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26" r:id="rId2"/>
    <p:sldId id="99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CC00"/>
    <a:srgbClr val="99FF99"/>
    <a:srgbClr val="E2F0D9"/>
    <a:srgbClr val="A9D18E"/>
    <a:srgbClr val="339933"/>
    <a:srgbClr val="FF0066"/>
    <a:srgbClr val="FF3399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9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68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7CBC7-224F-576A-44F2-0E51589BFC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" name="グループ化 572">
            <a:extLst>
              <a:ext uri="{FF2B5EF4-FFF2-40B4-BE49-F238E27FC236}">
                <a16:creationId xmlns:a16="http://schemas.microsoft.com/office/drawing/2014/main" id="{3269B00E-4AE5-507D-5E01-D89641257433}"/>
              </a:ext>
            </a:extLst>
          </p:cNvPr>
          <p:cNvGrpSpPr/>
          <p:nvPr/>
        </p:nvGrpSpPr>
        <p:grpSpPr>
          <a:xfrm>
            <a:off x="664743" y="3732180"/>
            <a:ext cx="2710852" cy="2721880"/>
            <a:chOff x="664743" y="3732180"/>
            <a:chExt cx="2710852" cy="2721880"/>
          </a:xfrm>
        </p:grpSpPr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05D02BC1-1933-B6DD-B17C-282388C178EB}"/>
                </a:ext>
              </a:extLst>
            </p:cNvPr>
            <p:cNvGrpSpPr/>
            <p:nvPr/>
          </p:nvGrpSpPr>
          <p:grpSpPr>
            <a:xfrm>
              <a:off x="664743" y="3732180"/>
              <a:ext cx="2710852" cy="2712641"/>
              <a:chOff x="664743" y="3732180"/>
              <a:chExt cx="2710852" cy="2712641"/>
            </a:xfrm>
          </p:grpSpPr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3CF11280-A552-AF54-311D-602C0AD5522D}"/>
                  </a:ext>
                </a:extLst>
              </p:cNvPr>
              <p:cNvSpPr/>
              <p:nvPr/>
            </p:nvSpPr>
            <p:spPr>
              <a:xfrm>
                <a:off x="664743" y="5279848"/>
                <a:ext cx="696432" cy="1164973"/>
              </a:xfrm>
              <a:custGeom>
                <a:avLst/>
                <a:gdLst>
                  <a:gd name="connsiteX0" fmla="*/ 357066 w 696432"/>
                  <a:gd name="connsiteY0" fmla="*/ 0 h 1164973"/>
                  <a:gd name="connsiteX1" fmla="*/ 373151 w 696432"/>
                  <a:gd name="connsiteY1" fmla="*/ 32170 h 1164973"/>
                  <a:gd name="connsiteX2" fmla="*/ 450358 w 696432"/>
                  <a:gd name="connsiteY2" fmla="*/ 45038 h 1164973"/>
                  <a:gd name="connsiteX3" fmla="*/ 480003 w 696432"/>
                  <a:gd name="connsiteY3" fmla="*/ 60640 h 1164973"/>
                  <a:gd name="connsiteX4" fmla="*/ 477702 w 696432"/>
                  <a:gd name="connsiteY4" fmla="*/ 75599 h 1164973"/>
                  <a:gd name="connsiteX5" fmla="*/ 477702 w 696432"/>
                  <a:gd name="connsiteY5" fmla="*/ 119832 h 1164973"/>
                  <a:gd name="connsiteX6" fmla="*/ 513894 w 696432"/>
                  <a:gd name="connsiteY6" fmla="*/ 127875 h 1164973"/>
                  <a:gd name="connsiteX7" fmla="*/ 517915 w 696432"/>
                  <a:gd name="connsiteY7" fmla="*/ 164065 h 1164973"/>
                  <a:gd name="connsiteX8" fmla="*/ 513894 w 696432"/>
                  <a:gd name="connsiteY8" fmla="*/ 232425 h 1164973"/>
                  <a:gd name="connsiteX9" fmla="*/ 562148 w 696432"/>
                  <a:gd name="connsiteY9" fmla="*/ 240469 h 1164973"/>
                  <a:gd name="connsiteX10" fmla="*/ 578233 w 696432"/>
                  <a:gd name="connsiteY10" fmla="*/ 232425 h 1164973"/>
                  <a:gd name="connsiteX11" fmla="*/ 630509 w 696432"/>
                  <a:gd name="connsiteY11" fmla="*/ 300786 h 1164973"/>
                  <a:gd name="connsiteX12" fmla="*/ 618445 w 696432"/>
                  <a:gd name="connsiteY12" fmla="*/ 353062 h 1164973"/>
                  <a:gd name="connsiteX13" fmla="*/ 638550 w 696432"/>
                  <a:gd name="connsiteY13" fmla="*/ 405338 h 1164973"/>
                  <a:gd name="connsiteX14" fmla="*/ 642573 w 696432"/>
                  <a:gd name="connsiteY14" fmla="*/ 441528 h 1164973"/>
                  <a:gd name="connsiteX15" fmla="*/ 690827 w 696432"/>
                  <a:gd name="connsiteY15" fmla="*/ 509889 h 1164973"/>
                  <a:gd name="connsiteX16" fmla="*/ 646594 w 696432"/>
                  <a:gd name="connsiteY16" fmla="*/ 538037 h 1164973"/>
                  <a:gd name="connsiteX17" fmla="*/ 642573 w 696432"/>
                  <a:gd name="connsiteY17" fmla="*/ 570207 h 1164973"/>
                  <a:gd name="connsiteX18" fmla="*/ 622465 w 696432"/>
                  <a:gd name="connsiteY18" fmla="*/ 650631 h 1164973"/>
                  <a:gd name="connsiteX19" fmla="*/ 618445 w 696432"/>
                  <a:gd name="connsiteY19" fmla="*/ 686822 h 1164973"/>
                  <a:gd name="connsiteX20" fmla="*/ 606381 w 696432"/>
                  <a:gd name="connsiteY20" fmla="*/ 710949 h 1164973"/>
                  <a:gd name="connsiteX21" fmla="*/ 606381 w 696432"/>
                  <a:gd name="connsiteY21" fmla="*/ 731055 h 1164973"/>
                  <a:gd name="connsiteX22" fmla="*/ 642573 w 696432"/>
                  <a:gd name="connsiteY22" fmla="*/ 767246 h 1164973"/>
                  <a:gd name="connsiteX23" fmla="*/ 645291 w 696432"/>
                  <a:gd name="connsiteY23" fmla="*/ 766011 h 1164973"/>
                  <a:gd name="connsiteX24" fmla="*/ 641744 w 696432"/>
                  <a:gd name="connsiteY24" fmla="*/ 813892 h 1164973"/>
                  <a:gd name="connsiteX25" fmla="*/ 696432 w 696432"/>
                  <a:gd name="connsiteY25" fmla="*/ 852496 h 1164973"/>
                  <a:gd name="connsiteX26" fmla="*/ 677130 w 696432"/>
                  <a:gd name="connsiteY26" fmla="*/ 910401 h 1164973"/>
                  <a:gd name="connsiteX27" fmla="*/ 683564 w 696432"/>
                  <a:gd name="connsiteY27" fmla="*/ 994042 h 1164973"/>
                  <a:gd name="connsiteX28" fmla="*/ 651395 w 696432"/>
                  <a:gd name="connsiteY28" fmla="*/ 1032646 h 1164973"/>
                  <a:gd name="connsiteX29" fmla="*/ 644961 w 696432"/>
                  <a:gd name="connsiteY29" fmla="*/ 1119504 h 1164973"/>
                  <a:gd name="connsiteX30" fmla="*/ 627279 w 696432"/>
                  <a:gd name="connsiteY30" fmla="*/ 1164973 h 1164973"/>
                  <a:gd name="connsiteX31" fmla="*/ 0 w 696432"/>
                  <a:gd name="connsiteY31" fmla="*/ 1164973 h 1164973"/>
                  <a:gd name="connsiteX32" fmla="*/ 0 w 696432"/>
                  <a:gd name="connsiteY32" fmla="*/ 388904 h 1164973"/>
                  <a:gd name="connsiteX33" fmla="*/ 32152 w 696432"/>
                  <a:gd name="connsiteY33" fmla="*/ 289527 h 1164973"/>
                  <a:gd name="connsiteX34" fmla="*/ 83623 w 696432"/>
                  <a:gd name="connsiteY34" fmla="*/ 337781 h 1164973"/>
                  <a:gd name="connsiteX35" fmla="*/ 125444 w 696432"/>
                  <a:gd name="connsiteY35" fmla="*/ 337781 h 1164973"/>
                  <a:gd name="connsiteX36" fmla="*/ 147963 w 696432"/>
                  <a:gd name="connsiteY36" fmla="*/ 279876 h 1164973"/>
                  <a:gd name="connsiteX37" fmla="*/ 193000 w 696432"/>
                  <a:gd name="connsiteY37" fmla="*/ 279876 h 1164973"/>
                  <a:gd name="connsiteX38" fmla="*/ 221953 w 696432"/>
                  <a:gd name="connsiteY38" fmla="*/ 254140 h 1164973"/>
                  <a:gd name="connsiteX39" fmla="*/ 250906 w 696432"/>
                  <a:gd name="connsiteY39" fmla="*/ 273442 h 1164973"/>
                  <a:gd name="connsiteX40" fmla="*/ 254123 w 696432"/>
                  <a:gd name="connsiteY40" fmla="*/ 189801 h 1164973"/>
                  <a:gd name="connsiteX41" fmla="*/ 328113 w 696432"/>
                  <a:gd name="connsiteY41" fmla="*/ 225188 h 1164973"/>
                  <a:gd name="connsiteX42" fmla="*/ 334547 w 696432"/>
                  <a:gd name="connsiteY42" fmla="*/ 173716 h 1164973"/>
                  <a:gd name="connsiteX43" fmla="*/ 318462 w 696432"/>
                  <a:gd name="connsiteY43" fmla="*/ 77207 h 1164973"/>
                  <a:gd name="connsiteX44" fmla="*/ 292726 w 696432"/>
                  <a:gd name="connsiteY44" fmla="*/ 48255 h 1164973"/>
                  <a:gd name="connsiteX45" fmla="*/ 308811 w 696432"/>
                  <a:gd name="connsiteY45" fmla="*/ 6434 h 1164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696432" h="1164973">
                    <a:moveTo>
                      <a:pt x="357066" y="0"/>
                    </a:moveTo>
                    <a:lnTo>
                      <a:pt x="373151" y="32170"/>
                    </a:lnTo>
                    <a:lnTo>
                      <a:pt x="450358" y="45038"/>
                    </a:lnTo>
                    <a:lnTo>
                      <a:pt x="480003" y="60640"/>
                    </a:lnTo>
                    <a:lnTo>
                      <a:pt x="477702" y="75599"/>
                    </a:lnTo>
                    <a:lnTo>
                      <a:pt x="477702" y="119832"/>
                    </a:lnTo>
                    <a:lnTo>
                      <a:pt x="513894" y="127875"/>
                    </a:lnTo>
                    <a:lnTo>
                      <a:pt x="517915" y="164065"/>
                    </a:lnTo>
                    <a:lnTo>
                      <a:pt x="513894" y="232425"/>
                    </a:lnTo>
                    <a:lnTo>
                      <a:pt x="562148" y="240469"/>
                    </a:lnTo>
                    <a:lnTo>
                      <a:pt x="578233" y="232425"/>
                    </a:lnTo>
                    <a:lnTo>
                      <a:pt x="630509" y="300786"/>
                    </a:lnTo>
                    <a:lnTo>
                      <a:pt x="618445" y="353062"/>
                    </a:lnTo>
                    <a:lnTo>
                      <a:pt x="638550" y="405338"/>
                    </a:lnTo>
                    <a:lnTo>
                      <a:pt x="642573" y="441528"/>
                    </a:lnTo>
                    <a:lnTo>
                      <a:pt x="690827" y="509889"/>
                    </a:lnTo>
                    <a:lnTo>
                      <a:pt x="646594" y="538037"/>
                    </a:lnTo>
                    <a:lnTo>
                      <a:pt x="642573" y="570207"/>
                    </a:lnTo>
                    <a:lnTo>
                      <a:pt x="622465" y="650631"/>
                    </a:lnTo>
                    <a:lnTo>
                      <a:pt x="618445" y="686822"/>
                    </a:lnTo>
                    <a:lnTo>
                      <a:pt x="606381" y="710949"/>
                    </a:lnTo>
                    <a:lnTo>
                      <a:pt x="606381" y="731055"/>
                    </a:lnTo>
                    <a:lnTo>
                      <a:pt x="642573" y="767246"/>
                    </a:lnTo>
                    <a:lnTo>
                      <a:pt x="645291" y="766011"/>
                    </a:lnTo>
                    <a:lnTo>
                      <a:pt x="641744" y="813892"/>
                    </a:lnTo>
                    <a:lnTo>
                      <a:pt x="696432" y="852496"/>
                    </a:lnTo>
                    <a:lnTo>
                      <a:pt x="677130" y="910401"/>
                    </a:lnTo>
                    <a:lnTo>
                      <a:pt x="683564" y="994042"/>
                    </a:lnTo>
                    <a:lnTo>
                      <a:pt x="651395" y="1032646"/>
                    </a:lnTo>
                    <a:lnTo>
                      <a:pt x="644961" y="1119504"/>
                    </a:lnTo>
                    <a:lnTo>
                      <a:pt x="627279" y="1164973"/>
                    </a:lnTo>
                    <a:lnTo>
                      <a:pt x="0" y="1164973"/>
                    </a:lnTo>
                    <a:lnTo>
                      <a:pt x="0" y="388904"/>
                    </a:lnTo>
                    <a:lnTo>
                      <a:pt x="32152" y="289527"/>
                    </a:lnTo>
                    <a:lnTo>
                      <a:pt x="83623" y="337781"/>
                    </a:lnTo>
                    <a:lnTo>
                      <a:pt x="125444" y="337781"/>
                    </a:lnTo>
                    <a:lnTo>
                      <a:pt x="147963" y="279876"/>
                    </a:lnTo>
                    <a:lnTo>
                      <a:pt x="193000" y="279876"/>
                    </a:lnTo>
                    <a:lnTo>
                      <a:pt x="221953" y="254140"/>
                    </a:lnTo>
                    <a:lnTo>
                      <a:pt x="250906" y="273442"/>
                    </a:lnTo>
                    <a:lnTo>
                      <a:pt x="254123" y="189801"/>
                    </a:lnTo>
                    <a:lnTo>
                      <a:pt x="328113" y="225188"/>
                    </a:lnTo>
                    <a:lnTo>
                      <a:pt x="334547" y="173716"/>
                    </a:lnTo>
                    <a:lnTo>
                      <a:pt x="318462" y="77207"/>
                    </a:lnTo>
                    <a:lnTo>
                      <a:pt x="292726" y="48255"/>
                    </a:lnTo>
                    <a:lnTo>
                      <a:pt x="308811" y="6434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47E18E6B-850F-5B2E-8CEB-07FB707B897F}"/>
                  </a:ext>
                </a:extLst>
              </p:cNvPr>
              <p:cNvSpPr/>
              <p:nvPr/>
            </p:nvSpPr>
            <p:spPr>
              <a:xfrm>
                <a:off x="2964921" y="5906249"/>
                <a:ext cx="410674" cy="538571"/>
              </a:xfrm>
              <a:custGeom>
                <a:avLst/>
                <a:gdLst>
                  <a:gd name="connsiteX0" fmla="*/ 410674 w 410674"/>
                  <a:gd name="connsiteY0" fmla="*/ 0 h 538571"/>
                  <a:gd name="connsiteX1" fmla="*/ 410674 w 410674"/>
                  <a:gd name="connsiteY1" fmla="*/ 538571 h 538571"/>
                  <a:gd name="connsiteX2" fmla="*/ 0 w 410674"/>
                  <a:gd name="connsiteY2" fmla="*/ 538571 h 538571"/>
                  <a:gd name="connsiteX3" fmla="*/ 14923 w 410674"/>
                  <a:gd name="connsiteY3" fmla="*/ 521515 h 538571"/>
                  <a:gd name="connsiteX4" fmla="*/ 6881 w 410674"/>
                  <a:gd name="connsiteY4" fmla="*/ 451815 h 538571"/>
                  <a:gd name="connsiteX5" fmla="*/ 36369 w 410674"/>
                  <a:gd name="connsiteY5" fmla="*/ 406241 h 538571"/>
                  <a:gd name="connsiteX6" fmla="*/ 103390 w 410674"/>
                  <a:gd name="connsiteY6" fmla="*/ 352625 h 538571"/>
                  <a:gd name="connsiteX7" fmla="*/ 114114 w 410674"/>
                  <a:gd name="connsiteY7" fmla="*/ 323136 h 538571"/>
                  <a:gd name="connsiteX8" fmla="*/ 130199 w 410674"/>
                  <a:gd name="connsiteY8" fmla="*/ 320455 h 538571"/>
                  <a:gd name="connsiteX9" fmla="*/ 143602 w 410674"/>
                  <a:gd name="connsiteY9" fmla="*/ 261478 h 538571"/>
                  <a:gd name="connsiteX10" fmla="*/ 162368 w 410674"/>
                  <a:gd name="connsiteY10" fmla="*/ 240031 h 538571"/>
                  <a:gd name="connsiteX11" fmla="*/ 162368 w 410674"/>
                  <a:gd name="connsiteY11" fmla="*/ 213223 h 538571"/>
                  <a:gd name="connsiteX12" fmla="*/ 151645 w 410674"/>
                  <a:gd name="connsiteY12" fmla="*/ 189096 h 538571"/>
                  <a:gd name="connsiteX13" fmla="*/ 180399 w 410674"/>
                  <a:gd name="connsiteY13" fmla="*/ 136820 h 538571"/>
                  <a:gd name="connsiteX14" fmla="*/ 238772 w 410674"/>
                  <a:gd name="connsiteY14" fmla="*/ 136820 h 538571"/>
                  <a:gd name="connsiteX15" fmla="*/ 242793 w 410674"/>
                  <a:gd name="connsiteY15" fmla="*/ 100630 h 538571"/>
                  <a:gd name="connsiteX16" fmla="*/ 250834 w 410674"/>
                  <a:gd name="connsiteY16" fmla="*/ 72481 h 538571"/>
                  <a:gd name="connsiteX17" fmla="*/ 299090 w 410674"/>
                  <a:gd name="connsiteY17" fmla="*/ 64439 h 538571"/>
                  <a:gd name="connsiteX18" fmla="*/ 311153 w 410674"/>
                  <a:gd name="connsiteY18" fmla="*/ 44333 h 538571"/>
                  <a:gd name="connsiteX19" fmla="*/ 363430 w 410674"/>
                  <a:gd name="connsiteY19" fmla="*/ 32270 h 538571"/>
                  <a:gd name="connsiteX20" fmla="*/ 383536 w 410674"/>
                  <a:gd name="connsiteY20" fmla="*/ 8141 h 538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10674" h="538571">
                    <a:moveTo>
                      <a:pt x="410674" y="0"/>
                    </a:moveTo>
                    <a:lnTo>
                      <a:pt x="410674" y="538571"/>
                    </a:lnTo>
                    <a:lnTo>
                      <a:pt x="0" y="538571"/>
                    </a:lnTo>
                    <a:lnTo>
                      <a:pt x="14923" y="521515"/>
                    </a:lnTo>
                    <a:lnTo>
                      <a:pt x="6881" y="451815"/>
                    </a:lnTo>
                    <a:lnTo>
                      <a:pt x="36369" y="406241"/>
                    </a:lnTo>
                    <a:lnTo>
                      <a:pt x="103390" y="352625"/>
                    </a:lnTo>
                    <a:lnTo>
                      <a:pt x="114114" y="323136"/>
                    </a:lnTo>
                    <a:lnTo>
                      <a:pt x="130199" y="320455"/>
                    </a:lnTo>
                    <a:lnTo>
                      <a:pt x="143602" y="261478"/>
                    </a:lnTo>
                    <a:lnTo>
                      <a:pt x="162368" y="240031"/>
                    </a:lnTo>
                    <a:lnTo>
                      <a:pt x="162368" y="213223"/>
                    </a:lnTo>
                    <a:lnTo>
                      <a:pt x="151645" y="189096"/>
                    </a:lnTo>
                    <a:lnTo>
                      <a:pt x="180399" y="136820"/>
                    </a:lnTo>
                    <a:lnTo>
                      <a:pt x="238772" y="136820"/>
                    </a:lnTo>
                    <a:lnTo>
                      <a:pt x="242793" y="100630"/>
                    </a:lnTo>
                    <a:lnTo>
                      <a:pt x="250834" y="72481"/>
                    </a:lnTo>
                    <a:lnTo>
                      <a:pt x="299090" y="64439"/>
                    </a:lnTo>
                    <a:lnTo>
                      <a:pt x="311153" y="44333"/>
                    </a:lnTo>
                    <a:lnTo>
                      <a:pt x="363430" y="32270"/>
                    </a:lnTo>
                    <a:lnTo>
                      <a:pt x="383536" y="8141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04A5CC8B-0D55-4E9D-7C86-0E7C80D83077}"/>
                  </a:ext>
                </a:extLst>
              </p:cNvPr>
              <p:cNvSpPr/>
              <p:nvPr/>
            </p:nvSpPr>
            <p:spPr>
              <a:xfrm>
                <a:off x="2483894" y="3732181"/>
                <a:ext cx="891701" cy="2347079"/>
              </a:xfrm>
              <a:custGeom>
                <a:avLst/>
                <a:gdLst>
                  <a:gd name="connsiteX0" fmla="*/ 564945 w 891701"/>
                  <a:gd name="connsiteY0" fmla="*/ 0 h 2347079"/>
                  <a:gd name="connsiteX1" fmla="*/ 891701 w 891701"/>
                  <a:gd name="connsiteY1" fmla="*/ 0 h 2347079"/>
                  <a:gd name="connsiteX2" fmla="*/ 891701 w 891701"/>
                  <a:gd name="connsiteY2" fmla="*/ 2174068 h 2347079"/>
                  <a:gd name="connsiteX3" fmla="*/ 864561 w 891701"/>
                  <a:gd name="connsiteY3" fmla="*/ 2182209 h 2347079"/>
                  <a:gd name="connsiteX4" fmla="*/ 844456 w 891701"/>
                  <a:gd name="connsiteY4" fmla="*/ 2206337 h 2347079"/>
                  <a:gd name="connsiteX5" fmla="*/ 792179 w 891701"/>
                  <a:gd name="connsiteY5" fmla="*/ 2218401 h 2347079"/>
                  <a:gd name="connsiteX6" fmla="*/ 780116 w 891701"/>
                  <a:gd name="connsiteY6" fmla="*/ 2238507 h 2347079"/>
                  <a:gd name="connsiteX7" fmla="*/ 731860 w 891701"/>
                  <a:gd name="connsiteY7" fmla="*/ 2246549 h 2347079"/>
                  <a:gd name="connsiteX8" fmla="*/ 723819 w 891701"/>
                  <a:gd name="connsiteY8" fmla="*/ 2274697 h 2347079"/>
                  <a:gd name="connsiteX9" fmla="*/ 719798 w 891701"/>
                  <a:gd name="connsiteY9" fmla="*/ 2310888 h 2347079"/>
                  <a:gd name="connsiteX10" fmla="*/ 659479 w 891701"/>
                  <a:gd name="connsiteY10" fmla="*/ 2310888 h 2347079"/>
                  <a:gd name="connsiteX11" fmla="*/ 587098 w 891701"/>
                  <a:gd name="connsiteY11" fmla="*/ 2335016 h 2347079"/>
                  <a:gd name="connsiteX12" fmla="*/ 562970 w 891701"/>
                  <a:gd name="connsiteY12" fmla="*/ 2314909 h 2347079"/>
                  <a:gd name="connsiteX13" fmla="*/ 522759 w 891701"/>
                  <a:gd name="connsiteY13" fmla="*/ 2310888 h 2347079"/>
                  <a:gd name="connsiteX14" fmla="*/ 506672 w 891701"/>
                  <a:gd name="connsiteY14" fmla="*/ 2286761 h 2347079"/>
                  <a:gd name="connsiteX15" fmla="*/ 438312 w 891701"/>
                  <a:gd name="connsiteY15" fmla="*/ 2294803 h 2347079"/>
                  <a:gd name="connsiteX16" fmla="*/ 422227 w 891701"/>
                  <a:gd name="connsiteY16" fmla="*/ 2322952 h 2347079"/>
                  <a:gd name="connsiteX17" fmla="*/ 386037 w 891701"/>
                  <a:gd name="connsiteY17" fmla="*/ 2322952 h 2347079"/>
                  <a:gd name="connsiteX18" fmla="*/ 325718 w 891701"/>
                  <a:gd name="connsiteY18" fmla="*/ 2347079 h 2347079"/>
                  <a:gd name="connsiteX19" fmla="*/ 289528 w 891701"/>
                  <a:gd name="connsiteY19" fmla="*/ 2278718 h 2347079"/>
                  <a:gd name="connsiteX20" fmla="*/ 301592 w 891701"/>
                  <a:gd name="connsiteY20" fmla="*/ 2222422 h 2347079"/>
                  <a:gd name="connsiteX21" fmla="*/ 297571 w 891701"/>
                  <a:gd name="connsiteY21" fmla="*/ 2170146 h 2347079"/>
                  <a:gd name="connsiteX22" fmla="*/ 345824 w 891701"/>
                  <a:gd name="connsiteY22" fmla="*/ 2146019 h 2347079"/>
                  <a:gd name="connsiteX23" fmla="*/ 349846 w 891701"/>
                  <a:gd name="connsiteY23" fmla="*/ 2077659 h 2347079"/>
                  <a:gd name="connsiteX24" fmla="*/ 329741 w 891701"/>
                  <a:gd name="connsiteY24" fmla="*/ 2037446 h 2347079"/>
                  <a:gd name="connsiteX25" fmla="*/ 406142 w 891701"/>
                  <a:gd name="connsiteY25" fmla="*/ 2029404 h 2347079"/>
                  <a:gd name="connsiteX26" fmla="*/ 365931 w 891701"/>
                  <a:gd name="connsiteY26" fmla="*/ 1977128 h 2347079"/>
                  <a:gd name="connsiteX27" fmla="*/ 353867 w 891701"/>
                  <a:gd name="connsiteY27" fmla="*/ 1961043 h 2347079"/>
                  <a:gd name="connsiteX28" fmla="*/ 369952 w 891701"/>
                  <a:gd name="connsiteY28" fmla="*/ 1924852 h 2347079"/>
                  <a:gd name="connsiteX29" fmla="*/ 386037 w 891701"/>
                  <a:gd name="connsiteY29" fmla="*/ 1920831 h 2347079"/>
                  <a:gd name="connsiteX30" fmla="*/ 390057 w 891701"/>
                  <a:gd name="connsiteY30" fmla="*/ 1860513 h 2347079"/>
                  <a:gd name="connsiteX31" fmla="*/ 369952 w 891701"/>
                  <a:gd name="connsiteY31" fmla="*/ 1820301 h 2347079"/>
                  <a:gd name="connsiteX32" fmla="*/ 317676 w 891701"/>
                  <a:gd name="connsiteY32" fmla="*/ 1788132 h 2347079"/>
                  <a:gd name="connsiteX33" fmla="*/ 313654 w 891701"/>
                  <a:gd name="connsiteY33" fmla="*/ 1735856 h 2347079"/>
                  <a:gd name="connsiteX34" fmla="*/ 269422 w 891701"/>
                  <a:gd name="connsiteY34" fmla="*/ 1735856 h 2347079"/>
                  <a:gd name="connsiteX35" fmla="*/ 245294 w 891701"/>
                  <a:gd name="connsiteY35" fmla="*/ 1695644 h 2347079"/>
                  <a:gd name="connsiteX36" fmla="*/ 249315 w 891701"/>
                  <a:gd name="connsiteY36" fmla="*/ 1663474 h 2347079"/>
                  <a:gd name="connsiteX37" fmla="*/ 281484 w 891701"/>
                  <a:gd name="connsiteY37" fmla="*/ 1635325 h 2347079"/>
                  <a:gd name="connsiteX38" fmla="*/ 261379 w 891701"/>
                  <a:gd name="connsiteY38" fmla="*/ 1591092 h 2347079"/>
                  <a:gd name="connsiteX39" fmla="*/ 221167 w 891701"/>
                  <a:gd name="connsiteY39" fmla="*/ 1583050 h 2347079"/>
                  <a:gd name="connsiteX40" fmla="*/ 209103 w 891701"/>
                  <a:gd name="connsiteY40" fmla="*/ 1526753 h 2347079"/>
                  <a:gd name="connsiteX41" fmla="*/ 193018 w 891701"/>
                  <a:gd name="connsiteY41" fmla="*/ 1494583 h 2347079"/>
                  <a:gd name="connsiteX42" fmla="*/ 188998 w 891701"/>
                  <a:gd name="connsiteY42" fmla="*/ 1470456 h 2347079"/>
                  <a:gd name="connsiteX43" fmla="*/ 172913 w 891701"/>
                  <a:gd name="connsiteY43" fmla="*/ 1454371 h 2347079"/>
                  <a:gd name="connsiteX44" fmla="*/ 148785 w 891701"/>
                  <a:gd name="connsiteY44" fmla="*/ 1462414 h 2347079"/>
                  <a:gd name="connsiteX45" fmla="*/ 132700 w 891701"/>
                  <a:gd name="connsiteY45" fmla="*/ 1430244 h 2347079"/>
                  <a:gd name="connsiteX46" fmla="*/ 92489 w 891701"/>
                  <a:gd name="connsiteY46" fmla="*/ 1430244 h 2347079"/>
                  <a:gd name="connsiteX47" fmla="*/ 88466 w 891701"/>
                  <a:gd name="connsiteY47" fmla="*/ 1394053 h 2347079"/>
                  <a:gd name="connsiteX48" fmla="*/ 32170 w 891701"/>
                  <a:gd name="connsiteY48" fmla="*/ 1394053 h 2347079"/>
                  <a:gd name="connsiteX49" fmla="*/ 0 w 891701"/>
                  <a:gd name="connsiteY49" fmla="*/ 1369926 h 2347079"/>
                  <a:gd name="connsiteX50" fmla="*/ 16085 w 891701"/>
                  <a:gd name="connsiteY50" fmla="*/ 1321672 h 2347079"/>
                  <a:gd name="connsiteX51" fmla="*/ 48255 w 891701"/>
                  <a:gd name="connsiteY51" fmla="*/ 1321672 h 2347079"/>
                  <a:gd name="connsiteX52" fmla="*/ 64340 w 891701"/>
                  <a:gd name="connsiteY52" fmla="*/ 1309608 h 2347079"/>
                  <a:gd name="connsiteX53" fmla="*/ 60319 w 891701"/>
                  <a:gd name="connsiteY53" fmla="*/ 1261353 h 2347079"/>
                  <a:gd name="connsiteX54" fmla="*/ 88466 w 891701"/>
                  <a:gd name="connsiteY54" fmla="*/ 1233205 h 2347079"/>
                  <a:gd name="connsiteX55" fmla="*/ 136722 w 891701"/>
                  <a:gd name="connsiteY55" fmla="*/ 1229184 h 2347079"/>
                  <a:gd name="connsiteX56" fmla="*/ 176934 w 891701"/>
                  <a:gd name="connsiteY56" fmla="*/ 1245269 h 2347079"/>
                  <a:gd name="connsiteX57" fmla="*/ 201062 w 891701"/>
                  <a:gd name="connsiteY57" fmla="*/ 1241248 h 2347079"/>
                  <a:gd name="connsiteX58" fmla="*/ 205083 w 891701"/>
                  <a:gd name="connsiteY58" fmla="*/ 1201035 h 2347079"/>
                  <a:gd name="connsiteX59" fmla="*/ 229209 w 891701"/>
                  <a:gd name="connsiteY59" fmla="*/ 1172887 h 2347079"/>
                  <a:gd name="connsiteX60" fmla="*/ 249315 w 891701"/>
                  <a:gd name="connsiteY60" fmla="*/ 1172887 h 2347079"/>
                  <a:gd name="connsiteX61" fmla="*/ 285507 w 891701"/>
                  <a:gd name="connsiteY61" fmla="*/ 1088441 h 2347079"/>
                  <a:gd name="connsiteX62" fmla="*/ 345824 w 891701"/>
                  <a:gd name="connsiteY62" fmla="*/ 1056271 h 2347079"/>
                  <a:gd name="connsiteX63" fmla="*/ 345824 w 891701"/>
                  <a:gd name="connsiteY63" fmla="*/ 1020081 h 2347079"/>
                  <a:gd name="connsiteX64" fmla="*/ 373973 w 891701"/>
                  <a:gd name="connsiteY64" fmla="*/ 959762 h 2347079"/>
                  <a:gd name="connsiteX65" fmla="*/ 333761 w 891701"/>
                  <a:gd name="connsiteY65" fmla="*/ 947699 h 2347079"/>
                  <a:gd name="connsiteX66" fmla="*/ 297571 w 891701"/>
                  <a:gd name="connsiteY66" fmla="*/ 899445 h 2347079"/>
                  <a:gd name="connsiteX67" fmla="*/ 301592 w 891701"/>
                  <a:gd name="connsiteY67" fmla="*/ 875318 h 2347079"/>
                  <a:gd name="connsiteX68" fmla="*/ 293548 w 891701"/>
                  <a:gd name="connsiteY68" fmla="*/ 847169 h 2347079"/>
                  <a:gd name="connsiteX69" fmla="*/ 313654 w 891701"/>
                  <a:gd name="connsiteY69" fmla="*/ 819021 h 2347079"/>
                  <a:gd name="connsiteX70" fmla="*/ 345824 w 891701"/>
                  <a:gd name="connsiteY70" fmla="*/ 823042 h 2347079"/>
                  <a:gd name="connsiteX71" fmla="*/ 345824 w 891701"/>
                  <a:gd name="connsiteY71" fmla="*/ 770766 h 2347079"/>
                  <a:gd name="connsiteX72" fmla="*/ 321697 w 891701"/>
                  <a:gd name="connsiteY72" fmla="*/ 762724 h 2347079"/>
                  <a:gd name="connsiteX73" fmla="*/ 325718 w 891701"/>
                  <a:gd name="connsiteY73" fmla="*/ 726533 h 2347079"/>
                  <a:gd name="connsiteX74" fmla="*/ 418206 w 891701"/>
                  <a:gd name="connsiteY74" fmla="*/ 601876 h 2347079"/>
                  <a:gd name="connsiteX75" fmla="*/ 422227 w 891701"/>
                  <a:gd name="connsiteY75" fmla="*/ 545579 h 2347079"/>
                  <a:gd name="connsiteX76" fmla="*/ 386037 w 891701"/>
                  <a:gd name="connsiteY76" fmla="*/ 513409 h 2347079"/>
                  <a:gd name="connsiteX77" fmla="*/ 382016 w 891701"/>
                  <a:gd name="connsiteY77" fmla="*/ 489282 h 2347079"/>
                  <a:gd name="connsiteX78" fmla="*/ 341803 w 891701"/>
                  <a:gd name="connsiteY78" fmla="*/ 477218 h 2347079"/>
                  <a:gd name="connsiteX79" fmla="*/ 335423 w 891701"/>
                  <a:gd name="connsiteY79" fmla="*/ 447771 h 2347079"/>
                  <a:gd name="connsiteX80" fmla="*/ 340999 w 891701"/>
                  <a:gd name="connsiteY80" fmla="*/ 447461 h 2347079"/>
                  <a:gd name="connsiteX81" fmla="*/ 360301 w 891701"/>
                  <a:gd name="connsiteY81" fmla="*/ 434593 h 2347079"/>
                  <a:gd name="connsiteX82" fmla="*/ 363518 w 891701"/>
                  <a:gd name="connsiteY82" fmla="*/ 408858 h 2347079"/>
                  <a:gd name="connsiteX83" fmla="*/ 386037 w 891701"/>
                  <a:gd name="connsiteY83" fmla="*/ 402424 h 2347079"/>
                  <a:gd name="connsiteX84" fmla="*/ 392471 w 891701"/>
                  <a:gd name="connsiteY84" fmla="*/ 376688 h 2347079"/>
                  <a:gd name="connsiteX85" fmla="*/ 431074 w 891701"/>
                  <a:gd name="connsiteY85" fmla="*/ 341301 h 2347079"/>
                  <a:gd name="connsiteX86" fmla="*/ 411772 w 891701"/>
                  <a:gd name="connsiteY86" fmla="*/ 315566 h 2347079"/>
                  <a:gd name="connsiteX87" fmla="*/ 411772 w 891701"/>
                  <a:gd name="connsiteY87" fmla="*/ 296264 h 2347079"/>
                  <a:gd name="connsiteX88" fmla="*/ 437508 w 891701"/>
                  <a:gd name="connsiteY88" fmla="*/ 289830 h 2347079"/>
                  <a:gd name="connsiteX89" fmla="*/ 447159 w 891701"/>
                  <a:gd name="connsiteY89" fmla="*/ 264094 h 2347079"/>
                  <a:gd name="connsiteX90" fmla="*/ 482546 w 891701"/>
                  <a:gd name="connsiteY90" fmla="*/ 251226 h 2347079"/>
                  <a:gd name="connsiteX91" fmla="*/ 495414 w 891701"/>
                  <a:gd name="connsiteY91" fmla="*/ 212623 h 2347079"/>
                  <a:gd name="connsiteX92" fmla="*/ 460027 w 891701"/>
                  <a:gd name="connsiteY92" fmla="*/ 209406 h 2347079"/>
                  <a:gd name="connsiteX93" fmla="*/ 466461 w 891701"/>
                  <a:gd name="connsiteY93" fmla="*/ 174019 h 2347079"/>
                  <a:gd name="connsiteX94" fmla="*/ 514715 w 891701"/>
                  <a:gd name="connsiteY94" fmla="*/ 132199 h 2347079"/>
                  <a:gd name="connsiteX95" fmla="*/ 550102 w 891701"/>
                  <a:gd name="connsiteY95" fmla="*/ 132199 h 2347079"/>
                  <a:gd name="connsiteX96" fmla="*/ 540451 w 891701"/>
                  <a:gd name="connsiteY96" fmla="*/ 77510 h 2347079"/>
                  <a:gd name="connsiteX97" fmla="*/ 556536 w 891701"/>
                  <a:gd name="connsiteY97" fmla="*/ 51774 h 2347079"/>
                  <a:gd name="connsiteX98" fmla="*/ 566187 w 891701"/>
                  <a:gd name="connsiteY98" fmla="*/ 3520 h 2347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891701" h="2347079">
                    <a:moveTo>
                      <a:pt x="564945" y="0"/>
                    </a:moveTo>
                    <a:lnTo>
                      <a:pt x="891701" y="0"/>
                    </a:lnTo>
                    <a:lnTo>
                      <a:pt x="891701" y="2174068"/>
                    </a:lnTo>
                    <a:lnTo>
                      <a:pt x="864561" y="2182209"/>
                    </a:lnTo>
                    <a:lnTo>
                      <a:pt x="844456" y="2206337"/>
                    </a:lnTo>
                    <a:lnTo>
                      <a:pt x="792179" y="2218401"/>
                    </a:lnTo>
                    <a:lnTo>
                      <a:pt x="780116" y="2238507"/>
                    </a:lnTo>
                    <a:lnTo>
                      <a:pt x="731860" y="2246549"/>
                    </a:lnTo>
                    <a:lnTo>
                      <a:pt x="723819" y="2274697"/>
                    </a:lnTo>
                    <a:lnTo>
                      <a:pt x="719798" y="2310888"/>
                    </a:lnTo>
                    <a:lnTo>
                      <a:pt x="659479" y="2310888"/>
                    </a:lnTo>
                    <a:lnTo>
                      <a:pt x="587098" y="2335016"/>
                    </a:lnTo>
                    <a:lnTo>
                      <a:pt x="562970" y="2314909"/>
                    </a:lnTo>
                    <a:lnTo>
                      <a:pt x="522759" y="2310888"/>
                    </a:lnTo>
                    <a:lnTo>
                      <a:pt x="506672" y="2286761"/>
                    </a:lnTo>
                    <a:lnTo>
                      <a:pt x="438312" y="2294803"/>
                    </a:lnTo>
                    <a:lnTo>
                      <a:pt x="422227" y="2322952"/>
                    </a:lnTo>
                    <a:lnTo>
                      <a:pt x="386037" y="2322952"/>
                    </a:lnTo>
                    <a:lnTo>
                      <a:pt x="325718" y="2347079"/>
                    </a:lnTo>
                    <a:lnTo>
                      <a:pt x="289528" y="2278718"/>
                    </a:lnTo>
                    <a:lnTo>
                      <a:pt x="301592" y="2222422"/>
                    </a:lnTo>
                    <a:lnTo>
                      <a:pt x="297571" y="2170146"/>
                    </a:lnTo>
                    <a:lnTo>
                      <a:pt x="345824" y="2146019"/>
                    </a:lnTo>
                    <a:lnTo>
                      <a:pt x="349846" y="2077659"/>
                    </a:lnTo>
                    <a:lnTo>
                      <a:pt x="329741" y="2037446"/>
                    </a:lnTo>
                    <a:lnTo>
                      <a:pt x="406142" y="2029404"/>
                    </a:lnTo>
                    <a:lnTo>
                      <a:pt x="365931" y="1977128"/>
                    </a:lnTo>
                    <a:lnTo>
                      <a:pt x="353867" y="1961043"/>
                    </a:lnTo>
                    <a:lnTo>
                      <a:pt x="369952" y="1924852"/>
                    </a:lnTo>
                    <a:lnTo>
                      <a:pt x="386037" y="1920831"/>
                    </a:lnTo>
                    <a:lnTo>
                      <a:pt x="390057" y="1860513"/>
                    </a:lnTo>
                    <a:lnTo>
                      <a:pt x="369952" y="1820301"/>
                    </a:lnTo>
                    <a:lnTo>
                      <a:pt x="317676" y="1788132"/>
                    </a:lnTo>
                    <a:lnTo>
                      <a:pt x="313654" y="1735856"/>
                    </a:lnTo>
                    <a:lnTo>
                      <a:pt x="269422" y="1735856"/>
                    </a:lnTo>
                    <a:lnTo>
                      <a:pt x="245294" y="1695644"/>
                    </a:lnTo>
                    <a:lnTo>
                      <a:pt x="249315" y="1663474"/>
                    </a:lnTo>
                    <a:lnTo>
                      <a:pt x="281484" y="1635325"/>
                    </a:lnTo>
                    <a:lnTo>
                      <a:pt x="261379" y="1591092"/>
                    </a:lnTo>
                    <a:lnTo>
                      <a:pt x="221167" y="1583050"/>
                    </a:lnTo>
                    <a:lnTo>
                      <a:pt x="209103" y="1526753"/>
                    </a:lnTo>
                    <a:lnTo>
                      <a:pt x="193018" y="1494583"/>
                    </a:lnTo>
                    <a:lnTo>
                      <a:pt x="188998" y="1470456"/>
                    </a:lnTo>
                    <a:lnTo>
                      <a:pt x="172913" y="1454371"/>
                    </a:lnTo>
                    <a:lnTo>
                      <a:pt x="148785" y="1462414"/>
                    </a:lnTo>
                    <a:lnTo>
                      <a:pt x="132700" y="1430244"/>
                    </a:lnTo>
                    <a:lnTo>
                      <a:pt x="92489" y="1430244"/>
                    </a:lnTo>
                    <a:lnTo>
                      <a:pt x="88466" y="1394053"/>
                    </a:lnTo>
                    <a:lnTo>
                      <a:pt x="32170" y="1394053"/>
                    </a:lnTo>
                    <a:lnTo>
                      <a:pt x="0" y="1369926"/>
                    </a:lnTo>
                    <a:lnTo>
                      <a:pt x="16085" y="1321672"/>
                    </a:lnTo>
                    <a:lnTo>
                      <a:pt x="48255" y="1321672"/>
                    </a:lnTo>
                    <a:lnTo>
                      <a:pt x="64340" y="1309608"/>
                    </a:lnTo>
                    <a:lnTo>
                      <a:pt x="60319" y="1261353"/>
                    </a:lnTo>
                    <a:lnTo>
                      <a:pt x="88466" y="1233205"/>
                    </a:lnTo>
                    <a:lnTo>
                      <a:pt x="136722" y="1229184"/>
                    </a:lnTo>
                    <a:lnTo>
                      <a:pt x="176934" y="1245269"/>
                    </a:lnTo>
                    <a:lnTo>
                      <a:pt x="201062" y="1241248"/>
                    </a:lnTo>
                    <a:lnTo>
                      <a:pt x="205083" y="1201035"/>
                    </a:lnTo>
                    <a:lnTo>
                      <a:pt x="229209" y="1172887"/>
                    </a:lnTo>
                    <a:lnTo>
                      <a:pt x="249315" y="1172887"/>
                    </a:lnTo>
                    <a:lnTo>
                      <a:pt x="285507" y="1088441"/>
                    </a:lnTo>
                    <a:lnTo>
                      <a:pt x="345824" y="1056271"/>
                    </a:lnTo>
                    <a:lnTo>
                      <a:pt x="345824" y="1020081"/>
                    </a:lnTo>
                    <a:lnTo>
                      <a:pt x="373973" y="959762"/>
                    </a:lnTo>
                    <a:lnTo>
                      <a:pt x="333761" y="947699"/>
                    </a:lnTo>
                    <a:lnTo>
                      <a:pt x="297571" y="899445"/>
                    </a:lnTo>
                    <a:lnTo>
                      <a:pt x="301592" y="875318"/>
                    </a:lnTo>
                    <a:lnTo>
                      <a:pt x="293548" y="847169"/>
                    </a:lnTo>
                    <a:lnTo>
                      <a:pt x="313654" y="819021"/>
                    </a:lnTo>
                    <a:lnTo>
                      <a:pt x="345824" y="823042"/>
                    </a:lnTo>
                    <a:lnTo>
                      <a:pt x="345824" y="770766"/>
                    </a:lnTo>
                    <a:lnTo>
                      <a:pt x="321697" y="762724"/>
                    </a:lnTo>
                    <a:lnTo>
                      <a:pt x="325718" y="726533"/>
                    </a:lnTo>
                    <a:lnTo>
                      <a:pt x="418206" y="601876"/>
                    </a:lnTo>
                    <a:lnTo>
                      <a:pt x="422227" y="545579"/>
                    </a:lnTo>
                    <a:lnTo>
                      <a:pt x="386037" y="513409"/>
                    </a:lnTo>
                    <a:lnTo>
                      <a:pt x="382016" y="489282"/>
                    </a:lnTo>
                    <a:lnTo>
                      <a:pt x="341803" y="477218"/>
                    </a:lnTo>
                    <a:lnTo>
                      <a:pt x="335423" y="447771"/>
                    </a:lnTo>
                    <a:lnTo>
                      <a:pt x="340999" y="447461"/>
                    </a:lnTo>
                    <a:lnTo>
                      <a:pt x="360301" y="434593"/>
                    </a:lnTo>
                    <a:lnTo>
                      <a:pt x="363518" y="408858"/>
                    </a:lnTo>
                    <a:lnTo>
                      <a:pt x="386037" y="402424"/>
                    </a:lnTo>
                    <a:lnTo>
                      <a:pt x="392471" y="376688"/>
                    </a:lnTo>
                    <a:lnTo>
                      <a:pt x="431074" y="341301"/>
                    </a:lnTo>
                    <a:lnTo>
                      <a:pt x="411772" y="315566"/>
                    </a:lnTo>
                    <a:lnTo>
                      <a:pt x="411772" y="296264"/>
                    </a:lnTo>
                    <a:lnTo>
                      <a:pt x="437508" y="289830"/>
                    </a:lnTo>
                    <a:lnTo>
                      <a:pt x="447159" y="264094"/>
                    </a:lnTo>
                    <a:lnTo>
                      <a:pt x="482546" y="251226"/>
                    </a:lnTo>
                    <a:lnTo>
                      <a:pt x="495414" y="212623"/>
                    </a:lnTo>
                    <a:lnTo>
                      <a:pt x="460027" y="209406"/>
                    </a:lnTo>
                    <a:lnTo>
                      <a:pt x="466461" y="174019"/>
                    </a:lnTo>
                    <a:lnTo>
                      <a:pt x="514715" y="132199"/>
                    </a:lnTo>
                    <a:lnTo>
                      <a:pt x="550102" y="132199"/>
                    </a:lnTo>
                    <a:lnTo>
                      <a:pt x="540451" y="77510"/>
                    </a:lnTo>
                    <a:lnTo>
                      <a:pt x="556536" y="51774"/>
                    </a:lnTo>
                    <a:lnTo>
                      <a:pt x="566187" y="352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84176F75-5589-30F8-8F25-8EFCAEB4A62D}"/>
                  </a:ext>
                </a:extLst>
              </p:cNvPr>
              <p:cNvSpPr/>
              <p:nvPr/>
            </p:nvSpPr>
            <p:spPr>
              <a:xfrm>
                <a:off x="1769729" y="3732180"/>
                <a:ext cx="1280354" cy="617960"/>
              </a:xfrm>
              <a:custGeom>
                <a:avLst/>
                <a:gdLst>
                  <a:gd name="connsiteX0" fmla="*/ 52238 w 1280354"/>
                  <a:gd name="connsiteY0" fmla="*/ 0 h 617960"/>
                  <a:gd name="connsiteX1" fmla="*/ 1279112 w 1280354"/>
                  <a:gd name="connsiteY1" fmla="*/ 0 h 617960"/>
                  <a:gd name="connsiteX2" fmla="*/ 1280354 w 1280354"/>
                  <a:gd name="connsiteY2" fmla="*/ 3520 h 617960"/>
                  <a:gd name="connsiteX3" fmla="*/ 1270703 w 1280354"/>
                  <a:gd name="connsiteY3" fmla="*/ 51775 h 617960"/>
                  <a:gd name="connsiteX4" fmla="*/ 1254618 w 1280354"/>
                  <a:gd name="connsiteY4" fmla="*/ 77510 h 617960"/>
                  <a:gd name="connsiteX5" fmla="*/ 1264269 w 1280354"/>
                  <a:gd name="connsiteY5" fmla="*/ 132199 h 617960"/>
                  <a:gd name="connsiteX6" fmla="*/ 1228883 w 1280354"/>
                  <a:gd name="connsiteY6" fmla="*/ 132199 h 617960"/>
                  <a:gd name="connsiteX7" fmla="*/ 1180628 w 1280354"/>
                  <a:gd name="connsiteY7" fmla="*/ 174019 h 617960"/>
                  <a:gd name="connsiteX8" fmla="*/ 1174194 w 1280354"/>
                  <a:gd name="connsiteY8" fmla="*/ 209406 h 617960"/>
                  <a:gd name="connsiteX9" fmla="*/ 1209581 w 1280354"/>
                  <a:gd name="connsiteY9" fmla="*/ 212623 h 617960"/>
                  <a:gd name="connsiteX10" fmla="*/ 1196713 w 1280354"/>
                  <a:gd name="connsiteY10" fmla="*/ 251226 h 617960"/>
                  <a:gd name="connsiteX11" fmla="*/ 1161326 w 1280354"/>
                  <a:gd name="connsiteY11" fmla="*/ 264094 h 617960"/>
                  <a:gd name="connsiteX12" fmla="*/ 1151675 w 1280354"/>
                  <a:gd name="connsiteY12" fmla="*/ 289830 h 617960"/>
                  <a:gd name="connsiteX13" fmla="*/ 1125940 w 1280354"/>
                  <a:gd name="connsiteY13" fmla="*/ 296264 h 617960"/>
                  <a:gd name="connsiteX14" fmla="*/ 1125940 w 1280354"/>
                  <a:gd name="connsiteY14" fmla="*/ 315566 h 617960"/>
                  <a:gd name="connsiteX15" fmla="*/ 1145241 w 1280354"/>
                  <a:gd name="connsiteY15" fmla="*/ 341301 h 617960"/>
                  <a:gd name="connsiteX16" fmla="*/ 1106638 w 1280354"/>
                  <a:gd name="connsiteY16" fmla="*/ 376688 h 617960"/>
                  <a:gd name="connsiteX17" fmla="*/ 1100204 w 1280354"/>
                  <a:gd name="connsiteY17" fmla="*/ 402424 h 617960"/>
                  <a:gd name="connsiteX18" fmla="*/ 1077685 w 1280354"/>
                  <a:gd name="connsiteY18" fmla="*/ 408858 h 617960"/>
                  <a:gd name="connsiteX19" fmla="*/ 1074468 w 1280354"/>
                  <a:gd name="connsiteY19" fmla="*/ 434593 h 617960"/>
                  <a:gd name="connsiteX20" fmla="*/ 1055166 w 1280354"/>
                  <a:gd name="connsiteY20" fmla="*/ 447461 h 617960"/>
                  <a:gd name="connsiteX21" fmla="*/ 997261 w 1280354"/>
                  <a:gd name="connsiteY21" fmla="*/ 450678 h 617960"/>
                  <a:gd name="connsiteX22" fmla="*/ 939355 w 1280354"/>
                  <a:gd name="connsiteY22" fmla="*/ 395990 h 617960"/>
                  <a:gd name="connsiteX23" fmla="*/ 907186 w 1280354"/>
                  <a:gd name="connsiteY23" fmla="*/ 392773 h 617960"/>
                  <a:gd name="connsiteX24" fmla="*/ 878233 w 1280354"/>
                  <a:gd name="connsiteY24" fmla="*/ 412075 h 617960"/>
                  <a:gd name="connsiteX25" fmla="*/ 810677 w 1280354"/>
                  <a:gd name="connsiteY25" fmla="*/ 379905 h 617960"/>
                  <a:gd name="connsiteX26" fmla="*/ 804243 w 1280354"/>
                  <a:gd name="connsiteY26" fmla="*/ 334867 h 617960"/>
                  <a:gd name="connsiteX27" fmla="*/ 765639 w 1280354"/>
                  <a:gd name="connsiteY27" fmla="*/ 354169 h 617960"/>
                  <a:gd name="connsiteX28" fmla="*/ 768856 w 1280354"/>
                  <a:gd name="connsiteY28" fmla="*/ 373471 h 617960"/>
                  <a:gd name="connsiteX29" fmla="*/ 746337 w 1280354"/>
                  <a:gd name="connsiteY29" fmla="*/ 376688 h 617960"/>
                  <a:gd name="connsiteX30" fmla="*/ 691649 w 1280354"/>
                  <a:gd name="connsiteY30" fmla="*/ 386339 h 617960"/>
                  <a:gd name="connsiteX31" fmla="*/ 710951 w 1280354"/>
                  <a:gd name="connsiteY31" fmla="*/ 334867 h 617960"/>
                  <a:gd name="connsiteX32" fmla="*/ 691649 w 1280354"/>
                  <a:gd name="connsiteY32" fmla="*/ 331650 h 617960"/>
                  <a:gd name="connsiteX33" fmla="*/ 662696 w 1280354"/>
                  <a:gd name="connsiteY33" fmla="*/ 341301 h 617960"/>
                  <a:gd name="connsiteX34" fmla="*/ 646611 w 1280354"/>
                  <a:gd name="connsiteY34" fmla="*/ 328434 h 617960"/>
                  <a:gd name="connsiteX35" fmla="*/ 624092 w 1280354"/>
                  <a:gd name="connsiteY35" fmla="*/ 347735 h 617960"/>
                  <a:gd name="connsiteX36" fmla="*/ 604791 w 1280354"/>
                  <a:gd name="connsiteY36" fmla="*/ 341301 h 617960"/>
                  <a:gd name="connsiteX37" fmla="*/ 566187 w 1280354"/>
                  <a:gd name="connsiteY37" fmla="*/ 379905 h 617960"/>
                  <a:gd name="connsiteX38" fmla="*/ 534017 w 1280354"/>
                  <a:gd name="connsiteY38" fmla="*/ 350952 h 617960"/>
                  <a:gd name="connsiteX39" fmla="*/ 488980 w 1280354"/>
                  <a:gd name="connsiteY39" fmla="*/ 350952 h 617960"/>
                  <a:gd name="connsiteX40" fmla="*/ 427857 w 1280354"/>
                  <a:gd name="connsiteY40" fmla="*/ 418508 h 617960"/>
                  <a:gd name="connsiteX41" fmla="*/ 411772 w 1280354"/>
                  <a:gd name="connsiteY41" fmla="*/ 463546 h 617960"/>
                  <a:gd name="connsiteX42" fmla="*/ 369952 w 1280354"/>
                  <a:gd name="connsiteY42" fmla="*/ 482848 h 617960"/>
                  <a:gd name="connsiteX43" fmla="*/ 360301 w 1280354"/>
                  <a:gd name="connsiteY43" fmla="*/ 550404 h 617960"/>
                  <a:gd name="connsiteX44" fmla="*/ 324914 w 1280354"/>
                  <a:gd name="connsiteY44" fmla="*/ 576140 h 617960"/>
                  <a:gd name="connsiteX45" fmla="*/ 276660 w 1280354"/>
                  <a:gd name="connsiteY45" fmla="*/ 617960 h 617960"/>
                  <a:gd name="connsiteX46" fmla="*/ 244490 w 1280354"/>
                  <a:gd name="connsiteY46" fmla="*/ 617960 h 617960"/>
                  <a:gd name="connsiteX47" fmla="*/ 257358 w 1280354"/>
                  <a:gd name="connsiteY47" fmla="*/ 566489 h 617960"/>
                  <a:gd name="connsiteX48" fmla="*/ 218754 w 1280354"/>
                  <a:gd name="connsiteY48" fmla="*/ 511800 h 617960"/>
                  <a:gd name="connsiteX49" fmla="*/ 170500 w 1280354"/>
                  <a:gd name="connsiteY49" fmla="*/ 502150 h 617960"/>
                  <a:gd name="connsiteX50" fmla="*/ 141547 w 1280354"/>
                  <a:gd name="connsiteY50" fmla="*/ 531102 h 617960"/>
                  <a:gd name="connsiteX51" fmla="*/ 112594 w 1280354"/>
                  <a:gd name="connsiteY51" fmla="*/ 515017 h 617960"/>
                  <a:gd name="connsiteX52" fmla="*/ 86858 w 1280354"/>
                  <a:gd name="connsiteY52" fmla="*/ 518234 h 617960"/>
                  <a:gd name="connsiteX53" fmla="*/ 96509 w 1280354"/>
                  <a:gd name="connsiteY53" fmla="*/ 560055 h 617960"/>
                  <a:gd name="connsiteX54" fmla="*/ 70774 w 1280354"/>
                  <a:gd name="connsiteY54" fmla="*/ 595441 h 617960"/>
                  <a:gd name="connsiteX55" fmla="*/ 25736 w 1280354"/>
                  <a:gd name="connsiteY55" fmla="*/ 589008 h 617960"/>
                  <a:gd name="connsiteX56" fmla="*/ 19302 w 1280354"/>
                  <a:gd name="connsiteY56" fmla="*/ 518234 h 617960"/>
                  <a:gd name="connsiteX57" fmla="*/ 38604 w 1280354"/>
                  <a:gd name="connsiteY57" fmla="*/ 498933 h 617960"/>
                  <a:gd name="connsiteX58" fmla="*/ 32170 w 1280354"/>
                  <a:gd name="connsiteY58" fmla="*/ 421725 h 617960"/>
                  <a:gd name="connsiteX59" fmla="*/ 0 w 1280354"/>
                  <a:gd name="connsiteY59" fmla="*/ 415292 h 617960"/>
                  <a:gd name="connsiteX60" fmla="*/ 0 w 1280354"/>
                  <a:gd name="connsiteY60" fmla="*/ 389556 h 617960"/>
                  <a:gd name="connsiteX61" fmla="*/ 25736 w 1280354"/>
                  <a:gd name="connsiteY61" fmla="*/ 363820 h 617960"/>
                  <a:gd name="connsiteX62" fmla="*/ 35387 w 1280354"/>
                  <a:gd name="connsiteY62" fmla="*/ 235142 h 617960"/>
                  <a:gd name="connsiteX63" fmla="*/ 51472 w 1280354"/>
                  <a:gd name="connsiteY63" fmla="*/ 222274 h 617960"/>
                  <a:gd name="connsiteX64" fmla="*/ 45038 w 1280354"/>
                  <a:gd name="connsiteY64" fmla="*/ 174019 h 617960"/>
                  <a:gd name="connsiteX65" fmla="*/ 19302 w 1280354"/>
                  <a:gd name="connsiteY65" fmla="*/ 148284 h 617960"/>
                  <a:gd name="connsiteX66" fmla="*/ 16085 w 1280354"/>
                  <a:gd name="connsiteY66" fmla="*/ 71076 h 617960"/>
                  <a:gd name="connsiteX67" fmla="*/ 54689 w 1280354"/>
                  <a:gd name="connsiteY67" fmla="*/ 19605 h 617960"/>
                  <a:gd name="connsiteX0" fmla="*/ 52238 w 1280354"/>
                  <a:gd name="connsiteY0" fmla="*/ 231742 h 849702"/>
                  <a:gd name="connsiteX1" fmla="*/ 421021 w 1280354"/>
                  <a:gd name="connsiteY1" fmla="*/ 0 h 849702"/>
                  <a:gd name="connsiteX2" fmla="*/ 1279112 w 1280354"/>
                  <a:gd name="connsiteY2" fmla="*/ 231742 h 849702"/>
                  <a:gd name="connsiteX3" fmla="*/ 1280354 w 1280354"/>
                  <a:gd name="connsiteY3" fmla="*/ 235262 h 849702"/>
                  <a:gd name="connsiteX4" fmla="*/ 1270703 w 1280354"/>
                  <a:gd name="connsiteY4" fmla="*/ 283517 h 849702"/>
                  <a:gd name="connsiteX5" fmla="*/ 1254618 w 1280354"/>
                  <a:gd name="connsiteY5" fmla="*/ 309252 h 849702"/>
                  <a:gd name="connsiteX6" fmla="*/ 1264269 w 1280354"/>
                  <a:gd name="connsiteY6" fmla="*/ 363941 h 849702"/>
                  <a:gd name="connsiteX7" fmla="*/ 1228883 w 1280354"/>
                  <a:gd name="connsiteY7" fmla="*/ 363941 h 849702"/>
                  <a:gd name="connsiteX8" fmla="*/ 1180628 w 1280354"/>
                  <a:gd name="connsiteY8" fmla="*/ 405761 h 849702"/>
                  <a:gd name="connsiteX9" fmla="*/ 1174194 w 1280354"/>
                  <a:gd name="connsiteY9" fmla="*/ 441148 h 849702"/>
                  <a:gd name="connsiteX10" fmla="*/ 1209581 w 1280354"/>
                  <a:gd name="connsiteY10" fmla="*/ 444365 h 849702"/>
                  <a:gd name="connsiteX11" fmla="*/ 1196713 w 1280354"/>
                  <a:gd name="connsiteY11" fmla="*/ 482968 h 849702"/>
                  <a:gd name="connsiteX12" fmla="*/ 1161326 w 1280354"/>
                  <a:gd name="connsiteY12" fmla="*/ 495836 h 849702"/>
                  <a:gd name="connsiteX13" fmla="*/ 1151675 w 1280354"/>
                  <a:gd name="connsiteY13" fmla="*/ 521572 h 849702"/>
                  <a:gd name="connsiteX14" fmla="*/ 1125940 w 1280354"/>
                  <a:gd name="connsiteY14" fmla="*/ 528006 h 849702"/>
                  <a:gd name="connsiteX15" fmla="*/ 1125940 w 1280354"/>
                  <a:gd name="connsiteY15" fmla="*/ 547308 h 849702"/>
                  <a:gd name="connsiteX16" fmla="*/ 1145241 w 1280354"/>
                  <a:gd name="connsiteY16" fmla="*/ 573043 h 849702"/>
                  <a:gd name="connsiteX17" fmla="*/ 1106638 w 1280354"/>
                  <a:gd name="connsiteY17" fmla="*/ 608430 h 849702"/>
                  <a:gd name="connsiteX18" fmla="*/ 1100204 w 1280354"/>
                  <a:gd name="connsiteY18" fmla="*/ 634166 h 849702"/>
                  <a:gd name="connsiteX19" fmla="*/ 1077685 w 1280354"/>
                  <a:gd name="connsiteY19" fmla="*/ 640600 h 849702"/>
                  <a:gd name="connsiteX20" fmla="*/ 1074468 w 1280354"/>
                  <a:gd name="connsiteY20" fmla="*/ 666335 h 849702"/>
                  <a:gd name="connsiteX21" fmla="*/ 1055166 w 1280354"/>
                  <a:gd name="connsiteY21" fmla="*/ 679203 h 849702"/>
                  <a:gd name="connsiteX22" fmla="*/ 997261 w 1280354"/>
                  <a:gd name="connsiteY22" fmla="*/ 682420 h 849702"/>
                  <a:gd name="connsiteX23" fmla="*/ 939355 w 1280354"/>
                  <a:gd name="connsiteY23" fmla="*/ 627732 h 849702"/>
                  <a:gd name="connsiteX24" fmla="*/ 907186 w 1280354"/>
                  <a:gd name="connsiteY24" fmla="*/ 624515 h 849702"/>
                  <a:gd name="connsiteX25" fmla="*/ 878233 w 1280354"/>
                  <a:gd name="connsiteY25" fmla="*/ 643817 h 849702"/>
                  <a:gd name="connsiteX26" fmla="*/ 810677 w 1280354"/>
                  <a:gd name="connsiteY26" fmla="*/ 611647 h 849702"/>
                  <a:gd name="connsiteX27" fmla="*/ 804243 w 1280354"/>
                  <a:gd name="connsiteY27" fmla="*/ 566609 h 849702"/>
                  <a:gd name="connsiteX28" fmla="*/ 765639 w 1280354"/>
                  <a:gd name="connsiteY28" fmla="*/ 585911 h 849702"/>
                  <a:gd name="connsiteX29" fmla="*/ 768856 w 1280354"/>
                  <a:gd name="connsiteY29" fmla="*/ 605213 h 849702"/>
                  <a:gd name="connsiteX30" fmla="*/ 746337 w 1280354"/>
                  <a:gd name="connsiteY30" fmla="*/ 608430 h 849702"/>
                  <a:gd name="connsiteX31" fmla="*/ 691649 w 1280354"/>
                  <a:gd name="connsiteY31" fmla="*/ 618081 h 849702"/>
                  <a:gd name="connsiteX32" fmla="*/ 710951 w 1280354"/>
                  <a:gd name="connsiteY32" fmla="*/ 566609 h 849702"/>
                  <a:gd name="connsiteX33" fmla="*/ 691649 w 1280354"/>
                  <a:gd name="connsiteY33" fmla="*/ 563392 h 849702"/>
                  <a:gd name="connsiteX34" fmla="*/ 662696 w 1280354"/>
                  <a:gd name="connsiteY34" fmla="*/ 573043 h 849702"/>
                  <a:gd name="connsiteX35" fmla="*/ 646611 w 1280354"/>
                  <a:gd name="connsiteY35" fmla="*/ 560176 h 849702"/>
                  <a:gd name="connsiteX36" fmla="*/ 624092 w 1280354"/>
                  <a:gd name="connsiteY36" fmla="*/ 579477 h 849702"/>
                  <a:gd name="connsiteX37" fmla="*/ 604791 w 1280354"/>
                  <a:gd name="connsiteY37" fmla="*/ 573043 h 849702"/>
                  <a:gd name="connsiteX38" fmla="*/ 566187 w 1280354"/>
                  <a:gd name="connsiteY38" fmla="*/ 611647 h 849702"/>
                  <a:gd name="connsiteX39" fmla="*/ 534017 w 1280354"/>
                  <a:gd name="connsiteY39" fmla="*/ 582694 h 849702"/>
                  <a:gd name="connsiteX40" fmla="*/ 488980 w 1280354"/>
                  <a:gd name="connsiteY40" fmla="*/ 582694 h 849702"/>
                  <a:gd name="connsiteX41" fmla="*/ 427857 w 1280354"/>
                  <a:gd name="connsiteY41" fmla="*/ 650250 h 849702"/>
                  <a:gd name="connsiteX42" fmla="*/ 411772 w 1280354"/>
                  <a:gd name="connsiteY42" fmla="*/ 695288 h 849702"/>
                  <a:gd name="connsiteX43" fmla="*/ 369952 w 1280354"/>
                  <a:gd name="connsiteY43" fmla="*/ 714590 h 849702"/>
                  <a:gd name="connsiteX44" fmla="*/ 360301 w 1280354"/>
                  <a:gd name="connsiteY44" fmla="*/ 782146 h 849702"/>
                  <a:gd name="connsiteX45" fmla="*/ 324914 w 1280354"/>
                  <a:gd name="connsiteY45" fmla="*/ 807882 h 849702"/>
                  <a:gd name="connsiteX46" fmla="*/ 276660 w 1280354"/>
                  <a:gd name="connsiteY46" fmla="*/ 849702 h 849702"/>
                  <a:gd name="connsiteX47" fmla="*/ 244490 w 1280354"/>
                  <a:gd name="connsiteY47" fmla="*/ 849702 h 849702"/>
                  <a:gd name="connsiteX48" fmla="*/ 257358 w 1280354"/>
                  <a:gd name="connsiteY48" fmla="*/ 798231 h 849702"/>
                  <a:gd name="connsiteX49" fmla="*/ 218754 w 1280354"/>
                  <a:gd name="connsiteY49" fmla="*/ 743542 h 849702"/>
                  <a:gd name="connsiteX50" fmla="*/ 170500 w 1280354"/>
                  <a:gd name="connsiteY50" fmla="*/ 733892 h 849702"/>
                  <a:gd name="connsiteX51" fmla="*/ 141547 w 1280354"/>
                  <a:gd name="connsiteY51" fmla="*/ 762844 h 849702"/>
                  <a:gd name="connsiteX52" fmla="*/ 112594 w 1280354"/>
                  <a:gd name="connsiteY52" fmla="*/ 746759 h 849702"/>
                  <a:gd name="connsiteX53" fmla="*/ 86858 w 1280354"/>
                  <a:gd name="connsiteY53" fmla="*/ 749976 h 849702"/>
                  <a:gd name="connsiteX54" fmla="*/ 96509 w 1280354"/>
                  <a:gd name="connsiteY54" fmla="*/ 791797 h 849702"/>
                  <a:gd name="connsiteX55" fmla="*/ 70774 w 1280354"/>
                  <a:gd name="connsiteY55" fmla="*/ 827183 h 849702"/>
                  <a:gd name="connsiteX56" fmla="*/ 25736 w 1280354"/>
                  <a:gd name="connsiteY56" fmla="*/ 820750 h 849702"/>
                  <a:gd name="connsiteX57" fmla="*/ 19302 w 1280354"/>
                  <a:gd name="connsiteY57" fmla="*/ 749976 h 849702"/>
                  <a:gd name="connsiteX58" fmla="*/ 38604 w 1280354"/>
                  <a:gd name="connsiteY58" fmla="*/ 730675 h 849702"/>
                  <a:gd name="connsiteX59" fmla="*/ 32170 w 1280354"/>
                  <a:gd name="connsiteY59" fmla="*/ 653467 h 849702"/>
                  <a:gd name="connsiteX60" fmla="*/ 0 w 1280354"/>
                  <a:gd name="connsiteY60" fmla="*/ 647034 h 849702"/>
                  <a:gd name="connsiteX61" fmla="*/ 0 w 1280354"/>
                  <a:gd name="connsiteY61" fmla="*/ 621298 h 849702"/>
                  <a:gd name="connsiteX62" fmla="*/ 25736 w 1280354"/>
                  <a:gd name="connsiteY62" fmla="*/ 595562 h 849702"/>
                  <a:gd name="connsiteX63" fmla="*/ 35387 w 1280354"/>
                  <a:gd name="connsiteY63" fmla="*/ 466884 h 849702"/>
                  <a:gd name="connsiteX64" fmla="*/ 51472 w 1280354"/>
                  <a:gd name="connsiteY64" fmla="*/ 454016 h 849702"/>
                  <a:gd name="connsiteX65" fmla="*/ 45038 w 1280354"/>
                  <a:gd name="connsiteY65" fmla="*/ 405761 h 849702"/>
                  <a:gd name="connsiteX66" fmla="*/ 19302 w 1280354"/>
                  <a:gd name="connsiteY66" fmla="*/ 380026 h 849702"/>
                  <a:gd name="connsiteX67" fmla="*/ 16085 w 1280354"/>
                  <a:gd name="connsiteY67" fmla="*/ 302818 h 849702"/>
                  <a:gd name="connsiteX68" fmla="*/ 54689 w 1280354"/>
                  <a:gd name="connsiteY68" fmla="*/ 251347 h 849702"/>
                  <a:gd name="connsiteX69" fmla="*/ 52238 w 1280354"/>
                  <a:gd name="connsiteY69" fmla="*/ 231742 h 849702"/>
                  <a:gd name="connsiteX0" fmla="*/ 421021 w 1280354"/>
                  <a:gd name="connsiteY0" fmla="*/ 0 h 849702"/>
                  <a:gd name="connsiteX1" fmla="*/ 1279112 w 1280354"/>
                  <a:gd name="connsiteY1" fmla="*/ 231742 h 849702"/>
                  <a:gd name="connsiteX2" fmla="*/ 1280354 w 1280354"/>
                  <a:gd name="connsiteY2" fmla="*/ 235262 h 849702"/>
                  <a:gd name="connsiteX3" fmla="*/ 1270703 w 1280354"/>
                  <a:gd name="connsiteY3" fmla="*/ 283517 h 849702"/>
                  <a:gd name="connsiteX4" fmla="*/ 1254618 w 1280354"/>
                  <a:gd name="connsiteY4" fmla="*/ 309252 h 849702"/>
                  <a:gd name="connsiteX5" fmla="*/ 1264269 w 1280354"/>
                  <a:gd name="connsiteY5" fmla="*/ 363941 h 849702"/>
                  <a:gd name="connsiteX6" fmla="*/ 1228883 w 1280354"/>
                  <a:gd name="connsiteY6" fmla="*/ 363941 h 849702"/>
                  <a:gd name="connsiteX7" fmla="*/ 1180628 w 1280354"/>
                  <a:gd name="connsiteY7" fmla="*/ 405761 h 849702"/>
                  <a:gd name="connsiteX8" fmla="*/ 1174194 w 1280354"/>
                  <a:gd name="connsiteY8" fmla="*/ 441148 h 849702"/>
                  <a:gd name="connsiteX9" fmla="*/ 1209581 w 1280354"/>
                  <a:gd name="connsiteY9" fmla="*/ 444365 h 849702"/>
                  <a:gd name="connsiteX10" fmla="*/ 1196713 w 1280354"/>
                  <a:gd name="connsiteY10" fmla="*/ 482968 h 849702"/>
                  <a:gd name="connsiteX11" fmla="*/ 1161326 w 1280354"/>
                  <a:gd name="connsiteY11" fmla="*/ 495836 h 849702"/>
                  <a:gd name="connsiteX12" fmla="*/ 1151675 w 1280354"/>
                  <a:gd name="connsiteY12" fmla="*/ 521572 h 849702"/>
                  <a:gd name="connsiteX13" fmla="*/ 1125940 w 1280354"/>
                  <a:gd name="connsiteY13" fmla="*/ 528006 h 849702"/>
                  <a:gd name="connsiteX14" fmla="*/ 1125940 w 1280354"/>
                  <a:gd name="connsiteY14" fmla="*/ 547308 h 849702"/>
                  <a:gd name="connsiteX15" fmla="*/ 1145241 w 1280354"/>
                  <a:gd name="connsiteY15" fmla="*/ 573043 h 849702"/>
                  <a:gd name="connsiteX16" fmla="*/ 1106638 w 1280354"/>
                  <a:gd name="connsiteY16" fmla="*/ 608430 h 849702"/>
                  <a:gd name="connsiteX17" fmla="*/ 1100204 w 1280354"/>
                  <a:gd name="connsiteY17" fmla="*/ 634166 h 849702"/>
                  <a:gd name="connsiteX18" fmla="*/ 1077685 w 1280354"/>
                  <a:gd name="connsiteY18" fmla="*/ 640600 h 849702"/>
                  <a:gd name="connsiteX19" fmla="*/ 1074468 w 1280354"/>
                  <a:gd name="connsiteY19" fmla="*/ 666335 h 849702"/>
                  <a:gd name="connsiteX20" fmla="*/ 1055166 w 1280354"/>
                  <a:gd name="connsiteY20" fmla="*/ 679203 h 849702"/>
                  <a:gd name="connsiteX21" fmla="*/ 997261 w 1280354"/>
                  <a:gd name="connsiteY21" fmla="*/ 682420 h 849702"/>
                  <a:gd name="connsiteX22" fmla="*/ 939355 w 1280354"/>
                  <a:gd name="connsiteY22" fmla="*/ 627732 h 849702"/>
                  <a:gd name="connsiteX23" fmla="*/ 907186 w 1280354"/>
                  <a:gd name="connsiteY23" fmla="*/ 624515 h 849702"/>
                  <a:gd name="connsiteX24" fmla="*/ 878233 w 1280354"/>
                  <a:gd name="connsiteY24" fmla="*/ 643817 h 849702"/>
                  <a:gd name="connsiteX25" fmla="*/ 810677 w 1280354"/>
                  <a:gd name="connsiteY25" fmla="*/ 611647 h 849702"/>
                  <a:gd name="connsiteX26" fmla="*/ 804243 w 1280354"/>
                  <a:gd name="connsiteY26" fmla="*/ 566609 h 849702"/>
                  <a:gd name="connsiteX27" fmla="*/ 765639 w 1280354"/>
                  <a:gd name="connsiteY27" fmla="*/ 585911 h 849702"/>
                  <a:gd name="connsiteX28" fmla="*/ 768856 w 1280354"/>
                  <a:gd name="connsiteY28" fmla="*/ 605213 h 849702"/>
                  <a:gd name="connsiteX29" fmla="*/ 746337 w 1280354"/>
                  <a:gd name="connsiteY29" fmla="*/ 608430 h 849702"/>
                  <a:gd name="connsiteX30" fmla="*/ 691649 w 1280354"/>
                  <a:gd name="connsiteY30" fmla="*/ 618081 h 849702"/>
                  <a:gd name="connsiteX31" fmla="*/ 710951 w 1280354"/>
                  <a:gd name="connsiteY31" fmla="*/ 566609 h 849702"/>
                  <a:gd name="connsiteX32" fmla="*/ 691649 w 1280354"/>
                  <a:gd name="connsiteY32" fmla="*/ 563392 h 849702"/>
                  <a:gd name="connsiteX33" fmla="*/ 662696 w 1280354"/>
                  <a:gd name="connsiteY33" fmla="*/ 573043 h 849702"/>
                  <a:gd name="connsiteX34" fmla="*/ 646611 w 1280354"/>
                  <a:gd name="connsiteY34" fmla="*/ 560176 h 849702"/>
                  <a:gd name="connsiteX35" fmla="*/ 624092 w 1280354"/>
                  <a:gd name="connsiteY35" fmla="*/ 579477 h 849702"/>
                  <a:gd name="connsiteX36" fmla="*/ 604791 w 1280354"/>
                  <a:gd name="connsiteY36" fmla="*/ 573043 h 849702"/>
                  <a:gd name="connsiteX37" fmla="*/ 566187 w 1280354"/>
                  <a:gd name="connsiteY37" fmla="*/ 611647 h 849702"/>
                  <a:gd name="connsiteX38" fmla="*/ 534017 w 1280354"/>
                  <a:gd name="connsiteY38" fmla="*/ 582694 h 849702"/>
                  <a:gd name="connsiteX39" fmla="*/ 488980 w 1280354"/>
                  <a:gd name="connsiteY39" fmla="*/ 582694 h 849702"/>
                  <a:gd name="connsiteX40" fmla="*/ 427857 w 1280354"/>
                  <a:gd name="connsiteY40" fmla="*/ 650250 h 849702"/>
                  <a:gd name="connsiteX41" fmla="*/ 411772 w 1280354"/>
                  <a:gd name="connsiteY41" fmla="*/ 695288 h 849702"/>
                  <a:gd name="connsiteX42" fmla="*/ 369952 w 1280354"/>
                  <a:gd name="connsiteY42" fmla="*/ 714590 h 849702"/>
                  <a:gd name="connsiteX43" fmla="*/ 360301 w 1280354"/>
                  <a:gd name="connsiteY43" fmla="*/ 782146 h 849702"/>
                  <a:gd name="connsiteX44" fmla="*/ 324914 w 1280354"/>
                  <a:gd name="connsiteY44" fmla="*/ 807882 h 849702"/>
                  <a:gd name="connsiteX45" fmla="*/ 276660 w 1280354"/>
                  <a:gd name="connsiteY45" fmla="*/ 849702 h 849702"/>
                  <a:gd name="connsiteX46" fmla="*/ 244490 w 1280354"/>
                  <a:gd name="connsiteY46" fmla="*/ 849702 h 849702"/>
                  <a:gd name="connsiteX47" fmla="*/ 257358 w 1280354"/>
                  <a:gd name="connsiteY47" fmla="*/ 798231 h 849702"/>
                  <a:gd name="connsiteX48" fmla="*/ 218754 w 1280354"/>
                  <a:gd name="connsiteY48" fmla="*/ 743542 h 849702"/>
                  <a:gd name="connsiteX49" fmla="*/ 170500 w 1280354"/>
                  <a:gd name="connsiteY49" fmla="*/ 733892 h 849702"/>
                  <a:gd name="connsiteX50" fmla="*/ 141547 w 1280354"/>
                  <a:gd name="connsiteY50" fmla="*/ 762844 h 849702"/>
                  <a:gd name="connsiteX51" fmla="*/ 112594 w 1280354"/>
                  <a:gd name="connsiteY51" fmla="*/ 746759 h 849702"/>
                  <a:gd name="connsiteX52" fmla="*/ 86858 w 1280354"/>
                  <a:gd name="connsiteY52" fmla="*/ 749976 h 849702"/>
                  <a:gd name="connsiteX53" fmla="*/ 96509 w 1280354"/>
                  <a:gd name="connsiteY53" fmla="*/ 791797 h 849702"/>
                  <a:gd name="connsiteX54" fmla="*/ 70774 w 1280354"/>
                  <a:gd name="connsiteY54" fmla="*/ 827183 h 849702"/>
                  <a:gd name="connsiteX55" fmla="*/ 25736 w 1280354"/>
                  <a:gd name="connsiteY55" fmla="*/ 820750 h 849702"/>
                  <a:gd name="connsiteX56" fmla="*/ 19302 w 1280354"/>
                  <a:gd name="connsiteY56" fmla="*/ 749976 h 849702"/>
                  <a:gd name="connsiteX57" fmla="*/ 38604 w 1280354"/>
                  <a:gd name="connsiteY57" fmla="*/ 730675 h 849702"/>
                  <a:gd name="connsiteX58" fmla="*/ 32170 w 1280354"/>
                  <a:gd name="connsiteY58" fmla="*/ 653467 h 849702"/>
                  <a:gd name="connsiteX59" fmla="*/ 0 w 1280354"/>
                  <a:gd name="connsiteY59" fmla="*/ 647034 h 849702"/>
                  <a:gd name="connsiteX60" fmla="*/ 0 w 1280354"/>
                  <a:gd name="connsiteY60" fmla="*/ 621298 h 849702"/>
                  <a:gd name="connsiteX61" fmla="*/ 25736 w 1280354"/>
                  <a:gd name="connsiteY61" fmla="*/ 595562 h 849702"/>
                  <a:gd name="connsiteX62" fmla="*/ 35387 w 1280354"/>
                  <a:gd name="connsiteY62" fmla="*/ 466884 h 849702"/>
                  <a:gd name="connsiteX63" fmla="*/ 51472 w 1280354"/>
                  <a:gd name="connsiteY63" fmla="*/ 454016 h 849702"/>
                  <a:gd name="connsiteX64" fmla="*/ 45038 w 1280354"/>
                  <a:gd name="connsiteY64" fmla="*/ 405761 h 849702"/>
                  <a:gd name="connsiteX65" fmla="*/ 19302 w 1280354"/>
                  <a:gd name="connsiteY65" fmla="*/ 380026 h 849702"/>
                  <a:gd name="connsiteX66" fmla="*/ 16085 w 1280354"/>
                  <a:gd name="connsiteY66" fmla="*/ 302818 h 849702"/>
                  <a:gd name="connsiteX67" fmla="*/ 54689 w 1280354"/>
                  <a:gd name="connsiteY67" fmla="*/ 251347 h 849702"/>
                  <a:gd name="connsiteX68" fmla="*/ 52238 w 1280354"/>
                  <a:gd name="connsiteY68" fmla="*/ 231742 h 849702"/>
                  <a:gd name="connsiteX69" fmla="*/ 512461 w 1280354"/>
                  <a:gd name="connsiteY69" fmla="*/ 91440 h 849702"/>
                  <a:gd name="connsiteX0" fmla="*/ 1279112 w 1280354"/>
                  <a:gd name="connsiteY0" fmla="*/ 161812 h 779772"/>
                  <a:gd name="connsiteX1" fmla="*/ 1280354 w 1280354"/>
                  <a:gd name="connsiteY1" fmla="*/ 165332 h 779772"/>
                  <a:gd name="connsiteX2" fmla="*/ 1270703 w 1280354"/>
                  <a:gd name="connsiteY2" fmla="*/ 213587 h 779772"/>
                  <a:gd name="connsiteX3" fmla="*/ 1254618 w 1280354"/>
                  <a:gd name="connsiteY3" fmla="*/ 239322 h 779772"/>
                  <a:gd name="connsiteX4" fmla="*/ 1264269 w 1280354"/>
                  <a:gd name="connsiteY4" fmla="*/ 294011 h 779772"/>
                  <a:gd name="connsiteX5" fmla="*/ 1228883 w 1280354"/>
                  <a:gd name="connsiteY5" fmla="*/ 294011 h 779772"/>
                  <a:gd name="connsiteX6" fmla="*/ 1180628 w 1280354"/>
                  <a:gd name="connsiteY6" fmla="*/ 335831 h 779772"/>
                  <a:gd name="connsiteX7" fmla="*/ 1174194 w 1280354"/>
                  <a:gd name="connsiteY7" fmla="*/ 371218 h 779772"/>
                  <a:gd name="connsiteX8" fmla="*/ 1209581 w 1280354"/>
                  <a:gd name="connsiteY8" fmla="*/ 374435 h 779772"/>
                  <a:gd name="connsiteX9" fmla="*/ 1196713 w 1280354"/>
                  <a:gd name="connsiteY9" fmla="*/ 413038 h 779772"/>
                  <a:gd name="connsiteX10" fmla="*/ 1161326 w 1280354"/>
                  <a:gd name="connsiteY10" fmla="*/ 425906 h 779772"/>
                  <a:gd name="connsiteX11" fmla="*/ 1151675 w 1280354"/>
                  <a:gd name="connsiteY11" fmla="*/ 451642 h 779772"/>
                  <a:gd name="connsiteX12" fmla="*/ 1125940 w 1280354"/>
                  <a:gd name="connsiteY12" fmla="*/ 458076 h 779772"/>
                  <a:gd name="connsiteX13" fmla="*/ 1125940 w 1280354"/>
                  <a:gd name="connsiteY13" fmla="*/ 477378 h 779772"/>
                  <a:gd name="connsiteX14" fmla="*/ 1145241 w 1280354"/>
                  <a:gd name="connsiteY14" fmla="*/ 503113 h 779772"/>
                  <a:gd name="connsiteX15" fmla="*/ 1106638 w 1280354"/>
                  <a:gd name="connsiteY15" fmla="*/ 538500 h 779772"/>
                  <a:gd name="connsiteX16" fmla="*/ 1100204 w 1280354"/>
                  <a:gd name="connsiteY16" fmla="*/ 564236 h 779772"/>
                  <a:gd name="connsiteX17" fmla="*/ 1077685 w 1280354"/>
                  <a:gd name="connsiteY17" fmla="*/ 570670 h 779772"/>
                  <a:gd name="connsiteX18" fmla="*/ 1074468 w 1280354"/>
                  <a:gd name="connsiteY18" fmla="*/ 596405 h 779772"/>
                  <a:gd name="connsiteX19" fmla="*/ 1055166 w 1280354"/>
                  <a:gd name="connsiteY19" fmla="*/ 609273 h 779772"/>
                  <a:gd name="connsiteX20" fmla="*/ 997261 w 1280354"/>
                  <a:gd name="connsiteY20" fmla="*/ 612490 h 779772"/>
                  <a:gd name="connsiteX21" fmla="*/ 939355 w 1280354"/>
                  <a:gd name="connsiteY21" fmla="*/ 557802 h 779772"/>
                  <a:gd name="connsiteX22" fmla="*/ 907186 w 1280354"/>
                  <a:gd name="connsiteY22" fmla="*/ 554585 h 779772"/>
                  <a:gd name="connsiteX23" fmla="*/ 878233 w 1280354"/>
                  <a:gd name="connsiteY23" fmla="*/ 573887 h 779772"/>
                  <a:gd name="connsiteX24" fmla="*/ 810677 w 1280354"/>
                  <a:gd name="connsiteY24" fmla="*/ 541717 h 779772"/>
                  <a:gd name="connsiteX25" fmla="*/ 804243 w 1280354"/>
                  <a:gd name="connsiteY25" fmla="*/ 496679 h 779772"/>
                  <a:gd name="connsiteX26" fmla="*/ 765639 w 1280354"/>
                  <a:gd name="connsiteY26" fmla="*/ 515981 h 779772"/>
                  <a:gd name="connsiteX27" fmla="*/ 768856 w 1280354"/>
                  <a:gd name="connsiteY27" fmla="*/ 535283 h 779772"/>
                  <a:gd name="connsiteX28" fmla="*/ 746337 w 1280354"/>
                  <a:gd name="connsiteY28" fmla="*/ 538500 h 779772"/>
                  <a:gd name="connsiteX29" fmla="*/ 691649 w 1280354"/>
                  <a:gd name="connsiteY29" fmla="*/ 548151 h 779772"/>
                  <a:gd name="connsiteX30" fmla="*/ 710951 w 1280354"/>
                  <a:gd name="connsiteY30" fmla="*/ 496679 h 779772"/>
                  <a:gd name="connsiteX31" fmla="*/ 691649 w 1280354"/>
                  <a:gd name="connsiteY31" fmla="*/ 493462 h 779772"/>
                  <a:gd name="connsiteX32" fmla="*/ 662696 w 1280354"/>
                  <a:gd name="connsiteY32" fmla="*/ 503113 h 779772"/>
                  <a:gd name="connsiteX33" fmla="*/ 646611 w 1280354"/>
                  <a:gd name="connsiteY33" fmla="*/ 490246 h 779772"/>
                  <a:gd name="connsiteX34" fmla="*/ 624092 w 1280354"/>
                  <a:gd name="connsiteY34" fmla="*/ 509547 h 779772"/>
                  <a:gd name="connsiteX35" fmla="*/ 604791 w 1280354"/>
                  <a:gd name="connsiteY35" fmla="*/ 503113 h 779772"/>
                  <a:gd name="connsiteX36" fmla="*/ 566187 w 1280354"/>
                  <a:gd name="connsiteY36" fmla="*/ 541717 h 779772"/>
                  <a:gd name="connsiteX37" fmla="*/ 534017 w 1280354"/>
                  <a:gd name="connsiteY37" fmla="*/ 512764 h 779772"/>
                  <a:gd name="connsiteX38" fmla="*/ 488980 w 1280354"/>
                  <a:gd name="connsiteY38" fmla="*/ 512764 h 779772"/>
                  <a:gd name="connsiteX39" fmla="*/ 427857 w 1280354"/>
                  <a:gd name="connsiteY39" fmla="*/ 580320 h 779772"/>
                  <a:gd name="connsiteX40" fmla="*/ 411772 w 1280354"/>
                  <a:gd name="connsiteY40" fmla="*/ 625358 h 779772"/>
                  <a:gd name="connsiteX41" fmla="*/ 369952 w 1280354"/>
                  <a:gd name="connsiteY41" fmla="*/ 644660 h 779772"/>
                  <a:gd name="connsiteX42" fmla="*/ 360301 w 1280354"/>
                  <a:gd name="connsiteY42" fmla="*/ 712216 h 779772"/>
                  <a:gd name="connsiteX43" fmla="*/ 324914 w 1280354"/>
                  <a:gd name="connsiteY43" fmla="*/ 737952 h 779772"/>
                  <a:gd name="connsiteX44" fmla="*/ 276660 w 1280354"/>
                  <a:gd name="connsiteY44" fmla="*/ 779772 h 779772"/>
                  <a:gd name="connsiteX45" fmla="*/ 244490 w 1280354"/>
                  <a:gd name="connsiteY45" fmla="*/ 779772 h 779772"/>
                  <a:gd name="connsiteX46" fmla="*/ 257358 w 1280354"/>
                  <a:gd name="connsiteY46" fmla="*/ 728301 h 779772"/>
                  <a:gd name="connsiteX47" fmla="*/ 218754 w 1280354"/>
                  <a:gd name="connsiteY47" fmla="*/ 673612 h 779772"/>
                  <a:gd name="connsiteX48" fmla="*/ 170500 w 1280354"/>
                  <a:gd name="connsiteY48" fmla="*/ 663962 h 779772"/>
                  <a:gd name="connsiteX49" fmla="*/ 141547 w 1280354"/>
                  <a:gd name="connsiteY49" fmla="*/ 692914 h 779772"/>
                  <a:gd name="connsiteX50" fmla="*/ 112594 w 1280354"/>
                  <a:gd name="connsiteY50" fmla="*/ 676829 h 779772"/>
                  <a:gd name="connsiteX51" fmla="*/ 86858 w 1280354"/>
                  <a:gd name="connsiteY51" fmla="*/ 680046 h 779772"/>
                  <a:gd name="connsiteX52" fmla="*/ 96509 w 1280354"/>
                  <a:gd name="connsiteY52" fmla="*/ 721867 h 779772"/>
                  <a:gd name="connsiteX53" fmla="*/ 70774 w 1280354"/>
                  <a:gd name="connsiteY53" fmla="*/ 757253 h 779772"/>
                  <a:gd name="connsiteX54" fmla="*/ 25736 w 1280354"/>
                  <a:gd name="connsiteY54" fmla="*/ 750820 h 779772"/>
                  <a:gd name="connsiteX55" fmla="*/ 19302 w 1280354"/>
                  <a:gd name="connsiteY55" fmla="*/ 680046 h 779772"/>
                  <a:gd name="connsiteX56" fmla="*/ 38604 w 1280354"/>
                  <a:gd name="connsiteY56" fmla="*/ 660745 h 779772"/>
                  <a:gd name="connsiteX57" fmla="*/ 32170 w 1280354"/>
                  <a:gd name="connsiteY57" fmla="*/ 583537 h 779772"/>
                  <a:gd name="connsiteX58" fmla="*/ 0 w 1280354"/>
                  <a:gd name="connsiteY58" fmla="*/ 577104 h 779772"/>
                  <a:gd name="connsiteX59" fmla="*/ 0 w 1280354"/>
                  <a:gd name="connsiteY59" fmla="*/ 551368 h 779772"/>
                  <a:gd name="connsiteX60" fmla="*/ 25736 w 1280354"/>
                  <a:gd name="connsiteY60" fmla="*/ 525632 h 779772"/>
                  <a:gd name="connsiteX61" fmla="*/ 35387 w 1280354"/>
                  <a:gd name="connsiteY61" fmla="*/ 396954 h 779772"/>
                  <a:gd name="connsiteX62" fmla="*/ 51472 w 1280354"/>
                  <a:gd name="connsiteY62" fmla="*/ 384086 h 779772"/>
                  <a:gd name="connsiteX63" fmla="*/ 45038 w 1280354"/>
                  <a:gd name="connsiteY63" fmla="*/ 335831 h 779772"/>
                  <a:gd name="connsiteX64" fmla="*/ 19302 w 1280354"/>
                  <a:gd name="connsiteY64" fmla="*/ 310096 h 779772"/>
                  <a:gd name="connsiteX65" fmla="*/ 16085 w 1280354"/>
                  <a:gd name="connsiteY65" fmla="*/ 232888 h 779772"/>
                  <a:gd name="connsiteX66" fmla="*/ 54689 w 1280354"/>
                  <a:gd name="connsiteY66" fmla="*/ 181417 h 779772"/>
                  <a:gd name="connsiteX67" fmla="*/ 52238 w 1280354"/>
                  <a:gd name="connsiteY67" fmla="*/ 161812 h 779772"/>
                  <a:gd name="connsiteX68" fmla="*/ 512461 w 1280354"/>
                  <a:gd name="connsiteY68" fmla="*/ 21510 h 779772"/>
                  <a:gd name="connsiteX0" fmla="*/ 1279112 w 1280354"/>
                  <a:gd name="connsiteY0" fmla="*/ 0 h 617960"/>
                  <a:gd name="connsiteX1" fmla="*/ 1280354 w 1280354"/>
                  <a:gd name="connsiteY1" fmla="*/ 3520 h 617960"/>
                  <a:gd name="connsiteX2" fmla="*/ 1270703 w 1280354"/>
                  <a:gd name="connsiteY2" fmla="*/ 51775 h 617960"/>
                  <a:gd name="connsiteX3" fmla="*/ 1254618 w 1280354"/>
                  <a:gd name="connsiteY3" fmla="*/ 77510 h 617960"/>
                  <a:gd name="connsiteX4" fmla="*/ 1264269 w 1280354"/>
                  <a:gd name="connsiteY4" fmla="*/ 132199 h 617960"/>
                  <a:gd name="connsiteX5" fmla="*/ 1228883 w 1280354"/>
                  <a:gd name="connsiteY5" fmla="*/ 132199 h 617960"/>
                  <a:gd name="connsiteX6" fmla="*/ 1180628 w 1280354"/>
                  <a:gd name="connsiteY6" fmla="*/ 174019 h 617960"/>
                  <a:gd name="connsiteX7" fmla="*/ 1174194 w 1280354"/>
                  <a:gd name="connsiteY7" fmla="*/ 209406 h 617960"/>
                  <a:gd name="connsiteX8" fmla="*/ 1209581 w 1280354"/>
                  <a:gd name="connsiteY8" fmla="*/ 212623 h 617960"/>
                  <a:gd name="connsiteX9" fmla="*/ 1196713 w 1280354"/>
                  <a:gd name="connsiteY9" fmla="*/ 251226 h 617960"/>
                  <a:gd name="connsiteX10" fmla="*/ 1161326 w 1280354"/>
                  <a:gd name="connsiteY10" fmla="*/ 264094 h 617960"/>
                  <a:gd name="connsiteX11" fmla="*/ 1151675 w 1280354"/>
                  <a:gd name="connsiteY11" fmla="*/ 289830 h 617960"/>
                  <a:gd name="connsiteX12" fmla="*/ 1125940 w 1280354"/>
                  <a:gd name="connsiteY12" fmla="*/ 296264 h 617960"/>
                  <a:gd name="connsiteX13" fmla="*/ 1125940 w 1280354"/>
                  <a:gd name="connsiteY13" fmla="*/ 315566 h 617960"/>
                  <a:gd name="connsiteX14" fmla="*/ 1145241 w 1280354"/>
                  <a:gd name="connsiteY14" fmla="*/ 341301 h 617960"/>
                  <a:gd name="connsiteX15" fmla="*/ 1106638 w 1280354"/>
                  <a:gd name="connsiteY15" fmla="*/ 376688 h 617960"/>
                  <a:gd name="connsiteX16" fmla="*/ 1100204 w 1280354"/>
                  <a:gd name="connsiteY16" fmla="*/ 402424 h 617960"/>
                  <a:gd name="connsiteX17" fmla="*/ 1077685 w 1280354"/>
                  <a:gd name="connsiteY17" fmla="*/ 408858 h 617960"/>
                  <a:gd name="connsiteX18" fmla="*/ 1074468 w 1280354"/>
                  <a:gd name="connsiteY18" fmla="*/ 434593 h 617960"/>
                  <a:gd name="connsiteX19" fmla="*/ 1055166 w 1280354"/>
                  <a:gd name="connsiteY19" fmla="*/ 447461 h 617960"/>
                  <a:gd name="connsiteX20" fmla="*/ 997261 w 1280354"/>
                  <a:gd name="connsiteY20" fmla="*/ 450678 h 617960"/>
                  <a:gd name="connsiteX21" fmla="*/ 939355 w 1280354"/>
                  <a:gd name="connsiteY21" fmla="*/ 395990 h 617960"/>
                  <a:gd name="connsiteX22" fmla="*/ 907186 w 1280354"/>
                  <a:gd name="connsiteY22" fmla="*/ 392773 h 617960"/>
                  <a:gd name="connsiteX23" fmla="*/ 878233 w 1280354"/>
                  <a:gd name="connsiteY23" fmla="*/ 412075 h 617960"/>
                  <a:gd name="connsiteX24" fmla="*/ 810677 w 1280354"/>
                  <a:gd name="connsiteY24" fmla="*/ 379905 h 617960"/>
                  <a:gd name="connsiteX25" fmla="*/ 804243 w 1280354"/>
                  <a:gd name="connsiteY25" fmla="*/ 334867 h 617960"/>
                  <a:gd name="connsiteX26" fmla="*/ 765639 w 1280354"/>
                  <a:gd name="connsiteY26" fmla="*/ 354169 h 617960"/>
                  <a:gd name="connsiteX27" fmla="*/ 768856 w 1280354"/>
                  <a:gd name="connsiteY27" fmla="*/ 373471 h 617960"/>
                  <a:gd name="connsiteX28" fmla="*/ 746337 w 1280354"/>
                  <a:gd name="connsiteY28" fmla="*/ 376688 h 617960"/>
                  <a:gd name="connsiteX29" fmla="*/ 691649 w 1280354"/>
                  <a:gd name="connsiteY29" fmla="*/ 386339 h 617960"/>
                  <a:gd name="connsiteX30" fmla="*/ 710951 w 1280354"/>
                  <a:gd name="connsiteY30" fmla="*/ 334867 h 617960"/>
                  <a:gd name="connsiteX31" fmla="*/ 691649 w 1280354"/>
                  <a:gd name="connsiteY31" fmla="*/ 331650 h 617960"/>
                  <a:gd name="connsiteX32" fmla="*/ 662696 w 1280354"/>
                  <a:gd name="connsiteY32" fmla="*/ 341301 h 617960"/>
                  <a:gd name="connsiteX33" fmla="*/ 646611 w 1280354"/>
                  <a:gd name="connsiteY33" fmla="*/ 328434 h 617960"/>
                  <a:gd name="connsiteX34" fmla="*/ 624092 w 1280354"/>
                  <a:gd name="connsiteY34" fmla="*/ 347735 h 617960"/>
                  <a:gd name="connsiteX35" fmla="*/ 604791 w 1280354"/>
                  <a:gd name="connsiteY35" fmla="*/ 341301 h 617960"/>
                  <a:gd name="connsiteX36" fmla="*/ 566187 w 1280354"/>
                  <a:gd name="connsiteY36" fmla="*/ 379905 h 617960"/>
                  <a:gd name="connsiteX37" fmla="*/ 534017 w 1280354"/>
                  <a:gd name="connsiteY37" fmla="*/ 350952 h 617960"/>
                  <a:gd name="connsiteX38" fmla="*/ 488980 w 1280354"/>
                  <a:gd name="connsiteY38" fmla="*/ 350952 h 617960"/>
                  <a:gd name="connsiteX39" fmla="*/ 427857 w 1280354"/>
                  <a:gd name="connsiteY39" fmla="*/ 418508 h 617960"/>
                  <a:gd name="connsiteX40" fmla="*/ 411772 w 1280354"/>
                  <a:gd name="connsiteY40" fmla="*/ 463546 h 617960"/>
                  <a:gd name="connsiteX41" fmla="*/ 369952 w 1280354"/>
                  <a:gd name="connsiteY41" fmla="*/ 482848 h 617960"/>
                  <a:gd name="connsiteX42" fmla="*/ 360301 w 1280354"/>
                  <a:gd name="connsiteY42" fmla="*/ 550404 h 617960"/>
                  <a:gd name="connsiteX43" fmla="*/ 324914 w 1280354"/>
                  <a:gd name="connsiteY43" fmla="*/ 576140 h 617960"/>
                  <a:gd name="connsiteX44" fmla="*/ 276660 w 1280354"/>
                  <a:gd name="connsiteY44" fmla="*/ 617960 h 617960"/>
                  <a:gd name="connsiteX45" fmla="*/ 244490 w 1280354"/>
                  <a:gd name="connsiteY45" fmla="*/ 617960 h 617960"/>
                  <a:gd name="connsiteX46" fmla="*/ 257358 w 1280354"/>
                  <a:gd name="connsiteY46" fmla="*/ 566489 h 617960"/>
                  <a:gd name="connsiteX47" fmla="*/ 218754 w 1280354"/>
                  <a:gd name="connsiteY47" fmla="*/ 511800 h 617960"/>
                  <a:gd name="connsiteX48" fmla="*/ 170500 w 1280354"/>
                  <a:gd name="connsiteY48" fmla="*/ 502150 h 617960"/>
                  <a:gd name="connsiteX49" fmla="*/ 141547 w 1280354"/>
                  <a:gd name="connsiteY49" fmla="*/ 531102 h 617960"/>
                  <a:gd name="connsiteX50" fmla="*/ 112594 w 1280354"/>
                  <a:gd name="connsiteY50" fmla="*/ 515017 h 617960"/>
                  <a:gd name="connsiteX51" fmla="*/ 86858 w 1280354"/>
                  <a:gd name="connsiteY51" fmla="*/ 518234 h 617960"/>
                  <a:gd name="connsiteX52" fmla="*/ 96509 w 1280354"/>
                  <a:gd name="connsiteY52" fmla="*/ 560055 h 617960"/>
                  <a:gd name="connsiteX53" fmla="*/ 70774 w 1280354"/>
                  <a:gd name="connsiteY53" fmla="*/ 595441 h 617960"/>
                  <a:gd name="connsiteX54" fmla="*/ 25736 w 1280354"/>
                  <a:gd name="connsiteY54" fmla="*/ 589008 h 617960"/>
                  <a:gd name="connsiteX55" fmla="*/ 19302 w 1280354"/>
                  <a:gd name="connsiteY55" fmla="*/ 518234 h 617960"/>
                  <a:gd name="connsiteX56" fmla="*/ 38604 w 1280354"/>
                  <a:gd name="connsiteY56" fmla="*/ 498933 h 617960"/>
                  <a:gd name="connsiteX57" fmla="*/ 32170 w 1280354"/>
                  <a:gd name="connsiteY57" fmla="*/ 421725 h 617960"/>
                  <a:gd name="connsiteX58" fmla="*/ 0 w 1280354"/>
                  <a:gd name="connsiteY58" fmla="*/ 415292 h 617960"/>
                  <a:gd name="connsiteX59" fmla="*/ 0 w 1280354"/>
                  <a:gd name="connsiteY59" fmla="*/ 389556 h 617960"/>
                  <a:gd name="connsiteX60" fmla="*/ 25736 w 1280354"/>
                  <a:gd name="connsiteY60" fmla="*/ 363820 h 617960"/>
                  <a:gd name="connsiteX61" fmla="*/ 35387 w 1280354"/>
                  <a:gd name="connsiteY61" fmla="*/ 235142 h 617960"/>
                  <a:gd name="connsiteX62" fmla="*/ 51472 w 1280354"/>
                  <a:gd name="connsiteY62" fmla="*/ 222274 h 617960"/>
                  <a:gd name="connsiteX63" fmla="*/ 45038 w 1280354"/>
                  <a:gd name="connsiteY63" fmla="*/ 174019 h 617960"/>
                  <a:gd name="connsiteX64" fmla="*/ 19302 w 1280354"/>
                  <a:gd name="connsiteY64" fmla="*/ 148284 h 617960"/>
                  <a:gd name="connsiteX65" fmla="*/ 16085 w 1280354"/>
                  <a:gd name="connsiteY65" fmla="*/ 71076 h 617960"/>
                  <a:gd name="connsiteX66" fmla="*/ 54689 w 1280354"/>
                  <a:gd name="connsiteY66" fmla="*/ 19605 h 617960"/>
                  <a:gd name="connsiteX67" fmla="*/ 52238 w 1280354"/>
                  <a:gd name="connsiteY67" fmla="*/ 0 h 61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1280354" h="617960">
                    <a:moveTo>
                      <a:pt x="1279112" y="0"/>
                    </a:moveTo>
                    <a:lnTo>
                      <a:pt x="1280354" y="3520"/>
                    </a:lnTo>
                    <a:lnTo>
                      <a:pt x="1270703" y="51775"/>
                    </a:lnTo>
                    <a:lnTo>
                      <a:pt x="1254618" y="77510"/>
                    </a:lnTo>
                    <a:lnTo>
                      <a:pt x="1264269" y="132199"/>
                    </a:lnTo>
                    <a:lnTo>
                      <a:pt x="1228883" y="132199"/>
                    </a:lnTo>
                    <a:lnTo>
                      <a:pt x="1180628" y="174019"/>
                    </a:lnTo>
                    <a:lnTo>
                      <a:pt x="1174194" y="209406"/>
                    </a:lnTo>
                    <a:lnTo>
                      <a:pt x="1209581" y="212623"/>
                    </a:lnTo>
                    <a:lnTo>
                      <a:pt x="1196713" y="251226"/>
                    </a:lnTo>
                    <a:lnTo>
                      <a:pt x="1161326" y="264094"/>
                    </a:lnTo>
                    <a:lnTo>
                      <a:pt x="1151675" y="289830"/>
                    </a:lnTo>
                    <a:lnTo>
                      <a:pt x="1125940" y="296264"/>
                    </a:lnTo>
                    <a:lnTo>
                      <a:pt x="1125940" y="315566"/>
                    </a:lnTo>
                    <a:lnTo>
                      <a:pt x="1145241" y="341301"/>
                    </a:lnTo>
                    <a:lnTo>
                      <a:pt x="1106638" y="376688"/>
                    </a:lnTo>
                    <a:lnTo>
                      <a:pt x="1100204" y="402424"/>
                    </a:lnTo>
                    <a:lnTo>
                      <a:pt x="1077685" y="408858"/>
                    </a:lnTo>
                    <a:lnTo>
                      <a:pt x="1074468" y="434593"/>
                    </a:lnTo>
                    <a:lnTo>
                      <a:pt x="1055166" y="447461"/>
                    </a:lnTo>
                    <a:lnTo>
                      <a:pt x="997261" y="450678"/>
                    </a:lnTo>
                    <a:lnTo>
                      <a:pt x="939355" y="395990"/>
                    </a:lnTo>
                    <a:lnTo>
                      <a:pt x="907186" y="392773"/>
                    </a:lnTo>
                    <a:lnTo>
                      <a:pt x="878233" y="412075"/>
                    </a:lnTo>
                    <a:lnTo>
                      <a:pt x="810677" y="379905"/>
                    </a:lnTo>
                    <a:lnTo>
                      <a:pt x="804243" y="334867"/>
                    </a:lnTo>
                    <a:lnTo>
                      <a:pt x="765639" y="354169"/>
                    </a:lnTo>
                    <a:lnTo>
                      <a:pt x="768856" y="373471"/>
                    </a:lnTo>
                    <a:lnTo>
                      <a:pt x="746337" y="376688"/>
                    </a:lnTo>
                    <a:lnTo>
                      <a:pt x="691649" y="386339"/>
                    </a:lnTo>
                    <a:lnTo>
                      <a:pt x="710951" y="334867"/>
                    </a:lnTo>
                    <a:lnTo>
                      <a:pt x="691649" y="331650"/>
                    </a:lnTo>
                    <a:lnTo>
                      <a:pt x="662696" y="341301"/>
                    </a:lnTo>
                    <a:lnTo>
                      <a:pt x="646611" y="328434"/>
                    </a:lnTo>
                    <a:lnTo>
                      <a:pt x="624092" y="347735"/>
                    </a:lnTo>
                    <a:lnTo>
                      <a:pt x="604791" y="341301"/>
                    </a:lnTo>
                    <a:lnTo>
                      <a:pt x="566187" y="379905"/>
                    </a:lnTo>
                    <a:lnTo>
                      <a:pt x="534017" y="350952"/>
                    </a:lnTo>
                    <a:lnTo>
                      <a:pt x="488980" y="350952"/>
                    </a:lnTo>
                    <a:lnTo>
                      <a:pt x="427857" y="418508"/>
                    </a:lnTo>
                    <a:lnTo>
                      <a:pt x="411772" y="463546"/>
                    </a:lnTo>
                    <a:lnTo>
                      <a:pt x="369952" y="482848"/>
                    </a:lnTo>
                    <a:lnTo>
                      <a:pt x="360301" y="550404"/>
                    </a:lnTo>
                    <a:lnTo>
                      <a:pt x="324914" y="576140"/>
                    </a:lnTo>
                    <a:lnTo>
                      <a:pt x="276660" y="617960"/>
                    </a:lnTo>
                    <a:lnTo>
                      <a:pt x="244490" y="617960"/>
                    </a:lnTo>
                    <a:lnTo>
                      <a:pt x="257358" y="566489"/>
                    </a:lnTo>
                    <a:lnTo>
                      <a:pt x="218754" y="511800"/>
                    </a:lnTo>
                    <a:lnTo>
                      <a:pt x="170500" y="502150"/>
                    </a:lnTo>
                    <a:lnTo>
                      <a:pt x="141547" y="531102"/>
                    </a:lnTo>
                    <a:lnTo>
                      <a:pt x="112594" y="515017"/>
                    </a:lnTo>
                    <a:lnTo>
                      <a:pt x="86858" y="518234"/>
                    </a:lnTo>
                    <a:lnTo>
                      <a:pt x="96509" y="560055"/>
                    </a:lnTo>
                    <a:lnTo>
                      <a:pt x="70774" y="595441"/>
                    </a:lnTo>
                    <a:lnTo>
                      <a:pt x="25736" y="589008"/>
                    </a:lnTo>
                    <a:lnTo>
                      <a:pt x="19302" y="518234"/>
                    </a:lnTo>
                    <a:lnTo>
                      <a:pt x="38604" y="498933"/>
                    </a:lnTo>
                    <a:lnTo>
                      <a:pt x="32170" y="421725"/>
                    </a:lnTo>
                    <a:lnTo>
                      <a:pt x="0" y="415292"/>
                    </a:lnTo>
                    <a:lnTo>
                      <a:pt x="0" y="389556"/>
                    </a:lnTo>
                    <a:lnTo>
                      <a:pt x="25736" y="363820"/>
                    </a:lnTo>
                    <a:lnTo>
                      <a:pt x="35387" y="235142"/>
                    </a:lnTo>
                    <a:lnTo>
                      <a:pt x="51472" y="222274"/>
                    </a:lnTo>
                    <a:lnTo>
                      <a:pt x="45038" y="174019"/>
                    </a:lnTo>
                    <a:lnTo>
                      <a:pt x="19302" y="148284"/>
                    </a:lnTo>
                    <a:lnTo>
                      <a:pt x="16085" y="71076"/>
                    </a:lnTo>
                    <a:lnTo>
                      <a:pt x="54689" y="19605"/>
                    </a:lnTo>
                    <a:lnTo>
                      <a:pt x="52238" y="0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12EBBE30-CEAC-9379-CE8A-57623BA3DC00}"/>
                  </a:ext>
                </a:extLst>
              </p:cNvPr>
              <p:cNvSpPr/>
              <p:nvPr/>
            </p:nvSpPr>
            <p:spPr>
              <a:xfrm>
                <a:off x="1097380" y="3732181"/>
                <a:ext cx="775290" cy="962177"/>
              </a:xfrm>
              <a:custGeom>
                <a:avLst/>
                <a:gdLst>
                  <a:gd name="connsiteX0" fmla="*/ 507141 w 775290"/>
                  <a:gd name="connsiteY0" fmla="*/ 0 h 962177"/>
                  <a:gd name="connsiteX1" fmla="*/ 724585 w 775290"/>
                  <a:gd name="connsiteY1" fmla="*/ 0 h 962177"/>
                  <a:gd name="connsiteX2" fmla="*/ 727035 w 775290"/>
                  <a:gd name="connsiteY2" fmla="*/ 19606 h 962177"/>
                  <a:gd name="connsiteX3" fmla="*/ 688431 w 775290"/>
                  <a:gd name="connsiteY3" fmla="*/ 71077 h 962177"/>
                  <a:gd name="connsiteX4" fmla="*/ 691648 w 775290"/>
                  <a:gd name="connsiteY4" fmla="*/ 148284 h 962177"/>
                  <a:gd name="connsiteX5" fmla="*/ 717384 w 775290"/>
                  <a:gd name="connsiteY5" fmla="*/ 174020 h 962177"/>
                  <a:gd name="connsiteX6" fmla="*/ 723818 w 775290"/>
                  <a:gd name="connsiteY6" fmla="*/ 222275 h 962177"/>
                  <a:gd name="connsiteX7" fmla="*/ 707733 w 775290"/>
                  <a:gd name="connsiteY7" fmla="*/ 235143 h 962177"/>
                  <a:gd name="connsiteX8" fmla="*/ 698082 w 775290"/>
                  <a:gd name="connsiteY8" fmla="*/ 363821 h 962177"/>
                  <a:gd name="connsiteX9" fmla="*/ 672347 w 775290"/>
                  <a:gd name="connsiteY9" fmla="*/ 389557 h 962177"/>
                  <a:gd name="connsiteX10" fmla="*/ 672347 w 775290"/>
                  <a:gd name="connsiteY10" fmla="*/ 415293 h 962177"/>
                  <a:gd name="connsiteX11" fmla="*/ 704516 w 775290"/>
                  <a:gd name="connsiteY11" fmla="*/ 421727 h 962177"/>
                  <a:gd name="connsiteX12" fmla="*/ 710950 w 775290"/>
                  <a:gd name="connsiteY12" fmla="*/ 498934 h 962177"/>
                  <a:gd name="connsiteX13" fmla="*/ 691648 w 775290"/>
                  <a:gd name="connsiteY13" fmla="*/ 518236 h 962177"/>
                  <a:gd name="connsiteX14" fmla="*/ 698082 w 775290"/>
                  <a:gd name="connsiteY14" fmla="*/ 589009 h 962177"/>
                  <a:gd name="connsiteX15" fmla="*/ 703248 w 775290"/>
                  <a:gd name="connsiteY15" fmla="*/ 589747 h 962177"/>
                  <a:gd name="connsiteX16" fmla="*/ 701299 w 775290"/>
                  <a:gd name="connsiteY16" fmla="*/ 595443 h 962177"/>
                  <a:gd name="connsiteX17" fmla="*/ 730252 w 775290"/>
                  <a:gd name="connsiteY17" fmla="*/ 640480 h 962177"/>
                  <a:gd name="connsiteX18" fmla="*/ 755988 w 775290"/>
                  <a:gd name="connsiteY18" fmla="*/ 650131 h 962177"/>
                  <a:gd name="connsiteX19" fmla="*/ 775290 w 775290"/>
                  <a:gd name="connsiteY19" fmla="*/ 679084 h 962177"/>
                  <a:gd name="connsiteX20" fmla="*/ 701299 w 775290"/>
                  <a:gd name="connsiteY20" fmla="*/ 794895 h 962177"/>
                  <a:gd name="connsiteX21" fmla="*/ 669130 w 775290"/>
                  <a:gd name="connsiteY21" fmla="*/ 807763 h 962177"/>
                  <a:gd name="connsiteX22" fmla="*/ 678781 w 775290"/>
                  <a:gd name="connsiteY22" fmla="*/ 836715 h 962177"/>
                  <a:gd name="connsiteX23" fmla="*/ 678781 w 775290"/>
                  <a:gd name="connsiteY23" fmla="*/ 875319 h 962177"/>
                  <a:gd name="connsiteX24" fmla="*/ 649828 w 775290"/>
                  <a:gd name="connsiteY24" fmla="*/ 933224 h 962177"/>
                  <a:gd name="connsiteX25" fmla="*/ 601573 w 775290"/>
                  <a:gd name="connsiteY25" fmla="*/ 939658 h 962177"/>
                  <a:gd name="connsiteX26" fmla="*/ 585488 w 775290"/>
                  <a:gd name="connsiteY26" fmla="*/ 949309 h 962177"/>
                  <a:gd name="connsiteX27" fmla="*/ 527583 w 775290"/>
                  <a:gd name="connsiteY27" fmla="*/ 962177 h 962177"/>
                  <a:gd name="connsiteX28" fmla="*/ 505064 w 775290"/>
                  <a:gd name="connsiteY28" fmla="*/ 913923 h 962177"/>
                  <a:gd name="connsiteX29" fmla="*/ 472895 w 775290"/>
                  <a:gd name="connsiteY29" fmla="*/ 904272 h 962177"/>
                  <a:gd name="connsiteX30" fmla="*/ 450376 w 775290"/>
                  <a:gd name="connsiteY30" fmla="*/ 872102 h 962177"/>
                  <a:gd name="connsiteX31" fmla="*/ 395687 w 775290"/>
                  <a:gd name="connsiteY31" fmla="*/ 823848 h 962177"/>
                  <a:gd name="connsiteX32" fmla="*/ 366735 w 775290"/>
                  <a:gd name="connsiteY32" fmla="*/ 823848 h 962177"/>
                  <a:gd name="connsiteX33" fmla="*/ 353867 w 775290"/>
                  <a:gd name="connsiteY33" fmla="*/ 843149 h 962177"/>
                  <a:gd name="connsiteX34" fmla="*/ 318480 w 775290"/>
                  <a:gd name="connsiteY34" fmla="*/ 833498 h 962177"/>
                  <a:gd name="connsiteX35" fmla="*/ 295961 w 775290"/>
                  <a:gd name="connsiteY35" fmla="*/ 820631 h 962177"/>
                  <a:gd name="connsiteX36" fmla="*/ 263792 w 775290"/>
                  <a:gd name="connsiteY36" fmla="*/ 856017 h 962177"/>
                  <a:gd name="connsiteX37" fmla="*/ 215537 w 775290"/>
                  <a:gd name="connsiteY37" fmla="*/ 823848 h 962177"/>
                  <a:gd name="connsiteX38" fmla="*/ 199452 w 775290"/>
                  <a:gd name="connsiteY38" fmla="*/ 794895 h 962177"/>
                  <a:gd name="connsiteX39" fmla="*/ 128679 w 775290"/>
                  <a:gd name="connsiteY39" fmla="*/ 807763 h 962177"/>
                  <a:gd name="connsiteX40" fmla="*/ 119028 w 775290"/>
                  <a:gd name="connsiteY40" fmla="*/ 778810 h 962177"/>
                  <a:gd name="connsiteX41" fmla="*/ 112594 w 775290"/>
                  <a:gd name="connsiteY41" fmla="*/ 749857 h 962177"/>
                  <a:gd name="connsiteX42" fmla="*/ 96509 w 775290"/>
                  <a:gd name="connsiteY42" fmla="*/ 698386 h 962177"/>
                  <a:gd name="connsiteX43" fmla="*/ 57906 w 775290"/>
                  <a:gd name="connsiteY43" fmla="*/ 659782 h 962177"/>
                  <a:gd name="connsiteX44" fmla="*/ 35387 w 775290"/>
                  <a:gd name="connsiteY44" fmla="*/ 640480 h 962177"/>
                  <a:gd name="connsiteX45" fmla="*/ 0 w 775290"/>
                  <a:gd name="connsiteY45" fmla="*/ 592226 h 962177"/>
                  <a:gd name="connsiteX46" fmla="*/ 45038 w 775290"/>
                  <a:gd name="connsiteY46" fmla="*/ 543971 h 962177"/>
                  <a:gd name="connsiteX47" fmla="*/ 64339 w 775290"/>
                  <a:gd name="connsiteY47" fmla="*/ 511802 h 962177"/>
                  <a:gd name="connsiteX48" fmla="*/ 112594 w 775290"/>
                  <a:gd name="connsiteY48" fmla="*/ 505368 h 962177"/>
                  <a:gd name="connsiteX49" fmla="*/ 193018 w 775290"/>
                  <a:gd name="connsiteY49" fmla="*/ 437812 h 962177"/>
                  <a:gd name="connsiteX50" fmla="*/ 443942 w 775290"/>
                  <a:gd name="connsiteY50" fmla="*/ 93596 h 962177"/>
                  <a:gd name="connsiteX51" fmla="*/ 479329 w 775290"/>
                  <a:gd name="connsiteY51" fmla="*/ 54992 h 962177"/>
                  <a:gd name="connsiteX0" fmla="*/ 507141 w 775290"/>
                  <a:gd name="connsiteY0" fmla="*/ 226981 h 1189158"/>
                  <a:gd name="connsiteX1" fmla="*/ 650458 w 775290"/>
                  <a:gd name="connsiteY1" fmla="*/ 0 h 1189158"/>
                  <a:gd name="connsiteX2" fmla="*/ 724585 w 775290"/>
                  <a:gd name="connsiteY2" fmla="*/ 226981 h 1189158"/>
                  <a:gd name="connsiteX3" fmla="*/ 727035 w 775290"/>
                  <a:gd name="connsiteY3" fmla="*/ 246587 h 1189158"/>
                  <a:gd name="connsiteX4" fmla="*/ 688431 w 775290"/>
                  <a:gd name="connsiteY4" fmla="*/ 298058 h 1189158"/>
                  <a:gd name="connsiteX5" fmla="*/ 691648 w 775290"/>
                  <a:gd name="connsiteY5" fmla="*/ 375265 h 1189158"/>
                  <a:gd name="connsiteX6" fmla="*/ 717384 w 775290"/>
                  <a:gd name="connsiteY6" fmla="*/ 401001 h 1189158"/>
                  <a:gd name="connsiteX7" fmla="*/ 723818 w 775290"/>
                  <a:gd name="connsiteY7" fmla="*/ 449256 h 1189158"/>
                  <a:gd name="connsiteX8" fmla="*/ 707733 w 775290"/>
                  <a:gd name="connsiteY8" fmla="*/ 462124 h 1189158"/>
                  <a:gd name="connsiteX9" fmla="*/ 698082 w 775290"/>
                  <a:gd name="connsiteY9" fmla="*/ 590802 h 1189158"/>
                  <a:gd name="connsiteX10" fmla="*/ 672347 w 775290"/>
                  <a:gd name="connsiteY10" fmla="*/ 616538 h 1189158"/>
                  <a:gd name="connsiteX11" fmla="*/ 672347 w 775290"/>
                  <a:gd name="connsiteY11" fmla="*/ 642274 h 1189158"/>
                  <a:gd name="connsiteX12" fmla="*/ 704516 w 775290"/>
                  <a:gd name="connsiteY12" fmla="*/ 648708 h 1189158"/>
                  <a:gd name="connsiteX13" fmla="*/ 710950 w 775290"/>
                  <a:gd name="connsiteY13" fmla="*/ 725915 h 1189158"/>
                  <a:gd name="connsiteX14" fmla="*/ 691648 w 775290"/>
                  <a:gd name="connsiteY14" fmla="*/ 745217 h 1189158"/>
                  <a:gd name="connsiteX15" fmla="*/ 698082 w 775290"/>
                  <a:gd name="connsiteY15" fmla="*/ 815990 h 1189158"/>
                  <a:gd name="connsiteX16" fmla="*/ 703248 w 775290"/>
                  <a:gd name="connsiteY16" fmla="*/ 816728 h 1189158"/>
                  <a:gd name="connsiteX17" fmla="*/ 701299 w 775290"/>
                  <a:gd name="connsiteY17" fmla="*/ 822424 h 1189158"/>
                  <a:gd name="connsiteX18" fmla="*/ 730252 w 775290"/>
                  <a:gd name="connsiteY18" fmla="*/ 867461 h 1189158"/>
                  <a:gd name="connsiteX19" fmla="*/ 755988 w 775290"/>
                  <a:gd name="connsiteY19" fmla="*/ 877112 h 1189158"/>
                  <a:gd name="connsiteX20" fmla="*/ 775290 w 775290"/>
                  <a:gd name="connsiteY20" fmla="*/ 906065 h 1189158"/>
                  <a:gd name="connsiteX21" fmla="*/ 701299 w 775290"/>
                  <a:gd name="connsiteY21" fmla="*/ 1021876 h 1189158"/>
                  <a:gd name="connsiteX22" fmla="*/ 669130 w 775290"/>
                  <a:gd name="connsiteY22" fmla="*/ 1034744 h 1189158"/>
                  <a:gd name="connsiteX23" fmla="*/ 678781 w 775290"/>
                  <a:gd name="connsiteY23" fmla="*/ 1063696 h 1189158"/>
                  <a:gd name="connsiteX24" fmla="*/ 678781 w 775290"/>
                  <a:gd name="connsiteY24" fmla="*/ 1102300 h 1189158"/>
                  <a:gd name="connsiteX25" fmla="*/ 649828 w 775290"/>
                  <a:gd name="connsiteY25" fmla="*/ 1160205 h 1189158"/>
                  <a:gd name="connsiteX26" fmla="*/ 601573 w 775290"/>
                  <a:gd name="connsiteY26" fmla="*/ 1166639 h 1189158"/>
                  <a:gd name="connsiteX27" fmla="*/ 585488 w 775290"/>
                  <a:gd name="connsiteY27" fmla="*/ 1176290 h 1189158"/>
                  <a:gd name="connsiteX28" fmla="*/ 527583 w 775290"/>
                  <a:gd name="connsiteY28" fmla="*/ 1189158 h 1189158"/>
                  <a:gd name="connsiteX29" fmla="*/ 505064 w 775290"/>
                  <a:gd name="connsiteY29" fmla="*/ 1140904 h 1189158"/>
                  <a:gd name="connsiteX30" fmla="*/ 472895 w 775290"/>
                  <a:gd name="connsiteY30" fmla="*/ 1131253 h 1189158"/>
                  <a:gd name="connsiteX31" fmla="*/ 450376 w 775290"/>
                  <a:gd name="connsiteY31" fmla="*/ 1099083 h 1189158"/>
                  <a:gd name="connsiteX32" fmla="*/ 395687 w 775290"/>
                  <a:gd name="connsiteY32" fmla="*/ 1050829 h 1189158"/>
                  <a:gd name="connsiteX33" fmla="*/ 366735 w 775290"/>
                  <a:gd name="connsiteY33" fmla="*/ 1050829 h 1189158"/>
                  <a:gd name="connsiteX34" fmla="*/ 353867 w 775290"/>
                  <a:gd name="connsiteY34" fmla="*/ 1070130 h 1189158"/>
                  <a:gd name="connsiteX35" fmla="*/ 318480 w 775290"/>
                  <a:gd name="connsiteY35" fmla="*/ 1060479 h 1189158"/>
                  <a:gd name="connsiteX36" fmla="*/ 295961 w 775290"/>
                  <a:gd name="connsiteY36" fmla="*/ 1047612 h 1189158"/>
                  <a:gd name="connsiteX37" fmla="*/ 263792 w 775290"/>
                  <a:gd name="connsiteY37" fmla="*/ 1082998 h 1189158"/>
                  <a:gd name="connsiteX38" fmla="*/ 215537 w 775290"/>
                  <a:gd name="connsiteY38" fmla="*/ 1050829 h 1189158"/>
                  <a:gd name="connsiteX39" fmla="*/ 199452 w 775290"/>
                  <a:gd name="connsiteY39" fmla="*/ 1021876 h 1189158"/>
                  <a:gd name="connsiteX40" fmla="*/ 128679 w 775290"/>
                  <a:gd name="connsiteY40" fmla="*/ 1034744 h 1189158"/>
                  <a:gd name="connsiteX41" fmla="*/ 119028 w 775290"/>
                  <a:gd name="connsiteY41" fmla="*/ 1005791 h 1189158"/>
                  <a:gd name="connsiteX42" fmla="*/ 112594 w 775290"/>
                  <a:gd name="connsiteY42" fmla="*/ 976838 h 1189158"/>
                  <a:gd name="connsiteX43" fmla="*/ 96509 w 775290"/>
                  <a:gd name="connsiteY43" fmla="*/ 925367 h 1189158"/>
                  <a:gd name="connsiteX44" fmla="*/ 57906 w 775290"/>
                  <a:gd name="connsiteY44" fmla="*/ 886763 h 1189158"/>
                  <a:gd name="connsiteX45" fmla="*/ 35387 w 775290"/>
                  <a:gd name="connsiteY45" fmla="*/ 867461 h 1189158"/>
                  <a:gd name="connsiteX46" fmla="*/ 0 w 775290"/>
                  <a:gd name="connsiteY46" fmla="*/ 819207 h 1189158"/>
                  <a:gd name="connsiteX47" fmla="*/ 45038 w 775290"/>
                  <a:gd name="connsiteY47" fmla="*/ 770952 h 1189158"/>
                  <a:gd name="connsiteX48" fmla="*/ 64339 w 775290"/>
                  <a:gd name="connsiteY48" fmla="*/ 738783 h 1189158"/>
                  <a:gd name="connsiteX49" fmla="*/ 112594 w 775290"/>
                  <a:gd name="connsiteY49" fmla="*/ 732349 h 1189158"/>
                  <a:gd name="connsiteX50" fmla="*/ 193018 w 775290"/>
                  <a:gd name="connsiteY50" fmla="*/ 664793 h 1189158"/>
                  <a:gd name="connsiteX51" fmla="*/ 443942 w 775290"/>
                  <a:gd name="connsiteY51" fmla="*/ 320577 h 1189158"/>
                  <a:gd name="connsiteX52" fmla="*/ 479329 w 775290"/>
                  <a:gd name="connsiteY52" fmla="*/ 281973 h 1189158"/>
                  <a:gd name="connsiteX53" fmla="*/ 507141 w 775290"/>
                  <a:gd name="connsiteY53" fmla="*/ 226981 h 1189158"/>
                  <a:gd name="connsiteX0" fmla="*/ 650458 w 775290"/>
                  <a:gd name="connsiteY0" fmla="*/ 0 h 1189158"/>
                  <a:gd name="connsiteX1" fmla="*/ 724585 w 775290"/>
                  <a:gd name="connsiteY1" fmla="*/ 226981 h 1189158"/>
                  <a:gd name="connsiteX2" fmla="*/ 727035 w 775290"/>
                  <a:gd name="connsiteY2" fmla="*/ 246587 h 1189158"/>
                  <a:gd name="connsiteX3" fmla="*/ 688431 w 775290"/>
                  <a:gd name="connsiteY3" fmla="*/ 298058 h 1189158"/>
                  <a:gd name="connsiteX4" fmla="*/ 691648 w 775290"/>
                  <a:gd name="connsiteY4" fmla="*/ 375265 h 1189158"/>
                  <a:gd name="connsiteX5" fmla="*/ 717384 w 775290"/>
                  <a:gd name="connsiteY5" fmla="*/ 401001 h 1189158"/>
                  <a:gd name="connsiteX6" fmla="*/ 723818 w 775290"/>
                  <a:gd name="connsiteY6" fmla="*/ 449256 h 1189158"/>
                  <a:gd name="connsiteX7" fmla="*/ 707733 w 775290"/>
                  <a:gd name="connsiteY7" fmla="*/ 462124 h 1189158"/>
                  <a:gd name="connsiteX8" fmla="*/ 698082 w 775290"/>
                  <a:gd name="connsiteY8" fmla="*/ 590802 h 1189158"/>
                  <a:gd name="connsiteX9" fmla="*/ 672347 w 775290"/>
                  <a:gd name="connsiteY9" fmla="*/ 616538 h 1189158"/>
                  <a:gd name="connsiteX10" fmla="*/ 672347 w 775290"/>
                  <a:gd name="connsiteY10" fmla="*/ 642274 h 1189158"/>
                  <a:gd name="connsiteX11" fmla="*/ 704516 w 775290"/>
                  <a:gd name="connsiteY11" fmla="*/ 648708 h 1189158"/>
                  <a:gd name="connsiteX12" fmla="*/ 710950 w 775290"/>
                  <a:gd name="connsiteY12" fmla="*/ 725915 h 1189158"/>
                  <a:gd name="connsiteX13" fmla="*/ 691648 w 775290"/>
                  <a:gd name="connsiteY13" fmla="*/ 745217 h 1189158"/>
                  <a:gd name="connsiteX14" fmla="*/ 698082 w 775290"/>
                  <a:gd name="connsiteY14" fmla="*/ 815990 h 1189158"/>
                  <a:gd name="connsiteX15" fmla="*/ 703248 w 775290"/>
                  <a:gd name="connsiteY15" fmla="*/ 816728 h 1189158"/>
                  <a:gd name="connsiteX16" fmla="*/ 701299 w 775290"/>
                  <a:gd name="connsiteY16" fmla="*/ 822424 h 1189158"/>
                  <a:gd name="connsiteX17" fmla="*/ 730252 w 775290"/>
                  <a:gd name="connsiteY17" fmla="*/ 867461 h 1189158"/>
                  <a:gd name="connsiteX18" fmla="*/ 755988 w 775290"/>
                  <a:gd name="connsiteY18" fmla="*/ 877112 h 1189158"/>
                  <a:gd name="connsiteX19" fmla="*/ 775290 w 775290"/>
                  <a:gd name="connsiteY19" fmla="*/ 906065 h 1189158"/>
                  <a:gd name="connsiteX20" fmla="*/ 701299 w 775290"/>
                  <a:gd name="connsiteY20" fmla="*/ 1021876 h 1189158"/>
                  <a:gd name="connsiteX21" fmla="*/ 669130 w 775290"/>
                  <a:gd name="connsiteY21" fmla="*/ 1034744 h 1189158"/>
                  <a:gd name="connsiteX22" fmla="*/ 678781 w 775290"/>
                  <a:gd name="connsiteY22" fmla="*/ 1063696 h 1189158"/>
                  <a:gd name="connsiteX23" fmla="*/ 678781 w 775290"/>
                  <a:gd name="connsiteY23" fmla="*/ 1102300 h 1189158"/>
                  <a:gd name="connsiteX24" fmla="*/ 649828 w 775290"/>
                  <a:gd name="connsiteY24" fmla="*/ 1160205 h 1189158"/>
                  <a:gd name="connsiteX25" fmla="*/ 601573 w 775290"/>
                  <a:gd name="connsiteY25" fmla="*/ 1166639 h 1189158"/>
                  <a:gd name="connsiteX26" fmla="*/ 585488 w 775290"/>
                  <a:gd name="connsiteY26" fmla="*/ 1176290 h 1189158"/>
                  <a:gd name="connsiteX27" fmla="*/ 527583 w 775290"/>
                  <a:gd name="connsiteY27" fmla="*/ 1189158 h 1189158"/>
                  <a:gd name="connsiteX28" fmla="*/ 505064 w 775290"/>
                  <a:gd name="connsiteY28" fmla="*/ 1140904 h 1189158"/>
                  <a:gd name="connsiteX29" fmla="*/ 472895 w 775290"/>
                  <a:gd name="connsiteY29" fmla="*/ 1131253 h 1189158"/>
                  <a:gd name="connsiteX30" fmla="*/ 450376 w 775290"/>
                  <a:gd name="connsiteY30" fmla="*/ 1099083 h 1189158"/>
                  <a:gd name="connsiteX31" fmla="*/ 395687 w 775290"/>
                  <a:gd name="connsiteY31" fmla="*/ 1050829 h 1189158"/>
                  <a:gd name="connsiteX32" fmla="*/ 366735 w 775290"/>
                  <a:gd name="connsiteY32" fmla="*/ 1050829 h 1189158"/>
                  <a:gd name="connsiteX33" fmla="*/ 353867 w 775290"/>
                  <a:gd name="connsiteY33" fmla="*/ 1070130 h 1189158"/>
                  <a:gd name="connsiteX34" fmla="*/ 318480 w 775290"/>
                  <a:gd name="connsiteY34" fmla="*/ 1060479 h 1189158"/>
                  <a:gd name="connsiteX35" fmla="*/ 295961 w 775290"/>
                  <a:gd name="connsiteY35" fmla="*/ 1047612 h 1189158"/>
                  <a:gd name="connsiteX36" fmla="*/ 263792 w 775290"/>
                  <a:gd name="connsiteY36" fmla="*/ 1082998 h 1189158"/>
                  <a:gd name="connsiteX37" fmla="*/ 215537 w 775290"/>
                  <a:gd name="connsiteY37" fmla="*/ 1050829 h 1189158"/>
                  <a:gd name="connsiteX38" fmla="*/ 199452 w 775290"/>
                  <a:gd name="connsiteY38" fmla="*/ 1021876 h 1189158"/>
                  <a:gd name="connsiteX39" fmla="*/ 128679 w 775290"/>
                  <a:gd name="connsiteY39" fmla="*/ 1034744 h 1189158"/>
                  <a:gd name="connsiteX40" fmla="*/ 119028 w 775290"/>
                  <a:gd name="connsiteY40" fmla="*/ 1005791 h 1189158"/>
                  <a:gd name="connsiteX41" fmla="*/ 112594 w 775290"/>
                  <a:gd name="connsiteY41" fmla="*/ 976838 h 1189158"/>
                  <a:gd name="connsiteX42" fmla="*/ 96509 w 775290"/>
                  <a:gd name="connsiteY42" fmla="*/ 925367 h 1189158"/>
                  <a:gd name="connsiteX43" fmla="*/ 57906 w 775290"/>
                  <a:gd name="connsiteY43" fmla="*/ 886763 h 1189158"/>
                  <a:gd name="connsiteX44" fmla="*/ 35387 w 775290"/>
                  <a:gd name="connsiteY44" fmla="*/ 867461 h 1189158"/>
                  <a:gd name="connsiteX45" fmla="*/ 0 w 775290"/>
                  <a:gd name="connsiteY45" fmla="*/ 819207 h 1189158"/>
                  <a:gd name="connsiteX46" fmla="*/ 45038 w 775290"/>
                  <a:gd name="connsiteY46" fmla="*/ 770952 h 1189158"/>
                  <a:gd name="connsiteX47" fmla="*/ 64339 w 775290"/>
                  <a:gd name="connsiteY47" fmla="*/ 738783 h 1189158"/>
                  <a:gd name="connsiteX48" fmla="*/ 112594 w 775290"/>
                  <a:gd name="connsiteY48" fmla="*/ 732349 h 1189158"/>
                  <a:gd name="connsiteX49" fmla="*/ 193018 w 775290"/>
                  <a:gd name="connsiteY49" fmla="*/ 664793 h 1189158"/>
                  <a:gd name="connsiteX50" fmla="*/ 443942 w 775290"/>
                  <a:gd name="connsiteY50" fmla="*/ 320577 h 1189158"/>
                  <a:gd name="connsiteX51" fmla="*/ 479329 w 775290"/>
                  <a:gd name="connsiteY51" fmla="*/ 281973 h 1189158"/>
                  <a:gd name="connsiteX52" fmla="*/ 507141 w 775290"/>
                  <a:gd name="connsiteY52" fmla="*/ 226981 h 1189158"/>
                  <a:gd name="connsiteX53" fmla="*/ 741898 w 775290"/>
                  <a:gd name="connsiteY53" fmla="*/ 91440 h 1189158"/>
                  <a:gd name="connsiteX0" fmla="*/ 650458 w 775290"/>
                  <a:gd name="connsiteY0" fmla="*/ 0 h 1189158"/>
                  <a:gd name="connsiteX1" fmla="*/ 724585 w 775290"/>
                  <a:gd name="connsiteY1" fmla="*/ 226981 h 1189158"/>
                  <a:gd name="connsiteX2" fmla="*/ 727035 w 775290"/>
                  <a:gd name="connsiteY2" fmla="*/ 246587 h 1189158"/>
                  <a:gd name="connsiteX3" fmla="*/ 688431 w 775290"/>
                  <a:gd name="connsiteY3" fmla="*/ 298058 h 1189158"/>
                  <a:gd name="connsiteX4" fmla="*/ 691648 w 775290"/>
                  <a:gd name="connsiteY4" fmla="*/ 375265 h 1189158"/>
                  <a:gd name="connsiteX5" fmla="*/ 717384 w 775290"/>
                  <a:gd name="connsiteY5" fmla="*/ 401001 h 1189158"/>
                  <a:gd name="connsiteX6" fmla="*/ 723818 w 775290"/>
                  <a:gd name="connsiteY6" fmla="*/ 449256 h 1189158"/>
                  <a:gd name="connsiteX7" fmla="*/ 707733 w 775290"/>
                  <a:gd name="connsiteY7" fmla="*/ 462124 h 1189158"/>
                  <a:gd name="connsiteX8" fmla="*/ 698082 w 775290"/>
                  <a:gd name="connsiteY8" fmla="*/ 590802 h 1189158"/>
                  <a:gd name="connsiteX9" fmla="*/ 672347 w 775290"/>
                  <a:gd name="connsiteY9" fmla="*/ 616538 h 1189158"/>
                  <a:gd name="connsiteX10" fmla="*/ 672347 w 775290"/>
                  <a:gd name="connsiteY10" fmla="*/ 642274 h 1189158"/>
                  <a:gd name="connsiteX11" fmla="*/ 704516 w 775290"/>
                  <a:gd name="connsiteY11" fmla="*/ 648708 h 1189158"/>
                  <a:gd name="connsiteX12" fmla="*/ 710950 w 775290"/>
                  <a:gd name="connsiteY12" fmla="*/ 725915 h 1189158"/>
                  <a:gd name="connsiteX13" fmla="*/ 691648 w 775290"/>
                  <a:gd name="connsiteY13" fmla="*/ 745217 h 1189158"/>
                  <a:gd name="connsiteX14" fmla="*/ 698082 w 775290"/>
                  <a:gd name="connsiteY14" fmla="*/ 815990 h 1189158"/>
                  <a:gd name="connsiteX15" fmla="*/ 703248 w 775290"/>
                  <a:gd name="connsiteY15" fmla="*/ 816728 h 1189158"/>
                  <a:gd name="connsiteX16" fmla="*/ 701299 w 775290"/>
                  <a:gd name="connsiteY16" fmla="*/ 822424 h 1189158"/>
                  <a:gd name="connsiteX17" fmla="*/ 730252 w 775290"/>
                  <a:gd name="connsiteY17" fmla="*/ 867461 h 1189158"/>
                  <a:gd name="connsiteX18" fmla="*/ 755988 w 775290"/>
                  <a:gd name="connsiteY18" fmla="*/ 877112 h 1189158"/>
                  <a:gd name="connsiteX19" fmla="*/ 775290 w 775290"/>
                  <a:gd name="connsiteY19" fmla="*/ 906065 h 1189158"/>
                  <a:gd name="connsiteX20" fmla="*/ 701299 w 775290"/>
                  <a:gd name="connsiteY20" fmla="*/ 1021876 h 1189158"/>
                  <a:gd name="connsiteX21" fmla="*/ 669130 w 775290"/>
                  <a:gd name="connsiteY21" fmla="*/ 1034744 h 1189158"/>
                  <a:gd name="connsiteX22" fmla="*/ 678781 w 775290"/>
                  <a:gd name="connsiteY22" fmla="*/ 1063696 h 1189158"/>
                  <a:gd name="connsiteX23" fmla="*/ 678781 w 775290"/>
                  <a:gd name="connsiteY23" fmla="*/ 1102300 h 1189158"/>
                  <a:gd name="connsiteX24" fmla="*/ 649828 w 775290"/>
                  <a:gd name="connsiteY24" fmla="*/ 1160205 h 1189158"/>
                  <a:gd name="connsiteX25" fmla="*/ 601573 w 775290"/>
                  <a:gd name="connsiteY25" fmla="*/ 1166639 h 1189158"/>
                  <a:gd name="connsiteX26" fmla="*/ 585488 w 775290"/>
                  <a:gd name="connsiteY26" fmla="*/ 1176290 h 1189158"/>
                  <a:gd name="connsiteX27" fmla="*/ 527583 w 775290"/>
                  <a:gd name="connsiteY27" fmla="*/ 1189158 h 1189158"/>
                  <a:gd name="connsiteX28" fmla="*/ 505064 w 775290"/>
                  <a:gd name="connsiteY28" fmla="*/ 1140904 h 1189158"/>
                  <a:gd name="connsiteX29" fmla="*/ 472895 w 775290"/>
                  <a:gd name="connsiteY29" fmla="*/ 1131253 h 1189158"/>
                  <a:gd name="connsiteX30" fmla="*/ 450376 w 775290"/>
                  <a:gd name="connsiteY30" fmla="*/ 1099083 h 1189158"/>
                  <a:gd name="connsiteX31" fmla="*/ 395687 w 775290"/>
                  <a:gd name="connsiteY31" fmla="*/ 1050829 h 1189158"/>
                  <a:gd name="connsiteX32" fmla="*/ 366735 w 775290"/>
                  <a:gd name="connsiteY32" fmla="*/ 1050829 h 1189158"/>
                  <a:gd name="connsiteX33" fmla="*/ 353867 w 775290"/>
                  <a:gd name="connsiteY33" fmla="*/ 1070130 h 1189158"/>
                  <a:gd name="connsiteX34" fmla="*/ 318480 w 775290"/>
                  <a:gd name="connsiteY34" fmla="*/ 1060479 h 1189158"/>
                  <a:gd name="connsiteX35" fmla="*/ 295961 w 775290"/>
                  <a:gd name="connsiteY35" fmla="*/ 1047612 h 1189158"/>
                  <a:gd name="connsiteX36" fmla="*/ 263792 w 775290"/>
                  <a:gd name="connsiteY36" fmla="*/ 1082998 h 1189158"/>
                  <a:gd name="connsiteX37" fmla="*/ 215537 w 775290"/>
                  <a:gd name="connsiteY37" fmla="*/ 1050829 h 1189158"/>
                  <a:gd name="connsiteX38" fmla="*/ 199452 w 775290"/>
                  <a:gd name="connsiteY38" fmla="*/ 1021876 h 1189158"/>
                  <a:gd name="connsiteX39" fmla="*/ 128679 w 775290"/>
                  <a:gd name="connsiteY39" fmla="*/ 1034744 h 1189158"/>
                  <a:gd name="connsiteX40" fmla="*/ 119028 w 775290"/>
                  <a:gd name="connsiteY40" fmla="*/ 1005791 h 1189158"/>
                  <a:gd name="connsiteX41" fmla="*/ 112594 w 775290"/>
                  <a:gd name="connsiteY41" fmla="*/ 976838 h 1189158"/>
                  <a:gd name="connsiteX42" fmla="*/ 96509 w 775290"/>
                  <a:gd name="connsiteY42" fmla="*/ 925367 h 1189158"/>
                  <a:gd name="connsiteX43" fmla="*/ 57906 w 775290"/>
                  <a:gd name="connsiteY43" fmla="*/ 886763 h 1189158"/>
                  <a:gd name="connsiteX44" fmla="*/ 35387 w 775290"/>
                  <a:gd name="connsiteY44" fmla="*/ 867461 h 1189158"/>
                  <a:gd name="connsiteX45" fmla="*/ 0 w 775290"/>
                  <a:gd name="connsiteY45" fmla="*/ 819207 h 1189158"/>
                  <a:gd name="connsiteX46" fmla="*/ 45038 w 775290"/>
                  <a:gd name="connsiteY46" fmla="*/ 770952 h 1189158"/>
                  <a:gd name="connsiteX47" fmla="*/ 64339 w 775290"/>
                  <a:gd name="connsiteY47" fmla="*/ 738783 h 1189158"/>
                  <a:gd name="connsiteX48" fmla="*/ 112594 w 775290"/>
                  <a:gd name="connsiteY48" fmla="*/ 732349 h 1189158"/>
                  <a:gd name="connsiteX49" fmla="*/ 193018 w 775290"/>
                  <a:gd name="connsiteY49" fmla="*/ 664793 h 1189158"/>
                  <a:gd name="connsiteX50" fmla="*/ 443942 w 775290"/>
                  <a:gd name="connsiteY50" fmla="*/ 320577 h 1189158"/>
                  <a:gd name="connsiteX51" fmla="*/ 479329 w 775290"/>
                  <a:gd name="connsiteY51" fmla="*/ 281973 h 1189158"/>
                  <a:gd name="connsiteX52" fmla="*/ 507141 w 775290"/>
                  <a:gd name="connsiteY52" fmla="*/ 226981 h 1189158"/>
                  <a:gd name="connsiteX0" fmla="*/ 724585 w 775290"/>
                  <a:gd name="connsiteY0" fmla="*/ 0 h 962177"/>
                  <a:gd name="connsiteX1" fmla="*/ 727035 w 775290"/>
                  <a:gd name="connsiteY1" fmla="*/ 19606 h 962177"/>
                  <a:gd name="connsiteX2" fmla="*/ 688431 w 775290"/>
                  <a:gd name="connsiteY2" fmla="*/ 71077 h 962177"/>
                  <a:gd name="connsiteX3" fmla="*/ 691648 w 775290"/>
                  <a:gd name="connsiteY3" fmla="*/ 148284 h 962177"/>
                  <a:gd name="connsiteX4" fmla="*/ 717384 w 775290"/>
                  <a:gd name="connsiteY4" fmla="*/ 174020 h 962177"/>
                  <a:gd name="connsiteX5" fmla="*/ 723818 w 775290"/>
                  <a:gd name="connsiteY5" fmla="*/ 222275 h 962177"/>
                  <a:gd name="connsiteX6" fmla="*/ 707733 w 775290"/>
                  <a:gd name="connsiteY6" fmla="*/ 235143 h 962177"/>
                  <a:gd name="connsiteX7" fmla="*/ 698082 w 775290"/>
                  <a:gd name="connsiteY7" fmla="*/ 363821 h 962177"/>
                  <a:gd name="connsiteX8" fmla="*/ 672347 w 775290"/>
                  <a:gd name="connsiteY8" fmla="*/ 389557 h 962177"/>
                  <a:gd name="connsiteX9" fmla="*/ 672347 w 775290"/>
                  <a:gd name="connsiteY9" fmla="*/ 415293 h 962177"/>
                  <a:gd name="connsiteX10" fmla="*/ 704516 w 775290"/>
                  <a:gd name="connsiteY10" fmla="*/ 421727 h 962177"/>
                  <a:gd name="connsiteX11" fmla="*/ 710950 w 775290"/>
                  <a:gd name="connsiteY11" fmla="*/ 498934 h 962177"/>
                  <a:gd name="connsiteX12" fmla="*/ 691648 w 775290"/>
                  <a:gd name="connsiteY12" fmla="*/ 518236 h 962177"/>
                  <a:gd name="connsiteX13" fmla="*/ 698082 w 775290"/>
                  <a:gd name="connsiteY13" fmla="*/ 589009 h 962177"/>
                  <a:gd name="connsiteX14" fmla="*/ 703248 w 775290"/>
                  <a:gd name="connsiteY14" fmla="*/ 589747 h 962177"/>
                  <a:gd name="connsiteX15" fmla="*/ 701299 w 775290"/>
                  <a:gd name="connsiteY15" fmla="*/ 595443 h 962177"/>
                  <a:gd name="connsiteX16" fmla="*/ 730252 w 775290"/>
                  <a:gd name="connsiteY16" fmla="*/ 640480 h 962177"/>
                  <a:gd name="connsiteX17" fmla="*/ 755988 w 775290"/>
                  <a:gd name="connsiteY17" fmla="*/ 650131 h 962177"/>
                  <a:gd name="connsiteX18" fmla="*/ 775290 w 775290"/>
                  <a:gd name="connsiteY18" fmla="*/ 679084 h 962177"/>
                  <a:gd name="connsiteX19" fmla="*/ 701299 w 775290"/>
                  <a:gd name="connsiteY19" fmla="*/ 794895 h 962177"/>
                  <a:gd name="connsiteX20" fmla="*/ 669130 w 775290"/>
                  <a:gd name="connsiteY20" fmla="*/ 807763 h 962177"/>
                  <a:gd name="connsiteX21" fmla="*/ 678781 w 775290"/>
                  <a:gd name="connsiteY21" fmla="*/ 836715 h 962177"/>
                  <a:gd name="connsiteX22" fmla="*/ 678781 w 775290"/>
                  <a:gd name="connsiteY22" fmla="*/ 875319 h 962177"/>
                  <a:gd name="connsiteX23" fmla="*/ 649828 w 775290"/>
                  <a:gd name="connsiteY23" fmla="*/ 933224 h 962177"/>
                  <a:gd name="connsiteX24" fmla="*/ 601573 w 775290"/>
                  <a:gd name="connsiteY24" fmla="*/ 939658 h 962177"/>
                  <a:gd name="connsiteX25" fmla="*/ 585488 w 775290"/>
                  <a:gd name="connsiteY25" fmla="*/ 949309 h 962177"/>
                  <a:gd name="connsiteX26" fmla="*/ 527583 w 775290"/>
                  <a:gd name="connsiteY26" fmla="*/ 962177 h 962177"/>
                  <a:gd name="connsiteX27" fmla="*/ 505064 w 775290"/>
                  <a:gd name="connsiteY27" fmla="*/ 913923 h 962177"/>
                  <a:gd name="connsiteX28" fmla="*/ 472895 w 775290"/>
                  <a:gd name="connsiteY28" fmla="*/ 904272 h 962177"/>
                  <a:gd name="connsiteX29" fmla="*/ 450376 w 775290"/>
                  <a:gd name="connsiteY29" fmla="*/ 872102 h 962177"/>
                  <a:gd name="connsiteX30" fmla="*/ 395687 w 775290"/>
                  <a:gd name="connsiteY30" fmla="*/ 823848 h 962177"/>
                  <a:gd name="connsiteX31" fmla="*/ 366735 w 775290"/>
                  <a:gd name="connsiteY31" fmla="*/ 823848 h 962177"/>
                  <a:gd name="connsiteX32" fmla="*/ 353867 w 775290"/>
                  <a:gd name="connsiteY32" fmla="*/ 843149 h 962177"/>
                  <a:gd name="connsiteX33" fmla="*/ 318480 w 775290"/>
                  <a:gd name="connsiteY33" fmla="*/ 833498 h 962177"/>
                  <a:gd name="connsiteX34" fmla="*/ 295961 w 775290"/>
                  <a:gd name="connsiteY34" fmla="*/ 820631 h 962177"/>
                  <a:gd name="connsiteX35" fmla="*/ 263792 w 775290"/>
                  <a:gd name="connsiteY35" fmla="*/ 856017 h 962177"/>
                  <a:gd name="connsiteX36" fmla="*/ 215537 w 775290"/>
                  <a:gd name="connsiteY36" fmla="*/ 823848 h 962177"/>
                  <a:gd name="connsiteX37" fmla="*/ 199452 w 775290"/>
                  <a:gd name="connsiteY37" fmla="*/ 794895 h 962177"/>
                  <a:gd name="connsiteX38" fmla="*/ 128679 w 775290"/>
                  <a:gd name="connsiteY38" fmla="*/ 807763 h 962177"/>
                  <a:gd name="connsiteX39" fmla="*/ 119028 w 775290"/>
                  <a:gd name="connsiteY39" fmla="*/ 778810 h 962177"/>
                  <a:gd name="connsiteX40" fmla="*/ 112594 w 775290"/>
                  <a:gd name="connsiteY40" fmla="*/ 749857 h 962177"/>
                  <a:gd name="connsiteX41" fmla="*/ 96509 w 775290"/>
                  <a:gd name="connsiteY41" fmla="*/ 698386 h 962177"/>
                  <a:gd name="connsiteX42" fmla="*/ 57906 w 775290"/>
                  <a:gd name="connsiteY42" fmla="*/ 659782 h 962177"/>
                  <a:gd name="connsiteX43" fmla="*/ 35387 w 775290"/>
                  <a:gd name="connsiteY43" fmla="*/ 640480 h 962177"/>
                  <a:gd name="connsiteX44" fmla="*/ 0 w 775290"/>
                  <a:gd name="connsiteY44" fmla="*/ 592226 h 962177"/>
                  <a:gd name="connsiteX45" fmla="*/ 45038 w 775290"/>
                  <a:gd name="connsiteY45" fmla="*/ 543971 h 962177"/>
                  <a:gd name="connsiteX46" fmla="*/ 64339 w 775290"/>
                  <a:gd name="connsiteY46" fmla="*/ 511802 h 962177"/>
                  <a:gd name="connsiteX47" fmla="*/ 112594 w 775290"/>
                  <a:gd name="connsiteY47" fmla="*/ 505368 h 962177"/>
                  <a:gd name="connsiteX48" fmla="*/ 193018 w 775290"/>
                  <a:gd name="connsiteY48" fmla="*/ 437812 h 962177"/>
                  <a:gd name="connsiteX49" fmla="*/ 443942 w 775290"/>
                  <a:gd name="connsiteY49" fmla="*/ 93596 h 962177"/>
                  <a:gd name="connsiteX50" fmla="*/ 479329 w 775290"/>
                  <a:gd name="connsiteY50" fmla="*/ 54992 h 962177"/>
                  <a:gd name="connsiteX51" fmla="*/ 507141 w 775290"/>
                  <a:gd name="connsiteY51" fmla="*/ 0 h 962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775290" h="962177">
                    <a:moveTo>
                      <a:pt x="724585" y="0"/>
                    </a:moveTo>
                    <a:lnTo>
                      <a:pt x="727035" y="19606"/>
                    </a:lnTo>
                    <a:lnTo>
                      <a:pt x="688431" y="71077"/>
                    </a:lnTo>
                    <a:lnTo>
                      <a:pt x="691648" y="148284"/>
                    </a:lnTo>
                    <a:lnTo>
                      <a:pt x="717384" y="174020"/>
                    </a:lnTo>
                    <a:lnTo>
                      <a:pt x="723818" y="222275"/>
                    </a:lnTo>
                    <a:lnTo>
                      <a:pt x="707733" y="235143"/>
                    </a:lnTo>
                    <a:lnTo>
                      <a:pt x="698082" y="363821"/>
                    </a:lnTo>
                    <a:lnTo>
                      <a:pt x="672347" y="389557"/>
                    </a:lnTo>
                    <a:lnTo>
                      <a:pt x="672347" y="415293"/>
                    </a:lnTo>
                    <a:lnTo>
                      <a:pt x="704516" y="421727"/>
                    </a:lnTo>
                    <a:lnTo>
                      <a:pt x="710950" y="498934"/>
                    </a:lnTo>
                    <a:lnTo>
                      <a:pt x="691648" y="518236"/>
                    </a:lnTo>
                    <a:lnTo>
                      <a:pt x="698082" y="589009"/>
                    </a:lnTo>
                    <a:lnTo>
                      <a:pt x="703248" y="589747"/>
                    </a:lnTo>
                    <a:lnTo>
                      <a:pt x="701299" y="595443"/>
                    </a:lnTo>
                    <a:lnTo>
                      <a:pt x="730252" y="640480"/>
                    </a:lnTo>
                    <a:lnTo>
                      <a:pt x="755988" y="650131"/>
                    </a:lnTo>
                    <a:lnTo>
                      <a:pt x="775290" y="679084"/>
                    </a:lnTo>
                    <a:lnTo>
                      <a:pt x="701299" y="794895"/>
                    </a:lnTo>
                    <a:lnTo>
                      <a:pt x="669130" y="807763"/>
                    </a:lnTo>
                    <a:lnTo>
                      <a:pt x="678781" y="836715"/>
                    </a:lnTo>
                    <a:lnTo>
                      <a:pt x="678781" y="875319"/>
                    </a:lnTo>
                    <a:lnTo>
                      <a:pt x="649828" y="933224"/>
                    </a:lnTo>
                    <a:lnTo>
                      <a:pt x="601573" y="939658"/>
                    </a:lnTo>
                    <a:lnTo>
                      <a:pt x="585488" y="949309"/>
                    </a:lnTo>
                    <a:lnTo>
                      <a:pt x="527583" y="962177"/>
                    </a:lnTo>
                    <a:lnTo>
                      <a:pt x="505064" y="913923"/>
                    </a:lnTo>
                    <a:lnTo>
                      <a:pt x="472895" y="904272"/>
                    </a:lnTo>
                    <a:lnTo>
                      <a:pt x="450376" y="872102"/>
                    </a:lnTo>
                    <a:lnTo>
                      <a:pt x="395687" y="823848"/>
                    </a:lnTo>
                    <a:lnTo>
                      <a:pt x="366735" y="823848"/>
                    </a:lnTo>
                    <a:lnTo>
                      <a:pt x="353867" y="843149"/>
                    </a:lnTo>
                    <a:lnTo>
                      <a:pt x="318480" y="833498"/>
                    </a:lnTo>
                    <a:lnTo>
                      <a:pt x="295961" y="820631"/>
                    </a:lnTo>
                    <a:lnTo>
                      <a:pt x="263792" y="856017"/>
                    </a:lnTo>
                    <a:lnTo>
                      <a:pt x="215537" y="823848"/>
                    </a:lnTo>
                    <a:lnTo>
                      <a:pt x="199452" y="794895"/>
                    </a:lnTo>
                    <a:lnTo>
                      <a:pt x="128679" y="807763"/>
                    </a:lnTo>
                    <a:lnTo>
                      <a:pt x="119028" y="778810"/>
                    </a:lnTo>
                    <a:lnTo>
                      <a:pt x="112594" y="749857"/>
                    </a:lnTo>
                    <a:lnTo>
                      <a:pt x="96509" y="698386"/>
                    </a:lnTo>
                    <a:lnTo>
                      <a:pt x="57906" y="659782"/>
                    </a:lnTo>
                    <a:lnTo>
                      <a:pt x="35387" y="640480"/>
                    </a:lnTo>
                    <a:lnTo>
                      <a:pt x="0" y="592226"/>
                    </a:lnTo>
                    <a:lnTo>
                      <a:pt x="45038" y="543971"/>
                    </a:lnTo>
                    <a:lnTo>
                      <a:pt x="64339" y="511802"/>
                    </a:lnTo>
                    <a:lnTo>
                      <a:pt x="112594" y="505368"/>
                    </a:lnTo>
                    <a:lnTo>
                      <a:pt x="193018" y="437812"/>
                    </a:lnTo>
                    <a:lnTo>
                      <a:pt x="443942" y="93596"/>
                    </a:lnTo>
                    <a:lnTo>
                      <a:pt x="479329" y="54992"/>
                    </a:lnTo>
                    <a:lnTo>
                      <a:pt x="507141" y="0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6C58E3B5-A6D8-C414-4B73-0FA4834B7ED5}"/>
                  </a:ext>
                </a:extLst>
              </p:cNvPr>
              <p:cNvSpPr/>
              <p:nvPr/>
            </p:nvSpPr>
            <p:spPr>
              <a:xfrm>
                <a:off x="1140810" y="4060616"/>
                <a:ext cx="1765314" cy="2111133"/>
              </a:xfrm>
              <a:custGeom>
                <a:avLst/>
                <a:gdLst>
                  <a:gd name="connsiteX0" fmla="*/ 3021330 w 4181474"/>
                  <a:gd name="connsiteY0" fmla="*/ 0 h 5000624"/>
                  <a:gd name="connsiteX1" fmla="*/ 3059430 w 4181474"/>
                  <a:gd name="connsiteY1" fmla="*/ 30480 h 5000624"/>
                  <a:gd name="connsiteX2" fmla="*/ 3128010 w 4181474"/>
                  <a:gd name="connsiteY2" fmla="*/ 7620 h 5000624"/>
                  <a:gd name="connsiteX3" fmla="*/ 3173730 w 4181474"/>
                  <a:gd name="connsiteY3" fmla="*/ 15240 h 5000624"/>
                  <a:gd name="connsiteX4" fmla="*/ 3128010 w 4181474"/>
                  <a:gd name="connsiteY4" fmla="*/ 137160 h 5000624"/>
                  <a:gd name="connsiteX5" fmla="*/ 3257550 w 4181474"/>
                  <a:gd name="connsiteY5" fmla="*/ 114300 h 5000624"/>
                  <a:gd name="connsiteX6" fmla="*/ 3310890 w 4181474"/>
                  <a:gd name="connsiteY6" fmla="*/ 106680 h 5000624"/>
                  <a:gd name="connsiteX7" fmla="*/ 3303270 w 4181474"/>
                  <a:gd name="connsiteY7" fmla="*/ 60960 h 5000624"/>
                  <a:gd name="connsiteX8" fmla="*/ 3394710 w 4181474"/>
                  <a:gd name="connsiteY8" fmla="*/ 15240 h 5000624"/>
                  <a:gd name="connsiteX9" fmla="*/ 3409950 w 4181474"/>
                  <a:gd name="connsiteY9" fmla="*/ 121920 h 5000624"/>
                  <a:gd name="connsiteX10" fmla="*/ 3569970 w 4181474"/>
                  <a:gd name="connsiteY10" fmla="*/ 198120 h 5000624"/>
                  <a:gd name="connsiteX11" fmla="*/ 3638550 w 4181474"/>
                  <a:gd name="connsiteY11" fmla="*/ 152400 h 5000624"/>
                  <a:gd name="connsiteX12" fmla="*/ 3714750 w 4181474"/>
                  <a:gd name="connsiteY12" fmla="*/ 160020 h 5000624"/>
                  <a:gd name="connsiteX13" fmla="*/ 3851910 w 4181474"/>
                  <a:gd name="connsiteY13" fmla="*/ 289560 h 5000624"/>
                  <a:gd name="connsiteX14" fmla="*/ 3989070 w 4181474"/>
                  <a:gd name="connsiteY14" fmla="*/ 281940 h 5000624"/>
                  <a:gd name="connsiteX15" fmla="*/ 3975862 w 4181474"/>
                  <a:gd name="connsiteY15" fmla="*/ 282674 h 5000624"/>
                  <a:gd name="connsiteX16" fmla="*/ 3990974 w 4181474"/>
                  <a:gd name="connsiteY16" fmla="*/ 352424 h 5000624"/>
                  <a:gd name="connsiteX17" fmla="*/ 4086226 w 4181474"/>
                  <a:gd name="connsiteY17" fmla="*/ 381000 h 5000624"/>
                  <a:gd name="connsiteX18" fmla="*/ 4095750 w 4181474"/>
                  <a:gd name="connsiteY18" fmla="*/ 438150 h 5000624"/>
                  <a:gd name="connsiteX19" fmla="*/ 4181474 w 4181474"/>
                  <a:gd name="connsiteY19" fmla="*/ 514350 h 5000624"/>
                  <a:gd name="connsiteX20" fmla="*/ 4171950 w 4181474"/>
                  <a:gd name="connsiteY20" fmla="*/ 647700 h 5000624"/>
                  <a:gd name="connsiteX21" fmla="*/ 3952874 w 4181474"/>
                  <a:gd name="connsiteY21" fmla="*/ 942976 h 5000624"/>
                  <a:gd name="connsiteX22" fmla="*/ 3943350 w 4181474"/>
                  <a:gd name="connsiteY22" fmla="*/ 1028700 h 5000624"/>
                  <a:gd name="connsiteX23" fmla="*/ 4000498 w 4181474"/>
                  <a:gd name="connsiteY23" fmla="*/ 1047750 h 5000624"/>
                  <a:gd name="connsiteX24" fmla="*/ 4000498 w 4181474"/>
                  <a:gd name="connsiteY24" fmla="*/ 1171576 h 5000624"/>
                  <a:gd name="connsiteX25" fmla="*/ 3924298 w 4181474"/>
                  <a:gd name="connsiteY25" fmla="*/ 1162050 h 5000624"/>
                  <a:gd name="connsiteX26" fmla="*/ 3876674 w 4181474"/>
                  <a:gd name="connsiteY26" fmla="*/ 1228724 h 5000624"/>
                  <a:gd name="connsiteX27" fmla="*/ 3895726 w 4181474"/>
                  <a:gd name="connsiteY27" fmla="*/ 1295400 h 5000624"/>
                  <a:gd name="connsiteX28" fmla="*/ 3886202 w 4181474"/>
                  <a:gd name="connsiteY28" fmla="*/ 1352550 h 5000624"/>
                  <a:gd name="connsiteX29" fmla="*/ 3971926 w 4181474"/>
                  <a:gd name="connsiteY29" fmla="*/ 1466850 h 5000624"/>
                  <a:gd name="connsiteX30" fmla="*/ 4067174 w 4181474"/>
                  <a:gd name="connsiteY30" fmla="*/ 1495424 h 5000624"/>
                  <a:gd name="connsiteX31" fmla="*/ 4000498 w 4181474"/>
                  <a:gd name="connsiteY31" fmla="*/ 1638300 h 5000624"/>
                  <a:gd name="connsiteX32" fmla="*/ 4000498 w 4181474"/>
                  <a:gd name="connsiteY32" fmla="*/ 1724024 h 5000624"/>
                  <a:gd name="connsiteX33" fmla="*/ 3857626 w 4181474"/>
                  <a:gd name="connsiteY33" fmla="*/ 1800224 h 5000624"/>
                  <a:gd name="connsiteX34" fmla="*/ 3771898 w 4181474"/>
                  <a:gd name="connsiteY34" fmla="*/ 2000250 h 5000624"/>
                  <a:gd name="connsiteX35" fmla="*/ 3724274 w 4181474"/>
                  <a:gd name="connsiteY35" fmla="*/ 2000250 h 5000624"/>
                  <a:gd name="connsiteX36" fmla="*/ 3667126 w 4181474"/>
                  <a:gd name="connsiteY36" fmla="*/ 2066924 h 5000624"/>
                  <a:gd name="connsiteX37" fmla="*/ 3657602 w 4181474"/>
                  <a:gd name="connsiteY37" fmla="*/ 2162176 h 5000624"/>
                  <a:gd name="connsiteX38" fmla="*/ 3600450 w 4181474"/>
                  <a:gd name="connsiteY38" fmla="*/ 2171700 h 5000624"/>
                  <a:gd name="connsiteX39" fmla="*/ 3505202 w 4181474"/>
                  <a:gd name="connsiteY39" fmla="*/ 2133600 h 5000624"/>
                  <a:gd name="connsiteX40" fmla="*/ 3390898 w 4181474"/>
                  <a:gd name="connsiteY40" fmla="*/ 2143124 h 5000624"/>
                  <a:gd name="connsiteX41" fmla="*/ 3324226 w 4181474"/>
                  <a:gd name="connsiteY41" fmla="*/ 2209800 h 5000624"/>
                  <a:gd name="connsiteX42" fmla="*/ 3333750 w 4181474"/>
                  <a:gd name="connsiteY42" fmla="*/ 2324100 h 5000624"/>
                  <a:gd name="connsiteX43" fmla="*/ 3295650 w 4181474"/>
                  <a:gd name="connsiteY43" fmla="*/ 2352676 h 5000624"/>
                  <a:gd name="connsiteX44" fmla="*/ 3219450 w 4181474"/>
                  <a:gd name="connsiteY44" fmla="*/ 2352676 h 5000624"/>
                  <a:gd name="connsiteX45" fmla="*/ 3181350 w 4181474"/>
                  <a:gd name="connsiteY45" fmla="*/ 2466976 h 5000624"/>
                  <a:gd name="connsiteX46" fmla="*/ 3257550 w 4181474"/>
                  <a:gd name="connsiteY46" fmla="*/ 2524124 h 5000624"/>
                  <a:gd name="connsiteX47" fmla="*/ 3390898 w 4181474"/>
                  <a:gd name="connsiteY47" fmla="*/ 2524124 h 5000624"/>
                  <a:gd name="connsiteX48" fmla="*/ 3400426 w 4181474"/>
                  <a:gd name="connsiteY48" fmla="*/ 2609850 h 5000624"/>
                  <a:gd name="connsiteX49" fmla="*/ 3495674 w 4181474"/>
                  <a:gd name="connsiteY49" fmla="*/ 2609850 h 5000624"/>
                  <a:gd name="connsiteX50" fmla="*/ 3533774 w 4181474"/>
                  <a:gd name="connsiteY50" fmla="*/ 2686050 h 5000624"/>
                  <a:gd name="connsiteX51" fmla="*/ 3590926 w 4181474"/>
                  <a:gd name="connsiteY51" fmla="*/ 2667000 h 5000624"/>
                  <a:gd name="connsiteX52" fmla="*/ 3629026 w 4181474"/>
                  <a:gd name="connsiteY52" fmla="*/ 2705100 h 5000624"/>
                  <a:gd name="connsiteX53" fmla="*/ 3638550 w 4181474"/>
                  <a:gd name="connsiteY53" fmla="*/ 2762250 h 5000624"/>
                  <a:gd name="connsiteX54" fmla="*/ 3676650 w 4181474"/>
                  <a:gd name="connsiteY54" fmla="*/ 2838450 h 5000624"/>
                  <a:gd name="connsiteX55" fmla="*/ 3705226 w 4181474"/>
                  <a:gd name="connsiteY55" fmla="*/ 2971800 h 5000624"/>
                  <a:gd name="connsiteX56" fmla="*/ 3800474 w 4181474"/>
                  <a:gd name="connsiteY56" fmla="*/ 2990850 h 5000624"/>
                  <a:gd name="connsiteX57" fmla="*/ 3848098 w 4181474"/>
                  <a:gd name="connsiteY57" fmla="*/ 3095624 h 5000624"/>
                  <a:gd name="connsiteX58" fmla="*/ 3771898 w 4181474"/>
                  <a:gd name="connsiteY58" fmla="*/ 3162300 h 5000624"/>
                  <a:gd name="connsiteX59" fmla="*/ 3762374 w 4181474"/>
                  <a:gd name="connsiteY59" fmla="*/ 3238500 h 5000624"/>
                  <a:gd name="connsiteX60" fmla="*/ 3819526 w 4181474"/>
                  <a:gd name="connsiteY60" fmla="*/ 3333750 h 5000624"/>
                  <a:gd name="connsiteX61" fmla="*/ 3924298 w 4181474"/>
                  <a:gd name="connsiteY61" fmla="*/ 3333750 h 5000624"/>
                  <a:gd name="connsiteX62" fmla="*/ 3933826 w 4181474"/>
                  <a:gd name="connsiteY62" fmla="*/ 3457576 h 5000624"/>
                  <a:gd name="connsiteX63" fmla="*/ 4057650 w 4181474"/>
                  <a:gd name="connsiteY63" fmla="*/ 3533776 h 5000624"/>
                  <a:gd name="connsiteX64" fmla="*/ 4105274 w 4181474"/>
                  <a:gd name="connsiteY64" fmla="*/ 3629024 h 5000624"/>
                  <a:gd name="connsiteX65" fmla="*/ 4095750 w 4181474"/>
                  <a:gd name="connsiteY65" fmla="*/ 3771900 h 5000624"/>
                  <a:gd name="connsiteX66" fmla="*/ 4057650 w 4181474"/>
                  <a:gd name="connsiteY66" fmla="*/ 3781424 h 5000624"/>
                  <a:gd name="connsiteX67" fmla="*/ 4019550 w 4181474"/>
                  <a:gd name="connsiteY67" fmla="*/ 3867150 h 5000624"/>
                  <a:gd name="connsiteX68" fmla="*/ 4048126 w 4181474"/>
                  <a:gd name="connsiteY68" fmla="*/ 3905250 h 5000624"/>
                  <a:gd name="connsiteX69" fmla="*/ 4143374 w 4181474"/>
                  <a:gd name="connsiteY69" fmla="*/ 4029076 h 5000624"/>
                  <a:gd name="connsiteX70" fmla="*/ 3962402 w 4181474"/>
                  <a:gd name="connsiteY70" fmla="*/ 4048124 h 5000624"/>
                  <a:gd name="connsiteX71" fmla="*/ 4010026 w 4181474"/>
                  <a:gd name="connsiteY71" fmla="*/ 4143376 h 5000624"/>
                  <a:gd name="connsiteX72" fmla="*/ 4000498 w 4181474"/>
                  <a:gd name="connsiteY72" fmla="*/ 4305300 h 5000624"/>
                  <a:gd name="connsiteX73" fmla="*/ 3886202 w 4181474"/>
                  <a:gd name="connsiteY73" fmla="*/ 4362450 h 5000624"/>
                  <a:gd name="connsiteX74" fmla="*/ 3895314 w 4181474"/>
                  <a:gd name="connsiteY74" fmla="*/ 4480936 h 5000624"/>
                  <a:gd name="connsiteX75" fmla="*/ 3771898 w 4181474"/>
                  <a:gd name="connsiteY75" fmla="*/ 4467224 h 5000624"/>
                  <a:gd name="connsiteX76" fmla="*/ 3724274 w 4181474"/>
                  <a:gd name="connsiteY76" fmla="*/ 4524376 h 5000624"/>
                  <a:gd name="connsiteX77" fmla="*/ 3505202 w 4181474"/>
                  <a:gd name="connsiteY77" fmla="*/ 4648200 h 5000624"/>
                  <a:gd name="connsiteX78" fmla="*/ 3409950 w 4181474"/>
                  <a:gd name="connsiteY78" fmla="*/ 4638676 h 5000624"/>
                  <a:gd name="connsiteX79" fmla="*/ 3324226 w 4181474"/>
                  <a:gd name="connsiteY79" fmla="*/ 4552950 h 5000624"/>
                  <a:gd name="connsiteX80" fmla="*/ 3267074 w 4181474"/>
                  <a:gd name="connsiteY80" fmla="*/ 4562476 h 5000624"/>
                  <a:gd name="connsiteX81" fmla="*/ 3124202 w 4181474"/>
                  <a:gd name="connsiteY81" fmla="*/ 4438650 h 5000624"/>
                  <a:gd name="connsiteX82" fmla="*/ 2933698 w 4181474"/>
                  <a:gd name="connsiteY82" fmla="*/ 4505324 h 5000624"/>
                  <a:gd name="connsiteX83" fmla="*/ 2819402 w 4181474"/>
                  <a:gd name="connsiteY83" fmla="*/ 4600576 h 5000624"/>
                  <a:gd name="connsiteX84" fmla="*/ 2733674 w 4181474"/>
                  <a:gd name="connsiteY84" fmla="*/ 4562476 h 5000624"/>
                  <a:gd name="connsiteX85" fmla="*/ 2714626 w 4181474"/>
                  <a:gd name="connsiteY85" fmla="*/ 4467224 h 5000624"/>
                  <a:gd name="connsiteX86" fmla="*/ 2533650 w 4181474"/>
                  <a:gd name="connsiteY86" fmla="*/ 4381500 h 5000624"/>
                  <a:gd name="connsiteX87" fmla="*/ 2466974 w 4181474"/>
                  <a:gd name="connsiteY87" fmla="*/ 4419600 h 5000624"/>
                  <a:gd name="connsiteX88" fmla="*/ 2419350 w 4181474"/>
                  <a:gd name="connsiteY88" fmla="*/ 4391024 h 5000624"/>
                  <a:gd name="connsiteX89" fmla="*/ 2381250 w 4181474"/>
                  <a:gd name="connsiteY89" fmla="*/ 4381500 h 5000624"/>
                  <a:gd name="connsiteX90" fmla="*/ 2400300 w 4181474"/>
                  <a:gd name="connsiteY90" fmla="*/ 4267200 h 5000624"/>
                  <a:gd name="connsiteX91" fmla="*/ 2305050 w 4181474"/>
                  <a:gd name="connsiteY91" fmla="*/ 4248150 h 5000624"/>
                  <a:gd name="connsiteX92" fmla="*/ 2324100 w 4181474"/>
                  <a:gd name="connsiteY92" fmla="*/ 4152900 h 5000624"/>
                  <a:gd name="connsiteX93" fmla="*/ 2133600 w 4181474"/>
                  <a:gd name="connsiteY93" fmla="*/ 4010024 h 5000624"/>
                  <a:gd name="connsiteX94" fmla="*/ 2124074 w 4181474"/>
                  <a:gd name="connsiteY94" fmla="*/ 3943350 h 5000624"/>
                  <a:gd name="connsiteX95" fmla="*/ 2076450 w 4181474"/>
                  <a:gd name="connsiteY95" fmla="*/ 3962400 h 5000624"/>
                  <a:gd name="connsiteX96" fmla="*/ 2066926 w 4181474"/>
                  <a:gd name="connsiteY96" fmla="*/ 4019550 h 5000624"/>
                  <a:gd name="connsiteX97" fmla="*/ 1952626 w 4181474"/>
                  <a:gd name="connsiteY97" fmla="*/ 4095750 h 5000624"/>
                  <a:gd name="connsiteX98" fmla="*/ 1847850 w 4181474"/>
                  <a:gd name="connsiteY98" fmla="*/ 4114800 h 5000624"/>
                  <a:gd name="connsiteX99" fmla="*/ 1638300 w 4181474"/>
                  <a:gd name="connsiteY99" fmla="*/ 4181476 h 5000624"/>
                  <a:gd name="connsiteX100" fmla="*/ 1495426 w 4181474"/>
                  <a:gd name="connsiteY100" fmla="*/ 4171950 h 5000624"/>
                  <a:gd name="connsiteX101" fmla="*/ 1228726 w 4181474"/>
                  <a:gd name="connsiteY101" fmla="*/ 4600576 h 5000624"/>
                  <a:gd name="connsiteX102" fmla="*/ 1190626 w 4181474"/>
                  <a:gd name="connsiteY102" fmla="*/ 5000624 h 5000624"/>
                  <a:gd name="connsiteX103" fmla="*/ 1104900 w 4181474"/>
                  <a:gd name="connsiteY103" fmla="*/ 4962524 h 5000624"/>
                  <a:gd name="connsiteX104" fmla="*/ 1019174 w 4181474"/>
                  <a:gd name="connsiteY104" fmla="*/ 4972050 h 5000624"/>
                  <a:gd name="connsiteX105" fmla="*/ 971550 w 4181474"/>
                  <a:gd name="connsiteY105" fmla="*/ 4905376 h 5000624"/>
                  <a:gd name="connsiteX106" fmla="*/ 866774 w 4181474"/>
                  <a:gd name="connsiteY106" fmla="*/ 4752976 h 5000624"/>
                  <a:gd name="connsiteX107" fmla="*/ 809626 w 4181474"/>
                  <a:gd name="connsiteY107" fmla="*/ 4619624 h 5000624"/>
                  <a:gd name="connsiteX108" fmla="*/ 723900 w 4181474"/>
                  <a:gd name="connsiteY108" fmla="*/ 4562476 h 5000624"/>
                  <a:gd name="connsiteX109" fmla="*/ 628650 w 4181474"/>
                  <a:gd name="connsiteY109" fmla="*/ 4648200 h 5000624"/>
                  <a:gd name="connsiteX110" fmla="*/ 495300 w 4181474"/>
                  <a:gd name="connsiteY110" fmla="*/ 4657724 h 5000624"/>
                  <a:gd name="connsiteX111" fmla="*/ 390526 w 4181474"/>
                  <a:gd name="connsiteY111" fmla="*/ 4705350 h 5000624"/>
                  <a:gd name="connsiteX112" fmla="*/ 304800 w 4181474"/>
                  <a:gd name="connsiteY112" fmla="*/ 4619624 h 5000624"/>
                  <a:gd name="connsiteX113" fmla="*/ 304800 w 4181474"/>
                  <a:gd name="connsiteY113" fmla="*/ 4572000 h 5000624"/>
                  <a:gd name="connsiteX114" fmla="*/ 333374 w 4181474"/>
                  <a:gd name="connsiteY114" fmla="*/ 4514850 h 5000624"/>
                  <a:gd name="connsiteX115" fmla="*/ 342900 w 4181474"/>
                  <a:gd name="connsiteY115" fmla="*/ 4429124 h 5000624"/>
                  <a:gd name="connsiteX116" fmla="*/ 390526 w 4181474"/>
                  <a:gd name="connsiteY116" fmla="*/ 4238624 h 5000624"/>
                  <a:gd name="connsiteX117" fmla="*/ 400050 w 4181474"/>
                  <a:gd name="connsiteY117" fmla="*/ 4162424 h 5000624"/>
                  <a:gd name="connsiteX118" fmla="*/ 504826 w 4181474"/>
                  <a:gd name="connsiteY118" fmla="*/ 4095750 h 5000624"/>
                  <a:gd name="connsiteX119" fmla="*/ 390526 w 4181474"/>
                  <a:gd name="connsiteY119" fmla="*/ 3933824 h 5000624"/>
                  <a:gd name="connsiteX120" fmla="*/ 381000 w 4181474"/>
                  <a:gd name="connsiteY120" fmla="*/ 3848100 h 5000624"/>
                  <a:gd name="connsiteX121" fmla="*/ 333374 w 4181474"/>
                  <a:gd name="connsiteY121" fmla="*/ 3724276 h 5000624"/>
                  <a:gd name="connsiteX122" fmla="*/ 361950 w 4181474"/>
                  <a:gd name="connsiteY122" fmla="*/ 3600450 h 5000624"/>
                  <a:gd name="connsiteX123" fmla="*/ 238126 w 4181474"/>
                  <a:gd name="connsiteY123" fmla="*/ 3438524 h 5000624"/>
                  <a:gd name="connsiteX124" fmla="*/ 200026 w 4181474"/>
                  <a:gd name="connsiteY124" fmla="*/ 3457576 h 5000624"/>
                  <a:gd name="connsiteX125" fmla="*/ 85726 w 4181474"/>
                  <a:gd name="connsiteY125" fmla="*/ 3438524 h 5000624"/>
                  <a:gd name="connsiteX126" fmla="*/ 95250 w 4181474"/>
                  <a:gd name="connsiteY126" fmla="*/ 3276600 h 5000624"/>
                  <a:gd name="connsiteX127" fmla="*/ 85726 w 4181474"/>
                  <a:gd name="connsiteY127" fmla="*/ 3190876 h 5000624"/>
                  <a:gd name="connsiteX128" fmla="*/ 0 w 4181474"/>
                  <a:gd name="connsiteY128" fmla="*/ 3171824 h 5000624"/>
                  <a:gd name="connsiteX129" fmla="*/ 0 w 4181474"/>
                  <a:gd name="connsiteY129" fmla="*/ 3067050 h 5000624"/>
                  <a:gd name="connsiteX130" fmla="*/ 19050 w 4181474"/>
                  <a:gd name="connsiteY130" fmla="*/ 2943224 h 5000624"/>
                  <a:gd name="connsiteX131" fmla="*/ 114300 w 4181474"/>
                  <a:gd name="connsiteY131" fmla="*/ 2809876 h 5000624"/>
                  <a:gd name="connsiteX132" fmla="*/ 133350 w 4181474"/>
                  <a:gd name="connsiteY132" fmla="*/ 2686050 h 5000624"/>
                  <a:gd name="connsiteX133" fmla="*/ 142874 w 4181474"/>
                  <a:gd name="connsiteY133" fmla="*/ 2600324 h 5000624"/>
                  <a:gd name="connsiteX134" fmla="*/ 276226 w 4181474"/>
                  <a:gd name="connsiteY134" fmla="*/ 2533650 h 5000624"/>
                  <a:gd name="connsiteX135" fmla="*/ 495300 w 4181474"/>
                  <a:gd name="connsiteY135" fmla="*/ 2619376 h 5000624"/>
                  <a:gd name="connsiteX136" fmla="*/ 609600 w 4181474"/>
                  <a:gd name="connsiteY136" fmla="*/ 2628900 h 5000624"/>
                  <a:gd name="connsiteX137" fmla="*/ 676274 w 4181474"/>
                  <a:gd name="connsiteY137" fmla="*/ 2705100 h 5000624"/>
                  <a:gd name="connsiteX138" fmla="*/ 723900 w 4181474"/>
                  <a:gd name="connsiteY138" fmla="*/ 2571750 h 5000624"/>
                  <a:gd name="connsiteX139" fmla="*/ 914400 w 4181474"/>
                  <a:gd name="connsiteY139" fmla="*/ 2590800 h 5000624"/>
                  <a:gd name="connsiteX140" fmla="*/ 971550 w 4181474"/>
                  <a:gd name="connsiteY140" fmla="*/ 2533650 h 5000624"/>
                  <a:gd name="connsiteX141" fmla="*/ 1000126 w 4181474"/>
                  <a:gd name="connsiteY141" fmla="*/ 2562224 h 5000624"/>
                  <a:gd name="connsiteX142" fmla="*/ 1104900 w 4181474"/>
                  <a:gd name="connsiteY142" fmla="*/ 2524124 h 5000624"/>
                  <a:gd name="connsiteX143" fmla="*/ 1133474 w 4181474"/>
                  <a:gd name="connsiteY143" fmla="*/ 2571750 h 5000624"/>
                  <a:gd name="connsiteX144" fmla="*/ 1247774 w 4181474"/>
                  <a:gd name="connsiteY144" fmla="*/ 2552700 h 5000624"/>
                  <a:gd name="connsiteX145" fmla="*/ 1276350 w 4181474"/>
                  <a:gd name="connsiteY145" fmla="*/ 2533650 h 5000624"/>
                  <a:gd name="connsiteX146" fmla="*/ 1371600 w 4181474"/>
                  <a:gd name="connsiteY146" fmla="*/ 2524124 h 5000624"/>
                  <a:gd name="connsiteX147" fmla="*/ 1438274 w 4181474"/>
                  <a:gd name="connsiteY147" fmla="*/ 2476500 h 5000624"/>
                  <a:gd name="connsiteX148" fmla="*/ 1485900 w 4181474"/>
                  <a:gd name="connsiteY148" fmla="*/ 2476500 h 5000624"/>
                  <a:gd name="connsiteX149" fmla="*/ 1533526 w 4181474"/>
                  <a:gd name="connsiteY149" fmla="*/ 2524124 h 5000624"/>
                  <a:gd name="connsiteX150" fmla="*/ 1571626 w 4181474"/>
                  <a:gd name="connsiteY150" fmla="*/ 2514600 h 5000624"/>
                  <a:gd name="connsiteX151" fmla="*/ 1571626 w 4181474"/>
                  <a:gd name="connsiteY151" fmla="*/ 2352676 h 5000624"/>
                  <a:gd name="connsiteX152" fmla="*/ 1657350 w 4181474"/>
                  <a:gd name="connsiteY152" fmla="*/ 2333624 h 5000624"/>
                  <a:gd name="connsiteX153" fmla="*/ 1657350 w 4181474"/>
                  <a:gd name="connsiteY153" fmla="*/ 2181224 h 5000624"/>
                  <a:gd name="connsiteX154" fmla="*/ 1590674 w 4181474"/>
                  <a:gd name="connsiteY154" fmla="*/ 2076450 h 5000624"/>
                  <a:gd name="connsiteX155" fmla="*/ 1485900 w 4181474"/>
                  <a:gd name="connsiteY155" fmla="*/ 2019300 h 5000624"/>
                  <a:gd name="connsiteX156" fmla="*/ 1533526 w 4181474"/>
                  <a:gd name="connsiteY156" fmla="*/ 1971676 h 5000624"/>
                  <a:gd name="connsiteX157" fmla="*/ 1495426 w 4181474"/>
                  <a:gd name="connsiteY157" fmla="*/ 1924050 h 5000624"/>
                  <a:gd name="connsiteX158" fmla="*/ 1390650 w 4181474"/>
                  <a:gd name="connsiteY158" fmla="*/ 1895476 h 5000624"/>
                  <a:gd name="connsiteX159" fmla="*/ 1438274 w 4181474"/>
                  <a:gd name="connsiteY159" fmla="*/ 1847850 h 5000624"/>
                  <a:gd name="connsiteX160" fmla="*/ 1438274 w 4181474"/>
                  <a:gd name="connsiteY160" fmla="*/ 1771650 h 5000624"/>
                  <a:gd name="connsiteX161" fmla="*/ 1343026 w 4181474"/>
                  <a:gd name="connsiteY161" fmla="*/ 1781176 h 5000624"/>
                  <a:gd name="connsiteX162" fmla="*/ 1381126 w 4181474"/>
                  <a:gd name="connsiteY162" fmla="*/ 1543050 h 5000624"/>
                  <a:gd name="connsiteX163" fmla="*/ 1466850 w 4181474"/>
                  <a:gd name="connsiteY163" fmla="*/ 1504950 h 5000624"/>
                  <a:gd name="connsiteX164" fmla="*/ 1422096 w 4181474"/>
                  <a:gd name="connsiteY164" fmla="*/ 1434464 h 5000624"/>
                  <a:gd name="connsiteX165" fmla="*/ 1436370 w 4181474"/>
                  <a:gd name="connsiteY165" fmla="*/ 1432560 h 5000624"/>
                  <a:gd name="connsiteX166" fmla="*/ 1504950 w 4181474"/>
                  <a:gd name="connsiteY166" fmla="*/ 1295400 h 5000624"/>
                  <a:gd name="connsiteX167" fmla="*/ 1504950 w 4181474"/>
                  <a:gd name="connsiteY167" fmla="*/ 1203960 h 5000624"/>
                  <a:gd name="connsiteX168" fmla="*/ 1482090 w 4181474"/>
                  <a:gd name="connsiteY168" fmla="*/ 1135380 h 5000624"/>
                  <a:gd name="connsiteX169" fmla="*/ 1558290 w 4181474"/>
                  <a:gd name="connsiteY169" fmla="*/ 1104900 h 5000624"/>
                  <a:gd name="connsiteX170" fmla="*/ 1733550 w 4181474"/>
                  <a:gd name="connsiteY170" fmla="*/ 830580 h 5000624"/>
                  <a:gd name="connsiteX171" fmla="*/ 1687830 w 4181474"/>
                  <a:gd name="connsiteY171" fmla="*/ 762000 h 5000624"/>
                  <a:gd name="connsiteX172" fmla="*/ 1626870 w 4181474"/>
                  <a:gd name="connsiteY172" fmla="*/ 739140 h 5000624"/>
                  <a:gd name="connsiteX173" fmla="*/ 1558290 w 4181474"/>
                  <a:gd name="connsiteY173" fmla="*/ 632460 h 5000624"/>
                  <a:gd name="connsiteX174" fmla="*/ 1562906 w 4181474"/>
                  <a:gd name="connsiteY174" fmla="*/ 618968 h 5000624"/>
                  <a:gd name="connsiteX175" fmla="*/ 1550670 w 4181474"/>
                  <a:gd name="connsiteY175" fmla="*/ 617220 h 5000624"/>
                  <a:gd name="connsiteX176" fmla="*/ 1657350 w 4181474"/>
                  <a:gd name="connsiteY176" fmla="*/ 632460 h 5000624"/>
                  <a:gd name="connsiteX177" fmla="*/ 1718310 w 4181474"/>
                  <a:gd name="connsiteY177" fmla="*/ 548640 h 5000624"/>
                  <a:gd name="connsiteX178" fmla="*/ 1695450 w 4181474"/>
                  <a:gd name="connsiteY178" fmla="*/ 449580 h 5000624"/>
                  <a:gd name="connsiteX179" fmla="*/ 1756410 w 4181474"/>
                  <a:gd name="connsiteY179" fmla="*/ 441960 h 5000624"/>
                  <a:gd name="connsiteX180" fmla="*/ 1824990 w 4181474"/>
                  <a:gd name="connsiteY180" fmla="*/ 480060 h 5000624"/>
                  <a:gd name="connsiteX181" fmla="*/ 1893570 w 4181474"/>
                  <a:gd name="connsiteY181" fmla="*/ 411480 h 5000624"/>
                  <a:gd name="connsiteX182" fmla="*/ 2007870 w 4181474"/>
                  <a:gd name="connsiteY182" fmla="*/ 434340 h 5000624"/>
                  <a:gd name="connsiteX183" fmla="*/ 2099310 w 4181474"/>
                  <a:gd name="connsiteY183" fmla="*/ 563880 h 5000624"/>
                  <a:gd name="connsiteX184" fmla="*/ 2068830 w 4181474"/>
                  <a:gd name="connsiteY184" fmla="*/ 685800 h 5000624"/>
                  <a:gd name="connsiteX185" fmla="*/ 2145030 w 4181474"/>
                  <a:gd name="connsiteY185" fmla="*/ 685800 h 5000624"/>
                  <a:gd name="connsiteX186" fmla="*/ 2259330 w 4181474"/>
                  <a:gd name="connsiteY186" fmla="*/ 586740 h 5000624"/>
                  <a:gd name="connsiteX187" fmla="*/ 2343150 w 4181474"/>
                  <a:gd name="connsiteY187" fmla="*/ 525780 h 5000624"/>
                  <a:gd name="connsiteX188" fmla="*/ 2366010 w 4181474"/>
                  <a:gd name="connsiteY188" fmla="*/ 365760 h 5000624"/>
                  <a:gd name="connsiteX189" fmla="*/ 2465070 w 4181474"/>
                  <a:gd name="connsiteY189" fmla="*/ 320040 h 5000624"/>
                  <a:gd name="connsiteX190" fmla="*/ 2503170 w 4181474"/>
                  <a:gd name="connsiteY190" fmla="*/ 213360 h 5000624"/>
                  <a:gd name="connsiteX191" fmla="*/ 2647950 w 4181474"/>
                  <a:gd name="connsiteY191" fmla="*/ 53340 h 5000624"/>
                  <a:gd name="connsiteX192" fmla="*/ 2754630 w 4181474"/>
                  <a:gd name="connsiteY192" fmla="*/ 53340 h 5000624"/>
                  <a:gd name="connsiteX193" fmla="*/ 2830830 w 4181474"/>
                  <a:gd name="connsiteY193" fmla="*/ 121920 h 5000624"/>
                  <a:gd name="connsiteX194" fmla="*/ 2922270 w 4181474"/>
                  <a:gd name="connsiteY194" fmla="*/ 30480 h 5000624"/>
                  <a:gd name="connsiteX195" fmla="*/ 2967990 w 4181474"/>
                  <a:gd name="connsiteY195" fmla="*/ 45720 h 500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181474" h="5000624">
                    <a:moveTo>
                      <a:pt x="3021330" y="0"/>
                    </a:moveTo>
                    <a:lnTo>
                      <a:pt x="3059430" y="30480"/>
                    </a:lnTo>
                    <a:lnTo>
                      <a:pt x="3128010" y="7620"/>
                    </a:lnTo>
                    <a:lnTo>
                      <a:pt x="3173730" y="15240"/>
                    </a:lnTo>
                    <a:lnTo>
                      <a:pt x="3128010" y="137160"/>
                    </a:lnTo>
                    <a:lnTo>
                      <a:pt x="3257550" y="114300"/>
                    </a:lnTo>
                    <a:lnTo>
                      <a:pt x="3310890" y="106680"/>
                    </a:lnTo>
                    <a:lnTo>
                      <a:pt x="3303270" y="60960"/>
                    </a:lnTo>
                    <a:lnTo>
                      <a:pt x="3394710" y="15240"/>
                    </a:lnTo>
                    <a:lnTo>
                      <a:pt x="3409950" y="121920"/>
                    </a:lnTo>
                    <a:lnTo>
                      <a:pt x="3569970" y="198120"/>
                    </a:lnTo>
                    <a:lnTo>
                      <a:pt x="3638550" y="152400"/>
                    </a:lnTo>
                    <a:lnTo>
                      <a:pt x="3714750" y="160020"/>
                    </a:lnTo>
                    <a:lnTo>
                      <a:pt x="3851910" y="289560"/>
                    </a:lnTo>
                    <a:lnTo>
                      <a:pt x="3989070" y="281940"/>
                    </a:lnTo>
                    <a:lnTo>
                      <a:pt x="3975862" y="282674"/>
                    </a:lnTo>
                    <a:lnTo>
                      <a:pt x="3990974" y="352424"/>
                    </a:lnTo>
                    <a:lnTo>
                      <a:pt x="4086226" y="381000"/>
                    </a:lnTo>
                    <a:lnTo>
                      <a:pt x="4095750" y="438150"/>
                    </a:lnTo>
                    <a:lnTo>
                      <a:pt x="4181474" y="514350"/>
                    </a:lnTo>
                    <a:lnTo>
                      <a:pt x="4171950" y="647700"/>
                    </a:lnTo>
                    <a:lnTo>
                      <a:pt x="3952874" y="942976"/>
                    </a:lnTo>
                    <a:lnTo>
                      <a:pt x="3943350" y="1028700"/>
                    </a:lnTo>
                    <a:lnTo>
                      <a:pt x="4000498" y="1047750"/>
                    </a:lnTo>
                    <a:lnTo>
                      <a:pt x="4000498" y="1171576"/>
                    </a:lnTo>
                    <a:lnTo>
                      <a:pt x="3924298" y="1162050"/>
                    </a:lnTo>
                    <a:lnTo>
                      <a:pt x="3876674" y="1228724"/>
                    </a:lnTo>
                    <a:lnTo>
                      <a:pt x="3895726" y="1295400"/>
                    </a:lnTo>
                    <a:lnTo>
                      <a:pt x="3886202" y="1352550"/>
                    </a:lnTo>
                    <a:lnTo>
                      <a:pt x="3971926" y="1466850"/>
                    </a:lnTo>
                    <a:lnTo>
                      <a:pt x="4067174" y="1495424"/>
                    </a:lnTo>
                    <a:lnTo>
                      <a:pt x="4000498" y="1638300"/>
                    </a:lnTo>
                    <a:lnTo>
                      <a:pt x="4000498" y="1724024"/>
                    </a:lnTo>
                    <a:lnTo>
                      <a:pt x="3857626" y="1800224"/>
                    </a:lnTo>
                    <a:lnTo>
                      <a:pt x="3771898" y="2000250"/>
                    </a:lnTo>
                    <a:lnTo>
                      <a:pt x="3724274" y="2000250"/>
                    </a:lnTo>
                    <a:lnTo>
                      <a:pt x="3667126" y="2066924"/>
                    </a:lnTo>
                    <a:lnTo>
                      <a:pt x="3657602" y="2162176"/>
                    </a:lnTo>
                    <a:lnTo>
                      <a:pt x="3600450" y="2171700"/>
                    </a:lnTo>
                    <a:lnTo>
                      <a:pt x="3505202" y="2133600"/>
                    </a:lnTo>
                    <a:lnTo>
                      <a:pt x="3390898" y="2143124"/>
                    </a:lnTo>
                    <a:lnTo>
                      <a:pt x="3324226" y="2209800"/>
                    </a:lnTo>
                    <a:lnTo>
                      <a:pt x="3333750" y="2324100"/>
                    </a:lnTo>
                    <a:lnTo>
                      <a:pt x="3295650" y="2352676"/>
                    </a:lnTo>
                    <a:lnTo>
                      <a:pt x="3219450" y="2352676"/>
                    </a:lnTo>
                    <a:lnTo>
                      <a:pt x="3181350" y="2466976"/>
                    </a:lnTo>
                    <a:lnTo>
                      <a:pt x="3257550" y="2524124"/>
                    </a:lnTo>
                    <a:lnTo>
                      <a:pt x="3390898" y="2524124"/>
                    </a:lnTo>
                    <a:lnTo>
                      <a:pt x="3400426" y="2609850"/>
                    </a:lnTo>
                    <a:lnTo>
                      <a:pt x="3495674" y="2609850"/>
                    </a:lnTo>
                    <a:lnTo>
                      <a:pt x="3533774" y="2686050"/>
                    </a:lnTo>
                    <a:lnTo>
                      <a:pt x="3590926" y="2667000"/>
                    </a:lnTo>
                    <a:lnTo>
                      <a:pt x="3629026" y="2705100"/>
                    </a:lnTo>
                    <a:lnTo>
                      <a:pt x="3638550" y="2762250"/>
                    </a:lnTo>
                    <a:lnTo>
                      <a:pt x="3676650" y="2838450"/>
                    </a:lnTo>
                    <a:lnTo>
                      <a:pt x="3705226" y="2971800"/>
                    </a:lnTo>
                    <a:lnTo>
                      <a:pt x="3800474" y="2990850"/>
                    </a:lnTo>
                    <a:lnTo>
                      <a:pt x="3848098" y="3095624"/>
                    </a:lnTo>
                    <a:lnTo>
                      <a:pt x="3771898" y="3162300"/>
                    </a:lnTo>
                    <a:lnTo>
                      <a:pt x="3762374" y="3238500"/>
                    </a:lnTo>
                    <a:lnTo>
                      <a:pt x="3819526" y="3333750"/>
                    </a:lnTo>
                    <a:lnTo>
                      <a:pt x="3924298" y="3333750"/>
                    </a:lnTo>
                    <a:lnTo>
                      <a:pt x="3933826" y="3457576"/>
                    </a:lnTo>
                    <a:lnTo>
                      <a:pt x="4057650" y="3533776"/>
                    </a:lnTo>
                    <a:lnTo>
                      <a:pt x="4105274" y="3629024"/>
                    </a:lnTo>
                    <a:lnTo>
                      <a:pt x="4095750" y="3771900"/>
                    </a:lnTo>
                    <a:lnTo>
                      <a:pt x="4057650" y="3781424"/>
                    </a:lnTo>
                    <a:lnTo>
                      <a:pt x="4019550" y="3867150"/>
                    </a:lnTo>
                    <a:lnTo>
                      <a:pt x="4048126" y="3905250"/>
                    </a:lnTo>
                    <a:lnTo>
                      <a:pt x="4143374" y="4029076"/>
                    </a:lnTo>
                    <a:lnTo>
                      <a:pt x="3962402" y="4048124"/>
                    </a:lnTo>
                    <a:lnTo>
                      <a:pt x="4010026" y="4143376"/>
                    </a:lnTo>
                    <a:lnTo>
                      <a:pt x="4000498" y="4305300"/>
                    </a:lnTo>
                    <a:lnTo>
                      <a:pt x="3886202" y="4362450"/>
                    </a:lnTo>
                    <a:lnTo>
                      <a:pt x="3895314" y="4480936"/>
                    </a:lnTo>
                    <a:lnTo>
                      <a:pt x="3771898" y="4467224"/>
                    </a:lnTo>
                    <a:lnTo>
                      <a:pt x="3724274" y="4524376"/>
                    </a:lnTo>
                    <a:lnTo>
                      <a:pt x="3505202" y="4648200"/>
                    </a:lnTo>
                    <a:lnTo>
                      <a:pt x="3409950" y="4638676"/>
                    </a:lnTo>
                    <a:lnTo>
                      <a:pt x="3324226" y="4552950"/>
                    </a:lnTo>
                    <a:lnTo>
                      <a:pt x="3267074" y="4562476"/>
                    </a:lnTo>
                    <a:lnTo>
                      <a:pt x="3124202" y="4438650"/>
                    </a:lnTo>
                    <a:lnTo>
                      <a:pt x="2933698" y="4505324"/>
                    </a:lnTo>
                    <a:lnTo>
                      <a:pt x="2819402" y="4600576"/>
                    </a:lnTo>
                    <a:lnTo>
                      <a:pt x="2733674" y="4562476"/>
                    </a:lnTo>
                    <a:lnTo>
                      <a:pt x="2714626" y="4467224"/>
                    </a:lnTo>
                    <a:lnTo>
                      <a:pt x="2533650" y="4381500"/>
                    </a:lnTo>
                    <a:lnTo>
                      <a:pt x="2466974" y="4419600"/>
                    </a:lnTo>
                    <a:lnTo>
                      <a:pt x="2419350" y="4391024"/>
                    </a:lnTo>
                    <a:lnTo>
                      <a:pt x="2381250" y="4381500"/>
                    </a:lnTo>
                    <a:lnTo>
                      <a:pt x="2400300" y="4267200"/>
                    </a:lnTo>
                    <a:lnTo>
                      <a:pt x="2305050" y="4248150"/>
                    </a:lnTo>
                    <a:lnTo>
                      <a:pt x="2324100" y="4152900"/>
                    </a:lnTo>
                    <a:lnTo>
                      <a:pt x="2133600" y="4010024"/>
                    </a:lnTo>
                    <a:lnTo>
                      <a:pt x="2124074" y="3943350"/>
                    </a:lnTo>
                    <a:lnTo>
                      <a:pt x="2076450" y="3962400"/>
                    </a:lnTo>
                    <a:lnTo>
                      <a:pt x="2066926" y="4019550"/>
                    </a:lnTo>
                    <a:lnTo>
                      <a:pt x="1952626" y="4095750"/>
                    </a:lnTo>
                    <a:lnTo>
                      <a:pt x="1847850" y="4114800"/>
                    </a:lnTo>
                    <a:lnTo>
                      <a:pt x="1638300" y="4181476"/>
                    </a:lnTo>
                    <a:lnTo>
                      <a:pt x="1495426" y="4171950"/>
                    </a:lnTo>
                    <a:lnTo>
                      <a:pt x="1228726" y="4600576"/>
                    </a:lnTo>
                    <a:lnTo>
                      <a:pt x="1190626" y="5000624"/>
                    </a:lnTo>
                    <a:lnTo>
                      <a:pt x="1104900" y="4962524"/>
                    </a:lnTo>
                    <a:lnTo>
                      <a:pt x="1019174" y="4972050"/>
                    </a:lnTo>
                    <a:lnTo>
                      <a:pt x="971550" y="4905376"/>
                    </a:lnTo>
                    <a:lnTo>
                      <a:pt x="866774" y="4752976"/>
                    </a:lnTo>
                    <a:lnTo>
                      <a:pt x="809626" y="4619624"/>
                    </a:lnTo>
                    <a:lnTo>
                      <a:pt x="723900" y="4562476"/>
                    </a:lnTo>
                    <a:lnTo>
                      <a:pt x="628650" y="4648200"/>
                    </a:lnTo>
                    <a:lnTo>
                      <a:pt x="495300" y="4657724"/>
                    </a:lnTo>
                    <a:lnTo>
                      <a:pt x="390526" y="4705350"/>
                    </a:lnTo>
                    <a:lnTo>
                      <a:pt x="304800" y="4619624"/>
                    </a:lnTo>
                    <a:lnTo>
                      <a:pt x="304800" y="4572000"/>
                    </a:lnTo>
                    <a:lnTo>
                      <a:pt x="333374" y="4514850"/>
                    </a:lnTo>
                    <a:lnTo>
                      <a:pt x="342900" y="4429124"/>
                    </a:lnTo>
                    <a:lnTo>
                      <a:pt x="390526" y="4238624"/>
                    </a:lnTo>
                    <a:lnTo>
                      <a:pt x="400050" y="4162424"/>
                    </a:lnTo>
                    <a:lnTo>
                      <a:pt x="504826" y="4095750"/>
                    </a:lnTo>
                    <a:lnTo>
                      <a:pt x="390526" y="3933824"/>
                    </a:lnTo>
                    <a:lnTo>
                      <a:pt x="381000" y="3848100"/>
                    </a:lnTo>
                    <a:lnTo>
                      <a:pt x="333374" y="3724276"/>
                    </a:lnTo>
                    <a:lnTo>
                      <a:pt x="361950" y="3600450"/>
                    </a:lnTo>
                    <a:lnTo>
                      <a:pt x="238126" y="3438524"/>
                    </a:lnTo>
                    <a:lnTo>
                      <a:pt x="200026" y="3457576"/>
                    </a:lnTo>
                    <a:lnTo>
                      <a:pt x="85726" y="3438524"/>
                    </a:lnTo>
                    <a:lnTo>
                      <a:pt x="95250" y="3276600"/>
                    </a:lnTo>
                    <a:lnTo>
                      <a:pt x="85726" y="3190876"/>
                    </a:lnTo>
                    <a:lnTo>
                      <a:pt x="0" y="3171824"/>
                    </a:lnTo>
                    <a:lnTo>
                      <a:pt x="0" y="3067050"/>
                    </a:lnTo>
                    <a:lnTo>
                      <a:pt x="19050" y="2943224"/>
                    </a:lnTo>
                    <a:lnTo>
                      <a:pt x="114300" y="2809876"/>
                    </a:lnTo>
                    <a:lnTo>
                      <a:pt x="133350" y="2686050"/>
                    </a:lnTo>
                    <a:lnTo>
                      <a:pt x="142874" y="2600324"/>
                    </a:lnTo>
                    <a:lnTo>
                      <a:pt x="276226" y="2533650"/>
                    </a:lnTo>
                    <a:lnTo>
                      <a:pt x="495300" y="2619376"/>
                    </a:lnTo>
                    <a:lnTo>
                      <a:pt x="609600" y="2628900"/>
                    </a:lnTo>
                    <a:lnTo>
                      <a:pt x="676274" y="2705100"/>
                    </a:lnTo>
                    <a:lnTo>
                      <a:pt x="723900" y="2571750"/>
                    </a:lnTo>
                    <a:lnTo>
                      <a:pt x="914400" y="2590800"/>
                    </a:lnTo>
                    <a:lnTo>
                      <a:pt x="971550" y="2533650"/>
                    </a:lnTo>
                    <a:lnTo>
                      <a:pt x="1000126" y="2562224"/>
                    </a:lnTo>
                    <a:lnTo>
                      <a:pt x="1104900" y="2524124"/>
                    </a:lnTo>
                    <a:lnTo>
                      <a:pt x="1133474" y="2571750"/>
                    </a:lnTo>
                    <a:lnTo>
                      <a:pt x="1247774" y="2552700"/>
                    </a:lnTo>
                    <a:lnTo>
                      <a:pt x="1276350" y="2533650"/>
                    </a:lnTo>
                    <a:lnTo>
                      <a:pt x="1371600" y="2524124"/>
                    </a:lnTo>
                    <a:lnTo>
                      <a:pt x="1438274" y="2476500"/>
                    </a:lnTo>
                    <a:lnTo>
                      <a:pt x="1485900" y="2476500"/>
                    </a:lnTo>
                    <a:lnTo>
                      <a:pt x="1533526" y="2524124"/>
                    </a:lnTo>
                    <a:lnTo>
                      <a:pt x="1571626" y="2514600"/>
                    </a:lnTo>
                    <a:lnTo>
                      <a:pt x="1571626" y="2352676"/>
                    </a:lnTo>
                    <a:lnTo>
                      <a:pt x="1657350" y="2333624"/>
                    </a:lnTo>
                    <a:lnTo>
                      <a:pt x="1657350" y="2181224"/>
                    </a:lnTo>
                    <a:lnTo>
                      <a:pt x="1590674" y="2076450"/>
                    </a:lnTo>
                    <a:lnTo>
                      <a:pt x="1485900" y="2019300"/>
                    </a:lnTo>
                    <a:lnTo>
                      <a:pt x="1533526" y="1971676"/>
                    </a:lnTo>
                    <a:lnTo>
                      <a:pt x="1495426" y="1924050"/>
                    </a:lnTo>
                    <a:lnTo>
                      <a:pt x="1390650" y="1895476"/>
                    </a:lnTo>
                    <a:lnTo>
                      <a:pt x="1438274" y="1847850"/>
                    </a:lnTo>
                    <a:lnTo>
                      <a:pt x="1438274" y="1771650"/>
                    </a:lnTo>
                    <a:lnTo>
                      <a:pt x="1343026" y="1781176"/>
                    </a:lnTo>
                    <a:lnTo>
                      <a:pt x="1381126" y="1543050"/>
                    </a:lnTo>
                    <a:lnTo>
                      <a:pt x="1466850" y="1504950"/>
                    </a:lnTo>
                    <a:lnTo>
                      <a:pt x="1422096" y="1434464"/>
                    </a:lnTo>
                    <a:lnTo>
                      <a:pt x="1436370" y="1432560"/>
                    </a:lnTo>
                    <a:lnTo>
                      <a:pt x="1504950" y="1295400"/>
                    </a:lnTo>
                    <a:lnTo>
                      <a:pt x="1504950" y="1203960"/>
                    </a:lnTo>
                    <a:lnTo>
                      <a:pt x="1482090" y="1135380"/>
                    </a:lnTo>
                    <a:lnTo>
                      <a:pt x="1558290" y="1104900"/>
                    </a:lnTo>
                    <a:lnTo>
                      <a:pt x="1733550" y="830580"/>
                    </a:lnTo>
                    <a:lnTo>
                      <a:pt x="1687830" y="762000"/>
                    </a:lnTo>
                    <a:lnTo>
                      <a:pt x="1626870" y="739140"/>
                    </a:lnTo>
                    <a:lnTo>
                      <a:pt x="1558290" y="632460"/>
                    </a:lnTo>
                    <a:lnTo>
                      <a:pt x="1562906" y="618968"/>
                    </a:lnTo>
                    <a:lnTo>
                      <a:pt x="1550670" y="617220"/>
                    </a:lnTo>
                    <a:lnTo>
                      <a:pt x="1657350" y="632460"/>
                    </a:lnTo>
                    <a:lnTo>
                      <a:pt x="1718310" y="548640"/>
                    </a:lnTo>
                    <a:lnTo>
                      <a:pt x="1695450" y="449580"/>
                    </a:lnTo>
                    <a:lnTo>
                      <a:pt x="1756410" y="441960"/>
                    </a:lnTo>
                    <a:lnTo>
                      <a:pt x="1824990" y="480060"/>
                    </a:lnTo>
                    <a:lnTo>
                      <a:pt x="1893570" y="411480"/>
                    </a:lnTo>
                    <a:lnTo>
                      <a:pt x="2007870" y="434340"/>
                    </a:lnTo>
                    <a:lnTo>
                      <a:pt x="2099310" y="563880"/>
                    </a:lnTo>
                    <a:lnTo>
                      <a:pt x="2068830" y="685800"/>
                    </a:lnTo>
                    <a:lnTo>
                      <a:pt x="2145030" y="685800"/>
                    </a:lnTo>
                    <a:lnTo>
                      <a:pt x="2259330" y="586740"/>
                    </a:lnTo>
                    <a:lnTo>
                      <a:pt x="2343150" y="525780"/>
                    </a:lnTo>
                    <a:lnTo>
                      <a:pt x="2366010" y="365760"/>
                    </a:lnTo>
                    <a:lnTo>
                      <a:pt x="2465070" y="320040"/>
                    </a:lnTo>
                    <a:lnTo>
                      <a:pt x="2503170" y="213360"/>
                    </a:lnTo>
                    <a:lnTo>
                      <a:pt x="2647950" y="53340"/>
                    </a:lnTo>
                    <a:lnTo>
                      <a:pt x="2754630" y="53340"/>
                    </a:lnTo>
                    <a:lnTo>
                      <a:pt x="2830830" y="121920"/>
                    </a:lnTo>
                    <a:lnTo>
                      <a:pt x="2922270" y="30480"/>
                    </a:lnTo>
                    <a:lnTo>
                      <a:pt x="2967990" y="4572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725931A3-7BB4-552A-2814-E321092D690F}"/>
                  </a:ext>
                </a:extLst>
              </p:cNvPr>
              <p:cNvSpPr/>
              <p:nvPr/>
            </p:nvSpPr>
            <p:spPr>
              <a:xfrm>
                <a:off x="664743" y="4330840"/>
                <a:ext cx="1175758" cy="1332857"/>
              </a:xfrm>
              <a:custGeom>
                <a:avLst/>
                <a:gdLst>
                  <a:gd name="connsiteX0" fmla="*/ 435855 w 1175758"/>
                  <a:gd name="connsiteY0" fmla="*/ 0 h 1332857"/>
                  <a:gd name="connsiteX1" fmla="*/ 437430 w 1175758"/>
                  <a:gd name="connsiteY1" fmla="*/ 100 h 1332857"/>
                  <a:gd name="connsiteX2" fmla="*/ 468025 w 1175758"/>
                  <a:gd name="connsiteY2" fmla="*/ 41821 h 1332857"/>
                  <a:gd name="connsiteX3" fmla="*/ 490544 w 1175758"/>
                  <a:gd name="connsiteY3" fmla="*/ 61123 h 1332857"/>
                  <a:gd name="connsiteX4" fmla="*/ 529147 w 1175758"/>
                  <a:gd name="connsiteY4" fmla="*/ 99726 h 1332857"/>
                  <a:gd name="connsiteX5" fmla="*/ 545232 w 1175758"/>
                  <a:gd name="connsiteY5" fmla="*/ 151198 h 1332857"/>
                  <a:gd name="connsiteX6" fmla="*/ 551666 w 1175758"/>
                  <a:gd name="connsiteY6" fmla="*/ 180150 h 1332857"/>
                  <a:gd name="connsiteX7" fmla="*/ 561317 w 1175758"/>
                  <a:gd name="connsiteY7" fmla="*/ 209103 h 1332857"/>
                  <a:gd name="connsiteX8" fmla="*/ 632090 w 1175758"/>
                  <a:gd name="connsiteY8" fmla="*/ 196235 h 1332857"/>
                  <a:gd name="connsiteX9" fmla="*/ 648175 w 1175758"/>
                  <a:gd name="connsiteY9" fmla="*/ 225188 h 1332857"/>
                  <a:gd name="connsiteX10" fmla="*/ 696430 w 1175758"/>
                  <a:gd name="connsiteY10" fmla="*/ 257358 h 1332857"/>
                  <a:gd name="connsiteX11" fmla="*/ 728599 w 1175758"/>
                  <a:gd name="connsiteY11" fmla="*/ 221971 h 1332857"/>
                  <a:gd name="connsiteX12" fmla="*/ 751118 w 1175758"/>
                  <a:gd name="connsiteY12" fmla="*/ 234839 h 1332857"/>
                  <a:gd name="connsiteX13" fmla="*/ 786505 w 1175758"/>
                  <a:gd name="connsiteY13" fmla="*/ 244490 h 1332857"/>
                  <a:gd name="connsiteX14" fmla="*/ 799373 w 1175758"/>
                  <a:gd name="connsiteY14" fmla="*/ 225188 h 1332857"/>
                  <a:gd name="connsiteX15" fmla="*/ 828326 w 1175758"/>
                  <a:gd name="connsiteY15" fmla="*/ 225188 h 1332857"/>
                  <a:gd name="connsiteX16" fmla="*/ 883014 w 1175758"/>
                  <a:gd name="connsiteY16" fmla="*/ 273442 h 1332857"/>
                  <a:gd name="connsiteX17" fmla="*/ 905533 w 1175758"/>
                  <a:gd name="connsiteY17" fmla="*/ 305612 h 1332857"/>
                  <a:gd name="connsiteX18" fmla="*/ 937702 w 1175758"/>
                  <a:gd name="connsiteY18" fmla="*/ 315263 h 1332857"/>
                  <a:gd name="connsiteX19" fmla="*/ 960221 w 1175758"/>
                  <a:gd name="connsiteY19" fmla="*/ 363517 h 1332857"/>
                  <a:gd name="connsiteX20" fmla="*/ 1018127 w 1175758"/>
                  <a:gd name="connsiteY20" fmla="*/ 350650 h 1332857"/>
                  <a:gd name="connsiteX21" fmla="*/ 1034212 w 1175758"/>
                  <a:gd name="connsiteY21" fmla="*/ 340999 h 1332857"/>
                  <a:gd name="connsiteX22" fmla="*/ 1082466 w 1175758"/>
                  <a:gd name="connsiteY22" fmla="*/ 334565 h 1332857"/>
                  <a:gd name="connsiteX23" fmla="*/ 1076440 w 1175758"/>
                  <a:gd name="connsiteY23" fmla="*/ 335369 h 1332857"/>
                  <a:gd name="connsiteX24" fmla="*/ 1095334 w 1175758"/>
                  <a:gd name="connsiteY24" fmla="*/ 365126 h 1332857"/>
                  <a:gd name="connsiteX25" fmla="*/ 1059143 w 1175758"/>
                  <a:gd name="connsiteY25" fmla="*/ 381211 h 1332857"/>
                  <a:gd name="connsiteX26" fmla="*/ 1043059 w 1175758"/>
                  <a:gd name="connsiteY26" fmla="*/ 481741 h 1332857"/>
                  <a:gd name="connsiteX27" fmla="*/ 1083270 w 1175758"/>
                  <a:gd name="connsiteY27" fmla="*/ 477720 h 1332857"/>
                  <a:gd name="connsiteX28" fmla="*/ 1083270 w 1175758"/>
                  <a:gd name="connsiteY28" fmla="*/ 509889 h 1332857"/>
                  <a:gd name="connsiteX29" fmla="*/ 1063164 w 1175758"/>
                  <a:gd name="connsiteY29" fmla="*/ 529996 h 1332857"/>
                  <a:gd name="connsiteX30" fmla="*/ 1107398 w 1175758"/>
                  <a:gd name="connsiteY30" fmla="*/ 542059 h 1332857"/>
                  <a:gd name="connsiteX31" fmla="*/ 1123483 w 1175758"/>
                  <a:gd name="connsiteY31" fmla="*/ 562165 h 1332857"/>
                  <a:gd name="connsiteX32" fmla="*/ 1103376 w 1175758"/>
                  <a:gd name="connsiteY32" fmla="*/ 582271 h 1332857"/>
                  <a:gd name="connsiteX33" fmla="*/ 1147609 w 1175758"/>
                  <a:gd name="connsiteY33" fmla="*/ 606398 h 1332857"/>
                  <a:gd name="connsiteX34" fmla="*/ 1175758 w 1175758"/>
                  <a:gd name="connsiteY34" fmla="*/ 650631 h 1332857"/>
                  <a:gd name="connsiteX35" fmla="*/ 1175758 w 1175758"/>
                  <a:gd name="connsiteY35" fmla="*/ 714970 h 1332857"/>
                  <a:gd name="connsiteX36" fmla="*/ 1139568 w 1175758"/>
                  <a:gd name="connsiteY36" fmla="*/ 723014 h 1332857"/>
                  <a:gd name="connsiteX37" fmla="*/ 1139568 w 1175758"/>
                  <a:gd name="connsiteY37" fmla="*/ 791374 h 1332857"/>
                  <a:gd name="connsiteX38" fmla="*/ 1123483 w 1175758"/>
                  <a:gd name="connsiteY38" fmla="*/ 795395 h 1332857"/>
                  <a:gd name="connsiteX39" fmla="*/ 1103376 w 1175758"/>
                  <a:gd name="connsiteY39" fmla="*/ 775289 h 1332857"/>
                  <a:gd name="connsiteX40" fmla="*/ 1083270 w 1175758"/>
                  <a:gd name="connsiteY40" fmla="*/ 775289 h 1332857"/>
                  <a:gd name="connsiteX41" fmla="*/ 1055122 w 1175758"/>
                  <a:gd name="connsiteY41" fmla="*/ 795395 h 1332857"/>
                  <a:gd name="connsiteX42" fmla="*/ 1014910 w 1175758"/>
                  <a:gd name="connsiteY42" fmla="*/ 799416 h 1332857"/>
                  <a:gd name="connsiteX43" fmla="*/ 1002846 w 1175758"/>
                  <a:gd name="connsiteY43" fmla="*/ 807459 h 1332857"/>
                  <a:gd name="connsiteX44" fmla="*/ 954591 w 1175758"/>
                  <a:gd name="connsiteY44" fmla="*/ 815501 h 1332857"/>
                  <a:gd name="connsiteX45" fmla="*/ 942528 w 1175758"/>
                  <a:gd name="connsiteY45" fmla="*/ 795395 h 1332857"/>
                  <a:gd name="connsiteX46" fmla="*/ 898295 w 1175758"/>
                  <a:gd name="connsiteY46" fmla="*/ 811479 h 1332857"/>
                  <a:gd name="connsiteX47" fmla="*/ 886231 w 1175758"/>
                  <a:gd name="connsiteY47" fmla="*/ 799416 h 1332857"/>
                  <a:gd name="connsiteX48" fmla="*/ 862104 w 1175758"/>
                  <a:gd name="connsiteY48" fmla="*/ 823544 h 1332857"/>
                  <a:gd name="connsiteX49" fmla="*/ 781679 w 1175758"/>
                  <a:gd name="connsiteY49" fmla="*/ 815501 h 1332857"/>
                  <a:gd name="connsiteX50" fmla="*/ 761573 w 1175758"/>
                  <a:gd name="connsiteY50" fmla="*/ 871798 h 1332857"/>
                  <a:gd name="connsiteX51" fmla="*/ 733425 w 1175758"/>
                  <a:gd name="connsiteY51" fmla="*/ 839628 h 1332857"/>
                  <a:gd name="connsiteX52" fmla="*/ 685170 w 1175758"/>
                  <a:gd name="connsiteY52" fmla="*/ 835608 h 1332857"/>
                  <a:gd name="connsiteX53" fmla="*/ 592683 w 1175758"/>
                  <a:gd name="connsiteY53" fmla="*/ 799416 h 1332857"/>
                  <a:gd name="connsiteX54" fmla="*/ 536385 w 1175758"/>
                  <a:gd name="connsiteY54" fmla="*/ 827564 h 1332857"/>
                  <a:gd name="connsiteX55" fmla="*/ 532364 w 1175758"/>
                  <a:gd name="connsiteY55" fmla="*/ 863756 h 1332857"/>
                  <a:gd name="connsiteX56" fmla="*/ 524322 w 1175758"/>
                  <a:gd name="connsiteY56" fmla="*/ 916032 h 1332857"/>
                  <a:gd name="connsiteX57" fmla="*/ 484110 w 1175758"/>
                  <a:gd name="connsiteY57" fmla="*/ 972328 h 1332857"/>
                  <a:gd name="connsiteX58" fmla="*/ 478369 w 1175758"/>
                  <a:gd name="connsiteY58" fmla="*/ 1009645 h 1332857"/>
                  <a:gd name="connsiteX59" fmla="*/ 448723 w 1175758"/>
                  <a:gd name="connsiteY59" fmla="*/ 994043 h 1332857"/>
                  <a:gd name="connsiteX60" fmla="*/ 371516 w 1175758"/>
                  <a:gd name="connsiteY60" fmla="*/ 981175 h 1332857"/>
                  <a:gd name="connsiteX61" fmla="*/ 355431 w 1175758"/>
                  <a:gd name="connsiteY61" fmla="*/ 949005 h 1332857"/>
                  <a:gd name="connsiteX62" fmla="*/ 307176 w 1175758"/>
                  <a:gd name="connsiteY62" fmla="*/ 955439 h 1332857"/>
                  <a:gd name="connsiteX63" fmla="*/ 291092 w 1175758"/>
                  <a:gd name="connsiteY63" fmla="*/ 997260 h 1332857"/>
                  <a:gd name="connsiteX64" fmla="*/ 316827 w 1175758"/>
                  <a:gd name="connsiteY64" fmla="*/ 1026212 h 1332857"/>
                  <a:gd name="connsiteX65" fmla="*/ 332912 w 1175758"/>
                  <a:gd name="connsiteY65" fmla="*/ 1122721 h 1332857"/>
                  <a:gd name="connsiteX66" fmla="*/ 326478 w 1175758"/>
                  <a:gd name="connsiteY66" fmla="*/ 1174193 h 1332857"/>
                  <a:gd name="connsiteX67" fmla="*/ 252488 w 1175758"/>
                  <a:gd name="connsiteY67" fmla="*/ 1138806 h 1332857"/>
                  <a:gd name="connsiteX68" fmla="*/ 249271 w 1175758"/>
                  <a:gd name="connsiteY68" fmla="*/ 1222447 h 1332857"/>
                  <a:gd name="connsiteX69" fmla="*/ 220318 w 1175758"/>
                  <a:gd name="connsiteY69" fmla="*/ 1203145 h 1332857"/>
                  <a:gd name="connsiteX70" fmla="*/ 191366 w 1175758"/>
                  <a:gd name="connsiteY70" fmla="*/ 1228881 h 1332857"/>
                  <a:gd name="connsiteX71" fmla="*/ 146328 w 1175758"/>
                  <a:gd name="connsiteY71" fmla="*/ 1228881 h 1332857"/>
                  <a:gd name="connsiteX72" fmla="*/ 123809 w 1175758"/>
                  <a:gd name="connsiteY72" fmla="*/ 1286787 h 1332857"/>
                  <a:gd name="connsiteX73" fmla="*/ 81989 w 1175758"/>
                  <a:gd name="connsiteY73" fmla="*/ 1286787 h 1332857"/>
                  <a:gd name="connsiteX74" fmla="*/ 30517 w 1175758"/>
                  <a:gd name="connsiteY74" fmla="*/ 1238532 h 1332857"/>
                  <a:gd name="connsiteX75" fmla="*/ 0 w 1175758"/>
                  <a:gd name="connsiteY75" fmla="*/ 1332857 h 1332857"/>
                  <a:gd name="connsiteX76" fmla="*/ 0 w 1175758"/>
                  <a:gd name="connsiteY76" fmla="*/ 1077107 h 1332857"/>
                  <a:gd name="connsiteX77" fmla="*/ 20866 w 1175758"/>
                  <a:gd name="connsiteY77" fmla="*/ 1080901 h 1332857"/>
                  <a:gd name="connsiteX78" fmla="*/ 59470 w 1175758"/>
                  <a:gd name="connsiteY78" fmla="*/ 1058382 h 1332857"/>
                  <a:gd name="connsiteX79" fmla="*/ 78772 w 1175758"/>
                  <a:gd name="connsiteY79" fmla="*/ 1071250 h 1332857"/>
                  <a:gd name="connsiteX80" fmla="*/ 85206 w 1175758"/>
                  <a:gd name="connsiteY80" fmla="*/ 1058382 h 1332857"/>
                  <a:gd name="connsiteX81" fmla="*/ 81989 w 1175758"/>
                  <a:gd name="connsiteY81" fmla="*/ 1026212 h 1332857"/>
                  <a:gd name="connsiteX82" fmla="*/ 65904 w 1175758"/>
                  <a:gd name="connsiteY82" fmla="*/ 994043 h 1332857"/>
                  <a:gd name="connsiteX83" fmla="*/ 72338 w 1175758"/>
                  <a:gd name="connsiteY83" fmla="*/ 955439 h 1332857"/>
                  <a:gd name="connsiteX84" fmla="*/ 59470 w 1175758"/>
                  <a:gd name="connsiteY84" fmla="*/ 907185 h 1332857"/>
                  <a:gd name="connsiteX85" fmla="*/ 81989 w 1175758"/>
                  <a:gd name="connsiteY85" fmla="*/ 891100 h 1332857"/>
                  <a:gd name="connsiteX86" fmla="*/ 133460 w 1175758"/>
                  <a:gd name="connsiteY86" fmla="*/ 852496 h 1332857"/>
                  <a:gd name="connsiteX87" fmla="*/ 155979 w 1175758"/>
                  <a:gd name="connsiteY87" fmla="*/ 900751 h 1332857"/>
                  <a:gd name="connsiteX88" fmla="*/ 159196 w 1175758"/>
                  <a:gd name="connsiteY88" fmla="*/ 958656 h 1332857"/>
                  <a:gd name="connsiteX89" fmla="*/ 149545 w 1175758"/>
                  <a:gd name="connsiteY89" fmla="*/ 987609 h 1332857"/>
                  <a:gd name="connsiteX90" fmla="*/ 159196 w 1175758"/>
                  <a:gd name="connsiteY90" fmla="*/ 1006911 h 1332857"/>
                  <a:gd name="connsiteX91" fmla="*/ 181715 w 1175758"/>
                  <a:gd name="connsiteY91" fmla="*/ 1026212 h 1332857"/>
                  <a:gd name="connsiteX92" fmla="*/ 207450 w 1175758"/>
                  <a:gd name="connsiteY92" fmla="*/ 1016561 h 1332857"/>
                  <a:gd name="connsiteX93" fmla="*/ 223535 w 1175758"/>
                  <a:gd name="connsiteY93" fmla="*/ 955439 h 1332857"/>
                  <a:gd name="connsiteX94" fmla="*/ 229969 w 1175758"/>
                  <a:gd name="connsiteY94" fmla="*/ 926486 h 1332857"/>
                  <a:gd name="connsiteX95" fmla="*/ 236403 w 1175758"/>
                  <a:gd name="connsiteY95" fmla="*/ 881449 h 1332857"/>
                  <a:gd name="connsiteX96" fmla="*/ 242837 w 1175758"/>
                  <a:gd name="connsiteY96" fmla="*/ 836411 h 1332857"/>
                  <a:gd name="connsiteX97" fmla="*/ 201016 w 1175758"/>
                  <a:gd name="connsiteY97" fmla="*/ 768855 h 1332857"/>
                  <a:gd name="connsiteX98" fmla="*/ 104507 w 1175758"/>
                  <a:gd name="connsiteY98" fmla="*/ 656261 h 1332857"/>
                  <a:gd name="connsiteX99" fmla="*/ 110941 w 1175758"/>
                  <a:gd name="connsiteY99" fmla="*/ 579054 h 1332857"/>
                  <a:gd name="connsiteX100" fmla="*/ 59470 w 1175758"/>
                  <a:gd name="connsiteY100" fmla="*/ 521149 h 1332857"/>
                  <a:gd name="connsiteX101" fmla="*/ 56253 w 1175758"/>
                  <a:gd name="connsiteY101" fmla="*/ 472894 h 1332857"/>
                  <a:gd name="connsiteX102" fmla="*/ 133460 w 1175758"/>
                  <a:gd name="connsiteY102" fmla="*/ 424640 h 1332857"/>
                  <a:gd name="connsiteX103" fmla="*/ 155979 w 1175758"/>
                  <a:gd name="connsiteY103" fmla="*/ 305612 h 1332857"/>
                  <a:gd name="connsiteX104" fmla="*/ 168847 w 1175758"/>
                  <a:gd name="connsiteY104" fmla="*/ 279876 h 1332857"/>
                  <a:gd name="connsiteX105" fmla="*/ 239620 w 1175758"/>
                  <a:gd name="connsiteY105" fmla="*/ 231622 h 1332857"/>
                  <a:gd name="connsiteX106" fmla="*/ 236403 w 1175758"/>
                  <a:gd name="connsiteY106" fmla="*/ 205886 h 1332857"/>
                  <a:gd name="connsiteX107" fmla="*/ 287875 w 1175758"/>
                  <a:gd name="connsiteY107" fmla="*/ 119028 h 1332857"/>
                  <a:gd name="connsiteX108" fmla="*/ 268573 w 1175758"/>
                  <a:gd name="connsiteY108" fmla="*/ 77207 h 1332857"/>
                  <a:gd name="connsiteX109" fmla="*/ 352214 w 1175758"/>
                  <a:gd name="connsiteY109" fmla="*/ 64340 h 1332857"/>
                  <a:gd name="connsiteX0" fmla="*/ 805323 w 1545226"/>
                  <a:gd name="connsiteY0" fmla="*/ 0 h 1332857"/>
                  <a:gd name="connsiteX1" fmla="*/ 806898 w 1545226"/>
                  <a:gd name="connsiteY1" fmla="*/ 100 h 1332857"/>
                  <a:gd name="connsiteX2" fmla="*/ 837493 w 1545226"/>
                  <a:gd name="connsiteY2" fmla="*/ 41821 h 1332857"/>
                  <a:gd name="connsiteX3" fmla="*/ 860012 w 1545226"/>
                  <a:gd name="connsiteY3" fmla="*/ 61123 h 1332857"/>
                  <a:gd name="connsiteX4" fmla="*/ 898615 w 1545226"/>
                  <a:gd name="connsiteY4" fmla="*/ 99726 h 1332857"/>
                  <a:gd name="connsiteX5" fmla="*/ 914700 w 1545226"/>
                  <a:gd name="connsiteY5" fmla="*/ 151198 h 1332857"/>
                  <a:gd name="connsiteX6" fmla="*/ 921134 w 1545226"/>
                  <a:gd name="connsiteY6" fmla="*/ 180150 h 1332857"/>
                  <a:gd name="connsiteX7" fmla="*/ 930785 w 1545226"/>
                  <a:gd name="connsiteY7" fmla="*/ 209103 h 1332857"/>
                  <a:gd name="connsiteX8" fmla="*/ 1001558 w 1545226"/>
                  <a:gd name="connsiteY8" fmla="*/ 196235 h 1332857"/>
                  <a:gd name="connsiteX9" fmla="*/ 1017643 w 1545226"/>
                  <a:gd name="connsiteY9" fmla="*/ 225188 h 1332857"/>
                  <a:gd name="connsiteX10" fmla="*/ 1065898 w 1545226"/>
                  <a:gd name="connsiteY10" fmla="*/ 257358 h 1332857"/>
                  <a:gd name="connsiteX11" fmla="*/ 1098067 w 1545226"/>
                  <a:gd name="connsiteY11" fmla="*/ 221971 h 1332857"/>
                  <a:gd name="connsiteX12" fmla="*/ 1120586 w 1545226"/>
                  <a:gd name="connsiteY12" fmla="*/ 234839 h 1332857"/>
                  <a:gd name="connsiteX13" fmla="*/ 1155973 w 1545226"/>
                  <a:gd name="connsiteY13" fmla="*/ 244490 h 1332857"/>
                  <a:gd name="connsiteX14" fmla="*/ 1168841 w 1545226"/>
                  <a:gd name="connsiteY14" fmla="*/ 225188 h 1332857"/>
                  <a:gd name="connsiteX15" fmla="*/ 1197794 w 1545226"/>
                  <a:gd name="connsiteY15" fmla="*/ 225188 h 1332857"/>
                  <a:gd name="connsiteX16" fmla="*/ 1252482 w 1545226"/>
                  <a:gd name="connsiteY16" fmla="*/ 273442 h 1332857"/>
                  <a:gd name="connsiteX17" fmla="*/ 1275001 w 1545226"/>
                  <a:gd name="connsiteY17" fmla="*/ 305612 h 1332857"/>
                  <a:gd name="connsiteX18" fmla="*/ 1307170 w 1545226"/>
                  <a:gd name="connsiteY18" fmla="*/ 315263 h 1332857"/>
                  <a:gd name="connsiteX19" fmla="*/ 1329689 w 1545226"/>
                  <a:gd name="connsiteY19" fmla="*/ 363517 h 1332857"/>
                  <a:gd name="connsiteX20" fmla="*/ 1387595 w 1545226"/>
                  <a:gd name="connsiteY20" fmla="*/ 350650 h 1332857"/>
                  <a:gd name="connsiteX21" fmla="*/ 1403680 w 1545226"/>
                  <a:gd name="connsiteY21" fmla="*/ 340999 h 1332857"/>
                  <a:gd name="connsiteX22" fmla="*/ 1451934 w 1545226"/>
                  <a:gd name="connsiteY22" fmla="*/ 334565 h 1332857"/>
                  <a:gd name="connsiteX23" fmla="*/ 1445908 w 1545226"/>
                  <a:gd name="connsiteY23" fmla="*/ 335369 h 1332857"/>
                  <a:gd name="connsiteX24" fmla="*/ 1464802 w 1545226"/>
                  <a:gd name="connsiteY24" fmla="*/ 365126 h 1332857"/>
                  <a:gd name="connsiteX25" fmla="*/ 1428611 w 1545226"/>
                  <a:gd name="connsiteY25" fmla="*/ 381211 h 1332857"/>
                  <a:gd name="connsiteX26" fmla="*/ 1412527 w 1545226"/>
                  <a:gd name="connsiteY26" fmla="*/ 481741 h 1332857"/>
                  <a:gd name="connsiteX27" fmla="*/ 1452738 w 1545226"/>
                  <a:gd name="connsiteY27" fmla="*/ 477720 h 1332857"/>
                  <a:gd name="connsiteX28" fmla="*/ 1452738 w 1545226"/>
                  <a:gd name="connsiteY28" fmla="*/ 509889 h 1332857"/>
                  <a:gd name="connsiteX29" fmla="*/ 1432632 w 1545226"/>
                  <a:gd name="connsiteY29" fmla="*/ 529996 h 1332857"/>
                  <a:gd name="connsiteX30" fmla="*/ 1476866 w 1545226"/>
                  <a:gd name="connsiteY30" fmla="*/ 542059 h 1332857"/>
                  <a:gd name="connsiteX31" fmla="*/ 1492951 w 1545226"/>
                  <a:gd name="connsiteY31" fmla="*/ 562165 h 1332857"/>
                  <a:gd name="connsiteX32" fmla="*/ 1472844 w 1545226"/>
                  <a:gd name="connsiteY32" fmla="*/ 582271 h 1332857"/>
                  <a:gd name="connsiteX33" fmla="*/ 1517077 w 1545226"/>
                  <a:gd name="connsiteY33" fmla="*/ 606398 h 1332857"/>
                  <a:gd name="connsiteX34" fmla="*/ 1545226 w 1545226"/>
                  <a:gd name="connsiteY34" fmla="*/ 650631 h 1332857"/>
                  <a:gd name="connsiteX35" fmla="*/ 1545226 w 1545226"/>
                  <a:gd name="connsiteY35" fmla="*/ 714970 h 1332857"/>
                  <a:gd name="connsiteX36" fmla="*/ 1509036 w 1545226"/>
                  <a:gd name="connsiteY36" fmla="*/ 723014 h 1332857"/>
                  <a:gd name="connsiteX37" fmla="*/ 1509036 w 1545226"/>
                  <a:gd name="connsiteY37" fmla="*/ 791374 h 1332857"/>
                  <a:gd name="connsiteX38" fmla="*/ 1492951 w 1545226"/>
                  <a:gd name="connsiteY38" fmla="*/ 795395 h 1332857"/>
                  <a:gd name="connsiteX39" fmla="*/ 1472844 w 1545226"/>
                  <a:gd name="connsiteY39" fmla="*/ 775289 h 1332857"/>
                  <a:gd name="connsiteX40" fmla="*/ 1452738 w 1545226"/>
                  <a:gd name="connsiteY40" fmla="*/ 775289 h 1332857"/>
                  <a:gd name="connsiteX41" fmla="*/ 1424590 w 1545226"/>
                  <a:gd name="connsiteY41" fmla="*/ 795395 h 1332857"/>
                  <a:gd name="connsiteX42" fmla="*/ 1384378 w 1545226"/>
                  <a:gd name="connsiteY42" fmla="*/ 799416 h 1332857"/>
                  <a:gd name="connsiteX43" fmla="*/ 1372314 w 1545226"/>
                  <a:gd name="connsiteY43" fmla="*/ 807459 h 1332857"/>
                  <a:gd name="connsiteX44" fmla="*/ 1324059 w 1545226"/>
                  <a:gd name="connsiteY44" fmla="*/ 815501 h 1332857"/>
                  <a:gd name="connsiteX45" fmla="*/ 1311996 w 1545226"/>
                  <a:gd name="connsiteY45" fmla="*/ 795395 h 1332857"/>
                  <a:gd name="connsiteX46" fmla="*/ 1267763 w 1545226"/>
                  <a:gd name="connsiteY46" fmla="*/ 811479 h 1332857"/>
                  <a:gd name="connsiteX47" fmla="*/ 1255699 w 1545226"/>
                  <a:gd name="connsiteY47" fmla="*/ 799416 h 1332857"/>
                  <a:gd name="connsiteX48" fmla="*/ 1231572 w 1545226"/>
                  <a:gd name="connsiteY48" fmla="*/ 823544 h 1332857"/>
                  <a:gd name="connsiteX49" fmla="*/ 1151147 w 1545226"/>
                  <a:gd name="connsiteY49" fmla="*/ 815501 h 1332857"/>
                  <a:gd name="connsiteX50" fmla="*/ 1131041 w 1545226"/>
                  <a:gd name="connsiteY50" fmla="*/ 871798 h 1332857"/>
                  <a:gd name="connsiteX51" fmla="*/ 1102893 w 1545226"/>
                  <a:gd name="connsiteY51" fmla="*/ 839628 h 1332857"/>
                  <a:gd name="connsiteX52" fmla="*/ 1054638 w 1545226"/>
                  <a:gd name="connsiteY52" fmla="*/ 835608 h 1332857"/>
                  <a:gd name="connsiteX53" fmla="*/ 962151 w 1545226"/>
                  <a:gd name="connsiteY53" fmla="*/ 799416 h 1332857"/>
                  <a:gd name="connsiteX54" fmla="*/ 905853 w 1545226"/>
                  <a:gd name="connsiteY54" fmla="*/ 827564 h 1332857"/>
                  <a:gd name="connsiteX55" fmla="*/ 901832 w 1545226"/>
                  <a:gd name="connsiteY55" fmla="*/ 863756 h 1332857"/>
                  <a:gd name="connsiteX56" fmla="*/ 893790 w 1545226"/>
                  <a:gd name="connsiteY56" fmla="*/ 916032 h 1332857"/>
                  <a:gd name="connsiteX57" fmla="*/ 853578 w 1545226"/>
                  <a:gd name="connsiteY57" fmla="*/ 972328 h 1332857"/>
                  <a:gd name="connsiteX58" fmla="*/ 847837 w 1545226"/>
                  <a:gd name="connsiteY58" fmla="*/ 1009645 h 1332857"/>
                  <a:gd name="connsiteX59" fmla="*/ 818191 w 1545226"/>
                  <a:gd name="connsiteY59" fmla="*/ 994043 h 1332857"/>
                  <a:gd name="connsiteX60" fmla="*/ 740984 w 1545226"/>
                  <a:gd name="connsiteY60" fmla="*/ 981175 h 1332857"/>
                  <a:gd name="connsiteX61" fmla="*/ 724899 w 1545226"/>
                  <a:gd name="connsiteY61" fmla="*/ 949005 h 1332857"/>
                  <a:gd name="connsiteX62" fmla="*/ 676644 w 1545226"/>
                  <a:gd name="connsiteY62" fmla="*/ 955439 h 1332857"/>
                  <a:gd name="connsiteX63" fmla="*/ 660560 w 1545226"/>
                  <a:gd name="connsiteY63" fmla="*/ 997260 h 1332857"/>
                  <a:gd name="connsiteX64" fmla="*/ 686295 w 1545226"/>
                  <a:gd name="connsiteY64" fmla="*/ 1026212 h 1332857"/>
                  <a:gd name="connsiteX65" fmla="*/ 702380 w 1545226"/>
                  <a:gd name="connsiteY65" fmla="*/ 1122721 h 1332857"/>
                  <a:gd name="connsiteX66" fmla="*/ 695946 w 1545226"/>
                  <a:gd name="connsiteY66" fmla="*/ 1174193 h 1332857"/>
                  <a:gd name="connsiteX67" fmla="*/ 621956 w 1545226"/>
                  <a:gd name="connsiteY67" fmla="*/ 1138806 h 1332857"/>
                  <a:gd name="connsiteX68" fmla="*/ 618739 w 1545226"/>
                  <a:gd name="connsiteY68" fmla="*/ 1222447 h 1332857"/>
                  <a:gd name="connsiteX69" fmla="*/ 589786 w 1545226"/>
                  <a:gd name="connsiteY69" fmla="*/ 1203145 h 1332857"/>
                  <a:gd name="connsiteX70" fmla="*/ 560834 w 1545226"/>
                  <a:gd name="connsiteY70" fmla="*/ 1228881 h 1332857"/>
                  <a:gd name="connsiteX71" fmla="*/ 515796 w 1545226"/>
                  <a:gd name="connsiteY71" fmla="*/ 1228881 h 1332857"/>
                  <a:gd name="connsiteX72" fmla="*/ 493277 w 1545226"/>
                  <a:gd name="connsiteY72" fmla="*/ 1286787 h 1332857"/>
                  <a:gd name="connsiteX73" fmla="*/ 451457 w 1545226"/>
                  <a:gd name="connsiteY73" fmla="*/ 1286787 h 1332857"/>
                  <a:gd name="connsiteX74" fmla="*/ 399985 w 1545226"/>
                  <a:gd name="connsiteY74" fmla="*/ 1238532 h 1332857"/>
                  <a:gd name="connsiteX75" fmla="*/ 369468 w 1545226"/>
                  <a:gd name="connsiteY75" fmla="*/ 1332857 h 1332857"/>
                  <a:gd name="connsiteX76" fmla="*/ 0 w 1545226"/>
                  <a:gd name="connsiteY76" fmla="*/ 1179373 h 1332857"/>
                  <a:gd name="connsiteX77" fmla="*/ 369468 w 1545226"/>
                  <a:gd name="connsiteY77" fmla="*/ 1077107 h 1332857"/>
                  <a:gd name="connsiteX78" fmla="*/ 390334 w 1545226"/>
                  <a:gd name="connsiteY78" fmla="*/ 1080901 h 1332857"/>
                  <a:gd name="connsiteX79" fmla="*/ 428938 w 1545226"/>
                  <a:gd name="connsiteY79" fmla="*/ 1058382 h 1332857"/>
                  <a:gd name="connsiteX80" fmla="*/ 448240 w 1545226"/>
                  <a:gd name="connsiteY80" fmla="*/ 1071250 h 1332857"/>
                  <a:gd name="connsiteX81" fmla="*/ 454674 w 1545226"/>
                  <a:gd name="connsiteY81" fmla="*/ 1058382 h 1332857"/>
                  <a:gd name="connsiteX82" fmla="*/ 451457 w 1545226"/>
                  <a:gd name="connsiteY82" fmla="*/ 1026212 h 1332857"/>
                  <a:gd name="connsiteX83" fmla="*/ 435372 w 1545226"/>
                  <a:gd name="connsiteY83" fmla="*/ 994043 h 1332857"/>
                  <a:gd name="connsiteX84" fmla="*/ 441806 w 1545226"/>
                  <a:gd name="connsiteY84" fmla="*/ 955439 h 1332857"/>
                  <a:gd name="connsiteX85" fmla="*/ 428938 w 1545226"/>
                  <a:gd name="connsiteY85" fmla="*/ 907185 h 1332857"/>
                  <a:gd name="connsiteX86" fmla="*/ 451457 w 1545226"/>
                  <a:gd name="connsiteY86" fmla="*/ 891100 h 1332857"/>
                  <a:gd name="connsiteX87" fmla="*/ 502928 w 1545226"/>
                  <a:gd name="connsiteY87" fmla="*/ 852496 h 1332857"/>
                  <a:gd name="connsiteX88" fmla="*/ 525447 w 1545226"/>
                  <a:gd name="connsiteY88" fmla="*/ 900751 h 1332857"/>
                  <a:gd name="connsiteX89" fmla="*/ 528664 w 1545226"/>
                  <a:gd name="connsiteY89" fmla="*/ 958656 h 1332857"/>
                  <a:gd name="connsiteX90" fmla="*/ 519013 w 1545226"/>
                  <a:gd name="connsiteY90" fmla="*/ 987609 h 1332857"/>
                  <a:gd name="connsiteX91" fmla="*/ 528664 w 1545226"/>
                  <a:gd name="connsiteY91" fmla="*/ 1006911 h 1332857"/>
                  <a:gd name="connsiteX92" fmla="*/ 551183 w 1545226"/>
                  <a:gd name="connsiteY92" fmla="*/ 1026212 h 1332857"/>
                  <a:gd name="connsiteX93" fmla="*/ 576918 w 1545226"/>
                  <a:gd name="connsiteY93" fmla="*/ 1016561 h 1332857"/>
                  <a:gd name="connsiteX94" fmla="*/ 593003 w 1545226"/>
                  <a:gd name="connsiteY94" fmla="*/ 955439 h 1332857"/>
                  <a:gd name="connsiteX95" fmla="*/ 599437 w 1545226"/>
                  <a:gd name="connsiteY95" fmla="*/ 926486 h 1332857"/>
                  <a:gd name="connsiteX96" fmla="*/ 605871 w 1545226"/>
                  <a:gd name="connsiteY96" fmla="*/ 881449 h 1332857"/>
                  <a:gd name="connsiteX97" fmla="*/ 612305 w 1545226"/>
                  <a:gd name="connsiteY97" fmla="*/ 836411 h 1332857"/>
                  <a:gd name="connsiteX98" fmla="*/ 570484 w 1545226"/>
                  <a:gd name="connsiteY98" fmla="*/ 768855 h 1332857"/>
                  <a:gd name="connsiteX99" fmla="*/ 473975 w 1545226"/>
                  <a:gd name="connsiteY99" fmla="*/ 656261 h 1332857"/>
                  <a:gd name="connsiteX100" fmla="*/ 480409 w 1545226"/>
                  <a:gd name="connsiteY100" fmla="*/ 579054 h 1332857"/>
                  <a:gd name="connsiteX101" fmla="*/ 428938 w 1545226"/>
                  <a:gd name="connsiteY101" fmla="*/ 521149 h 1332857"/>
                  <a:gd name="connsiteX102" fmla="*/ 425721 w 1545226"/>
                  <a:gd name="connsiteY102" fmla="*/ 472894 h 1332857"/>
                  <a:gd name="connsiteX103" fmla="*/ 502928 w 1545226"/>
                  <a:gd name="connsiteY103" fmla="*/ 424640 h 1332857"/>
                  <a:gd name="connsiteX104" fmla="*/ 525447 w 1545226"/>
                  <a:gd name="connsiteY104" fmla="*/ 305612 h 1332857"/>
                  <a:gd name="connsiteX105" fmla="*/ 538315 w 1545226"/>
                  <a:gd name="connsiteY105" fmla="*/ 279876 h 1332857"/>
                  <a:gd name="connsiteX106" fmla="*/ 609088 w 1545226"/>
                  <a:gd name="connsiteY106" fmla="*/ 231622 h 1332857"/>
                  <a:gd name="connsiteX107" fmla="*/ 605871 w 1545226"/>
                  <a:gd name="connsiteY107" fmla="*/ 205886 h 1332857"/>
                  <a:gd name="connsiteX108" fmla="*/ 657343 w 1545226"/>
                  <a:gd name="connsiteY108" fmla="*/ 119028 h 1332857"/>
                  <a:gd name="connsiteX109" fmla="*/ 638041 w 1545226"/>
                  <a:gd name="connsiteY109" fmla="*/ 77207 h 1332857"/>
                  <a:gd name="connsiteX110" fmla="*/ 721682 w 1545226"/>
                  <a:gd name="connsiteY110" fmla="*/ 64340 h 1332857"/>
                  <a:gd name="connsiteX111" fmla="*/ 805323 w 1545226"/>
                  <a:gd name="connsiteY111" fmla="*/ 0 h 1332857"/>
                  <a:gd name="connsiteX0" fmla="*/ 0 w 1545226"/>
                  <a:gd name="connsiteY0" fmla="*/ 1179373 h 1332857"/>
                  <a:gd name="connsiteX1" fmla="*/ 369468 w 1545226"/>
                  <a:gd name="connsiteY1" fmla="*/ 1077107 h 1332857"/>
                  <a:gd name="connsiteX2" fmla="*/ 390334 w 1545226"/>
                  <a:gd name="connsiteY2" fmla="*/ 1080901 h 1332857"/>
                  <a:gd name="connsiteX3" fmla="*/ 428938 w 1545226"/>
                  <a:gd name="connsiteY3" fmla="*/ 1058382 h 1332857"/>
                  <a:gd name="connsiteX4" fmla="*/ 448240 w 1545226"/>
                  <a:gd name="connsiteY4" fmla="*/ 1071250 h 1332857"/>
                  <a:gd name="connsiteX5" fmla="*/ 454674 w 1545226"/>
                  <a:gd name="connsiteY5" fmla="*/ 1058382 h 1332857"/>
                  <a:gd name="connsiteX6" fmla="*/ 451457 w 1545226"/>
                  <a:gd name="connsiteY6" fmla="*/ 1026212 h 1332857"/>
                  <a:gd name="connsiteX7" fmla="*/ 435372 w 1545226"/>
                  <a:gd name="connsiteY7" fmla="*/ 994043 h 1332857"/>
                  <a:gd name="connsiteX8" fmla="*/ 441806 w 1545226"/>
                  <a:gd name="connsiteY8" fmla="*/ 955439 h 1332857"/>
                  <a:gd name="connsiteX9" fmla="*/ 428938 w 1545226"/>
                  <a:gd name="connsiteY9" fmla="*/ 907185 h 1332857"/>
                  <a:gd name="connsiteX10" fmla="*/ 451457 w 1545226"/>
                  <a:gd name="connsiteY10" fmla="*/ 891100 h 1332857"/>
                  <a:gd name="connsiteX11" fmla="*/ 502928 w 1545226"/>
                  <a:gd name="connsiteY11" fmla="*/ 852496 h 1332857"/>
                  <a:gd name="connsiteX12" fmla="*/ 525447 w 1545226"/>
                  <a:gd name="connsiteY12" fmla="*/ 900751 h 1332857"/>
                  <a:gd name="connsiteX13" fmla="*/ 528664 w 1545226"/>
                  <a:gd name="connsiteY13" fmla="*/ 958656 h 1332857"/>
                  <a:gd name="connsiteX14" fmla="*/ 519013 w 1545226"/>
                  <a:gd name="connsiteY14" fmla="*/ 987609 h 1332857"/>
                  <a:gd name="connsiteX15" fmla="*/ 528664 w 1545226"/>
                  <a:gd name="connsiteY15" fmla="*/ 1006911 h 1332857"/>
                  <a:gd name="connsiteX16" fmla="*/ 551183 w 1545226"/>
                  <a:gd name="connsiteY16" fmla="*/ 1026212 h 1332857"/>
                  <a:gd name="connsiteX17" fmla="*/ 576918 w 1545226"/>
                  <a:gd name="connsiteY17" fmla="*/ 1016561 h 1332857"/>
                  <a:gd name="connsiteX18" fmla="*/ 593003 w 1545226"/>
                  <a:gd name="connsiteY18" fmla="*/ 955439 h 1332857"/>
                  <a:gd name="connsiteX19" fmla="*/ 599437 w 1545226"/>
                  <a:gd name="connsiteY19" fmla="*/ 926486 h 1332857"/>
                  <a:gd name="connsiteX20" fmla="*/ 605871 w 1545226"/>
                  <a:gd name="connsiteY20" fmla="*/ 881449 h 1332857"/>
                  <a:gd name="connsiteX21" fmla="*/ 612305 w 1545226"/>
                  <a:gd name="connsiteY21" fmla="*/ 836411 h 1332857"/>
                  <a:gd name="connsiteX22" fmla="*/ 570484 w 1545226"/>
                  <a:gd name="connsiteY22" fmla="*/ 768855 h 1332857"/>
                  <a:gd name="connsiteX23" fmla="*/ 473975 w 1545226"/>
                  <a:gd name="connsiteY23" fmla="*/ 656261 h 1332857"/>
                  <a:gd name="connsiteX24" fmla="*/ 480409 w 1545226"/>
                  <a:gd name="connsiteY24" fmla="*/ 579054 h 1332857"/>
                  <a:gd name="connsiteX25" fmla="*/ 428938 w 1545226"/>
                  <a:gd name="connsiteY25" fmla="*/ 521149 h 1332857"/>
                  <a:gd name="connsiteX26" fmla="*/ 425721 w 1545226"/>
                  <a:gd name="connsiteY26" fmla="*/ 472894 h 1332857"/>
                  <a:gd name="connsiteX27" fmla="*/ 502928 w 1545226"/>
                  <a:gd name="connsiteY27" fmla="*/ 424640 h 1332857"/>
                  <a:gd name="connsiteX28" fmla="*/ 525447 w 1545226"/>
                  <a:gd name="connsiteY28" fmla="*/ 305612 h 1332857"/>
                  <a:gd name="connsiteX29" fmla="*/ 538315 w 1545226"/>
                  <a:gd name="connsiteY29" fmla="*/ 279876 h 1332857"/>
                  <a:gd name="connsiteX30" fmla="*/ 609088 w 1545226"/>
                  <a:gd name="connsiteY30" fmla="*/ 231622 h 1332857"/>
                  <a:gd name="connsiteX31" fmla="*/ 605871 w 1545226"/>
                  <a:gd name="connsiteY31" fmla="*/ 205886 h 1332857"/>
                  <a:gd name="connsiteX32" fmla="*/ 657343 w 1545226"/>
                  <a:gd name="connsiteY32" fmla="*/ 119028 h 1332857"/>
                  <a:gd name="connsiteX33" fmla="*/ 638041 w 1545226"/>
                  <a:gd name="connsiteY33" fmla="*/ 77207 h 1332857"/>
                  <a:gd name="connsiteX34" fmla="*/ 721682 w 1545226"/>
                  <a:gd name="connsiteY34" fmla="*/ 64340 h 1332857"/>
                  <a:gd name="connsiteX35" fmla="*/ 805323 w 1545226"/>
                  <a:gd name="connsiteY35" fmla="*/ 0 h 1332857"/>
                  <a:gd name="connsiteX36" fmla="*/ 806898 w 1545226"/>
                  <a:gd name="connsiteY36" fmla="*/ 100 h 1332857"/>
                  <a:gd name="connsiteX37" fmla="*/ 837493 w 1545226"/>
                  <a:gd name="connsiteY37" fmla="*/ 41821 h 1332857"/>
                  <a:gd name="connsiteX38" fmla="*/ 860012 w 1545226"/>
                  <a:gd name="connsiteY38" fmla="*/ 61123 h 1332857"/>
                  <a:gd name="connsiteX39" fmla="*/ 898615 w 1545226"/>
                  <a:gd name="connsiteY39" fmla="*/ 99726 h 1332857"/>
                  <a:gd name="connsiteX40" fmla="*/ 914700 w 1545226"/>
                  <a:gd name="connsiteY40" fmla="*/ 151198 h 1332857"/>
                  <a:gd name="connsiteX41" fmla="*/ 921134 w 1545226"/>
                  <a:gd name="connsiteY41" fmla="*/ 180150 h 1332857"/>
                  <a:gd name="connsiteX42" fmla="*/ 930785 w 1545226"/>
                  <a:gd name="connsiteY42" fmla="*/ 209103 h 1332857"/>
                  <a:gd name="connsiteX43" fmla="*/ 1001558 w 1545226"/>
                  <a:gd name="connsiteY43" fmla="*/ 196235 h 1332857"/>
                  <a:gd name="connsiteX44" fmla="*/ 1017643 w 1545226"/>
                  <a:gd name="connsiteY44" fmla="*/ 225188 h 1332857"/>
                  <a:gd name="connsiteX45" fmla="*/ 1065898 w 1545226"/>
                  <a:gd name="connsiteY45" fmla="*/ 257358 h 1332857"/>
                  <a:gd name="connsiteX46" fmla="*/ 1098067 w 1545226"/>
                  <a:gd name="connsiteY46" fmla="*/ 221971 h 1332857"/>
                  <a:gd name="connsiteX47" fmla="*/ 1120586 w 1545226"/>
                  <a:gd name="connsiteY47" fmla="*/ 234839 h 1332857"/>
                  <a:gd name="connsiteX48" fmla="*/ 1155973 w 1545226"/>
                  <a:gd name="connsiteY48" fmla="*/ 244490 h 1332857"/>
                  <a:gd name="connsiteX49" fmla="*/ 1168841 w 1545226"/>
                  <a:gd name="connsiteY49" fmla="*/ 225188 h 1332857"/>
                  <a:gd name="connsiteX50" fmla="*/ 1197794 w 1545226"/>
                  <a:gd name="connsiteY50" fmla="*/ 225188 h 1332857"/>
                  <a:gd name="connsiteX51" fmla="*/ 1252482 w 1545226"/>
                  <a:gd name="connsiteY51" fmla="*/ 273442 h 1332857"/>
                  <a:gd name="connsiteX52" fmla="*/ 1275001 w 1545226"/>
                  <a:gd name="connsiteY52" fmla="*/ 305612 h 1332857"/>
                  <a:gd name="connsiteX53" fmla="*/ 1307170 w 1545226"/>
                  <a:gd name="connsiteY53" fmla="*/ 315263 h 1332857"/>
                  <a:gd name="connsiteX54" fmla="*/ 1329689 w 1545226"/>
                  <a:gd name="connsiteY54" fmla="*/ 363517 h 1332857"/>
                  <a:gd name="connsiteX55" fmla="*/ 1387595 w 1545226"/>
                  <a:gd name="connsiteY55" fmla="*/ 350650 h 1332857"/>
                  <a:gd name="connsiteX56" fmla="*/ 1403680 w 1545226"/>
                  <a:gd name="connsiteY56" fmla="*/ 340999 h 1332857"/>
                  <a:gd name="connsiteX57" fmla="*/ 1451934 w 1545226"/>
                  <a:gd name="connsiteY57" fmla="*/ 334565 h 1332857"/>
                  <a:gd name="connsiteX58" fmla="*/ 1445908 w 1545226"/>
                  <a:gd name="connsiteY58" fmla="*/ 335369 h 1332857"/>
                  <a:gd name="connsiteX59" fmla="*/ 1464802 w 1545226"/>
                  <a:gd name="connsiteY59" fmla="*/ 365126 h 1332857"/>
                  <a:gd name="connsiteX60" fmla="*/ 1428611 w 1545226"/>
                  <a:gd name="connsiteY60" fmla="*/ 381211 h 1332857"/>
                  <a:gd name="connsiteX61" fmla="*/ 1412527 w 1545226"/>
                  <a:gd name="connsiteY61" fmla="*/ 481741 h 1332857"/>
                  <a:gd name="connsiteX62" fmla="*/ 1452738 w 1545226"/>
                  <a:gd name="connsiteY62" fmla="*/ 477720 h 1332857"/>
                  <a:gd name="connsiteX63" fmla="*/ 1452738 w 1545226"/>
                  <a:gd name="connsiteY63" fmla="*/ 509889 h 1332857"/>
                  <a:gd name="connsiteX64" fmla="*/ 1432632 w 1545226"/>
                  <a:gd name="connsiteY64" fmla="*/ 529996 h 1332857"/>
                  <a:gd name="connsiteX65" fmla="*/ 1476866 w 1545226"/>
                  <a:gd name="connsiteY65" fmla="*/ 542059 h 1332857"/>
                  <a:gd name="connsiteX66" fmla="*/ 1492951 w 1545226"/>
                  <a:gd name="connsiteY66" fmla="*/ 562165 h 1332857"/>
                  <a:gd name="connsiteX67" fmla="*/ 1472844 w 1545226"/>
                  <a:gd name="connsiteY67" fmla="*/ 582271 h 1332857"/>
                  <a:gd name="connsiteX68" fmla="*/ 1517077 w 1545226"/>
                  <a:gd name="connsiteY68" fmla="*/ 606398 h 1332857"/>
                  <a:gd name="connsiteX69" fmla="*/ 1545226 w 1545226"/>
                  <a:gd name="connsiteY69" fmla="*/ 650631 h 1332857"/>
                  <a:gd name="connsiteX70" fmla="*/ 1545226 w 1545226"/>
                  <a:gd name="connsiteY70" fmla="*/ 714970 h 1332857"/>
                  <a:gd name="connsiteX71" fmla="*/ 1509036 w 1545226"/>
                  <a:gd name="connsiteY71" fmla="*/ 723014 h 1332857"/>
                  <a:gd name="connsiteX72" fmla="*/ 1509036 w 1545226"/>
                  <a:gd name="connsiteY72" fmla="*/ 791374 h 1332857"/>
                  <a:gd name="connsiteX73" fmla="*/ 1492951 w 1545226"/>
                  <a:gd name="connsiteY73" fmla="*/ 795395 h 1332857"/>
                  <a:gd name="connsiteX74" fmla="*/ 1472844 w 1545226"/>
                  <a:gd name="connsiteY74" fmla="*/ 775289 h 1332857"/>
                  <a:gd name="connsiteX75" fmla="*/ 1452738 w 1545226"/>
                  <a:gd name="connsiteY75" fmla="*/ 775289 h 1332857"/>
                  <a:gd name="connsiteX76" fmla="*/ 1424590 w 1545226"/>
                  <a:gd name="connsiteY76" fmla="*/ 795395 h 1332857"/>
                  <a:gd name="connsiteX77" fmla="*/ 1384378 w 1545226"/>
                  <a:gd name="connsiteY77" fmla="*/ 799416 h 1332857"/>
                  <a:gd name="connsiteX78" fmla="*/ 1372314 w 1545226"/>
                  <a:gd name="connsiteY78" fmla="*/ 807459 h 1332857"/>
                  <a:gd name="connsiteX79" fmla="*/ 1324059 w 1545226"/>
                  <a:gd name="connsiteY79" fmla="*/ 815501 h 1332857"/>
                  <a:gd name="connsiteX80" fmla="*/ 1311996 w 1545226"/>
                  <a:gd name="connsiteY80" fmla="*/ 795395 h 1332857"/>
                  <a:gd name="connsiteX81" fmla="*/ 1267763 w 1545226"/>
                  <a:gd name="connsiteY81" fmla="*/ 811479 h 1332857"/>
                  <a:gd name="connsiteX82" fmla="*/ 1255699 w 1545226"/>
                  <a:gd name="connsiteY82" fmla="*/ 799416 h 1332857"/>
                  <a:gd name="connsiteX83" fmla="*/ 1231572 w 1545226"/>
                  <a:gd name="connsiteY83" fmla="*/ 823544 h 1332857"/>
                  <a:gd name="connsiteX84" fmla="*/ 1151147 w 1545226"/>
                  <a:gd name="connsiteY84" fmla="*/ 815501 h 1332857"/>
                  <a:gd name="connsiteX85" fmla="*/ 1131041 w 1545226"/>
                  <a:gd name="connsiteY85" fmla="*/ 871798 h 1332857"/>
                  <a:gd name="connsiteX86" fmla="*/ 1102893 w 1545226"/>
                  <a:gd name="connsiteY86" fmla="*/ 839628 h 1332857"/>
                  <a:gd name="connsiteX87" fmla="*/ 1054638 w 1545226"/>
                  <a:gd name="connsiteY87" fmla="*/ 835608 h 1332857"/>
                  <a:gd name="connsiteX88" fmla="*/ 962151 w 1545226"/>
                  <a:gd name="connsiteY88" fmla="*/ 799416 h 1332857"/>
                  <a:gd name="connsiteX89" fmla="*/ 905853 w 1545226"/>
                  <a:gd name="connsiteY89" fmla="*/ 827564 h 1332857"/>
                  <a:gd name="connsiteX90" fmla="*/ 901832 w 1545226"/>
                  <a:gd name="connsiteY90" fmla="*/ 863756 h 1332857"/>
                  <a:gd name="connsiteX91" fmla="*/ 893790 w 1545226"/>
                  <a:gd name="connsiteY91" fmla="*/ 916032 h 1332857"/>
                  <a:gd name="connsiteX92" fmla="*/ 853578 w 1545226"/>
                  <a:gd name="connsiteY92" fmla="*/ 972328 h 1332857"/>
                  <a:gd name="connsiteX93" fmla="*/ 847837 w 1545226"/>
                  <a:gd name="connsiteY93" fmla="*/ 1009645 h 1332857"/>
                  <a:gd name="connsiteX94" fmla="*/ 818191 w 1545226"/>
                  <a:gd name="connsiteY94" fmla="*/ 994043 h 1332857"/>
                  <a:gd name="connsiteX95" fmla="*/ 740984 w 1545226"/>
                  <a:gd name="connsiteY95" fmla="*/ 981175 h 1332857"/>
                  <a:gd name="connsiteX96" fmla="*/ 724899 w 1545226"/>
                  <a:gd name="connsiteY96" fmla="*/ 949005 h 1332857"/>
                  <a:gd name="connsiteX97" fmla="*/ 676644 w 1545226"/>
                  <a:gd name="connsiteY97" fmla="*/ 955439 h 1332857"/>
                  <a:gd name="connsiteX98" fmla="*/ 660560 w 1545226"/>
                  <a:gd name="connsiteY98" fmla="*/ 997260 h 1332857"/>
                  <a:gd name="connsiteX99" fmla="*/ 686295 w 1545226"/>
                  <a:gd name="connsiteY99" fmla="*/ 1026212 h 1332857"/>
                  <a:gd name="connsiteX100" fmla="*/ 702380 w 1545226"/>
                  <a:gd name="connsiteY100" fmla="*/ 1122721 h 1332857"/>
                  <a:gd name="connsiteX101" fmla="*/ 695946 w 1545226"/>
                  <a:gd name="connsiteY101" fmla="*/ 1174193 h 1332857"/>
                  <a:gd name="connsiteX102" fmla="*/ 621956 w 1545226"/>
                  <a:gd name="connsiteY102" fmla="*/ 1138806 h 1332857"/>
                  <a:gd name="connsiteX103" fmla="*/ 618739 w 1545226"/>
                  <a:gd name="connsiteY103" fmla="*/ 1222447 h 1332857"/>
                  <a:gd name="connsiteX104" fmla="*/ 589786 w 1545226"/>
                  <a:gd name="connsiteY104" fmla="*/ 1203145 h 1332857"/>
                  <a:gd name="connsiteX105" fmla="*/ 560834 w 1545226"/>
                  <a:gd name="connsiteY105" fmla="*/ 1228881 h 1332857"/>
                  <a:gd name="connsiteX106" fmla="*/ 515796 w 1545226"/>
                  <a:gd name="connsiteY106" fmla="*/ 1228881 h 1332857"/>
                  <a:gd name="connsiteX107" fmla="*/ 493277 w 1545226"/>
                  <a:gd name="connsiteY107" fmla="*/ 1286787 h 1332857"/>
                  <a:gd name="connsiteX108" fmla="*/ 451457 w 1545226"/>
                  <a:gd name="connsiteY108" fmla="*/ 1286787 h 1332857"/>
                  <a:gd name="connsiteX109" fmla="*/ 399985 w 1545226"/>
                  <a:gd name="connsiteY109" fmla="*/ 1238532 h 1332857"/>
                  <a:gd name="connsiteX110" fmla="*/ 369468 w 1545226"/>
                  <a:gd name="connsiteY110" fmla="*/ 1332857 h 1332857"/>
                  <a:gd name="connsiteX111" fmla="*/ 91440 w 1545226"/>
                  <a:gd name="connsiteY111" fmla="*/ 1270813 h 1332857"/>
                  <a:gd name="connsiteX0" fmla="*/ 292006 w 1467764"/>
                  <a:gd name="connsiteY0" fmla="*/ 1077107 h 1332857"/>
                  <a:gd name="connsiteX1" fmla="*/ 312872 w 1467764"/>
                  <a:gd name="connsiteY1" fmla="*/ 1080901 h 1332857"/>
                  <a:gd name="connsiteX2" fmla="*/ 351476 w 1467764"/>
                  <a:gd name="connsiteY2" fmla="*/ 1058382 h 1332857"/>
                  <a:gd name="connsiteX3" fmla="*/ 370778 w 1467764"/>
                  <a:gd name="connsiteY3" fmla="*/ 1071250 h 1332857"/>
                  <a:gd name="connsiteX4" fmla="*/ 377212 w 1467764"/>
                  <a:gd name="connsiteY4" fmla="*/ 1058382 h 1332857"/>
                  <a:gd name="connsiteX5" fmla="*/ 373995 w 1467764"/>
                  <a:gd name="connsiteY5" fmla="*/ 1026212 h 1332857"/>
                  <a:gd name="connsiteX6" fmla="*/ 357910 w 1467764"/>
                  <a:gd name="connsiteY6" fmla="*/ 994043 h 1332857"/>
                  <a:gd name="connsiteX7" fmla="*/ 364344 w 1467764"/>
                  <a:gd name="connsiteY7" fmla="*/ 955439 h 1332857"/>
                  <a:gd name="connsiteX8" fmla="*/ 351476 w 1467764"/>
                  <a:gd name="connsiteY8" fmla="*/ 907185 h 1332857"/>
                  <a:gd name="connsiteX9" fmla="*/ 373995 w 1467764"/>
                  <a:gd name="connsiteY9" fmla="*/ 891100 h 1332857"/>
                  <a:gd name="connsiteX10" fmla="*/ 425466 w 1467764"/>
                  <a:gd name="connsiteY10" fmla="*/ 852496 h 1332857"/>
                  <a:gd name="connsiteX11" fmla="*/ 447985 w 1467764"/>
                  <a:gd name="connsiteY11" fmla="*/ 900751 h 1332857"/>
                  <a:gd name="connsiteX12" fmla="*/ 451202 w 1467764"/>
                  <a:gd name="connsiteY12" fmla="*/ 958656 h 1332857"/>
                  <a:gd name="connsiteX13" fmla="*/ 441551 w 1467764"/>
                  <a:gd name="connsiteY13" fmla="*/ 987609 h 1332857"/>
                  <a:gd name="connsiteX14" fmla="*/ 451202 w 1467764"/>
                  <a:gd name="connsiteY14" fmla="*/ 1006911 h 1332857"/>
                  <a:gd name="connsiteX15" fmla="*/ 473721 w 1467764"/>
                  <a:gd name="connsiteY15" fmla="*/ 1026212 h 1332857"/>
                  <a:gd name="connsiteX16" fmla="*/ 499456 w 1467764"/>
                  <a:gd name="connsiteY16" fmla="*/ 1016561 h 1332857"/>
                  <a:gd name="connsiteX17" fmla="*/ 515541 w 1467764"/>
                  <a:gd name="connsiteY17" fmla="*/ 955439 h 1332857"/>
                  <a:gd name="connsiteX18" fmla="*/ 521975 w 1467764"/>
                  <a:gd name="connsiteY18" fmla="*/ 926486 h 1332857"/>
                  <a:gd name="connsiteX19" fmla="*/ 528409 w 1467764"/>
                  <a:gd name="connsiteY19" fmla="*/ 881449 h 1332857"/>
                  <a:gd name="connsiteX20" fmla="*/ 534843 w 1467764"/>
                  <a:gd name="connsiteY20" fmla="*/ 836411 h 1332857"/>
                  <a:gd name="connsiteX21" fmla="*/ 493022 w 1467764"/>
                  <a:gd name="connsiteY21" fmla="*/ 768855 h 1332857"/>
                  <a:gd name="connsiteX22" fmla="*/ 396513 w 1467764"/>
                  <a:gd name="connsiteY22" fmla="*/ 656261 h 1332857"/>
                  <a:gd name="connsiteX23" fmla="*/ 402947 w 1467764"/>
                  <a:gd name="connsiteY23" fmla="*/ 579054 h 1332857"/>
                  <a:gd name="connsiteX24" fmla="*/ 351476 w 1467764"/>
                  <a:gd name="connsiteY24" fmla="*/ 521149 h 1332857"/>
                  <a:gd name="connsiteX25" fmla="*/ 348259 w 1467764"/>
                  <a:gd name="connsiteY25" fmla="*/ 472894 h 1332857"/>
                  <a:gd name="connsiteX26" fmla="*/ 425466 w 1467764"/>
                  <a:gd name="connsiteY26" fmla="*/ 424640 h 1332857"/>
                  <a:gd name="connsiteX27" fmla="*/ 447985 w 1467764"/>
                  <a:gd name="connsiteY27" fmla="*/ 305612 h 1332857"/>
                  <a:gd name="connsiteX28" fmla="*/ 460853 w 1467764"/>
                  <a:gd name="connsiteY28" fmla="*/ 279876 h 1332857"/>
                  <a:gd name="connsiteX29" fmla="*/ 531626 w 1467764"/>
                  <a:gd name="connsiteY29" fmla="*/ 231622 h 1332857"/>
                  <a:gd name="connsiteX30" fmla="*/ 528409 w 1467764"/>
                  <a:gd name="connsiteY30" fmla="*/ 205886 h 1332857"/>
                  <a:gd name="connsiteX31" fmla="*/ 579881 w 1467764"/>
                  <a:gd name="connsiteY31" fmla="*/ 119028 h 1332857"/>
                  <a:gd name="connsiteX32" fmla="*/ 560579 w 1467764"/>
                  <a:gd name="connsiteY32" fmla="*/ 77207 h 1332857"/>
                  <a:gd name="connsiteX33" fmla="*/ 644220 w 1467764"/>
                  <a:gd name="connsiteY33" fmla="*/ 64340 h 1332857"/>
                  <a:gd name="connsiteX34" fmla="*/ 727861 w 1467764"/>
                  <a:gd name="connsiteY34" fmla="*/ 0 h 1332857"/>
                  <a:gd name="connsiteX35" fmla="*/ 729436 w 1467764"/>
                  <a:gd name="connsiteY35" fmla="*/ 100 h 1332857"/>
                  <a:gd name="connsiteX36" fmla="*/ 760031 w 1467764"/>
                  <a:gd name="connsiteY36" fmla="*/ 41821 h 1332857"/>
                  <a:gd name="connsiteX37" fmla="*/ 782550 w 1467764"/>
                  <a:gd name="connsiteY37" fmla="*/ 61123 h 1332857"/>
                  <a:gd name="connsiteX38" fmla="*/ 821153 w 1467764"/>
                  <a:gd name="connsiteY38" fmla="*/ 99726 h 1332857"/>
                  <a:gd name="connsiteX39" fmla="*/ 837238 w 1467764"/>
                  <a:gd name="connsiteY39" fmla="*/ 151198 h 1332857"/>
                  <a:gd name="connsiteX40" fmla="*/ 843672 w 1467764"/>
                  <a:gd name="connsiteY40" fmla="*/ 180150 h 1332857"/>
                  <a:gd name="connsiteX41" fmla="*/ 853323 w 1467764"/>
                  <a:gd name="connsiteY41" fmla="*/ 209103 h 1332857"/>
                  <a:gd name="connsiteX42" fmla="*/ 924096 w 1467764"/>
                  <a:gd name="connsiteY42" fmla="*/ 196235 h 1332857"/>
                  <a:gd name="connsiteX43" fmla="*/ 940181 w 1467764"/>
                  <a:gd name="connsiteY43" fmla="*/ 225188 h 1332857"/>
                  <a:gd name="connsiteX44" fmla="*/ 988436 w 1467764"/>
                  <a:gd name="connsiteY44" fmla="*/ 257358 h 1332857"/>
                  <a:gd name="connsiteX45" fmla="*/ 1020605 w 1467764"/>
                  <a:gd name="connsiteY45" fmla="*/ 221971 h 1332857"/>
                  <a:gd name="connsiteX46" fmla="*/ 1043124 w 1467764"/>
                  <a:gd name="connsiteY46" fmla="*/ 234839 h 1332857"/>
                  <a:gd name="connsiteX47" fmla="*/ 1078511 w 1467764"/>
                  <a:gd name="connsiteY47" fmla="*/ 244490 h 1332857"/>
                  <a:gd name="connsiteX48" fmla="*/ 1091379 w 1467764"/>
                  <a:gd name="connsiteY48" fmla="*/ 225188 h 1332857"/>
                  <a:gd name="connsiteX49" fmla="*/ 1120332 w 1467764"/>
                  <a:gd name="connsiteY49" fmla="*/ 225188 h 1332857"/>
                  <a:gd name="connsiteX50" fmla="*/ 1175020 w 1467764"/>
                  <a:gd name="connsiteY50" fmla="*/ 273442 h 1332857"/>
                  <a:gd name="connsiteX51" fmla="*/ 1197539 w 1467764"/>
                  <a:gd name="connsiteY51" fmla="*/ 305612 h 1332857"/>
                  <a:gd name="connsiteX52" fmla="*/ 1229708 w 1467764"/>
                  <a:gd name="connsiteY52" fmla="*/ 315263 h 1332857"/>
                  <a:gd name="connsiteX53" fmla="*/ 1252227 w 1467764"/>
                  <a:gd name="connsiteY53" fmla="*/ 363517 h 1332857"/>
                  <a:gd name="connsiteX54" fmla="*/ 1310133 w 1467764"/>
                  <a:gd name="connsiteY54" fmla="*/ 350650 h 1332857"/>
                  <a:gd name="connsiteX55" fmla="*/ 1326218 w 1467764"/>
                  <a:gd name="connsiteY55" fmla="*/ 340999 h 1332857"/>
                  <a:gd name="connsiteX56" fmla="*/ 1374472 w 1467764"/>
                  <a:gd name="connsiteY56" fmla="*/ 334565 h 1332857"/>
                  <a:gd name="connsiteX57" fmla="*/ 1368446 w 1467764"/>
                  <a:gd name="connsiteY57" fmla="*/ 335369 h 1332857"/>
                  <a:gd name="connsiteX58" fmla="*/ 1387340 w 1467764"/>
                  <a:gd name="connsiteY58" fmla="*/ 365126 h 1332857"/>
                  <a:gd name="connsiteX59" fmla="*/ 1351149 w 1467764"/>
                  <a:gd name="connsiteY59" fmla="*/ 381211 h 1332857"/>
                  <a:gd name="connsiteX60" fmla="*/ 1335065 w 1467764"/>
                  <a:gd name="connsiteY60" fmla="*/ 481741 h 1332857"/>
                  <a:gd name="connsiteX61" fmla="*/ 1375276 w 1467764"/>
                  <a:gd name="connsiteY61" fmla="*/ 477720 h 1332857"/>
                  <a:gd name="connsiteX62" fmla="*/ 1375276 w 1467764"/>
                  <a:gd name="connsiteY62" fmla="*/ 509889 h 1332857"/>
                  <a:gd name="connsiteX63" fmla="*/ 1355170 w 1467764"/>
                  <a:gd name="connsiteY63" fmla="*/ 529996 h 1332857"/>
                  <a:gd name="connsiteX64" fmla="*/ 1399404 w 1467764"/>
                  <a:gd name="connsiteY64" fmla="*/ 542059 h 1332857"/>
                  <a:gd name="connsiteX65" fmla="*/ 1415489 w 1467764"/>
                  <a:gd name="connsiteY65" fmla="*/ 562165 h 1332857"/>
                  <a:gd name="connsiteX66" fmla="*/ 1395382 w 1467764"/>
                  <a:gd name="connsiteY66" fmla="*/ 582271 h 1332857"/>
                  <a:gd name="connsiteX67" fmla="*/ 1439615 w 1467764"/>
                  <a:gd name="connsiteY67" fmla="*/ 606398 h 1332857"/>
                  <a:gd name="connsiteX68" fmla="*/ 1467764 w 1467764"/>
                  <a:gd name="connsiteY68" fmla="*/ 650631 h 1332857"/>
                  <a:gd name="connsiteX69" fmla="*/ 1467764 w 1467764"/>
                  <a:gd name="connsiteY69" fmla="*/ 714970 h 1332857"/>
                  <a:gd name="connsiteX70" fmla="*/ 1431574 w 1467764"/>
                  <a:gd name="connsiteY70" fmla="*/ 723014 h 1332857"/>
                  <a:gd name="connsiteX71" fmla="*/ 1431574 w 1467764"/>
                  <a:gd name="connsiteY71" fmla="*/ 791374 h 1332857"/>
                  <a:gd name="connsiteX72" fmla="*/ 1415489 w 1467764"/>
                  <a:gd name="connsiteY72" fmla="*/ 795395 h 1332857"/>
                  <a:gd name="connsiteX73" fmla="*/ 1395382 w 1467764"/>
                  <a:gd name="connsiteY73" fmla="*/ 775289 h 1332857"/>
                  <a:gd name="connsiteX74" fmla="*/ 1375276 w 1467764"/>
                  <a:gd name="connsiteY74" fmla="*/ 775289 h 1332857"/>
                  <a:gd name="connsiteX75" fmla="*/ 1347128 w 1467764"/>
                  <a:gd name="connsiteY75" fmla="*/ 795395 h 1332857"/>
                  <a:gd name="connsiteX76" fmla="*/ 1306916 w 1467764"/>
                  <a:gd name="connsiteY76" fmla="*/ 799416 h 1332857"/>
                  <a:gd name="connsiteX77" fmla="*/ 1294852 w 1467764"/>
                  <a:gd name="connsiteY77" fmla="*/ 807459 h 1332857"/>
                  <a:gd name="connsiteX78" fmla="*/ 1246597 w 1467764"/>
                  <a:gd name="connsiteY78" fmla="*/ 815501 h 1332857"/>
                  <a:gd name="connsiteX79" fmla="*/ 1234534 w 1467764"/>
                  <a:gd name="connsiteY79" fmla="*/ 795395 h 1332857"/>
                  <a:gd name="connsiteX80" fmla="*/ 1190301 w 1467764"/>
                  <a:gd name="connsiteY80" fmla="*/ 811479 h 1332857"/>
                  <a:gd name="connsiteX81" fmla="*/ 1178237 w 1467764"/>
                  <a:gd name="connsiteY81" fmla="*/ 799416 h 1332857"/>
                  <a:gd name="connsiteX82" fmla="*/ 1154110 w 1467764"/>
                  <a:gd name="connsiteY82" fmla="*/ 823544 h 1332857"/>
                  <a:gd name="connsiteX83" fmla="*/ 1073685 w 1467764"/>
                  <a:gd name="connsiteY83" fmla="*/ 815501 h 1332857"/>
                  <a:gd name="connsiteX84" fmla="*/ 1053579 w 1467764"/>
                  <a:gd name="connsiteY84" fmla="*/ 871798 h 1332857"/>
                  <a:gd name="connsiteX85" fmla="*/ 1025431 w 1467764"/>
                  <a:gd name="connsiteY85" fmla="*/ 839628 h 1332857"/>
                  <a:gd name="connsiteX86" fmla="*/ 977176 w 1467764"/>
                  <a:gd name="connsiteY86" fmla="*/ 835608 h 1332857"/>
                  <a:gd name="connsiteX87" fmla="*/ 884689 w 1467764"/>
                  <a:gd name="connsiteY87" fmla="*/ 799416 h 1332857"/>
                  <a:gd name="connsiteX88" fmla="*/ 828391 w 1467764"/>
                  <a:gd name="connsiteY88" fmla="*/ 827564 h 1332857"/>
                  <a:gd name="connsiteX89" fmla="*/ 824370 w 1467764"/>
                  <a:gd name="connsiteY89" fmla="*/ 863756 h 1332857"/>
                  <a:gd name="connsiteX90" fmla="*/ 816328 w 1467764"/>
                  <a:gd name="connsiteY90" fmla="*/ 916032 h 1332857"/>
                  <a:gd name="connsiteX91" fmla="*/ 776116 w 1467764"/>
                  <a:gd name="connsiteY91" fmla="*/ 972328 h 1332857"/>
                  <a:gd name="connsiteX92" fmla="*/ 770375 w 1467764"/>
                  <a:gd name="connsiteY92" fmla="*/ 1009645 h 1332857"/>
                  <a:gd name="connsiteX93" fmla="*/ 740729 w 1467764"/>
                  <a:gd name="connsiteY93" fmla="*/ 994043 h 1332857"/>
                  <a:gd name="connsiteX94" fmla="*/ 663522 w 1467764"/>
                  <a:gd name="connsiteY94" fmla="*/ 981175 h 1332857"/>
                  <a:gd name="connsiteX95" fmla="*/ 647437 w 1467764"/>
                  <a:gd name="connsiteY95" fmla="*/ 949005 h 1332857"/>
                  <a:gd name="connsiteX96" fmla="*/ 599182 w 1467764"/>
                  <a:gd name="connsiteY96" fmla="*/ 955439 h 1332857"/>
                  <a:gd name="connsiteX97" fmla="*/ 583098 w 1467764"/>
                  <a:gd name="connsiteY97" fmla="*/ 997260 h 1332857"/>
                  <a:gd name="connsiteX98" fmla="*/ 608833 w 1467764"/>
                  <a:gd name="connsiteY98" fmla="*/ 1026212 h 1332857"/>
                  <a:gd name="connsiteX99" fmla="*/ 624918 w 1467764"/>
                  <a:gd name="connsiteY99" fmla="*/ 1122721 h 1332857"/>
                  <a:gd name="connsiteX100" fmla="*/ 618484 w 1467764"/>
                  <a:gd name="connsiteY100" fmla="*/ 1174193 h 1332857"/>
                  <a:gd name="connsiteX101" fmla="*/ 544494 w 1467764"/>
                  <a:gd name="connsiteY101" fmla="*/ 1138806 h 1332857"/>
                  <a:gd name="connsiteX102" fmla="*/ 541277 w 1467764"/>
                  <a:gd name="connsiteY102" fmla="*/ 1222447 h 1332857"/>
                  <a:gd name="connsiteX103" fmla="*/ 512324 w 1467764"/>
                  <a:gd name="connsiteY103" fmla="*/ 1203145 h 1332857"/>
                  <a:gd name="connsiteX104" fmla="*/ 483372 w 1467764"/>
                  <a:gd name="connsiteY104" fmla="*/ 1228881 h 1332857"/>
                  <a:gd name="connsiteX105" fmla="*/ 438334 w 1467764"/>
                  <a:gd name="connsiteY105" fmla="*/ 1228881 h 1332857"/>
                  <a:gd name="connsiteX106" fmla="*/ 415815 w 1467764"/>
                  <a:gd name="connsiteY106" fmla="*/ 1286787 h 1332857"/>
                  <a:gd name="connsiteX107" fmla="*/ 373995 w 1467764"/>
                  <a:gd name="connsiteY107" fmla="*/ 1286787 h 1332857"/>
                  <a:gd name="connsiteX108" fmla="*/ 322523 w 1467764"/>
                  <a:gd name="connsiteY108" fmla="*/ 1238532 h 1332857"/>
                  <a:gd name="connsiteX109" fmla="*/ 292006 w 1467764"/>
                  <a:gd name="connsiteY109" fmla="*/ 1332857 h 1332857"/>
                  <a:gd name="connsiteX110" fmla="*/ 13978 w 1467764"/>
                  <a:gd name="connsiteY110" fmla="*/ 1270813 h 1332857"/>
                  <a:gd name="connsiteX0" fmla="*/ 0 w 1175758"/>
                  <a:gd name="connsiteY0" fmla="*/ 1077107 h 1332857"/>
                  <a:gd name="connsiteX1" fmla="*/ 20866 w 1175758"/>
                  <a:gd name="connsiteY1" fmla="*/ 1080901 h 1332857"/>
                  <a:gd name="connsiteX2" fmla="*/ 59470 w 1175758"/>
                  <a:gd name="connsiteY2" fmla="*/ 1058382 h 1332857"/>
                  <a:gd name="connsiteX3" fmla="*/ 78772 w 1175758"/>
                  <a:gd name="connsiteY3" fmla="*/ 1071250 h 1332857"/>
                  <a:gd name="connsiteX4" fmla="*/ 85206 w 1175758"/>
                  <a:gd name="connsiteY4" fmla="*/ 1058382 h 1332857"/>
                  <a:gd name="connsiteX5" fmla="*/ 81989 w 1175758"/>
                  <a:gd name="connsiteY5" fmla="*/ 1026212 h 1332857"/>
                  <a:gd name="connsiteX6" fmla="*/ 65904 w 1175758"/>
                  <a:gd name="connsiteY6" fmla="*/ 994043 h 1332857"/>
                  <a:gd name="connsiteX7" fmla="*/ 72338 w 1175758"/>
                  <a:gd name="connsiteY7" fmla="*/ 955439 h 1332857"/>
                  <a:gd name="connsiteX8" fmla="*/ 59470 w 1175758"/>
                  <a:gd name="connsiteY8" fmla="*/ 907185 h 1332857"/>
                  <a:gd name="connsiteX9" fmla="*/ 81989 w 1175758"/>
                  <a:gd name="connsiteY9" fmla="*/ 891100 h 1332857"/>
                  <a:gd name="connsiteX10" fmla="*/ 133460 w 1175758"/>
                  <a:gd name="connsiteY10" fmla="*/ 852496 h 1332857"/>
                  <a:gd name="connsiteX11" fmla="*/ 155979 w 1175758"/>
                  <a:gd name="connsiteY11" fmla="*/ 900751 h 1332857"/>
                  <a:gd name="connsiteX12" fmla="*/ 159196 w 1175758"/>
                  <a:gd name="connsiteY12" fmla="*/ 958656 h 1332857"/>
                  <a:gd name="connsiteX13" fmla="*/ 149545 w 1175758"/>
                  <a:gd name="connsiteY13" fmla="*/ 987609 h 1332857"/>
                  <a:gd name="connsiteX14" fmla="*/ 159196 w 1175758"/>
                  <a:gd name="connsiteY14" fmla="*/ 1006911 h 1332857"/>
                  <a:gd name="connsiteX15" fmla="*/ 181715 w 1175758"/>
                  <a:gd name="connsiteY15" fmla="*/ 1026212 h 1332857"/>
                  <a:gd name="connsiteX16" fmla="*/ 207450 w 1175758"/>
                  <a:gd name="connsiteY16" fmla="*/ 1016561 h 1332857"/>
                  <a:gd name="connsiteX17" fmla="*/ 223535 w 1175758"/>
                  <a:gd name="connsiteY17" fmla="*/ 955439 h 1332857"/>
                  <a:gd name="connsiteX18" fmla="*/ 229969 w 1175758"/>
                  <a:gd name="connsiteY18" fmla="*/ 926486 h 1332857"/>
                  <a:gd name="connsiteX19" fmla="*/ 236403 w 1175758"/>
                  <a:gd name="connsiteY19" fmla="*/ 881449 h 1332857"/>
                  <a:gd name="connsiteX20" fmla="*/ 242837 w 1175758"/>
                  <a:gd name="connsiteY20" fmla="*/ 836411 h 1332857"/>
                  <a:gd name="connsiteX21" fmla="*/ 201016 w 1175758"/>
                  <a:gd name="connsiteY21" fmla="*/ 768855 h 1332857"/>
                  <a:gd name="connsiteX22" fmla="*/ 104507 w 1175758"/>
                  <a:gd name="connsiteY22" fmla="*/ 656261 h 1332857"/>
                  <a:gd name="connsiteX23" fmla="*/ 110941 w 1175758"/>
                  <a:gd name="connsiteY23" fmla="*/ 579054 h 1332857"/>
                  <a:gd name="connsiteX24" fmla="*/ 59470 w 1175758"/>
                  <a:gd name="connsiteY24" fmla="*/ 521149 h 1332857"/>
                  <a:gd name="connsiteX25" fmla="*/ 56253 w 1175758"/>
                  <a:gd name="connsiteY25" fmla="*/ 472894 h 1332857"/>
                  <a:gd name="connsiteX26" fmla="*/ 133460 w 1175758"/>
                  <a:gd name="connsiteY26" fmla="*/ 424640 h 1332857"/>
                  <a:gd name="connsiteX27" fmla="*/ 155979 w 1175758"/>
                  <a:gd name="connsiteY27" fmla="*/ 305612 h 1332857"/>
                  <a:gd name="connsiteX28" fmla="*/ 168847 w 1175758"/>
                  <a:gd name="connsiteY28" fmla="*/ 279876 h 1332857"/>
                  <a:gd name="connsiteX29" fmla="*/ 239620 w 1175758"/>
                  <a:gd name="connsiteY29" fmla="*/ 231622 h 1332857"/>
                  <a:gd name="connsiteX30" fmla="*/ 236403 w 1175758"/>
                  <a:gd name="connsiteY30" fmla="*/ 205886 h 1332857"/>
                  <a:gd name="connsiteX31" fmla="*/ 287875 w 1175758"/>
                  <a:gd name="connsiteY31" fmla="*/ 119028 h 1332857"/>
                  <a:gd name="connsiteX32" fmla="*/ 268573 w 1175758"/>
                  <a:gd name="connsiteY32" fmla="*/ 77207 h 1332857"/>
                  <a:gd name="connsiteX33" fmla="*/ 352214 w 1175758"/>
                  <a:gd name="connsiteY33" fmla="*/ 64340 h 1332857"/>
                  <a:gd name="connsiteX34" fmla="*/ 435855 w 1175758"/>
                  <a:gd name="connsiteY34" fmla="*/ 0 h 1332857"/>
                  <a:gd name="connsiteX35" fmla="*/ 437430 w 1175758"/>
                  <a:gd name="connsiteY35" fmla="*/ 100 h 1332857"/>
                  <a:gd name="connsiteX36" fmla="*/ 468025 w 1175758"/>
                  <a:gd name="connsiteY36" fmla="*/ 41821 h 1332857"/>
                  <a:gd name="connsiteX37" fmla="*/ 490544 w 1175758"/>
                  <a:gd name="connsiteY37" fmla="*/ 61123 h 1332857"/>
                  <a:gd name="connsiteX38" fmla="*/ 529147 w 1175758"/>
                  <a:gd name="connsiteY38" fmla="*/ 99726 h 1332857"/>
                  <a:gd name="connsiteX39" fmla="*/ 545232 w 1175758"/>
                  <a:gd name="connsiteY39" fmla="*/ 151198 h 1332857"/>
                  <a:gd name="connsiteX40" fmla="*/ 551666 w 1175758"/>
                  <a:gd name="connsiteY40" fmla="*/ 180150 h 1332857"/>
                  <a:gd name="connsiteX41" fmla="*/ 561317 w 1175758"/>
                  <a:gd name="connsiteY41" fmla="*/ 209103 h 1332857"/>
                  <a:gd name="connsiteX42" fmla="*/ 632090 w 1175758"/>
                  <a:gd name="connsiteY42" fmla="*/ 196235 h 1332857"/>
                  <a:gd name="connsiteX43" fmla="*/ 648175 w 1175758"/>
                  <a:gd name="connsiteY43" fmla="*/ 225188 h 1332857"/>
                  <a:gd name="connsiteX44" fmla="*/ 696430 w 1175758"/>
                  <a:gd name="connsiteY44" fmla="*/ 257358 h 1332857"/>
                  <a:gd name="connsiteX45" fmla="*/ 728599 w 1175758"/>
                  <a:gd name="connsiteY45" fmla="*/ 221971 h 1332857"/>
                  <a:gd name="connsiteX46" fmla="*/ 751118 w 1175758"/>
                  <a:gd name="connsiteY46" fmla="*/ 234839 h 1332857"/>
                  <a:gd name="connsiteX47" fmla="*/ 786505 w 1175758"/>
                  <a:gd name="connsiteY47" fmla="*/ 244490 h 1332857"/>
                  <a:gd name="connsiteX48" fmla="*/ 799373 w 1175758"/>
                  <a:gd name="connsiteY48" fmla="*/ 225188 h 1332857"/>
                  <a:gd name="connsiteX49" fmla="*/ 828326 w 1175758"/>
                  <a:gd name="connsiteY49" fmla="*/ 225188 h 1332857"/>
                  <a:gd name="connsiteX50" fmla="*/ 883014 w 1175758"/>
                  <a:gd name="connsiteY50" fmla="*/ 273442 h 1332857"/>
                  <a:gd name="connsiteX51" fmla="*/ 905533 w 1175758"/>
                  <a:gd name="connsiteY51" fmla="*/ 305612 h 1332857"/>
                  <a:gd name="connsiteX52" fmla="*/ 937702 w 1175758"/>
                  <a:gd name="connsiteY52" fmla="*/ 315263 h 1332857"/>
                  <a:gd name="connsiteX53" fmla="*/ 960221 w 1175758"/>
                  <a:gd name="connsiteY53" fmla="*/ 363517 h 1332857"/>
                  <a:gd name="connsiteX54" fmla="*/ 1018127 w 1175758"/>
                  <a:gd name="connsiteY54" fmla="*/ 350650 h 1332857"/>
                  <a:gd name="connsiteX55" fmla="*/ 1034212 w 1175758"/>
                  <a:gd name="connsiteY55" fmla="*/ 340999 h 1332857"/>
                  <a:gd name="connsiteX56" fmla="*/ 1082466 w 1175758"/>
                  <a:gd name="connsiteY56" fmla="*/ 334565 h 1332857"/>
                  <a:gd name="connsiteX57" fmla="*/ 1076440 w 1175758"/>
                  <a:gd name="connsiteY57" fmla="*/ 335369 h 1332857"/>
                  <a:gd name="connsiteX58" fmla="*/ 1095334 w 1175758"/>
                  <a:gd name="connsiteY58" fmla="*/ 365126 h 1332857"/>
                  <a:gd name="connsiteX59" fmla="*/ 1059143 w 1175758"/>
                  <a:gd name="connsiteY59" fmla="*/ 381211 h 1332857"/>
                  <a:gd name="connsiteX60" fmla="*/ 1043059 w 1175758"/>
                  <a:gd name="connsiteY60" fmla="*/ 481741 h 1332857"/>
                  <a:gd name="connsiteX61" fmla="*/ 1083270 w 1175758"/>
                  <a:gd name="connsiteY61" fmla="*/ 477720 h 1332857"/>
                  <a:gd name="connsiteX62" fmla="*/ 1083270 w 1175758"/>
                  <a:gd name="connsiteY62" fmla="*/ 509889 h 1332857"/>
                  <a:gd name="connsiteX63" fmla="*/ 1063164 w 1175758"/>
                  <a:gd name="connsiteY63" fmla="*/ 529996 h 1332857"/>
                  <a:gd name="connsiteX64" fmla="*/ 1107398 w 1175758"/>
                  <a:gd name="connsiteY64" fmla="*/ 542059 h 1332857"/>
                  <a:gd name="connsiteX65" fmla="*/ 1123483 w 1175758"/>
                  <a:gd name="connsiteY65" fmla="*/ 562165 h 1332857"/>
                  <a:gd name="connsiteX66" fmla="*/ 1103376 w 1175758"/>
                  <a:gd name="connsiteY66" fmla="*/ 582271 h 1332857"/>
                  <a:gd name="connsiteX67" fmla="*/ 1147609 w 1175758"/>
                  <a:gd name="connsiteY67" fmla="*/ 606398 h 1332857"/>
                  <a:gd name="connsiteX68" fmla="*/ 1175758 w 1175758"/>
                  <a:gd name="connsiteY68" fmla="*/ 650631 h 1332857"/>
                  <a:gd name="connsiteX69" fmla="*/ 1175758 w 1175758"/>
                  <a:gd name="connsiteY69" fmla="*/ 714970 h 1332857"/>
                  <a:gd name="connsiteX70" fmla="*/ 1139568 w 1175758"/>
                  <a:gd name="connsiteY70" fmla="*/ 723014 h 1332857"/>
                  <a:gd name="connsiteX71" fmla="*/ 1139568 w 1175758"/>
                  <a:gd name="connsiteY71" fmla="*/ 791374 h 1332857"/>
                  <a:gd name="connsiteX72" fmla="*/ 1123483 w 1175758"/>
                  <a:gd name="connsiteY72" fmla="*/ 795395 h 1332857"/>
                  <a:gd name="connsiteX73" fmla="*/ 1103376 w 1175758"/>
                  <a:gd name="connsiteY73" fmla="*/ 775289 h 1332857"/>
                  <a:gd name="connsiteX74" fmla="*/ 1083270 w 1175758"/>
                  <a:gd name="connsiteY74" fmla="*/ 775289 h 1332857"/>
                  <a:gd name="connsiteX75" fmla="*/ 1055122 w 1175758"/>
                  <a:gd name="connsiteY75" fmla="*/ 795395 h 1332857"/>
                  <a:gd name="connsiteX76" fmla="*/ 1014910 w 1175758"/>
                  <a:gd name="connsiteY76" fmla="*/ 799416 h 1332857"/>
                  <a:gd name="connsiteX77" fmla="*/ 1002846 w 1175758"/>
                  <a:gd name="connsiteY77" fmla="*/ 807459 h 1332857"/>
                  <a:gd name="connsiteX78" fmla="*/ 954591 w 1175758"/>
                  <a:gd name="connsiteY78" fmla="*/ 815501 h 1332857"/>
                  <a:gd name="connsiteX79" fmla="*/ 942528 w 1175758"/>
                  <a:gd name="connsiteY79" fmla="*/ 795395 h 1332857"/>
                  <a:gd name="connsiteX80" fmla="*/ 898295 w 1175758"/>
                  <a:gd name="connsiteY80" fmla="*/ 811479 h 1332857"/>
                  <a:gd name="connsiteX81" fmla="*/ 886231 w 1175758"/>
                  <a:gd name="connsiteY81" fmla="*/ 799416 h 1332857"/>
                  <a:gd name="connsiteX82" fmla="*/ 862104 w 1175758"/>
                  <a:gd name="connsiteY82" fmla="*/ 823544 h 1332857"/>
                  <a:gd name="connsiteX83" fmla="*/ 781679 w 1175758"/>
                  <a:gd name="connsiteY83" fmla="*/ 815501 h 1332857"/>
                  <a:gd name="connsiteX84" fmla="*/ 761573 w 1175758"/>
                  <a:gd name="connsiteY84" fmla="*/ 871798 h 1332857"/>
                  <a:gd name="connsiteX85" fmla="*/ 733425 w 1175758"/>
                  <a:gd name="connsiteY85" fmla="*/ 839628 h 1332857"/>
                  <a:gd name="connsiteX86" fmla="*/ 685170 w 1175758"/>
                  <a:gd name="connsiteY86" fmla="*/ 835608 h 1332857"/>
                  <a:gd name="connsiteX87" fmla="*/ 592683 w 1175758"/>
                  <a:gd name="connsiteY87" fmla="*/ 799416 h 1332857"/>
                  <a:gd name="connsiteX88" fmla="*/ 536385 w 1175758"/>
                  <a:gd name="connsiteY88" fmla="*/ 827564 h 1332857"/>
                  <a:gd name="connsiteX89" fmla="*/ 532364 w 1175758"/>
                  <a:gd name="connsiteY89" fmla="*/ 863756 h 1332857"/>
                  <a:gd name="connsiteX90" fmla="*/ 524322 w 1175758"/>
                  <a:gd name="connsiteY90" fmla="*/ 916032 h 1332857"/>
                  <a:gd name="connsiteX91" fmla="*/ 484110 w 1175758"/>
                  <a:gd name="connsiteY91" fmla="*/ 972328 h 1332857"/>
                  <a:gd name="connsiteX92" fmla="*/ 478369 w 1175758"/>
                  <a:gd name="connsiteY92" fmla="*/ 1009645 h 1332857"/>
                  <a:gd name="connsiteX93" fmla="*/ 448723 w 1175758"/>
                  <a:gd name="connsiteY93" fmla="*/ 994043 h 1332857"/>
                  <a:gd name="connsiteX94" fmla="*/ 371516 w 1175758"/>
                  <a:gd name="connsiteY94" fmla="*/ 981175 h 1332857"/>
                  <a:gd name="connsiteX95" fmla="*/ 355431 w 1175758"/>
                  <a:gd name="connsiteY95" fmla="*/ 949005 h 1332857"/>
                  <a:gd name="connsiteX96" fmla="*/ 307176 w 1175758"/>
                  <a:gd name="connsiteY96" fmla="*/ 955439 h 1332857"/>
                  <a:gd name="connsiteX97" fmla="*/ 291092 w 1175758"/>
                  <a:gd name="connsiteY97" fmla="*/ 997260 h 1332857"/>
                  <a:gd name="connsiteX98" fmla="*/ 316827 w 1175758"/>
                  <a:gd name="connsiteY98" fmla="*/ 1026212 h 1332857"/>
                  <a:gd name="connsiteX99" fmla="*/ 332912 w 1175758"/>
                  <a:gd name="connsiteY99" fmla="*/ 1122721 h 1332857"/>
                  <a:gd name="connsiteX100" fmla="*/ 326478 w 1175758"/>
                  <a:gd name="connsiteY100" fmla="*/ 1174193 h 1332857"/>
                  <a:gd name="connsiteX101" fmla="*/ 252488 w 1175758"/>
                  <a:gd name="connsiteY101" fmla="*/ 1138806 h 1332857"/>
                  <a:gd name="connsiteX102" fmla="*/ 249271 w 1175758"/>
                  <a:gd name="connsiteY102" fmla="*/ 1222447 h 1332857"/>
                  <a:gd name="connsiteX103" fmla="*/ 220318 w 1175758"/>
                  <a:gd name="connsiteY103" fmla="*/ 1203145 h 1332857"/>
                  <a:gd name="connsiteX104" fmla="*/ 191366 w 1175758"/>
                  <a:gd name="connsiteY104" fmla="*/ 1228881 h 1332857"/>
                  <a:gd name="connsiteX105" fmla="*/ 146328 w 1175758"/>
                  <a:gd name="connsiteY105" fmla="*/ 1228881 h 1332857"/>
                  <a:gd name="connsiteX106" fmla="*/ 123809 w 1175758"/>
                  <a:gd name="connsiteY106" fmla="*/ 1286787 h 1332857"/>
                  <a:gd name="connsiteX107" fmla="*/ 81989 w 1175758"/>
                  <a:gd name="connsiteY107" fmla="*/ 1286787 h 1332857"/>
                  <a:gd name="connsiteX108" fmla="*/ 30517 w 1175758"/>
                  <a:gd name="connsiteY108" fmla="*/ 1238532 h 1332857"/>
                  <a:gd name="connsiteX109" fmla="*/ 0 w 1175758"/>
                  <a:gd name="connsiteY109" fmla="*/ 1332857 h 1332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175758" h="1332857">
                    <a:moveTo>
                      <a:pt x="0" y="1077107"/>
                    </a:moveTo>
                    <a:lnTo>
                      <a:pt x="20866" y="1080901"/>
                    </a:lnTo>
                    <a:lnTo>
                      <a:pt x="59470" y="1058382"/>
                    </a:lnTo>
                    <a:lnTo>
                      <a:pt x="78772" y="1071250"/>
                    </a:lnTo>
                    <a:lnTo>
                      <a:pt x="85206" y="1058382"/>
                    </a:lnTo>
                    <a:lnTo>
                      <a:pt x="81989" y="1026212"/>
                    </a:lnTo>
                    <a:lnTo>
                      <a:pt x="65904" y="994043"/>
                    </a:lnTo>
                    <a:lnTo>
                      <a:pt x="72338" y="955439"/>
                    </a:lnTo>
                    <a:lnTo>
                      <a:pt x="59470" y="907185"/>
                    </a:lnTo>
                    <a:lnTo>
                      <a:pt x="81989" y="891100"/>
                    </a:lnTo>
                    <a:lnTo>
                      <a:pt x="133460" y="852496"/>
                    </a:lnTo>
                    <a:lnTo>
                      <a:pt x="155979" y="900751"/>
                    </a:lnTo>
                    <a:lnTo>
                      <a:pt x="159196" y="958656"/>
                    </a:lnTo>
                    <a:lnTo>
                      <a:pt x="149545" y="987609"/>
                    </a:lnTo>
                    <a:lnTo>
                      <a:pt x="159196" y="1006911"/>
                    </a:lnTo>
                    <a:lnTo>
                      <a:pt x="181715" y="1026212"/>
                    </a:lnTo>
                    <a:lnTo>
                      <a:pt x="207450" y="1016561"/>
                    </a:lnTo>
                    <a:lnTo>
                      <a:pt x="223535" y="955439"/>
                    </a:lnTo>
                    <a:lnTo>
                      <a:pt x="229969" y="926486"/>
                    </a:lnTo>
                    <a:lnTo>
                      <a:pt x="236403" y="881449"/>
                    </a:lnTo>
                    <a:lnTo>
                      <a:pt x="242837" y="836411"/>
                    </a:lnTo>
                    <a:lnTo>
                      <a:pt x="201016" y="768855"/>
                    </a:lnTo>
                    <a:lnTo>
                      <a:pt x="104507" y="656261"/>
                    </a:lnTo>
                    <a:lnTo>
                      <a:pt x="110941" y="579054"/>
                    </a:lnTo>
                    <a:lnTo>
                      <a:pt x="59470" y="521149"/>
                    </a:lnTo>
                    <a:lnTo>
                      <a:pt x="56253" y="472894"/>
                    </a:lnTo>
                    <a:lnTo>
                      <a:pt x="133460" y="424640"/>
                    </a:lnTo>
                    <a:lnTo>
                      <a:pt x="155979" y="305612"/>
                    </a:lnTo>
                    <a:lnTo>
                      <a:pt x="168847" y="279876"/>
                    </a:lnTo>
                    <a:lnTo>
                      <a:pt x="239620" y="231622"/>
                    </a:lnTo>
                    <a:lnTo>
                      <a:pt x="236403" y="205886"/>
                    </a:lnTo>
                    <a:lnTo>
                      <a:pt x="287875" y="119028"/>
                    </a:lnTo>
                    <a:lnTo>
                      <a:pt x="268573" y="77207"/>
                    </a:lnTo>
                    <a:lnTo>
                      <a:pt x="352214" y="64340"/>
                    </a:lnTo>
                    <a:lnTo>
                      <a:pt x="435855" y="0"/>
                    </a:lnTo>
                    <a:lnTo>
                      <a:pt x="437430" y="100"/>
                    </a:lnTo>
                    <a:lnTo>
                      <a:pt x="468025" y="41821"/>
                    </a:lnTo>
                    <a:lnTo>
                      <a:pt x="490544" y="61123"/>
                    </a:lnTo>
                    <a:lnTo>
                      <a:pt x="529147" y="99726"/>
                    </a:lnTo>
                    <a:lnTo>
                      <a:pt x="545232" y="151198"/>
                    </a:lnTo>
                    <a:lnTo>
                      <a:pt x="551666" y="180150"/>
                    </a:lnTo>
                    <a:lnTo>
                      <a:pt x="561317" y="209103"/>
                    </a:lnTo>
                    <a:lnTo>
                      <a:pt x="632090" y="196235"/>
                    </a:lnTo>
                    <a:lnTo>
                      <a:pt x="648175" y="225188"/>
                    </a:lnTo>
                    <a:lnTo>
                      <a:pt x="696430" y="257358"/>
                    </a:lnTo>
                    <a:lnTo>
                      <a:pt x="728599" y="221971"/>
                    </a:lnTo>
                    <a:lnTo>
                      <a:pt x="751118" y="234839"/>
                    </a:lnTo>
                    <a:lnTo>
                      <a:pt x="786505" y="244490"/>
                    </a:lnTo>
                    <a:lnTo>
                      <a:pt x="799373" y="225188"/>
                    </a:lnTo>
                    <a:lnTo>
                      <a:pt x="828326" y="225188"/>
                    </a:lnTo>
                    <a:lnTo>
                      <a:pt x="883014" y="273442"/>
                    </a:lnTo>
                    <a:lnTo>
                      <a:pt x="905533" y="305612"/>
                    </a:lnTo>
                    <a:lnTo>
                      <a:pt x="937702" y="315263"/>
                    </a:lnTo>
                    <a:lnTo>
                      <a:pt x="960221" y="363517"/>
                    </a:lnTo>
                    <a:lnTo>
                      <a:pt x="1018127" y="350650"/>
                    </a:lnTo>
                    <a:lnTo>
                      <a:pt x="1034212" y="340999"/>
                    </a:lnTo>
                    <a:lnTo>
                      <a:pt x="1082466" y="334565"/>
                    </a:lnTo>
                    <a:lnTo>
                      <a:pt x="1076440" y="335369"/>
                    </a:lnTo>
                    <a:lnTo>
                      <a:pt x="1095334" y="365126"/>
                    </a:lnTo>
                    <a:lnTo>
                      <a:pt x="1059143" y="381211"/>
                    </a:lnTo>
                    <a:lnTo>
                      <a:pt x="1043059" y="481741"/>
                    </a:lnTo>
                    <a:lnTo>
                      <a:pt x="1083270" y="477720"/>
                    </a:lnTo>
                    <a:lnTo>
                      <a:pt x="1083270" y="509889"/>
                    </a:lnTo>
                    <a:lnTo>
                      <a:pt x="1063164" y="529996"/>
                    </a:lnTo>
                    <a:lnTo>
                      <a:pt x="1107398" y="542059"/>
                    </a:lnTo>
                    <a:lnTo>
                      <a:pt x="1123483" y="562165"/>
                    </a:lnTo>
                    <a:lnTo>
                      <a:pt x="1103376" y="582271"/>
                    </a:lnTo>
                    <a:lnTo>
                      <a:pt x="1147609" y="606398"/>
                    </a:lnTo>
                    <a:lnTo>
                      <a:pt x="1175758" y="650631"/>
                    </a:lnTo>
                    <a:lnTo>
                      <a:pt x="1175758" y="714970"/>
                    </a:lnTo>
                    <a:lnTo>
                      <a:pt x="1139568" y="723014"/>
                    </a:lnTo>
                    <a:lnTo>
                      <a:pt x="1139568" y="791374"/>
                    </a:lnTo>
                    <a:lnTo>
                      <a:pt x="1123483" y="795395"/>
                    </a:lnTo>
                    <a:lnTo>
                      <a:pt x="1103376" y="775289"/>
                    </a:lnTo>
                    <a:lnTo>
                      <a:pt x="1083270" y="775289"/>
                    </a:lnTo>
                    <a:lnTo>
                      <a:pt x="1055122" y="795395"/>
                    </a:lnTo>
                    <a:lnTo>
                      <a:pt x="1014910" y="799416"/>
                    </a:lnTo>
                    <a:lnTo>
                      <a:pt x="1002846" y="807459"/>
                    </a:lnTo>
                    <a:lnTo>
                      <a:pt x="954591" y="815501"/>
                    </a:lnTo>
                    <a:lnTo>
                      <a:pt x="942528" y="795395"/>
                    </a:lnTo>
                    <a:lnTo>
                      <a:pt x="898295" y="811479"/>
                    </a:lnTo>
                    <a:lnTo>
                      <a:pt x="886231" y="799416"/>
                    </a:lnTo>
                    <a:lnTo>
                      <a:pt x="862104" y="823544"/>
                    </a:lnTo>
                    <a:lnTo>
                      <a:pt x="781679" y="815501"/>
                    </a:lnTo>
                    <a:lnTo>
                      <a:pt x="761573" y="871798"/>
                    </a:lnTo>
                    <a:lnTo>
                      <a:pt x="733425" y="839628"/>
                    </a:lnTo>
                    <a:lnTo>
                      <a:pt x="685170" y="835608"/>
                    </a:lnTo>
                    <a:lnTo>
                      <a:pt x="592683" y="799416"/>
                    </a:lnTo>
                    <a:lnTo>
                      <a:pt x="536385" y="827564"/>
                    </a:lnTo>
                    <a:lnTo>
                      <a:pt x="532364" y="863756"/>
                    </a:lnTo>
                    <a:lnTo>
                      <a:pt x="524322" y="916032"/>
                    </a:lnTo>
                    <a:lnTo>
                      <a:pt x="484110" y="972328"/>
                    </a:lnTo>
                    <a:lnTo>
                      <a:pt x="478369" y="1009645"/>
                    </a:lnTo>
                    <a:lnTo>
                      <a:pt x="448723" y="994043"/>
                    </a:lnTo>
                    <a:lnTo>
                      <a:pt x="371516" y="981175"/>
                    </a:lnTo>
                    <a:lnTo>
                      <a:pt x="355431" y="949005"/>
                    </a:lnTo>
                    <a:lnTo>
                      <a:pt x="307176" y="955439"/>
                    </a:lnTo>
                    <a:lnTo>
                      <a:pt x="291092" y="997260"/>
                    </a:lnTo>
                    <a:lnTo>
                      <a:pt x="316827" y="1026212"/>
                    </a:lnTo>
                    <a:lnTo>
                      <a:pt x="332912" y="1122721"/>
                    </a:lnTo>
                    <a:lnTo>
                      <a:pt x="326478" y="1174193"/>
                    </a:lnTo>
                    <a:lnTo>
                      <a:pt x="252488" y="1138806"/>
                    </a:lnTo>
                    <a:lnTo>
                      <a:pt x="249271" y="1222447"/>
                    </a:lnTo>
                    <a:lnTo>
                      <a:pt x="220318" y="1203145"/>
                    </a:lnTo>
                    <a:lnTo>
                      <a:pt x="191366" y="1228881"/>
                    </a:lnTo>
                    <a:lnTo>
                      <a:pt x="146328" y="1228881"/>
                    </a:lnTo>
                    <a:lnTo>
                      <a:pt x="123809" y="1286787"/>
                    </a:lnTo>
                    <a:lnTo>
                      <a:pt x="81989" y="1286787"/>
                    </a:lnTo>
                    <a:lnTo>
                      <a:pt x="30517" y="1238532"/>
                    </a:lnTo>
                    <a:lnTo>
                      <a:pt x="0" y="1332857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BC66495E-7BEF-9566-8D15-BD950A9FD956}"/>
                  </a:ext>
                </a:extLst>
              </p:cNvPr>
              <p:cNvSpPr/>
              <p:nvPr/>
            </p:nvSpPr>
            <p:spPr>
              <a:xfrm>
                <a:off x="1638851" y="5725396"/>
                <a:ext cx="1507139" cy="719425"/>
              </a:xfrm>
              <a:custGeom>
                <a:avLst/>
                <a:gdLst>
                  <a:gd name="connsiteX0" fmla="*/ 399361 w 1507139"/>
                  <a:gd name="connsiteY0" fmla="*/ 0 h 719425"/>
                  <a:gd name="connsiteX1" fmla="*/ 403383 w 1507139"/>
                  <a:gd name="connsiteY1" fmla="*/ 28148 h 719425"/>
                  <a:gd name="connsiteX2" fmla="*/ 483808 w 1507139"/>
                  <a:gd name="connsiteY2" fmla="*/ 88467 h 719425"/>
                  <a:gd name="connsiteX3" fmla="*/ 475764 w 1507139"/>
                  <a:gd name="connsiteY3" fmla="*/ 128679 h 719425"/>
                  <a:gd name="connsiteX4" fmla="*/ 515977 w 1507139"/>
                  <a:gd name="connsiteY4" fmla="*/ 136721 h 719425"/>
                  <a:gd name="connsiteX5" fmla="*/ 507934 w 1507139"/>
                  <a:gd name="connsiteY5" fmla="*/ 184976 h 719425"/>
                  <a:gd name="connsiteX6" fmla="*/ 524019 w 1507139"/>
                  <a:gd name="connsiteY6" fmla="*/ 188997 h 719425"/>
                  <a:gd name="connsiteX7" fmla="*/ 544124 w 1507139"/>
                  <a:gd name="connsiteY7" fmla="*/ 201061 h 719425"/>
                  <a:gd name="connsiteX8" fmla="*/ 572273 w 1507139"/>
                  <a:gd name="connsiteY8" fmla="*/ 184976 h 719425"/>
                  <a:gd name="connsiteX9" fmla="*/ 648677 w 1507139"/>
                  <a:gd name="connsiteY9" fmla="*/ 221166 h 719425"/>
                  <a:gd name="connsiteX10" fmla="*/ 656718 w 1507139"/>
                  <a:gd name="connsiteY10" fmla="*/ 261379 h 719425"/>
                  <a:gd name="connsiteX11" fmla="*/ 692910 w 1507139"/>
                  <a:gd name="connsiteY11" fmla="*/ 277464 h 719425"/>
                  <a:gd name="connsiteX12" fmla="*/ 741163 w 1507139"/>
                  <a:gd name="connsiteY12" fmla="*/ 237251 h 719425"/>
                  <a:gd name="connsiteX13" fmla="*/ 821589 w 1507139"/>
                  <a:gd name="connsiteY13" fmla="*/ 209103 h 719425"/>
                  <a:gd name="connsiteX14" fmla="*/ 881906 w 1507139"/>
                  <a:gd name="connsiteY14" fmla="*/ 261379 h 719425"/>
                  <a:gd name="connsiteX15" fmla="*/ 906034 w 1507139"/>
                  <a:gd name="connsiteY15" fmla="*/ 257358 h 719425"/>
                  <a:gd name="connsiteX16" fmla="*/ 942225 w 1507139"/>
                  <a:gd name="connsiteY16" fmla="*/ 293549 h 719425"/>
                  <a:gd name="connsiteX17" fmla="*/ 982438 w 1507139"/>
                  <a:gd name="connsiteY17" fmla="*/ 297570 h 719425"/>
                  <a:gd name="connsiteX18" fmla="*/ 1074924 w 1507139"/>
                  <a:gd name="connsiteY18" fmla="*/ 245295 h 719425"/>
                  <a:gd name="connsiteX19" fmla="*/ 1095030 w 1507139"/>
                  <a:gd name="connsiteY19" fmla="*/ 221166 h 719425"/>
                  <a:gd name="connsiteX20" fmla="*/ 1147133 w 1507139"/>
                  <a:gd name="connsiteY20" fmla="*/ 226955 h 719425"/>
                  <a:gd name="connsiteX21" fmla="*/ 1147307 w 1507139"/>
                  <a:gd name="connsiteY21" fmla="*/ 229210 h 719425"/>
                  <a:gd name="connsiteX22" fmla="*/ 1135243 w 1507139"/>
                  <a:gd name="connsiteY22" fmla="*/ 285506 h 719425"/>
                  <a:gd name="connsiteX23" fmla="*/ 1171433 w 1507139"/>
                  <a:gd name="connsiteY23" fmla="*/ 353867 h 719425"/>
                  <a:gd name="connsiteX24" fmla="*/ 1231752 w 1507139"/>
                  <a:gd name="connsiteY24" fmla="*/ 329740 h 719425"/>
                  <a:gd name="connsiteX25" fmla="*/ 1267942 w 1507139"/>
                  <a:gd name="connsiteY25" fmla="*/ 329740 h 719425"/>
                  <a:gd name="connsiteX26" fmla="*/ 1284027 w 1507139"/>
                  <a:gd name="connsiteY26" fmla="*/ 301591 h 719425"/>
                  <a:gd name="connsiteX27" fmla="*/ 1352387 w 1507139"/>
                  <a:gd name="connsiteY27" fmla="*/ 293549 h 719425"/>
                  <a:gd name="connsiteX28" fmla="*/ 1368474 w 1507139"/>
                  <a:gd name="connsiteY28" fmla="*/ 317676 h 719425"/>
                  <a:gd name="connsiteX29" fmla="*/ 1408685 w 1507139"/>
                  <a:gd name="connsiteY29" fmla="*/ 321697 h 719425"/>
                  <a:gd name="connsiteX30" fmla="*/ 1432813 w 1507139"/>
                  <a:gd name="connsiteY30" fmla="*/ 341804 h 719425"/>
                  <a:gd name="connsiteX31" fmla="*/ 1505194 w 1507139"/>
                  <a:gd name="connsiteY31" fmla="*/ 317676 h 719425"/>
                  <a:gd name="connsiteX32" fmla="*/ 1507139 w 1507139"/>
                  <a:gd name="connsiteY32" fmla="*/ 317676 h 719425"/>
                  <a:gd name="connsiteX33" fmla="*/ 1478386 w 1507139"/>
                  <a:gd name="connsiteY33" fmla="*/ 369952 h 719425"/>
                  <a:gd name="connsiteX34" fmla="*/ 1489109 w 1507139"/>
                  <a:gd name="connsiteY34" fmla="*/ 394079 h 719425"/>
                  <a:gd name="connsiteX35" fmla="*/ 1489109 w 1507139"/>
                  <a:gd name="connsiteY35" fmla="*/ 420887 h 719425"/>
                  <a:gd name="connsiteX36" fmla="*/ 1470342 w 1507139"/>
                  <a:gd name="connsiteY36" fmla="*/ 442334 h 719425"/>
                  <a:gd name="connsiteX37" fmla="*/ 1456939 w 1507139"/>
                  <a:gd name="connsiteY37" fmla="*/ 501311 h 719425"/>
                  <a:gd name="connsiteX38" fmla="*/ 1440854 w 1507139"/>
                  <a:gd name="connsiteY38" fmla="*/ 503992 h 719425"/>
                  <a:gd name="connsiteX39" fmla="*/ 1430131 w 1507139"/>
                  <a:gd name="connsiteY39" fmla="*/ 533481 h 719425"/>
                  <a:gd name="connsiteX40" fmla="*/ 1363110 w 1507139"/>
                  <a:gd name="connsiteY40" fmla="*/ 587097 h 719425"/>
                  <a:gd name="connsiteX41" fmla="*/ 1333622 w 1507139"/>
                  <a:gd name="connsiteY41" fmla="*/ 632671 h 719425"/>
                  <a:gd name="connsiteX42" fmla="*/ 1341664 w 1507139"/>
                  <a:gd name="connsiteY42" fmla="*/ 702372 h 719425"/>
                  <a:gd name="connsiteX43" fmla="*/ 1326743 w 1507139"/>
                  <a:gd name="connsiteY43" fmla="*/ 719425 h 719425"/>
                  <a:gd name="connsiteX44" fmla="*/ 191598 w 1507139"/>
                  <a:gd name="connsiteY44" fmla="*/ 719425 h 719425"/>
                  <a:gd name="connsiteX45" fmla="*/ 191598 w 1507139"/>
                  <a:gd name="connsiteY45" fmla="*/ 715776 h 719425"/>
                  <a:gd name="connsiteX46" fmla="*/ 231810 w 1507139"/>
                  <a:gd name="connsiteY46" fmla="*/ 659479 h 719425"/>
                  <a:gd name="connsiteX47" fmla="*/ 272022 w 1507139"/>
                  <a:gd name="connsiteY47" fmla="*/ 552247 h 719425"/>
                  <a:gd name="connsiteX48" fmla="*/ 272022 w 1507139"/>
                  <a:gd name="connsiteY48" fmla="*/ 528119 h 719425"/>
                  <a:gd name="connsiteX49" fmla="*/ 253257 w 1507139"/>
                  <a:gd name="connsiteY49" fmla="*/ 541523 h 719425"/>
                  <a:gd name="connsiteX50" fmla="*/ 223768 w 1507139"/>
                  <a:gd name="connsiteY50" fmla="*/ 560289 h 719425"/>
                  <a:gd name="connsiteX51" fmla="*/ 202321 w 1507139"/>
                  <a:gd name="connsiteY51" fmla="*/ 568332 h 719425"/>
                  <a:gd name="connsiteX52" fmla="*/ 188917 w 1507139"/>
                  <a:gd name="connsiteY52" fmla="*/ 587097 h 719425"/>
                  <a:gd name="connsiteX53" fmla="*/ 162109 w 1507139"/>
                  <a:gd name="connsiteY53" fmla="*/ 595140 h 719425"/>
                  <a:gd name="connsiteX54" fmla="*/ 164790 w 1507139"/>
                  <a:gd name="connsiteY54" fmla="*/ 619267 h 719425"/>
                  <a:gd name="connsiteX55" fmla="*/ 140663 w 1507139"/>
                  <a:gd name="connsiteY55" fmla="*/ 643394 h 719425"/>
                  <a:gd name="connsiteX56" fmla="*/ 116536 w 1507139"/>
                  <a:gd name="connsiteY56" fmla="*/ 632671 h 719425"/>
                  <a:gd name="connsiteX57" fmla="*/ 111174 w 1507139"/>
                  <a:gd name="connsiteY57" fmla="*/ 605863 h 719425"/>
                  <a:gd name="connsiteX58" fmla="*/ 103131 w 1507139"/>
                  <a:gd name="connsiteY58" fmla="*/ 541523 h 719425"/>
                  <a:gd name="connsiteX59" fmla="*/ 44154 w 1507139"/>
                  <a:gd name="connsiteY59" fmla="*/ 482546 h 719425"/>
                  <a:gd name="connsiteX60" fmla="*/ 1261 w 1507139"/>
                  <a:gd name="connsiteY60" fmla="*/ 450376 h 719425"/>
                  <a:gd name="connsiteX61" fmla="*/ 0 w 1507139"/>
                  <a:gd name="connsiteY61" fmla="*/ 444006 h 719425"/>
                  <a:gd name="connsiteX62" fmla="*/ 5283 w 1507139"/>
                  <a:gd name="connsiteY62" fmla="*/ 446354 h 719425"/>
                  <a:gd name="connsiteX63" fmla="*/ 21368 w 1507139"/>
                  <a:gd name="connsiteY63" fmla="*/ 277464 h 719425"/>
                  <a:gd name="connsiteX64" fmla="*/ 133962 w 1507139"/>
                  <a:gd name="connsiteY64" fmla="*/ 96509 h 719425"/>
                  <a:gd name="connsiteX65" fmla="*/ 194281 w 1507139"/>
                  <a:gd name="connsiteY65" fmla="*/ 100531 h 719425"/>
                  <a:gd name="connsiteX66" fmla="*/ 282746 w 1507139"/>
                  <a:gd name="connsiteY66" fmla="*/ 72382 h 719425"/>
                  <a:gd name="connsiteX67" fmla="*/ 326980 w 1507139"/>
                  <a:gd name="connsiteY67" fmla="*/ 64340 h 719425"/>
                  <a:gd name="connsiteX68" fmla="*/ 375235 w 1507139"/>
                  <a:gd name="connsiteY68" fmla="*/ 32170 h 719425"/>
                  <a:gd name="connsiteX69" fmla="*/ 379255 w 1507139"/>
                  <a:gd name="connsiteY69" fmla="*/ 8043 h 719425"/>
                  <a:gd name="connsiteX0" fmla="*/ 399361 w 1507139"/>
                  <a:gd name="connsiteY0" fmla="*/ 0 h 884954"/>
                  <a:gd name="connsiteX1" fmla="*/ 403383 w 1507139"/>
                  <a:gd name="connsiteY1" fmla="*/ 28148 h 884954"/>
                  <a:gd name="connsiteX2" fmla="*/ 483808 w 1507139"/>
                  <a:gd name="connsiteY2" fmla="*/ 88467 h 884954"/>
                  <a:gd name="connsiteX3" fmla="*/ 475764 w 1507139"/>
                  <a:gd name="connsiteY3" fmla="*/ 128679 h 884954"/>
                  <a:gd name="connsiteX4" fmla="*/ 515977 w 1507139"/>
                  <a:gd name="connsiteY4" fmla="*/ 136721 h 884954"/>
                  <a:gd name="connsiteX5" fmla="*/ 507934 w 1507139"/>
                  <a:gd name="connsiteY5" fmla="*/ 184976 h 884954"/>
                  <a:gd name="connsiteX6" fmla="*/ 524019 w 1507139"/>
                  <a:gd name="connsiteY6" fmla="*/ 188997 h 884954"/>
                  <a:gd name="connsiteX7" fmla="*/ 544124 w 1507139"/>
                  <a:gd name="connsiteY7" fmla="*/ 201061 h 884954"/>
                  <a:gd name="connsiteX8" fmla="*/ 572273 w 1507139"/>
                  <a:gd name="connsiteY8" fmla="*/ 184976 h 884954"/>
                  <a:gd name="connsiteX9" fmla="*/ 648677 w 1507139"/>
                  <a:gd name="connsiteY9" fmla="*/ 221166 h 884954"/>
                  <a:gd name="connsiteX10" fmla="*/ 656718 w 1507139"/>
                  <a:gd name="connsiteY10" fmla="*/ 261379 h 884954"/>
                  <a:gd name="connsiteX11" fmla="*/ 692910 w 1507139"/>
                  <a:gd name="connsiteY11" fmla="*/ 277464 h 884954"/>
                  <a:gd name="connsiteX12" fmla="*/ 741163 w 1507139"/>
                  <a:gd name="connsiteY12" fmla="*/ 237251 h 884954"/>
                  <a:gd name="connsiteX13" fmla="*/ 821589 w 1507139"/>
                  <a:gd name="connsiteY13" fmla="*/ 209103 h 884954"/>
                  <a:gd name="connsiteX14" fmla="*/ 881906 w 1507139"/>
                  <a:gd name="connsiteY14" fmla="*/ 261379 h 884954"/>
                  <a:gd name="connsiteX15" fmla="*/ 906034 w 1507139"/>
                  <a:gd name="connsiteY15" fmla="*/ 257358 h 884954"/>
                  <a:gd name="connsiteX16" fmla="*/ 942225 w 1507139"/>
                  <a:gd name="connsiteY16" fmla="*/ 293549 h 884954"/>
                  <a:gd name="connsiteX17" fmla="*/ 982438 w 1507139"/>
                  <a:gd name="connsiteY17" fmla="*/ 297570 h 884954"/>
                  <a:gd name="connsiteX18" fmla="*/ 1074924 w 1507139"/>
                  <a:gd name="connsiteY18" fmla="*/ 245295 h 884954"/>
                  <a:gd name="connsiteX19" fmla="*/ 1095030 w 1507139"/>
                  <a:gd name="connsiteY19" fmla="*/ 221166 h 884954"/>
                  <a:gd name="connsiteX20" fmla="*/ 1147133 w 1507139"/>
                  <a:gd name="connsiteY20" fmla="*/ 226955 h 884954"/>
                  <a:gd name="connsiteX21" fmla="*/ 1147307 w 1507139"/>
                  <a:gd name="connsiteY21" fmla="*/ 229210 h 884954"/>
                  <a:gd name="connsiteX22" fmla="*/ 1135243 w 1507139"/>
                  <a:gd name="connsiteY22" fmla="*/ 285506 h 884954"/>
                  <a:gd name="connsiteX23" fmla="*/ 1171433 w 1507139"/>
                  <a:gd name="connsiteY23" fmla="*/ 353867 h 884954"/>
                  <a:gd name="connsiteX24" fmla="*/ 1231752 w 1507139"/>
                  <a:gd name="connsiteY24" fmla="*/ 329740 h 884954"/>
                  <a:gd name="connsiteX25" fmla="*/ 1267942 w 1507139"/>
                  <a:gd name="connsiteY25" fmla="*/ 329740 h 884954"/>
                  <a:gd name="connsiteX26" fmla="*/ 1284027 w 1507139"/>
                  <a:gd name="connsiteY26" fmla="*/ 301591 h 884954"/>
                  <a:gd name="connsiteX27" fmla="*/ 1352387 w 1507139"/>
                  <a:gd name="connsiteY27" fmla="*/ 293549 h 884954"/>
                  <a:gd name="connsiteX28" fmla="*/ 1368474 w 1507139"/>
                  <a:gd name="connsiteY28" fmla="*/ 317676 h 884954"/>
                  <a:gd name="connsiteX29" fmla="*/ 1408685 w 1507139"/>
                  <a:gd name="connsiteY29" fmla="*/ 321697 h 884954"/>
                  <a:gd name="connsiteX30" fmla="*/ 1432813 w 1507139"/>
                  <a:gd name="connsiteY30" fmla="*/ 341804 h 884954"/>
                  <a:gd name="connsiteX31" fmla="*/ 1505194 w 1507139"/>
                  <a:gd name="connsiteY31" fmla="*/ 317676 h 884954"/>
                  <a:gd name="connsiteX32" fmla="*/ 1507139 w 1507139"/>
                  <a:gd name="connsiteY32" fmla="*/ 317676 h 884954"/>
                  <a:gd name="connsiteX33" fmla="*/ 1478386 w 1507139"/>
                  <a:gd name="connsiteY33" fmla="*/ 369952 h 884954"/>
                  <a:gd name="connsiteX34" fmla="*/ 1489109 w 1507139"/>
                  <a:gd name="connsiteY34" fmla="*/ 394079 h 884954"/>
                  <a:gd name="connsiteX35" fmla="*/ 1489109 w 1507139"/>
                  <a:gd name="connsiteY35" fmla="*/ 420887 h 884954"/>
                  <a:gd name="connsiteX36" fmla="*/ 1470342 w 1507139"/>
                  <a:gd name="connsiteY36" fmla="*/ 442334 h 884954"/>
                  <a:gd name="connsiteX37" fmla="*/ 1456939 w 1507139"/>
                  <a:gd name="connsiteY37" fmla="*/ 501311 h 884954"/>
                  <a:gd name="connsiteX38" fmla="*/ 1440854 w 1507139"/>
                  <a:gd name="connsiteY38" fmla="*/ 503992 h 884954"/>
                  <a:gd name="connsiteX39" fmla="*/ 1430131 w 1507139"/>
                  <a:gd name="connsiteY39" fmla="*/ 533481 h 884954"/>
                  <a:gd name="connsiteX40" fmla="*/ 1363110 w 1507139"/>
                  <a:gd name="connsiteY40" fmla="*/ 587097 h 884954"/>
                  <a:gd name="connsiteX41" fmla="*/ 1333622 w 1507139"/>
                  <a:gd name="connsiteY41" fmla="*/ 632671 h 884954"/>
                  <a:gd name="connsiteX42" fmla="*/ 1341664 w 1507139"/>
                  <a:gd name="connsiteY42" fmla="*/ 702372 h 884954"/>
                  <a:gd name="connsiteX43" fmla="*/ 1326743 w 1507139"/>
                  <a:gd name="connsiteY43" fmla="*/ 719425 h 884954"/>
                  <a:gd name="connsiteX44" fmla="*/ 990049 w 1507139"/>
                  <a:gd name="connsiteY44" fmla="*/ 884954 h 884954"/>
                  <a:gd name="connsiteX45" fmla="*/ 191598 w 1507139"/>
                  <a:gd name="connsiteY45" fmla="*/ 719425 h 884954"/>
                  <a:gd name="connsiteX46" fmla="*/ 191598 w 1507139"/>
                  <a:gd name="connsiteY46" fmla="*/ 715776 h 884954"/>
                  <a:gd name="connsiteX47" fmla="*/ 231810 w 1507139"/>
                  <a:gd name="connsiteY47" fmla="*/ 659479 h 884954"/>
                  <a:gd name="connsiteX48" fmla="*/ 272022 w 1507139"/>
                  <a:gd name="connsiteY48" fmla="*/ 552247 h 884954"/>
                  <a:gd name="connsiteX49" fmla="*/ 272022 w 1507139"/>
                  <a:gd name="connsiteY49" fmla="*/ 528119 h 884954"/>
                  <a:gd name="connsiteX50" fmla="*/ 253257 w 1507139"/>
                  <a:gd name="connsiteY50" fmla="*/ 541523 h 884954"/>
                  <a:gd name="connsiteX51" fmla="*/ 223768 w 1507139"/>
                  <a:gd name="connsiteY51" fmla="*/ 560289 h 884954"/>
                  <a:gd name="connsiteX52" fmla="*/ 202321 w 1507139"/>
                  <a:gd name="connsiteY52" fmla="*/ 568332 h 884954"/>
                  <a:gd name="connsiteX53" fmla="*/ 188917 w 1507139"/>
                  <a:gd name="connsiteY53" fmla="*/ 587097 h 884954"/>
                  <a:gd name="connsiteX54" fmla="*/ 162109 w 1507139"/>
                  <a:gd name="connsiteY54" fmla="*/ 595140 h 884954"/>
                  <a:gd name="connsiteX55" fmla="*/ 164790 w 1507139"/>
                  <a:gd name="connsiteY55" fmla="*/ 619267 h 884954"/>
                  <a:gd name="connsiteX56" fmla="*/ 140663 w 1507139"/>
                  <a:gd name="connsiteY56" fmla="*/ 643394 h 884954"/>
                  <a:gd name="connsiteX57" fmla="*/ 116536 w 1507139"/>
                  <a:gd name="connsiteY57" fmla="*/ 632671 h 884954"/>
                  <a:gd name="connsiteX58" fmla="*/ 111174 w 1507139"/>
                  <a:gd name="connsiteY58" fmla="*/ 605863 h 884954"/>
                  <a:gd name="connsiteX59" fmla="*/ 103131 w 1507139"/>
                  <a:gd name="connsiteY59" fmla="*/ 541523 h 884954"/>
                  <a:gd name="connsiteX60" fmla="*/ 44154 w 1507139"/>
                  <a:gd name="connsiteY60" fmla="*/ 482546 h 884954"/>
                  <a:gd name="connsiteX61" fmla="*/ 1261 w 1507139"/>
                  <a:gd name="connsiteY61" fmla="*/ 450376 h 884954"/>
                  <a:gd name="connsiteX62" fmla="*/ 0 w 1507139"/>
                  <a:gd name="connsiteY62" fmla="*/ 444006 h 884954"/>
                  <a:gd name="connsiteX63" fmla="*/ 5283 w 1507139"/>
                  <a:gd name="connsiteY63" fmla="*/ 446354 h 884954"/>
                  <a:gd name="connsiteX64" fmla="*/ 21368 w 1507139"/>
                  <a:gd name="connsiteY64" fmla="*/ 277464 h 884954"/>
                  <a:gd name="connsiteX65" fmla="*/ 133962 w 1507139"/>
                  <a:gd name="connsiteY65" fmla="*/ 96509 h 884954"/>
                  <a:gd name="connsiteX66" fmla="*/ 194281 w 1507139"/>
                  <a:gd name="connsiteY66" fmla="*/ 100531 h 884954"/>
                  <a:gd name="connsiteX67" fmla="*/ 282746 w 1507139"/>
                  <a:gd name="connsiteY67" fmla="*/ 72382 h 884954"/>
                  <a:gd name="connsiteX68" fmla="*/ 326980 w 1507139"/>
                  <a:gd name="connsiteY68" fmla="*/ 64340 h 884954"/>
                  <a:gd name="connsiteX69" fmla="*/ 375235 w 1507139"/>
                  <a:gd name="connsiteY69" fmla="*/ 32170 h 884954"/>
                  <a:gd name="connsiteX70" fmla="*/ 379255 w 1507139"/>
                  <a:gd name="connsiteY70" fmla="*/ 8043 h 884954"/>
                  <a:gd name="connsiteX71" fmla="*/ 399361 w 1507139"/>
                  <a:gd name="connsiteY71" fmla="*/ 0 h 884954"/>
                  <a:gd name="connsiteX0" fmla="*/ 990049 w 1507139"/>
                  <a:gd name="connsiteY0" fmla="*/ 884954 h 976394"/>
                  <a:gd name="connsiteX1" fmla="*/ 191598 w 1507139"/>
                  <a:gd name="connsiteY1" fmla="*/ 719425 h 976394"/>
                  <a:gd name="connsiteX2" fmla="*/ 191598 w 1507139"/>
                  <a:gd name="connsiteY2" fmla="*/ 715776 h 976394"/>
                  <a:gd name="connsiteX3" fmla="*/ 231810 w 1507139"/>
                  <a:gd name="connsiteY3" fmla="*/ 659479 h 976394"/>
                  <a:gd name="connsiteX4" fmla="*/ 272022 w 1507139"/>
                  <a:gd name="connsiteY4" fmla="*/ 552247 h 976394"/>
                  <a:gd name="connsiteX5" fmla="*/ 272022 w 1507139"/>
                  <a:gd name="connsiteY5" fmla="*/ 528119 h 976394"/>
                  <a:gd name="connsiteX6" fmla="*/ 253257 w 1507139"/>
                  <a:gd name="connsiteY6" fmla="*/ 541523 h 976394"/>
                  <a:gd name="connsiteX7" fmla="*/ 223768 w 1507139"/>
                  <a:gd name="connsiteY7" fmla="*/ 560289 h 976394"/>
                  <a:gd name="connsiteX8" fmla="*/ 202321 w 1507139"/>
                  <a:gd name="connsiteY8" fmla="*/ 568332 h 976394"/>
                  <a:gd name="connsiteX9" fmla="*/ 188917 w 1507139"/>
                  <a:gd name="connsiteY9" fmla="*/ 587097 h 976394"/>
                  <a:gd name="connsiteX10" fmla="*/ 162109 w 1507139"/>
                  <a:gd name="connsiteY10" fmla="*/ 595140 h 976394"/>
                  <a:gd name="connsiteX11" fmla="*/ 164790 w 1507139"/>
                  <a:gd name="connsiteY11" fmla="*/ 619267 h 976394"/>
                  <a:gd name="connsiteX12" fmla="*/ 140663 w 1507139"/>
                  <a:gd name="connsiteY12" fmla="*/ 643394 h 976394"/>
                  <a:gd name="connsiteX13" fmla="*/ 116536 w 1507139"/>
                  <a:gd name="connsiteY13" fmla="*/ 632671 h 976394"/>
                  <a:gd name="connsiteX14" fmla="*/ 111174 w 1507139"/>
                  <a:gd name="connsiteY14" fmla="*/ 605863 h 976394"/>
                  <a:gd name="connsiteX15" fmla="*/ 103131 w 1507139"/>
                  <a:gd name="connsiteY15" fmla="*/ 541523 h 976394"/>
                  <a:gd name="connsiteX16" fmla="*/ 44154 w 1507139"/>
                  <a:gd name="connsiteY16" fmla="*/ 482546 h 976394"/>
                  <a:gd name="connsiteX17" fmla="*/ 1261 w 1507139"/>
                  <a:gd name="connsiteY17" fmla="*/ 450376 h 976394"/>
                  <a:gd name="connsiteX18" fmla="*/ 0 w 1507139"/>
                  <a:gd name="connsiteY18" fmla="*/ 444006 h 976394"/>
                  <a:gd name="connsiteX19" fmla="*/ 5283 w 1507139"/>
                  <a:gd name="connsiteY19" fmla="*/ 446354 h 976394"/>
                  <a:gd name="connsiteX20" fmla="*/ 21368 w 1507139"/>
                  <a:gd name="connsiteY20" fmla="*/ 277464 h 976394"/>
                  <a:gd name="connsiteX21" fmla="*/ 133962 w 1507139"/>
                  <a:gd name="connsiteY21" fmla="*/ 96509 h 976394"/>
                  <a:gd name="connsiteX22" fmla="*/ 194281 w 1507139"/>
                  <a:gd name="connsiteY22" fmla="*/ 100531 h 976394"/>
                  <a:gd name="connsiteX23" fmla="*/ 282746 w 1507139"/>
                  <a:gd name="connsiteY23" fmla="*/ 72382 h 976394"/>
                  <a:gd name="connsiteX24" fmla="*/ 326980 w 1507139"/>
                  <a:gd name="connsiteY24" fmla="*/ 64340 h 976394"/>
                  <a:gd name="connsiteX25" fmla="*/ 375235 w 1507139"/>
                  <a:gd name="connsiteY25" fmla="*/ 32170 h 976394"/>
                  <a:gd name="connsiteX26" fmla="*/ 379255 w 1507139"/>
                  <a:gd name="connsiteY26" fmla="*/ 8043 h 976394"/>
                  <a:gd name="connsiteX27" fmla="*/ 399361 w 1507139"/>
                  <a:gd name="connsiteY27" fmla="*/ 0 h 976394"/>
                  <a:gd name="connsiteX28" fmla="*/ 403383 w 1507139"/>
                  <a:gd name="connsiteY28" fmla="*/ 28148 h 976394"/>
                  <a:gd name="connsiteX29" fmla="*/ 483808 w 1507139"/>
                  <a:gd name="connsiteY29" fmla="*/ 88467 h 976394"/>
                  <a:gd name="connsiteX30" fmla="*/ 475764 w 1507139"/>
                  <a:gd name="connsiteY30" fmla="*/ 128679 h 976394"/>
                  <a:gd name="connsiteX31" fmla="*/ 515977 w 1507139"/>
                  <a:gd name="connsiteY31" fmla="*/ 136721 h 976394"/>
                  <a:gd name="connsiteX32" fmla="*/ 507934 w 1507139"/>
                  <a:gd name="connsiteY32" fmla="*/ 184976 h 976394"/>
                  <a:gd name="connsiteX33" fmla="*/ 524019 w 1507139"/>
                  <a:gd name="connsiteY33" fmla="*/ 188997 h 976394"/>
                  <a:gd name="connsiteX34" fmla="*/ 544124 w 1507139"/>
                  <a:gd name="connsiteY34" fmla="*/ 201061 h 976394"/>
                  <a:gd name="connsiteX35" fmla="*/ 572273 w 1507139"/>
                  <a:gd name="connsiteY35" fmla="*/ 184976 h 976394"/>
                  <a:gd name="connsiteX36" fmla="*/ 648677 w 1507139"/>
                  <a:gd name="connsiteY36" fmla="*/ 221166 h 976394"/>
                  <a:gd name="connsiteX37" fmla="*/ 656718 w 1507139"/>
                  <a:gd name="connsiteY37" fmla="*/ 261379 h 976394"/>
                  <a:gd name="connsiteX38" fmla="*/ 692910 w 1507139"/>
                  <a:gd name="connsiteY38" fmla="*/ 277464 h 976394"/>
                  <a:gd name="connsiteX39" fmla="*/ 741163 w 1507139"/>
                  <a:gd name="connsiteY39" fmla="*/ 237251 h 976394"/>
                  <a:gd name="connsiteX40" fmla="*/ 821589 w 1507139"/>
                  <a:gd name="connsiteY40" fmla="*/ 209103 h 976394"/>
                  <a:gd name="connsiteX41" fmla="*/ 881906 w 1507139"/>
                  <a:gd name="connsiteY41" fmla="*/ 261379 h 976394"/>
                  <a:gd name="connsiteX42" fmla="*/ 906034 w 1507139"/>
                  <a:gd name="connsiteY42" fmla="*/ 257358 h 976394"/>
                  <a:gd name="connsiteX43" fmla="*/ 942225 w 1507139"/>
                  <a:gd name="connsiteY43" fmla="*/ 293549 h 976394"/>
                  <a:gd name="connsiteX44" fmla="*/ 982438 w 1507139"/>
                  <a:gd name="connsiteY44" fmla="*/ 297570 h 976394"/>
                  <a:gd name="connsiteX45" fmla="*/ 1074924 w 1507139"/>
                  <a:gd name="connsiteY45" fmla="*/ 245295 h 976394"/>
                  <a:gd name="connsiteX46" fmla="*/ 1095030 w 1507139"/>
                  <a:gd name="connsiteY46" fmla="*/ 221166 h 976394"/>
                  <a:gd name="connsiteX47" fmla="*/ 1147133 w 1507139"/>
                  <a:gd name="connsiteY47" fmla="*/ 226955 h 976394"/>
                  <a:gd name="connsiteX48" fmla="*/ 1147307 w 1507139"/>
                  <a:gd name="connsiteY48" fmla="*/ 229210 h 976394"/>
                  <a:gd name="connsiteX49" fmla="*/ 1135243 w 1507139"/>
                  <a:gd name="connsiteY49" fmla="*/ 285506 h 976394"/>
                  <a:gd name="connsiteX50" fmla="*/ 1171433 w 1507139"/>
                  <a:gd name="connsiteY50" fmla="*/ 353867 h 976394"/>
                  <a:gd name="connsiteX51" fmla="*/ 1231752 w 1507139"/>
                  <a:gd name="connsiteY51" fmla="*/ 329740 h 976394"/>
                  <a:gd name="connsiteX52" fmla="*/ 1267942 w 1507139"/>
                  <a:gd name="connsiteY52" fmla="*/ 329740 h 976394"/>
                  <a:gd name="connsiteX53" fmla="*/ 1284027 w 1507139"/>
                  <a:gd name="connsiteY53" fmla="*/ 301591 h 976394"/>
                  <a:gd name="connsiteX54" fmla="*/ 1352387 w 1507139"/>
                  <a:gd name="connsiteY54" fmla="*/ 293549 h 976394"/>
                  <a:gd name="connsiteX55" fmla="*/ 1368474 w 1507139"/>
                  <a:gd name="connsiteY55" fmla="*/ 317676 h 976394"/>
                  <a:gd name="connsiteX56" fmla="*/ 1408685 w 1507139"/>
                  <a:gd name="connsiteY56" fmla="*/ 321697 h 976394"/>
                  <a:gd name="connsiteX57" fmla="*/ 1432813 w 1507139"/>
                  <a:gd name="connsiteY57" fmla="*/ 341804 h 976394"/>
                  <a:gd name="connsiteX58" fmla="*/ 1505194 w 1507139"/>
                  <a:gd name="connsiteY58" fmla="*/ 317676 h 976394"/>
                  <a:gd name="connsiteX59" fmla="*/ 1507139 w 1507139"/>
                  <a:gd name="connsiteY59" fmla="*/ 317676 h 976394"/>
                  <a:gd name="connsiteX60" fmla="*/ 1478386 w 1507139"/>
                  <a:gd name="connsiteY60" fmla="*/ 369952 h 976394"/>
                  <a:gd name="connsiteX61" fmla="*/ 1489109 w 1507139"/>
                  <a:gd name="connsiteY61" fmla="*/ 394079 h 976394"/>
                  <a:gd name="connsiteX62" fmla="*/ 1489109 w 1507139"/>
                  <a:gd name="connsiteY62" fmla="*/ 420887 h 976394"/>
                  <a:gd name="connsiteX63" fmla="*/ 1470342 w 1507139"/>
                  <a:gd name="connsiteY63" fmla="*/ 442334 h 976394"/>
                  <a:gd name="connsiteX64" fmla="*/ 1456939 w 1507139"/>
                  <a:gd name="connsiteY64" fmla="*/ 501311 h 976394"/>
                  <a:gd name="connsiteX65" fmla="*/ 1440854 w 1507139"/>
                  <a:gd name="connsiteY65" fmla="*/ 503992 h 976394"/>
                  <a:gd name="connsiteX66" fmla="*/ 1430131 w 1507139"/>
                  <a:gd name="connsiteY66" fmla="*/ 533481 h 976394"/>
                  <a:gd name="connsiteX67" fmla="*/ 1363110 w 1507139"/>
                  <a:gd name="connsiteY67" fmla="*/ 587097 h 976394"/>
                  <a:gd name="connsiteX68" fmla="*/ 1333622 w 1507139"/>
                  <a:gd name="connsiteY68" fmla="*/ 632671 h 976394"/>
                  <a:gd name="connsiteX69" fmla="*/ 1341664 w 1507139"/>
                  <a:gd name="connsiteY69" fmla="*/ 702372 h 976394"/>
                  <a:gd name="connsiteX70" fmla="*/ 1326743 w 1507139"/>
                  <a:gd name="connsiteY70" fmla="*/ 719425 h 976394"/>
                  <a:gd name="connsiteX71" fmla="*/ 1081489 w 1507139"/>
                  <a:gd name="connsiteY71" fmla="*/ 976394 h 976394"/>
                  <a:gd name="connsiteX0" fmla="*/ 191598 w 1507139"/>
                  <a:gd name="connsiteY0" fmla="*/ 719425 h 976394"/>
                  <a:gd name="connsiteX1" fmla="*/ 191598 w 1507139"/>
                  <a:gd name="connsiteY1" fmla="*/ 715776 h 976394"/>
                  <a:gd name="connsiteX2" fmla="*/ 231810 w 1507139"/>
                  <a:gd name="connsiteY2" fmla="*/ 659479 h 976394"/>
                  <a:gd name="connsiteX3" fmla="*/ 272022 w 1507139"/>
                  <a:gd name="connsiteY3" fmla="*/ 552247 h 976394"/>
                  <a:gd name="connsiteX4" fmla="*/ 272022 w 1507139"/>
                  <a:gd name="connsiteY4" fmla="*/ 528119 h 976394"/>
                  <a:gd name="connsiteX5" fmla="*/ 253257 w 1507139"/>
                  <a:gd name="connsiteY5" fmla="*/ 541523 h 976394"/>
                  <a:gd name="connsiteX6" fmla="*/ 223768 w 1507139"/>
                  <a:gd name="connsiteY6" fmla="*/ 560289 h 976394"/>
                  <a:gd name="connsiteX7" fmla="*/ 202321 w 1507139"/>
                  <a:gd name="connsiteY7" fmla="*/ 568332 h 976394"/>
                  <a:gd name="connsiteX8" fmla="*/ 188917 w 1507139"/>
                  <a:gd name="connsiteY8" fmla="*/ 587097 h 976394"/>
                  <a:gd name="connsiteX9" fmla="*/ 162109 w 1507139"/>
                  <a:gd name="connsiteY9" fmla="*/ 595140 h 976394"/>
                  <a:gd name="connsiteX10" fmla="*/ 164790 w 1507139"/>
                  <a:gd name="connsiteY10" fmla="*/ 619267 h 976394"/>
                  <a:gd name="connsiteX11" fmla="*/ 140663 w 1507139"/>
                  <a:gd name="connsiteY11" fmla="*/ 643394 h 976394"/>
                  <a:gd name="connsiteX12" fmla="*/ 116536 w 1507139"/>
                  <a:gd name="connsiteY12" fmla="*/ 632671 h 976394"/>
                  <a:gd name="connsiteX13" fmla="*/ 111174 w 1507139"/>
                  <a:gd name="connsiteY13" fmla="*/ 605863 h 976394"/>
                  <a:gd name="connsiteX14" fmla="*/ 103131 w 1507139"/>
                  <a:gd name="connsiteY14" fmla="*/ 541523 h 976394"/>
                  <a:gd name="connsiteX15" fmla="*/ 44154 w 1507139"/>
                  <a:gd name="connsiteY15" fmla="*/ 482546 h 976394"/>
                  <a:gd name="connsiteX16" fmla="*/ 1261 w 1507139"/>
                  <a:gd name="connsiteY16" fmla="*/ 450376 h 976394"/>
                  <a:gd name="connsiteX17" fmla="*/ 0 w 1507139"/>
                  <a:gd name="connsiteY17" fmla="*/ 444006 h 976394"/>
                  <a:gd name="connsiteX18" fmla="*/ 5283 w 1507139"/>
                  <a:gd name="connsiteY18" fmla="*/ 446354 h 976394"/>
                  <a:gd name="connsiteX19" fmla="*/ 21368 w 1507139"/>
                  <a:gd name="connsiteY19" fmla="*/ 277464 h 976394"/>
                  <a:gd name="connsiteX20" fmla="*/ 133962 w 1507139"/>
                  <a:gd name="connsiteY20" fmla="*/ 96509 h 976394"/>
                  <a:gd name="connsiteX21" fmla="*/ 194281 w 1507139"/>
                  <a:gd name="connsiteY21" fmla="*/ 100531 h 976394"/>
                  <a:gd name="connsiteX22" fmla="*/ 282746 w 1507139"/>
                  <a:gd name="connsiteY22" fmla="*/ 72382 h 976394"/>
                  <a:gd name="connsiteX23" fmla="*/ 326980 w 1507139"/>
                  <a:gd name="connsiteY23" fmla="*/ 64340 h 976394"/>
                  <a:gd name="connsiteX24" fmla="*/ 375235 w 1507139"/>
                  <a:gd name="connsiteY24" fmla="*/ 32170 h 976394"/>
                  <a:gd name="connsiteX25" fmla="*/ 379255 w 1507139"/>
                  <a:gd name="connsiteY25" fmla="*/ 8043 h 976394"/>
                  <a:gd name="connsiteX26" fmla="*/ 399361 w 1507139"/>
                  <a:gd name="connsiteY26" fmla="*/ 0 h 976394"/>
                  <a:gd name="connsiteX27" fmla="*/ 403383 w 1507139"/>
                  <a:gd name="connsiteY27" fmla="*/ 28148 h 976394"/>
                  <a:gd name="connsiteX28" fmla="*/ 483808 w 1507139"/>
                  <a:gd name="connsiteY28" fmla="*/ 88467 h 976394"/>
                  <a:gd name="connsiteX29" fmla="*/ 475764 w 1507139"/>
                  <a:gd name="connsiteY29" fmla="*/ 128679 h 976394"/>
                  <a:gd name="connsiteX30" fmla="*/ 515977 w 1507139"/>
                  <a:gd name="connsiteY30" fmla="*/ 136721 h 976394"/>
                  <a:gd name="connsiteX31" fmla="*/ 507934 w 1507139"/>
                  <a:gd name="connsiteY31" fmla="*/ 184976 h 976394"/>
                  <a:gd name="connsiteX32" fmla="*/ 524019 w 1507139"/>
                  <a:gd name="connsiteY32" fmla="*/ 188997 h 976394"/>
                  <a:gd name="connsiteX33" fmla="*/ 544124 w 1507139"/>
                  <a:gd name="connsiteY33" fmla="*/ 201061 h 976394"/>
                  <a:gd name="connsiteX34" fmla="*/ 572273 w 1507139"/>
                  <a:gd name="connsiteY34" fmla="*/ 184976 h 976394"/>
                  <a:gd name="connsiteX35" fmla="*/ 648677 w 1507139"/>
                  <a:gd name="connsiteY35" fmla="*/ 221166 h 976394"/>
                  <a:gd name="connsiteX36" fmla="*/ 656718 w 1507139"/>
                  <a:gd name="connsiteY36" fmla="*/ 261379 h 976394"/>
                  <a:gd name="connsiteX37" fmla="*/ 692910 w 1507139"/>
                  <a:gd name="connsiteY37" fmla="*/ 277464 h 976394"/>
                  <a:gd name="connsiteX38" fmla="*/ 741163 w 1507139"/>
                  <a:gd name="connsiteY38" fmla="*/ 237251 h 976394"/>
                  <a:gd name="connsiteX39" fmla="*/ 821589 w 1507139"/>
                  <a:gd name="connsiteY39" fmla="*/ 209103 h 976394"/>
                  <a:gd name="connsiteX40" fmla="*/ 881906 w 1507139"/>
                  <a:gd name="connsiteY40" fmla="*/ 261379 h 976394"/>
                  <a:gd name="connsiteX41" fmla="*/ 906034 w 1507139"/>
                  <a:gd name="connsiteY41" fmla="*/ 257358 h 976394"/>
                  <a:gd name="connsiteX42" fmla="*/ 942225 w 1507139"/>
                  <a:gd name="connsiteY42" fmla="*/ 293549 h 976394"/>
                  <a:gd name="connsiteX43" fmla="*/ 982438 w 1507139"/>
                  <a:gd name="connsiteY43" fmla="*/ 297570 h 976394"/>
                  <a:gd name="connsiteX44" fmla="*/ 1074924 w 1507139"/>
                  <a:gd name="connsiteY44" fmla="*/ 245295 h 976394"/>
                  <a:gd name="connsiteX45" fmla="*/ 1095030 w 1507139"/>
                  <a:gd name="connsiteY45" fmla="*/ 221166 h 976394"/>
                  <a:gd name="connsiteX46" fmla="*/ 1147133 w 1507139"/>
                  <a:gd name="connsiteY46" fmla="*/ 226955 h 976394"/>
                  <a:gd name="connsiteX47" fmla="*/ 1147307 w 1507139"/>
                  <a:gd name="connsiteY47" fmla="*/ 229210 h 976394"/>
                  <a:gd name="connsiteX48" fmla="*/ 1135243 w 1507139"/>
                  <a:gd name="connsiteY48" fmla="*/ 285506 h 976394"/>
                  <a:gd name="connsiteX49" fmla="*/ 1171433 w 1507139"/>
                  <a:gd name="connsiteY49" fmla="*/ 353867 h 976394"/>
                  <a:gd name="connsiteX50" fmla="*/ 1231752 w 1507139"/>
                  <a:gd name="connsiteY50" fmla="*/ 329740 h 976394"/>
                  <a:gd name="connsiteX51" fmla="*/ 1267942 w 1507139"/>
                  <a:gd name="connsiteY51" fmla="*/ 329740 h 976394"/>
                  <a:gd name="connsiteX52" fmla="*/ 1284027 w 1507139"/>
                  <a:gd name="connsiteY52" fmla="*/ 301591 h 976394"/>
                  <a:gd name="connsiteX53" fmla="*/ 1352387 w 1507139"/>
                  <a:gd name="connsiteY53" fmla="*/ 293549 h 976394"/>
                  <a:gd name="connsiteX54" fmla="*/ 1368474 w 1507139"/>
                  <a:gd name="connsiteY54" fmla="*/ 317676 h 976394"/>
                  <a:gd name="connsiteX55" fmla="*/ 1408685 w 1507139"/>
                  <a:gd name="connsiteY55" fmla="*/ 321697 h 976394"/>
                  <a:gd name="connsiteX56" fmla="*/ 1432813 w 1507139"/>
                  <a:gd name="connsiteY56" fmla="*/ 341804 h 976394"/>
                  <a:gd name="connsiteX57" fmla="*/ 1505194 w 1507139"/>
                  <a:gd name="connsiteY57" fmla="*/ 317676 h 976394"/>
                  <a:gd name="connsiteX58" fmla="*/ 1507139 w 1507139"/>
                  <a:gd name="connsiteY58" fmla="*/ 317676 h 976394"/>
                  <a:gd name="connsiteX59" fmla="*/ 1478386 w 1507139"/>
                  <a:gd name="connsiteY59" fmla="*/ 369952 h 976394"/>
                  <a:gd name="connsiteX60" fmla="*/ 1489109 w 1507139"/>
                  <a:gd name="connsiteY60" fmla="*/ 394079 h 976394"/>
                  <a:gd name="connsiteX61" fmla="*/ 1489109 w 1507139"/>
                  <a:gd name="connsiteY61" fmla="*/ 420887 h 976394"/>
                  <a:gd name="connsiteX62" fmla="*/ 1470342 w 1507139"/>
                  <a:gd name="connsiteY62" fmla="*/ 442334 h 976394"/>
                  <a:gd name="connsiteX63" fmla="*/ 1456939 w 1507139"/>
                  <a:gd name="connsiteY63" fmla="*/ 501311 h 976394"/>
                  <a:gd name="connsiteX64" fmla="*/ 1440854 w 1507139"/>
                  <a:gd name="connsiteY64" fmla="*/ 503992 h 976394"/>
                  <a:gd name="connsiteX65" fmla="*/ 1430131 w 1507139"/>
                  <a:gd name="connsiteY65" fmla="*/ 533481 h 976394"/>
                  <a:gd name="connsiteX66" fmla="*/ 1363110 w 1507139"/>
                  <a:gd name="connsiteY66" fmla="*/ 587097 h 976394"/>
                  <a:gd name="connsiteX67" fmla="*/ 1333622 w 1507139"/>
                  <a:gd name="connsiteY67" fmla="*/ 632671 h 976394"/>
                  <a:gd name="connsiteX68" fmla="*/ 1341664 w 1507139"/>
                  <a:gd name="connsiteY68" fmla="*/ 702372 h 976394"/>
                  <a:gd name="connsiteX69" fmla="*/ 1326743 w 1507139"/>
                  <a:gd name="connsiteY69" fmla="*/ 719425 h 976394"/>
                  <a:gd name="connsiteX70" fmla="*/ 1081489 w 1507139"/>
                  <a:gd name="connsiteY70" fmla="*/ 976394 h 976394"/>
                  <a:gd name="connsiteX0" fmla="*/ 191598 w 1507139"/>
                  <a:gd name="connsiteY0" fmla="*/ 719425 h 719425"/>
                  <a:gd name="connsiteX1" fmla="*/ 191598 w 1507139"/>
                  <a:gd name="connsiteY1" fmla="*/ 715776 h 719425"/>
                  <a:gd name="connsiteX2" fmla="*/ 231810 w 1507139"/>
                  <a:gd name="connsiteY2" fmla="*/ 659479 h 719425"/>
                  <a:gd name="connsiteX3" fmla="*/ 272022 w 1507139"/>
                  <a:gd name="connsiteY3" fmla="*/ 552247 h 719425"/>
                  <a:gd name="connsiteX4" fmla="*/ 272022 w 1507139"/>
                  <a:gd name="connsiteY4" fmla="*/ 528119 h 719425"/>
                  <a:gd name="connsiteX5" fmla="*/ 253257 w 1507139"/>
                  <a:gd name="connsiteY5" fmla="*/ 541523 h 719425"/>
                  <a:gd name="connsiteX6" fmla="*/ 223768 w 1507139"/>
                  <a:gd name="connsiteY6" fmla="*/ 560289 h 719425"/>
                  <a:gd name="connsiteX7" fmla="*/ 202321 w 1507139"/>
                  <a:gd name="connsiteY7" fmla="*/ 568332 h 719425"/>
                  <a:gd name="connsiteX8" fmla="*/ 188917 w 1507139"/>
                  <a:gd name="connsiteY8" fmla="*/ 587097 h 719425"/>
                  <a:gd name="connsiteX9" fmla="*/ 162109 w 1507139"/>
                  <a:gd name="connsiteY9" fmla="*/ 595140 h 719425"/>
                  <a:gd name="connsiteX10" fmla="*/ 164790 w 1507139"/>
                  <a:gd name="connsiteY10" fmla="*/ 619267 h 719425"/>
                  <a:gd name="connsiteX11" fmla="*/ 140663 w 1507139"/>
                  <a:gd name="connsiteY11" fmla="*/ 643394 h 719425"/>
                  <a:gd name="connsiteX12" fmla="*/ 116536 w 1507139"/>
                  <a:gd name="connsiteY12" fmla="*/ 632671 h 719425"/>
                  <a:gd name="connsiteX13" fmla="*/ 111174 w 1507139"/>
                  <a:gd name="connsiteY13" fmla="*/ 605863 h 719425"/>
                  <a:gd name="connsiteX14" fmla="*/ 103131 w 1507139"/>
                  <a:gd name="connsiteY14" fmla="*/ 541523 h 719425"/>
                  <a:gd name="connsiteX15" fmla="*/ 44154 w 1507139"/>
                  <a:gd name="connsiteY15" fmla="*/ 482546 h 719425"/>
                  <a:gd name="connsiteX16" fmla="*/ 1261 w 1507139"/>
                  <a:gd name="connsiteY16" fmla="*/ 450376 h 719425"/>
                  <a:gd name="connsiteX17" fmla="*/ 0 w 1507139"/>
                  <a:gd name="connsiteY17" fmla="*/ 444006 h 719425"/>
                  <a:gd name="connsiteX18" fmla="*/ 5283 w 1507139"/>
                  <a:gd name="connsiteY18" fmla="*/ 446354 h 719425"/>
                  <a:gd name="connsiteX19" fmla="*/ 21368 w 1507139"/>
                  <a:gd name="connsiteY19" fmla="*/ 277464 h 719425"/>
                  <a:gd name="connsiteX20" fmla="*/ 133962 w 1507139"/>
                  <a:gd name="connsiteY20" fmla="*/ 96509 h 719425"/>
                  <a:gd name="connsiteX21" fmla="*/ 194281 w 1507139"/>
                  <a:gd name="connsiteY21" fmla="*/ 100531 h 719425"/>
                  <a:gd name="connsiteX22" fmla="*/ 282746 w 1507139"/>
                  <a:gd name="connsiteY22" fmla="*/ 72382 h 719425"/>
                  <a:gd name="connsiteX23" fmla="*/ 326980 w 1507139"/>
                  <a:gd name="connsiteY23" fmla="*/ 64340 h 719425"/>
                  <a:gd name="connsiteX24" fmla="*/ 375235 w 1507139"/>
                  <a:gd name="connsiteY24" fmla="*/ 32170 h 719425"/>
                  <a:gd name="connsiteX25" fmla="*/ 379255 w 1507139"/>
                  <a:gd name="connsiteY25" fmla="*/ 8043 h 719425"/>
                  <a:gd name="connsiteX26" fmla="*/ 399361 w 1507139"/>
                  <a:gd name="connsiteY26" fmla="*/ 0 h 719425"/>
                  <a:gd name="connsiteX27" fmla="*/ 403383 w 1507139"/>
                  <a:gd name="connsiteY27" fmla="*/ 28148 h 719425"/>
                  <a:gd name="connsiteX28" fmla="*/ 483808 w 1507139"/>
                  <a:gd name="connsiteY28" fmla="*/ 88467 h 719425"/>
                  <a:gd name="connsiteX29" fmla="*/ 475764 w 1507139"/>
                  <a:gd name="connsiteY29" fmla="*/ 128679 h 719425"/>
                  <a:gd name="connsiteX30" fmla="*/ 515977 w 1507139"/>
                  <a:gd name="connsiteY30" fmla="*/ 136721 h 719425"/>
                  <a:gd name="connsiteX31" fmla="*/ 507934 w 1507139"/>
                  <a:gd name="connsiteY31" fmla="*/ 184976 h 719425"/>
                  <a:gd name="connsiteX32" fmla="*/ 524019 w 1507139"/>
                  <a:gd name="connsiteY32" fmla="*/ 188997 h 719425"/>
                  <a:gd name="connsiteX33" fmla="*/ 544124 w 1507139"/>
                  <a:gd name="connsiteY33" fmla="*/ 201061 h 719425"/>
                  <a:gd name="connsiteX34" fmla="*/ 572273 w 1507139"/>
                  <a:gd name="connsiteY34" fmla="*/ 184976 h 719425"/>
                  <a:gd name="connsiteX35" fmla="*/ 648677 w 1507139"/>
                  <a:gd name="connsiteY35" fmla="*/ 221166 h 719425"/>
                  <a:gd name="connsiteX36" fmla="*/ 656718 w 1507139"/>
                  <a:gd name="connsiteY36" fmla="*/ 261379 h 719425"/>
                  <a:gd name="connsiteX37" fmla="*/ 692910 w 1507139"/>
                  <a:gd name="connsiteY37" fmla="*/ 277464 h 719425"/>
                  <a:gd name="connsiteX38" fmla="*/ 741163 w 1507139"/>
                  <a:gd name="connsiteY38" fmla="*/ 237251 h 719425"/>
                  <a:gd name="connsiteX39" fmla="*/ 821589 w 1507139"/>
                  <a:gd name="connsiteY39" fmla="*/ 209103 h 719425"/>
                  <a:gd name="connsiteX40" fmla="*/ 881906 w 1507139"/>
                  <a:gd name="connsiteY40" fmla="*/ 261379 h 719425"/>
                  <a:gd name="connsiteX41" fmla="*/ 906034 w 1507139"/>
                  <a:gd name="connsiteY41" fmla="*/ 257358 h 719425"/>
                  <a:gd name="connsiteX42" fmla="*/ 942225 w 1507139"/>
                  <a:gd name="connsiteY42" fmla="*/ 293549 h 719425"/>
                  <a:gd name="connsiteX43" fmla="*/ 982438 w 1507139"/>
                  <a:gd name="connsiteY43" fmla="*/ 297570 h 719425"/>
                  <a:gd name="connsiteX44" fmla="*/ 1074924 w 1507139"/>
                  <a:gd name="connsiteY44" fmla="*/ 245295 h 719425"/>
                  <a:gd name="connsiteX45" fmla="*/ 1095030 w 1507139"/>
                  <a:gd name="connsiteY45" fmla="*/ 221166 h 719425"/>
                  <a:gd name="connsiteX46" fmla="*/ 1147133 w 1507139"/>
                  <a:gd name="connsiteY46" fmla="*/ 226955 h 719425"/>
                  <a:gd name="connsiteX47" fmla="*/ 1147307 w 1507139"/>
                  <a:gd name="connsiteY47" fmla="*/ 229210 h 719425"/>
                  <a:gd name="connsiteX48" fmla="*/ 1135243 w 1507139"/>
                  <a:gd name="connsiteY48" fmla="*/ 285506 h 719425"/>
                  <a:gd name="connsiteX49" fmla="*/ 1171433 w 1507139"/>
                  <a:gd name="connsiteY49" fmla="*/ 353867 h 719425"/>
                  <a:gd name="connsiteX50" fmla="*/ 1231752 w 1507139"/>
                  <a:gd name="connsiteY50" fmla="*/ 329740 h 719425"/>
                  <a:gd name="connsiteX51" fmla="*/ 1267942 w 1507139"/>
                  <a:gd name="connsiteY51" fmla="*/ 329740 h 719425"/>
                  <a:gd name="connsiteX52" fmla="*/ 1284027 w 1507139"/>
                  <a:gd name="connsiteY52" fmla="*/ 301591 h 719425"/>
                  <a:gd name="connsiteX53" fmla="*/ 1352387 w 1507139"/>
                  <a:gd name="connsiteY53" fmla="*/ 293549 h 719425"/>
                  <a:gd name="connsiteX54" fmla="*/ 1368474 w 1507139"/>
                  <a:gd name="connsiteY54" fmla="*/ 317676 h 719425"/>
                  <a:gd name="connsiteX55" fmla="*/ 1408685 w 1507139"/>
                  <a:gd name="connsiteY55" fmla="*/ 321697 h 719425"/>
                  <a:gd name="connsiteX56" fmla="*/ 1432813 w 1507139"/>
                  <a:gd name="connsiteY56" fmla="*/ 341804 h 719425"/>
                  <a:gd name="connsiteX57" fmla="*/ 1505194 w 1507139"/>
                  <a:gd name="connsiteY57" fmla="*/ 317676 h 719425"/>
                  <a:gd name="connsiteX58" fmla="*/ 1507139 w 1507139"/>
                  <a:gd name="connsiteY58" fmla="*/ 317676 h 719425"/>
                  <a:gd name="connsiteX59" fmla="*/ 1478386 w 1507139"/>
                  <a:gd name="connsiteY59" fmla="*/ 369952 h 719425"/>
                  <a:gd name="connsiteX60" fmla="*/ 1489109 w 1507139"/>
                  <a:gd name="connsiteY60" fmla="*/ 394079 h 719425"/>
                  <a:gd name="connsiteX61" fmla="*/ 1489109 w 1507139"/>
                  <a:gd name="connsiteY61" fmla="*/ 420887 h 719425"/>
                  <a:gd name="connsiteX62" fmla="*/ 1470342 w 1507139"/>
                  <a:gd name="connsiteY62" fmla="*/ 442334 h 719425"/>
                  <a:gd name="connsiteX63" fmla="*/ 1456939 w 1507139"/>
                  <a:gd name="connsiteY63" fmla="*/ 501311 h 719425"/>
                  <a:gd name="connsiteX64" fmla="*/ 1440854 w 1507139"/>
                  <a:gd name="connsiteY64" fmla="*/ 503992 h 719425"/>
                  <a:gd name="connsiteX65" fmla="*/ 1430131 w 1507139"/>
                  <a:gd name="connsiteY65" fmla="*/ 533481 h 719425"/>
                  <a:gd name="connsiteX66" fmla="*/ 1363110 w 1507139"/>
                  <a:gd name="connsiteY66" fmla="*/ 587097 h 719425"/>
                  <a:gd name="connsiteX67" fmla="*/ 1333622 w 1507139"/>
                  <a:gd name="connsiteY67" fmla="*/ 632671 h 719425"/>
                  <a:gd name="connsiteX68" fmla="*/ 1341664 w 1507139"/>
                  <a:gd name="connsiteY68" fmla="*/ 702372 h 719425"/>
                  <a:gd name="connsiteX69" fmla="*/ 1326743 w 1507139"/>
                  <a:gd name="connsiteY69" fmla="*/ 719425 h 719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507139" h="719425">
                    <a:moveTo>
                      <a:pt x="191598" y="719425"/>
                    </a:moveTo>
                    <a:lnTo>
                      <a:pt x="191598" y="715776"/>
                    </a:lnTo>
                    <a:lnTo>
                      <a:pt x="231810" y="659479"/>
                    </a:lnTo>
                    <a:lnTo>
                      <a:pt x="272022" y="552247"/>
                    </a:lnTo>
                    <a:lnTo>
                      <a:pt x="272022" y="528119"/>
                    </a:lnTo>
                    <a:lnTo>
                      <a:pt x="253257" y="541523"/>
                    </a:lnTo>
                    <a:lnTo>
                      <a:pt x="223768" y="560289"/>
                    </a:lnTo>
                    <a:lnTo>
                      <a:pt x="202321" y="568332"/>
                    </a:lnTo>
                    <a:lnTo>
                      <a:pt x="188917" y="587097"/>
                    </a:lnTo>
                    <a:lnTo>
                      <a:pt x="162109" y="595140"/>
                    </a:lnTo>
                    <a:lnTo>
                      <a:pt x="164790" y="619267"/>
                    </a:lnTo>
                    <a:lnTo>
                      <a:pt x="140663" y="643394"/>
                    </a:lnTo>
                    <a:lnTo>
                      <a:pt x="116536" y="632671"/>
                    </a:lnTo>
                    <a:lnTo>
                      <a:pt x="111174" y="605863"/>
                    </a:lnTo>
                    <a:lnTo>
                      <a:pt x="103131" y="541523"/>
                    </a:lnTo>
                    <a:lnTo>
                      <a:pt x="44154" y="482546"/>
                    </a:lnTo>
                    <a:lnTo>
                      <a:pt x="1261" y="450376"/>
                    </a:lnTo>
                    <a:lnTo>
                      <a:pt x="0" y="444006"/>
                    </a:lnTo>
                    <a:lnTo>
                      <a:pt x="5283" y="446354"/>
                    </a:lnTo>
                    <a:lnTo>
                      <a:pt x="21368" y="277464"/>
                    </a:lnTo>
                    <a:lnTo>
                      <a:pt x="133962" y="96509"/>
                    </a:lnTo>
                    <a:lnTo>
                      <a:pt x="194281" y="100531"/>
                    </a:lnTo>
                    <a:lnTo>
                      <a:pt x="282746" y="72382"/>
                    </a:lnTo>
                    <a:lnTo>
                      <a:pt x="326980" y="64340"/>
                    </a:lnTo>
                    <a:lnTo>
                      <a:pt x="375235" y="32170"/>
                    </a:lnTo>
                    <a:lnTo>
                      <a:pt x="379255" y="8043"/>
                    </a:lnTo>
                    <a:lnTo>
                      <a:pt x="399361" y="0"/>
                    </a:lnTo>
                    <a:lnTo>
                      <a:pt x="403383" y="28148"/>
                    </a:lnTo>
                    <a:lnTo>
                      <a:pt x="483808" y="88467"/>
                    </a:lnTo>
                    <a:lnTo>
                      <a:pt x="475764" y="128679"/>
                    </a:lnTo>
                    <a:lnTo>
                      <a:pt x="515977" y="136721"/>
                    </a:lnTo>
                    <a:lnTo>
                      <a:pt x="507934" y="184976"/>
                    </a:lnTo>
                    <a:lnTo>
                      <a:pt x="524019" y="188997"/>
                    </a:lnTo>
                    <a:lnTo>
                      <a:pt x="544124" y="201061"/>
                    </a:lnTo>
                    <a:lnTo>
                      <a:pt x="572273" y="184976"/>
                    </a:lnTo>
                    <a:lnTo>
                      <a:pt x="648677" y="221166"/>
                    </a:lnTo>
                    <a:lnTo>
                      <a:pt x="656718" y="261379"/>
                    </a:lnTo>
                    <a:lnTo>
                      <a:pt x="692910" y="277464"/>
                    </a:lnTo>
                    <a:lnTo>
                      <a:pt x="741163" y="237251"/>
                    </a:lnTo>
                    <a:lnTo>
                      <a:pt x="821589" y="209103"/>
                    </a:lnTo>
                    <a:lnTo>
                      <a:pt x="881906" y="261379"/>
                    </a:lnTo>
                    <a:lnTo>
                      <a:pt x="906034" y="257358"/>
                    </a:lnTo>
                    <a:lnTo>
                      <a:pt x="942225" y="293549"/>
                    </a:lnTo>
                    <a:lnTo>
                      <a:pt x="982438" y="297570"/>
                    </a:lnTo>
                    <a:lnTo>
                      <a:pt x="1074924" y="245295"/>
                    </a:lnTo>
                    <a:lnTo>
                      <a:pt x="1095030" y="221166"/>
                    </a:lnTo>
                    <a:lnTo>
                      <a:pt x="1147133" y="226955"/>
                    </a:lnTo>
                    <a:cubicBezTo>
                      <a:pt x="1147190" y="227707"/>
                      <a:pt x="1147249" y="228458"/>
                      <a:pt x="1147307" y="229210"/>
                    </a:cubicBezTo>
                    <a:lnTo>
                      <a:pt x="1135243" y="285506"/>
                    </a:lnTo>
                    <a:lnTo>
                      <a:pt x="1171433" y="353867"/>
                    </a:lnTo>
                    <a:lnTo>
                      <a:pt x="1231752" y="329740"/>
                    </a:lnTo>
                    <a:lnTo>
                      <a:pt x="1267942" y="329740"/>
                    </a:lnTo>
                    <a:lnTo>
                      <a:pt x="1284027" y="301591"/>
                    </a:lnTo>
                    <a:lnTo>
                      <a:pt x="1352387" y="293549"/>
                    </a:lnTo>
                    <a:lnTo>
                      <a:pt x="1368474" y="317676"/>
                    </a:lnTo>
                    <a:lnTo>
                      <a:pt x="1408685" y="321697"/>
                    </a:lnTo>
                    <a:lnTo>
                      <a:pt x="1432813" y="341804"/>
                    </a:lnTo>
                    <a:lnTo>
                      <a:pt x="1505194" y="317676"/>
                    </a:lnTo>
                    <a:lnTo>
                      <a:pt x="1507139" y="317676"/>
                    </a:lnTo>
                    <a:lnTo>
                      <a:pt x="1478386" y="369952"/>
                    </a:lnTo>
                    <a:lnTo>
                      <a:pt x="1489109" y="394079"/>
                    </a:lnTo>
                    <a:lnTo>
                      <a:pt x="1489109" y="420887"/>
                    </a:lnTo>
                    <a:lnTo>
                      <a:pt x="1470342" y="442334"/>
                    </a:lnTo>
                    <a:lnTo>
                      <a:pt x="1456939" y="501311"/>
                    </a:lnTo>
                    <a:lnTo>
                      <a:pt x="1440854" y="503992"/>
                    </a:lnTo>
                    <a:lnTo>
                      <a:pt x="1430131" y="533481"/>
                    </a:lnTo>
                    <a:lnTo>
                      <a:pt x="1363110" y="587097"/>
                    </a:lnTo>
                    <a:lnTo>
                      <a:pt x="1333622" y="632671"/>
                    </a:lnTo>
                    <a:lnTo>
                      <a:pt x="1341664" y="702372"/>
                    </a:lnTo>
                    <a:lnTo>
                      <a:pt x="1326743" y="719425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35B3207B-DFB3-BAEC-8103-B922C2A64B4F}"/>
                  </a:ext>
                </a:extLst>
              </p:cNvPr>
              <p:cNvSpPr/>
              <p:nvPr/>
            </p:nvSpPr>
            <p:spPr>
              <a:xfrm>
                <a:off x="1291087" y="5986774"/>
                <a:ext cx="459390" cy="458046"/>
              </a:xfrm>
              <a:custGeom>
                <a:avLst/>
                <a:gdLst>
                  <a:gd name="connsiteX0" fmla="*/ 154403 w 459390"/>
                  <a:gd name="connsiteY0" fmla="*/ 0 h 458046"/>
                  <a:gd name="connsiteX1" fmla="*/ 190595 w 459390"/>
                  <a:gd name="connsiteY1" fmla="*/ 24127 h 458046"/>
                  <a:gd name="connsiteX2" fmla="*/ 214722 w 459390"/>
                  <a:gd name="connsiteY2" fmla="*/ 80424 h 458046"/>
                  <a:gd name="connsiteX3" fmla="*/ 258956 w 459390"/>
                  <a:gd name="connsiteY3" fmla="*/ 144764 h 458046"/>
                  <a:gd name="connsiteX4" fmla="*/ 279061 w 459390"/>
                  <a:gd name="connsiteY4" fmla="*/ 172912 h 458046"/>
                  <a:gd name="connsiteX5" fmla="*/ 315252 w 459390"/>
                  <a:gd name="connsiteY5" fmla="*/ 168890 h 458046"/>
                  <a:gd name="connsiteX6" fmla="*/ 346896 w 459390"/>
                  <a:gd name="connsiteY6" fmla="*/ 182953 h 458046"/>
                  <a:gd name="connsiteX7" fmla="*/ 348092 w 459390"/>
                  <a:gd name="connsiteY7" fmla="*/ 188996 h 458046"/>
                  <a:gd name="connsiteX8" fmla="*/ 390985 w 459390"/>
                  <a:gd name="connsiteY8" fmla="*/ 221166 h 458046"/>
                  <a:gd name="connsiteX9" fmla="*/ 449962 w 459390"/>
                  <a:gd name="connsiteY9" fmla="*/ 280144 h 458046"/>
                  <a:gd name="connsiteX10" fmla="*/ 458005 w 459390"/>
                  <a:gd name="connsiteY10" fmla="*/ 344483 h 458046"/>
                  <a:gd name="connsiteX11" fmla="*/ 459390 w 459390"/>
                  <a:gd name="connsiteY11" fmla="*/ 351407 h 458046"/>
                  <a:gd name="connsiteX12" fmla="*/ 459338 w 459390"/>
                  <a:gd name="connsiteY12" fmla="*/ 351453 h 458046"/>
                  <a:gd name="connsiteX13" fmla="*/ 346744 w 459390"/>
                  <a:gd name="connsiteY13" fmla="*/ 393274 h 458046"/>
                  <a:gd name="connsiteX14" fmla="*/ 337093 w 459390"/>
                  <a:gd name="connsiteY14" fmla="*/ 431877 h 458046"/>
                  <a:gd name="connsiteX15" fmla="*/ 340310 w 459390"/>
                  <a:gd name="connsiteY15" fmla="*/ 457613 h 458046"/>
                  <a:gd name="connsiteX16" fmla="*/ 339877 w 459390"/>
                  <a:gd name="connsiteY16" fmla="*/ 458046 h 458046"/>
                  <a:gd name="connsiteX17" fmla="*/ 0 w 459390"/>
                  <a:gd name="connsiteY17" fmla="*/ 458046 h 458046"/>
                  <a:gd name="connsiteX18" fmla="*/ 17683 w 459390"/>
                  <a:gd name="connsiteY18" fmla="*/ 412575 h 458046"/>
                  <a:gd name="connsiteX19" fmla="*/ 24117 w 459390"/>
                  <a:gd name="connsiteY19" fmla="*/ 325717 h 458046"/>
                  <a:gd name="connsiteX20" fmla="*/ 56286 w 459390"/>
                  <a:gd name="connsiteY20" fmla="*/ 287114 h 458046"/>
                  <a:gd name="connsiteX21" fmla="*/ 49853 w 459390"/>
                  <a:gd name="connsiteY21" fmla="*/ 203473 h 458046"/>
                  <a:gd name="connsiteX22" fmla="*/ 69154 w 459390"/>
                  <a:gd name="connsiteY22" fmla="*/ 145567 h 458046"/>
                  <a:gd name="connsiteX23" fmla="*/ 14466 w 459390"/>
                  <a:gd name="connsiteY23" fmla="*/ 106964 h 458046"/>
                  <a:gd name="connsiteX24" fmla="*/ 18012 w 459390"/>
                  <a:gd name="connsiteY24" fmla="*/ 59083 h 458046"/>
                  <a:gd name="connsiteX25" fmla="*/ 15295 w 459390"/>
                  <a:gd name="connsiteY25" fmla="*/ 60318 h 458046"/>
                  <a:gd name="connsiteX26" fmla="*/ 14785 w 459390"/>
                  <a:gd name="connsiteY26" fmla="*/ 59808 h 458046"/>
                  <a:gd name="connsiteX27" fmla="*/ 57894 w 459390"/>
                  <a:gd name="connsiteY27" fmla="*/ 40211 h 458046"/>
                  <a:gd name="connsiteX28" fmla="*/ 114192 w 459390"/>
                  <a:gd name="connsiteY28" fmla="*/ 36191 h 458046"/>
                  <a:gd name="connsiteX0" fmla="*/ 154403 w 459390"/>
                  <a:gd name="connsiteY0" fmla="*/ 0 h 656914"/>
                  <a:gd name="connsiteX1" fmla="*/ 190595 w 459390"/>
                  <a:gd name="connsiteY1" fmla="*/ 24127 h 656914"/>
                  <a:gd name="connsiteX2" fmla="*/ 214722 w 459390"/>
                  <a:gd name="connsiteY2" fmla="*/ 80424 h 656914"/>
                  <a:gd name="connsiteX3" fmla="*/ 258956 w 459390"/>
                  <a:gd name="connsiteY3" fmla="*/ 144764 h 656914"/>
                  <a:gd name="connsiteX4" fmla="*/ 279061 w 459390"/>
                  <a:gd name="connsiteY4" fmla="*/ 172912 h 656914"/>
                  <a:gd name="connsiteX5" fmla="*/ 315252 w 459390"/>
                  <a:gd name="connsiteY5" fmla="*/ 168890 h 656914"/>
                  <a:gd name="connsiteX6" fmla="*/ 346896 w 459390"/>
                  <a:gd name="connsiteY6" fmla="*/ 182953 h 656914"/>
                  <a:gd name="connsiteX7" fmla="*/ 348092 w 459390"/>
                  <a:gd name="connsiteY7" fmla="*/ 188996 h 656914"/>
                  <a:gd name="connsiteX8" fmla="*/ 390985 w 459390"/>
                  <a:gd name="connsiteY8" fmla="*/ 221166 h 656914"/>
                  <a:gd name="connsiteX9" fmla="*/ 449962 w 459390"/>
                  <a:gd name="connsiteY9" fmla="*/ 280144 h 656914"/>
                  <a:gd name="connsiteX10" fmla="*/ 458005 w 459390"/>
                  <a:gd name="connsiteY10" fmla="*/ 344483 h 656914"/>
                  <a:gd name="connsiteX11" fmla="*/ 459390 w 459390"/>
                  <a:gd name="connsiteY11" fmla="*/ 351407 h 656914"/>
                  <a:gd name="connsiteX12" fmla="*/ 459338 w 459390"/>
                  <a:gd name="connsiteY12" fmla="*/ 351453 h 656914"/>
                  <a:gd name="connsiteX13" fmla="*/ 346744 w 459390"/>
                  <a:gd name="connsiteY13" fmla="*/ 393274 h 656914"/>
                  <a:gd name="connsiteX14" fmla="*/ 337093 w 459390"/>
                  <a:gd name="connsiteY14" fmla="*/ 431877 h 656914"/>
                  <a:gd name="connsiteX15" fmla="*/ 340310 w 459390"/>
                  <a:gd name="connsiteY15" fmla="*/ 457613 h 656914"/>
                  <a:gd name="connsiteX16" fmla="*/ 339877 w 459390"/>
                  <a:gd name="connsiteY16" fmla="*/ 458046 h 656914"/>
                  <a:gd name="connsiteX17" fmla="*/ 190051 w 459390"/>
                  <a:gd name="connsiteY17" fmla="*/ 656914 h 656914"/>
                  <a:gd name="connsiteX18" fmla="*/ 0 w 459390"/>
                  <a:gd name="connsiteY18" fmla="*/ 458046 h 656914"/>
                  <a:gd name="connsiteX19" fmla="*/ 17683 w 459390"/>
                  <a:gd name="connsiteY19" fmla="*/ 412575 h 656914"/>
                  <a:gd name="connsiteX20" fmla="*/ 24117 w 459390"/>
                  <a:gd name="connsiteY20" fmla="*/ 325717 h 656914"/>
                  <a:gd name="connsiteX21" fmla="*/ 56286 w 459390"/>
                  <a:gd name="connsiteY21" fmla="*/ 287114 h 656914"/>
                  <a:gd name="connsiteX22" fmla="*/ 49853 w 459390"/>
                  <a:gd name="connsiteY22" fmla="*/ 203473 h 656914"/>
                  <a:gd name="connsiteX23" fmla="*/ 69154 w 459390"/>
                  <a:gd name="connsiteY23" fmla="*/ 145567 h 656914"/>
                  <a:gd name="connsiteX24" fmla="*/ 14466 w 459390"/>
                  <a:gd name="connsiteY24" fmla="*/ 106964 h 656914"/>
                  <a:gd name="connsiteX25" fmla="*/ 18012 w 459390"/>
                  <a:gd name="connsiteY25" fmla="*/ 59083 h 656914"/>
                  <a:gd name="connsiteX26" fmla="*/ 15295 w 459390"/>
                  <a:gd name="connsiteY26" fmla="*/ 60318 h 656914"/>
                  <a:gd name="connsiteX27" fmla="*/ 14785 w 459390"/>
                  <a:gd name="connsiteY27" fmla="*/ 59808 h 656914"/>
                  <a:gd name="connsiteX28" fmla="*/ 57894 w 459390"/>
                  <a:gd name="connsiteY28" fmla="*/ 40211 h 656914"/>
                  <a:gd name="connsiteX29" fmla="*/ 114192 w 459390"/>
                  <a:gd name="connsiteY29" fmla="*/ 36191 h 656914"/>
                  <a:gd name="connsiteX30" fmla="*/ 154403 w 459390"/>
                  <a:gd name="connsiteY30" fmla="*/ 0 h 656914"/>
                  <a:gd name="connsiteX0" fmla="*/ 190051 w 459390"/>
                  <a:gd name="connsiteY0" fmla="*/ 656914 h 748354"/>
                  <a:gd name="connsiteX1" fmla="*/ 0 w 459390"/>
                  <a:gd name="connsiteY1" fmla="*/ 458046 h 748354"/>
                  <a:gd name="connsiteX2" fmla="*/ 17683 w 459390"/>
                  <a:gd name="connsiteY2" fmla="*/ 412575 h 748354"/>
                  <a:gd name="connsiteX3" fmla="*/ 24117 w 459390"/>
                  <a:gd name="connsiteY3" fmla="*/ 325717 h 748354"/>
                  <a:gd name="connsiteX4" fmla="*/ 56286 w 459390"/>
                  <a:gd name="connsiteY4" fmla="*/ 287114 h 748354"/>
                  <a:gd name="connsiteX5" fmla="*/ 49853 w 459390"/>
                  <a:gd name="connsiteY5" fmla="*/ 203473 h 748354"/>
                  <a:gd name="connsiteX6" fmla="*/ 69154 w 459390"/>
                  <a:gd name="connsiteY6" fmla="*/ 145567 h 748354"/>
                  <a:gd name="connsiteX7" fmla="*/ 14466 w 459390"/>
                  <a:gd name="connsiteY7" fmla="*/ 106964 h 748354"/>
                  <a:gd name="connsiteX8" fmla="*/ 18012 w 459390"/>
                  <a:gd name="connsiteY8" fmla="*/ 59083 h 748354"/>
                  <a:gd name="connsiteX9" fmla="*/ 15295 w 459390"/>
                  <a:gd name="connsiteY9" fmla="*/ 60318 h 748354"/>
                  <a:gd name="connsiteX10" fmla="*/ 14785 w 459390"/>
                  <a:gd name="connsiteY10" fmla="*/ 59808 h 748354"/>
                  <a:gd name="connsiteX11" fmla="*/ 57894 w 459390"/>
                  <a:gd name="connsiteY11" fmla="*/ 40211 h 748354"/>
                  <a:gd name="connsiteX12" fmla="*/ 114192 w 459390"/>
                  <a:gd name="connsiteY12" fmla="*/ 36191 h 748354"/>
                  <a:gd name="connsiteX13" fmla="*/ 154403 w 459390"/>
                  <a:gd name="connsiteY13" fmla="*/ 0 h 748354"/>
                  <a:gd name="connsiteX14" fmla="*/ 190595 w 459390"/>
                  <a:gd name="connsiteY14" fmla="*/ 24127 h 748354"/>
                  <a:gd name="connsiteX15" fmla="*/ 214722 w 459390"/>
                  <a:gd name="connsiteY15" fmla="*/ 80424 h 748354"/>
                  <a:gd name="connsiteX16" fmla="*/ 258956 w 459390"/>
                  <a:gd name="connsiteY16" fmla="*/ 144764 h 748354"/>
                  <a:gd name="connsiteX17" fmla="*/ 279061 w 459390"/>
                  <a:gd name="connsiteY17" fmla="*/ 172912 h 748354"/>
                  <a:gd name="connsiteX18" fmla="*/ 315252 w 459390"/>
                  <a:gd name="connsiteY18" fmla="*/ 168890 h 748354"/>
                  <a:gd name="connsiteX19" fmla="*/ 346896 w 459390"/>
                  <a:gd name="connsiteY19" fmla="*/ 182953 h 748354"/>
                  <a:gd name="connsiteX20" fmla="*/ 348092 w 459390"/>
                  <a:gd name="connsiteY20" fmla="*/ 188996 h 748354"/>
                  <a:gd name="connsiteX21" fmla="*/ 390985 w 459390"/>
                  <a:gd name="connsiteY21" fmla="*/ 221166 h 748354"/>
                  <a:gd name="connsiteX22" fmla="*/ 449962 w 459390"/>
                  <a:gd name="connsiteY22" fmla="*/ 280144 h 748354"/>
                  <a:gd name="connsiteX23" fmla="*/ 458005 w 459390"/>
                  <a:gd name="connsiteY23" fmla="*/ 344483 h 748354"/>
                  <a:gd name="connsiteX24" fmla="*/ 459390 w 459390"/>
                  <a:gd name="connsiteY24" fmla="*/ 351407 h 748354"/>
                  <a:gd name="connsiteX25" fmla="*/ 459338 w 459390"/>
                  <a:gd name="connsiteY25" fmla="*/ 351453 h 748354"/>
                  <a:gd name="connsiteX26" fmla="*/ 346744 w 459390"/>
                  <a:gd name="connsiteY26" fmla="*/ 393274 h 748354"/>
                  <a:gd name="connsiteX27" fmla="*/ 337093 w 459390"/>
                  <a:gd name="connsiteY27" fmla="*/ 431877 h 748354"/>
                  <a:gd name="connsiteX28" fmla="*/ 340310 w 459390"/>
                  <a:gd name="connsiteY28" fmla="*/ 457613 h 748354"/>
                  <a:gd name="connsiteX29" fmla="*/ 339877 w 459390"/>
                  <a:gd name="connsiteY29" fmla="*/ 458046 h 748354"/>
                  <a:gd name="connsiteX30" fmla="*/ 281491 w 459390"/>
                  <a:gd name="connsiteY30" fmla="*/ 748354 h 748354"/>
                  <a:gd name="connsiteX0" fmla="*/ 190051 w 459390"/>
                  <a:gd name="connsiteY0" fmla="*/ 656914 h 656914"/>
                  <a:gd name="connsiteX1" fmla="*/ 0 w 459390"/>
                  <a:gd name="connsiteY1" fmla="*/ 458046 h 656914"/>
                  <a:gd name="connsiteX2" fmla="*/ 17683 w 459390"/>
                  <a:gd name="connsiteY2" fmla="*/ 412575 h 656914"/>
                  <a:gd name="connsiteX3" fmla="*/ 24117 w 459390"/>
                  <a:gd name="connsiteY3" fmla="*/ 325717 h 656914"/>
                  <a:gd name="connsiteX4" fmla="*/ 56286 w 459390"/>
                  <a:gd name="connsiteY4" fmla="*/ 287114 h 656914"/>
                  <a:gd name="connsiteX5" fmla="*/ 49853 w 459390"/>
                  <a:gd name="connsiteY5" fmla="*/ 203473 h 656914"/>
                  <a:gd name="connsiteX6" fmla="*/ 69154 w 459390"/>
                  <a:gd name="connsiteY6" fmla="*/ 145567 h 656914"/>
                  <a:gd name="connsiteX7" fmla="*/ 14466 w 459390"/>
                  <a:gd name="connsiteY7" fmla="*/ 106964 h 656914"/>
                  <a:gd name="connsiteX8" fmla="*/ 18012 w 459390"/>
                  <a:gd name="connsiteY8" fmla="*/ 59083 h 656914"/>
                  <a:gd name="connsiteX9" fmla="*/ 15295 w 459390"/>
                  <a:gd name="connsiteY9" fmla="*/ 60318 h 656914"/>
                  <a:gd name="connsiteX10" fmla="*/ 14785 w 459390"/>
                  <a:gd name="connsiteY10" fmla="*/ 59808 h 656914"/>
                  <a:gd name="connsiteX11" fmla="*/ 57894 w 459390"/>
                  <a:gd name="connsiteY11" fmla="*/ 40211 h 656914"/>
                  <a:gd name="connsiteX12" fmla="*/ 114192 w 459390"/>
                  <a:gd name="connsiteY12" fmla="*/ 36191 h 656914"/>
                  <a:gd name="connsiteX13" fmla="*/ 154403 w 459390"/>
                  <a:gd name="connsiteY13" fmla="*/ 0 h 656914"/>
                  <a:gd name="connsiteX14" fmla="*/ 190595 w 459390"/>
                  <a:gd name="connsiteY14" fmla="*/ 24127 h 656914"/>
                  <a:gd name="connsiteX15" fmla="*/ 214722 w 459390"/>
                  <a:gd name="connsiteY15" fmla="*/ 80424 h 656914"/>
                  <a:gd name="connsiteX16" fmla="*/ 258956 w 459390"/>
                  <a:gd name="connsiteY16" fmla="*/ 144764 h 656914"/>
                  <a:gd name="connsiteX17" fmla="*/ 279061 w 459390"/>
                  <a:gd name="connsiteY17" fmla="*/ 172912 h 656914"/>
                  <a:gd name="connsiteX18" fmla="*/ 315252 w 459390"/>
                  <a:gd name="connsiteY18" fmla="*/ 168890 h 656914"/>
                  <a:gd name="connsiteX19" fmla="*/ 346896 w 459390"/>
                  <a:gd name="connsiteY19" fmla="*/ 182953 h 656914"/>
                  <a:gd name="connsiteX20" fmla="*/ 348092 w 459390"/>
                  <a:gd name="connsiteY20" fmla="*/ 188996 h 656914"/>
                  <a:gd name="connsiteX21" fmla="*/ 390985 w 459390"/>
                  <a:gd name="connsiteY21" fmla="*/ 221166 h 656914"/>
                  <a:gd name="connsiteX22" fmla="*/ 449962 w 459390"/>
                  <a:gd name="connsiteY22" fmla="*/ 280144 h 656914"/>
                  <a:gd name="connsiteX23" fmla="*/ 458005 w 459390"/>
                  <a:gd name="connsiteY23" fmla="*/ 344483 h 656914"/>
                  <a:gd name="connsiteX24" fmla="*/ 459390 w 459390"/>
                  <a:gd name="connsiteY24" fmla="*/ 351407 h 656914"/>
                  <a:gd name="connsiteX25" fmla="*/ 459338 w 459390"/>
                  <a:gd name="connsiteY25" fmla="*/ 351453 h 656914"/>
                  <a:gd name="connsiteX26" fmla="*/ 346744 w 459390"/>
                  <a:gd name="connsiteY26" fmla="*/ 393274 h 656914"/>
                  <a:gd name="connsiteX27" fmla="*/ 337093 w 459390"/>
                  <a:gd name="connsiteY27" fmla="*/ 431877 h 656914"/>
                  <a:gd name="connsiteX28" fmla="*/ 340310 w 459390"/>
                  <a:gd name="connsiteY28" fmla="*/ 457613 h 656914"/>
                  <a:gd name="connsiteX29" fmla="*/ 339877 w 459390"/>
                  <a:gd name="connsiteY29" fmla="*/ 458046 h 656914"/>
                  <a:gd name="connsiteX0" fmla="*/ 0 w 459390"/>
                  <a:gd name="connsiteY0" fmla="*/ 458046 h 458046"/>
                  <a:gd name="connsiteX1" fmla="*/ 17683 w 459390"/>
                  <a:gd name="connsiteY1" fmla="*/ 412575 h 458046"/>
                  <a:gd name="connsiteX2" fmla="*/ 24117 w 459390"/>
                  <a:gd name="connsiteY2" fmla="*/ 325717 h 458046"/>
                  <a:gd name="connsiteX3" fmla="*/ 56286 w 459390"/>
                  <a:gd name="connsiteY3" fmla="*/ 287114 h 458046"/>
                  <a:gd name="connsiteX4" fmla="*/ 49853 w 459390"/>
                  <a:gd name="connsiteY4" fmla="*/ 203473 h 458046"/>
                  <a:gd name="connsiteX5" fmla="*/ 69154 w 459390"/>
                  <a:gd name="connsiteY5" fmla="*/ 145567 h 458046"/>
                  <a:gd name="connsiteX6" fmla="*/ 14466 w 459390"/>
                  <a:gd name="connsiteY6" fmla="*/ 106964 h 458046"/>
                  <a:gd name="connsiteX7" fmla="*/ 18012 w 459390"/>
                  <a:gd name="connsiteY7" fmla="*/ 59083 h 458046"/>
                  <a:gd name="connsiteX8" fmla="*/ 15295 w 459390"/>
                  <a:gd name="connsiteY8" fmla="*/ 60318 h 458046"/>
                  <a:gd name="connsiteX9" fmla="*/ 14785 w 459390"/>
                  <a:gd name="connsiteY9" fmla="*/ 59808 h 458046"/>
                  <a:gd name="connsiteX10" fmla="*/ 57894 w 459390"/>
                  <a:gd name="connsiteY10" fmla="*/ 40211 h 458046"/>
                  <a:gd name="connsiteX11" fmla="*/ 114192 w 459390"/>
                  <a:gd name="connsiteY11" fmla="*/ 36191 h 458046"/>
                  <a:gd name="connsiteX12" fmla="*/ 154403 w 459390"/>
                  <a:gd name="connsiteY12" fmla="*/ 0 h 458046"/>
                  <a:gd name="connsiteX13" fmla="*/ 190595 w 459390"/>
                  <a:gd name="connsiteY13" fmla="*/ 24127 h 458046"/>
                  <a:gd name="connsiteX14" fmla="*/ 214722 w 459390"/>
                  <a:gd name="connsiteY14" fmla="*/ 80424 h 458046"/>
                  <a:gd name="connsiteX15" fmla="*/ 258956 w 459390"/>
                  <a:gd name="connsiteY15" fmla="*/ 144764 h 458046"/>
                  <a:gd name="connsiteX16" fmla="*/ 279061 w 459390"/>
                  <a:gd name="connsiteY16" fmla="*/ 172912 h 458046"/>
                  <a:gd name="connsiteX17" fmla="*/ 315252 w 459390"/>
                  <a:gd name="connsiteY17" fmla="*/ 168890 h 458046"/>
                  <a:gd name="connsiteX18" fmla="*/ 346896 w 459390"/>
                  <a:gd name="connsiteY18" fmla="*/ 182953 h 458046"/>
                  <a:gd name="connsiteX19" fmla="*/ 348092 w 459390"/>
                  <a:gd name="connsiteY19" fmla="*/ 188996 h 458046"/>
                  <a:gd name="connsiteX20" fmla="*/ 390985 w 459390"/>
                  <a:gd name="connsiteY20" fmla="*/ 221166 h 458046"/>
                  <a:gd name="connsiteX21" fmla="*/ 449962 w 459390"/>
                  <a:gd name="connsiteY21" fmla="*/ 280144 h 458046"/>
                  <a:gd name="connsiteX22" fmla="*/ 458005 w 459390"/>
                  <a:gd name="connsiteY22" fmla="*/ 344483 h 458046"/>
                  <a:gd name="connsiteX23" fmla="*/ 459390 w 459390"/>
                  <a:gd name="connsiteY23" fmla="*/ 351407 h 458046"/>
                  <a:gd name="connsiteX24" fmla="*/ 459338 w 459390"/>
                  <a:gd name="connsiteY24" fmla="*/ 351453 h 458046"/>
                  <a:gd name="connsiteX25" fmla="*/ 346744 w 459390"/>
                  <a:gd name="connsiteY25" fmla="*/ 393274 h 458046"/>
                  <a:gd name="connsiteX26" fmla="*/ 337093 w 459390"/>
                  <a:gd name="connsiteY26" fmla="*/ 431877 h 458046"/>
                  <a:gd name="connsiteX27" fmla="*/ 340310 w 459390"/>
                  <a:gd name="connsiteY27" fmla="*/ 457613 h 458046"/>
                  <a:gd name="connsiteX28" fmla="*/ 339877 w 459390"/>
                  <a:gd name="connsiteY28" fmla="*/ 458046 h 458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390" h="458046">
                    <a:moveTo>
                      <a:pt x="0" y="458046"/>
                    </a:moveTo>
                    <a:lnTo>
                      <a:pt x="17683" y="412575"/>
                    </a:lnTo>
                    <a:lnTo>
                      <a:pt x="24117" y="325717"/>
                    </a:lnTo>
                    <a:lnTo>
                      <a:pt x="56286" y="287114"/>
                    </a:lnTo>
                    <a:lnTo>
                      <a:pt x="49853" y="203473"/>
                    </a:lnTo>
                    <a:lnTo>
                      <a:pt x="69154" y="145567"/>
                    </a:lnTo>
                    <a:lnTo>
                      <a:pt x="14466" y="106964"/>
                    </a:lnTo>
                    <a:lnTo>
                      <a:pt x="18012" y="59083"/>
                    </a:lnTo>
                    <a:lnTo>
                      <a:pt x="15295" y="60318"/>
                    </a:lnTo>
                    <a:lnTo>
                      <a:pt x="14785" y="59808"/>
                    </a:lnTo>
                    <a:lnTo>
                      <a:pt x="57894" y="40211"/>
                    </a:lnTo>
                    <a:lnTo>
                      <a:pt x="114192" y="36191"/>
                    </a:lnTo>
                    <a:lnTo>
                      <a:pt x="154403" y="0"/>
                    </a:lnTo>
                    <a:lnTo>
                      <a:pt x="190595" y="24127"/>
                    </a:lnTo>
                    <a:lnTo>
                      <a:pt x="214722" y="80424"/>
                    </a:lnTo>
                    <a:lnTo>
                      <a:pt x="258956" y="144764"/>
                    </a:lnTo>
                    <a:lnTo>
                      <a:pt x="279061" y="172912"/>
                    </a:lnTo>
                    <a:lnTo>
                      <a:pt x="315252" y="168890"/>
                    </a:lnTo>
                    <a:lnTo>
                      <a:pt x="346896" y="182953"/>
                    </a:lnTo>
                    <a:lnTo>
                      <a:pt x="348092" y="188996"/>
                    </a:lnTo>
                    <a:lnTo>
                      <a:pt x="390985" y="221166"/>
                    </a:lnTo>
                    <a:lnTo>
                      <a:pt x="449962" y="280144"/>
                    </a:lnTo>
                    <a:lnTo>
                      <a:pt x="458005" y="344483"/>
                    </a:lnTo>
                    <a:lnTo>
                      <a:pt x="459390" y="351407"/>
                    </a:lnTo>
                    <a:lnTo>
                      <a:pt x="459338" y="351453"/>
                    </a:lnTo>
                    <a:lnTo>
                      <a:pt x="346744" y="393274"/>
                    </a:lnTo>
                    <a:lnTo>
                      <a:pt x="337093" y="431877"/>
                    </a:lnTo>
                    <a:lnTo>
                      <a:pt x="340310" y="457613"/>
                    </a:lnTo>
                    <a:lnTo>
                      <a:pt x="339877" y="458046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ABCAF306-745F-9200-9D42-1ED40209E3B8}"/>
                  </a:ext>
                </a:extLst>
              </p:cNvPr>
              <p:cNvSpPr/>
              <p:nvPr/>
            </p:nvSpPr>
            <p:spPr>
              <a:xfrm>
                <a:off x="2482318" y="3732181"/>
                <a:ext cx="891701" cy="2347079"/>
              </a:xfrm>
              <a:custGeom>
                <a:avLst/>
                <a:gdLst>
                  <a:gd name="connsiteX0" fmla="*/ 564945 w 891701"/>
                  <a:gd name="connsiteY0" fmla="*/ 0 h 2347079"/>
                  <a:gd name="connsiteX1" fmla="*/ 891701 w 891701"/>
                  <a:gd name="connsiteY1" fmla="*/ 0 h 2347079"/>
                  <a:gd name="connsiteX2" fmla="*/ 891701 w 891701"/>
                  <a:gd name="connsiteY2" fmla="*/ 2174068 h 2347079"/>
                  <a:gd name="connsiteX3" fmla="*/ 864561 w 891701"/>
                  <a:gd name="connsiteY3" fmla="*/ 2182209 h 2347079"/>
                  <a:gd name="connsiteX4" fmla="*/ 844456 w 891701"/>
                  <a:gd name="connsiteY4" fmla="*/ 2206337 h 2347079"/>
                  <a:gd name="connsiteX5" fmla="*/ 792179 w 891701"/>
                  <a:gd name="connsiteY5" fmla="*/ 2218401 h 2347079"/>
                  <a:gd name="connsiteX6" fmla="*/ 780116 w 891701"/>
                  <a:gd name="connsiteY6" fmla="*/ 2238507 h 2347079"/>
                  <a:gd name="connsiteX7" fmla="*/ 731860 w 891701"/>
                  <a:gd name="connsiteY7" fmla="*/ 2246549 h 2347079"/>
                  <a:gd name="connsiteX8" fmla="*/ 723819 w 891701"/>
                  <a:gd name="connsiteY8" fmla="*/ 2274697 h 2347079"/>
                  <a:gd name="connsiteX9" fmla="*/ 719798 w 891701"/>
                  <a:gd name="connsiteY9" fmla="*/ 2310888 h 2347079"/>
                  <a:gd name="connsiteX10" fmla="*/ 659479 w 891701"/>
                  <a:gd name="connsiteY10" fmla="*/ 2310888 h 2347079"/>
                  <a:gd name="connsiteX11" fmla="*/ 587098 w 891701"/>
                  <a:gd name="connsiteY11" fmla="*/ 2335016 h 2347079"/>
                  <a:gd name="connsiteX12" fmla="*/ 562970 w 891701"/>
                  <a:gd name="connsiteY12" fmla="*/ 2314909 h 2347079"/>
                  <a:gd name="connsiteX13" fmla="*/ 522759 w 891701"/>
                  <a:gd name="connsiteY13" fmla="*/ 2310888 h 2347079"/>
                  <a:gd name="connsiteX14" fmla="*/ 506672 w 891701"/>
                  <a:gd name="connsiteY14" fmla="*/ 2286761 h 2347079"/>
                  <a:gd name="connsiteX15" fmla="*/ 438312 w 891701"/>
                  <a:gd name="connsiteY15" fmla="*/ 2294803 h 2347079"/>
                  <a:gd name="connsiteX16" fmla="*/ 422227 w 891701"/>
                  <a:gd name="connsiteY16" fmla="*/ 2322952 h 2347079"/>
                  <a:gd name="connsiteX17" fmla="*/ 386037 w 891701"/>
                  <a:gd name="connsiteY17" fmla="*/ 2322952 h 2347079"/>
                  <a:gd name="connsiteX18" fmla="*/ 325718 w 891701"/>
                  <a:gd name="connsiteY18" fmla="*/ 2347079 h 2347079"/>
                  <a:gd name="connsiteX19" fmla="*/ 289528 w 891701"/>
                  <a:gd name="connsiteY19" fmla="*/ 2278718 h 2347079"/>
                  <a:gd name="connsiteX20" fmla="*/ 301592 w 891701"/>
                  <a:gd name="connsiteY20" fmla="*/ 2222422 h 2347079"/>
                  <a:gd name="connsiteX21" fmla="*/ 297571 w 891701"/>
                  <a:gd name="connsiteY21" fmla="*/ 2170146 h 2347079"/>
                  <a:gd name="connsiteX22" fmla="*/ 345824 w 891701"/>
                  <a:gd name="connsiteY22" fmla="*/ 2146019 h 2347079"/>
                  <a:gd name="connsiteX23" fmla="*/ 349846 w 891701"/>
                  <a:gd name="connsiteY23" fmla="*/ 2077659 h 2347079"/>
                  <a:gd name="connsiteX24" fmla="*/ 329741 w 891701"/>
                  <a:gd name="connsiteY24" fmla="*/ 2037446 h 2347079"/>
                  <a:gd name="connsiteX25" fmla="*/ 406142 w 891701"/>
                  <a:gd name="connsiteY25" fmla="*/ 2029404 h 2347079"/>
                  <a:gd name="connsiteX26" fmla="*/ 365931 w 891701"/>
                  <a:gd name="connsiteY26" fmla="*/ 1977128 h 2347079"/>
                  <a:gd name="connsiteX27" fmla="*/ 353867 w 891701"/>
                  <a:gd name="connsiteY27" fmla="*/ 1961043 h 2347079"/>
                  <a:gd name="connsiteX28" fmla="*/ 369952 w 891701"/>
                  <a:gd name="connsiteY28" fmla="*/ 1924852 h 2347079"/>
                  <a:gd name="connsiteX29" fmla="*/ 386037 w 891701"/>
                  <a:gd name="connsiteY29" fmla="*/ 1920831 h 2347079"/>
                  <a:gd name="connsiteX30" fmla="*/ 390057 w 891701"/>
                  <a:gd name="connsiteY30" fmla="*/ 1860513 h 2347079"/>
                  <a:gd name="connsiteX31" fmla="*/ 369952 w 891701"/>
                  <a:gd name="connsiteY31" fmla="*/ 1820301 h 2347079"/>
                  <a:gd name="connsiteX32" fmla="*/ 317676 w 891701"/>
                  <a:gd name="connsiteY32" fmla="*/ 1788132 h 2347079"/>
                  <a:gd name="connsiteX33" fmla="*/ 313654 w 891701"/>
                  <a:gd name="connsiteY33" fmla="*/ 1735856 h 2347079"/>
                  <a:gd name="connsiteX34" fmla="*/ 269422 w 891701"/>
                  <a:gd name="connsiteY34" fmla="*/ 1735856 h 2347079"/>
                  <a:gd name="connsiteX35" fmla="*/ 245294 w 891701"/>
                  <a:gd name="connsiteY35" fmla="*/ 1695644 h 2347079"/>
                  <a:gd name="connsiteX36" fmla="*/ 249315 w 891701"/>
                  <a:gd name="connsiteY36" fmla="*/ 1663474 h 2347079"/>
                  <a:gd name="connsiteX37" fmla="*/ 281484 w 891701"/>
                  <a:gd name="connsiteY37" fmla="*/ 1635325 h 2347079"/>
                  <a:gd name="connsiteX38" fmla="*/ 261379 w 891701"/>
                  <a:gd name="connsiteY38" fmla="*/ 1591092 h 2347079"/>
                  <a:gd name="connsiteX39" fmla="*/ 221167 w 891701"/>
                  <a:gd name="connsiteY39" fmla="*/ 1583050 h 2347079"/>
                  <a:gd name="connsiteX40" fmla="*/ 209103 w 891701"/>
                  <a:gd name="connsiteY40" fmla="*/ 1526753 h 2347079"/>
                  <a:gd name="connsiteX41" fmla="*/ 193018 w 891701"/>
                  <a:gd name="connsiteY41" fmla="*/ 1494583 h 2347079"/>
                  <a:gd name="connsiteX42" fmla="*/ 188998 w 891701"/>
                  <a:gd name="connsiteY42" fmla="*/ 1470456 h 2347079"/>
                  <a:gd name="connsiteX43" fmla="*/ 172913 w 891701"/>
                  <a:gd name="connsiteY43" fmla="*/ 1454371 h 2347079"/>
                  <a:gd name="connsiteX44" fmla="*/ 148785 w 891701"/>
                  <a:gd name="connsiteY44" fmla="*/ 1462414 h 2347079"/>
                  <a:gd name="connsiteX45" fmla="*/ 132700 w 891701"/>
                  <a:gd name="connsiteY45" fmla="*/ 1430244 h 2347079"/>
                  <a:gd name="connsiteX46" fmla="*/ 92489 w 891701"/>
                  <a:gd name="connsiteY46" fmla="*/ 1430244 h 2347079"/>
                  <a:gd name="connsiteX47" fmla="*/ 88466 w 891701"/>
                  <a:gd name="connsiteY47" fmla="*/ 1394053 h 2347079"/>
                  <a:gd name="connsiteX48" fmla="*/ 32170 w 891701"/>
                  <a:gd name="connsiteY48" fmla="*/ 1394053 h 2347079"/>
                  <a:gd name="connsiteX49" fmla="*/ 0 w 891701"/>
                  <a:gd name="connsiteY49" fmla="*/ 1369926 h 2347079"/>
                  <a:gd name="connsiteX50" fmla="*/ 16085 w 891701"/>
                  <a:gd name="connsiteY50" fmla="*/ 1321672 h 2347079"/>
                  <a:gd name="connsiteX51" fmla="*/ 48255 w 891701"/>
                  <a:gd name="connsiteY51" fmla="*/ 1321672 h 2347079"/>
                  <a:gd name="connsiteX52" fmla="*/ 64340 w 891701"/>
                  <a:gd name="connsiteY52" fmla="*/ 1309608 h 2347079"/>
                  <a:gd name="connsiteX53" fmla="*/ 60319 w 891701"/>
                  <a:gd name="connsiteY53" fmla="*/ 1261353 h 2347079"/>
                  <a:gd name="connsiteX54" fmla="*/ 88466 w 891701"/>
                  <a:gd name="connsiteY54" fmla="*/ 1233205 h 2347079"/>
                  <a:gd name="connsiteX55" fmla="*/ 136722 w 891701"/>
                  <a:gd name="connsiteY55" fmla="*/ 1229184 h 2347079"/>
                  <a:gd name="connsiteX56" fmla="*/ 176934 w 891701"/>
                  <a:gd name="connsiteY56" fmla="*/ 1245269 h 2347079"/>
                  <a:gd name="connsiteX57" fmla="*/ 201062 w 891701"/>
                  <a:gd name="connsiteY57" fmla="*/ 1241248 h 2347079"/>
                  <a:gd name="connsiteX58" fmla="*/ 205083 w 891701"/>
                  <a:gd name="connsiteY58" fmla="*/ 1201035 h 2347079"/>
                  <a:gd name="connsiteX59" fmla="*/ 229209 w 891701"/>
                  <a:gd name="connsiteY59" fmla="*/ 1172887 h 2347079"/>
                  <a:gd name="connsiteX60" fmla="*/ 249315 w 891701"/>
                  <a:gd name="connsiteY60" fmla="*/ 1172887 h 2347079"/>
                  <a:gd name="connsiteX61" fmla="*/ 285507 w 891701"/>
                  <a:gd name="connsiteY61" fmla="*/ 1088441 h 2347079"/>
                  <a:gd name="connsiteX62" fmla="*/ 345824 w 891701"/>
                  <a:gd name="connsiteY62" fmla="*/ 1056271 h 2347079"/>
                  <a:gd name="connsiteX63" fmla="*/ 345824 w 891701"/>
                  <a:gd name="connsiteY63" fmla="*/ 1020081 h 2347079"/>
                  <a:gd name="connsiteX64" fmla="*/ 373973 w 891701"/>
                  <a:gd name="connsiteY64" fmla="*/ 959762 h 2347079"/>
                  <a:gd name="connsiteX65" fmla="*/ 333761 w 891701"/>
                  <a:gd name="connsiteY65" fmla="*/ 947699 h 2347079"/>
                  <a:gd name="connsiteX66" fmla="*/ 297571 w 891701"/>
                  <a:gd name="connsiteY66" fmla="*/ 899445 h 2347079"/>
                  <a:gd name="connsiteX67" fmla="*/ 301592 w 891701"/>
                  <a:gd name="connsiteY67" fmla="*/ 875318 h 2347079"/>
                  <a:gd name="connsiteX68" fmla="*/ 293548 w 891701"/>
                  <a:gd name="connsiteY68" fmla="*/ 847169 h 2347079"/>
                  <a:gd name="connsiteX69" fmla="*/ 313654 w 891701"/>
                  <a:gd name="connsiteY69" fmla="*/ 819021 h 2347079"/>
                  <a:gd name="connsiteX70" fmla="*/ 345824 w 891701"/>
                  <a:gd name="connsiteY70" fmla="*/ 823042 h 2347079"/>
                  <a:gd name="connsiteX71" fmla="*/ 345824 w 891701"/>
                  <a:gd name="connsiteY71" fmla="*/ 770766 h 2347079"/>
                  <a:gd name="connsiteX72" fmla="*/ 321697 w 891701"/>
                  <a:gd name="connsiteY72" fmla="*/ 762724 h 2347079"/>
                  <a:gd name="connsiteX73" fmla="*/ 325718 w 891701"/>
                  <a:gd name="connsiteY73" fmla="*/ 726533 h 2347079"/>
                  <a:gd name="connsiteX74" fmla="*/ 418206 w 891701"/>
                  <a:gd name="connsiteY74" fmla="*/ 601876 h 2347079"/>
                  <a:gd name="connsiteX75" fmla="*/ 422227 w 891701"/>
                  <a:gd name="connsiteY75" fmla="*/ 545579 h 2347079"/>
                  <a:gd name="connsiteX76" fmla="*/ 386037 w 891701"/>
                  <a:gd name="connsiteY76" fmla="*/ 513409 h 2347079"/>
                  <a:gd name="connsiteX77" fmla="*/ 382016 w 891701"/>
                  <a:gd name="connsiteY77" fmla="*/ 489282 h 2347079"/>
                  <a:gd name="connsiteX78" fmla="*/ 341803 w 891701"/>
                  <a:gd name="connsiteY78" fmla="*/ 477218 h 2347079"/>
                  <a:gd name="connsiteX79" fmla="*/ 335423 w 891701"/>
                  <a:gd name="connsiteY79" fmla="*/ 447771 h 2347079"/>
                  <a:gd name="connsiteX80" fmla="*/ 340999 w 891701"/>
                  <a:gd name="connsiteY80" fmla="*/ 447461 h 2347079"/>
                  <a:gd name="connsiteX81" fmla="*/ 360301 w 891701"/>
                  <a:gd name="connsiteY81" fmla="*/ 434593 h 2347079"/>
                  <a:gd name="connsiteX82" fmla="*/ 363518 w 891701"/>
                  <a:gd name="connsiteY82" fmla="*/ 408858 h 2347079"/>
                  <a:gd name="connsiteX83" fmla="*/ 386037 w 891701"/>
                  <a:gd name="connsiteY83" fmla="*/ 402424 h 2347079"/>
                  <a:gd name="connsiteX84" fmla="*/ 392471 w 891701"/>
                  <a:gd name="connsiteY84" fmla="*/ 376688 h 2347079"/>
                  <a:gd name="connsiteX85" fmla="*/ 431074 w 891701"/>
                  <a:gd name="connsiteY85" fmla="*/ 341301 h 2347079"/>
                  <a:gd name="connsiteX86" fmla="*/ 411772 w 891701"/>
                  <a:gd name="connsiteY86" fmla="*/ 315566 h 2347079"/>
                  <a:gd name="connsiteX87" fmla="*/ 411772 w 891701"/>
                  <a:gd name="connsiteY87" fmla="*/ 296264 h 2347079"/>
                  <a:gd name="connsiteX88" fmla="*/ 437508 w 891701"/>
                  <a:gd name="connsiteY88" fmla="*/ 289830 h 2347079"/>
                  <a:gd name="connsiteX89" fmla="*/ 447159 w 891701"/>
                  <a:gd name="connsiteY89" fmla="*/ 264094 h 2347079"/>
                  <a:gd name="connsiteX90" fmla="*/ 482546 w 891701"/>
                  <a:gd name="connsiteY90" fmla="*/ 251226 h 2347079"/>
                  <a:gd name="connsiteX91" fmla="*/ 495414 w 891701"/>
                  <a:gd name="connsiteY91" fmla="*/ 212623 h 2347079"/>
                  <a:gd name="connsiteX92" fmla="*/ 460027 w 891701"/>
                  <a:gd name="connsiteY92" fmla="*/ 209406 h 2347079"/>
                  <a:gd name="connsiteX93" fmla="*/ 466461 w 891701"/>
                  <a:gd name="connsiteY93" fmla="*/ 174019 h 2347079"/>
                  <a:gd name="connsiteX94" fmla="*/ 514715 w 891701"/>
                  <a:gd name="connsiteY94" fmla="*/ 132199 h 2347079"/>
                  <a:gd name="connsiteX95" fmla="*/ 550102 w 891701"/>
                  <a:gd name="connsiteY95" fmla="*/ 132199 h 2347079"/>
                  <a:gd name="connsiteX96" fmla="*/ 540451 w 891701"/>
                  <a:gd name="connsiteY96" fmla="*/ 77510 h 2347079"/>
                  <a:gd name="connsiteX97" fmla="*/ 556536 w 891701"/>
                  <a:gd name="connsiteY97" fmla="*/ 51774 h 2347079"/>
                  <a:gd name="connsiteX98" fmla="*/ 566187 w 891701"/>
                  <a:gd name="connsiteY98" fmla="*/ 3520 h 2347079"/>
                  <a:gd name="connsiteX0" fmla="*/ 891701 w 983141"/>
                  <a:gd name="connsiteY0" fmla="*/ 0 h 2347079"/>
                  <a:gd name="connsiteX1" fmla="*/ 891701 w 983141"/>
                  <a:gd name="connsiteY1" fmla="*/ 2174068 h 2347079"/>
                  <a:gd name="connsiteX2" fmla="*/ 864561 w 983141"/>
                  <a:gd name="connsiteY2" fmla="*/ 2182209 h 2347079"/>
                  <a:gd name="connsiteX3" fmla="*/ 844456 w 983141"/>
                  <a:gd name="connsiteY3" fmla="*/ 2206337 h 2347079"/>
                  <a:gd name="connsiteX4" fmla="*/ 792179 w 983141"/>
                  <a:gd name="connsiteY4" fmla="*/ 2218401 h 2347079"/>
                  <a:gd name="connsiteX5" fmla="*/ 780116 w 983141"/>
                  <a:gd name="connsiteY5" fmla="*/ 2238507 h 2347079"/>
                  <a:gd name="connsiteX6" fmla="*/ 731860 w 983141"/>
                  <a:gd name="connsiteY6" fmla="*/ 2246549 h 2347079"/>
                  <a:gd name="connsiteX7" fmla="*/ 723819 w 983141"/>
                  <a:gd name="connsiteY7" fmla="*/ 2274697 h 2347079"/>
                  <a:gd name="connsiteX8" fmla="*/ 719798 w 983141"/>
                  <a:gd name="connsiteY8" fmla="*/ 2310888 h 2347079"/>
                  <a:gd name="connsiteX9" fmla="*/ 659479 w 983141"/>
                  <a:gd name="connsiteY9" fmla="*/ 2310888 h 2347079"/>
                  <a:gd name="connsiteX10" fmla="*/ 587098 w 983141"/>
                  <a:gd name="connsiteY10" fmla="*/ 2335016 h 2347079"/>
                  <a:gd name="connsiteX11" fmla="*/ 562970 w 983141"/>
                  <a:gd name="connsiteY11" fmla="*/ 2314909 h 2347079"/>
                  <a:gd name="connsiteX12" fmla="*/ 522759 w 983141"/>
                  <a:gd name="connsiteY12" fmla="*/ 2310888 h 2347079"/>
                  <a:gd name="connsiteX13" fmla="*/ 506672 w 983141"/>
                  <a:gd name="connsiteY13" fmla="*/ 2286761 h 2347079"/>
                  <a:gd name="connsiteX14" fmla="*/ 438312 w 983141"/>
                  <a:gd name="connsiteY14" fmla="*/ 2294803 h 2347079"/>
                  <a:gd name="connsiteX15" fmla="*/ 422227 w 983141"/>
                  <a:gd name="connsiteY15" fmla="*/ 2322952 h 2347079"/>
                  <a:gd name="connsiteX16" fmla="*/ 386037 w 983141"/>
                  <a:gd name="connsiteY16" fmla="*/ 2322952 h 2347079"/>
                  <a:gd name="connsiteX17" fmla="*/ 325718 w 983141"/>
                  <a:gd name="connsiteY17" fmla="*/ 2347079 h 2347079"/>
                  <a:gd name="connsiteX18" fmla="*/ 289528 w 983141"/>
                  <a:gd name="connsiteY18" fmla="*/ 2278718 h 2347079"/>
                  <a:gd name="connsiteX19" fmla="*/ 301592 w 983141"/>
                  <a:gd name="connsiteY19" fmla="*/ 2222422 h 2347079"/>
                  <a:gd name="connsiteX20" fmla="*/ 297571 w 983141"/>
                  <a:gd name="connsiteY20" fmla="*/ 2170146 h 2347079"/>
                  <a:gd name="connsiteX21" fmla="*/ 345824 w 983141"/>
                  <a:gd name="connsiteY21" fmla="*/ 2146019 h 2347079"/>
                  <a:gd name="connsiteX22" fmla="*/ 349846 w 983141"/>
                  <a:gd name="connsiteY22" fmla="*/ 2077659 h 2347079"/>
                  <a:gd name="connsiteX23" fmla="*/ 329741 w 983141"/>
                  <a:gd name="connsiteY23" fmla="*/ 2037446 h 2347079"/>
                  <a:gd name="connsiteX24" fmla="*/ 406142 w 983141"/>
                  <a:gd name="connsiteY24" fmla="*/ 2029404 h 2347079"/>
                  <a:gd name="connsiteX25" fmla="*/ 365931 w 983141"/>
                  <a:gd name="connsiteY25" fmla="*/ 1977128 h 2347079"/>
                  <a:gd name="connsiteX26" fmla="*/ 353867 w 983141"/>
                  <a:gd name="connsiteY26" fmla="*/ 1961043 h 2347079"/>
                  <a:gd name="connsiteX27" fmla="*/ 369952 w 983141"/>
                  <a:gd name="connsiteY27" fmla="*/ 1924852 h 2347079"/>
                  <a:gd name="connsiteX28" fmla="*/ 386037 w 983141"/>
                  <a:gd name="connsiteY28" fmla="*/ 1920831 h 2347079"/>
                  <a:gd name="connsiteX29" fmla="*/ 390057 w 983141"/>
                  <a:gd name="connsiteY29" fmla="*/ 1860513 h 2347079"/>
                  <a:gd name="connsiteX30" fmla="*/ 369952 w 983141"/>
                  <a:gd name="connsiteY30" fmla="*/ 1820301 h 2347079"/>
                  <a:gd name="connsiteX31" fmla="*/ 317676 w 983141"/>
                  <a:gd name="connsiteY31" fmla="*/ 1788132 h 2347079"/>
                  <a:gd name="connsiteX32" fmla="*/ 313654 w 983141"/>
                  <a:gd name="connsiteY32" fmla="*/ 1735856 h 2347079"/>
                  <a:gd name="connsiteX33" fmla="*/ 269422 w 983141"/>
                  <a:gd name="connsiteY33" fmla="*/ 1735856 h 2347079"/>
                  <a:gd name="connsiteX34" fmla="*/ 245294 w 983141"/>
                  <a:gd name="connsiteY34" fmla="*/ 1695644 h 2347079"/>
                  <a:gd name="connsiteX35" fmla="*/ 249315 w 983141"/>
                  <a:gd name="connsiteY35" fmla="*/ 1663474 h 2347079"/>
                  <a:gd name="connsiteX36" fmla="*/ 281484 w 983141"/>
                  <a:gd name="connsiteY36" fmla="*/ 1635325 h 2347079"/>
                  <a:gd name="connsiteX37" fmla="*/ 261379 w 983141"/>
                  <a:gd name="connsiteY37" fmla="*/ 1591092 h 2347079"/>
                  <a:gd name="connsiteX38" fmla="*/ 221167 w 983141"/>
                  <a:gd name="connsiteY38" fmla="*/ 1583050 h 2347079"/>
                  <a:gd name="connsiteX39" fmla="*/ 209103 w 983141"/>
                  <a:gd name="connsiteY39" fmla="*/ 1526753 h 2347079"/>
                  <a:gd name="connsiteX40" fmla="*/ 193018 w 983141"/>
                  <a:gd name="connsiteY40" fmla="*/ 1494583 h 2347079"/>
                  <a:gd name="connsiteX41" fmla="*/ 188998 w 983141"/>
                  <a:gd name="connsiteY41" fmla="*/ 1470456 h 2347079"/>
                  <a:gd name="connsiteX42" fmla="*/ 172913 w 983141"/>
                  <a:gd name="connsiteY42" fmla="*/ 1454371 h 2347079"/>
                  <a:gd name="connsiteX43" fmla="*/ 148785 w 983141"/>
                  <a:gd name="connsiteY43" fmla="*/ 1462414 h 2347079"/>
                  <a:gd name="connsiteX44" fmla="*/ 132700 w 983141"/>
                  <a:gd name="connsiteY44" fmla="*/ 1430244 h 2347079"/>
                  <a:gd name="connsiteX45" fmla="*/ 92489 w 983141"/>
                  <a:gd name="connsiteY45" fmla="*/ 1430244 h 2347079"/>
                  <a:gd name="connsiteX46" fmla="*/ 88466 w 983141"/>
                  <a:gd name="connsiteY46" fmla="*/ 1394053 h 2347079"/>
                  <a:gd name="connsiteX47" fmla="*/ 32170 w 983141"/>
                  <a:gd name="connsiteY47" fmla="*/ 1394053 h 2347079"/>
                  <a:gd name="connsiteX48" fmla="*/ 0 w 983141"/>
                  <a:gd name="connsiteY48" fmla="*/ 1369926 h 2347079"/>
                  <a:gd name="connsiteX49" fmla="*/ 16085 w 983141"/>
                  <a:gd name="connsiteY49" fmla="*/ 1321672 h 2347079"/>
                  <a:gd name="connsiteX50" fmla="*/ 48255 w 983141"/>
                  <a:gd name="connsiteY50" fmla="*/ 1321672 h 2347079"/>
                  <a:gd name="connsiteX51" fmla="*/ 64340 w 983141"/>
                  <a:gd name="connsiteY51" fmla="*/ 1309608 h 2347079"/>
                  <a:gd name="connsiteX52" fmla="*/ 60319 w 983141"/>
                  <a:gd name="connsiteY52" fmla="*/ 1261353 h 2347079"/>
                  <a:gd name="connsiteX53" fmla="*/ 88466 w 983141"/>
                  <a:gd name="connsiteY53" fmla="*/ 1233205 h 2347079"/>
                  <a:gd name="connsiteX54" fmla="*/ 136722 w 983141"/>
                  <a:gd name="connsiteY54" fmla="*/ 1229184 h 2347079"/>
                  <a:gd name="connsiteX55" fmla="*/ 176934 w 983141"/>
                  <a:gd name="connsiteY55" fmla="*/ 1245269 h 2347079"/>
                  <a:gd name="connsiteX56" fmla="*/ 201062 w 983141"/>
                  <a:gd name="connsiteY56" fmla="*/ 1241248 h 2347079"/>
                  <a:gd name="connsiteX57" fmla="*/ 205083 w 983141"/>
                  <a:gd name="connsiteY57" fmla="*/ 1201035 h 2347079"/>
                  <a:gd name="connsiteX58" fmla="*/ 229209 w 983141"/>
                  <a:gd name="connsiteY58" fmla="*/ 1172887 h 2347079"/>
                  <a:gd name="connsiteX59" fmla="*/ 249315 w 983141"/>
                  <a:gd name="connsiteY59" fmla="*/ 1172887 h 2347079"/>
                  <a:gd name="connsiteX60" fmla="*/ 285507 w 983141"/>
                  <a:gd name="connsiteY60" fmla="*/ 1088441 h 2347079"/>
                  <a:gd name="connsiteX61" fmla="*/ 345824 w 983141"/>
                  <a:gd name="connsiteY61" fmla="*/ 1056271 h 2347079"/>
                  <a:gd name="connsiteX62" fmla="*/ 345824 w 983141"/>
                  <a:gd name="connsiteY62" fmla="*/ 1020081 h 2347079"/>
                  <a:gd name="connsiteX63" fmla="*/ 373973 w 983141"/>
                  <a:gd name="connsiteY63" fmla="*/ 959762 h 2347079"/>
                  <a:gd name="connsiteX64" fmla="*/ 333761 w 983141"/>
                  <a:gd name="connsiteY64" fmla="*/ 947699 h 2347079"/>
                  <a:gd name="connsiteX65" fmla="*/ 297571 w 983141"/>
                  <a:gd name="connsiteY65" fmla="*/ 899445 h 2347079"/>
                  <a:gd name="connsiteX66" fmla="*/ 301592 w 983141"/>
                  <a:gd name="connsiteY66" fmla="*/ 875318 h 2347079"/>
                  <a:gd name="connsiteX67" fmla="*/ 293548 w 983141"/>
                  <a:gd name="connsiteY67" fmla="*/ 847169 h 2347079"/>
                  <a:gd name="connsiteX68" fmla="*/ 313654 w 983141"/>
                  <a:gd name="connsiteY68" fmla="*/ 819021 h 2347079"/>
                  <a:gd name="connsiteX69" fmla="*/ 345824 w 983141"/>
                  <a:gd name="connsiteY69" fmla="*/ 823042 h 2347079"/>
                  <a:gd name="connsiteX70" fmla="*/ 345824 w 983141"/>
                  <a:gd name="connsiteY70" fmla="*/ 770766 h 2347079"/>
                  <a:gd name="connsiteX71" fmla="*/ 321697 w 983141"/>
                  <a:gd name="connsiteY71" fmla="*/ 762724 h 2347079"/>
                  <a:gd name="connsiteX72" fmla="*/ 325718 w 983141"/>
                  <a:gd name="connsiteY72" fmla="*/ 726533 h 2347079"/>
                  <a:gd name="connsiteX73" fmla="*/ 418206 w 983141"/>
                  <a:gd name="connsiteY73" fmla="*/ 601876 h 2347079"/>
                  <a:gd name="connsiteX74" fmla="*/ 422227 w 983141"/>
                  <a:gd name="connsiteY74" fmla="*/ 545579 h 2347079"/>
                  <a:gd name="connsiteX75" fmla="*/ 386037 w 983141"/>
                  <a:gd name="connsiteY75" fmla="*/ 513409 h 2347079"/>
                  <a:gd name="connsiteX76" fmla="*/ 382016 w 983141"/>
                  <a:gd name="connsiteY76" fmla="*/ 489282 h 2347079"/>
                  <a:gd name="connsiteX77" fmla="*/ 341803 w 983141"/>
                  <a:gd name="connsiteY77" fmla="*/ 477218 h 2347079"/>
                  <a:gd name="connsiteX78" fmla="*/ 335423 w 983141"/>
                  <a:gd name="connsiteY78" fmla="*/ 447771 h 2347079"/>
                  <a:gd name="connsiteX79" fmla="*/ 340999 w 983141"/>
                  <a:gd name="connsiteY79" fmla="*/ 447461 h 2347079"/>
                  <a:gd name="connsiteX80" fmla="*/ 360301 w 983141"/>
                  <a:gd name="connsiteY80" fmla="*/ 434593 h 2347079"/>
                  <a:gd name="connsiteX81" fmla="*/ 363518 w 983141"/>
                  <a:gd name="connsiteY81" fmla="*/ 408858 h 2347079"/>
                  <a:gd name="connsiteX82" fmla="*/ 386037 w 983141"/>
                  <a:gd name="connsiteY82" fmla="*/ 402424 h 2347079"/>
                  <a:gd name="connsiteX83" fmla="*/ 392471 w 983141"/>
                  <a:gd name="connsiteY83" fmla="*/ 376688 h 2347079"/>
                  <a:gd name="connsiteX84" fmla="*/ 431074 w 983141"/>
                  <a:gd name="connsiteY84" fmla="*/ 341301 h 2347079"/>
                  <a:gd name="connsiteX85" fmla="*/ 411772 w 983141"/>
                  <a:gd name="connsiteY85" fmla="*/ 315566 h 2347079"/>
                  <a:gd name="connsiteX86" fmla="*/ 411772 w 983141"/>
                  <a:gd name="connsiteY86" fmla="*/ 296264 h 2347079"/>
                  <a:gd name="connsiteX87" fmla="*/ 437508 w 983141"/>
                  <a:gd name="connsiteY87" fmla="*/ 289830 h 2347079"/>
                  <a:gd name="connsiteX88" fmla="*/ 447159 w 983141"/>
                  <a:gd name="connsiteY88" fmla="*/ 264094 h 2347079"/>
                  <a:gd name="connsiteX89" fmla="*/ 482546 w 983141"/>
                  <a:gd name="connsiteY89" fmla="*/ 251226 h 2347079"/>
                  <a:gd name="connsiteX90" fmla="*/ 495414 w 983141"/>
                  <a:gd name="connsiteY90" fmla="*/ 212623 h 2347079"/>
                  <a:gd name="connsiteX91" fmla="*/ 460027 w 983141"/>
                  <a:gd name="connsiteY91" fmla="*/ 209406 h 2347079"/>
                  <a:gd name="connsiteX92" fmla="*/ 466461 w 983141"/>
                  <a:gd name="connsiteY92" fmla="*/ 174019 h 2347079"/>
                  <a:gd name="connsiteX93" fmla="*/ 514715 w 983141"/>
                  <a:gd name="connsiteY93" fmla="*/ 132199 h 2347079"/>
                  <a:gd name="connsiteX94" fmla="*/ 550102 w 983141"/>
                  <a:gd name="connsiteY94" fmla="*/ 132199 h 2347079"/>
                  <a:gd name="connsiteX95" fmla="*/ 540451 w 983141"/>
                  <a:gd name="connsiteY95" fmla="*/ 77510 h 2347079"/>
                  <a:gd name="connsiteX96" fmla="*/ 556536 w 983141"/>
                  <a:gd name="connsiteY96" fmla="*/ 51774 h 2347079"/>
                  <a:gd name="connsiteX97" fmla="*/ 566187 w 983141"/>
                  <a:gd name="connsiteY97" fmla="*/ 3520 h 2347079"/>
                  <a:gd name="connsiteX98" fmla="*/ 564945 w 983141"/>
                  <a:gd name="connsiteY98" fmla="*/ 0 h 2347079"/>
                  <a:gd name="connsiteX99" fmla="*/ 983141 w 983141"/>
                  <a:gd name="connsiteY99" fmla="*/ 91440 h 2347079"/>
                  <a:gd name="connsiteX0" fmla="*/ 891701 w 983141"/>
                  <a:gd name="connsiteY0" fmla="*/ 2174068 h 2347079"/>
                  <a:gd name="connsiteX1" fmla="*/ 864561 w 983141"/>
                  <a:gd name="connsiteY1" fmla="*/ 2182209 h 2347079"/>
                  <a:gd name="connsiteX2" fmla="*/ 844456 w 983141"/>
                  <a:gd name="connsiteY2" fmla="*/ 2206337 h 2347079"/>
                  <a:gd name="connsiteX3" fmla="*/ 792179 w 983141"/>
                  <a:gd name="connsiteY3" fmla="*/ 2218401 h 2347079"/>
                  <a:gd name="connsiteX4" fmla="*/ 780116 w 983141"/>
                  <a:gd name="connsiteY4" fmla="*/ 2238507 h 2347079"/>
                  <a:gd name="connsiteX5" fmla="*/ 731860 w 983141"/>
                  <a:gd name="connsiteY5" fmla="*/ 2246549 h 2347079"/>
                  <a:gd name="connsiteX6" fmla="*/ 723819 w 983141"/>
                  <a:gd name="connsiteY6" fmla="*/ 2274697 h 2347079"/>
                  <a:gd name="connsiteX7" fmla="*/ 719798 w 983141"/>
                  <a:gd name="connsiteY7" fmla="*/ 2310888 h 2347079"/>
                  <a:gd name="connsiteX8" fmla="*/ 659479 w 983141"/>
                  <a:gd name="connsiteY8" fmla="*/ 2310888 h 2347079"/>
                  <a:gd name="connsiteX9" fmla="*/ 587098 w 983141"/>
                  <a:gd name="connsiteY9" fmla="*/ 2335016 h 2347079"/>
                  <a:gd name="connsiteX10" fmla="*/ 562970 w 983141"/>
                  <a:gd name="connsiteY10" fmla="*/ 2314909 h 2347079"/>
                  <a:gd name="connsiteX11" fmla="*/ 522759 w 983141"/>
                  <a:gd name="connsiteY11" fmla="*/ 2310888 h 2347079"/>
                  <a:gd name="connsiteX12" fmla="*/ 506672 w 983141"/>
                  <a:gd name="connsiteY12" fmla="*/ 2286761 h 2347079"/>
                  <a:gd name="connsiteX13" fmla="*/ 438312 w 983141"/>
                  <a:gd name="connsiteY13" fmla="*/ 2294803 h 2347079"/>
                  <a:gd name="connsiteX14" fmla="*/ 422227 w 983141"/>
                  <a:gd name="connsiteY14" fmla="*/ 2322952 h 2347079"/>
                  <a:gd name="connsiteX15" fmla="*/ 386037 w 983141"/>
                  <a:gd name="connsiteY15" fmla="*/ 2322952 h 2347079"/>
                  <a:gd name="connsiteX16" fmla="*/ 325718 w 983141"/>
                  <a:gd name="connsiteY16" fmla="*/ 2347079 h 2347079"/>
                  <a:gd name="connsiteX17" fmla="*/ 289528 w 983141"/>
                  <a:gd name="connsiteY17" fmla="*/ 2278718 h 2347079"/>
                  <a:gd name="connsiteX18" fmla="*/ 301592 w 983141"/>
                  <a:gd name="connsiteY18" fmla="*/ 2222422 h 2347079"/>
                  <a:gd name="connsiteX19" fmla="*/ 297571 w 983141"/>
                  <a:gd name="connsiteY19" fmla="*/ 2170146 h 2347079"/>
                  <a:gd name="connsiteX20" fmla="*/ 345824 w 983141"/>
                  <a:gd name="connsiteY20" fmla="*/ 2146019 h 2347079"/>
                  <a:gd name="connsiteX21" fmla="*/ 349846 w 983141"/>
                  <a:gd name="connsiteY21" fmla="*/ 2077659 h 2347079"/>
                  <a:gd name="connsiteX22" fmla="*/ 329741 w 983141"/>
                  <a:gd name="connsiteY22" fmla="*/ 2037446 h 2347079"/>
                  <a:gd name="connsiteX23" fmla="*/ 406142 w 983141"/>
                  <a:gd name="connsiteY23" fmla="*/ 2029404 h 2347079"/>
                  <a:gd name="connsiteX24" fmla="*/ 365931 w 983141"/>
                  <a:gd name="connsiteY24" fmla="*/ 1977128 h 2347079"/>
                  <a:gd name="connsiteX25" fmla="*/ 353867 w 983141"/>
                  <a:gd name="connsiteY25" fmla="*/ 1961043 h 2347079"/>
                  <a:gd name="connsiteX26" fmla="*/ 369952 w 983141"/>
                  <a:gd name="connsiteY26" fmla="*/ 1924852 h 2347079"/>
                  <a:gd name="connsiteX27" fmla="*/ 386037 w 983141"/>
                  <a:gd name="connsiteY27" fmla="*/ 1920831 h 2347079"/>
                  <a:gd name="connsiteX28" fmla="*/ 390057 w 983141"/>
                  <a:gd name="connsiteY28" fmla="*/ 1860513 h 2347079"/>
                  <a:gd name="connsiteX29" fmla="*/ 369952 w 983141"/>
                  <a:gd name="connsiteY29" fmla="*/ 1820301 h 2347079"/>
                  <a:gd name="connsiteX30" fmla="*/ 317676 w 983141"/>
                  <a:gd name="connsiteY30" fmla="*/ 1788132 h 2347079"/>
                  <a:gd name="connsiteX31" fmla="*/ 313654 w 983141"/>
                  <a:gd name="connsiteY31" fmla="*/ 1735856 h 2347079"/>
                  <a:gd name="connsiteX32" fmla="*/ 269422 w 983141"/>
                  <a:gd name="connsiteY32" fmla="*/ 1735856 h 2347079"/>
                  <a:gd name="connsiteX33" fmla="*/ 245294 w 983141"/>
                  <a:gd name="connsiteY33" fmla="*/ 1695644 h 2347079"/>
                  <a:gd name="connsiteX34" fmla="*/ 249315 w 983141"/>
                  <a:gd name="connsiteY34" fmla="*/ 1663474 h 2347079"/>
                  <a:gd name="connsiteX35" fmla="*/ 281484 w 983141"/>
                  <a:gd name="connsiteY35" fmla="*/ 1635325 h 2347079"/>
                  <a:gd name="connsiteX36" fmla="*/ 261379 w 983141"/>
                  <a:gd name="connsiteY36" fmla="*/ 1591092 h 2347079"/>
                  <a:gd name="connsiteX37" fmla="*/ 221167 w 983141"/>
                  <a:gd name="connsiteY37" fmla="*/ 1583050 h 2347079"/>
                  <a:gd name="connsiteX38" fmla="*/ 209103 w 983141"/>
                  <a:gd name="connsiteY38" fmla="*/ 1526753 h 2347079"/>
                  <a:gd name="connsiteX39" fmla="*/ 193018 w 983141"/>
                  <a:gd name="connsiteY39" fmla="*/ 1494583 h 2347079"/>
                  <a:gd name="connsiteX40" fmla="*/ 188998 w 983141"/>
                  <a:gd name="connsiteY40" fmla="*/ 1470456 h 2347079"/>
                  <a:gd name="connsiteX41" fmla="*/ 172913 w 983141"/>
                  <a:gd name="connsiteY41" fmla="*/ 1454371 h 2347079"/>
                  <a:gd name="connsiteX42" fmla="*/ 148785 w 983141"/>
                  <a:gd name="connsiteY42" fmla="*/ 1462414 h 2347079"/>
                  <a:gd name="connsiteX43" fmla="*/ 132700 w 983141"/>
                  <a:gd name="connsiteY43" fmla="*/ 1430244 h 2347079"/>
                  <a:gd name="connsiteX44" fmla="*/ 92489 w 983141"/>
                  <a:gd name="connsiteY44" fmla="*/ 1430244 h 2347079"/>
                  <a:gd name="connsiteX45" fmla="*/ 88466 w 983141"/>
                  <a:gd name="connsiteY45" fmla="*/ 1394053 h 2347079"/>
                  <a:gd name="connsiteX46" fmla="*/ 32170 w 983141"/>
                  <a:gd name="connsiteY46" fmla="*/ 1394053 h 2347079"/>
                  <a:gd name="connsiteX47" fmla="*/ 0 w 983141"/>
                  <a:gd name="connsiteY47" fmla="*/ 1369926 h 2347079"/>
                  <a:gd name="connsiteX48" fmla="*/ 16085 w 983141"/>
                  <a:gd name="connsiteY48" fmla="*/ 1321672 h 2347079"/>
                  <a:gd name="connsiteX49" fmla="*/ 48255 w 983141"/>
                  <a:gd name="connsiteY49" fmla="*/ 1321672 h 2347079"/>
                  <a:gd name="connsiteX50" fmla="*/ 64340 w 983141"/>
                  <a:gd name="connsiteY50" fmla="*/ 1309608 h 2347079"/>
                  <a:gd name="connsiteX51" fmla="*/ 60319 w 983141"/>
                  <a:gd name="connsiteY51" fmla="*/ 1261353 h 2347079"/>
                  <a:gd name="connsiteX52" fmla="*/ 88466 w 983141"/>
                  <a:gd name="connsiteY52" fmla="*/ 1233205 h 2347079"/>
                  <a:gd name="connsiteX53" fmla="*/ 136722 w 983141"/>
                  <a:gd name="connsiteY53" fmla="*/ 1229184 h 2347079"/>
                  <a:gd name="connsiteX54" fmla="*/ 176934 w 983141"/>
                  <a:gd name="connsiteY54" fmla="*/ 1245269 h 2347079"/>
                  <a:gd name="connsiteX55" fmla="*/ 201062 w 983141"/>
                  <a:gd name="connsiteY55" fmla="*/ 1241248 h 2347079"/>
                  <a:gd name="connsiteX56" fmla="*/ 205083 w 983141"/>
                  <a:gd name="connsiteY56" fmla="*/ 1201035 h 2347079"/>
                  <a:gd name="connsiteX57" fmla="*/ 229209 w 983141"/>
                  <a:gd name="connsiteY57" fmla="*/ 1172887 h 2347079"/>
                  <a:gd name="connsiteX58" fmla="*/ 249315 w 983141"/>
                  <a:gd name="connsiteY58" fmla="*/ 1172887 h 2347079"/>
                  <a:gd name="connsiteX59" fmla="*/ 285507 w 983141"/>
                  <a:gd name="connsiteY59" fmla="*/ 1088441 h 2347079"/>
                  <a:gd name="connsiteX60" fmla="*/ 345824 w 983141"/>
                  <a:gd name="connsiteY60" fmla="*/ 1056271 h 2347079"/>
                  <a:gd name="connsiteX61" fmla="*/ 345824 w 983141"/>
                  <a:gd name="connsiteY61" fmla="*/ 1020081 h 2347079"/>
                  <a:gd name="connsiteX62" fmla="*/ 373973 w 983141"/>
                  <a:gd name="connsiteY62" fmla="*/ 959762 h 2347079"/>
                  <a:gd name="connsiteX63" fmla="*/ 333761 w 983141"/>
                  <a:gd name="connsiteY63" fmla="*/ 947699 h 2347079"/>
                  <a:gd name="connsiteX64" fmla="*/ 297571 w 983141"/>
                  <a:gd name="connsiteY64" fmla="*/ 899445 h 2347079"/>
                  <a:gd name="connsiteX65" fmla="*/ 301592 w 983141"/>
                  <a:gd name="connsiteY65" fmla="*/ 875318 h 2347079"/>
                  <a:gd name="connsiteX66" fmla="*/ 293548 w 983141"/>
                  <a:gd name="connsiteY66" fmla="*/ 847169 h 2347079"/>
                  <a:gd name="connsiteX67" fmla="*/ 313654 w 983141"/>
                  <a:gd name="connsiteY67" fmla="*/ 819021 h 2347079"/>
                  <a:gd name="connsiteX68" fmla="*/ 345824 w 983141"/>
                  <a:gd name="connsiteY68" fmla="*/ 823042 h 2347079"/>
                  <a:gd name="connsiteX69" fmla="*/ 345824 w 983141"/>
                  <a:gd name="connsiteY69" fmla="*/ 770766 h 2347079"/>
                  <a:gd name="connsiteX70" fmla="*/ 321697 w 983141"/>
                  <a:gd name="connsiteY70" fmla="*/ 762724 h 2347079"/>
                  <a:gd name="connsiteX71" fmla="*/ 325718 w 983141"/>
                  <a:gd name="connsiteY71" fmla="*/ 726533 h 2347079"/>
                  <a:gd name="connsiteX72" fmla="*/ 418206 w 983141"/>
                  <a:gd name="connsiteY72" fmla="*/ 601876 h 2347079"/>
                  <a:gd name="connsiteX73" fmla="*/ 422227 w 983141"/>
                  <a:gd name="connsiteY73" fmla="*/ 545579 h 2347079"/>
                  <a:gd name="connsiteX74" fmla="*/ 386037 w 983141"/>
                  <a:gd name="connsiteY74" fmla="*/ 513409 h 2347079"/>
                  <a:gd name="connsiteX75" fmla="*/ 382016 w 983141"/>
                  <a:gd name="connsiteY75" fmla="*/ 489282 h 2347079"/>
                  <a:gd name="connsiteX76" fmla="*/ 341803 w 983141"/>
                  <a:gd name="connsiteY76" fmla="*/ 477218 h 2347079"/>
                  <a:gd name="connsiteX77" fmla="*/ 335423 w 983141"/>
                  <a:gd name="connsiteY77" fmla="*/ 447771 h 2347079"/>
                  <a:gd name="connsiteX78" fmla="*/ 340999 w 983141"/>
                  <a:gd name="connsiteY78" fmla="*/ 447461 h 2347079"/>
                  <a:gd name="connsiteX79" fmla="*/ 360301 w 983141"/>
                  <a:gd name="connsiteY79" fmla="*/ 434593 h 2347079"/>
                  <a:gd name="connsiteX80" fmla="*/ 363518 w 983141"/>
                  <a:gd name="connsiteY80" fmla="*/ 408858 h 2347079"/>
                  <a:gd name="connsiteX81" fmla="*/ 386037 w 983141"/>
                  <a:gd name="connsiteY81" fmla="*/ 402424 h 2347079"/>
                  <a:gd name="connsiteX82" fmla="*/ 392471 w 983141"/>
                  <a:gd name="connsiteY82" fmla="*/ 376688 h 2347079"/>
                  <a:gd name="connsiteX83" fmla="*/ 431074 w 983141"/>
                  <a:gd name="connsiteY83" fmla="*/ 341301 h 2347079"/>
                  <a:gd name="connsiteX84" fmla="*/ 411772 w 983141"/>
                  <a:gd name="connsiteY84" fmla="*/ 315566 h 2347079"/>
                  <a:gd name="connsiteX85" fmla="*/ 411772 w 983141"/>
                  <a:gd name="connsiteY85" fmla="*/ 296264 h 2347079"/>
                  <a:gd name="connsiteX86" fmla="*/ 437508 w 983141"/>
                  <a:gd name="connsiteY86" fmla="*/ 289830 h 2347079"/>
                  <a:gd name="connsiteX87" fmla="*/ 447159 w 983141"/>
                  <a:gd name="connsiteY87" fmla="*/ 264094 h 2347079"/>
                  <a:gd name="connsiteX88" fmla="*/ 482546 w 983141"/>
                  <a:gd name="connsiteY88" fmla="*/ 251226 h 2347079"/>
                  <a:gd name="connsiteX89" fmla="*/ 495414 w 983141"/>
                  <a:gd name="connsiteY89" fmla="*/ 212623 h 2347079"/>
                  <a:gd name="connsiteX90" fmla="*/ 460027 w 983141"/>
                  <a:gd name="connsiteY90" fmla="*/ 209406 h 2347079"/>
                  <a:gd name="connsiteX91" fmla="*/ 466461 w 983141"/>
                  <a:gd name="connsiteY91" fmla="*/ 174019 h 2347079"/>
                  <a:gd name="connsiteX92" fmla="*/ 514715 w 983141"/>
                  <a:gd name="connsiteY92" fmla="*/ 132199 h 2347079"/>
                  <a:gd name="connsiteX93" fmla="*/ 550102 w 983141"/>
                  <a:gd name="connsiteY93" fmla="*/ 132199 h 2347079"/>
                  <a:gd name="connsiteX94" fmla="*/ 540451 w 983141"/>
                  <a:gd name="connsiteY94" fmla="*/ 77510 h 2347079"/>
                  <a:gd name="connsiteX95" fmla="*/ 556536 w 983141"/>
                  <a:gd name="connsiteY95" fmla="*/ 51774 h 2347079"/>
                  <a:gd name="connsiteX96" fmla="*/ 566187 w 983141"/>
                  <a:gd name="connsiteY96" fmla="*/ 3520 h 2347079"/>
                  <a:gd name="connsiteX97" fmla="*/ 564945 w 983141"/>
                  <a:gd name="connsiteY97" fmla="*/ 0 h 2347079"/>
                  <a:gd name="connsiteX98" fmla="*/ 983141 w 983141"/>
                  <a:gd name="connsiteY98" fmla="*/ 91440 h 2347079"/>
                  <a:gd name="connsiteX0" fmla="*/ 891701 w 891701"/>
                  <a:gd name="connsiteY0" fmla="*/ 2174068 h 2347079"/>
                  <a:gd name="connsiteX1" fmla="*/ 864561 w 891701"/>
                  <a:gd name="connsiteY1" fmla="*/ 2182209 h 2347079"/>
                  <a:gd name="connsiteX2" fmla="*/ 844456 w 891701"/>
                  <a:gd name="connsiteY2" fmla="*/ 2206337 h 2347079"/>
                  <a:gd name="connsiteX3" fmla="*/ 792179 w 891701"/>
                  <a:gd name="connsiteY3" fmla="*/ 2218401 h 2347079"/>
                  <a:gd name="connsiteX4" fmla="*/ 780116 w 891701"/>
                  <a:gd name="connsiteY4" fmla="*/ 2238507 h 2347079"/>
                  <a:gd name="connsiteX5" fmla="*/ 731860 w 891701"/>
                  <a:gd name="connsiteY5" fmla="*/ 2246549 h 2347079"/>
                  <a:gd name="connsiteX6" fmla="*/ 723819 w 891701"/>
                  <a:gd name="connsiteY6" fmla="*/ 2274697 h 2347079"/>
                  <a:gd name="connsiteX7" fmla="*/ 719798 w 891701"/>
                  <a:gd name="connsiteY7" fmla="*/ 2310888 h 2347079"/>
                  <a:gd name="connsiteX8" fmla="*/ 659479 w 891701"/>
                  <a:gd name="connsiteY8" fmla="*/ 2310888 h 2347079"/>
                  <a:gd name="connsiteX9" fmla="*/ 587098 w 891701"/>
                  <a:gd name="connsiteY9" fmla="*/ 2335016 h 2347079"/>
                  <a:gd name="connsiteX10" fmla="*/ 562970 w 891701"/>
                  <a:gd name="connsiteY10" fmla="*/ 2314909 h 2347079"/>
                  <a:gd name="connsiteX11" fmla="*/ 522759 w 891701"/>
                  <a:gd name="connsiteY11" fmla="*/ 2310888 h 2347079"/>
                  <a:gd name="connsiteX12" fmla="*/ 506672 w 891701"/>
                  <a:gd name="connsiteY12" fmla="*/ 2286761 h 2347079"/>
                  <a:gd name="connsiteX13" fmla="*/ 438312 w 891701"/>
                  <a:gd name="connsiteY13" fmla="*/ 2294803 h 2347079"/>
                  <a:gd name="connsiteX14" fmla="*/ 422227 w 891701"/>
                  <a:gd name="connsiteY14" fmla="*/ 2322952 h 2347079"/>
                  <a:gd name="connsiteX15" fmla="*/ 386037 w 891701"/>
                  <a:gd name="connsiteY15" fmla="*/ 2322952 h 2347079"/>
                  <a:gd name="connsiteX16" fmla="*/ 325718 w 891701"/>
                  <a:gd name="connsiteY16" fmla="*/ 2347079 h 2347079"/>
                  <a:gd name="connsiteX17" fmla="*/ 289528 w 891701"/>
                  <a:gd name="connsiteY17" fmla="*/ 2278718 h 2347079"/>
                  <a:gd name="connsiteX18" fmla="*/ 301592 w 891701"/>
                  <a:gd name="connsiteY18" fmla="*/ 2222422 h 2347079"/>
                  <a:gd name="connsiteX19" fmla="*/ 297571 w 891701"/>
                  <a:gd name="connsiteY19" fmla="*/ 2170146 h 2347079"/>
                  <a:gd name="connsiteX20" fmla="*/ 345824 w 891701"/>
                  <a:gd name="connsiteY20" fmla="*/ 2146019 h 2347079"/>
                  <a:gd name="connsiteX21" fmla="*/ 349846 w 891701"/>
                  <a:gd name="connsiteY21" fmla="*/ 2077659 h 2347079"/>
                  <a:gd name="connsiteX22" fmla="*/ 329741 w 891701"/>
                  <a:gd name="connsiteY22" fmla="*/ 2037446 h 2347079"/>
                  <a:gd name="connsiteX23" fmla="*/ 406142 w 891701"/>
                  <a:gd name="connsiteY23" fmla="*/ 2029404 h 2347079"/>
                  <a:gd name="connsiteX24" fmla="*/ 365931 w 891701"/>
                  <a:gd name="connsiteY24" fmla="*/ 1977128 h 2347079"/>
                  <a:gd name="connsiteX25" fmla="*/ 353867 w 891701"/>
                  <a:gd name="connsiteY25" fmla="*/ 1961043 h 2347079"/>
                  <a:gd name="connsiteX26" fmla="*/ 369952 w 891701"/>
                  <a:gd name="connsiteY26" fmla="*/ 1924852 h 2347079"/>
                  <a:gd name="connsiteX27" fmla="*/ 386037 w 891701"/>
                  <a:gd name="connsiteY27" fmla="*/ 1920831 h 2347079"/>
                  <a:gd name="connsiteX28" fmla="*/ 390057 w 891701"/>
                  <a:gd name="connsiteY28" fmla="*/ 1860513 h 2347079"/>
                  <a:gd name="connsiteX29" fmla="*/ 369952 w 891701"/>
                  <a:gd name="connsiteY29" fmla="*/ 1820301 h 2347079"/>
                  <a:gd name="connsiteX30" fmla="*/ 317676 w 891701"/>
                  <a:gd name="connsiteY30" fmla="*/ 1788132 h 2347079"/>
                  <a:gd name="connsiteX31" fmla="*/ 313654 w 891701"/>
                  <a:gd name="connsiteY31" fmla="*/ 1735856 h 2347079"/>
                  <a:gd name="connsiteX32" fmla="*/ 269422 w 891701"/>
                  <a:gd name="connsiteY32" fmla="*/ 1735856 h 2347079"/>
                  <a:gd name="connsiteX33" fmla="*/ 245294 w 891701"/>
                  <a:gd name="connsiteY33" fmla="*/ 1695644 h 2347079"/>
                  <a:gd name="connsiteX34" fmla="*/ 249315 w 891701"/>
                  <a:gd name="connsiteY34" fmla="*/ 1663474 h 2347079"/>
                  <a:gd name="connsiteX35" fmla="*/ 281484 w 891701"/>
                  <a:gd name="connsiteY35" fmla="*/ 1635325 h 2347079"/>
                  <a:gd name="connsiteX36" fmla="*/ 261379 w 891701"/>
                  <a:gd name="connsiteY36" fmla="*/ 1591092 h 2347079"/>
                  <a:gd name="connsiteX37" fmla="*/ 221167 w 891701"/>
                  <a:gd name="connsiteY37" fmla="*/ 1583050 h 2347079"/>
                  <a:gd name="connsiteX38" fmla="*/ 209103 w 891701"/>
                  <a:gd name="connsiteY38" fmla="*/ 1526753 h 2347079"/>
                  <a:gd name="connsiteX39" fmla="*/ 193018 w 891701"/>
                  <a:gd name="connsiteY39" fmla="*/ 1494583 h 2347079"/>
                  <a:gd name="connsiteX40" fmla="*/ 188998 w 891701"/>
                  <a:gd name="connsiteY40" fmla="*/ 1470456 h 2347079"/>
                  <a:gd name="connsiteX41" fmla="*/ 172913 w 891701"/>
                  <a:gd name="connsiteY41" fmla="*/ 1454371 h 2347079"/>
                  <a:gd name="connsiteX42" fmla="*/ 148785 w 891701"/>
                  <a:gd name="connsiteY42" fmla="*/ 1462414 h 2347079"/>
                  <a:gd name="connsiteX43" fmla="*/ 132700 w 891701"/>
                  <a:gd name="connsiteY43" fmla="*/ 1430244 h 2347079"/>
                  <a:gd name="connsiteX44" fmla="*/ 92489 w 891701"/>
                  <a:gd name="connsiteY44" fmla="*/ 1430244 h 2347079"/>
                  <a:gd name="connsiteX45" fmla="*/ 88466 w 891701"/>
                  <a:gd name="connsiteY45" fmla="*/ 1394053 h 2347079"/>
                  <a:gd name="connsiteX46" fmla="*/ 32170 w 891701"/>
                  <a:gd name="connsiteY46" fmla="*/ 1394053 h 2347079"/>
                  <a:gd name="connsiteX47" fmla="*/ 0 w 891701"/>
                  <a:gd name="connsiteY47" fmla="*/ 1369926 h 2347079"/>
                  <a:gd name="connsiteX48" fmla="*/ 16085 w 891701"/>
                  <a:gd name="connsiteY48" fmla="*/ 1321672 h 2347079"/>
                  <a:gd name="connsiteX49" fmla="*/ 48255 w 891701"/>
                  <a:gd name="connsiteY49" fmla="*/ 1321672 h 2347079"/>
                  <a:gd name="connsiteX50" fmla="*/ 64340 w 891701"/>
                  <a:gd name="connsiteY50" fmla="*/ 1309608 h 2347079"/>
                  <a:gd name="connsiteX51" fmla="*/ 60319 w 891701"/>
                  <a:gd name="connsiteY51" fmla="*/ 1261353 h 2347079"/>
                  <a:gd name="connsiteX52" fmla="*/ 88466 w 891701"/>
                  <a:gd name="connsiteY52" fmla="*/ 1233205 h 2347079"/>
                  <a:gd name="connsiteX53" fmla="*/ 136722 w 891701"/>
                  <a:gd name="connsiteY53" fmla="*/ 1229184 h 2347079"/>
                  <a:gd name="connsiteX54" fmla="*/ 176934 w 891701"/>
                  <a:gd name="connsiteY54" fmla="*/ 1245269 h 2347079"/>
                  <a:gd name="connsiteX55" fmla="*/ 201062 w 891701"/>
                  <a:gd name="connsiteY55" fmla="*/ 1241248 h 2347079"/>
                  <a:gd name="connsiteX56" fmla="*/ 205083 w 891701"/>
                  <a:gd name="connsiteY56" fmla="*/ 1201035 h 2347079"/>
                  <a:gd name="connsiteX57" fmla="*/ 229209 w 891701"/>
                  <a:gd name="connsiteY57" fmla="*/ 1172887 h 2347079"/>
                  <a:gd name="connsiteX58" fmla="*/ 249315 w 891701"/>
                  <a:gd name="connsiteY58" fmla="*/ 1172887 h 2347079"/>
                  <a:gd name="connsiteX59" fmla="*/ 285507 w 891701"/>
                  <a:gd name="connsiteY59" fmla="*/ 1088441 h 2347079"/>
                  <a:gd name="connsiteX60" fmla="*/ 345824 w 891701"/>
                  <a:gd name="connsiteY60" fmla="*/ 1056271 h 2347079"/>
                  <a:gd name="connsiteX61" fmla="*/ 345824 w 891701"/>
                  <a:gd name="connsiteY61" fmla="*/ 1020081 h 2347079"/>
                  <a:gd name="connsiteX62" fmla="*/ 373973 w 891701"/>
                  <a:gd name="connsiteY62" fmla="*/ 959762 h 2347079"/>
                  <a:gd name="connsiteX63" fmla="*/ 333761 w 891701"/>
                  <a:gd name="connsiteY63" fmla="*/ 947699 h 2347079"/>
                  <a:gd name="connsiteX64" fmla="*/ 297571 w 891701"/>
                  <a:gd name="connsiteY64" fmla="*/ 899445 h 2347079"/>
                  <a:gd name="connsiteX65" fmla="*/ 301592 w 891701"/>
                  <a:gd name="connsiteY65" fmla="*/ 875318 h 2347079"/>
                  <a:gd name="connsiteX66" fmla="*/ 293548 w 891701"/>
                  <a:gd name="connsiteY66" fmla="*/ 847169 h 2347079"/>
                  <a:gd name="connsiteX67" fmla="*/ 313654 w 891701"/>
                  <a:gd name="connsiteY67" fmla="*/ 819021 h 2347079"/>
                  <a:gd name="connsiteX68" fmla="*/ 345824 w 891701"/>
                  <a:gd name="connsiteY68" fmla="*/ 823042 h 2347079"/>
                  <a:gd name="connsiteX69" fmla="*/ 345824 w 891701"/>
                  <a:gd name="connsiteY69" fmla="*/ 770766 h 2347079"/>
                  <a:gd name="connsiteX70" fmla="*/ 321697 w 891701"/>
                  <a:gd name="connsiteY70" fmla="*/ 762724 h 2347079"/>
                  <a:gd name="connsiteX71" fmla="*/ 325718 w 891701"/>
                  <a:gd name="connsiteY71" fmla="*/ 726533 h 2347079"/>
                  <a:gd name="connsiteX72" fmla="*/ 418206 w 891701"/>
                  <a:gd name="connsiteY72" fmla="*/ 601876 h 2347079"/>
                  <a:gd name="connsiteX73" fmla="*/ 422227 w 891701"/>
                  <a:gd name="connsiteY73" fmla="*/ 545579 h 2347079"/>
                  <a:gd name="connsiteX74" fmla="*/ 386037 w 891701"/>
                  <a:gd name="connsiteY74" fmla="*/ 513409 h 2347079"/>
                  <a:gd name="connsiteX75" fmla="*/ 382016 w 891701"/>
                  <a:gd name="connsiteY75" fmla="*/ 489282 h 2347079"/>
                  <a:gd name="connsiteX76" fmla="*/ 341803 w 891701"/>
                  <a:gd name="connsiteY76" fmla="*/ 477218 h 2347079"/>
                  <a:gd name="connsiteX77" fmla="*/ 335423 w 891701"/>
                  <a:gd name="connsiteY77" fmla="*/ 447771 h 2347079"/>
                  <a:gd name="connsiteX78" fmla="*/ 340999 w 891701"/>
                  <a:gd name="connsiteY78" fmla="*/ 447461 h 2347079"/>
                  <a:gd name="connsiteX79" fmla="*/ 360301 w 891701"/>
                  <a:gd name="connsiteY79" fmla="*/ 434593 h 2347079"/>
                  <a:gd name="connsiteX80" fmla="*/ 363518 w 891701"/>
                  <a:gd name="connsiteY80" fmla="*/ 408858 h 2347079"/>
                  <a:gd name="connsiteX81" fmla="*/ 386037 w 891701"/>
                  <a:gd name="connsiteY81" fmla="*/ 402424 h 2347079"/>
                  <a:gd name="connsiteX82" fmla="*/ 392471 w 891701"/>
                  <a:gd name="connsiteY82" fmla="*/ 376688 h 2347079"/>
                  <a:gd name="connsiteX83" fmla="*/ 431074 w 891701"/>
                  <a:gd name="connsiteY83" fmla="*/ 341301 h 2347079"/>
                  <a:gd name="connsiteX84" fmla="*/ 411772 w 891701"/>
                  <a:gd name="connsiteY84" fmla="*/ 315566 h 2347079"/>
                  <a:gd name="connsiteX85" fmla="*/ 411772 w 891701"/>
                  <a:gd name="connsiteY85" fmla="*/ 296264 h 2347079"/>
                  <a:gd name="connsiteX86" fmla="*/ 437508 w 891701"/>
                  <a:gd name="connsiteY86" fmla="*/ 289830 h 2347079"/>
                  <a:gd name="connsiteX87" fmla="*/ 447159 w 891701"/>
                  <a:gd name="connsiteY87" fmla="*/ 264094 h 2347079"/>
                  <a:gd name="connsiteX88" fmla="*/ 482546 w 891701"/>
                  <a:gd name="connsiteY88" fmla="*/ 251226 h 2347079"/>
                  <a:gd name="connsiteX89" fmla="*/ 495414 w 891701"/>
                  <a:gd name="connsiteY89" fmla="*/ 212623 h 2347079"/>
                  <a:gd name="connsiteX90" fmla="*/ 460027 w 891701"/>
                  <a:gd name="connsiteY90" fmla="*/ 209406 h 2347079"/>
                  <a:gd name="connsiteX91" fmla="*/ 466461 w 891701"/>
                  <a:gd name="connsiteY91" fmla="*/ 174019 h 2347079"/>
                  <a:gd name="connsiteX92" fmla="*/ 514715 w 891701"/>
                  <a:gd name="connsiteY92" fmla="*/ 132199 h 2347079"/>
                  <a:gd name="connsiteX93" fmla="*/ 550102 w 891701"/>
                  <a:gd name="connsiteY93" fmla="*/ 132199 h 2347079"/>
                  <a:gd name="connsiteX94" fmla="*/ 540451 w 891701"/>
                  <a:gd name="connsiteY94" fmla="*/ 77510 h 2347079"/>
                  <a:gd name="connsiteX95" fmla="*/ 556536 w 891701"/>
                  <a:gd name="connsiteY95" fmla="*/ 51774 h 2347079"/>
                  <a:gd name="connsiteX96" fmla="*/ 566187 w 891701"/>
                  <a:gd name="connsiteY96" fmla="*/ 3520 h 2347079"/>
                  <a:gd name="connsiteX97" fmla="*/ 564945 w 891701"/>
                  <a:gd name="connsiteY97" fmla="*/ 0 h 2347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</a:cxnLst>
                <a:rect l="l" t="t" r="r" b="b"/>
                <a:pathLst>
                  <a:path w="891701" h="2347079">
                    <a:moveTo>
                      <a:pt x="891701" y="2174068"/>
                    </a:moveTo>
                    <a:lnTo>
                      <a:pt x="864561" y="2182209"/>
                    </a:lnTo>
                    <a:lnTo>
                      <a:pt x="844456" y="2206337"/>
                    </a:lnTo>
                    <a:lnTo>
                      <a:pt x="792179" y="2218401"/>
                    </a:lnTo>
                    <a:lnTo>
                      <a:pt x="780116" y="2238507"/>
                    </a:lnTo>
                    <a:lnTo>
                      <a:pt x="731860" y="2246549"/>
                    </a:lnTo>
                    <a:lnTo>
                      <a:pt x="723819" y="2274697"/>
                    </a:lnTo>
                    <a:lnTo>
                      <a:pt x="719798" y="2310888"/>
                    </a:lnTo>
                    <a:lnTo>
                      <a:pt x="659479" y="2310888"/>
                    </a:lnTo>
                    <a:lnTo>
                      <a:pt x="587098" y="2335016"/>
                    </a:lnTo>
                    <a:lnTo>
                      <a:pt x="562970" y="2314909"/>
                    </a:lnTo>
                    <a:lnTo>
                      <a:pt x="522759" y="2310888"/>
                    </a:lnTo>
                    <a:lnTo>
                      <a:pt x="506672" y="2286761"/>
                    </a:lnTo>
                    <a:lnTo>
                      <a:pt x="438312" y="2294803"/>
                    </a:lnTo>
                    <a:lnTo>
                      <a:pt x="422227" y="2322952"/>
                    </a:lnTo>
                    <a:lnTo>
                      <a:pt x="386037" y="2322952"/>
                    </a:lnTo>
                    <a:lnTo>
                      <a:pt x="325718" y="2347079"/>
                    </a:lnTo>
                    <a:lnTo>
                      <a:pt x="289528" y="2278718"/>
                    </a:lnTo>
                    <a:lnTo>
                      <a:pt x="301592" y="2222422"/>
                    </a:lnTo>
                    <a:lnTo>
                      <a:pt x="297571" y="2170146"/>
                    </a:lnTo>
                    <a:lnTo>
                      <a:pt x="345824" y="2146019"/>
                    </a:lnTo>
                    <a:lnTo>
                      <a:pt x="349846" y="2077659"/>
                    </a:lnTo>
                    <a:lnTo>
                      <a:pt x="329741" y="2037446"/>
                    </a:lnTo>
                    <a:lnTo>
                      <a:pt x="406142" y="2029404"/>
                    </a:lnTo>
                    <a:lnTo>
                      <a:pt x="365931" y="1977128"/>
                    </a:lnTo>
                    <a:lnTo>
                      <a:pt x="353867" y="1961043"/>
                    </a:lnTo>
                    <a:lnTo>
                      <a:pt x="369952" y="1924852"/>
                    </a:lnTo>
                    <a:lnTo>
                      <a:pt x="386037" y="1920831"/>
                    </a:lnTo>
                    <a:lnTo>
                      <a:pt x="390057" y="1860513"/>
                    </a:lnTo>
                    <a:lnTo>
                      <a:pt x="369952" y="1820301"/>
                    </a:lnTo>
                    <a:lnTo>
                      <a:pt x="317676" y="1788132"/>
                    </a:lnTo>
                    <a:lnTo>
                      <a:pt x="313654" y="1735856"/>
                    </a:lnTo>
                    <a:lnTo>
                      <a:pt x="269422" y="1735856"/>
                    </a:lnTo>
                    <a:lnTo>
                      <a:pt x="245294" y="1695644"/>
                    </a:lnTo>
                    <a:lnTo>
                      <a:pt x="249315" y="1663474"/>
                    </a:lnTo>
                    <a:lnTo>
                      <a:pt x="281484" y="1635325"/>
                    </a:lnTo>
                    <a:lnTo>
                      <a:pt x="261379" y="1591092"/>
                    </a:lnTo>
                    <a:lnTo>
                      <a:pt x="221167" y="1583050"/>
                    </a:lnTo>
                    <a:lnTo>
                      <a:pt x="209103" y="1526753"/>
                    </a:lnTo>
                    <a:lnTo>
                      <a:pt x="193018" y="1494583"/>
                    </a:lnTo>
                    <a:lnTo>
                      <a:pt x="188998" y="1470456"/>
                    </a:lnTo>
                    <a:lnTo>
                      <a:pt x="172913" y="1454371"/>
                    </a:lnTo>
                    <a:lnTo>
                      <a:pt x="148785" y="1462414"/>
                    </a:lnTo>
                    <a:lnTo>
                      <a:pt x="132700" y="1430244"/>
                    </a:lnTo>
                    <a:lnTo>
                      <a:pt x="92489" y="1430244"/>
                    </a:lnTo>
                    <a:lnTo>
                      <a:pt x="88466" y="1394053"/>
                    </a:lnTo>
                    <a:lnTo>
                      <a:pt x="32170" y="1394053"/>
                    </a:lnTo>
                    <a:lnTo>
                      <a:pt x="0" y="1369926"/>
                    </a:lnTo>
                    <a:lnTo>
                      <a:pt x="16085" y="1321672"/>
                    </a:lnTo>
                    <a:lnTo>
                      <a:pt x="48255" y="1321672"/>
                    </a:lnTo>
                    <a:lnTo>
                      <a:pt x="64340" y="1309608"/>
                    </a:lnTo>
                    <a:lnTo>
                      <a:pt x="60319" y="1261353"/>
                    </a:lnTo>
                    <a:lnTo>
                      <a:pt x="88466" y="1233205"/>
                    </a:lnTo>
                    <a:lnTo>
                      <a:pt x="136722" y="1229184"/>
                    </a:lnTo>
                    <a:lnTo>
                      <a:pt x="176934" y="1245269"/>
                    </a:lnTo>
                    <a:lnTo>
                      <a:pt x="201062" y="1241248"/>
                    </a:lnTo>
                    <a:lnTo>
                      <a:pt x="205083" y="1201035"/>
                    </a:lnTo>
                    <a:lnTo>
                      <a:pt x="229209" y="1172887"/>
                    </a:lnTo>
                    <a:lnTo>
                      <a:pt x="249315" y="1172887"/>
                    </a:lnTo>
                    <a:lnTo>
                      <a:pt x="285507" y="1088441"/>
                    </a:lnTo>
                    <a:lnTo>
                      <a:pt x="345824" y="1056271"/>
                    </a:lnTo>
                    <a:lnTo>
                      <a:pt x="345824" y="1020081"/>
                    </a:lnTo>
                    <a:lnTo>
                      <a:pt x="373973" y="959762"/>
                    </a:lnTo>
                    <a:lnTo>
                      <a:pt x="333761" y="947699"/>
                    </a:lnTo>
                    <a:lnTo>
                      <a:pt x="297571" y="899445"/>
                    </a:lnTo>
                    <a:lnTo>
                      <a:pt x="301592" y="875318"/>
                    </a:lnTo>
                    <a:lnTo>
                      <a:pt x="293548" y="847169"/>
                    </a:lnTo>
                    <a:lnTo>
                      <a:pt x="313654" y="819021"/>
                    </a:lnTo>
                    <a:lnTo>
                      <a:pt x="345824" y="823042"/>
                    </a:lnTo>
                    <a:lnTo>
                      <a:pt x="345824" y="770766"/>
                    </a:lnTo>
                    <a:lnTo>
                      <a:pt x="321697" y="762724"/>
                    </a:lnTo>
                    <a:lnTo>
                      <a:pt x="325718" y="726533"/>
                    </a:lnTo>
                    <a:lnTo>
                      <a:pt x="418206" y="601876"/>
                    </a:lnTo>
                    <a:lnTo>
                      <a:pt x="422227" y="545579"/>
                    </a:lnTo>
                    <a:lnTo>
                      <a:pt x="386037" y="513409"/>
                    </a:lnTo>
                    <a:lnTo>
                      <a:pt x="382016" y="489282"/>
                    </a:lnTo>
                    <a:lnTo>
                      <a:pt x="341803" y="477218"/>
                    </a:lnTo>
                    <a:lnTo>
                      <a:pt x="335423" y="447771"/>
                    </a:lnTo>
                    <a:lnTo>
                      <a:pt x="340999" y="447461"/>
                    </a:lnTo>
                    <a:lnTo>
                      <a:pt x="360301" y="434593"/>
                    </a:lnTo>
                    <a:lnTo>
                      <a:pt x="363518" y="408858"/>
                    </a:lnTo>
                    <a:lnTo>
                      <a:pt x="386037" y="402424"/>
                    </a:lnTo>
                    <a:lnTo>
                      <a:pt x="392471" y="376688"/>
                    </a:lnTo>
                    <a:lnTo>
                      <a:pt x="431074" y="341301"/>
                    </a:lnTo>
                    <a:lnTo>
                      <a:pt x="411772" y="315566"/>
                    </a:lnTo>
                    <a:lnTo>
                      <a:pt x="411772" y="296264"/>
                    </a:lnTo>
                    <a:lnTo>
                      <a:pt x="437508" y="289830"/>
                    </a:lnTo>
                    <a:lnTo>
                      <a:pt x="447159" y="264094"/>
                    </a:lnTo>
                    <a:lnTo>
                      <a:pt x="482546" y="251226"/>
                    </a:lnTo>
                    <a:lnTo>
                      <a:pt x="495414" y="212623"/>
                    </a:lnTo>
                    <a:lnTo>
                      <a:pt x="460027" y="209406"/>
                    </a:lnTo>
                    <a:lnTo>
                      <a:pt x="466461" y="174019"/>
                    </a:lnTo>
                    <a:lnTo>
                      <a:pt x="514715" y="132199"/>
                    </a:lnTo>
                    <a:lnTo>
                      <a:pt x="550102" y="132199"/>
                    </a:lnTo>
                    <a:lnTo>
                      <a:pt x="540451" y="77510"/>
                    </a:lnTo>
                    <a:lnTo>
                      <a:pt x="556536" y="51774"/>
                    </a:lnTo>
                    <a:lnTo>
                      <a:pt x="566187" y="3520"/>
                    </a:lnTo>
                    <a:lnTo>
                      <a:pt x="564945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5D602575-D211-F570-F0BA-13BF19084E92}"/>
                </a:ext>
              </a:extLst>
            </p:cNvPr>
            <p:cNvGrpSpPr/>
            <p:nvPr/>
          </p:nvGrpSpPr>
          <p:grpSpPr>
            <a:xfrm>
              <a:off x="880357" y="3833707"/>
              <a:ext cx="2288204" cy="2620353"/>
              <a:chOff x="1544964" y="1491945"/>
              <a:chExt cx="975549" cy="1117157"/>
            </a:xfrm>
          </p:grpSpPr>
          <p:sp>
            <p:nvSpPr>
              <p:cNvPr id="226" name="正方形/長方形 225">
                <a:extLst>
                  <a:ext uri="{FF2B5EF4-FFF2-40B4-BE49-F238E27FC236}">
                    <a16:creationId xmlns:a16="http://schemas.microsoft.com/office/drawing/2014/main" id="{98B71E8D-EA10-3E46-2537-96DA9873ED71}"/>
                  </a:ext>
                </a:extLst>
              </p:cNvPr>
              <p:cNvSpPr/>
              <p:nvPr/>
            </p:nvSpPr>
            <p:spPr>
              <a:xfrm rot="374982">
                <a:off x="2452171" y="1872206"/>
                <a:ext cx="68342" cy="15746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227" name="正方形/長方形 226">
                <a:extLst>
                  <a:ext uri="{FF2B5EF4-FFF2-40B4-BE49-F238E27FC236}">
                    <a16:creationId xmlns:a16="http://schemas.microsoft.com/office/drawing/2014/main" id="{ECE85778-5AB8-55E8-FA78-3BA2042DD507}"/>
                  </a:ext>
                </a:extLst>
              </p:cNvPr>
              <p:cNvSpPr/>
              <p:nvPr/>
            </p:nvSpPr>
            <p:spPr>
              <a:xfrm rot="808430">
                <a:off x="1800673" y="1589895"/>
                <a:ext cx="68342" cy="15746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石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川</a:t>
                </a:r>
              </a:p>
            </p:txBody>
          </p:sp>
          <p:sp>
            <p:nvSpPr>
              <p:cNvPr id="228" name="正方形/長方形 227">
                <a:extLst>
                  <a:ext uri="{FF2B5EF4-FFF2-40B4-BE49-F238E27FC236}">
                    <a16:creationId xmlns:a16="http://schemas.microsoft.com/office/drawing/2014/main" id="{4C9697C5-0057-97C2-3711-23E70A638CBD}"/>
                  </a:ext>
                </a:extLst>
              </p:cNvPr>
              <p:cNvSpPr/>
              <p:nvPr/>
            </p:nvSpPr>
            <p:spPr>
              <a:xfrm>
                <a:off x="2119483" y="1491945"/>
                <a:ext cx="136684" cy="7873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富山</a:t>
                </a:r>
              </a:p>
            </p:txBody>
          </p:sp>
          <p:sp>
            <p:nvSpPr>
              <p:cNvPr id="230" name="正方形/長方形 229">
                <a:extLst>
                  <a:ext uri="{FF2B5EF4-FFF2-40B4-BE49-F238E27FC236}">
                    <a16:creationId xmlns:a16="http://schemas.microsoft.com/office/drawing/2014/main" id="{88CD166A-88A0-CAB7-3926-094A86D80CC2}"/>
                  </a:ext>
                </a:extLst>
              </p:cNvPr>
              <p:cNvSpPr/>
              <p:nvPr/>
            </p:nvSpPr>
            <p:spPr>
              <a:xfrm rot="183444">
                <a:off x="2030226" y="1878806"/>
                <a:ext cx="164264" cy="26243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231" name="正方形/長方形 230">
                <a:extLst>
                  <a:ext uri="{FF2B5EF4-FFF2-40B4-BE49-F238E27FC236}">
                    <a16:creationId xmlns:a16="http://schemas.microsoft.com/office/drawing/2014/main" id="{CD02EA76-FF99-58E8-7F91-069BBF211905}"/>
                  </a:ext>
                </a:extLst>
              </p:cNvPr>
              <p:cNvSpPr/>
              <p:nvPr/>
            </p:nvSpPr>
            <p:spPr>
              <a:xfrm>
                <a:off x="1612889" y="1867969"/>
                <a:ext cx="136684" cy="7873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福井</a:t>
                </a:r>
              </a:p>
            </p:txBody>
          </p:sp>
          <p:sp>
            <p:nvSpPr>
              <p:cNvPr id="232" name="正方形/長方形 231">
                <a:extLst>
                  <a:ext uri="{FF2B5EF4-FFF2-40B4-BE49-F238E27FC236}">
                    <a16:creationId xmlns:a16="http://schemas.microsoft.com/office/drawing/2014/main" id="{2D6C213A-834F-3C87-C297-AC3B98CB5186}"/>
                  </a:ext>
                </a:extLst>
              </p:cNvPr>
              <p:cNvSpPr/>
              <p:nvPr/>
            </p:nvSpPr>
            <p:spPr>
              <a:xfrm>
                <a:off x="1544964" y="2341262"/>
                <a:ext cx="78730" cy="13668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vert="eaVert"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</a:p>
            </p:txBody>
          </p:sp>
          <p:sp>
            <p:nvSpPr>
              <p:cNvPr id="233" name="正方形/長方形 232">
                <a:extLst>
                  <a:ext uri="{FF2B5EF4-FFF2-40B4-BE49-F238E27FC236}">
                    <a16:creationId xmlns:a16="http://schemas.microsoft.com/office/drawing/2014/main" id="{64616AF8-B2A3-B322-25C2-12C62EBD6254}"/>
                  </a:ext>
                </a:extLst>
              </p:cNvPr>
              <p:cNvSpPr/>
              <p:nvPr/>
            </p:nvSpPr>
            <p:spPr>
              <a:xfrm>
                <a:off x="2095674" y="2483791"/>
                <a:ext cx="136684" cy="7873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234" name="正方形/長方形 233">
                <a:extLst>
                  <a:ext uri="{FF2B5EF4-FFF2-40B4-BE49-F238E27FC236}">
                    <a16:creationId xmlns:a16="http://schemas.microsoft.com/office/drawing/2014/main" id="{36C5CA2C-309C-1453-F3EF-84D17220320D}"/>
                  </a:ext>
                </a:extLst>
              </p:cNvPr>
              <p:cNvSpPr/>
              <p:nvPr/>
            </p:nvSpPr>
            <p:spPr>
              <a:xfrm rot="900000">
                <a:off x="1748685" y="2451642"/>
                <a:ext cx="68342" cy="15746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三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重</a:t>
                </a:r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E82EA68-A1B5-B0E3-6219-584A7DF9B545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岐阜県のおとなり、隣接する県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78" name="グループ化 577">
            <a:extLst>
              <a:ext uri="{FF2B5EF4-FFF2-40B4-BE49-F238E27FC236}">
                <a16:creationId xmlns:a16="http://schemas.microsoft.com/office/drawing/2014/main" id="{097D3D12-386A-5625-1684-240F531D7315}"/>
              </a:ext>
            </a:extLst>
          </p:cNvPr>
          <p:cNvGrpSpPr/>
          <p:nvPr/>
        </p:nvGrpSpPr>
        <p:grpSpPr>
          <a:xfrm>
            <a:off x="685801" y="849437"/>
            <a:ext cx="2687785" cy="2694604"/>
            <a:chOff x="685801" y="849437"/>
            <a:chExt cx="2687785" cy="2694604"/>
          </a:xfrm>
        </p:grpSpPr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0025B062-49FA-9248-055F-F75C1C3407A1}"/>
                </a:ext>
              </a:extLst>
            </p:cNvPr>
            <p:cNvGrpSpPr/>
            <p:nvPr/>
          </p:nvGrpSpPr>
          <p:grpSpPr>
            <a:xfrm>
              <a:off x="685801" y="849437"/>
              <a:ext cx="2687785" cy="2694604"/>
              <a:chOff x="685801" y="849437"/>
              <a:chExt cx="2687785" cy="2694604"/>
            </a:xfrm>
          </p:grpSpPr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E8DE646E-5018-FF6B-BFE0-6EEC83A03636}"/>
                  </a:ext>
                </a:extLst>
              </p:cNvPr>
              <p:cNvSpPr/>
              <p:nvPr/>
            </p:nvSpPr>
            <p:spPr>
              <a:xfrm>
                <a:off x="3331540" y="1275848"/>
                <a:ext cx="42045" cy="397365"/>
              </a:xfrm>
              <a:custGeom>
                <a:avLst/>
                <a:gdLst>
                  <a:gd name="connsiteX0" fmla="*/ 42045 w 42045"/>
                  <a:gd name="connsiteY0" fmla="*/ 325240 h 397365"/>
                  <a:gd name="connsiteX1" fmla="*/ 42045 w 42045"/>
                  <a:gd name="connsiteY1" fmla="*/ 397365 h 397365"/>
                  <a:gd name="connsiteX2" fmla="*/ 36574 w 42045"/>
                  <a:gd name="connsiteY2" fmla="*/ 396271 h 397365"/>
                  <a:gd name="connsiteX3" fmla="*/ 19430 w 42045"/>
                  <a:gd name="connsiteY3" fmla="*/ 377984 h 397365"/>
                  <a:gd name="connsiteX4" fmla="*/ 21716 w 42045"/>
                  <a:gd name="connsiteY4" fmla="*/ 356268 h 397365"/>
                  <a:gd name="connsiteX5" fmla="*/ 42045 w 42045"/>
                  <a:gd name="connsiteY5" fmla="*/ 68581 h 397365"/>
                  <a:gd name="connsiteX6" fmla="*/ 42045 w 42045"/>
                  <a:gd name="connsiteY6" fmla="*/ 215688 h 397365"/>
                  <a:gd name="connsiteX7" fmla="*/ 38860 w 42045"/>
                  <a:gd name="connsiteY7" fmla="*/ 215688 h 397365"/>
                  <a:gd name="connsiteX8" fmla="*/ 32002 w 42045"/>
                  <a:gd name="connsiteY8" fmla="*/ 212259 h 397365"/>
                  <a:gd name="connsiteX9" fmla="*/ 17144 w 42045"/>
                  <a:gd name="connsiteY9" fmla="*/ 211116 h 397365"/>
                  <a:gd name="connsiteX10" fmla="*/ 4572 w 42045"/>
                  <a:gd name="connsiteY10" fmla="*/ 199687 h 397365"/>
                  <a:gd name="connsiteX11" fmla="*/ 0 w 42045"/>
                  <a:gd name="connsiteY11" fmla="*/ 181400 h 397365"/>
                  <a:gd name="connsiteX12" fmla="*/ 6858 w 42045"/>
                  <a:gd name="connsiteY12" fmla="*/ 167685 h 397365"/>
                  <a:gd name="connsiteX13" fmla="*/ 2287 w 42045"/>
                  <a:gd name="connsiteY13" fmla="*/ 158542 h 397365"/>
                  <a:gd name="connsiteX14" fmla="*/ 17144 w 42045"/>
                  <a:gd name="connsiteY14" fmla="*/ 137969 h 397365"/>
                  <a:gd name="connsiteX15" fmla="*/ 24002 w 42045"/>
                  <a:gd name="connsiteY15" fmla="*/ 123111 h 397365"/>
                  <a:gd name="connsiteX16" fmla="*/ 12573 w 42045"/>
                  <a:gd name="connsiteY16" fmla="*/ 109396 h 397365"/>
                  <a:gd name="connsiteX17" fmla="*/ 12573 w 42045"/>
                  <a:gd name="connsiteY17" fmla="*/ 102538 h 397365"/>
                  <a:gd name="connsiteX18" fmla="*/ 26288 w 42045"/>
                  <a:gd name="connsiteY18" fmla="*/ 89966 h 397365"/>
                  <a:gd name="connsiteX19" fmla="*/ 42045 w 42045"/>
                  <a:gd name="connsiteY19" fmla="*/ 0 h 397365"/>
                  <a:gd name="connsiteX20" fmla="*/ 42045 w 42045"/>
                  <a:gd name="connsiteY20" fmla="*/ 67972 h 397365"/>
                  <a:gd name="connsiteX21" fmla="*/ 34289 w 42045"/>
                  <a:gd name="connsiteY21" fmla="*/ 59107 h 397365"/>
                  <a:gd name="connsiteX22" fmla="*/ 26288 w 42045"/>
                  <a:gd name="connsiteY22" fmla="*/ 57964 h 397365"/>
                  <a:gd name="connsiteX23" fmla="*/ 13715 w 42045"/>
                  <a:gd name="connsiteY23" fmla="*/ 46534 h 397365"/>
                  <a:gd name="connsiteX24" fmla="*/ 16002 w 42045"/>
                  <a:gd name="connsiteY24" fmla="*/ 25962 h 397365"/>
                  <a:gd name="connsiteX25" fmla="*/ 21716 w 42045"/>
                  <a:gd name="connsiteY25" fmla="*/ 24819 h 397365"/>
                  <a:gd name="connsiteX26" fmla="*/ 24002 w 42045"/>
                  <a:gd name="connsiteY26" fmla="*/ 16818 h 397365"/>
                  <a:gd name="connsiteX27" fmla="*/ 32002 w 42045"/>
                  <a:gd name="connsiteY27" fmla="*/ 13389 h 397365"/>
                  <a:gd name="connsiteX28" fmla="*/ 32002 w 42045"/>
                  <a:gd name="connsiteY28" fmla="*/ 4246 h 397365"/>
                  <a:gd name="connsiteX29" fmla="*/ 34289 w 42045"/>
                  <a:gd name="connsiteY29" fmla="*/ 3103 h 397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2045" h="397365">
                    <a:moveTo>
                      <a:pt x="42045" y="325240"/>
                    </a:moveTo>
                    <a:lnTo>
                      <a:pt x="42045" y="397365"/>
                    </a:lnTo>
                    <a:lnTo>
                      <a:pt x="36574" y="396271"/>
                    </a:lnTo>
                    <a:lnTo>
                      <a:pt x="19430" y="377984"/>
                    </a:lnTo>
                    <a:lnTo>
                      <a:pt x="21716" y="356268"/>
                    </a:lnTo>
                    <a:close/>
                    <a:moveTo>
                      <a:pt x="42045" y="68581"/>
                    </a:moveTo>
                    <a:lnTo>
                      <a:pt x="42045" y="215688"/>
                    </a:lnTo>
                    <a:lnTo>
                      <a:pt x="38860" y="215688"/>
                    </a:lnTo>
                    <a:lnTo>
                      <a:pt x="32002" y="212259"/>
                    </a:lnTo>
                    <a:lnTo>
                      <a:pt x="17144" y="211116"/>
                    </a:lnTo>
                    <a:lnTo>
                      <a:pt x="4572" y="199687"/>
                    </a:lnTo>
                    <a:lnTo>
                      <a:pt x="0" y="181400"/>
                    </a:lnTo>
                    <a:lnTo>
                      <a:pt x="6858" y="167685"/>
                    </a:lnTo>
                    <a:lnTo>
                      <a:pt x="2287" y="158542"/>
                    </a:lnTo>
                    <a:lnTo>
                      <a:pt x="17144" y="137969"/>
                    </a:lnTo>
                    <a:lnTo>
                      <a:pt x="24002" y="123111"/>
                    </a:lnTo>
                    <a:lnTo>
                      <a:pt x="12573" y="109396"/>
                    </a:lnTo>
                    <a:lnTo>
                      <a:pt x="12573" y="102538"/>
                    </a:lnTo>
                    <a:lnTo>
                      <a:pt x="26288" y="89966"/>
                    </a:lnTo>
                    <a:close/>
                    <a:moveTo>
                      <a:pt x="42045" y="0"/>
                    </a:moveTo>
                    <a:lnTo>
                      <a:pt x="42045" y="67972"/>
                    </a:lnTo>
                    <a:lnTo>
                      <a:pt x="34289" y="59107"/>
                    </a:lnTo>
                    <a:lnTo>
                      <a:pt x="26288" y="57964"/>
                    </a:lnTo>
                    <a:lnTo>
                      <a:pt x="13715" y="46534"/>
                    </a:lnTo>
                    <a:lnTo>
                      <a:pt x="16002" y="25962"/>
                    </a:lnTo>
                    <a:lnTo>
                      <a:pt x="21716" y="24819"/>
                    </a:lnTo>
                    <a:lnTo>
                      <a:pt x="24002" y="16818"/>
                    </a:lnTo>
                    <a:lnTo>
                      <a:pt x="32002" y="13389"/>
                    </a:lnTo>
                    <a:lnTo>
                      <a:pt x="32002" y="4246"/>
                    </a:lnTo>
                    <a:lnTo>
                      <a:pt x="34289" y="3103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D253645E-FE4E-08A2-71D2-FA50A16A6E25}"/>
                  </a:ext>
                </a:extLst>
              </p:cNvPr>
              <p:cNvSpPr/>
              <p:nvPr/>
            </p:nvSpPr>
            <p:spPr>
              <a:xfrm>
                <a:off x="759947" y="2844764"/>
                <a:ext cx="204014" cy="279447"/>
              </a:xfrm>
              <a:custGeom>
                <a:avLst/>
                <a:gdLst>
                  <a:gd name="connsiteX0" fmla="*/ 1066800 w 1133475"/>
                  <a:gd name="connsiteY0" fmla="*/ 0 h 1552575"/>
                  <a:gd name="connsiteX1" fmla="*/ 993775 w 1133475"/>
                  <a:gd name="connsiteY1" fmla="*/ 0 h 1552575"/>
                  <a:gd name="connsiteX2" fmla="*/ 885825 w 1133475"/>
                  <a:gd name="connsiteY2" fmla="*/ 174625 h 1552575"/>
                  <a:gd name="connsiteX3" fmla="*/ 781050 w 1133475"/>
                  <a:gd name="connsiteY3" fmla="*/ 273050 h 1552575"/>
                  <a:gd name="connsiteX4" fmla="*/ 695325 w 1133475"/>
                  <a:gd name="connsiteY4" fmla="*/ 288925 h 1552575"/>
                  <a:gd name="connsiteX5" fmla="*/ 558800 w 1133475"/>
                  <a:gd name="connsiteY5" fmla="*/ 511175 h 1552575"/>
                  <a:gd name="connsiteX6" fmla="*/ 485775 w 1133475"/>
                  <a:gd name="connsiteY6" fmla="*/ 520700 h 1552575"/>
                  <a:gd name="connsiteX7" fmla="*/ 419100 w 1133475"/>
                  <a:gd name="connsiteY7" fmla="*/ 600075 h 1552575"/>
                  <a:gd name="connsiteX8" fmla="*/ 165100 w 1133475"/>
                  <a:gd name="connsiteY8" fmla="*/ 1069975 h 1552575"/>
                  <a:gd name="connsiteX9" fmla="*/ 79375 w 1133475"/>
                  <a:gd name="connsiteY9" fmla="*/ 1038225 h 1552575"/>
                  <a:gd name="connsiteX10" fmla="*/ 0 w 1133475"/>
                  <a:gd name="connsiteY10" fmla="*/ 1149350 h 1552575"/>
                  <a:gd name="connsiteX11" fmla="*/ 38100 w 1133475"/>
                  <a:gd name="connsiteY11" fmla="*/ 1254125 h 1552575"/>
                  <a:gd name="connsiteX12" fmla="*/ 38100 w 1133475"/>
                  <a:gd name="connsiteY12" fmla="*/ 1343025 h 1552575"/>
                  <a:gd name="connsiteX13" fmla="*/ 149225 w 1133475"/>
                  <a:gd name="connsiteY13" fmla="*/ 1339850 h 1552575"/>
                  <a:gd name="connsiteX14" fmla="*/ 127000 w 1133475"/>
                  <a:gd name="connsiteY14" fmla="*/ 1435100 h 1552575"/>
                  <a:gd name="connsiteX15" fmla="*/ 219075 w 1133475"/>
                  <a:gd name="connsiteY15" fmla="*/ 1492250 h 1552575"/>
                  <a:gd name="connsiteX16" fmla="*/ 228600 w 1133475"/>
                  <a:gd name="connsiteY16" fmla="*/ 1552575 h 1552575"/>
                  <a:gd name="connsiteX17" fmla="*/ 361950 w 1133475"/>
                  <a:gd name="connsiteY17" fmla="*/ 1501775 h 1552575"/>
                  <a:gd name="connsiteX18" fmla="*/ 434975 w 1133475"/>
                  <a:gd name="connsiteY18" fmla="*/ 1520825 h 1552575"/>
                  <a:gd name="connsiteX19" fmla="*/ 552450 w 1133475"/>
                  <a:gd name="connsiteY19" fmla="*/ 1403350 h 1552575"/>
                  <a:gd name="connsiteX20" fmla="*/ 898525 w 1133475"/>
                  <a:gd name="connsiteY20" fmla="*/ 1263650 h 1552575"/>
                  <a:gd name="connsiteX21" fmla="*/ 869950 w 1133475"/>
                  <a:gd name="connsiteY21" fmla="*/ 1209675 h 1552575"/>
                  <a:gd name="connsiteX22" fmla="*/ 885825 w 1133475"/>
                  <a:gd name="connsiteY22" fmla="*/ 1152525 h 1552575"/>
                  <a:gd name="connsiteX23" fmla="*/ 793750 w 1133475"/>
                  <a:gd name="connsiteY23" fmla="*/ 1085850 h 1552575"/>
                  <a:gd name="connsiteX24" fmla="*/ 790575 w 1133475"/>
                  <a:gd name="connsiteY24" fmla="*/ 996950 h 1552575"/>
                  <a:gd name="connsiteX25" fmla="*/ 714375 w 1133475"/>
                  <a:gd name="connsiteY25" fmla="*/ 917575 h 1552575"/>
                  <a:gd name="connsiteX26" fmla="*/ 733425 w 1133475"/>
                  <a:gd name="connsiteY26" fmla="*/ 876300 h 1552575"/>
                  <a:gd name="connsiteX27" fmla="*/ 717550 w 1133475"/>
                  <a:gd name="connsiteY27" fmla="*/ 825500 h 1552575"/>
                  <a:gd name="connsiteX28" fmla="*/ 727075 w 1133475"/>
                  <a:gd name="connsiteY28" fmla="*/ 685800 h 1552575"/>
                  <a:gd name="connsiteX29" fmla="*/ 892175 w 1133475"/>
                  <a:gd name="connsiteY29" fmla="*/ 492125 h 1552575"/>
                  <a:gd name="connsiteX30" fmla="*/ 898525 w 1133475"/>
                  <a:gd name="connsiteY30" fmla="*/ 457200 h 1552575"/>
                  <a:gd name="connsiteX31" fmla="*/ 1025525 w 1133475"/>
                  <a:gd name="connsiteY31" fmla="*/ 352425 h 1552575"/>
                  <a:gd name="connsiteX32" fmla="*/ 1044575 w 1133475"/>
                  <a:gd name="connsiteY32" fmla="*/ 209550 h 1552575"/>
                  <a:gd name="connsiteX33" fmla="*/ 1089025 w 1133475"/>
                  <a:gd name="connsiteY33" fmla="*/ 180975 h 1552575"/>
                  <a:gd name="connsiteX34" fmla="*/ 1133475 w 1133475"/>
                  <a:gd name="connsiteY34" fmla="*/ 111125 h 1552575"/>
                  <a:gd name="connsiteX35" fmla="*/ 1066800 w 1133475"/>
                  <a:gd name="connsiteY35" fmla="*/ 0 h 155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33475" h="1552575">
                    <a:moveTo>
                      <a:pt x="1066800" y="0"/>
                    </a:moveTo>
                    <a:lnTo>
                      <a:pt x="993775" y="0"/>
                    </a:lnTo>
                    <a:lnTo>
                      <a:pt x="885825" y="174625"/>
                    </a:lnTo>
                    <a:lnTo>
                      <a:pt x="781050" y="273050"/>
                    </a:lnTo>
                    <a:lnTo>
                      <a:pt x="695325" y="288925"/>
                    </a:lnTo>
                    <a:lnTo>
                      <a:pt x="558800" y="511175"/>
                    </a:lnTo>
                    <a:lnTo>
                      <a:pt x="485775" y="520700"/>
                    </a:lnTo>
                    <a:lnTo>
                      <a:pt x="419100" y="600075"/>
                    </a:lnTo>
                    <a:lnTo>
                      <a:pt x="165100" y="1069975"/>
                    </a:lnTo>
                    <a:lnTo>
                      <a:pt x="79375" y="1038225"/>
                    </a:lnTo>
                    <a:lnTo>
                      <a:pt x="0" y="1149350"/>
                    </a:lnTo>
                    <a:lnTo>
                      <a:pt x="38100" y="1254125"/>
                    </a:lnTo>
                    <a:lnTo>
                      <a:pt x="38100" y="1343025"/>
                    </a:lnTo>
                    <a:lnTo>
                      <a:pt x="149225" y="1339850"/>
                    </a:lnTo>
                    <a:lnTo>
                      <a:pt x="127000" y="1435100"/>
                    </a:lnTo>
                    <a:lnTo>
                      <a:pt x="219075" y="1492250"/>
                    </a:lnTo>
                    <a:lnTo>
                      <a:pt x="228600" y="1552575"/>
                    </a:lnTo>
                    <a:lnTo>
                      <a:pt x="361950" y="1501775"/>
                    </a:lnTo>
                    <a:lnTo>
                      <a:pt x="434975" y="1520825"/>
                    </a:lnTo>
                    <a:lnTo>
                      <a:pt x="552450" y="1403350"/>
                    </a:lnTo>
                    <a:lnTo>
                      <a:pt x="898525" y="1263650"/>
                    </a:lnTo>
                    <a:lnTo>
                      <a:pt x="869950" y="1209675"/>
                    </a:lnTo>
                    <a:lnTo>
                      <a:pt x="885825" y="1152525"/>
                    </a:lnTo>
                    <a:lnTo>
                      <a:pt x="793750" y="1085850"/>
                    </a:lnTo>
                    <a:lnTo>
                      <a:pt x="790575" y="996950"/>
                    </a:lnTo>
                    <a:lnTo>
                      <a:pt x="714375" y="917575"/>
                    </a:lnTo>
                    <a:lnTo>
                      <a:pt x="733425" y="876300"/>
                    </a:lnTo>
                    <a:lnTo>
                      <a:pt x="717550" y="825500"/>
                    </a:lnTo>
                    <a:lnTo>
                      <a:pt x="727075" y="685800"/>
                    </a:lnTo>
                    <a:lnTo>
                      <a:pt x="892175" y="492125"/>
                    </a:lnTo>
                    <a:lnTo>
                      <a:pt x="898525" y="457200"/>
                    </a:lnTo>
                    <a:lnTo>
                      <a:pt x="1025525" y="352425"/>
                    </a:lnTo>
                    <a:lnTo>
                      <a:pt x="1044575" y="209550"/>
                    </a:lnTo>
                    <a:lnTo>
                      <a:pt x="1089025" y="180975"/>
                    </a:lnTo>
                    <a:lnTo>
                      <a:pt x="1133475" y="111125"/>
                    </a:lnTo>
                    <a:lnTo>
                      <a:pt x="1066800" y="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B0EEFEEE-9F82-4094-A395-4D25F261FEAD}"/>
                  </a:ext>
                </a:extLst>
              </p:cNvPr>
              <p:cNvSpPr/>
              <p:nvPr/>
            </p:nvSpPr>
            <p:spPr>
              <a:xfrm>
                <a:off x="685801" y="2131576"/>
                <a:ext cx="517605" cy="700617"/>
              </a:xfrm>
              <a:custGeom>
                <a:avLst/>
                <a:gdLst>
                  <a:gd name="connsiteX0" fmla="*/ 0 w 517605"/>
                  <a:gd name="connsiteY0" fmla="*/ 0 h 700617"/>
                  <a:gd name="connsiteX1" fmla="*/ 13572 w 517605"/>
                  <a:gd name="connsiteY1" fmla="*/ 0 h 700617"/>
                  <a:gd name="connsiteX2" fmla="*/ 20430 w 517605"/>
                  <a:gd name="connsiteY2" fmla="*/ 10287 h 700617"/>
                  <a:gd name="connsiteX3" fmla="*/ 35288 w 517605"/>
                  <a:gd name="connsiteY3" fmla="*/ 5715 h 700617"/>
                  <a:gd name="connsiteX4" fmla="*/ 53575 w 517605"/>
                  <a:gd name="connsiteY4" fmla="*/ 17144 h 700617"/>
                  <a:gd name="connsiteX5" fmla="*/ 74148 w 517605"/>
                  <a:gd name="connsiteY5" fmla="*/ 8001 h 700617"/>
                  <a:gd name="connsiteX6" fmla="*/ 94720 w 517605"/>
                  <a:gd name="connsiteY6" fmla="*/ 8001 h 700617"/>
                  <a:gd name="connsiteX7" fmla="*/ 108436 w 517605"/>
                  <a:gd name="connsiteY7" fmla="*/ 0 h 700617"/>
                  <a:gd name="connsiteX8" fmla="*/ 156439 w 517605"/>
                  <a:gd name="connsiteY8" fmla="*/ 0 h 700617"/>
                  <a:gd name="connsiteX9" fmla="*/ 170154 w 517605"/>
                  <a:gd name="connsiteY9" fmla="*/ 10287 h 700617"/>
                  <a:gd name="connsiteX10" fmla="*/ 186155 w 517605"/>
                  <a:gd name="connsiteY10" fmla="*/ 5715 h 700617"/>
                  <a:gd name="connsiteX11" fmla="*/ 194155 w 517605"/>
                  <a:gd name="connsiteY11" fmla="*/ 32002 h 700617"/>
                  <a:gd name="connsiteX12" fmla="*/ 180440 w 517605"/>
                  <a:gd name="connsiteY12" fmla="*/ 50289 h 700617"/>
                  <a:gd name="connsiteX13" fmla="*/ 217014 w 517605"/>
                  <a:gd name="connsiteY13" fmla="*/ 86863 h 700617"/>
                  <a:gd name="connsiteX14" fmla="*/ 215871 w 517605"/>
                  <a:gd name="connsiteY14" fmla="*/ 100578 h 700617"/>
                  <a:gd name="connsiteX15" fmla="*/ 223872 w 517605"/>
                  <a:gd name="connsiteY15" fmla="*/ 108579 h 700617"/>
                  <a:gd name="connsiteX16" fmla="*/ 262731 w 517605"/>
                  <a:gd name="connsiteY16" fmla="*/ 88006 h 700617"/>
                  <a:gd name="connsiteX17" fmla="*/ 279875 w 517605"/>
                  <a:gd name="connsiteY17" fmla="*/ 86863 h 700617"/>
                  <a:gd name="connsiteX18" fmla="*/ 287876 w 517605"/>
                  <a:gd name="connsiteY18" fmla="*/ 102864 h 700617"/>
                  <a:gd name="connsiteX19" fmla="*/ 278732 w 517605"/>
                  <a:gd name="connsiteY19" fmla="*/ 112007 h 700617"/>
                  <a:gd name="connsiteX20" fmla="*/ 283304 w 517605"/>
                  <a:gd name="connsiteY20" fmla="*/ 131437 h 700617"/>
                  <a:gd name="connsiteX21" fmla="*/ 293591 w 517605"/>
                  <a:gd name="connsiteY21" fmla="*/ 146295 h 700617"/>
                  <a:gd name="connsiteX22" fmla="*/ 290162 w 517605"/>
                  <a:gd name="connsiteY22" fmla="*/ 176012 h 700617"/>
                  <a:gd name="connsiteX23" fmla="*/ 277589 w 517605"/>
                  <a:gd name="connsiteY23" fmla="*/ 176012 h 700617"/>
                  <a:gd name="connsiteX24" fmla="*/ 259303 w 517605"/>
                  <a:gd name="connsiteY24" fmla="*/ 190870 h 700617"/>
                  <a:gd name="connsiteX25" fmla="*/ 255874 w 517605"/>
                  <a:gd name="connsiteY25" fmla="*/ 185155 h 700617"/>
                  <a:gd name="connsiteX26" fmla="*/ 230729 w 517605"/>
                  <a:gd name="connsiteY26" fmla="*/ 170297 h 700617"/>
                  <a:gd name="connsiteX27" fmla="*/ 222729 w 517605"/>
                  <a:gd name="connsiteY27" fmla="*/ 179440 h 700617"/>
                  <a:gd name="connsiteX28" fmla="*/ 220443 w 517605"/>
                  <a:gd name="connsiteY28" fmla="*/ 210300 h 700617"/>
                  <a:gd name="connsiteX29" fmla="*/ 214728 w 517605"/>
                  <a:gd name="connsiteY29" fmla="*/ 217157 h 700617"/>
                  <a:gd name="connsiteX30" fmla="*/ 221586 w 517605"/>
                  <a:gd name="connsiteY30" fmla="*/ 222872 h 700617"/>
                  <a:gd name="connsiteX31" fmla="*/ 220443 w 517605"/>
                  <a:gd name="connsiteY31" fmla="*/ 241159 h 700617"/>
                  <a:gd name="connsiteX32" fmla="*/ 267303 w 517605"/>
                  <a:gd name="connsiteY32" fmla="*/ 259446 h 700617"/>
                  <a:gd name="connsiteX33" fmla="*/ 273018 w 517605"/>
                  <a:gd name="connsiteY33" fmla="*/ 270875 h 700617"/>
                  <a:gd name="connsiteX34" fmla="*/ 291305 w 517605"/>
                  <a:gd name="connsiteY34" fmla="*/ 270875 h 700617"/>
                  <a:gd name="connsiteX35" fmla="*/ 305020 w 517605"/>
                  <a:gd name="connsiteY35" fmla="*/ 285733 h 700617"/>
                  <a:gd name="connsiteX36" fmla="*/ 324450 w 517605"/>
                  <a:gd name="connsiteY36" fmla="*/ 274304 h 700617"/>
                  <a:gd name="connsiteX37" fmla="*/ 350737 w 517605"/>
                  <a:gd name="connsiteY37" fmla="*/ 274304 h 700617"/>
                  <a:gd name="connsiteX38" fmla="*/ 354166 w 517605"/>
                  <a:gd name="connsiteY38" fmla="*/ 288019 h 700617"/>
                  <a:gd name="connsiteX39" fmla="*/ 345022 w 517605"/>
                  <a:gd name="connsiteY39" fmla="*/ 297162 h 700617"/>
                  <a:gd name="connsiteX40" fmla="*/ 364452 w 517605"/>
                  <a:gd name="connsiteY40" fmla="*/ 304020 h 700617"/>
                  <a:gd name="connsiteX41" fmla="*/ 373596 w 517605"/>
                  <a:gd name="connsiteY41" fmla="*/ 312020 h 700617"/>
                  <a:gd name="connsiteX42" fmla="*/ 366738 w 517605"/>
                  <a:gd name="connsiteY42" fmla="*/ 328021 h 700617"/>
                  <a:gd name="connsiteX43" fmla="*/ 379310 w 517605"/>
                  <a:gd name="connsiteY43" fmla="*/ 340594 h 700617"/>
                  <a:gd name="connsiteX44" fmla="*/ 387311 w 517605"/>
                  <a:gd name="connsiteY44" fmla="*/ 338308 h 700617"/>
                  <a:gd name="connsiteX45" fmla="*/ 390740 w 517605"/>
                  <a:gd name="connsiteY45" fmla="*/ 331450 h 700617"/>
                  <a:gd name="connsiteX46" fmla="*/ 410170 w 517605"/>
                  <a:gd name="connsiteY46" fmla="*/ 330307 h 700617"/>
                  <a:gd name="connsiteX47" fmla="*/ 426171 w 517605"/>
                  <a:gd name="connsiteY47" fmla="*/ 338308 h 700617"/>
                  <a:gd name="connsiteX48" fmla="*/ 414741 w 517605"/>
                  <a:gd name="connsiteY48" fmla="*/ 349737 h 700617"/>
                  <a:gd name="connsiteX49" fmla="*/ 426171 w 517605"/>
                  <a:gd name="connsiteY49" fmla="*/ 353166 h 700617"/>
                  <a:gd name="connsiteX50" fmla="*/ 442172 w 517605"/>
                  <a:gd name="connsiteY50" fmla="*/ 348594 h 700617"/>
                  <a:gd name="connsiteX51" fmla="*/ 449029 w 517605"/>
                  <a:gd name="connsiteY51" fmla="*/ 357738 h 700617"/>
                  <a:gd name="connsiteX52" fmla="*/ 481031 w 517605"/>
                  <a:gd name="connsiteY52" fmla="*/ 362309 h 700617"/>
                  <a:gd name="connsiteX53" fmla="*/ 477602 w 517605"/>
                  <a:gd name="connsiteY53" fmla="*/ 374882 h 700617"/>
                  <a:gd name="connsiteX54" fmla="*/ 483317 w 517605"/>
                  <a:gd name="connsiteY54" fmla="*/ 393169 h 700617"/>
                  <a:gd name="connsiteX55" fmla="*/ 466173 w 517605"/>
                  <a:gd name="connsiteY55" fmla="*/ 414884 h 700617"/>
                  <a:gd name="connsiteX56" fmla="*/ 453601 w 517605"/>
                  <a:gd name="connsiteY56" fmla="*/ 417170 h 700617"/>
                  <a:gd name="connsiteX57" fmla="*/ 445600 w 517605"/>
                  <a:gd name="connsiteY57" fmla="*/ 426314 h 700617"/>
                  <a:gd name="connsiteX58" fmla="*/ 455887 w 517605"/>
                  <a:gd name="connsiteY58" fmla="*/ 434314 h 700617"/>
                  <a:gd name="connsiteX59" fmla="*/ 460459 w 517605"/>
                  <a:gd name="connsiteY59" fmla="*/ 459459 h 700617"/>
                  <a:gd name="connsiteX60" fmla="*/ 453601 w 517605"/>
                  <a:gd name="connsiteY60" fmla="*/ 469745 h 700617"/>
                  <a:gd name="connsiteX61" fmla="*/ 462744 w 517605"/>
                  <a:gd name="connsiteY61" fmla="*/ 481174 h 700617"/>
                  <a:gd name="connsiteX62" fmla="*/ 474174 w 517605"/>
                  <a:gd name="connsiteY62" fmla="*/ 478888 h 700617"/>
                  <a:gd name="connsiteX63" fmla="*/ 482174 w 517605"/>
                  <a:gd name="connsiteY63" fmla="*/ 486889 h 700617"/>
                  <a:gd name="connsiteX64" fmla="*/ 510748 w 517605"/>
                  <a:gd name="connsiteY64" fmla="*/ 494889 h 700617"/>
                  <a:gd name="connsiteX65" fmla="*/ 517605 w 517605"/>
                  <a:gd name="connsiteY65" fmla="*/ 498318 h 700617"/>
                  <a:gd name="connsiteX66" fmla="*/ 516462 w 517605"/>
                  <a:gd name="connsiteY66" fmla="*/ 506319 h 700617"/>
                  <a:gd name="connsiteX67" fmla="*/ 498175 w 517605"/>
                  <a:gd name="connsiteY67" fmla="*/ 505176 h 700617"/>
                  <a:gd name="connsiteX68" fmla="*/ 491318 w 517605"/>
                  <a:gd name="connsiteY68" fmla="*/ 508605 h 700617"/>
                  <a:gd name="connsiteX69" fmla="*/ 505033 w 517605"/>
                  <a:gd name="connsiteY69" fmla="*/ 526892 h 700617"/>
                  <a:gd name="connsiteX70" fmla="*/ 500461 w 517605"/>
                  <a:gd name="connsiteY70" fmla="*/ 549750 h 700617"/>
                  <a:gd name="connsiteX71" fmla="*/ 497032 w 517605"/>
                  <a:gd name="connsiteY71" fmla="*/ 578323 h 700617"/>
                  <a:gd name="connsiteX72" fmla="*/ 507319 w 517605"/>
                  <a:gd name="connsiteY72" fmla="*/ 594325 h 700617"/>
                  <a:gd name="connsiteX73" fmla="*/ 505033 w 517605"/>
                  <a:gd name="connsiteY73" fmla="*/ 603468 h 700617"/>
                  <a:gd name="connsiteX74" fmla="*/ 514176 w 517605"/>
                  <a:gd name="connsiteY74" fmla="*/ 610326 h 700617"/>
                  <a:gd name="connsiteX75" fmla="*/ 513033 w 517605"/>
                  <a:gd name="connsiteY75" fmla="*/ 630898 h 700617"/>
                  <a:gd name="connsiteX76" fmla="*/ 491318 w 517605"/>
                  <a:gd name="connsiteY76" fmla="*/ 646899 h 700617"/>
                  <a:gd name="connsiteX77" fmla="*/ 466173 w 517605"/>
                  <a:gd name="connsiteY77" fmla="*/ 656043 h 700617"/>
                  <a:gd name="connsiteX78" fmla="*/ 450172 w 517605"/>
                  <a:gd name="connsiteY78" fmla="*/ 642328 h 700617"/>
                  <a:gd name="connsiteX79" fmla="*/ 436457 w 517605"/>
                  <a:gd name="connsiteY79" fmla="*/ 643471 h 700617"/>
                  <a:gd name="connsiteX80" fmla="*/ 425028 w 517605"/>
                  <a:gd name="connsiteY80" fmla="*/ 642328 h 700617"/>
                  <a:gd name="connsiteX81" fmla="*/ 415884 w 517605"/>
                  <a:gd name="connsiteY81" fmla="*/ 649185 h 700617"/>
                  <a:gd name="connsiteX82" fmla="*/ 402169 w 517605"/>
                  <a:gd name="connsiteY82" fmla="*/ 660615 h 700617"/>
                  <a:gd name="connsiteX83" fmla="*/ 390740 w 517605"/>
                  <a:gd name="connsiteY83" fmla="*/ 650328 h 700617"/>
                  <a:gd name="connsiteX84" fmla="*/ 369024 w 517605"/>
                  <a:gd name="connsiteY84" fmla="*/ 665186 h 700617"/>
                  <a:gd name="connsiteX85" fmla="*/ 363309 w 517605"/>
                  <a:gd name="connsiteY85" fmla="*/ 670901 h 700617"/>
                  <a:gd name="connsiteX86" fmla="*/ 363309 w 517605"/>
                  <a:gd name="connsiteY86" fmla="*/ 681187 h 700617"/>
                  <a:gd name="connsiteX87" fmla="*/ 290162 w 517605"/>
                  <a:gd name="connsiteY87" fmla="*/ 700617 h 700617"/>
                  <a:gd name="connsiteX88" fmla="*/ 275304 w 517605"/>
                  <a:gd name="connsiteY88" fmla="*/ 689188 h 700617"/>
                  <a:gd name="connsiteX89" fmla="*/ 245587 w 517605"/>
                  <a:gd name="connsiteY89" fmla="*/ 689188 h 700617"/>
                  <a:gd name="connsiteX90" fmla="*/ 182726 w 517605"/>
                  <a:gd name="connsiteY90" fmla="*/ 643471 h 700617"/>
                  <a:gd name="connsiteX91" fmla="*/ 167868 w 517605"/>
                  <a:gd name="connsiteY91" fmla="*/ 646899 h 700617"/>
                  <a:gd name="connsiteX92" fmla="*/ 155296 w 517605"/>
                  <a:gd name="connsiteY92" fmla="*/ 628612 h 700617"/>
                  <a:gd name="connsiteX93" fmla="*/ 143867 w 517605"/>
                  <a:gd name="connsiteY93" fmla="*/ 621755 h 700617"/>
                  <a:gd name="connsiteX94" fmla="*/ 135866 w 517605"/>
                  <a:gd name="connsiteY94" fmla="*/ 616040 h 700617"/>
                  <a:gd name="connsiteX95" fmla="*/ 127865 w 517605"/>
                  <a:gd name="connsiteY95" fmla="*/ 604611 h 700617"/>
                  <a:gd name="connsiteX96" fmla="*/ 110722 w 517605"/>
                  <a:gd name="connsiteY96" fmla="*/ 602325 h 700617"/>
                  <a:gd name="connsiteX97" fmla="*/ 97006 w 517605"/>
                  <a:gd name="connsiteY97" fmla="*/ 602325 h 700617"/>
                  <a:gd name="connsiteX98" fmla="*/ 92435 w 517605"/>
                  <a:gd name="connsiteY98" fmla="*/ 605754 h 700617"/>
                  <a:gd name="connsiteX99" fmla="*/ 61575 w 517605"/>
                  <a:gd name="connsiteY99" fmla="*/ 601182 h 700617"/>
                  <a:gd name="connsiteX100" fmla="*/ 34145 w 517605"/>
                  <a:gd name="connsiteY100" fmla="*/ 612611 h 700617"/>
                  <a:gd name="connsiteX101" fmla="*/ 4429 w 517605"/>
                  <a:gd name="connsiteY101" fmla="*/ 598896 h 700617"/>
                  <a:gd name="connsiteX102" fmla="*/ 0 w 517605"/>
                  <a:gd name="connsiteY102" fmla="*/ 601357 h 700617"/>
                  <a:gd name="connsiteX0" fmla="*/ 150020 w 667625"/>
                  <a:gd name="connsiteY0" fmla="*/ 0 h 700617"/>
                  <a:gd name="connsiteX1" fmla="*/ 163592 w 667625"/>
                  <a:gd name="connsiteY1" fmla="*/ 0 h 700617"/>
                  <a:gd name="connsiteX2" fmla="*/ 170450 w 667625"/>
                  <a:gd name="connsiteY2" fmla="*/ 10287 h 700617"/>
                  <a:gd name="connsiteX3" fmla="*/ 185308 w 667625"/>
                  <a:gd name="connsiteY3" fmla="*/ 5715 h 700617"/>
                  <a:gd name="connsiteX4" fmla="*/ 203595 w 667625"/>
                  <a:gd name="connsiteY4" fmla="*/ 17144 h 700617"/>
                  <a:gd name="connsiteX5" fmla="*/ 224168 w 667625"/>
                  <a:gd name="connsiteY5" fmla="*/ 8001 h 700617"/>
                  <a:gd name="connsiteX6" fmla="*/ 244740 w 667625"/>
                  <a:gd name="connsiteY6" fmla="*/ 8001 h 700617"/>
                  <a:gd name="connsiteX7" fmla="*/ 258456 w 667625"/>
                  <a:gd name="connsiteY7" fmla="*/ 0 h 700617"/>
                  <a:gd name="connsiteX8" fmla="*/ 306459 w 667625"/>
                  <a:gd name="connsiteY8" fmla="*/ 0 h 700617"/>
                  <a:gd name="connsiteX9" fmla="*/ 320174 w 667625"/>
                  <a:gd name="connsiteY9" fmla="*/ 10287 h 700617"/>
                  <a:gd name="connsiteX10" fmla="*/ 336175 w 667625"/>
                  <a:gd name="connsiteY10" fmla="*/ 5715 h 700617"/>
                  <a:gd name="connsiteX11" fmla="*/ 344175 w 667625"/>
                  <a:gd name="connsiteY11" fmla="*/ 32002 h 700617"/>
                  <a:gd name="connsiteX12" fmla="*/ 330460 w 667625"/>
                  <a:gd name="connsiteY12" fmla="*/ 50289 h 700617"/>
                  <a:gd name="connsiteX13" fmla="*/ 367034 w 667625"/>
                  <a:gd name="connsiteY13" fmla="*/ 86863 h 700617"/>
                  <a:gd name="connsiteX14" fmla="*/ 365891 w 667625"/>
                  <a:gd name="connsiteY14" fmla="*/ 100578 h 700617"/>
                  <a:gd name="connsiteX15" fmla="*/ 373892 w 667625"/>
                  <a:gd name="connsiteY15" fmla="*/ 108579 h 700617"/>
                  <a:gd name="connsiteX16" fmla="*/ 412751 w 667625"/>
                  <a:gd name="connsiteY16" fmla="*/ 88006 h 700617"/>
                  <a:gd name="connsiteX17" fmla="*/ 429895 w 667625"/>
                  <a:gd name="connsiteY17" fmla="*/ 86863 h 700617"/>
                  <a:gd name="connsiteX18" fmla="*/ 437896 w 667625"/>
                  <a:gd name="connsiteY18" fmla="*/ 102864 h 700617"/>
                  <a:gd name="connsiteX19" fmla="*/ 428752 w 667625"/>
                  <a:gd name="connsiteY19" fmla="*/ 112007 h 700617"/>
                  <a:gd name="connsiteX20" fmla="*/ 433324 w 667625"/>
                  <a:gd name="connsiteY20" fmla="*/ 131437 h 700617"/>
                  <a:gd name="connsiteX21" fmla="*/ 443611 w 667625"/>
                  <a:gd name="connsiteY21" fmla="*/ 146295 h 700617"/>
                  <a:gd name="connsiteX22" fmla="*/ 440182 w 667625"/>
                  <a:gd name="connsiteY22" fmla="*/ 176012 h 700617"/>
                  <a:gd name="connsiteX23" fmla="*/ 427609 w 667625"/>
                  <a:gd name="connsiteY23" fmla="*/ 176012 h 700617"/>
                  <a:gd name="connsiteX24" fmla="*/ 409323 w 667625"/>
                  <a:gd name="connsiteY24" fmla="*/ 190870 h 700617"/>
                  <a:gd name="connsiteX25" fmla="*/ 405894 w 667625"/>
                  <a:gd name="connsiteY25" fmla="*/ 185155 h 700617"/>
                  <a:gd name="connsiteX26" fmla="*/ 380749 w 667625"/>
                  <a:gd name="connsiteY26" fmla="*/ 170297 h 700617"/>
                  <a:gd name="connsiteX27" fmla="*/ 372749 w 667625"/>
                  <a:gd name="connsiteY27" fmla="*/ 179440 h 700617"/>
                  <a:gd name="connsiteX28" fmla="*/ 370463 w 667625"/>
                  <a:gd name="connsiteY28" fmla="*/ 210300 h 700617"/>
                  <a:gd name="connsiteX29" fmla="*/ 364748 w 667625"/>
                  <a:gd name="connsiteY29" fmla="*/ 217157 h 700617"/>
                  <a:gd name="connsiteX30" fmla="*/ 371606 w 667625"/>
                  <a:gd name="connsiteY30" fmla="*/ 222872 h 700617"/>
                  <a:gd name="connsiteX31" fmla="*/ 370463 w 667625"/>
                  <a:gd name="connsiteY31" fmla="*/ 241159 h 700617"/>
                  <a:gd name="connsiteX32" fmla="*/ 417323 w 667625"/>
                  <a:gd name="connsiteY32" fmla="*/ 259446 h 700617"/>
                  <a:gd name="connsiteX33" fmla="*/ 423038 w 667625"/>
                  <a:gd name="connsiteY33" fmla="*/ 270875 h 700617"/>
                  <a:gd name="connsiteX34" fmla="*/ 441325 w 667625"/>
                  <a:gd name="connsiteY34" fmla="*/ 270875 h 700617"/>
                  <a:gd name="connsiteX35" fmla="*/ 455040 w 667625"/>
                  <a:gd name="connsiteY35" fmla="*/ 285733 h 700617"/>
                  <a:gd name="connsiteX36" fmla="*/ 474470 w 667625"/>
                  <a:gd name="connsiteY36" fmla="*/ 274304 h 700617"/>
                  <a:gd name="connsiteX37" fmla="*/ 500757 w 667625"/>
                  <a:gd name="connsiteY37" fmla="*/ 274304 h 700617"/>
                  <a:gd name="connsiteX38" fmla="*/ 504186 w 667625"/>
                  <a:gd name="connsiteY38" fmla="*/ 288019 h 700617"/>
                  <a:gd name="connsiteX39" fmla="*/ 495042 w 667625"/>
                  <a:gd name="connsiteY39" fmla="*/ 297162 h 700617"/>
                  <a:gd name="connsiteX40" fmla="*/ 514472 w 667625"/>
                  <a:gd name="connsiteY40" fmla="*/ 304020 h 700617"/>
                  <a:gd name="connsiteX41" fmla="*/ 523616 w 667625"/>
                  <a:gd name="connsiteY41" fmla="*/ 312020 h 700617"/>
                  <a:gd name="connsiteX42" fmla="*/ 516758 w 667625"/>
                  <a:gd name="connsiteY42" fmla="*/ 328021 h 700617"/>
                  <a:gd name="connsiteX43" fmla="*/ 529330 w 667625"/>
                  <a:gd name="connsiteY43" fmla="*/ 340594 h 700617"/>
                  <a:gd name="connsiteX44" fmla="*/ 537331 w 667625"/>
                  <a:gd name="connsiteY44" fmla="*/ 338308 h 700617"/>
                  <a:gd name="connsiteX45" fmla="*/ 540760 w 667625"/>
                  <a:gd name="connsiteY45" fmla="*/ 331450 h 700617"/>
                  <a:gd name="connsiteX46" fmla="*/ 560190 w 667625"/>
                  <a:gd name="connsiteY46" fmla="*/ 330307 h 700617"/>
                  <a:gd name="connsiteX47" fmla="*/ 576191 w 667625"/>
                  <a:gd name="connsiteY47" fmla="*/ 338308 h 700617"/>
                  <a:gd name="connsiteX48" fmla="*/ 564761 w 667625"/>
                  <a:gd name="connsiteY48" fmla="*/ 349737 h 700617"/>
                  <a:gd name="connsiteX49" fmla="*/ 576191 w 667625"/>
                  <a:gd name="connsiteY49" fmla="*/ 353166 h 700617"/>
                  <a:gd name="connsiteX50" fmla="*/ 592192 w 667625"/>
                  <a:gd name="connsiteY50" fmla="*/ 348594 h 700617"/>
                  <a:gd name="connsiteX51" fmla="*/ 599049 w 667625"/>
                  <a:gd name="connsiteY51" fmla="*/ 357738 h 700617"/>
                  <a:gd name="connsiteX52" fmla="*/ 631051 w 667625"/>
                  <a:gd name="connsiteY52" fmla="*/ 362309 h 700617"/>
                  <a:gd name="connsiteX53" fmla="*/ 627622 w 667625"/>
                  <a:gd name="connsiteY53" fmla="*/ 374882 h 700617"/>
                  <a:gd name="connsiteX54" fmla="*/ 633337 w 667625"/>
                  <a:gd name="connsiteY54" fmla="*/ 393169 h 700617"/>
                  <a:gd name="connsiteX55" fmla="*/ 616193 w 667625"/>
                  <a:gd name="connsiteY55" fmla="*/ 414884 h 700617"/>
                  <a:gd name="connsiteX56" fmla="*/ 603621 w 667625"/>
                  <a:gd name="connsiteY56" fmla="*/ 417170 h 700617"/>
                  <a:gd name="connsiteX57" fmla="*/ 595620 w 667625"/>
                  <a:gd name="connsiteY57" fmla="*/ 426314 h 700617"/>
                  <a:gd name="connsiteX58" fmla="*/ 605907 w 667625"/>
                  <a:gd name="connsiteY58" fmla="*/ 434314 h 700617"/>
                  <a:gd name="connsiteX59" fmla="*/ 610479 w 667625"/>
                  <a:gd name="connsiteY59" fmla="*/ 459459 h 700617"/>
                  <a:gd name="connsiteX60" fmla="*/ 603621 w 667625"/>
                  <a:gd name="connsiteY60" fmla="*/ 469745 h 700617"/>
                  <a:gd name="connsiteX61" fmla="*/ 612764 w 667625"/>
                  <a:gd name="connsiteY61" fmla="*/ 481174 h 700617"/>
                  <a:gd name="connsiteX62" fmla="*/ 624194 w 667625"/>
                  <a:gd name="connsiteY62" fmla="*/ 478888 h 700617"/>
                  <a:gd name="connsiteX63" fmla="*/ 632194 w 667625"/>
                  <a:gd name="connsiteY63" fmla="*/ 486889 h 700617"/>
                  <a:gd name="connsiteX64" fmla="*/ 660768 w 667625"/>
                  <a:gd name="connsiteY64" fmla="*/ 494889 h 700617"/>
                  <a:gd name="connsiteX65" fmla="*/ 667625 w 667625"/>
                  <a:gd name="connsiteY65" fmla="*/ 498318 h 700617"/>
                  <a:gd name="connsiteX66" fmla="*/ 666482 w 667625"/>
                  <a:gd name="connsiteY66" fmla="*/ 506319 h 700617"/>
                  <a:gd name="connsiteX67" fmla="*/ 648195 w 667625"/>
                  <a:gd name="connsiteY67" fmla="*/ 505176 h 700617"/>
                  <a:gd name="connsiteX68" fmla="*/ 641338 w 667625"/>
                  <a:gd name="connsiteY68" fmla="*/ 508605 h 700617"/>
                  <a:gd name="connsiteX69" fmla="*/ 655053 w 667625"/>
                  <a:gd name="connsiteY69" fmla="*/ 526892 h 700617"/>
                  <a:gd name="connsiteX70" fmla="*/ 650481 w 667625"/>
                  <a:gd name="connsiteY70" fmla="*/ 549750 h 700617"/>
                  <a:gd name="connsiteX71" fmla="*/ 647052 w 667625"/>
                  <a:gd name="connsiteY71" fmla="*/ 578323 h 700617"/>
                  <a:gd name="connsiteX72" fmla="*/ 657339 w 667625"/>
                  <a:gd name="connsiteY72" fmla="*/ 594325 h 700617"/>
                  <a:gd name="connsiteX73" fmla="*/ 655053 w 667625"/>
                  <a:gd name="connsiteY73" fmla="*/ 603468 h 700617"/>
                  <a:gd name="connsiteX74" fmla="*/ 664196 w 667625"/>
                  <a:gd name="connsiteY74" fmla="*/ 610326 h 700617"/>
                  <a:gd name="connsiteX75" fmla="*/ 663053 w 667625"/>
                  <a:gd name="connsiteY75" fmla="*/ 630898 h 700617"/>
                  <a:gd name="connsiteX76" fmla="*/ 641338 w 667625"/>
                  <a:gd name="connsiteY76" fmla="*/ 646899 h 700617"/>
                  <a:gd name="connsiteX77" fmla="*/ 616193 w 667625"/>
                  <a:gd name="connsiteY77" fmla="*/ 656043 h 700617"/>
                  <a:gd name="connsiteX78" fmla="*/ 600192 w 667625"/>
                  <a:gd name="connsiteY78" fmla="*/ 642328 h 700617"/>
                  <a:gd name="connsiteX79" fmla="*/ 586477 w 667625"/>
                  <a:gd name="connsiteY79" fmla="*/ 643471 h 700617"/>
                  <a:gd name="connsiteX80" fmla="*/ 575048 w 667625"/>
                  <a:gd name="connsiteY80" fmla="*/ 642328 h 700617"/>
                  <a:gd name="connsiteX81" fmla="*/ 565904 w 667625"/>
                  <a:gd name="connsiteY81" fmla="*/ 649185 h 700617"/>
                  <a:gd name="connsiteX82" fmla="*/ 552189 w 667625"/>
                  <a:gd name="connsiteY82" fmla="*/ 660615 h 700617"/>
                  <a:gd name="connsiteX83" fmla="*/ 540760 w 667625"/>
                  <a:gd name="connsiteY83" fmla="*/ 650328 h 700617"/>
                  <a:gd name="connsiteX84" fmla="*/ 519044 w 667625"/>
                  <a:gd name="connsiteY84" fmla="*/ 665186 h 700617"/>
                  <a:gd name="connsiteX85" fmla="*/ 513329 w 667625"/>
                  <a:gd name="connsiteY85" fmla="*/ 670901 h 700617"/>
                  <a:gd name="connsiteX86" fmla="*/ 513329 w 667625"/>
                  <a:gd name="connsiteY86" fmla="*/ 681187 h 700617"/>
                  <a:gd name="connsiteX87" fmla="*/ 440182 w 667625"/>
                  <a:gd name="connsiteY87" fmla="*/ 700617 h 700617"/>
                  <a:gd name="connsiteX88" fmla="*/ 425324 w 667625"/>
                  <a:gd name="connsiteY88" fmla="*/ 689188 h 700617"/>
                  <a:gd name="connsiteX89" fmla="*/ 395607 w 667625"/>
                  <a:gd name="connsiteY89" fmla="*/ 689188 h 700617"/>
                  <a:gd name="connsiteX90" fmla="*/ 332746 w 667625"/>
                  <a:gd name="connsiteY90" fmla="*/ 643471 h 700617"/>
                  <a:gd name="connsiteX91" fmla="*/ 317888 w 667625"/>
                  <a:gd name="connsiteY91" fmla="*/ 646899 h 700617"/>
                  <a:gd name="connsiteX92" fmla="*/ 305316 w 667625"/>
                  <a:gd name="connsiteY92" fmla="*/ 628612 h 700617"/>
                  <a:gd name="connsiteX93" fmla="*/ 293887 w 667625"/>
                  <a:gd name="connsiteY93" fmla="*/ 621755 h 700617"/>
                  <a:gd name="connsiteX94" fmla="*/ 285886 w 667625"/>
                  <a:gd name="connsiteY94" fmla="*/ 616040 h 700617"/>
                  <a:gd name="connsiteX95" fmla="*/ 277885 w 667625"/>
                  <a:gd name="connsiteY95" fmla="*/ 604611 h 700617"/>
                  <a:gd name="connsiteX96" fmla="*/ 260742 w 667625"/>
                  <a:gd name="connsiteY96" fmla="*/ 602325 h 700617"/>
                  <a:gd name="connsiteX97" fmla="*/ 247026 w 667625"/>
                  <a:gd name="connsiteY97" fmla="*/ 602325 h 700617"/>
                  <a:gd name="connsiteX98" fmla="*/ 242455 w 667625"/>
                  <a:gd name="connsiteY98" fmla="*/ 605754 h 700617"/>
                  <a:gd name="connsiteX99" fmla="*/ 211595 w 667625"/>
                  <a:gd name="connsiteY99" fmla="*/ 601182 h 700617"/>
                  <a:gd name="connsiteX100" fmla="*/ 184165 w 667625"/>
                  <a:gd name="connsiteY100" fmla="*/ 612611 h 700617"/>
                  <a:gd name="connsiteX101" fmla="*/ 154449 w 667625"/>
                  <a:gd name="connsiteY101" fmla="*/ 598896 h 700617"/>
                  <a:gd name="connsiteX102" fmla="*/ 150020 w 667625"/>
                  <a:gd name="connsiteY102" fmla="*/ 601357 h 700617"/>
                  <a:gd name="connsiteX103" fmla="*/ 0 w 667625"/>
                  <a:gd name="connsiteY103" fmla="*/ 223480 h 700617"/>
                  <a:gd name="connsiteX104" fmla="*/ 150020 w 667625"/>
                  <a:gd name="connsiteY104" fmla="*/ 0 h 700617"/>
                  <a:gd name="connsiteX0" fmla="*/ 0 w 667625"/>
                  <a:gd name="connsiteY0" fmla="*/ 223480 h 700617"/>
                  <a:gd name="connsiteX1" fmla="*/ 150020 w 667625"/>
                  <a:gd name="connsiteY1" fmla="*/ 0 h 700617"/>
                  <a:gd name="connsiteX2" fmla="*/ 163592 w 667625"/>
                  <a:gd name="connsiteY2" fmla="*/ 0 h 700617"/>
                  <a:gd name="connsiteX3" fmla="*/ 170450 w 667625"/>
                  <a:gd name="connsiteY3" fmla="*/ 10287 h 700617"/>
                  <a:gd name="connsiteX4" fmla="*/ 185308 w 667625"/>
                  <a:gd name="connsiteY4" fmla="*/ 5715 h 700617"/>
                  <a:gd name="connsiteX5" fmla="*/ 203595 w 667625"/>
                  <a:gd name="connsiteY5" fmla="*/ 17144 h 700617"/>
                  <a:gd name="connsiteX6" fmla="*/ 224168 w 667625"/>
                  <a:gd name="connsiteY6" fmla="*/ 8001 h 700617"/>
                  <a:gd name="connsiteX7" fmla="*/ 244740 w 667625"/>
                  <a:gd name="connsiteY7" fmla="*/ 8001 h 700617"/>
                  <a:gd name="connsiteX8" fmla="*/ 258456 w 667625"/>
                  <a:gd name="connsiteY8" fmla="*/ 0 h 700617"/>
                  <a:gd name="connsiteX9" fmla="*/ 306459 w 667625"/>
                  <a:gd name="connsiteY9" fmla="*/ 0 h 700617"/>
                  <a:gd name="connsiteX10" fmla="*/ 320174 w 667625"/>
                  <a:gd name="connsiteY10" fmla="*/ 10287 h 700617"/>
                  <a:gd name="connsiteX11" fmla="*/ 336175 w 667625"/>
                  <a:gd name="connsiteY11" fmla="*/ 5715 h 700617"/>
                  <a:gd name="connsiteX12" fmla="*/ 344175 w 667625"/>
                  <a:gd name="connsiteY12" fmla="*/ 32002 h 700617"/>
                  <a:gd name="connsiteX13" fmla="*/ 330460 w 667625"/>
                  <a:gd name="connsiteY13" fmla="*/ 50289 h 700617"/>
                  <a:gd name="connsiteX14" fmla="*/ 367034 w 667625"/>
                  <a:gd name="connsiteY14" fmla="*/ 86863 h 700617"/>
                  <a:gd name="connsiteX15" fmla="*/ 365891 w 667625"/>
                  <a:gd name="connsiteY15" fmla="*/ 100578 h 700617"/>
                  <a:gd name="connsiteX16" fmla="*/ 373892 w 667625"/>
                  <a:gd name="connsiteY16" fmla="*/ 108579 h 700617"/>
                  <a:gd name="connsiteX17" fmla="*/ 412751 w 667625"/>
                  <a:gd name="connsiteY17" fmla="*/ 88006 h 700617"/>
                  <a:gd name="connsiteX18" fmla="*/ 429895 w 667625"/>
                  <a:gd name="connsiteY18" fmla="*/ 86863 h 700617"/>
                  <a:gd name="connsiteX19" fmla="*/ 437896 w 667625"/>
                  <a:gd name="connsiteY19" fmla="*/ 102864 h 700617"/>
                  <a:gd name="connsiteX20" fmla="*/ 428752 w 667625"/>
                  <a:gd name="connsiteY20" fmla="*/ 112007 h 700617"/>
                  <a:gd name="connsiteX21" fmla="*/ 433324 w 667625"/>
                  <a:gd name="connsiteY21" fmla="*/ 131437 h 700617"/>
                  <a:gd name="connsiteX22" fmla="*/ 443611 w 667625"/>
                  <a:gd name="connsiteY22" fmla="*/ 146295 h 700617"/>
                  <a:gd name="connsiteX23" fmla="*/ 440182 w 667625"/>
                  <a:gd name="connsiteY23" fmla="*/ 176012 h 700617"/>
                  <a:gd name="connsiteX24" fmla="*/ 427609 w 667625"/>
                  <a:gd name="connsiteY24" fmla="*/ 176012 h 700617"/>
                  <a:gd name="connsiteX25" fmla="*/ 409323 w 667625"/>
                  <a:gd name="connsiteY25" fmla="*/ 190870 h 700617"/>
                  <a:gd name="connsiteX26" fmla="*/ 405894 w 667625"/>
                  <a:gd name="connsiteY26" fmla="*/ 185155 h 700617"/>
                  <a:gd name="connsiteX27" fmla="*/ 380749 w 667625"/>
                  <a:gd name="connsiteY27" fmla="*/ 170297 h 700617"/>
                  <a:gd name="connsiteX28" fmla="*/ 372749 w 667625"/>
                  <a:gd name="connsiteY28" fmla="*/ 179440 h 700617"/>
                  <a:gd name="connsiteX29" fmla="*/ 370463 w 667625"/>
                  <a:gd name="connsiteY29" fmla="*/ 210300 h 700617"/>
                  <a:gd name="connsiteX30" fmla="*/ 364748 w 667625"/>
                  <a:gd name="connsiteY30" fmla="*/ 217157 h 700617"/>
                  <a:gd name="connsiteX31" fmla="*/ 371606 w 667625"/>
                  <a:gd name="connsiteY31" fmla="*/ 222872 h 700617"/>
                  <a:gd name="connsiteX32" fmla="*/ 370463 w 667625"/>
                  <a:gd name="connsiteY32" fmla="*/ 241159 h 700617"/>
                  <a:gd name="connsiteX33" fmla="*/ 417323 w 667625"/>
                  <a:gd name="connsiteY33" fmla="*/ 259446 h 700617"/>
                  <a:gd name="connsiteX34" fmla="*/ 423038 w 667625"/>
                  <a:gd name="connsiteY34" fmla="*/ 270875 h 700617"/>
                  <a:gd name="connsiteX35" fmla="*/ 441325 w 667625"/>
                  <a:gd name="connsiteY35" fmla="*/ 270875 h 700617"/>
                  <a:gd name="connsiteX36" fmla="*/ 455040 w 667625"/>
                  <a:gd name="connsiteY36" fmla="*/ 285733 h 700617"/>
                  <a:gd name="connsiteX37" fmla="*/ 474470 w 667625"/>
                  <a:gd name="connsiteY37" fmla="*/ 274304 h 700617"/>
                  <a:gd name="connsiteX38" fmla="*/ 500757 w 667625"/>
                  <a:gd name="connsiteY38" fmla="*/ 274304 h 700617"/>
                  <a:gd name="connsiteX39" fmla="*/ 504186 w 667625"/>
                  <a:gd name="connsiteY39" fmla="*/ 288019 h 700617"/>
                  <a:gd name="connsiteX40" fmla="*/ 495042 w 667625"/>
                  <a:gd name="connsiteY40" fmla="*/ 297162 h 700617"/>
                  <a:gd name="connsiteX41" fmla="*/ 514472 w 667625"/>
                  <a:gd name="connsiteY41" fmla="*/ 304020 h 700617"/>
                  <a:gd name="connsiteX42" fmla="*/ 523616 w 667625"/>
                  <a:gd name="connsiteY42" fmla="*/ 312020 h 700617"/>
                  <a:gd name="connsiteX43" fmla="*/ 516758 w 667625"/>
                  <a:gd name="connsiteY43" fmla="*/ 328021 h 700617"/>
                  <a:gd name="connsiteX44" fmla="*/ 529330 w 667625"/>
                  <a:gd name="connsiteY44" fmla="*/ 340594 h 700617"/>
                  <a:gd name="connsiteX45" fmla="*/ 537331 w 667625"/>
                  <a:gd name="connsiteY45" fmla="*/ 338308 h 700617"/>
                  <a:gd name="connsiteX46" fmla="*/ 540760 w 667625"/>
                  <a:gd name="connsiteY46" fmla="*/ 331450 h 700617"/>
                  <a:gd name="connsiteX47" fmla="*/ 560190 w 667625"/>
                  <a:gd name="connsiteY47" fmla="*/ 330307 h 700617"/>
                  <a:gd name="connsiteX48" fmla="*/ 576191 w 667625"/>
                  <a:gd name="connsiteY48" fmla="*/ 338308 h 700617"/>
                  <a:gd name="connsiteX49" fmla="*/ 564761 w 667625"/>
                  <a:gd name="connsiteY49" fmla="*/ 349737 h 700617"/>
                  <a:gd name="connsiteX50" fmla="*/ 576191 w 667625"/>
                  <a:gd name="connsiteY50" fmla="*/ 353166 h 700617"/>
                  <a:gd name="connsiteX51" fmla="*/ 592192 w 667625"/>
                  <a:gd name="connsiteY51" fmla="*/ 348594 h 700617"/>
                  <a:gd name="connsiteX52" fmla="*/ 599049 w 667625"/>
                  <a:gd name="connsiteY52" fmla="*/ 357738 h 700617"/>
                  <a:gd name="connsiteX53" fmla="*/ 631051 w 667625"/>
                  <a:gd name="connsiteY53" fmla="*/ 362309 h 700617"/>
                  <a:gd name="connsiteX54" fmla="*/ 627622 w 667625"/>
                  <a:gd name="connsiteY54" fmla="*/ 374882 h 700617"/>
                  <a:gd name="connsiteX55" fmla="*/ 633337 w 667625"/>
                  <a:gd name="connsiteY55" fmla="*/ 393169 h 700617"/>
                  <a:gd name="connsiteX56" fmla="*/ 616193 w 667625"/>
                  <a:gd name="connsiteY56" fmla="*/ 414884 h 700617"/>
                  <a:gd name="connsiteX57" fmla="*/ 603621 w 667625"/>
                  <a:gd name="connsiteY57" fmla="*/ 417170 h 700617"/>
                  <a:gd name="connsiteX58" fmla="*/ 595620 w 667625"/>
                  <a:gd name="connsiteY58" fmla="*/ 426314 h 700617"/>
                  <a:gd name="connsiteX59" fmla="*/ 605907 w 667625"/>
                  <a:gd name="connsiteY59" fmla="*/ 434314 h 700617"/>
                  <a:gd name="connsiteX60" fmla="*/ 610479 w 667625"/>
                  <a:gd name="connsiteY60" fmla="*/ 459459 h 700617"/>
                  <a:gd name="connsiteX61" fmla="*/ 603621 w 667625"/>
                  <a:gd name="connsiteY61" fmla="*/ 469745 h 700617"/>
                  <a:gd name="connsiteX62" fmla="*/ 612764 w 667625"/>
                  <a:gd name="connsiteY62" fmla="*/ 481174 h 700617"/>
                  <a:gd name="connsiteX63" fmla="*/ 624194 w 667625"/>
                  <a:gd name="connsiteY63" fmla="*/ 478888 h 700617"/>
                  <a:gd name="connsiteX64" fmla="*/ 632194 w 667625"/>
                  <a:gd name="connsiteY64" fmla="*/ 486889 h 700617"/>
                  <a:gd name="connsiteX65" fmla="*/ 660768 w 667625"/>
                  <a:gd name="connsiteY65" fmla="*/ 494889 h 700617"/>
                  <a:gd name="connsiteX66" fmla="*/ 667625 w 667625"/>
                  <a:gd name="connsiteY66" fmla="*/ 498318 h 700617"/>
                  <a:gd name="connsiteX67" fmla="*/ 666482 w 667625"/>
                  <a:gd name="connsiteY67" fmla="*/ 506319 h 700617"/>
                  <a:gd name="connsiteX68" fmla="*/ 648195 w 667625"/>
                  <a:gd name="connsiteY68" fmla="*/ 505176 h 700617"/>
                  <a:gd name="connsiteX69" fmla="*/ 641338 w 667625"/>
                  <a:gd name="connsiteY69" fmla="*/ 508605 h 700617"/>
                  <a:gd name="connsiteX70" fmla="*/ 655053 w 667625"/>
                  <a:gd name="connsiteY70" fmla="*/ 526892 h 700617"/>
                  <a:gd name="connsiteX71" fmla="*/ 650481 w 667625"/>
                  <a:gd name="connsiteY71" fmla="*/ 549750 h 700617"/>
                  <a:gd name="connsiteX72" fmla="*/ 647052 w 667625"/>
                  <a:gd name="connsiteY72" fmla="*/ 578323 h 700617"/>
                  <a:gd name="connsiteX73" fmla="*/ 657339 w 667625"/>
                  <a:gd name="connsiteY73" fmla="*/ 594325 h 700617"/>
                  <a:gd name="connsiteX74" fmla="*/ 655053 w 667625"/>
                  <a:gd name="connsiteY74" fmla="*/ 603468 h 700617"/>
                  <a:gd name="connsiteX75" fmla="*/ 664196 w 667625"/>
                  <a:gd name="connsiteY75" fmla="*/ 610326 h 700617"/>
                  <a:gd name="connsiteX76" fmla="*/ 663053 w 667625"/>
                  <a:gd name="connsiteY76" fmla="*/ 630898 h 700617"/>
                  <a:gd name="connsiteX77" fmla="*/ 641338 w 667625"/>
                  <a:gd name="connsiteY77" fmla="*/ 646899 h 700617"/>
                  <a:gd name="connsiteX78" fmla="*/ 616193 w 667625"/>
                  <a:gd name="connsiteY78" fmla="*/ 656043 h 700617"/>
                  <a:gd name="connsiteX79" fmla="*/ 600192 w 667625"/>
                  <a:gd name="connsiteY79" fmla="*/ 642328 h 700617"/>
                  <a:gd name="connsiteX80" fmla="*/ 586477 w 667625"/>
                  <a:gd name="connsiteY80" fmla="*/ 643471 h 700617"/>
                  <a:gd name="connsiteX81" fmla="*/ 575048 w 667625"/>
                  <a:gd name="connsiteY81" fmla="*/ 642328 h 700617"/>
                  <a:gd name="connsiteX82" fmla="*/ 565904 w 667625"/>
                  <a:gd name="connsiteY82" fmla="*/ 649185 h 700617"/>
                  <a:gd name="connsiteX83" fmla="*/ 552189 w 667625"/>
                  <a:gd name="connsiteY83" fmla="*/ 660615 h 700617"/>
                  <a:gd name="connsiteX84" fmla="*/ 540760 w 667625"/>
                  <a:gd name="connsiteY84" fmla="*/ 650328 h 700617"/>
                  <a:gd name="connsiteX85" fmla="*/ 519044 w 667625"/>
                  <a:gd name="connsiteY85" fmla="*/ 665186 h 700617"/>
                  <a:gd name="connsiteX86" fmla="*/ 513329 w 667625"/>
                  <a:gd name="connsiteY86" fmla="*/ 670901 h 700617"/>
                  <a:gd name="connsiteX87" fmla="*/ 513329 w 667625"/>
                  <a:gd name="connsiteY87" fmla="*/ 681187 h 700617"/>
                  <a:gd name="connsiteX88" fmla="*/ 440182 w 667625"/>
                  <a:gd name="connsiteY88" fmla="*/ 700617 h 700617"/>
                  <a:gd name="connsiteX89" fmla="*/ 425324 w 667625"/>
                  <a:gd name="connsiteY89" fmla="*/ 689188 h 700617"/>
                  <a:gd name="connsiteX90" fmla="*/ 395607 w 667625"/>
                  <a:gd name="connsiteY90" fmla="*/ 689188 h 700617"/>
                  <a:gd name="connsiteX91" fmla="*/ 332746 w 667625"/>
                  <a:gd name="connsiteY91" fmla="*/ 643471 h 700617"/>
                  <a:gd name="connsiteX92" fmla="*/ 317888 w 667625"/>
                  <a:gd name="connsiteY92" fmla="*/ 646899 h 700617"/>
                  <a:gd name="connsiteX93" fmla="*/ 305316 w 667625"/>
                  <a:gd name="connsiteY93" fmla="*/ 628612 h 700617"/>
                  <a:gd name="connsiteX94" fmla="*/ 293887 w 667625"/>
                  <a:gd name="connsiteY94" fmla="*/ 621755 h 700617"/>
                  <a:gd name="connsiteX95" fmla="*/ 285886 w 667625"/>
                  <a:gd name="connsiteY95" fmla="*/ 616040 h 700617"/>
                  <a:gd name="connsiteX96" fmla="*/ 277885 w 667625"/>
                  <a:gd name="connsiteY96" fmla="*/ 604611 h 700617"/>
                  <a:gd name="connsiteX97" fmla="*/ 260742 w 667625"/>
                  <a:gd name="connsiteY97" fmla="*/ 602325 h 700617"/>
                  <a:gd name="connsiteX98" fmla="*/ 247026 w 667625"/>
                  <a:gd name="connsiteY98" fmla="*/ 602325 h 700617"/>
                  <a:gd name="connsiteX99" fmla="*/ 242455 w 667625"/>
                  <a:gd name="connsiteY99" fmla="*/ 605754 h 700617"/>
                  <a:gd name="connsiteX100" fmla="*/ 211595 w 667625"/>
                  <a:gd name="connsiteY100" fmla="*/ 601182 h 700617"/>
                  <a:gd name="connsiteX101" fmla="*/ 184165 w 667625"/>
                  <a:gd name="connsiteY101" fmla="*/ 612611 h 700617"/>
                  <a:gd name="connsiteX102" fmla="*/ 154449 w 667625"/>
                  <a:gd name="connsiteY102" fmla="*/ 598896 h 700617"/>
                  <a:gd name="connsiteX103" fmla="*/ 150020 w 667625"/>
                  <a:gd name="connsiteY103" fmla="*/ 601357 h 700617"/>
                  <a:gd name="connsiteX104" fmla="*/ 91440 w 667625"/>
                  <a:gd name="connsiteY104" fmla="*/ 314920 h 700617"/>
                  <a:gd name="connsiteX0" fmla="*/ 87442 w 605047"/>
                  <a:gd name="connsiteY0" fmla="*/ 0 h 700617"/>
                  <a:gd name="connsiteX1" fmla="*/ 101014 w 605047"/>
                  <a:gd name="connsiteY1" fmla="*/ 0 h 700617"/>
                  <a:gd name="connsiteX2" fmla="*/ 107872 w 605047"/>
                  <a:gd name="connsiteY2" fmla="*/ 10287 h 700617"/>
                  <a:gd name="connsiteX3" fmla="*/ 122730 w 605047"/>
                  <a:gd name="connsiteY3" fmla="*/ 5715 h 700617"/>
                  <a:gd name="connsiteX4" fmla="*/ 141017 w 605047"/>
                  <a:gd name="connsiteY4" fmla="*/ 17144 h 700617"/>
                  <a:gd name="connsiteX5" fmla="*/ 161590 w 605047"/>
                  <a:gd name="connsiteY5" fmla="*/ 8001 h 700617"/>
                  <a:gd name="connsiteX6" fmla="*/ 182162 w 605047"/>
                  <a:gd name="connsiteY6" fmla="*/ 8001 h 700617"/>
                  <a:gd name="connsiteX7" fmla="*/ 195878 w 605047"/>
                  <a:gd name="connsiteY7" fmla="*/ 0 h 700617"/>
                  <a:gd name="connsiteX8" fmla="*/ 243881 w 605047"/>
                  <a:gd name="connsiteY8" fmla="*/ 0 h 700617"/>
                  <a:gd name="connsiteX9" fmla="*/ 257596 w 605047"/>
                  <a:gd name="connsiteY9" fmla="*/ 10287 h 700617"/>
                  <a:gd name="connsiteX10" fmla="*/ 273597 w 605047"/>
                  <a:gd name="connsiteY10" fmla="*/ 5715 h 700617"/>
                  <a:gd name="connsiteX11" fmla="*/ 281597 w 605047"/>
                  <a:gd name="connsiteY11" fmla="*/ 32002 h 700617"/>
                  <a:gd name="connsiteX12" fmla="*/ 267882 w 605047"/>
                  <a:gd name="connsiteY12" fmla="*/ 50289 h 700617"/>
                  <a:gd name="connsiteX13" fmla="*/ 304456 w 605047"/>
                  <a:gd name="connsiteY13" fmla="*/ 86863 h 700617"/>
                  <a:gd name="connsiteX14" fmla="*/ 303313 w 605047"/>
                  <a:gd name="connsiteY14" fmla="*/ 100578 h 700617"/>
                  <a:gd name="connsiteX15" fmla="*/ 311314 w 605047"/>
                  <a:gd name="connsiteY15" fmla="*/ 108579 h 700617"/>
                  <a:gd name="connsiteX16" fmla="*/ 350173 w 605047"/>
                  <a:gd name="connsiteY16" fmla="*/ 88006 h 700617"/>
                  <a:gd name="connsiteX17" fmla="*/ 367317 w 605047"/>
                  <a:gd name="connsiteY17" fmla="*/ 86863 h 700617"/>
                  <a:gd name="connsiteX18" fmla="*/ 375318 w 605047"/>
                  <a:gd name="connsiteY18" fmla="*/ 102864 h 700617"/>
                  <a:gd name="connsiteX19" fmla="*/ 366174 w 605047"/>
                  <a:gd name="connsiteY19" fmla="*/ 112007 h 700617"/>
                  <a:gd name="connsiteX20" fmla="*/ 370746 w 605047"/>
                  <a:gd name="connsiteY20" fmla="*/ 131437 h 700617"/>
                  <a:gd name="connsiteX21" fmla="*/ 381033 w 605047"/>
                  <a:gd name="connsiteY21" fmla="*/ 146295 h 700617"/>
                  <a:gd name="connsiteX22" fmla="*/ 377604 w 605047"/>
                  <a:gd name="connsiteY22" fmla="*/ 176012 h 700617"/>
                  <a:gd name="connsiteX23" fmla="*/ 365031 w 605047"/>
                  <a:gd name="connsiteY23" fmla="*/ 176012 h 700617"/>
                  <a:gd name="connsiteX24" fmla="*/ 346745 w 605047"/>
                  <a:gd name="connsiteY24" fmla="*/ 190870 h 700617"/>
                  <a:gd name="connsiteX25" fmla="*/ 343316 w 605047"/>
                  <a:gd name="connsiteY25" fmla="*/ 185155 h 700617"/>
                  <a:gd name="connsiteX26" fmla="*/ 318171 w 605047"/>
                  <a:gd name="connsiteY26" fmla="*/ 170297 h 700617"/>
                  <a:gd name="connsiteX27" fmla="*/ 310171 w 605047"/>
                  <a:gd name="connsiteY27" fmla="*/ 179440 h 700617"/>
                  <a:gd name="connsiteX28" fmla="*/ 307885 w 605047"/>
                  <a:gd name="connsiteY28" fmla="*/ 210300 h 700617"/>
                  <a:gd name="connsiteX29" fmla="*/ 302170 w 605047"/>
                  <a:gd name="connsiteY29" fmla="*/ 217157 h 700617"/>
                  <a:gd name="connsiteX30" fmla="*/ 309028 w 605047"/>
                  <a:gd name="connsiteY30" fmla="*/ 222872 h 700617"/>
                  <a:gd name="connsiteX31" fmla="*/ 307885 w 605047"/>
                  <a:gd name="connsiteY31" fmla="*/ 241159 h 700617"/>
                  <a:gd name="connsiteX32" fmla="*/ 354745 w 605047"/>
                  <a:gd name="connsiteY32" fmla="*/ 259446 h 700617"/>
                  <a:gd name="connsiteX33" fmla="*/ 360460 w 605047"/>
                  <a:gd name="connsiteY33" fmla="*/ 270875 h 700617"/>
                  <a:gd name="connsiteX34" fmla="*/ 378747 w 605047"/>
                  <a:gd name="connsiteY34" fmla="*/ 270875 h 700617"/>
                  <a:gd name="connsiteX35" fmla="*/ 392462 w 605047"/>
                  <a:gd name="connsiteY35" fmla="*/ 285733 h 700617"/>
                  <a:gd name="connsiteX36" fmla="*/ 411892 w 605047"/>
                  <a:gd name="connsiteY36" fmla="*/ 274304 h 700617"/>
                  <a:gd name="connsiteX37" fmla="*/ 438179 w 605047"/>
                  <a:gd name="connsiteY37" fmla="*/ 274304 h 700617"/>
                  <a:gd name="connsiteX38" fmla="*/ 441608 w 605047"/>
                  <a:gd name="connsiteY38" fmla="*/ 288019 h 700617"/>
                  <a:gd name="connsiteX39" fmla="*/ 432464 w 605047"/>
                  <a:gd name="connsiteY39" fmla="*/ 297162 h 700617"/>
                  <a:gd name="connsiteX40" fmla="*/ 451894 w 605047"/>
                  <a:gd name="connsiteY40" fmla="*/ 304020 h 700617"/>
                  <a:gd name="connsiteX41" fmla="*/ 461038 w 605047"/>
                  <a:gd name="connsiteY41" fmla="*/ 312020 h 700617"/>
                  <a:gd name="connsiteX42" fmla="*/ 454180 w 605047"/>
                  <a:gd name="connsiteY42" fmla="*/ 328021 h 700617"/>
                  <a:gd name="connsiteX43" fmla="*/ 466752 w 605047"/>
                  <a:gd name="connsiteY43" fmla="*/ 340594 h 700617"/>
                  <a:gd name="connsiteX44" fmla="*/ 474753 w 605047"/>
                  <a:gd name="connsiteY44" fmla="*/ 338308 h 700617"/>
                  <a:gd name="connsiteX45" fmla="*/ 478182 w 605047"/>
                  <a:gd name="connsiteY45" fmla="*/ 331450 h 700617"/>
                  <a:gd name="connsiteX46" fmla="*/ 497612 w 605047"/>
                  <a:gd name="connsiteY46" fmla="*/ 330307 h 700617"/>
                  <a:gd name="connsiteX47" fmla="*/ 513613 w 605047"/>
                  <a:gd name="connsiteY47" fmla="*/ 338308 h 700617"/>
                  <a:gd name="connsiteX48" fmla="*/ 502183 w 605047"/>
                  <a:gd name="connsiteY48" fmla="*/ 349737 h 700617"/>
                  <a:gd name="connsiteX49" fmla="*/ 513613 w 605047"/>
                  <a:gd name="connsiteY49" fmla="*/ 353166 h 700617"/>
                  <a:gd name="connsiteX50" fmla="*/ 529614 w 605047"/>
                  <a:gd name="connsiteY50" fmla="*/ 348594 h 700617"/>
                  <a:gd name="connsiteX51" fmla="*/ 536471 w 605047"/>
                  <a:gd name="connsiteY51" fmla="*/ 357738 h 700617"/>
                  <a:gd name="connsiteX52" fmla="*/ 568473 w 605047"/>
                  <a:gd name="connsiteY52" fmla="*/ 362309 h 700617"/>
                  <a:gd name="connsiteX53" fmla="*/ 565044 w 605047"/>
                  <a:gd name="connsiteY53" fmla="*/ 374882 h 700617"/>
                  <a:gd name="connsiteX54" fmla="*/ 570759 w 605047"/>
                  <a:gd name="connsiteY54" fmla="*/ 393169 h 700617"/>
                  <a:gd name="connsiteX55" fmla="*/ 553615 w 605047"/>
                  <a:gd name="connsiteY55" fmla="*/ 414884 h 700617"/>
                  <a:gd name="connsiteX56" fmla="*/ 541043 w 605047"/>
                  <a:gd name="connsiteY56" fmla="*/ 417170 h 700617"/>
                  <a:gd name="connsiteX57" fmla="*/ 533042 w 605047"/>
                  <a:gd name="connsiteY57" fmla="*/ 426314 h 700617"/>
                  <a:gd name="connsiteX58" fmla="*/ 543329 w 605047"/>
                  <a:gd name="connsiteY58" fmla="*/ 434314 h 700617"/>
                  <a:gd name="connsiteX59" fmla="*/ 547901 w 605047"/>
                  <a:gd name="connsiteY59" fmla="*/ 459459 h 700617"/>
                  <a:gd name="connsiteX60" fmla="*/ 541043 w 605047"/>
                  <a:gd name="connsiteY60" fmla="*/ 469745 h 700617"/>
                  <a:gd name="connsiteX61" fmla="*/ 550186 w 605047"/>
                  <a:gd name="connsiteY61" fmla="*/ 481174 h 700617"/>
                  <a:gd name="connsiteX62" fmla="*/ 561616 w 605047"/>
                  <a:gd name="connsiteY62" fmla="*/ 478888 h 700617"/>
                  <a:gd name="connsiteX63" fmla="*/ 569616 w 605047"/>
                  <a:gd name="connsiteY63" fmla="*/ 486889 h 700617"/>
                  <a:gd name="connsiteX64" fmla="*/ 598190 w 605047"/>
                  <a:gd name="connsiteY64" fmla="*/ 494889 h 700617"/>
                  <a:gd name="connsiteX65" fmla="*/ 605047 w 605047"/>
                  <a:gd name="connsiteY65" fmla="*/ 498318 h 700617"/>
                  <a:gd name="connsiteX66" fmla="*/ 603904 w 605047"/>
                  <a:gd name="connsiteY66" fmla="*/ 506319 h 700617"/>
                  <a:gd name="connsiteX67" fmla="*/ 585617 w 605047"/>
                  <a:gd name="connsiteY67" fmla="*/ 505176 h 700617"/>
                  <a:gd name="connsiteX68" fmla="*/ 578760 w 605047"/>
                  <a:gd name="connsiteY68" fmla="*/ 508605 h 700617"/>
                  <a:gd name="connsiteX69" fmla="*/ 592475 w 605047"/>
                  <a:gd name="connsiteY69" fmla="*/ 526892 h 700617"/>
                  <a:gd name="connsiteX70" fmla="*/ 587903 w 605047"/>
                  <a:gd name="connsiteY70" fmla="*/ 549750 h 700617"/>
                  <a:gd name="connsiteX71" fmla="*/ 584474 w 605047"/>
                  <a:gd name="connsiteY71" fmla="*/ 578323 h 700617"/>
                  <a:gd name="connsiteX72" fmla="*/ 594761 w 605047"/>
                  <a:gd name="connsiteY72" fmla="*/ 594325 h 700617"/>
                  <a:gd name="connsiteX73" fmla="*/ 592475 w 605047"/>
                  <a:gd name="connsiteY73" fmla="*/ 603468 h 700617"/>
                  <a:gd name="connsiteX74" fmla="*/ 601618 w 605047"/>
                  <a:gd name="connsiteY74" fmla="*/ 610326 h 700617"/>
                  <a:gd name="connsiteX75" fmla="*/ 600475 w 605047"/>
                  <a:gd name="connsiteY75" fmla="*/ 630898 h 700617"/>
                  <a:gd name="connsiteX76" fmla="*/ 578760 w 605047"/>
                  <a:gd name="connsiteY76" fmla="*/ 646899 h 700617"/>
                  <a:gd name="connsiteX77" fmla="*/ 553615 w 605047"/>
                  <a:gd name="connsiteY77" fmla="*/ 656043 h 700617"/>
                  <a:gd name="connsiteX78" fmla="*/ 537614 w 605047"/>
                  <a:gd name="connsiteY78" fmla="*/ 642328 h 700617"/>
                  <a:gd name="connsiteX79" fmla="*/ 523899 w 605047"/>
                  <a:gd name="connsiteY79" fmla="*/ 643471 h 700617"/>
                  <a:gd name="connsiteX80" fmla="*/ 512470 w 605047"/>
                  <a:gd name="connsiteY80" fmla="*/ 642328 h 700617"/>
                  <a:gd name="connsiteX81" fmla="*/ 503326 w 605047"/>
                  <a:gd name="connsiteY81" fmla="*/ 649185 h 700617"/>
                  <a:gd name="connsiteX82" fmla="*/ 489611 w 605047"/>
                  <a:gd name="connsiteY82" fmla="*/ 660615 h 700617"/>
                  <a:gd name="connsiteX83" fmla="*/ 478182 w 605047"/>
                  <a:gd name="connsiteY83" fmla="*/ 650328 h 700617"/>
                  <a:gd name="connsiteX84" fmla="*/ 456466 w 605047"/>
                  <a:gd name="connsiteY84" fmla="*/ 665186 h 700617"/>
                  <a:gd name="connsiteX85" fmla="*/ 450751 w 605047"/>
                  <a:gd name="connsiteY85" fmla="*/ 670901 h 700617"/>
                  <a:gd name="connsiteX86" fmla="*/ 450751 w 605047"/>
                  <a:gd name="connsiteY86" fmla="*/ 681187 h 700617"/>
                  <a:gd name="connsiteX87" fmla="*/ 377604 w 605047"/>
                  <a:gd name="connsiteY87" fmla="*/ 700617 h 700617"/>
                  <a:gd name="connsiteX88" fmla="*/ 362746 w 605047"/>
                  <a:gd name="connsiteY88" fmla="*/ 689188 h 700617"/>
                  <a:gd name="connsiteX89" fmla="*/ 333029 w 605047"/>
                  <a:gd name="connsiteY89" fmla="*/ 689188 h 700617"/>
                  <a:gd name="connsiteX90" fmla="*/ 270168 w 605047"/>
                  <a:gd name="connsiteY90" fmla="*/ 643471 h 700617"/>
                  <a:gd name="connsiteX91" fmla="*/ 255310 w 605047"/>
                  <a:gd name="connsiteY91" fmla="*/ 646899 h 700617"/>
                  <a:gd name="connsiteX92" fmla="*/ 242738 w 605047"/>
                  <a:gd name="connsiteY92" fmla="*/ 628612 h 700617"/>
                  <a:gd name="connsiteX93" fmla="*/ 231309 w 605047"/>
                  <a:gd name="connsiteY93" fmla="*/ 621755 h 700617"/>
                  <a:gd name="connsiteX94" fmla="*/ 223308 w 605047"/>
                  <a:gd name="connsiteY94" fmla="*/ 616040 h 700617"/>
                  <a:gd name="connsiteX95" fmla="*/ 215307 w 605047"/>
                  <a:gd name="connsiteY95" fmla="*/ 604611 h 700617"/>
                  <a:gd name="connsiteX96" fmla="*/ 198164 w 605047"/>
                  <a:gd name="connsiteY96" fmla="*/ 602325 h 700617"/>
                  <a:gd name="connsiteX97" fmla="*/ 184448 w 605047"/>
                  <a:gd name="connsiteY97" fmla="*/ 602325 h 700617"/>
                  <a:gd name="connsiteX98" fmla="*/ 179877 w 605047"/>
                  <a:gd name="connsiteY98" fmla="*/ 605754 h 700617"/>
                  <a:gd name="connsiteX99" fmla="*/ 149017 w 605047"/>
                  <a:gd name="connsiteY99" fmla="*/ 601182 h 700617"/>
                  <a:gd name="connsiteX100" fmla="*/ 121587 w 605047"/>
                  <a:gd name="connsiteY100" fmla="*/ 612611 h 700617"/>
                  <a:gd name="connsiteX101" fmla="*/ 91871 w 605047"/>
                  <a:gd name="connsiteY101" fmla="*/ 598896 h 700617"/>
                  <a:gd name="connsiteX102" fmla="*/ 87442 w 605047"/>
                  <a:gd name="connsiteY102" fmla="*/ 601357 h 700617"/>
                  <a:gd name="connsiteX103" fmla="*/ 28862 w 605047"/>
                  <a:gd name="connsiteY103" fmla="*/ 314920 h 700617"/>
                  <a:gd name="connsiteX0" fmla="*/ 0 w 517605"/>
                  <a:gd name="connsiteY0" fmla="*/ 0 h 700617"/>
                  <a:gd name="connsiteX1" fmla="*/ 13572 w 517605"/>
                  <a:gd name="connsiteY1" fmla="*/ 0 h 700617"/>
                  <a:gd name="connsiteX2" fmla="*/ 20430 w 517605"/>
                  <a:gd name="connsiteY2" fmla="*/ 10287 h 700617"/>
                  <a:gd name="connsiteX3" fmla="*/ 35288 w 517605"/>
                  <a:gd name="connsiteY3" fmla="*/ 5715 h 700617"/>
                  <a:gd name="connsiteX4" fmla="*/ 53575 w 517605"/>
                  <a:gd name="connsiteY4" fmla="*/ 17144 h 700617"/>
                  <a:gd name="connsiteX5" fmla="*/ 74148 w 517605"/>
                  <a:gd name="connsiteY5" fmla="*/ 8001 h 700617"/>
                  <a:gd name="connsiteX6" fmla="*/ 94720 w 517605"/>
                  <a:gd name="connsiteY6" fmla="*/ 8001 h 700617"/>
                  <a:gd name="connsiteX7" fmla="*/ 108436 w 517605"/>
                  <a:gd name="connsiteY7" fmla="*/ 0 h 700617"/>
                  <a:gd name="connsiteX8" fmla="*/ 156439 w 517605"/>
                  <a:gd name="connsiteY8" fmla="*/ 0 h 700617"/>
                  <a:gd name="connsiteX9" fmla="*/ 170154 w 517605"/>
                  <a:gd name="connsiteY9" fmla="*/ 10287 h 700617"/>
                  <a:gd name="connsiteX10" fmla="*/ 186155 w 517605"/>
                  <a:gd name="connsiteY10" fmla="*/ 5715 h 700617"/>
                  <a:gd name="connsiteX11" fmla="*/ 194155 w 517605"/>
                  <a:gd name="connsiteY11" fmla="*/ 32002 h 700617"/>
                  <a:gd name="connsiteX12" fmla="*/ 180440 w 517605"/>
                  <a:gd name="connsiteY12" fmla="*/ 50289 h 700617"/>
                  <a:gd name="connsiteX13" fmla="*/ 217014 w 517605"/>
                  <a:gd name="connsiteY13" fmla="*/ 86863 h 700617"/>
                  <a:gd name="connsiteX14" fmla="*/ 215871 w 517605"/>
                  <a:gd name="connsiteY14" fmla="*/ 100578 h 700617"/>
                  <a:gd name="connsiteX15" fmla="*/ 223872 w 517605"/>
                  <a:gd name="connsiteY15" fmla="*/ 108579 h 700617"/>
                  <a:gd name="connsiteX16" fmla="*/ 262731 w 517605"/>
                  <a:gd name="connsiteY16" fmla="*/ 88006 h 700617"/>
                  <a:gd name="connsiteX17" fmla="*/ 279875 w 517605"/>
                  <a:gd name="connsiteY17" fmla="*/ 86863 h 700617"/>
                  <a:gd name="connsiteX18" fmla="*/ 287876 w 517605"/>
                  <a:gd name="connsiteY18" fmla="*/ 102864 h 700617"/>
                  <a:gd name="connsiteX19" fmla="*/ 278732 w 517605"/>
                  <a:gd name="connsiteY19" fmla="*/ 112007 h 700617"/>
                  <a:gd name="connsiteX20" fmla="*/ 283304 w 517605"/>
                  <a:gd name="connsiteY20" fmla="*/ 131437 h 700617"/>
                  <a:gd name="connsiteX21" fmla="*/ 293591 w 517605"/>
                  <a:gd name="connsiteY21" fmla="*/ 146295 h 700617"/>
                  <a:gd name="connsiteX22" fmla="*/ 290162 w 517605"/>
                  <a:gd name="connsiteY22" fmla="*/ 176012 h 700617"/>
                  <a:gd name="connsiteX23" fmla="*/ 277589 w 517605"/>
                  <a:gd name="connsiteY23" fmla="*/ 176012 h 700617"/>
                  <a:gd name="connsiteX24" fmla="*/ 259303 w 517605"/>
                  <a:gd name="connsiteY24" fmla="*/ 190870 h 700617"/>
                  <a:gd name="connsiteX25" fmla="*/ 255874 w 517605"/>
                  <a:gd name="connsiteY25" fmla="*/ 185155 h 700617"/>
                  <a:gd name="connsiteX26" fmla="*/ 230729 w 517605"/>
                  <a:gd name="connsiteY26" fmla="*/ 170297 h 700617"/>
                  <a:gd name="connsiteX27" fmla="*/ 222729 w 517605"/>
                  <a:gd name="connsiteY27" fmla="*/ 179440 h 700617"/>
                  <a:gd name="connsiteX28" fmla="*/ 220443 w 517605"/>
                  <a:gd name="connsiteY28" fmla="*/ 210300 h 700617"/>
                  <a:gd name="connsiteX29" fmla="*/ 214728 w 517605"/>
                  <a:gd name="connsiteY29" fmla="*/ 217157 h 700617"/>
                  <a:gd name="connsiteX30" fmla="*/ 221586 w 517605"/>
                  <a:gd name="connsiteY30" fmla="*/ 222872 h 700617"/>
                  <a:gd name="connsiteX31" fmla="*/ 220443 w 517605"/>
                  <a:gd name="connsiteY31" fmla="*/ 241159 h 700617"/>
                  <a:gd name="connsiteX32" fmla="*/ 267303 w 517605"/>
                  <a:gd name="connsiteY32" fmla="*/ 259446 h 700617"/>
                  <a:gd name="connsiteX33" fmla="*/ 273018 w 517605"/>
                  <a:gd name="connsiteY33" fmla="*/ 270875 h 700617"/>
                  <a:gd name="connsiteX34" fmla="*/ 291305 w 517605"/>
                  <a:gd name="connsiteY34" fmla="*/ 270875 h 700617"/>
                  <a:gd name="connsiteX35" fmla="*/ 305020 w 517605"/>
                  <a:gd name="connsiteY35" fmla="*/ 285733 h 700617"/>
                  <a:gd name="connsiteX36" fmla="*/ 324450 w 517605"/>
                  <a:gd name="connsiteY36" fmla="*/ 274304 h 700617"/>
                  <a:gd name="connsiteX37" fmla="*/ 350737 w 517605"/>
                  <a:gd name="connsiteY37" fmla="*/ 274304 h 700617"/>
                  <a:gd name="connsiteX38" fmla="*/ 354166 w 517605"/>
                  <a:gd name="connsiteY38" fmla="*/ 288019 h 700617"/>
                  <a:gd name="connsiteX39" fmla="*/ 345022 w 517605"/>
                  <a:gd name="connsiteY39" fmla="*/ 297162 h 700617"/>
                  <a:gd name="connsiteX40" fmla="*/ 364452 w 517605"/>
                  <a:gd name="connsiteY40" fmla="*/ 304020 h 700617"/>
                  <a:gd name="connsiteX41" fmla="*/ 373596 w 517605"/>
                  <a:gd name="connsiteY41" fmla="*/ 312020 h 700617"/>
                  <a:gd name="connsiteX42" fmla="*/ 366738 w 517605"/>
                  <a:gd name="connsiteY42" fmla="*/ 328021 h 700617"/>
                  <a:gd name="connsiteX43" fmla="*/ 379310 w 517605"/>
                  <a:gd name="connsiteY43" fmla="*/ 340594 h 700617"/>
                  <a:gd name="connsiteX44" fmla="*/ 387311 w 517605"/>
                  <a:gd name="connsiteY44" fmla="*/ 338308 h 700617"/>
                  <a:gd name="connsiteX45" fmla="*/ 390740 w 517605"/>
                  <a:gd name="connsiteY45" fmla="*/ 331450 h 700617"/>
                  <a:gd name="connsiteX46" fmla="*/ 410170 w 517605"/>
                  <a:gd name="connsiteY46" fmla="*/ 330307 h 700617"/>
                  <a:gd name="connsiteX47" fmla="*/ 426171 w 517605"/>
                  <a:gd name="connsiteY47" fmla="*/ 338308 h 700617"/>
                  <a:gd name="connsiteX48" fmla="*/ 414741 w 517605"/>
                  <a:gd name="connsiteY48" fmla="*/ 349737 h 700617"/>
                  <a:gd name="connsiteX49" fmla="*/ 426171 w 517605"/>
                  <a:gd name="connsiteY49" fmla="*/ 353166 h 700617"/>
                  <a:gd name="connsiteX50" fmla="*/ 442172 w 517605"/>
                  <a:gd name="connsiteY50" fmla="*/ 348594 h 700617"/>
                  <a:gd name="connsiteX51" fmla="*/ 449029 w 517605"/>
                  <a:gd name="connsiteY51" fmla="*/ 357738 h 700617"/>
                  <a:gd name="connsiteX52" fmla="*/ 481031 w 517605"/>
                  <a:gd name="connsiteY52" fmla="*/ 362309 h 700617"/>
                  <a:gd name="connsiteX53" fmla="*/ 477602 w 517605"/>
                  <a:gd name="connsiteY53" fmla="*/ 374882 h 700617"/>
                  <a:gd name="connsiteX54" fmla="*/ 483317 w 517605"/>
                  <a:gd name="connsiteY54" fmla="*/ 393169 h 700617"/>
                  <a:gd name="connsiteX55" fmla="*/ 466173 w 517605"/>
                  <a:gd name="connsiteY55" fmla="*/ 414884 h 700617"/>
                  <a:gd name="connsiteX56" fmla="*/ 453601 w 517605"/>
                  <a:gd name="connsiteY56" fmla="*/ 417170 h 700617"/>
                  <a:gd name="connsiteX57" fmla="*/ 445600 w 517605"/>
                  <a:gd name="connsiteY57" fmla="*/ 426314 h 700617"/>
                  <a:gd name="connsiteX58" fmla="*/ 455887 w 517605"/>
                  <a:gd name="connsiteY58" fmla="*/ 434314 h 700617"/>
                  <a:gd name="connsiteX59" fmla="*/ 460459 w 517605"/>
                  <a:gd name="connsiteY59" fmla="*/ 459459 h 700617"/>
                  <a:gd name="connsiteX60" fmla="*/ 453601 w 517605"/>
                  <a:gd name="connsiteY60" fmla="*/ 469745 h 700617"/>
                  <a:gd name="connsiteX61" fmla="*/ 462744 w 517605"/>
                  <a:gd name="connsiteY61" fmla="*/ 481174 h 700617"/>
                  <a:gd name="connsiteX62" fmla="*/ 474174 w 517605"/>
                  <a:gd name="connsiteY62" fmla="*/ 478888 h 700617"/>
                  <a:gd name="connsiteX63" fmla="*/ 482174 w 517605"/>
                  <a:gd name="connsiteY63" fmla="*/ 486889 h 700617"/>
                  <a:gd name="connsiteX64" fmla="*/ 510748 w 517605"/>
                  <a:gd name="connsiteY64" fmla="*/ 494889 h 700617"/>
                  <a:gd name="connsiteX65" fmla="*/ 517605 w 517605"/>
                  <a:gd name="connsiteY65" fmla="*/ 498318 h 700617"/>
                  <a:gd name="connsiteX66" fmla="*/ 516462 w 517605"/>
                  <a:gd name="connsiteY66" fmla="*/ 506319 h 700617"/>
                  <a:gd name="connsiteX67" fmla="*/ 498175 w 517605"/>
                  <a:gd name="connsiteY67" fmla="*/ 505176 h 700617"/>
                  <a:gd name="connsiteX68" fmla="*/ 491318 w 517605"/>
                  <a:gd name="connsiteY68" fmla="*/ 508605 h 700617"/>
                  <a:gd name="connsiteX69" fmla="*/ 505033 w 517605"/>
                  <a:gd name="connsiteY69" fmla="*/ 526892 h 700617"/>
                  <a:gd name="connsiteX70" fmla="*/ 500461 w 517605"/>
                  <a:gd name="connsiteY70" fmla="*/ 549750 h 700617"/>
                  <a:gd name="connsiteX71" fmla="*/ 497032 w 517605"/>
                  <a:gd name="connsiteY71" fmla="*/ 578323 h 700617"/>
                  <a:gd name="connsiteX72" fmla="*/ 507319 w 517605"/>
                  <a:gd name="connsiteY72" fmla="*/ 594325 h 700617"/>
                  <a:gd name="connsiteX73" fmla="*/ 505033 w 517605"/>
                  <a:gd name="connsiteY73" fmla="*/ 603468 h 700617"/>
                  <a:gd name="connsiteX74" fmla="*/ 514176 w 517605"/>
                  <a:gd name="connsiteY74" fmla="*/ 610326 h 700617"/>
                  <a:gd name="connsiteX75" fmla="*/ 513033 w 517605"/>
                  <a:gd name="connsiteY75" fmla="*/ 630898 h 700617"/>
                  <a:gd name="connsiteX76" fmla="*/ 491318 w 517605"/>
                  <a:gd name="connsiteY76" fmla="*/ 646899 h 700617"/>
                  <a:gd name="connsiteX77" fmla="*/ 466173 w 517605"/>
                  <a:gd name="connsiteY77" fmla="*/ 656043 h 700617"/>
                  <a:gd name="connsiteX78" fmla="*/ 450172 w 517605"/>
                  <a:gd name="connsiteY78" fmla="*/ 642328 h 700617"/>
                  <a:gd name="connsiteX79" fmla="*/ 436457 w 517605"/>
                  <a:gd name="connsiteY79" fmla="*/ 643471 h 700617"/>
                  <a:gd name="connsiteX80" fmla="*/ 425028 w 517605"/>
                  <a:gd name="connsiteY80" fmla="*/ 642328 h 700617"/>
                  <a:gd name="connsiteX81" fmla="*/ 415884 w 517605"/>
                  <a:gd name="connsiteY81" fmla="*/ 649185 h 700617"/>
                  <a:gd name="connsiteX82" fmla="*/ 402169 w 517605"/>
                  <a:gd name="connsiteY82" fmla="*/ 660615 h 700617"/>
                  <a:gd name="connsiteX83" fmla="*/ 390740 w 517605"/>
                  <a:gd name="connsiteY83" fmla="*/ 650328 h 700617"/>
                  <a:gd name="connsiteX84" fmla="*/ 369024 w 517605"/>
                  <a:gd name="connsiteY84" fmla="*/ 665186 h 700617"/>
                  <a:gd name="connsiteX85" fmla="*/ 363309 w 517605"/>
                  <a:gd name="connsiteY85" fmla="*/ 670901 h 700617"/>
                  <a:gd name="connsiteX86" fmla="*/ 363309 w 517605"/>
                  <a:gd name="connsiteY86" fmla="*/ 681187 h 700617"/>
                  <a:gd name="connsiteX87" fmla="*/ 290162 w 517605"/>
                  <a:gd name="connsiteY87" fmla="*/ 700617 h 700617"/>
                  <a:gd name="connsiteX88" fmla="*/ 275304 w 517605"/>
                  <a:gd name="connsiteY88" fmla="*/ 689188 h 700617"/>
                  <a:gd name="connsiteX89" fmla="*/ 245587 w 517605"/>
                  <a:gd name="connsiteY89" fmla="*/ 689188 h 700617"/>
                  <a:gd name="connsiteX90" fmla="*/ 182726 w 517605"/>
                  <a:gd name="connsiteY90" fmla="*/ 643471 h 700617"/>
                  <a:gd name="connsiteX91" fmla="*/ 167868 w 517605"/>
                  <a:gd name="connsiteY91" fmla="*/ 646899 h 700617"/>
                  <a:gd name="connsiteX92" fmla="*/ 155296 w 517605"/>
                  <a:gd name="connsiteY92" fmla="*/ 628612 h 700617"/>
                  <a:gd name="connsiteX93" fmla="*/ 143867 w 517605"/>
                  <a:gd name="connsiteY93" fmla="*/ 621755 h 700617"/>
                  <a:gd name="connsiteX94" fmla="*/ 135866 w 517605"/>
                  <a:gd name="connsiteY94" fmla="*/ 616040 h 700617"/>
                  <a:gd name="connsiteX95" fmla="*/ 127865 w 517605"/>
                  <a:gd name="connsiteY95" fmla="*/ 604611 h 700617"/>
                  <a:gd name="connsiteX96" fmla="*/ 110722 w 517605"/>
                  <a:gd name="connsiteY96" fmla="*/ 602325 h 700617"/>
                  <a:gd name="connsiteX97" fmla="*/ 97006 w 517605"/>
                  <a:gd name="connsiteY97" fmla="*/ 602325 h 700617"/>
                  <a:gd name="connsiteX98" fmla="*/ 92435 w 517605"/>
                  <a:gd name="connsiteY98" fmla="*/ 605754 h 700617"/>
                  <a:gd name="connsiteX99" fmla="*/ 61575 w 517605"/>
                  <a:gd name="connsiteY99" fmla="*/ 601182 h 700617"/>
                  <a:gd name="connsiteX100" fmla="*/ 34145 w 517605"/>
                  <a:gd name="connsiteY100" fmla="*/ 612611 h 700617"/>
                  <a:gd name="connsiteX101" fmla="*/ 4429 w 517605"/>
                  <a:gd name="connsiteY101" fmla="*/ 598896 h 700617"/>
                  <a:gd name="connsiteX102" fmla="*/ 0 w 517605"/>
                  <a:gd name="connsiteY102" fmla="*/ 601357 h 700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</a:cxnLst>
                <a:rect l="l" t="t" r="r" b="b"/>
                <a:pathLst>
                  <a:path w="517605" h="700617">
                    <a:moveTo>
                      <a:pt x="0" y="0"/>
                    </a:moveTo>
                    <a:lnTo>
                      <a:pt x="13572" y="0"/>
                    </a:lnTo>
                    <a:lnTo>
                      <a:pt x="20430" y="10287"/>
                    </a:lnTo>
                    <a:lnTo>
                      <a:pt x="35288" y="5715"/>
                    </a:lnTo>
                    <a:lnTo>
                      <a:pt x="53575" y="17144"/>
                    </a:lnTo>
                    <a:lnTo>
                      <a:pt x="74148" y="8001"/>
                    </a:lnTo>
                    <a:lnTo>
                      <a:pt x="94720" y="8001"/>
                    </a:lnTo>
                    <a:lnTo>
                      <a:pt x="108436" y="0"/>
                    </a:lnTo>
                    <a:lnTo>
                      <a:pt x="156439" y="0"/>
                    </a:lnTo>
                    <a:lnTo>
                      <a:pt x="170154" y="10287"/>
                    </a:lnTo>
                    <a:lnTo>
                      <a:pt x="186155" y="5715"/>
                    </a:lnTo>
                    <a:lnTo>
                      <a:pt x="194155" y="32002"/>
                    </a:lnTo>
                    <a:lnTo>
                      <a:pt x="180440" y="50289"/>
                    </a:lnTo>
                    <a:lnTo>
                      <a:pt x="217014" y="86863"/>
                    </a:lnTo>
                    <a:lnTo>
                      <a:pt x="215871" y="100578"/>
                    </a:lnTo>
                    <a:lnTo>
                      <a:pt x="223872" y="108579"/>
                    </a:lnTo>
                    <a:lnTo>
                      <a:pt x="262731" y="88006"/>
                    </a:lnTo>
                    <a:lnTo>
                      <a:pt x="279875" y="86863"/>
                    </a:lnTo>
                    <a:lnTo>
                      <a:pt x="287876" y="102864"/>
                    </a:lnTo>
                    <a:lnTo>
                      <a:pt x="278732" y="112007"/>
                    </a:lnTo>
                    <a:lnTo>
                      <a:pt x="283304" y="131437"/>
                    </a:lnTo>
                    <a:lnTo>
                      <a:pt x="293591" y="146295"/>
                    </a:lnTo>
                    <a:lnTo>
                      <a:pt x="290162" y="176012"/>
                    </a:lnTo>
                    <a:lnTo>
                      <a:pt x="277589" y="176012"/>
                    </a:lnTo>
                    <a:lnTo>
                      <a:pt x="259303" y="190870"/>
                    </a:lnTo>
                    <a:lnTo>
                      <a:pt x="255874" y="185155"/>
                    </a:lnTo>
                    <a:lnTo>
                      <a:pt x="230729" y="170297"/>
                    </a:lnTo>
                    <a:lnTo>
                      <a:pt x="222729" y="179440"/>
                    </a:lnTo>
                    <a:lnTo>
                      <a:pt x="220443" y="210300"/>
                    </a:lnTo>
                    <a:lnTo>
                      <a:pt x="214728" y="217157"/>
                    </a:lnTo>
                    <a:lnTo>
                      <a:pt x="221586" y="222872"/>
                    </a:lnTo>
                    <a:lnTo>
                      <a:pt x="220443" y="241159"/>
                    </a:lnTo>
                    <a:lnTo>
                      <a:pt x="267303" y="259446"/>
                    </a:lnTo>
                    <a:lnTo>
                      <a:pt x="273018" y="270875"/>
                    </a:lnTo>
                    <a:lnTo>
                      <a:pt x="291305" y="270875"/>
                    </a:lnTo>
                    <a:lnTo>
                      <a:pt x="305020" y="285733"/>
                    </a:lnTo>
                    <a:lnTo>
                      <a:pt x="324450" y="274304"/>
                    </a:lnTo>
                    <a:lnTo>
                      <a:pt x="350737" y="274304"/>
                    </a:lnTo>
                    <a:lnTo>
                      <a:pt x="354166" y="288019"/>
                    </a:lnTo>
                    <a:lnTo>
                      <a:pt x="345022" y="297162"/>
                    </a:lnTo>
                    <a:lnTo>
                      <a:pt x="364452" y="304020"/>
                    </a:lnTo>
                    <a:lnTo>
                      <a:pt x="373596" y="312020"/>
                    </a:lnTo>
                    <a:lnTo>
                      <a:pt x="366738" y="328021"/>
                    </a:lnTo>
                    <a:lnTo>
                      <a:pt x="379310" y="340594"/>
                    </a:lnTo>
                    <a:lnTo>
                      <a:pt x="387311" y="338308"/>
                    </a:lnTo>
                    <a:lnTo>
                      <a:pt x="390740" y="331450"/>
                    </a:lnTo>
                    <a:lnTo>
                      <a:pt x="410170" y="330307"/>
                    </a:lnTo>
                    <a:lnTo>
                      <a:pt x="426171" y="338308"/>
                    </a:lnTo>
                    <a:lnTo>
                      <a:pt x="414741" y="349737"/>
                    </a:lnTo>
                    <a:lnTo>
                      <a:pt x="426171" y="353166"/>
                    </a:lnTo>
                    <a:lnTo>
                      <a:pt x="442172" y="348594"/>
                    </a:lnTo>
                    <a:lnTo>
                      <a:pt x="449029" y="357738"/>
                    </a:lnTo>
                    <a:lnTo>
                      <a:pt x="481031" y="362309"/>
                    </a:lnTo>
                    <a:lnTo>
                      <a:pt x="477602" y="374882"/>
                    </a:lnTo>
                    <a:lnTo>
                      <a:pt x="483317" y="393169"/>
                    </a:lnTo>
                    <a:lnTo>
                      <a:pt x="466173" y="414884"/>
                    </a:lnTo>
                    <a:lnTo>
                      <a:pt x="453601" y="417170"/>
                    </a:lnTo>
                    <a:lnTo>
                      <a:pt x="445600" y="426314"/>
                    </a:lnTo>
                    <a:lnTo>
                      <a:pt x="455887" y="434314"/>
                    </a:lnTo>
                    <a:lnTo>
                      <a:pt x="460459" y="459459"/>
                    </a:lnTo>
                    <a:lnTo>
                      <a:pt x="453601" y="469745"/>
                    </a:lnTo>
                    <a:lnTo>
                      <a:pt x="462744" y="481174"/>
                    </a:lnTo>
                    <a:lnTo>
                      <a:pt x="474174" y="478888"/>
                    </a:lnTo>
                    <a:lnTo>
                      <a:pt x="482174" y="486889"/>
                    </a:lnTo>
                    <a:lnTo>
                      <a:pt x="510748" y="494889"/>
                    </a:lnTo>
                    <a:lnTo>
                      <a:pt x="517605" y="498318"/>
                    </a:lnTo>
                    <a:lnTo>
                      <a:pt x="516462" y="506319"/>
                    </a:lnTo>
                    <a:lnTo>
                      <a:pt x="498175" y="505176"/>
                    </a:lnTo>
                    <a:lnTo>
                      <a:pt x="491318" y="508605"/>
                    </a:lnTo>
                    <a:lnTo>
                      <a:pt x="505033" y="526892"/>
                    </a:lnTo>
                    <a:lnTo>
                      <a:pt x="500461" y="549750"/>
                    </a:lnTo>
                    <a:lnTo>
                      <a:pt x="497032" y="578323"/>
                    </a:lnTo>
                    <a:lnTo>
                      <a:pt x="507319" y="594325"/>
                    </a:lnTo>
                    <a:lnTo>
                      <a:pt x="505033" y="603468"/>
                    </a:lnTo>
                    <a:lnTo>
                      <a:pt x="514176" y="610326"/>
                    </a:lnTo>
                    <a:lnTo>
                      <a:pt x="513033" y="630898"/>
                    </a:lnTo>
                    <a:lnTo>
                      <a:pt x="491318" y="646899"/>
                    </a:lnTo>
                    <a:lnTo>
                      <a:pt x="466173" y="656043"/>
                    </a:lnTo>
                    <a:lnTo>
                      <a:pt x="450172" y="642328"/>
                    </a:lnTo>
                    <a:lnTo>
                      <a:pt x="436457" y="643471"/>
                    </a:lnTo>
                    <a:lnTo>
                      <a:pt x="425028" y="642328"/>
                    </a:lnTo>
                    <a:lnTo>
                      <a:pt x="415884" y="649185"/>
                    </a:lnTo>
                    <a:lnTo>
                      <a:pt x="402169" y="660615"/>
                    </a:lnTo>
                    <a:lnTo>
                      <a:pt x="390740" y="650328"/>
                    </a:lnTo>
                    <a:lnTo>
                      <a:pt x="369024" y="665186"/>
                    </a:lnTo>
                    <a:lnTo>
                      <a:pt x="363309" y="670901"/>
                    </a:lnTo>
                    <a:lnTo>
                      <a:pt x="363309" y="681187"/>
                    </a:lnTo>
                    <a:lnTo>
                      <a:pt x="290162" y="700617"/>
                    </a:lnTo>
                    <a:lnTo>
                      <a:pt x="275304" y="689188"/>
                    </a:lnTo>
                    <a:lnTo>
                      <a:pt x="245587" y="689188"/>
                    </a:lnTo>
                    <a:lnTo>
                      <a:pt x="182726" y="643471"/>
                    </a:lnTo>
                    <a:lnTo>
                      <a:pt x="167868" y="646899"/>
                    </a:lnTo>
                    <a:lnTo>
                      <a:pt x="155296" y="628612"/>
                    </a:lnTo>
                    <a:lnTo>
                      <a:pt x="143867" y="621755"/>
                    </a:lnTo>
                    <a:lnTo>
                      <a:pt x="135866" y="616040"/>
                    </a:lnTo>
                    <a:lnTo>
                      <a:pt x="127865" y="604611"/>
                    </a:lnTo>
                    <a:lnTo>
                      <a:pt x="110722" y="602325"/>
                    </a:lnTo>
                    <a:lnTo>
                      <a:pt x="97006" y="602325"/>
                    </a:lnTo>
                    <a:lnTo>
                      <a:pt x="92435" y="605754"/>
                    </a:lnTo>
                    <a:lnTo>
                      <a:pt x="61575" y="601182"/>
                    </a:lnTo>
                    <a:lnTo>
                      <a:pt x="34145" y="612611"/>
                    </a:lnTo>
                    <a:lnTo>
                      <a:pt x="4429" y="598896"/>
                    </a:lnTo>
                    <a:lnTo>
                      <a:pt x="0" y="601357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9802BC22-43DA-2F9A-3A17-786408366400}"/>
                  </a:ext>
                </a:extLst>
              </p:cNvPr>
              <p:cNvSpPr/>
              <p:nvPr/>
            </p:nvSpPr>
            <p:spPr>
              <a:xfrm>
                <a:off x="3243537" y="896046"/>
                <a:ext cx="130049" cy="385191"/>
              </a:xfrm>
              <a:custGeom>
                <a:avLst/>
                <a:gdLst>
                  <a:gd name="connsiteX0" fmla="*/ 130049 w 130049"/>
                  <a:gd name="connsiteY0" fmla="*/ 0 h 385191"/>
                  <a:gd name="connsiteX1" fmla="*/ 130049 w 130049"/>
                  <a:gd name="connsiteY1" fmla="*/ 379803 h 385191"/>
                  <a:gd name="connsiteX2" fmla="*/ 122294 w 130049"/>
                  <a:gd name="connsiteY2" fmla="*/ 382905 h 385191"/>
                  <a:gd name="connsiteX3" fmla="*/ 117722 w 130049"/>
                  <a:gd name="connsiteY3" fmla="*/ 385191 h 385191"/>
                  <a:gd name="connsiteX4" fmla="*/ 112007 w 130049"/>
                  <a:gd name="connsiteY4" fmla="*/ 380619 h 385191"/>
                  <a:gd name="connsiteX5" fmla="*/ 93720 w 130049"/>
                  <a:gd name="connsiteY5" fmla="*/ 374905 h 385191"/>
                  <a:gd name="connsiteX6" fmla="*/ 57147 w 130049"/>
                  <a:gd name="connsiteY6" fmla="*/ 368047 h 385191"/>
                  <a:gd name="connsiteX7" fmla="*/ 40003 w 130049"/>
                  <a:gd name="connsiteY7" fmla="*/ 372619 h 385191"/>
                  <a:gd name="connsiteX8" fmla="*/ 34881 w 130049"/>
                  <a:gd name="connsiteY8" fmla="*/ 368351 h 385191"/>
                  <a:gd name="connsiteX9" fmla="*/ 34288 w 130049"/>
                  <a:gd name="connsiteY9" fmla="*/ 364847 h 385191"/>
                  <a:gd name="connsiteX10" fmla="*/ 43889 w 130049"/>
                  <a:gd name="connsiteY10" fmla="*/ 351132 h 385191"/>
                  <a:gd name="connsiteX11" fmla="*/ 45260 w 130049"/>
                  <a:gd name="connsiteY11" fmla="*/ 333302 h 385191"/>
                  <a:gd name="connsiteX12" fmla="*/ 43889 w 130049"/>
                  <a:gd name="connsiteY12" fmla="*/ 315472 h 385191"/>
                  <a:gd name="connsiteX13" fmla="*/ 46632 w 130049"/>
                  <a:gd name="connsiteY13" fmla="*/ 303129 h 385191"/>
                  <a:gd name="connsiteX14" fmla="*/ 46632 w 130049"/>
                  <a:gd name="connsiteY14" fmla="*/ 290785 h 385191"/>
                  <a:gd name="connsiteX15" fmla="*/ 37031 w 130049"/>
                  <a:gd name="connsiteY15" fmla="*/ 255126 h 385191"/>
                  <a:gd name="connsiteX16" fmla="*/ 41146 w 130049"/>
                  <a:gd name="connsiteY16" fmla="*/ 205751 h 385191"/>
                  <a:gd name="connsiteX17" fmla="*/ 26059 w 130049"/>
                  <a:gd name="connsiteY17" fmla="*/ 185178 h 385191"/>
                  <a:gd name="connsiteX18" fmla="*/ 10972 w 130049"/>
                  <a:gd name="connsiteY18" fmla="*/ 192036 h 385191"/>
                  <a:gd name="connsiteX19" fmla="*/ 0 w 130049"/>
                  <a:gd name="connsiteY19" fmla="*/ 159120 h 385191"/>
                  <a:gd name="connsiteX20" fmla="*/ 27430 w 130049"/>
                  <a:gd name="connsiteY20" fmla="*/ 127575 h 385191"/>
                  <a:gd name="connsiteX21" fmla="*/ 31545 w 130049"/>
                  <a:gd name="connsiteY21" fmla="*/ 96030 h 385191"/>
                  <a:gd name="connsiteX22" fmla="*/ 37031 w 130049"/>
                  <a:gd name="connsiteY22" fmla="*/ 68600 h 385191"/>
                  <a:gd name="connsiteX23" fmla="*/ 35660 w 130049"/>
                  <a:gd name="connsiteY23" fmla="*/ 56256 h 385191"/>
                  <a:gd name="connsiteX24" fmla="*/ 27430 w 130049"/>
                  <a:gd name="connsiteY24" fmla="*/ 53513 h 385191"/>
                  <a:gd name="connsiteX25" fmla="*/ 20573 w 130049"/>
                  <a:gd name="connsiteY25" fmla="*/ 41169 h 385191"/>
                  <a:gd name="connsiteX26" fmla="*/ 26059 w 130049"/>
                  <a:gd name="connsiteY26" fmla="*/ 17853 h 385191"/>
                  <a:gd name="connsiteX27" fmla="*/ 37031 w 130049"/>
                  <a:gd name="connsiteY27" fmla="*/ 13739 h 385191"/>
                  <a:gd name="connsiteX28" fmla="*/ 97378 w 130049"/>
                  <a:gd name="connsiteY28" fmla="*/ 5510 h 385191"/>
                  <a:gd name="connsiteX29" fmla="*/ 109722 w 130049"/>
                  <a:gd name="connsiteY29" fmla="*/ 2767 h 385191"/>
                  <a:gd name="connsiteX30" fmla="*/ 123437 w 130049"/>
                  <a:gd name="connsiteY30" fmla="*/ 5510 h 385191"/>
                  <a:gd name="connsiteX0" fmla="*/ 130049 w 166419"/>
                  <a:gd name="connsiteY0" fmla="*/ 0 h 385191"/>
                  <a:gd name="connsiteX1" fmla="*/ 166413 w 166419"/>
                  <a:gd name="connsiteY1" fmla="*/ 158848 h 385191"/>
                  <a:gd name="connsiteX2" fmla="*/ 130049 w 166419"/>
                  <a:gd name="connsiteY2" fmla="*/ 379803 h 385191"/>
                  <a:gd name="connsiteX3" fmla="*/ 122294 w 166419"/>
                  <a:gd name="connsiteY3" fmla="*/ 382905 h 385191"/>
                  <a:gd name="connsiteX4" fmla="*/ 117722 w 166419"/>
                  <a:gd name="connsiteY4" fmla="*/ 385191 h 385191"/>
                  <a:gd name="connsiteX5" fmla="*/ 112007 w 166419"/>
                  <a:gd name="connsiteY5" fmla="*/ 380619 h 385191"/>
                  <a:gd name="connsiteX6" fmla="*/ 93720 w 166419"/>
                  <a:gd name="connsiteY6" fmla="*/ 374905 h 385191"/>
                  <a:gd name="connsiteX7" fmla="*/ 57147 w 166419"/>
                  <a:gd name="connsiteY7" fmla="*/ 368047 h 385191"/>
                  <a:gd name="connsiteX8" fmla="*/ 40003 w 166419"/>
                  <a:gd name="connsiteY8" fmla="*/ 372619 h 385191"/>
                  <a:gd name="connsiteX9" fmla="*/ 34881 w 166419"/>
                  <a:gd name="connsiteY9" fmla="*/ 368351 h 385191"/>
                  <a:gd name="connsiteX10" fmla="*/ 34288 w 166419"/>
                  <a:gd name="connsiteY10" fmla="*/ 364847 h 385191"/>
                  <a:gd name="connsiteX11" fmla="*/ 43889 w 166419"/>
                  <a:gd name="connsiteY11" fmla="*/ 351132 h 385191"/>
                  <a:gd name="connsiteX12" fmla="*/ 45260 w 166419"/>
                  <a:gd name="connsiteY12" fmla="*/ 333302 h 385191"/>
                  <a:gd name="connsiteX13" fmla="*/ 43889 w 166419"/>
                  <a:gd name="connsiteY13" fmla="*/ 315472 h 385191"/>
                  <a:gd name="connsiteX14" fmla="*/ 46632 w 166419"/>
                  <a:gd name="connsiteY14" fmla="*/ 303129 h 385191"/>
                  <a:gd name="connsiteX15" fmla="*/ 46632 w 166419"/>
                  <a:gd name="connsiteY15" fmla="*/ 290785 h 385191"/>
                  <a:gd name="connsiteX16" fmla="*/ 37031 w 166419"/>
                  <a:gd name="connsiteY16" fmla="*/ 255126 h 385191"/>
                  <a:gd name="connsiteX17" fmla="*/ 41146 w 166419"/>
                  <a:gd name="connsiteY17" fmla="*/ 205751 h 385191"/>
                  <a:gd name="connsiteX18" fmla="*/ 26059 w 166419"/>
                  <a:gd name="connsiteY18" fmla="*/ 185178 h 385191"/>
                  <a:gd name="connsiteX19" fmla="*/ 10972 w 166419"/>
                  <a:gd name="connsiteY19" fmla="*/ 192036 h 385191"/>
                  <a:gd name="connsiteX20" fmla="*/ 0 w 166419"/>
                  <a:gd name="connsiteY20" fmla="*/ 159120 h 385191"/>
                  <a:gd name="connsiteX21" fmla="*/ 27430 w 166419"/>
                  <a:gd name="connsiteY21" fmla="*/ 127575 h 385191"/>
                  <a:gd name="connsiteX22" fmla="*/ 31545 w 166419"/>
                  <a:gd name="connsiteY22" fmla="*/ 96030 h 385191"/>
                  <a:gd name="connsiteX23" fmla="*/ 37031 w 166419"/>
                  <a:gd name="connsiteY23" fmla="*/ 68600 h 385191"/>
                  <a:gd name="connsiteX24" fmla="*/ 35660 w 166419"/>
                  <a:gd name="connsiteY24" fmla="*/ 56256 h 385191"/>
                  <a:gd name="connsiteX25" fmla="*/ 27430 w 166419"/>
                  <a:gd name="connsiteY25" fmla="*/ 53513 h 385191"/>
                  <a:gd name="connsiteX26" fmla="*/ 20573 w 166419"/>
                  <a:gd name="connsiteY26" fmla="*/ 41169 h 385191"/>
                  <a:gd name="connsiteX27" fmla="*/ 26059 w 166419"/>
                  <a:gd name="connsiteY27" fmla="*/ 17853 h 385191"/>
                  <a:gd name="connsiteX28" fmla="*/ 37031 w 166419"/>
                  <a:gd name="connsiteY28" fmla="*/ 13739 h 385191"/>
                  <a:gd name="connsiteX29" fmla="*/ 97378 w 166419"/>
                  <a:gd name="connsiteY29" fmla="*/ 5510 h 385191"/>
                  <a:gd name="connsiteX30" fmla="*/ 109722 w 166419"/>
                  <a:gd name="connsiteY30" fmla="*/ 2767 h 385191"/>
                  <a:gd name="connsiteX31" fmla="*/ 123437 w 166419"/>
                  <a:gd name="connsiteY31" fmla="*/ 5510 h 385191"/>
                  <a:gd name="connsiteX32" fmla="*/ 130049 w 166419"/>
                  <a:gd name="connsiteY32" fmla="*/ 0 h 385191"/>
                  <a:gd name="connsiteX0" fmla="*/ 166413 w 257853"/>
                  <a:gd name="connsiteY0" fmla="*/ 158848 h 385191"/>
                  <a:gd name="connsiteX1" fmla="*/ 130049 w 257853"/>
                  <a:gd name="connsiteY1" fmla="*/ 379803 h 385191"/>
                  <a:gd name="connsiteX2" fmla="*/ 122294 w 257853"/>
                  <a:gd name="connsiteY2" fmla="*/ 382905 h 385191"/>
                  <a:gd name="connsiteX3" fmla="*/ 117722 w 257853"/>
                  <a:gd name="connsiteY3" fmla="*/ 385191 h 385191"/>
                  <a:gd name="connsiteX4" fmla="*/ 112007 w 257853"/>
                  <a:gd name="connsiteY4" fmla="*/ 380619 h 385191"/>
                  <a:gd name="connsiteX5" fmla="*/ 93720 w 257853"/>
                  <a:gd name="connsiteY5" fmla="*/ 374905 h 385191"/>
                  <a:gd name="connsiteX6" fmla="*/ 57147 w 257853"/>
                  <a:gd name="connsiteY6" fmla="*/ 368047 h 385191"/>
                  <a:gd name="connsiteX7" fmla="*/ 40003 w 257853"/>
                  <a:gd name="connsiteY7" fmla="*/ 372619 h 385191"/>
                  <a:gd name="connsiteX8" fmla="*/ 34881 w 257853"/>
                  <a:gd name="connsiteY8" fmla="*/ 368351 h 385191"/>
                  <a:gd name="connsiteX9" fmla="*/ 34288 w 257853"/>
                  <a:gd name="connsiteY9" fmla="*/ 364847 h 385191"/>
                  <a:gd name="connsiteX10" fmla="*/ 43889 w 257853"/>
                  <a:gd name="connsiteY10" fmla="*/ 351132 h 385191"/>
                  <a:gd name="connsiteX11" fmla="*/ 45260 w 257853"/>
                  <a:gd name="connsiteY11" fmla="*/ 333302 h 385191"/>
                  <a:gd name="connsiteX12" fmla="*/ 43889 w 257853"/>
                  <a:gd name="connsiteY12" fmla="*/ 315472 h 385191"/>
                  <a:gd name="connsiteX13" fmla="*/ 46632 w 257853"/>
                  <a:gd name="connsiteY13" fmla="*/ 303129 h 385191"/>
                  <a:gd name="connsiteX14" fmla="*/ 46632 w 257853"/>
                  <a:gd name="connsiteY14" fmla="*/ 290785 h 385191"/>
                  <a:gd name="connsiteX15" fmla="*/ 37031 w 257853"/>
                  <a:gd name="connsiteY15" fmla="*/ 255126 h 385191"/>
                  <a:gd name="connsiteX16" fmla="*/ 41146 w 257853"/>
                  <a:gd name="connsiteY16" fmla="*/ 205751 h 385191"/>
                  <a:gd name="connsiteX17" fmla="*/ 26059 w 257853"/>
                  <a:gd name="connsiteY17" fmla="*/ 185178 h 385191"/>
                  <a:gd name="connsiteX18" fmla="*/ 10972 w 257853"/>
                  <a:gd name="connsiteY18" fmla="*/ 192036 h 385191"/>
                  <a:gd name="connsiteX19" fmla="*/ 0 w 257853"/>
                  <a:gd name="connsiteY19" fmla="*/ 159120 h 385191"/>
                  <a:gd name="connsiteX20" fmla="*/ 27430 w 257853"/>
                  <a:gd name="connsiteY20" fmla="*/ 127575 h 385191"/>
                  <a:gd name="connsiteX21" fmla="*/ 31545 w 257853"/>
                  <a:gd name="connsiteY21" fmla="*/ 96030 h 385191"/>
                  <a:gd name="connsiteX22" fmla="*/ 37031 w 257853"/>
                  <a:gd name="connsiteY22" fmla="*/ 68600 h 385191"/>
                  <a:gd name="connsiteX23" fmla="*/ 35660 w 257853"/>
                  <a:gd name="connsiteY23" fmla="*/ 56256 h 385191"/>
                  <a:gd name="connsiteX24" fmla="*/ 27430 w 257853"/>
                  <a:gd name="connsiteY24" fmla="*/ 53513 h 385191"/>
                  <a:gd name="connsiteX25" fmla="*/ 20573 w 257853"/>
                  <a:gd name="connsiteY25" fmla="*/ 41169 h 385191"/>
                  <a:gd name="connsiteX26" fmla="*/ 26059 w 257853"/>
                  <a:gd name="connsiteY26" fmla="*/ 17853 h 385191"/>
                  <a:gd name="connsiteX27" fmla="*/ 37031 w 257853"/>
                  <a:gd name="connsiteY27" fmla="*/ 13739 h 385191"/>
                  <a:gd name="connsiteX28" fmla="*/ 97378 w 257853"/>
                  <a:gd name="connsiteY28" fmla="*/ 5510 h 385191"/>
                  <a:gd name="connsiteX29" fmla="*/ 109722 w 257853"/>
                  <a:gd name="connsiteY29" fmla="*/ 2767 h 385191"/>
                  <a:gd name="connsiteX30" fmla="*/ 123437 w 257853"/>
                  <a:gd name="connsiteY30" fmla="*/ 5510 h 385191"/>
                  <a:gd name="connsiteX31" fmla="*/ 130049 w 257853"/>
                  <a:gd name="connsiteY31" fmla="*/ 0 h 385191"/>
                  <a:gd name="connsiteX32" fmla="*/ 257853 w 257853"/>
                  <a:gd name="connsiteY32" fmla="*/ 250288 h 385191"/>
                  <a:gd name="connsiteX0" fmla="*/ 130049 w 257853"/>
                  <a:gd name="connsiteY0" fmla="*/ 379803 h 385191"/>
                  <a:gd name="connsiteX1" fmla="*/ 122294 w 257853"/>
                  <a:gd name="connsiteY1" fmla="*/ 382905 h 385191"/>
                  <a:gd name="connsiteX2" fmla="*/ 117722 w 257853"/>
                  <a:gd name="connsiteY2" fmla="*/ 385191 h 385191"/>
                  <a:gd name="connsiteX3" fmla="*/ 112007 w 257853"/>
                  <a:gd name="connsiteY3" fmla="*/ 380619 h 385191"/>
                  <a:gd name="connsiteX4" fmla="*/ 93720 w 257853"/>
                  <a:gd name="connsiteY4" fmla="*/ 374905 h 385191"/>
                  <a:gd name="connsiteX5" fmla="*/ 57147 w 257853"/>
                  <a:gd name="connsiteY5" fmla="*/ 368047 h 385191"/>
                  <a:gd name="connsiteX6" fmla="*/ 40003 w 257853"/>
                  <a:gd name="connsiteY6" fmla="*/ 372619 h 385191"/>
                  <a:gd name="connsiteX7" fmla="*/ 34881 w 257853"/>
                  <a:gd name="connsiteY7" fmla="*/ 368351 h 385191"/>
                  <a:gd name="connsiteX8" fmla="*/ 34288 w 257853"/>
                  <a:gd name="connsiteY8" fmla="*/ 364847 h 385191"/>
                  <a:gd name="connsiteX9" fmla="*/ 43889 w 257853"/>
                  <a:gd name="connsiteY9" fmla="*/ 351132 h 385191"/>
                  <a:gd name="connsiteX10" fmla="*/ 45260 w 257853"/>
                  <a:gd name="connsiteY10" fmla="*/ 333302 h 385191"/>
                  <a:gd name="connsiteX11" fmla="*/ 43889 w 257853"/>
                  <a:gd name="connsiteY11" fmla="*/ 315472 h 385191"/>
                  <a:gd name="connsiteX12" fmla="*/ 46632 w 257853"/>
                  <a:gd name="connsiteY12" fmla="*/ 303129 h 385191"/>
                  <a:gd name="connsiteX13" fmla="*/ 46632 w 257853"/>
                  <a:gd name="connsiteY13" fmla="*/ 290785 h 385191"/>
                  <a:gd name="connsiteX14" fmla="*/ 37031 w 257853"/>
                  <a:gd name="connsiteY14" fmla="*/ 255126 h 385191"/>
                  <a:gd name="connsiteX15" fmla="*/ 41146 w 257853"/>
                  <a:gd name="connsiteY15" fmla="*/ 205751 h 385191"/>
                  <a:gd name="connsiteX16" fmla="*/ 26059 w 257853"/>
                  <a:gd name="connsiteY16" fmla="*/ 185178 h 385191"/>
                  <a:gd name="connsiteX17" fmla="*/ 10972 w 257853"/>
                  <a:gd name="connsiteY17" fmla="*/ 192036 h 385191"/>
                  <a:gd name="connsiteX18" fmla="*/ 0 w 257853"/>
                  <a:gd name="connsiteY18" fmla="*/ 159120 h 385191"/>
                  <a:gd name="connsiteX19" fmla="*/ 27430 w 257853"/>
                  <a:gd name="connsiteY19" fmla="*/ 127575 h 385191"/>
                  <a:gd name="connsiteX20" fmla="*/ 31545 w 257853"/>
                  <a:gd name="connsiteY20" fmla="*/ 96030 h 385191"/>
                  <a:gd name="connsiteX21" fmla="*/ 37031 w 257853"/>
                  <a:gd name="connsiteY21" fmla="*/ 68600 h 385191"/>
                  <a:gd name="connsiteX22" fmla="*/ 35660 w 257853"/>
                  <a:gd name="connsiteY22" fmla="*/ 56256 h 385191"/>
                  <a:gd name="connsiteX23" fmla="*/ 27430 w 257853"/>
                  <a:gd name="connsiteY23" fmla="*/ 53513 h 385191"/>
                  <a:gd name="connsiteX24" fmla="*/ 20573 w 257853"/>
                  <a:gd name="connsiteY24" fmla="*/ 41169 h 385191"/>
                  <a:gd name="connsiteX25" fmla="*/ 26059 w 257853"/>
                  <a:gd name="connsiteY25" fmla="*/ 17853 h 385191"/>
                  <a:gd name="connsiteX26" fmla="*/ 37031 w 257853"/>
                  <a:gd name="connsiteY26" fmla="*/ 13739 h 385191"/>
                  <a:gd name="connsiteX27" fmla="*/ 97378 w 257853"/>
                  <a:gd name="connsiteY27" fmla="*/ 5510 h 385191"/>
                  <a:gd name="connsiteX28" fmla="*/ 109722 w 257853"/>
                  <a:gd name="connsiteY28" fmla="*/ 2767 h 385191"/>
                  <a:gd name="connsiteX29" fmla="*/ 123437 w 257853"/>
                  <a:gd name="connsiteY29" fmla="*/ 5510 h 385191"/>
                  <a:gd name="connsiteX30" fmla="*/ 130049 w 257853"/>
                  <a:gd name="connsiteY30" fmla="*/ 0 h 385191"/>
                  <a:gd name="connsiteX31" fmla="*/ 257853 w 257853"/>
                  <a:gd name="connsiteY31" fmla="*/ 250288 h 385191"/>
                  <a:gd name="connsiteX0" fmla="*/ 130049 w 130049"/>
                  <a:gd name="connsiteY0" fmla="*/ 379803 h 385191"/>
                  <a:gd name="connsiteX1" fmla="*/ 122294 w 130049"/>
                  <a:gd name="connsiteY1" fmla="*/ 382905 h 385191"/>
                  <a:gd name="connsiteX2" fmla="*/ 117722 w 130049"/>
                  <a:gd name="connsiteY2" fmla="*/ 385191 h 385191"/>
                  <a:gd name="connsiteX3" fmla="*/ 112007 w 130049"/>
                  <a:gd name="connsiteY3" fmla="*/ 380619 h 385191"/>
                  <a:gd name="connsiteX4" fmla="*/ 93720 w 130049"/>
                  <a:gd name="connsiteY4" fmla="*/ 374905 h 385191"/>
                  <a:gd name="connsiteX5" fmla="*/ 57147 w 130049"/>
                  <a:gd name="connsiteY5" fmla="*/ 368047 h 385191"/>
                  <a:gd name="connsiteX6" fmla="*/ 40003 w 130049"/>
                  <a:gd name="connsiteY6" fmla="*/ 372619 h 385191"/>
                  <a:gd name="connsiteX7" fmla="*/ 34881 w 130049"/>
                  <a:gd name="connsiteY7" fmla="*/ 368351 h 385191"/>
                  <a:gd name="connsiteX8" fmla="*/ 34288 w 130049"/>
                  <a:gd name="connsiteY8" fmla="*/ 364847 h 385191"/>
                  <a:gd name="connsiteX9" fmla="*/ 43889 w 130049"/>
                  <a:gd name="connsiteY9" fmla="*/ 351132 h 385191"/>
                  <a:gd name="connsiteX10" fmla="*/ 45260 w 130049"/>
                  <a:gd name="connsiteY10" fmla="*/ 333302 h 385191"/>
                  <a:gd name="connsiteX11" fmla="*/ 43889 w 130049"/>
                  <a:gd name="connsiteY11" fmla="*/ 315472 h 385191"/>
                  <a:gd name="connsiteX12" fmla="*/ 46632 w 130049"/>
                  <a:gd name="connsiteY12" fmla="*/ 303129 h 385191"/>
                  <a:gd name="connsiteX13" fmla="*/ 46632 w 130049"/>
                  <a:gd name="connsiteY13" fmla="*/ 290785 h 385191"/>
                  <a:gd name="connsiteX14" fmla="*/ 37031 w 130049"/>
                  <a:gd name="connsiteY14" fmla="*/ 255126 h 385191"/>
                  <a:gd name="connsiteX15" fmla="*/ 41146 w 130049"/>
                  <a:gd name="connsiteY15" fmla="*/ 205751 h 385191"/>
                  <a:gd name="connsiteX16" fmla="*/ 26059 w 130049"/>
                  <a:gd name="connsiteY16" fmla="*/ 185178 h 385191"/>
                  <a:gd name="connsiteX17" fmla="*/ 10972 w 130049"/>
                  <a:gd name="connsiteY17" fmla="*/ 192036 h 385191"/>
                  <a:gd name="connsiteX18" fmla="*/ 0 w 130049"/>
                  <a:gd name="connsiteY18" fmla="*/ 159120 h 385191"/>
                  <a:gd name="connsiteX19" fmla="*/ 27430 w 130049"/>
                  <a:gd name="connsiteY19" fmla="*/ 127575 h 385191"/>
                  <a:gd name="connsiteX20" fmla="*/ 31545 w 130049"/>
                  <a:gd name="connsiteY20" fmla="*/ 96030 h 385191"/>
                  <a:gd name="connsiteX21" fmla="*/ 37031 w 130049"/>
                  <a:gd name="connsiteY21" fmla="*/ 68600 h 385191"/>
                  <a:gd name="connsiteX22" fmla="*/ 35660 w 130049"/>
                  <a:gd name="connsiteY22" fmla="*/ 56256 h 385191"/>
                  <a:gd name="connsiteX23" fmla="*/ 27430 w 130049"/>
                  <a:gd name="connsiteY23" fmla="*/ 53513 h 385191"/>
                  <a:gd name="connsiteX24" fmla="*/ 20573 w 130049"/>
                  <a:gd name="connsiteY24" fmla="*/ 41169 h 385191"/>
                  <a:gd name="connsiteX25" fmla="*/ 26059 w 130049"/>
                  <a:gd name="connsiteY25" fmla="*/ 17853 h 385191"/>
                  <a:gd name="connsiteX26" fmla="*/ 37031 w 130049"/>
                  <a:gd name="connsiteY26" fmla="*/ 13739 h 385191"/>
                  <a:gd name="connsiteX27" fmla="*/ 97378 w 130049"/>
                  <a:gd name="connsiteY27" fmla="*/ 5510 h 385191"/>
                  <a:gd name="connsiteX28" fmla="*/ 109722 w 130049"/>
                  <a:gd name="connsiteY28" fmla="*/ 2767 h 385191"/>
                  <a:gd name="connsiteX29" fmla="*/ 123437 w 130049"/>
                  <a:gd name="connsiteY29" fmla="*/ 5510 h 385191"/>
                  <a:gd name="connsiteX30" fmla="*/ 130049 w 130049"/>
                  <a:gd name="connsiteY30" fmla="*/ 0 h 385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0049" h="385191">
                    <a:moveTo>
                      <a:pt x="130049" y="379803"/>
                    </a:moveTo>
                    <a:lnTo>
                      <a:pt x="122294" y="382905"/>
                    </a:lnTo>
                    <a:lnTo>
                      <a:pt x="117722" y="385191"/>
                    </a:lnTo>
                    <a:lnTo>
                      <a:pt x="112007" y="380619"/>
                    </a:lnTo>
                    <a:lnTo>
                      <a:pt x="93720" y="374905"/>
                    </a:lnTo>
                    <a:lnTo>
                      <a:pt x="57147" y="368047"/>
                    </a:lnTo>
                    <a:lnTo>
                      <a:pt x="40003" y="372619"/>
                    </a:lnTo>
                    <a:lnTo>
                      <a:pt x="34881" y="368351"/>
                    </a:lnTo>
                    <a:lnTo>
                      <a:pt x="34288" y="364847"/>
                    </a:lnTo>
                    <a:lnTo>
                      <a:pt x="43889" y="351132"/>
                    </a:lnTo>
                    <a:lnTo>
                      <a:pt x="45260" y="333302"/>
                    </a:lnTo>
                    <a:lnTo>
                      <a:pt x="43889" y="315472"/>
                    </a:lnTo>
                    <a:lnTo>
                      <a:pt x="46632" y="303129"/>
                    </a:lnTo>
                    <a:lnTo>
                      <a:pt x="46632" y="290785"/>
                    </a:lnTo>
                    <a:lnTo>
                      <a:pt x="37031" y="255126"/>
                    </a:lnTo>
                    <a:lnTo>
                      <a:pt x="41146" y="205751"/>
                    </a:lnTo>
                    <a:lnTo>
                      <a:pt x="26059" y="185178"/>
                    </a:lnTo>
                    <a:lnTo>
                      <a:pt x="10972" y="192036"/>
                    </a:lnTo>
                    <a:lnTo>
                      <a:pt x="0" y="159120"/>
                    </a:lnTo>
                    <a:lnTo>
                      <a:pt x="27430" y="127575"/>
                    </a:lnTo>
                    <a:lnTo>
                      <a:pt x="31545" y="96030"/>
                    </a:lnTo>
                    <a:lnTo>
                      <a:pt x="37031" y="68600"/>
                    </a:lnTo>
                    <a:lnTo>
                      <a:pt x="35660" y="56256"/>
                    </a:lnTo>
                    <a:lnTo>
                      <a:pt x="27430" y="53513"/>
                    </a:lnTo>
                    <a:lnTo>
                      <a:pt x="20573" y="41169"/>
                    </a:lnTo>
                    <a:lnTo>
                      <a:pt x="26059" y="17853"/>
                    </a:lnTo>
                    <a:lnTo>
                      <a:pt x="37031" y="13739"/>
                    </a:lnTo>
                    <a:lnTo>
                      <a:pt x="97378" y="5510"/>
                    </a:lnTo>
                    <a:lnTo>
                      <a:pt x="109722" y="2767"/>
                    </a:lnTo>
                    <a:lnTo>
                      <a:pt x="123437" y="5510"/>
                    </a:lnTo>
                    <a:lnTo>
                      <a:pt x="130049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8C450709-BC31-5278-089A-F66B4E124315}"/>
                  </a:ext>
                </a:extLst>
              </p:cNvPr>
              <p:cNvSpPr/>
              <p:nvPr/>
            </p:nvSpPr>
            <p:spPr>
              <a:xfrm>
                <a:off x="2403557" y="849437"/>
                <a:ext cx="970029" cy="550663"/>
              </a:xfrm>
              <a:custGeom>
                <a:avLst/>
                <a:gdLst>
                  <a:gd name="connsiteX0" fmla="*/ 568978 w 970029"/>
                  <a:gd name="connsiteY0" fmla="*/ 0 h 550663"/>
                  <a:gd name="connsiteX1" fmla="*/ 970029 w 970029"/>
                  <a:gd name="connsiteY1" fmla="*/ 0 h 550663"/>
                  <a:gd name="connsiteX2" fmla="*/ 970029 w 970029"/>
                  <a:gd name="connsiteY2" fmla="*/ 46606 h 550663"/>
                  <a:gd name="connsiteX3" fmla="*/ 963416 w 970029"/>
                  <a:gd name="connsiteY3" fmla="*/ 52117 h 550663"/>
                  <a:gd name="connsiteX4" fmla="*/ 949701 w 970029"/>
                  <a:gd name="connsiteY4" fmla="*/ 49374 h 550663"/>
                  <a:gd name="connsiteX5" fmla="*/ 937357 w 970029"/>
                  <a:gd name="connsiteY5" fmla="*/ 52117 h 550663"/>
                  <a:gd name="connsiteX6" fmla="*/ 877010 w 970029"/>
                  <a:gd name="connsiteY6" fmla="*/ 60346 h 550663"/>
                  <a:gd name="connsiteX7" fmla="*/ 866038 w 970029"/>
                  <a:gd name="connsiteY7" fmla="*/ 64461 h 550663"/>
                  <a:gd name="connsiteX8" fmla="*/ 860552 w 970029"/>
                  <a:gd name="connsiteY8" fmla="*/ 87776 h 550663"/>
                  <a:gd name="connsiteX9" fmla="*/ 867409 w 970029"/>
                  <a:gd name="connsiteY9" fmla="*/ 100120 h 550663"/>
                  <a:gd name="connsiteX10" fmla="*/ 875639 w 970029"/>
                  <a:gd name="connsiteY10" fmla="*/ 102863 h 550663"/>
                  <a:gd name="connsiteX11" fmla="*/ 877010 w 970029"/>
                  <a:gd name="connsiteY11" fmla="*/ 115207 h 550663"/>
                  <a:gd name="connsiteX12" fmla="*/ 871524 w 970029"/>
                  <a:gd name="connsiteY12" fmla="*/ 142637 h 550663"/>
                  <a:gd name="connsiteX13" fmla="*/ 867409 w 970029"/>
                  <a:gd name="connsiteY13" fmla="*/ 174182 h 550663"/>
                  <a:gd name="connsiteX14" fmla="*/ 839979 w 970029"/>
                  <a:gd name="connsiteY14" fmla="*/ 205727 h 550663"/>
                  <a:gd name="connsiteX15" fmla="*/ 850951 w 970029"/>
                  <a:gd name="connsiteY15" fmla="*/ 238643 h 550663"/>
                  <a:gd name="connsiteX16" fmla="*/ 866038 w 970029"/>
                  <a:gd name="connsiteY16" fmla="*/ 231786 h 550663"/>
                  <a:gd name="connsiteX17" fmla="*/ 881125 w 970029"/>
                  <a:gd name="connsiteY17" fmla="*/ 252358 h 550663"/>
                  <a:gd name="connsiteX18" fmla="*/ 877010 w 970029"/>
                  <a:gd name="connsiteY18" fmla="*/ 301733 h 550663"/>
                  <a:gd name="connsiteX19" fmla="*/ 886611 w 970029"/>
                  <a:gd name="connsiteY19" fmla="*/ 337392 h 550663"/>
                  <a:gd name="connsiteX20" fmla="*/ 886611 w 970029"/>
                  <a:gd name="connsiteY20" fmla="*/ 349736 h 550663"/>
                  <a:gd name="connsiteX21" fmla="*/ 883868 w 970029"/>
                  <a:gd name="connsiteY21" fmla="*/ 362080 h 550663"/>
                  <a:gd name="connsiteX22" fmla="*/ 885239 w 970029"/>
                  <a:gd name="connsiteY22" fmla="*/ 379909 h 550663"/>
                  <a:gd name="connsiteX23" fmla="*/ 883868 w 970029"/>
                  <a:gd name="connsiteY23" fmla="*/ 397739 h 550663"/>
                  <a:gd name="connsiteX24" fmla="*/ 881816 w 970029"/>
                  <a:gd name="connsiteY24" fmla="*/ 400670 h 550663"/>
                  <a:gd name="connsiteX25" fmla="*/ 867409 w 970029"/>
                  <a:gd name="connsiteY25" fmla="*/ 398653 h 550663"/>
                  <a:gd name="connsiteX26" fmla="*/ 859409 w 970029"/>
                  <a:gd name="connsiteY26" fmla="*/ 399796 h 550663"/>
                  <a:gd name="connsiteX27" fmla="*/ 849123 w 970029"/>
                  <a:gd name="connsiteY27" fmla="*/ 395225 h 550663"/>
                  <a:gd name="connsiteX28" fmla="*/ 843408 w 970029"/>
                  <a:gd name="connsiteY28" fmla="*/ 388367 h 550663"/>
                  <a:gd name="connsiteX29" fmla="*/ 842265 w 970029"/>
                  <a:gd name="connsiteY29" fmla="*/ 368937 h 550663"/>
                  <a:gd name="connsiteX30" fmla="*/ 831978 w 970029"/>
                  <a:gd name="connsiteY30" fmla="*/ 366651 h 550663"/>
                  <a:gd name="connsiteX31" fmla="*/ 822835 w 970029"/>
                  <a:gd name="connsiteY31" fmla="*/ 351793 h 550663"/>
                  <a:gd name="connsiteX32" fmla="*/ 812549 w 970029"/>
                  <a:gd name="connsiteY32" fmla="*/ 339221 h 550663"/>
                  <a:gd name="connsiteX33" fmla="*/ 802263 w 970029"/>
                  <a:gd name="connsiteY33" fmla="*/ 332363 h 550663"/>
                  <a:gd name="connsiteX34" fmla="*/ 796548 w 970029"/>
                  <a:gd name="connsiteY34" fmla="*/ 340364 h 550663"/>
                  <a:gd name="connsiteX35" fmla="*/ 795404 w 970029"/>
                  <a:gd name="connsiteY35" fmla="*/ 362080 h 550663"/>
                  <a:gd name="connsiteX36" fmla="*/ 764546 w 970029"/>
                  <a:gd name="connsiteY36" fmla="*/ 381509 h 550663"/>
                  <a:gd name="connsiteX37" fmla="*/ 734830 w 970029"/>
                  <a:gd name="connsiteY37" fmla="*/ 383795 h 550663"/>
                  <a:gd name="connsiteX38" fmla="*/ 727972 w 970029"/>
                  <a:gd name="connsiteY38" fmla="*/ 389510 h 550663"/>
                  <a:gd name="connsiteX39" fmla="*/ 726829 w 970029"/>
                  <a:gd name="connsiteY39" fmla="*/ 414654 h 550663"/>
                  <a:gd name="connsiteX40" fmla="*/ 735972 w 970029"/>
                  <a:gd name="connsiteY40" fmla="*/ 423798 h 550663"/>
                  <a:gd name="connsiteX41" fmla="*/ 735972 w 970029"/>
                  <a:gd name="connsiteY41" fmla="*/ 447799 h 550663"/>
                  <a:gd name="connsiteX42" fmla="*/ 719972 w 970029"/>
                  <a:gd name="connsiteY42" fmla="*/ 445514 h 550663"/>
                  <a:gd name="connsiteX43" fmla="*/ 708542 w 970029"/>
                  <a:gd name="connsiteY43" fmla="*/ 448942 h 550663"/>
                  <a:gd name="connsiteX44" fmla="*/ 702827 w 970029"/>
                  <a:gd name="connsiteY44" fmla="*/ 455800 h 550663"/>
                  <a:gd name="connsiteX45" fmla="*/ 706257 w 970029"/>
                  <a:gd name="connsiteY45" fmla="*/ 476373 h 550663"/>
                  <a:gd name="connsiteX46" fmla="*/ 703970 w 970029"/>
                  <a:gd name="connsiteY46" fmla="*/ 487802 h 550663"/>
                  <a:gd name="connsiteX47" fmla="*/ 697113 w 970029"/>
                  <a:gd name="connsiteY47" fmla="*/ 490088 h 550663"/>
                  <a:gd name="connsiteX48" fmla="*/ 676540 w 970029"/>
                  <a:gd name="connsiteY48" fmla="*/ 488945 h 550663"/>
                  <a:gd name="connsiteX49" fmla="*/ 668540 w 970029"/>
                  <a:gd name="connsiteY49" fmla="*/ 498088 h 550663"/>
                  <a:gd name="connsiteX50" fmla="*/ 650253 w 970029"/>
                  <a:gd name="connsiteY50" fmla="*/ 498088 h 550663"/>
                  <a:gd name="connsiteX51" fmla="*/ 653681 w 970029"/>
                  <a:gd name="connsiteY51" fmla="*/ 518661 h 550663"/>
                  <a:gd name="connsiteX52" fmla="*/ 644538 w 970029"/>
                  <a:gd name="connsiteY52" fmla="*/ 532376 h 550663"/>
                  <a:gd name="connsiteX53" fmla="*/ 637681 w 970029"/>
                  <a:gd name="connsiteY53" fmla="*/ 533519 h 550663"/>
                  <a:gd name="connsiteX54" fmla="*/ 631966 w 970029"/>
                  <a:gd name="connsiteY54" fmla="*/ 543805 h 550663"/>
                  <a:gd name="connsiteX55" fmla="*/ 623966 w 970029"/>
                  <a:gd name="connsiteY55" fmla="*/ 543805 h 550663"/>
                  <a:gd name="connsiteX56" fmla="*/ 601107 w 970029"/>
                  <a:gd name="connsiteY56" fmla="*/ 535805 h 550663"/>
                  <a:gd name="connsiteX57" fmla="*/ 594249 w 970029"/>
                  <a:gd name="connsiteY57" fmla="*/ 536948 h 550663"/>
                  <a:gd name="connsiteX58" fmla="*/ 587392 w 970029"/>
                  <a:gd name="connsiteY58" fmla="*/ 550663 h 550663"/>
                  <a:gd name="connsiteX59" fmla="*/ 577105 w 970029"/>
                  <a:gd name="connsiteY59" fmla="*/ 550663 h 550663"/>
                  <a:gd name="connsiteX60" fmla="*/ 573677 w 970029"/>
                  <a:gd name="connsiteY60" fmla="*/ 530090 h 550663"/>
                  <a:gd name="connsiteX61" fmla="*/ 564533 w 970029"/>
                  <a:gd name="connsiteY61" fmla="*/ 526662 h 550663"/>
                  <a:gd name="connsiteX62" fmla="*/ 564533 w 970029"/>
                  <a:gd name="connsiteY62" fmla="*/ 519804 h 550663"/>
                  <a:gd name="connsiteX63" fmla="*/ 575962 w 970029"/>
                  <a:gd name="connsiteY63" fmla="*/ 514089 h 550663"/>
                  <a:gd name="connsiteX64" fmla="*/ 577105 w 970029"/>
                  <a:gd name="connsiteY64" fmla="*/ 502660 h 550663"/>
                  <a:gd name="connsiteX65" fmla="*/ 572533 w 970029"/>
                  <a:gd name="connsiteY65" fmla="*/ 491231 h 550663"/>
                  <a:gd name="connsiteX66" fmla="*/ 577105 w 970029"/>
                  <a:gd name="connsiteY66" fmla="*/ 474087 h 550663"/>
                  <a:gd name="connsiteX67" fmla="*/ 570247 w 970029"/>
                  <a:gd name="connsiteY67" fmla="*/ 461515 h 550663"/>
                  <a:gd name="connsiteX68" fmla="*/ 558818 w 970029"/>
                  <a:gd name="connsiteY68" fmla="*/ 463800 h 550663"/>
                  <a:gd name="connsiteX69" fmla="*/ 535960 w 970029"/>
                  <a:gd name="connsiteY69" fmla="*/ 447799 h 550663"/>
                  <a:gd name="connsiteX70" fmla="*/ 535960 w 970029"/>
                  <a:gd name="connsiteY70" fmla="*/ 434084 h 550663"/>
                  <a:gd name="connsiteX71" fmla="*/ 524530 w 970029"/>
                  <a:gd name="connsiteY71" fmla="*/ 434084 h 550663"/>
                  <a:gd name="connsiteX72" fmla="*/ 522244 w 970029"/>
                  <a:gd name="connsiteY72" fmla="*/ 427227 h 550663"/>
                  <a:gd name="connsiteX73" fmla="*/ 521101 w 970029"/>
                  <a:gd name="connsiteY73" fmla="*/ 420369 h 550663"/>
                  <a:gd name="connsiteX74" fmla="*/ 516529 w 970029"/>
                  <a:gd name="connsiteY74" fmla="*/ 378081 h 550663"/>
                  <a:gd name="connsiteX75" fmla="*/ 511958 w 970029"/>
                  <a:gd name="connsiteY75" fmla="*/ 370080 h 550663"/>
                  <a:gd name="connsiteX76" fmla="*/ 510815 w 970029"/>
                  <a:gd name="connsiteY76" fmla="*/ 356365 h 550663"/>
                  <a:gd name="connsiteX77" fmla="*/ 484527 w 970029"/>
                  <a:gd name="connsiteY77" fmla="*/ 354079 h 550663"/>
                  <a:gd name="connsiteX78" fmla="*/ 478813 w 970029"/>
                  <a:gd name="connsiteY78" fmla="*/ 349507 h 550663"/>
                  <a:gd name="connsiteX79" fmla="*/ 410237 w 970029"/>
                  <a:gd name="connsiteY79" fmla="*/ 373509 h 550663"/>
                  <a:gd name="connsiteX80" fmla="*/ 402236 w 970029"/>
                  <a:gd name="connsiteY80" fmla="*/ 389510 h 550663"/>
                  <a:gd name="connsiteX81" fmla="*/ 399951 w 970029"/>
                  <a:gd name="connsiteY81" fmla="*/ 410083 h 550663"/>
                  <a:gd name="connsiteX82" fmla="*/ 378235 w 970029"/>
                  <a:gd name="connsiteY82" fmla="*/ 421512 h 550663"/>
                  <a:gd name="connsiteX83" fmla="*/ 370234 w 970029"/>
                  <a:gd name="connsiteY83" fmla="*/ 424941 h 550663"/>
                  <a:gd name="connsiteX84" fmla="*/ 357662 w 970029"/>
                  <a:gd name="connsiteY84" fmla="*/ 437513 h 550663"/>
                  <a:gd name="connsiteX85" fmla="*/ 361091 w 970029"/>
                  <a:gd name="connsiteY85" fmla="*/ 454657 h 550663"/>
                  <a:gd name="connsiteX86" fmla="*/ 357662 w 970029"/>
                  <a:gd name="connsiteY86" fmla="*/ 461515 h 550663"/>
                  <a:gd name="connsiteX87" fmla="*/ 361091 w 970029"/>
                  <a:gd name="connsiteY87" fmla="*/ 471801 h 550663"/>
                  <a:gd name="connsiteX88" fmla="*/ 349662 w 970029"/>
                  <a:gd name="connsiteY88" fmla="*/ 480944 h 550663"/>
                  <a:gd name="connsiteX89" fmla="*/ 346233 w 970029"/>
                  <a:gd name="connsiteY89" fmla="*/ 468372 h 550663"/>
                  <a:gd name="connsiteX90" fmla="*/ 333660 w 970029"/>
                  <a:gd name="connsiteY90" fmla="*/ 460372 h 550663"/>
                  <a:gd name="connsiteX91" fmla="*/ 327946 w 970029"/>
                  <a:gd name="connsiteY91" fmla="*/ 464943 h 550663"/>
                  <a:gd name="connsiteX92" fmla="*/ 311945 w 970029"/>
                  <a:gd name="connsiteY92" fmla="*/ 463800 h 550663"/>
                  <a:gd name="connsiteX93" fmla="*/ 300516 w 970029"/>
                  <a:gd name="connsiteY93" fmla="*/ 474087 h 550663"/>
                  <a:gd name="connsiteX94" fmla="*/ 281086 w 970029"/>
                  <a:gd name="connsiteY94" fmla="*/ 477516 h 550663"/>
                  <a:gd name="connsiteX95" fmla="*/ 265085 w 970029"/>
                  <a:gd name="connsiteY95" fmla="*/ 475230 h 550663"/>
                  <a:gd name="connsiteX96" fmla="*/ 253656 w 970029"/>
                  <a:gd name="connsiteY96" fmla="*/ 475230 h 550663"/>
                  <a:gd name="connsiteX97" fmla="*/ 238797 w 970029"/>
                  <a:gd name="connsiteY97" fmla="*/ 493517 h 550663"/>
                  <a:gd name="connsiteX98" fmla="*/ 238797 w 970029"/>
                  <a:gd name="connsiteY98" fmla="*/ 502660 h 550663"/>
                  <a:gd name="connsiteX99" fmla="*/ 230797 w 970029"/>
                  <a:gd name="connsiteY99" fmla="*/ 504946 h 550663"/>
                  <a:gd name="connsiteX100" fmla="*/ 197652 w 970029"/>
                  <a:gd name="connsiteY100" fmla="*/ 490088 h 550663"/>
                  <a:gd name="connsiteX101" fmla="*/ 205652 w 970029"/>
                  <a:gd name="connsiteY101" fmla="*/ 477516 h 550663"/>
                  <a:gd name="connsiteX102" fmla="*/ 204510 w 970029"/>
                  <a:gd name="connsiteY102" fmla="*/ 470658 h 550663"/>
                  <a:gd name="connsiteX103" fmla="*/ 211367 w 970029"/>
                  <a:gd name="connsiteY103" fmla="*/ 458086 h 550663"/>
                  <a:gd name="connsiteX104" fmla="*/ 210224 w 970029"/>
                  <a:gd name="connsiteY104" fmla="*/ 445514 h 550663"/>
                  <a:gd name="connsiteX105" fmla="*/ 204510 w 970029"/>
                  <a:gd name="connsiteY105" fmla="*/ 445514 h 550663"/>
                  <a:gd name="connsiteX106" fmla="*/ 199938 w 970029"/>
                  <a:gd name="connsiteY106" fmla="*/ 438656 h 550663"/>
                  <a:gd name="connsiteX107" fmla="*/ 194224 w 970029"/>
                  <a:gd name="connsiteY107" fmla="*/ 438656 h 550663"/>
                  <a:gd name="connsiteX108" fmla="*/ 193080 w 970029"/>
                  <a:gd name="connsiteY108" fmla="*/ 431798 h 550663"/>
                  <a:gd name="connsiteX109" fmla="*/ 182793 w 970029"/>
                  <a:gd name="connsiteY109" fmla="*/ 430655 h 550663"/>
                  <a:gd name="connsiteX110" fmla="*/ 174793 w 970029"/>
                  <a:gd name="connsiteY110" fmla="*/ 437513 h 550663"/>
                  <a:gd name="connsiteX111" fmla="*/ 147363 w 970029"/>
                  <a:gd name="connsiteY111" fmla="*/ 426084 h 550663"/>
                  <a:gd name="connsiteX112" fmla="*/ 135934 w 970029"/>
                  <a:gd name="connsiteY112" fmla="*/ 434084 h 550663"/>
                  <a:gd name="connsiteX113" fmla="*/ 123361 w 970029"/>
                  <a:gd name="connsiteY113" fmla="*/ 430655 h 550663"/>
                  <a:gd name="connsiteX114" fmla="*/ 119933 w 970029"/>
                  <a:gd name="connsiteY114" fmla="*/ 447799 h 550663"/>
                  <a:gd name="connsiteX115" fmla="*/ 125648 w 970029"/>
                  <a:gd name="connsiteY115" fmla="*/ 455800 h 550663"/>
                  <a:gd name="connsiteX116" fmla="*/ 125648 w 970029"/>
                  <a:gd name="connsiteY116" fmla="*/ 466086 h 550663"/>
                  <a:gd name="connsiteX117" fmla="*/ 116504 w 970029"/>
                  <a:gd name="connsiteY117" fmla="*/ 477516 h 550663"/>
                  <a:gd name="connsiteX118" fmla="*/ 91359 w 970029"/>
                  <a:gd name="connsiteY118" fmla="*/ 511803 h 550663"/>
                  <a:gd name="connsiteX119" fmla="*/ 84502 w 970029"/>
                  <a:gd name="connsiteY119" fmla="*/ 518661 h 550663"/>
                  <a:gd name="connsiteX120" fmla="*/ 82216 w 970029"/>
                  <a:gd name="connsiteY120" fmla="*/ 524376 h 550663"/>
                  <a:gd name="connsiteX121" fmla="*/ 67358 w 970029"/>
                  <a:gd name="connsiteY121" fmla="*/ 532376 h 550663"/>
                  <a:gd name="connsiteX122" fmla="*/ 58214 w 970029"/>
                  <a:gd name="connsiteY122" fmla="*/ 523233 h 550663"/>
                  <a:gd name="connsiteX123" fmla="*/ 65072 w 970029"/>
                  <a:gd name="connsiteY123" fmla="*/ 510661 h 550663"/>
                  <a:gd name="connsiteX124" fmla="*/ 50213 w 970029"/>
                  <a:gd name="connsiteY124" fmla="*/ 490088 h 550663"/>
                  <a:gd name="connsiteX125" fmla="*/ 50213 w 970029"/>
                  <a:gd name="connsiteY125" fmla="*/ 455800 h 550663"/>
                  <a:gd name="connsiteX126" fmla="*/ 37642 w 970029"/>
                  <a:gd name="connsiteY126" fmla="*/ 446656 h 550663"/>
                  <a:gd name="connsiteX127" fmla="*/ 34213 w 970029"/>
                  <a:gd name="connsiteY127" fmla="*/ 436370 h 550663"/>
                  <a:gd name="connsiteX128" fmla="*/ 43357 w 970029"/>
                  <a:gd name="connsiteY128" fmla="*/ 432941 h 550663"/>
                  <a:gd name="connsiteX129" fmla="*/ 43357 w 970029"/>
                  <a:gd name="connsiteY129" fmla="*/ 420369 h 550663"/>
                  <a:gd name="connsiteX130" fmla="*/ 36498 w 970029"/>
                  <a:gd name="connsiteY130" fmla="*/ 408940 h 550663"/>
                  <a:gd name="connsiteX131" fmla="*/ 13640 w 970029"/>
                  <a:gd name="connsiteY131" fmla="*/ 404368 h 550663"/>
                  <a:gd name="connsiteX132" fmla="*/ 0 w 970029"/>
                  <a:gd name="connsiteY132" fmla="*/ 385857 h 550663"/>
                  <a:gd name="connsiteX133" fmla="*/ 782 w 970029"/>
                  <a:gd name="connsiteY133" fmla="*/ 386081 h 550663"/>
                  <a:gd name="connsiteX134" fmla="*/ 96788 w 970029"/>
                  <a:gd name="connsiteY134" fmla="*/ 349222 h 550663"/>
                  <a:gd name="connsiteX135" fmla="*/ 107932 w 970029"/>
                  <a:gd name="connsiteY135" fmla="*/ 336364 h 550663"/>
                  <a:gd name="connsiteX136" fmla="*/ 131934 w 970029"/>
                  <a:gd name="connsiteY136" fmla="*/ 337221 h 550663"/>
                  <a:gd name="connsiteX137" fmla="*/ 162792 w 970029"/>
                  <a:gd name="connsiteY137" fmla="*/ 320077 h 550663"/>
                  <a:gd name="connsiteX138" fmla="*/ 167078 w 970029"/>
                  <a:gd name="connsiteY138" fmla="*/ 314077 h 550663"/>
                  <a:gd name="connsiteX139" fmla="*/ 173937 w 970029"/>
                  <a:gd name="connsiteY139" fmla="*/ 310648 h 550663"/>
                  <a:gd name="connsiteX140" fmla="*/ 195366 w 970029"/>
                  <a:gd name="connsiteY140" fmla="*/ 290932 h 550663"/>
                  <a:gd name="connsiteX141" fmla="*/ 212510 w 970029"/>
                  <a:gd name="connsiteY141" fmla="*/ 290075 h 550663"/>
                  <a:gd name="connsiteX142" fmla="*/ 247655 w 970029"/>
                  <a:gd name="connsiteY142" fmla="*/ 253216 h 550663"/>
                  <a:gd name="connsiteX143" fmla="*/ 265656 w 970029"/>
                  <a:gd name="connsiteY143" fmla="*/ 254073 h 550663"/>
                  <a:gd name="connsiteX144" fmla="*/ 273371 w 970029"/>
                  <a:gd name="connsiteY144" fmla="*/ 260930 h 550663"/>
                  <a:gd name="connsiteX145" fmla="*/ 305945 w 970029"/>
                  <a:gd name="connsiteY145" fmla="*/ 254073 h 550663"/>
                  <a:gd name="connsiteX146" fmla="*/ 314517 w 970029"/>
                  <a:gd name="connsiteY146" fmla="*/ 253216 h 550663"/>
                  <a:gd name="connsiteX147" fmla="*/ 326518 w 970029"/>
                  <a:gd name="connsiteY147" fmla="*/ 251501 h 550663"/>
                  <a:gd name="connsiteX148" fmla="*/ 335089 w 970029"/>
                  <a:gd name="connsiteY148" fmla="*/ 236929 h 550663"/>
                  <a:gd name="connsiteX149" fmla="*/ 353948 w 970029"/>
                  <a:gd name="connsiteY149" fmla="*/ 230929 h 550663"/>
                  <a:gd name="connsiteX150" fmla="*/ 407095 w 970029"/>
                  <a:gd name="connsiteY150" fmla="*/ 182925 h 550663"/>
                  <a:gd name="connsiteX151" fmla="*/ 426810 w 970029"/>
                  <a:gd name="connsiteY151" fmla="*/ 155495 h 550663"/>
                  <a:gd name="connsiteX152" fmla="*/ 469670 w 970029"/>
                  <a:gd name="connsiteY152" fmla="*/ 125493 h 550663"/>
                  <a:gd name="connsiteX153" fmla="*/ 497957 w 970029"/>
                  <a:gd name="connsiteY153" fmla="*/ 111778 h 550663"/>
                  <a:gd name="connsiteX154" fmla="*/ 519387 w 970029"/>
                  <a:gd name="connsiteY154" fmla="*/ 79205 h 550663"/>
                  <a:gd name="connsiteX155" fmla="*/ 533959 w 970029"/>
                  <a:gd name="connsiteY155" fmla="*/ 42345 h 550663"/>
                  <a:gd name="connsiteX156" fmla="*/ 551961 w 970029"/>
                  <a:gd name="connsiteY156" fmla="*/ 26916 h 550663"/>
                  <a:gd name="connsiteX157" fmla="*/ 555390 w 970029"/>
                  <a:gd name="connsiteY157" fmla="*/ 14057 h 550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</a:cxnLst>
                <a:rect l="l" t="t" r="r" b="b"/>
                <a:pathLst>
                  <a:path w="970029" h="550663">
                    <a:moveTo>
                      <a:pt x="568978" y="0"/>
                    </a:moveTo>
                    <a:lnTo>
                      <a:pt x="970029" y="0"/>
                    </a:lnTo>
                    <a:lnTo>
                      <a:pt x="970029" y="46606"/>
                    </a:lnTo>
                    <a:lnTo>
                      <a:pt x="963416" y="52117"/>
                    </a:lnTo>
                    <a:lnTo>
                      <a:pt x="949701" y="49374"/>
                    </a:lnTo>
                    <a:lnTo>
                      <a:pt x="937357" y="52117"/>
                    </a:lnTo>
                    <a:lnTo>
                      <a:pt x="877010" y="60346"/>
                    </a:lnTo>
                    <a:lnTo>
                      <a:pt x="866038" y="64461"/>
                    </a:lnTo>
                    <a:lnTo>
                      <a:pt x="860552" y="87776"/>
                    </a:lnTo>
                    <a:lnTo>
                      <a:pt x="867409" y="100120"/>
                    </a:lnTo>
                    <a:lnTo>
                      <a:pt x="875639" y="102863"/>
                    </a:lnTo>
                    <a:lnTo>
                      <a:pt x="877010" y="115207"/>
                    </a:lnTo>
                    <a:lnTo>
                      <a:pt x="871524" y="142637"/>
                    </a:lnTo>
                    <a:lnTo>
                      <a:pt x="867409" y="174182"/>
                    </a:lnTo>
                    <a:lnTo>
                      <a:pt x="839979" y="205727"/>
                    </a:lnTo>
                    <a:lnTo>
                      <a:pt x="850951" y="238643"/>
                    </a:lnTo>
                    <a:lnTo>
                      <a:pt x="866038" y="231786"/>
                    </a:lnTo>
                    <a:lnTo>
                      <a:pt x="881125" y="252358"/>
                    </a:lnTo>
                    <a:lnTo>
                      <a:pt x="877010" y="301733"/>
                    </a:lnTo>
                    <a:lnTo>
                      <a:pt x="886611" y="337392"/>
                    </a:lnTo>
                    <a:lnTo>
                      <a:pt x="886611" y="349736"/>
                    </a:lnTo>
                    <a:lnTo>
                      <a:pt x="883868" y="362080"/>
                    </a:lnTo>
                    <a:lnTo>
                      <a:pt x="885239" y="379909"/>
                    </a:lnTo>
                    <a:lnTo>
                      <a:pt x="883868" y="397739"/>
                    </a:lnTo>
                    <a:lnTo>
                      <a:pt x="881816" y="400670"/>
                    </a:lnTo>
                    <a:lnTo>
                      <a:pt x="867409" y="398653"/>
                    </a:lnTo>
                    <a:lnTo>
                      <a:pt x="859409" y="399796"/>
                    </a:lnTo>
                    <a:lnTo>
                      <a:pt x="849123" y="395225"/>
                    </a:lnTo>
                    <a:lnTo>
                      <a:pt x="843408" y="388367"/>
                    </a:lnTo>
                    <a:lnTo>
                      <a:pt x="842265" y="368937"/>
                    </a:lnTo>
                    <a:lnTo>
                      <a:pt x="831978" y="366651"/>
                    </a:lnTo>
                    <a:lnTo>
                      <a:pt x="822835" y="351793"/>
                    </a:lnTo>
                    <a:lnTo>
                      <a:pt x="812549" y="339221"/>
                    </a:lnTo>
                    <a:lnTo>
                      <a:pt x="802263" y="332363"/>
                    </a:lnTo>
                    <a:lnTo>
                      <a:pt x="796548" y="340364"/>
                    </a:lnTo>
                    <a:lnTo>
                      <a:pt x="795404" y="362080"/>
                    </a:lnTo>
                    <a:lnTo>
                      <a:pt x="764546" y="381509"/>
                    </a:lnTo>
                    <a:lnTo>
                      <a:pt x="734830" y="383795"/>
                    </a:lnTo>
                    <a:lnTo>
                      <a:pt x="727972" y="389510"/>
                    </a:lnTo>
                    <a:lnTo>
                      <a:pt x="726829" y="414654"/>
                    </a:lnTo>
                    <a:lnTo>
                      <a:pt x="735972" y="423798"/>
                    </a:lnTo>
                    <a:lnTo>
                      <a:pt x="735972" y="447799"/>
                    </a:lnTo>
                    <a:lnTo>
                      <a:pt x="719972" y="445514"/>
                    </a:lnTo>
                    <a:lnTo>
                      <a:pt x="708542" y="448942"/>
                    </a:lnTo>
                    <a:lnTo>
                      <a:pt x="702827" y="455800"/>
                    </a:lnTo>
                    <a:lnTo>
                      <a:pt x="706257" y="476373"/>
                    </a:lnTo>
                    <a:lnTo>
                      <a:pt x="703970" y="487802"/>
                    </a:lnTo>
                    <a:lnTo>
                      <a:pt x="697113" y="490088"/>
                    </a:lnTo>
                    <a:lnTo>
                      <a:pt x="676540" y="488945"/>
                    </a:lnTo>
                    <a:lnTo>
                      <a:pt x="668540" y="498088"/>
                    </a:lnTo>
                    <a:lnTo>
                      <a:pt x="650253" y="498088"/>
                    </a:lnTo>
                    <a:lnTo>
                      <a:pt x="653681" y="518661"/>
                    </a:lnTo>
                    <a:lnTo>
                      <a:pt x="644538" y="532376"/>
                    </a:lnTo>
                    <a:lnTo>
                      <a:pt x="637681" y="533519"/>
                    </a:lnTo>
                    <a:lnTo>
                      <a:pt x="631966" y="543805"/>
                    </a:lnTo>
                    <a:lnTo>
                      <a:pt x="623966" y="543805"/>
                    </a:lnTo>
                    <a:lnTo>
                      <a:pt x="601107" y="535805"/>
                    </a:lnTo>
                    <a:lnTo>
                      <a:pt x="594249" y="536948"/>
                    </a:lnTo>
                    <a:lnTo>
                      <a:pt x="587392" y="550663"/>
                    </a:lnTo>
                    <a:lnTo>
                      <a:pt x="577105" y="550663"/>
                    </a:lnTo>
                    <a:lnTo>
                      <a:pt x="573677" y="530090"/>
                    </a:lnTo>
                    <a:lnTo>
                      <a:pt x="564533" y="526662"/>
                    </a:lnTo>
                    <a:lnTo>
                      <a:pt x="564533" y="519804"/>
                    </a:lnTo>
                    <a:lnTo>
                      <a:pt x="575962" y="514089"/>
                    </a:lnTo>
                    <a:lnTo>
                      <a:pt x="577105" y="502660"/>
                    </a:lnTo>
                    <a:lnTo>
                      <a:pt x="572533" y="491231"/>
                    </a:lnTo>
                    <a:lnTo>
                      <a:pt x="577105" y="474087"/>
                    </a:lnTo>
                    <a:lnTo>
                      <a:pt x="570247" y="461515"/>
                    </a:lnTo>
                    <a:lnTo>
                      <a:pt x="558818" y="463800"/>
                    </a:lnTo>
                    <a:lnTo>
                      <a:pt x="535960" y="447799"/>
                    </a:lnTo>
                    <a:lnTo>
                      <a:pt x="535960" y="434084"/>
                    </a:lnTo>
                    <a:lnTo>
                      <a:pt x="524530" y="434084"/>
                    </a:lnTo>
                    <a:lnTo>
                      <a:pt x="522244" y="427227"/>
                    </a:lnTo>
                    <a:lnTo>
                      <a:pt x="521101" y="420369"/>
                    </a:lnTo>
                    <a:lnTo>
                      <a:pt x="516529" y="378081"/>
                    </a:lnTo>
                    <a:lnTo>
                      <a:pt x="511958" y="370080"/>
                    </a:lnTo>
                    <a:lnTo>
                      <a:pt x="510815" y="356365"/>
                    </a:lnTo>
                    <a:lnTo>
                      <a:pt x="484527" y="354079"/>
                    </a:lnTo>
                    <a:lnTo>
                      <a:pt x="478813" y="349507"/>
                    </a:lnTo>
                    <a:lnTo>
                      <a:pt x="410237" y="373509"/>
                    </a:lnTo>
                    <a:lnTo>
                      <a:pt x="402236" y="389510"/>
                    </a:lnTo>
                    <a:lnTo>
                      <a:pt x="399951" y="410083"/>
                    </a:lnTo>
                    <a:lnTo>
                      <a:pt x="378235" y="421512"/>
                    </a:lnTo>
                    <a:lnTo>
                      <a:pt x="370234" y="424941"/>
                    </a:lnTo>
                    <a:lnTo>
                      <a:pt x="357662" y="437513"/>
                    </a:lnTo>
                    <a:lnTo>
                      <a:pt x="361091" y="454657"/>
                    </a:lnTo>
                    <a:lnTo>
                      <a:pt x="357662" y="461515"/>
                    </a:lnTo>
                    <a:lnTo>
                      <a:pt x="361091" y="471801"/>
                    </a:lnTo>
                    <a:lnTo>
                      <a:pt x="349662" y="480944"/>
                    </a:lnTo>
                    <a:lnTo>
                      <a:pt x="346233" y="468372"/>
                    </a:lnTo>
                    <a:lnTo>
                      <a:pt x="333660" y="460372"/>
                    </a:lnTo>
                    <a:lnTo>
                      <a:pt x="327946" y="464943"/>
                    </a:lnTo>
                    <a:lnTo>
                      <a:pt x="311945" y="463800"/>
                    </a:lnTo>
                    <a:lnTo>
                      <a:pt x="300516" y="474087"/>
                    </a:lnTo>
                    <a:lnTo>
                      <a:pt x="281086" y="477516"/>
                    </a:lnTo>
                    <a:lnTo>
                      <a:pt x="265085" y="475230"/>
                    </a:lnTo>
                    <a:lnTo>
                      <a:pt x="253656" y="475230"/>
                    </a:lnTo>
                    <a:lnTo>
                      <a:pt x="238797" y="493517"/>
                    </a:lnTo>
                    <a:lnTo>
                      <a:pt x="238797" y="502660"/>
                    </a:lnTo>
                    <a:lnTo>
                      <a:pt x="230797" y="504946"/>
                    </a:lnTo>
                    <a:lnTo>
                      <a:pt x="197652" y="490088"/>
                    </a:lnTo>
                    <a:lnTo>
                      <a:pt x="205652" y="477516"/>
                    </a:lnTo>
                    <a:lnTo>
                      <a:pt x="204510" y="470658"/>
                    </a:lnTo>
                    <a:lnTo>
                      <a:pt x="211367" y="458086"/>
                    </a:lnTo>
                    <a:lnTo>
                      <a:pt x="210224" y="445514"/>
                    </a:lnTo>
                    <a:lnTo>
                      <a:pt x="204510" y="445514"/>
                    </a:lnTo>
                    <a:lnTo>
                      <a:pt x="199938" y="438656"/>
                    </a:lnTo>
                    <a:lnTo>
                      <a:pt x="194224" y="438656"/>
                    </a:lnTo>
                    <a:lnTo>
                      <a:pt x="193080" y="431798"/>
                    </a:lnTo>
                    <a:lnTo>
                      <a:pt x="182793" y="430655"/>
                    </a:lnTo>
                    <a:lnTo>
                      <a:pt x="174793" y="437513"/>
                    </a:lnTo>
                    <a:lnTo>
                      <a:pt x="147363" y="426084"/>
                    </a:lnTo>
                    <a:lnTo>
                      <a:pt x="135934" y="434084"/>
                    </a:lnTo>
                    <a:lnTo>
                      <a:pt x="123361" y="430655"/>
                    </a:lnTo>
                    <a:lnTo>
                      <a:pt x="119933" y="447799"/>
                    </a:lnTo>
                    <a:lnTo>
                      <a:pt x="125648" y="455800"/>
                    </a:lnTo>
                    <a:lnTo>
                      <a:pt x="125648" y="466086"/>
                    </a:lnTo>
                    <a:lnTo>
                      <a:pt x="116504" y="477516"/>
                    </a:lnTo>
                    <a:lnTo>
                      <a:pt x="91359" y="511803"/>
                    </a:lnTo>
                    <a:lnTo>
                      <a:pt x="84502" y="518661"/>
                    </a:lnTo>
                    <a:lnTo>
                      <a:pt x="82216" y="524376"/>
                    </a:lnTo>
                    <a:lnTo>
                      <a:pt x="67358" y="532376"/>
                    </a:lnTo>
                    <a:lnTo>
                      <a:pt x="58214" y="523233"/>
                    </a:lnTo>
                    <a:lnTo>
                      <a:pt x="65072" y="510661"/>
                    </a:lnTo>
                    <a:lnTo>
                      <a:pt x="50213" y="490088"/>
                    </a:lnTo>
                    <a:lnTo>
                      <a:pt x="50213" y="455800"/>
                    </a:lnTo>
                    <a:lnTo>
                      <a:pt x="37642" y="446656"/>
                    </a:lnTo>
                    <a:lnTo>
                      <a:pt x="34213" y="436370"/>
                    </a:lnTo>
                    <a:lnTo>
                      <a:pt x="43357" y="432941"/>
                    </a:lnTo>
                    <a:lnTo>
                      <a:pt x="43357" y="420369"/>
                    </a:lnTo>
                    <a:lnTo>
                      <a:pt x="36498" y="408940"/>
                    </a:lnTo>
                    <a:lnTo>
                      <a:pt x="13640" y="404368"/>
                    </a:lnTo>
                    <a:lnTo>
                      <a:pt x="0" y="385857"/>
                    </a:lnTo>
                    <a:lnTo>
                      <a:pt x="782" y="386081"/>
                    </a:lnTo>
                    <a:lnTo>
                      <a:pt x="96788" y="349222"/>
                    </a:lnTo>
                    <a:lnTo>
                      <a:pt x="107932" y="336364"/>
                    </a:lnTo>
                    <a:lnTo>
                      <a:pt x="131934" y="337221"/>
                    </a:lnTo>
                    <a:lnTo>
                      <a:pt x="162792" y="320077"/>
                    </a:lnTo>
                    <a:lnTo>
                      <a:pt x="167078" y="314077"/>
                    </a:lnTo>
                    <a:lnTo>
                      <a:pt x="173937" y="310648"/>
                    </a:lnTo>
                    <a:lnTo>
                      <a:pt x="195366" y="290932"/>
                    </a:lnTo>
                    <a:lnTo>
                      <a:pt x="212510" y="290075"/>
                    </a:lnTo>
                    <a:lnTo>
                      <a:pt x="247655" y="253216"/>
                    </a:lnTo>
                    <a:lnTo>
                      <a:pt x="265656" y="254073"/>
                    </a:lnTo>
                    <a:lnTo>
                      <a:pt x="273371" y="260930"/>
                    </a:lnTo>
                    <a:lnTo>
                      <a:pt x="305945" y="254073"/>
                    </a:lnTo>
                    <a:lnTo>
                      <a:pt x="314517" y="253216"/>
                    </a:lnTo>
                    <a:lnTo>
                      <a:pt x="326518" y="251501"/>
                    </a:lnTo>
                    <a:lnTo>
                      <a:pt x="335089" y="236929"/>
                    </a:lnTo>
                    <a:lnTo>
                      <a:pt x="353948" y="230929"/>
                    </a:lnTo>
                    <a:lnTo>
                      <a:pt x="407095" y="182925"/>
                    </a:lnTo>
                    <a:lnTo>
                      <a:pt x="426810" y="155495"/>
                    </a:lnTo>
                    <a:lnTo>
                      <a:pt x="469670" y="125493"/>
                    </a:lnTo>
                    <a:lnTo>
                      <a:pt x="497957" y="111778"/>
                    </a:lnTo>
                    <a:lnTo>
                      <a:pt x="519387" y="79205"/>
                    </a:lnTo>
                    <a:lnTo>
                      <a:pt x="533959" y="42345"/>
                    </a:lnTo>
                    <a:lnTo>
                      <a:pt x="551961" y="26916"/>
                    </a:lnTo>
                    <a:lnTo>
                      <a:pt x="555390" y="14057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F7ADC3D9-4229-983D-2AD4-D5454ABD736F}"/>
                  </a:ext>
                </a:extLst>
              </p:cNvPr>
              <p:cNvSpPr/>
              <p:nvPr/>
            </p:nvSpPr>
            <p:spPr>
              <a:xfrm>
                <a:off x="1924137" y="1237754"/>
                <a:ext cx="545864" cy="474366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3B849411-69F0-14AA-4679-EB64FF6954B9}"/>
                  </a:ext>
                </a:extLst>
              </p:cNvPr>
              <p:cNvSpPr/>
              <p:nvPr/>
            </p:nvSpPr>
            <p:spPr>
              <a:xfrm>
                <a:off x="2821109" y="1181801"/>
                <a:ext cx="552477" cy="734675"/>
              </a:xfrm>
              <a:custGeom>
                <a:avLst/>
                <a:gdLst>
                  <a:gd name="connsiteX0" fmla="*/ 384711 w 552477"/>
                  <a:gd name="connsiteY0" fmla="*/ 0 h 734675"/>
                  <a:gd name="connsiteX1" fmla="*/ 394997 w 552477"/>
                  <a:gd name="connsiteY1" fmla="*/ 6858 h 734675"/>
                  <a:gd name="connsiteX2" fmla="*/ 405283 w 552477"/>
                  <a:gd name="connsiteY2" fmla="*/ 19430 h 734675"/>
                  <a:gd name="connsiteX3" fmla="*/ 414427 w 552477"/>
                  <a:gd name="connsiteY3" fmla="*/ 34288 h 734675"/>
                  <a:gd name="connsiteX4" fmla="*/ 424714 w 552477"/>
                  <a:gd name="connsiteY4" fmla="*/ 36574 h 734675"/>
                  <a:gd name="connsiteX5" fmla="*/ 425857 w 552477"/>
                  <a:gd name="connsiteY5" fmla="*/ 56004 h 734675"/>
                  <a:gd name="connsiteX6" fmla="*/ 431571 w 552477"/>
                  <a:gd name="connsiteY6" fmla="*/ 62861 h 734675"/>
                  <a:gd name="connsiteX7" fmla="*/ 441857 w 552477"/>
                  <a:gd name="connsiteY7" fmla="*/ 67433 h 734675"/>
                  <a:gd name="connsiteX8" fmla="*/ 449858 w 552477"/>
                  <a:gd name="connsiteY8" fmla="*/ 66290 h 734675"/>
                  <a:gd name="connsiteX9" fmla="*/ 464264 w 552477"/>
                  <a:gd name="connsiteY9" fmla="*/ 68307 h 734675"/>
                  <a:gd name="connsiteX10" fmla="*/ 456716 w 552477"/>
                  <a:gd name="connsiteY10" fmla="*/ 79091 h 734675"/>
                  <a:gd name="connsiteX11" fmla="*/ 457309 w 552477"/>
                  <a:gd name="connsiteY11" fmla="*/ 82595 h 734675"/>
                  <a:gd name="connsiteX12" fmla="*/ 462431 w 552477"/>
                  <a:gd name="connsiteY12" fmla="*/ 86863 h 734675"/>
                  <a:gd name="connsiteX13" fmla="*/ 479574 w 552477"/>
                  <a:gd name="connsiteY13" fmla="*/ 82291 h 734675"/>
                  <a:gd name="connsiteX14" fmla="*/ 516148 w 552477"/>
                  <a:gd name="connsiteY14" fmla="*/ 89149 h 734675"/>
                  <a:gd name="connsiteX15" fmla="*/ 534435 w 552477"/>
                  <a:gd name="connsiteY15" fmla="*/ 94863 h 734675"/>
                  <a:gd name="connsiteX16" fmla="*/ 540150 w 552477"/>
                  <a:gd name="connsiteY16" fmla="*/ 99435 h 734675"/>
                  <a:gd name="connsiteX17" fmla="*/ 542435 w 552477"/>
                  <a:gd name="connsiteY17" fmla="*/ 98292 h 734675"/>
                  <a:gd name="connsiteX18" fmla="*/ 542435 w 552477"/>
                  <a:gd name="connsiteY18" fmla="*/ 107435 h 734675"/>
                  <a:gd name="connsiteX19" fmla="*/ 534435 w 552477"/>
                  <a:gd name="connsiteY19" fmla="*/ 110864 h 734675"/>
                  <a:gd name="connsiteX20" fmla="*/ 532149 w 552477"/>
                  <a:gd name="connsiteY20" fmla="*/ 118865 h 734675"/>
                  <a:gd name="connsiteX21" fmla="*/ 526435 w 552477"/>
                  <a:gd name="connsiteY21" fmla="*/ 120008 h 734675"/>
                  <a:gd name="connsiteX22" fmla="*/ 524148 w 552477"/>
                  <a:gd name="connsiteY22" fmla="*/ 140580 h 734675"/>
                  <a:gd name="connsiteX23" fmla="*/ 536721 w 552477"/>
                  <a:gd name="connsiteY23" fmla="*/ 152010 h 734675"/>
                  <a:gd name="connsiteX24" fmla="*/ 544722 w 552477"/>
                  <a:gd name="connsiteY24" fmla="*/ 153153 h 734675"/>
                  <a:gd name="connsiteX25" fmla="*/ 552477 w 552477"/>
                  <a:gd name="connsiteY25" fmla="*/ 162016 h 734675"/>
                  <a:gd name="connsiteX26" fmla="*/ 552477 w 552477"/>
                  <a:gd name="connsiteY26" fmla="*/ 162628 h 734675"/>
                  <a:gd name="connsiteX27" fmla="*/ 536721 w 552477"/>
                  <a:gd name="connsiteY27" fmla="*/ 184012 h 734675"/>
                  <a:gd name="connsiteX28" fmla="*/ 523006 w 552477"/>
                  <a:gd name="connsiteY28" fmla="*/ 196584 h 734675"/>
                  <a:gd name="connsiteX29" fmla="*/ 523006 w 552477"/>
                  <a:gd name="connsiteY29" fmla="*/ 203441 h 734675"/>
                  <a:gd name="connsiteX30" fmla="*/ 534435 w 552477"/>
                  <a:gd name="connsiteY30" fmla="*/ 217157 h 734675"/>
                  <a:gd name="connsiteX31" fmla="*/ 527577 w 552477"/>
                  <a:gd name="connsiteY31" fmla="*/ 232015 h 734675"/>
                  <a:gd name="connsiteX32" fmla="*/ 512720 w 552477"/>
                  <a:gd name="connsiteY32" fmla="*/ 252587 h 734675"/>
                  <a:gd name="connsiteX33" fmla="*/ 517291 w 552477"/>
                  <a:gd name="connsiteY33" fmla="*/ 261731 h 734675"/>
                  <a:gd name="connsiteX34" fmla="*/ 510433 w 552477"/>
                  <a:gd name="connsiteY34" fmla="*/ 275446 h 734675"/>
                  <a:gd name="connsiteX35" fmla="*/ 515005 w 552477"/>
                  <a:gd name="connsiteY35" fmla="*/ 293733 h 734675"/>
                  <a:gd name="connsiteX36" fmla="*/ 527577 w 552477"/>
                  <a:gd name="connsiteY36" fmla="*/ 305162 h 734675"/>
                  <a:gd name="connsiteX37" fmla="*/ 542435 w 552477"/>
                  <a:gd name="connsiteY37" fmla="*/ 306305 h 734675"/>
                  <a:gd name="connsiteX38" fmla="*/ 549293 w 552477"/>
                  <a:gd name="connsiteY38" fmla="*/ 309734 h 734675"/>
                  <a:gd name="connsiteX39" fmla="*/ 552477 w 552477"/>
                  <a:gd name="connsiteY39" fmla="*/ 309734 h 734675"/>
                  <a:gd name="connsiteX40" fmla="*/ 552477 w 552477"/>
                  <a:gd name="connsiteY40" fmla="*/ 419288 h 734675"/>
                  <a:gd name="connsiteX41" fmla="*/ 532149 w 552477"/>
                  <a:gd name="connsiteY41" fmla="*/ 450314 h 734675"/>
                  <a:gd name="connsiteX42" fmla="*/ 529863 w 552477"/>
                  <a:gd name="connsiteY42" fmla="*/ 472030 h 734675"/>
                  <a:gd name="connsiteX43" fmla="*/ 547007 w 552477"/>
                  <a:gd name="connsiteY43" fmla="*/ 490317 h 734675"/>
                  <a:gd name="connsiteX44" fmla="*/ 552477 w 552477"/>
                  <a:gd name="connsiteY44" fmla="*/ 491411 h 734675"/>
                  <a:gd name="connsiteX45" fmla="*/ 552477 w 552477"/>
                  <a:gd name="connsiteY45" fmla="*/ 572641 h 734675"/>
                  <a:gd name="connsiteX46" fmla="*/ 545864 w 552477"/>
                  <a:gd name="connsiteY46" fmla="*/ 567350 h 734675"/>
                  <a:gd name="connsiteX47" fmla="*/ 522548 w 552477"/>
                  <a:gd name="connsiteY47" fmla="*/ 552264 h 734675"/>
                  <a:gd name="connsiteX48" fmla="*/ 503347 w 552477"/>
                  <a:gd name="connsiteY48" fmla="*/ 560493 h 734675"/>
                  <a:gd name="connsiteX49" fmla="*/ 469059 w 552477"/>
                  <a:gd name="connsiteY49" fmla="*/ 556378 h 734675"/>
                  <a:gd name="connsiteX50" fmla="*/ 455344 w 552477"/>
                  <a:gd name="connsiteY50" fmla="*/ 550892 h 734675"/>
                  <a:gd name="connsiteX51" fmla="*/ 421056 w 552477"/>
                  <a:gd name="connsiteY51" fmla="*/ 533062 h 734675"/>
                  <a:gd name="connsiteX52" fmla="*/ 399112 w 552477"/>
                  <a:gd name="connsiteY52" fmla="*/ 534434 h 734675"/>
                  <a:gd name="connsiteX53" fmla="*/ 360709 w 552477"/>
                  <a:gd name="connsiteY53" fmla="*/ 594781 h 734675"/>
                  <a:gd name="connsiteX54" fmla="*/ 360709 w 552477"/>
                  <a:gd name="connsiteY54" fmla="*/ 622211 h 734675"/>
                  <a:gd name="connsiteX55" fmla="*/ 352480 w 552477"/>
                  <a:gd name="connsiteY55" fmla="*/ 622211 h 734675"/>
                  <a:gd name="connsiteX56" fmla="*/ 351109 w 552477"/>
                  <a:gd name="connsiteY56" fmla="*/ 633183 h 734675"/>
                  <a:gd name="connsiteX57" fmla="*/ 338765 w 552477"/>
                  <a:gd name="connsiteY57" fmla="*/ 633183 h 734675"/>
                  <a:gd name="connsiteX58" fmla="*/ 316821 w 552477"/>
                  <a:gd name="connsiteY58" fmla="*/ 642784 h 734675"/>
                  <a:gd name="connsiteX59" fmla="*/ 307220 w 552477"/>
                  <a:gd name="connsiteY59" fmla="*/ 638669 h 734675"/>
                  <a:gd name="connsiteX60" fmla="*/ 303106 w 552477"/>
                  <a:gd name="connsiteY60" fmla="*/ 652384 h 734675"/>
                  <a:gd name="connsiteX61" fmla="*/ 292133 w 552477"/>
                  <a:gd name="connsiteY61" fmla="*/ 664728 h 734675"/>
                  <a:gd name="connsiteX62" fmla="*/ 278418 w 552477"/>
                  <a:gd name="connsiteY62" fmla="*/ 660613 h 734675"/>
                  <a:gd name="connsiteX63" fmla="*/ 249616 w 552477"/>
                  <a:gd name="connsiteY63" fmla="*/ 672957 h 734675"/>
                  <a:gd name="connsiteX64" fmla="*/ 237273 w 552477"/>
                  <a:gd name="connsiteY64" fmla="*/ 685301 h 734675"/>
                  <a:gd name="connsiteX65" fmla="*/ 234530 w 552477"/>
                  <a:gd name="connsiteY65" fmla="*/ 699016 h 734675"/>
                  <a:gd name="connsiteX66" fmla="*/ 212585 w 552477"/>
                  <a:gd name="connsiteY66" fmla="*/ 699016 h 734675"/>
                  <a:gd name="connsiteX67" fmla="*/ 201613 w 552477"/>
                  <a:gd name="connsiteY67" fmla="*/ 694901 h 734675"/>
                  <a:gd name="connsiteX68" fmla="*/ 193384 w 552477"/>
                  <a:gd name="connsiteY68" fmla="*/ 701759 h 734675"/>
                  <a:gd name="connsiteX69" fmla="*/ 187898 w 552477"/>
                  <a:gd name="connsiteY69" fmla="*/ 720960 h 734675"/>
                  <a:gd name="connsiteX70" fmla="*/ 171440 w 552477"/>
                  <a:gd name="connsiteY70" fmla="*/ 734675 h 734675"/>
                  <a:gd name="connsiteX71" fmla="*/ 130294 w 552477"/>
                  <a:gd name="connsiteY71" fmla="*/ 704502 h 734675"/>
                  <a:gd name="connsiteX72" fmla="*/ 133037 w 552477"/>
                  <a:gd name="connsiteY72" fmla="*/ 682558 h 734675"/>
                  <a:gd name="connsiteX73" fmla="*/ 127551 w 552477"/>
                  <a:gd name="connsiteY73" fmla="*/ 663356 h 734675"/>
                  <a:gd name="connsiteX74" fmla="*/ 137152 w 552477"/>
                  <a:gd name="connsiteY74" fmla="*/ 651013 h 734675"/>
                  <a:gd name="connsiteX75" fmla="*/ 130294 w 552477"/>
                  <a:gd name="connsiteY75" fmla="*/ 633183 h 734675"/>
                  <a:gd name="connsiteX76" fmla="*/ 108350 w 552477"/>
                  <a:gd name="connsiteY76" fmla="*/ 631811 h 734675"/>
                  <a:gd name="connsiteX77" fmla="*/ 102864 w 552477"/>
                  <a:gd name="connsiteY77" fmla="*/ 611239 h 734675"/>
                  <a:gd name="connsiteX78" fmla="*/ 127551 w 552477"/>
                  <a:gd name="connsiteY78" fmla="*/ 605753 h 734675"/>
                  <a:gd name="connsiteX79" fmla="*/ 124808 w 552477"/>
                  <a:gd name="connsiteY79" fmla="*/ 590666 h 734675"/>
                  <a:gd name="connsiteX80" fmla="*/ 126180 w 552477"/>
                  <a:gd name="connsiteY80" fmla="*/ 576951 h 734675"/>
                  <a:gd name="connsiteX81" fmla="*/ 126180 w 552477"/>
                  <a:gd name="connsiteY81" fmla="*/ 571465 h 734675"/>
                  <a:gd name="connsiteX82" fmla="*/ 112465 w 552477"/>
                  <a:gd name="connsiteY82" fmla="*/ 557750 h 734675"/>
                  <a:gd name="connsiteX83" fmla="*/ 109722 w 552477"/>
                  <a:gd name="connsiteY83" fmla="*/ 538548 h 734675"/>
                  <a:gd name="connsiteX84" fmla="*/ 131666 w 552477"/>
                  <a:gd name="connsiteY84" fmla="*/ 527576 h 734675"/>
                  <a:gd name="connsiteX85" fmla="*/ 138523 w 552477"/>
                  <a:gd name="connsiteY85" fmla="*/ 519347 h 734675"/>
                  <a:gd name="connsiteX86" fmla="*/ 138523 w 552477"/>
                  <a:gd name="connsiteY86" fmla="*/ 490545 h 734675"/>
                  <a:gd name="connsiteX87" fmla="*/ 135780 w 552477"/>
                  <a:gd name="connsiteY87" fmla="*/ 452143 h 734675"/>
                  <a:gd name="connsiteX88" fmla="*/ 126180 w 552477"/>
                  <a:gd name="connsiteY88" fmla="*/ 438428 h 734675"/>
                  <a:gd name="connsiteX89" fmla="*/ 93263 w 552477"/>
                  <a:gd name="connsiteY89" fmla="*/ 437056 h 734675"/>
                  <a:gd name="connsiteX90" fmla="*/ 71319 w 552477"/>
                  <a:gd name="connsiteY90" fmla="*/ 450771 h 734675"/>
                  <a:gd name="connsiteX91" fmla="*/ 50746 w 552477"/>
                  <a:gd name="connsiteY91" fmla="*/ 439799 h 734675"/>
                  <a:gd name="connsiteX92" fmla="*/ 48003 w 552477"/>
                  <a:gd name="connsiteY92" fmla="*/ 449400 h 734675"/>
                  <a:gd name="connsiteX93" fmla="*/ 35660 w 552477"/>
                  <a:gd name="connsiteY93" fmla="*/ 448028 h 734675"/>
                  <a:gd name="connsiteX94" fmla="*/ 26059 w 552477"/>
                  <a:gd name="connsiteY94" fmla="*/ 435685 h 734675"/>
                  <a:gd name="connsiteX95" fmla="*/ 0 w 552477"/>
                  <a:gd name="connsiteY95" fmla="*/ 426084 h 734675"/>
                  <a:gd name="connsiteX96" fmla="*/ 2743 w 552477"/>
                  <a:gd name="connsiteY96" fmla="*/ 361623 h 734675"/>
                  <a:gd name="connsiteX97" fmla="*/ 15087 w 552477"/>
                  <a:gd name="connsiteY97" fmla="*/ 342422 h 734675"/>
                  <a:gd name="connsiteX98" fmla="*/ 10972 w 552477"/>
                  <a:gd name="connsiteY98" fmla="*/ 327335 h 734675"/>
                  <a:gd name="connsiteX99" fmla="*/ 15087 w 552477"/>
                  <a:gd name="connsiteY99" fmla="*/ 316363 h 734675"/>
                  <a:gd name="connsiteX100" fmla="*/ 31545 w 552477"/>
                  <a:gd name="connsiteY100" fmla="*/ 298533 h 734675"/>
                  <a:gd name="connsiteX101" fmla="*/ 37031 w 552477"/>
                  <a:gd name="connsiteY101" fmla="*/ 287561 h 734675"/>
                  <a:gd name="connsiteX102" fmla="*/ 64461 w 552477"/>
                  <a:gd name="connsiteY102" fmla="*/ 282075 h 734675"/>
                  <a:gd name="connsiteX103" fmla="*/ 67205 w 552477"/>
                  <a:gd name="connsiteY103" fmla="*/ 262874 h 734675"/>
                  <a:gd name="connsiteX104" fmla="*/ 67205 w 552477"/>
                  <a:gd name="connsiteY104" fmla="*/ 249159 h 734675"/>
                  <a:gd name="connsiteX105" fmla="*/ 89149 w 552477"/>
                  <a:gd name="connsiteY105" fmla="*/ 240930 h 734675"/>
                  <a:gd name="connsiteX106" fmla="*/ 105607 w 552477"/>
                  <a:gd name="connsiteY106" fmla="*/ 245044 h 734675"/>
                  <a:gd name="connsiteX107" fmla="*/ 115208 w 552477"/>
                  <a:gd name="connsiteY107" fmla="*/ 231329 h 734675"/>
                  <a:gd name="connsiteX108" fmla="*/ 159489 w 552477"/>
                  <a:gd name="connsiteY108" fmla="*/ 217910 h 734675"/>
                  <a:gd name="connsiteX109" fmla="*/ 159553 w 552477"/>
                  <a:gd name="connsiteY109" fmla="*/ 218300 h 734675"/>
                  <a:gd name="connsiteX110" fmla="*/ 169840 w 552477"/>
                  <a:gd name="connsiteY110" fmla="*/ 218300 h 734675"/>
                  <a:gd name="connsiteX111" fmla="*/ 176697 w 552477"/>
                  <a:gd name="connsiteY111" fmla="*/ 204584 h 734675"/>
                  <a:gd name="connsiteX112" fmla="*/ 183555 w 552477"/>
                  <a:gd name="connsiteY112" fmla="*/ 203441 h 734675"/>
                  <a:gd name="connsiteX113" fmla="*/ 206414 w 552477"/>
                  <a:gd name="connsiteY113" fmla="*/ 211442 h 734675"/>
                  <a:gd name="connsiteX114" fmla="*/ 214414 w 552477"/>
                  <a:gd name="connsiteY114" fmla="*/ 211442 h 734675"/>
                  <a:gd name="connsiteX115" fmla="*/ 220129 w 552477"/>
                  <a:gd name="connsiteY115" fmla="*/ 201156 h 734675"/>
                  <a:gd name="connsiteX116" fmla="*/ 226986 w 552477"/>
                  <a:gd name="connsiteY116" fmla="*/ 200013 h 734675"/>
                  <a:gd name="connsiteX117" fmla="*/ 236129 w 552477"/>
                  <a:gd name="connsiteY117" fmla="*/ 186298 h 734675"/>
                  <a:gd name="connsiteX118" fmla="*/ 232701 w 552477"/>
                  <a:gd name="connsiteY118" fmla="*/ 165725 h 734675"/>
                  <a:gd name="connsiteX119" fmla="*/ 250988 w 552477"/>
                  <a:gd name="connsiteY119" fmla="*/ 165725 h 734675"/>
                  <a:gd name="connsiteX120" fmla="*/ 258988 w 552477"/>
                  <a:gd name="connsiteY120" fmla="*/ 156581 h 734675"/>
                  <a:gd name="connsiteX121" fmla="*/ 279562 w 552477"/>
                  <a:gd name="connsiteY121" fmla="*/ 157724 h 734675"/>
                  <a:gd name="connsiteX122" fmla="*/ 286418 w 552477"/>
                  <a:gd name="connsiteY122" fmla="*/ 155438 h 734675"/>
                  <a:gd name="connsiteX123" fmla="*/ 288705 w 552477"/>
                  <a:gd name="connsiteY123" fmla="*/ 144009 h 734675"/>
                  <a:gd name="connsiteX124" fmla="*/ 285276 w 552477"/>
                  <a:gd name="connsiteY124" fmla="*/ 123436 h 734675"/>
                  <a:gd name="connsiteX125" fmla="*/ 290990 w 552477"/>
                  <a:gd name="connsiteY125" fmla="*/ 116579 h 734675"/>
                  <a:gd name="connsiteX126" fmla="*/ 302420 w 552477"/>
                  <a:gd name="connsiteY126" fmla="*/ 113150 h 734675"/>
                  <a:gd name="connsiteX127" fmla="*/ 318421 w 552477"/>
                  <a:gd name="connsiteY127" fmla="*/ 115436 h 734675"/>
                  <a:gd name="connsiteX128" fmla="*/ 318421 w 552477"/>
                  <a:gd name="connsiteY128" fmla="*/ 91434 h 734675"/>
                  <a:gd name="connsiteX129" fmla="*/ 309277 w 552477"/>
                  <a:gd name="connsiteY129" fmla="*/ 82291 h 734675"/>
                  <a:gd name="connsiteX130" fmla="*/ 310420 w 552477"/>
                  <a:gd name="connsiteY130" fmla="*/ 57147 h 734675"/>
                  <a:gd name="connsiteX131" fmla="*/ 317278 w 552477"/>
                  <a:gd name="connsiteY131" fmla="*/ 51432 h 734675"/>
                  <a:gd name="connsiteX132" fmla="*/ 346994 w 552477"/>
                  <a:gd name="connsiteY132" fmla="*/ 49146 h 734675"/>
                  <a:gd name="connsiteX133" fmla="*/ 377853 w 552477"/>
                  <a:gd name="connsiteY133" fmla="*/ 29716 h 734675"/>
                  <a:gd name="connsiteX134" fmla="*/ 378996 w 552477"/>
                  <a:gd name="connsiteY134" fmla="*/ 8001 h 734675"/>
                  <a:gd name="connsiteX0" fmla="*/ 384711 w 624564"/>
                  <a:gd name="connsiteY0" fmla="*/ 0 h 734675"/>
                  <a:gd name="connsiteX1" fmla="*/ 394997 w 624564"/>
                  <a:gd name="connsiteY1" fmla="*/ 6858 h 734675"/>
                  <a:gd name="connsiteX2" fmla="*/ 405283 w 624564"/>
                  <a:gd name="connsiteY2" fmla="*/ 19430 h 734675"/>
                  <a:gd name="connsiteX3" fmla="*/ 414427 w 624564"/>
                  <a:gd name="connsiteY3" fmla="*/ 34288 h 734675"/>
                  <a:gd name="connsiteX4" fmla="*/ 424714 w 624564"/>
                  <a:gd name="connsiteY4" fmla="*/ 36574 h 734675"/>
                  <a:gd name="connsiteX5" fmla="*/ 425857 w 624564"/>
                  <a:gd name="connsiteY5" fmla="*/ 56004 h 734675"/>
                  <a:gd name="connsiteX6" fmla="*/ 431571 w 624564"/>
                  <a:gd name="connsiteY6" fmla="*/ 62861 h 734675"/>
                  <a:gd name="connsiteX7" fmla="*/ 441857 w 624564"/>
                  <a:gd name="connsiteY7" fmla="*/ 67433 h 734675"/>
                  <a:gd name="connsiteX8" fmla="*/ 449858 w 624564"/>
                  <a:gd name="connsiteY8" fmla="*/ 66290 h 734675"/>
                  <a:gd name="connsiteX9" fmla="*/ 464264 w 624564"/>
                  <a:gd name="connsiteY9" fmla="*/ 68307 h 734675"/>
                  <a:gd name="connsiteX10" fmla="*/ 456716 w 624564"/>
                  <a:gd name="connsiteY10" fmla="*/ 79091 h 734675"/>
                  <a:gd name="connsiteX11" fmla="*/ 457309 w 624564"/>
                  <a:gd name="connsiteY11" fmla="*/ 82595 h 734675"/>
                  <a:gd name="connsiteX12" fmla="*/ 462431 w 624564"/>
                  <a:gd name="connsiteY12" fmla="*/ 86863 h 734675"/>
                  <a:gd name="connsiteX13" fmla="*/ 479574 w 624564"/>
                  <a:gd name="connsiteY13" fmla="*/ 82291 h 734675"/>
                  <a:gd name="connsiteX14" fmla="*/ 516148 w 624564"/>
                  <a:gd name="connsiteY14" fmla="*/ 89149 h 734675"/>
                  <a:gd name="connsiteX15" fmla="*/ 534435 w 624564"/>
                  <a:gd name="connsiteY15" fmla="*/ 94863 h 734675"/>
                  <a:gd name="connsiteX16" fmla="*/ 540150 w 624564"/>
                  <a:gd name="connsiteY16" fmla="*/ 99435 h 734675"/>
                  <a:gd name="connsiteX17" fmla="*/ 542435 w 624564"/>
                  <a:gd name="connsiteY17" fmla="*/ 98292 h 734675"/>
                  <a:gd name="connsiteX18" fmla="*/ 542435 w 624564"/>
                  <a:gd name="connsiteY18" fmla="*/ 107435 h 734675"/>
                  <a:gd name="connsiteX19" fmla="*/ 534435 w 624564"/>
                  <a:gd name="connsiteY19" fmla="*/ 110864 h 734675"/>
                  <a:gd name="connsiteX20" fmla="*/ 532149 w 624564"/>
                  <a:gd name="connsiteY20" fmla="*/ 118865 h 734675"/>
                  <a:gd name="connsiteX21" fmla="*/ 526435 w 624564"/>
                  <a:gd name="connsiteY21" fmla="*/ 120008 h 734675"/>
                  <a:gd name="connsiteX22" fmla="*/ 524148 w 624564"/>
                  <a:gd name="connsiteY22" fmla="*/ 140580 h 734675"/>
                  <a:gd name="connsiteX23" fmla="*/ 536721 w 624564"/>
                  <a:gd name="connsiteY23" fmla="*/ 152010 h 734675"/>
                  <a:gd name="connsiteX24" fmla="*/ 544722 w 624564"/>
                  <a:gd name="connsiteY24" fmla="*/ 153153 h 734675"/>
                  <a:gd name="connsiteX25" fmla="*/ 552477 w 624564"/>
                  <a:gd name="connsiteY25" fmla="*/ 162016 h 734675"/>
                  <a:gd name="connsiteX26" fmla="*/ 552477 w 624564"/>
                  <a:gd name="connsiteY26" fmla="*/ 162628 h 734675"/>
                  <a:gd name="connsiteX27" fmla="*/ 536721 w 624564"/>
                  <a:gd name="connsiteY27" fmla="*/ 184012 h 734675"/>
                  <a:gd name="connsiteX28" fmla="*/ 523006 w 624564"/>
                  <a:gd name="connsiteY28" fmla="*/ 196584 h 734675"/>
                  <a:gd name="connsiteX29" fmla="*/ 523006 w 624564"/>
                  <a:gd name="connsiteY29" fmla="*/ 203441 h 734675"/>
                  <a:gd name="connsiteX30" fmla="*/ 534435 w 624564"/>
                  <a:gd name="connsiteY30" fmla="*/ 217157 h 734675"/>
                  <a:gd name="connsiteX31" fmla="*/ 527577 w 624564"/>
                  <a:gd name="connsiteY31" fmla="*/ 232015 h 734675"/>
                  <a:gd name="connsiteX32" fmla="*/ 512720 w 624564"/>
                  <a:gd name="connsiteY32" fmla="*/ 252587 h 734675"/>
                  <a:gd name="connsiteX33" fmla="*/ 517291 w 624564"/>
                  <a:gd name="connsiteY33" fmla="*/ 261731 h 734675"/>
                  <a:gd name="connsiteX34" fmla="*/ 510433 w 624564"/>
                  <a:gd name="connsiteY34" fmla="*/ 275446 h 734675"/>
                  <a:gd name="connsiteX35" fmla="*/ 515005 w 624564"/>
                  <a:gd name="connsiteY35" fmla="*/ 293733 h 734675"/>
                  <a:gd name="connsiteX36" fmla="*/ 527577 w 624564"/>
                  <a:gd name="connsiteY36" fmla="*/ 305162 h 734675"/>
                  <a:gd name="connsiteX37" fmla="*/ 542435 w 624564"/>
                  <a:gd name="connsiteY37" fmla="*/ 306305 h 734675"/>
                  <a:gd name="connsiteX38" fmla="*/ 549293 w 624564"/>
                  <a:gd name="connsiteY38" fmla="*/ 309734 h 734675"/>
                  <a:gd name="connsiteX39" fmla="*/ 552477 w 624564"/>
                  <a:gd name="connsiteY39" fmla="*/ 309734 h 734675"/>
                  <a:gd name="connsiteX40" fmla="*/ 624561 w 624564"/>
                  <a:gd name="connsiteY40" fmla="*/ 349343 h 734675"/>
                  <a:gd name="connsiteX41" fmla="*/ 552477 w 624564"/>
                  <a:gd name="connsiteY41" fmla="*/ 419288 h 734675"/>
                  <a:gd name="connsiteX42" fmla="*/ 532149 w 624564"/>
                  <a:gd name="connsiteY42" fmla="*/ 450314 h 734675"/>
                  <a:gd name="connsiteX43" fmla="*/ 529863 w 624564"/>
                  <a:gd name="connsiteY43" fmla="*/ 472030 h 734675"/>
                  <a:gd name="connsiteX44" fmla="*/ 547007 w 624564"/>
                  <a:gd name="connsiteY44" fmla="*/ 490317 h 734675"/>
                  <a:gd name="connsiteX45" fmla="*/ 552477 w 624564"/>
                  <a:gd name="connsiteY45" fmla="*/ 491411 h 734675"/>
                  <a:gd name="connsiteX46" fmla="*/ 552477 w 624564"/>
                  <a:gd name="connsiteY46" fmla="*/ 572641 h 734675"/>
                  <a:gd name="connsiteX47" fmla="*/ 545864 w 624564"/>
                  <a:gd name="connsiteY47" fmla="*/ 567350 h 734675"/>
                  <a:gd name="connsiteX48" fmla="*/ 522548 w 624564"/>
                  <a:gd name="connsiteY48" fmla="*/ 552264 h 734675"/>
                  <a:gd name="connsiteX49" fmla="*/ 503347 w 624564"/>
                  <a:gd name="connsiteY49" fmla="*/ 560493 h 734675"/>
                  <a:gd name="connsiteX50" fmla="*/ 469059 w 624564"/>
                  <a:gd name="connsiteY50" fmla="*/ 556378 h 734675"/>
                  <a:gd name="connsiteX51" fmla="*/ 455344 w 624564"/>
                  <a:gd name="connsiteY51" fmla="*/ 550892 h 734675"/>
                  <a:gd name="connsiteX52" fmla="*/ 421056 w 624564"/>
                  <a:gd name="connsiteY52" fmla="*/ 533062 h 734675"/>
                  <a:gd name="connsiteX53" fmla="*/ 399112 w 624564"/>
                  <a:gd name="connsiteY53" fmla="*/ 534434 h 734675"/>
                  <a:gd name="connsiteX54" fmla="*/ 360709 w 624564"/>
                  <a:gd name="connsiteY54" fmla="*/ 594781 h 734675"/>
                  <a:gd name="connsiteX55" fmla="*/ 360709 w 624564"/>
                  <a:gd name="connsiteY55" fmla="*/ 622211 h 734675"/>
                  <a:gd name="connsiteX56" fmla="*/ 352480 w 624564"/>
                  <a:gd name="connsiteY56" fmla="*/ 622211 h 734675"/>
                  <a:gd name="connsiteX57" fmla="*/ 351109 w 624564"/>
                  <a:gd name="connsiteY57" fmla="*/ 633183 h 734675"/>
                  <a:gd name="connsiteX58" fmla="*/ 338765 w 624564"/>
                  <a:gd name="connsiteY58" fmla="*/ 633183 h 734675"/>
                  <a:gd name="connsiteX59" fmla="*/ 316821 w 624564"/>
                  <a:gd name="connsiteY59" fmla="*/ 642784 h 734675"/>
                  <a:gd name="connsiteX60" fmla="*/ 307220 w 624564"/>
                  <a:gd name="connsiteY60" fmla="*/ 638669 h 734675"/>
                  <a:gd name="connsiteX61" fmla="*/ 303106 w 624564"/>
                  <a:gd name="connsiteY61" fmla="*/ 652384 h 734675"/>
                  <a:gd name="connsiteX62" fmla="*/ 292133 w 624564"/>
                  <a:gd name="connsiteY62" fmla="*/ 664728 h 734675"/>
                  <a:gd name="connsiteX63" fmla="*/ 278418 w 624564"/>
                  <a:gd name="connsiteY63" fmla="*/ 660613 h 734675"/>
                  <a:gd name="connsiteX64" fmla="*/ 249616 w 624564"/>
                  <a:gd name="connsiteY64" fmla="*/ 672957 h 734675"/>
                  <a:gd name="connsiteX65" fmla="*/ 237273 w 624564"/>
                  <a:gd name="connsiteY65" fmla="*/ 685301 h 734675"/>
                  <a:gd name="connsiteX66" fmla="*/ 234530 w 624564"/>
                  <a:gd name="connsiteY66" fmla="*/ 699016 h 734675"/>
                  <a:gd name="connsiteX67" fmla="*/ 212585 w 624564"/>
                  <a:gd name="connsiteY67" fmla="*/ 699016 h 734675"/>
                  <a:gd name="connsiteX68" fmla="*/ 201613 w 624564"/>
                  <a:gd name="connsiteY68" fmla="*/ 694901 h 734675"/>
                  <a:gd name="connsiteX69" fmla="*/ 193384 w 624564"/>
                  <a:gd name="connsiteY69" fmla="*/ 701759 h 734675"/>
                  <a:gd name="connsiteX70" fmla="*/ 187898 w 624564"/>
                  <a:gd name="connsiteY70" fmla="*/ 720960 h 734675"/>
                  <a:gd name="connsiteX71" fmla="*/ 171440 w 624564"/>
                  <a:gd name="connsiteY71" fmla="*/ 734675 h 734675"/>
                  <a:gd name="connsiteX72" fmla="*/ 130294 w 624564"/>
                  <a:gd name="connsiteY72" fmla="*/ 704502 h 734675"/>
                  <a:gd name="connsiteX73" fmla="*/ 133037 w 624564"/>
                  <a:gd name="connsiteY73" fmla="*/ 682558 h 734675"/>
                  <a:gd name="connsiteX74" fmla="*/ 127551 w 624564"/>
                  <a:gd name="connsiteY74" fmla="*/ 663356 h 734675"/>
                  <a:gd name="connsiteX75" fmla="*/ 137152 w 624564"/>
                  <a:gd name="connsiteY75" fmla="*/ 651013 h 734675"/>
                  <a:gd name="connsiteX76" fmla="*/ 130294 w 624564"/>
                  <a:gd name="connsiteY76" fmla="*/ 633183 h 734675"/>
                  <a:gd name="connsiteX77" fmla="*/ 108350 w 624564"/>
                  <a:gd name="connsiteY77" fmla="*/ 631811 h 734675"/>
                  <a:gd name="connsiteX78" fmla="*/ 102864 w 624564"/>
                  <a:gd name="connsiteY78" fmla="*/ 611239 h 734675"/>
                  <a:gd name="connsiteX79" fmla="*/ 127551 w 624564"/>
                  <a:gd name="connsiteY79" fmla="*/ 605753 h 734675"/>
                  <a:gd name="connsiteX80" fmla="*/ 124808 w 624564"/>
                  <a:gd name="connsiteY80" fmla="*/ 590666 h 734675"/>
                  <a:gd name="connsiteX81" fmla="*/ 126180 w 624564"/>
                  <a:gd name="connsiteY81" fmla="*/ 576951 h 734675"/>
                  <a:gd name="connsiteX82" fmla="*/ 126180 w 624564"/>
                  <a:gd name="connsiteY82" fmla="*/ 571465 h 734675"/>
                  <a:gd name="connsiteX83" fmla="*/ 112465 w 624564"/>
                  <a:gd name="connsiteY83" fmla="*/ 557750 h 734675"/>
                  <a:gd name="connsiteX84" fmla="*/ 109722 w 624564"/>
                  <a:gd name="connsiteY84" fmla="*/ 538548 h 734675"/>
                  <a:gd name="connsiteX85" fmla="*/ 131666 w 624564"/>
                  <a:gd name="connsiteY85" fmla="*/ 527576 h 734675"/>
                  <a:gd name="connsiteX86" fmla="*/ 138523 w 624564"/>
                  <a:gd name="connsiteY86" fmla="*/ 519347 h 734675"/>
                  <a:gd name="connsiteX87" fmla="*/ 138523 w 624564"/>
                  <a:gd name="connsiteY87" fmla="*/ 490545 h 734675"/>
                  <a:gd name="connsiteX88" fmla="*/ 135780 w 624564"/>
                  <a:gd name="connsiteY88" fmla="*/ 452143 h 734675"/>
                  <a:gd name="connsiteX89" fmla="*/ 126180 w 624564"/>
                  <a:gd name="connsiteY89" fmla="*/ 438428 h 734675"/>
                  <a:gd name="connsiteX90" fmla="*/ 93263 w 624564"/>
                  <a:gd name="connsiteY90" fmla="*/ 437056 h 734675"/>
                  <a:gd name="connsiteX91" fmla="*/ 71319 w 624564"/>
                  <a:gd name="connsiteY91" fmla="*/ 450771 h 734675"/>
                  <a:gd name="connsiteX92" fmla="*/ 50746 w 624564"/>
                  <a:gd name="connsiteY92" fmla="*/ 439799 h 734675"/>
                  <a:gd name="connsiteX93" fmla="*/ 48003 w 624564"/>
                  <a:gd name="connsiteY93" fmla="*/ 449400 h 734675"/>
                  <a:gd name="connsiteX94" fmla="*/ 35660 w 624564"/>
                  <a:gd name="connsiteY94" fmla="*/ 448028 h 734675"/>
                  <a:gd name="connsiteX95" fmla="*/ 26059 w 624564"/>
                  <a:gd name="connsiteY95" fmla="*/ 435685 h 734675"/>
                  <a:gd name="connsiteX96" fmla="*/ 0 w 624564"/>
                  <a:gd name="connsiteY96" fmla="*/ 426084 h 734675"/>
                  <a:gd name="connsiteX97" fmla="*/ 2743 w 624564"/>
                  <a:gd name="connsiteY97" fmla="*/ 361623 h 734675"/>
                  <a:gd name="connsiteX98" fmla="*/ 15087 w 624564"/>
                  <a:gd name="connsiteY98" fmla="*/ 342422 h 734675"/>
                  <a:gd name="connsiteX99" fmla="*/ 10972 w 624564"/>
                  <a:gd name="connsiteY99" fmla="*/ 327335 h 734675"/>
                  <a:gd name="connsiteX100" fmla="*/ 15087 w 624564"/>
                  <a:gd name="connsiteY100" fmla="*/ 316363 h 734675"/>
                  <a:gd name="connsiteX101" fmla="*/ 31545 w 624564"/>
                  <a:gd name="connsiteY101" fmla="*/ 298533 h 734675"/>
                  <a:gd name="connsiteX102" fmla="*/ 37031 w 624564"/>
                  <a:gd name="connsiteY102" fmla="*/ 287561 h 734675"/>
                  <a:gd name="connsiteX103" fmla="*/ 64461 w 624564"/>
                  <a:gd name="connsiteY103" fmla="*/ 282075 h 734675"/>
                  <a:gd name="connsiteX104" fmla="*/ 67205 w 624564"/>
                  <a:gd name="connsiteY104" fmla="*/ 262874 h 734675"/>
                  <a:gd name="connsiteX105" fmla="*/ 67205 w 624564"/>
                  <a:gd name="connsiteY105" fmla="*/ 249159 h 734675"/>
                  <a:gd name="connsiteX106" fmla="*/ 89149 w 624564"/>
                  <a:gd name="connsiteY106" fmla="*/ 240930 h 734675"/>
                  <a:gd name="connsiteX107" fmla="*/ 105607 w 624564"/>
                  <a:gd name="connsiteY107" fmla="*/ 245044 h 734675"/>
                  <a:gd name="connsiteX108" fmla="*/ 115208 w 624564"/>
                  <a:gd name="connsiteY108" fmla="*/ 231329 h 734675"/>
                  <a:gd name="connsiteX109" fmla="*/ 159489 w 624564"/>
                  <a:gd name="connsiteY109" fmla="*/ 217910 h 734675"/>
                  <a:gd name="connsiteX110" fmla="*/ 159553 w 624564"/>
                  <a:gd name="connsiteY110" fmla="*/ 218300 h 734675"/>
                  <a:gd name="connsiteX111" fmla="*/ 169840 w 624564"/>
                  <a:gd name="connsiteY111" fmla="*/ 218300 h 734675"/>
                  <a:gd name="connsiteX112" fmla="*/ 176697 w 624564"/>
                  <a:gd name="connsiteY112" fmla="*/ 204584 h 734675"/>
                  <a:gd name="connsiteX113" fmla="*/ 183555 w 624564"/>
                  <a:gd name="connsiteY113" fmla="*/ 203441 h 734675"/>
                  <a:gd name="connsiteX114" fmla="*/ 206414 w 624564"/>
                  <a:gd name="connsiteY114" fmla="*/ 211442 h 734675"/>
                  <a:gd name="connsiteX115" fmla="*/ 214414 w 624564"/>
                  <a:gd name="connsiteY115" fmla="*/ 211442 h 734675"/>
                  <a:gd name="connsiteX116" fmla="*/ 220129 w 624564"/>
                  <a:gd name="connsiteY116" fmla="*/ 201156 h 734675"/>
                  <a:gd name="connsiteX117" fmla="*/ 226986 w 624564"/>
                  <a:gd name="connsiteY117" fmla="*/ 200013 h 734675"/>
                  <a:gd name="connsiteX118" fmla="*/ 236129 w 624564"/>
                  <a:gd name="connsiteY118" fmla="*/ 186298 h 734675"/>
                  <a:gd name="connsiteX119" fmla="*/ 232701 w 624564"/>
                  <a:gd name="connsiteY119" fmla="*/ 165725 h 734675"/>
                  <a:gd name="connsiteX120" fmla="*/ 250988 w 624564"/>
                  <a:gd name="connsiteY120" fmla="*/ 165725 h 734675"/>
                  <a:gd name="connsiteX121" fmla="*/ 258988 w 624564"/>
                  <a:gd name="connsiteY121" fmla="*/ 156581 h 734675"/>
                  <a:gd name="connsiteX122" fmla="*/ 279562 w 624564"/>
                  <a:gd name="connsiteY122" fmla="*/ 157724 h 734675"/>
                  <a:gd name="connsiteX123" fmla="*/ 286418 w 624564"/>
                  <a:gd name="connsiteY123" fmla="*/ 155438 h 734675"/>
                  <a:gd name="connsiteX124" fmla="*/ 288705 w 624564"/>
                  <a:gd name="connsiteY124" fmla="*/ 144009 h 734675"/>
                  <a:gd name="connsiteX125" fmla="*/ 285276 w 624564"/>
                  <a:gd name="connsiteY125" fmla="*/ 123436 h 734675"/>
                  <a:gd name="connsiteX126" fmla="*/ 290990 w 624564"/>
                  <a:gd name="connsiteY126" fmla="*/ 116579 h 734675"/>
                  <a:gd name="connsiteX127" fmla="*/ 302420 w 624564"/>
                  <a:gd name="connsiteY127" fmla="*/ 113150 h 734675"/>
                  <a:gd name="connsiteX128" fmla="*/ 318421 w 624564"/>
                  <a:gd name="connsiteY128" fmla="*/ 115436 h 734675"/>
                  <a:gd name="connsiteX129" fmla="*/ 318421 w 624564"/>
                  <a:gd name="connsiteY129" fmla="*/ 91434 h 734675"/>
                  <a:gd name="connsiteX130" fmla="*/ 309277 w 624564"/>
                  <a:gd name="connsiteY130" fmla="*/ 82291 h 734675"/>
                  <a:gd name="connsiteX131" fmla="*/ 310420 w 624564"/>
                  <a:gd name="connsiteY131" fmla="*/ 57147 h 734675"/>
                  <a:gd name="connsiteX132" fmla="*/ 317278 w 624564"/>
                  <a:gd name="connsiteY132" fmla="*/ 51432 h 734675"/>
                  <a:gd name="connsiteX133" fmla="*/ 346994 w 624564"/>
                  <a:gd name="connsiteY133" fmla="*/ 49146 h 734675"/>
                  <a:gd name="connsiteX134" fmla="*/ 377853 w 624564"/>
                  <a:gd name="connsiteY134" fmla="*/ 29716 h 734675"/>
                  <a:gd name="connsiteX135" fmla="*/ 378996 w 624564"/>
                  <a:gd name="connsiteY135" fmla="*/ 8001 h 734675"/>
                  <a:gd name="connsiteX136" fmla="*/ 384711 w 624564"/>
                  <a:gd name="connsiteY136" fmla="*/ 0 h 734675"/>
                  <a:gd name="connsiteX0" fmla="*/ 624561 w 716001"/>
                  <a:gd name="connsiteY0" fmla="*/ 349343 h 734675"/>
                  <a:gd name="connsiteX1" fmla="*/ 552477 w 716001"/>
                  <a:gd name="connsiteY1" fmla="*/ 419288 h 734675"/>
                  <a:gd name="connsiteX2" fmla="*/ 532149 w 716001"/>
                  <a:gd name="connsiteY2" fmla="*/ 450314 h 734675"/>
                  <a:gd name="connsiteX3" fmla="*/ 529863 w 716001"/>
                  <a:gd name="connsiteY3" fmla="*/ 472030 h 734675"/>
                  <a:gd name="connsiteX4" fmla="*/ 547007 w 716001"/>
                  <a:gd name="connsiteY4" fmla="*/ 490317 h 734675"/>
                  <a:gd name="connsiteX5" fmla="*/ 552477 w 716001"/>
                  <a:gd name="connsiteY5" fmla="*/ 491411 h 734675"/>
                  <a:gd name="connsiteX6" fmla="*/ 552477 w 716001"/>
                  <a:gd name="connsiteY6" fmla="*/ 572641 h 734675"/>
                  <a:gd name="connsiteX7" fmla="*/ 545864 w 716001"/>
                  <a:gd name="connsiteY7" fmla="*/ 567350 h 734675"/>
                  <a:gd name="connsiteX8" fmla="*/ 522548 w 716001"/>
                  <a:gd name="connsiteY8" fmla="*/ 552264 h 734675"/>
                  <a:gd name="connsiteX9" fmla="*/ 503347 w 716001"/>
                  <a:gd name="connsiteY9" fmla="*/ 560493 h 734675"/>
                  <a:gd name="connsiteX10" fmla="*/ 469059 w 716001"/>
                  <a:gd name="connsiteY10" fmla="*/ 556378 h 734675"/>
                  <a:gd name="connsiteX11" fmla="*/ 455344 w 716001"/>
                  <a:gd name="connsiteY11" fmla="*/ 550892 h 734675"/>
                  <a:gd name="connsiteX12" fmla="*/ 421056 w 716001"/>
                  <a:gd name="connsiteY12" fmla="*/ 533062 h 734675"/>
                  <a:gd name="connsiteX13" fmla="*/ 399112 w 716001"/>
                  <a:gd name="connsiteY13" fmla="*/ 534434 h 734675"/>
                  <a:gd name="connsiteX14" fmla="*/ 360709 w 716001"/>
                  <a:gd name="connsiteY14" fmla="*/ 594781 h 734675"/>
                  <a:gd name="connsiteX15" fmla="*/ 360709 w 716001"/>
                  <a:gd name="connsiteY15" fmla="*/ 622211 h 734675"/>
                  <a:gd name="connsiteX16" fmla="*/ 352480 w 716001"/>
                  <a:gd name="connsiteY16" fmla="*/ 622211 h 734675"/>
                  <a:gd name="connsiteX17" fmla="*/ 351109 w 716001"/>
                  <a:gd name="connsiteY17" fmla="*/ 633183 h 734675"/>
                  <a:gd name="connsiteX18" fmla="*/ 338765 w 716001"/>
                  <a:gd name="connsiteY18" fmla="*/ 633183 h 734675"/>
                  <a:gd name="connsiteX19" fmla="*/ 316821 w 716001"/>
                  <a:gd name="connsiteY19" fmla="*/ 642784 h 734675"/>
                  <a:gd name="connsiteX20" fmla="*/ 307220 w 716001"/>
                  <a:gd name="connsiteY20" fmla="*/ 638669 h 734675"/>
                  <a:gd name="connsiteX21" fmla="*/ 303106 w 716001"/>
                  <a:gd name="connsiteY21" fmla="*/ 652384 h 734675"/>
                  <a:gd name="connsiteX22" fmla="*/ 292133 w 716001"/>
                  <a:gd name="connsiteY22" fmla="*/ 664728 h 734675"/>
                  <a:gd name="connsiteX23" fmla="*/ 278418 w 716001"/>
                  <a:gd name="connsiteY23" fmla="*/ 660613 h 734675"/>
                  <a:gd name="connsiteX24" fmla="*/ 249616 w 716001"/>
                  <a:gd name="connsiteY24" fmla="*/ 672957 h 734675"/>
                  <a:gd name="connsiteX25" fmla="*/ 237273 w 716001"/>
                  <a:gd name="connsiteY25" fmla="*/ 685301 h 734675"/>
                  <a:gd name="connsiteX26" fmla="*/ 234530 w 716001"/>
                  <a:gd name="connsiteY26" fmla="*/ 699016 h 734675"/>
                  <a:gd name="connsiteX27" fmla="*/ 212585 w 716001"/>
                  <a:gd name="connsiteY27" fmla="*/ 699016 h 734675"/>
                  <a:gd name="connsiteX28" fmla="*/ 201613 w 716001"/>
                  <a:gd name="connsiteY28" fmla="*/ 694901 h 734675"/>
                  <a:gd name="connsiteX29" fmla="*/ 193384 w 716001"/>
                  <a:gd name="connsiteY29" fmla="*/ 701759 h 734675"/>
                  <a:gd name="connsiteX30" fmla="*/ 187898 w 716001"/>
                  <a:gd name="connsiteY30" fmla="*/ 720960 h 734675"/>
                  <a:gd name="connsiteX31" fmla="*/ 171440 w 716001"/>
                  <a:gd name="connsiteY31" fmla="*/ 734675 h 734675"/>
                  <a:gd name="connsiteX32" fmla="*/ 130294 w 716001"/>
                  <a:gd name="connsiteY32" fmla="*/ 704502 h 734675"/>
                  <a:gd name="connsiteX33" fmla="*/ 133037 w 716001"/>
                  <a:gd name="connsiteY33" fmla="*/ 682558 h 734675"/>
                  <a:gd name="connsiteX34" fmla="*/ 127551 w 716001"/>
                  <a:gd name="connsiteY34" fmla="*/ 663356 h 734675"/>
                  <a:gd name="connsiteX35" fmla="*/ 137152 w 716001"/>
                  <a:gd name="connsiteY35" fmla="*/ 651013 h 734675"/>
                  <a:gd name="connsiteX36" fmla="*/ 130294 w 716001"/>
                  <a:gd name="connsiteY36" fmla="*/ 633183 h 734675"/>
                  <a:gd name="connsiteX37" fmla="*/ 108350 w 716001"/>
                  <a:gd name="connsiteY37" fmla="*/ 631811 h 734675"/>
                  <a:gd name="connsiteX38" fmla="*/ 102864 w 716001"/>
                  <a:gd name="connsiteY38" fmla="*/ 611239 h 734675"/>
                  <a:gd name="connsiteX39" fmla="*/ 127551 w 716001"/>
                  <a:gd name="connsiteY39" fmla="*/ 605753 h 734675"/>
                  <a:gd name="connsiteX40" fmla="*/ 124808 w 716001"/>
                  <a:gd name="connsiteY40" fmla="*/ 590666 h 734675"/>
                  <a:gd name="connsiteX41" fmla="*/ 126180 w 716001"/>
                  <a:gd name="connsiteY41" fmla="*/ 576951 h 734675"/>
                  <a:gd name="connsiteX42" fmla="*/ 126180 w 716001"/>
                  <a:gd name="connsiteY42" fmla="*/ 571465 h 734675"/>
                  <a:gd name="connsiteX43" fmla="*/ 112465 w 716001"/>
                  <a:gd name="connsiteY43" fmla="*/ 557750 h 734675"/>
                  <a:gd name="connsiteX44" fmla="*/ 109722 w 716001"/>
                  <a:gd name="connsiteY44" fmla="*/ 538548 h 734675"/>
                  <a:gd name="connsiteX45" fmla="*/ 131666 w 716001"/>
                  <a:gd name="connsiteY45" fmla="*/ 527576 h 734675"/>
                  <a:gd name="connsiteX46" fmla="*/ 138523 w 716001"/>
                  <a:gd name="connsiteY46" fmla="*/ 519347 h 734675"/>
                  <a:gd name="connsiteX47" fmla="*/ 138523 w 716001"/>
                  <a:gd name="connsiteY47" fmla="*/ 490545 h 734675"/>
                  <a:gd name="connsiteX48" fmla="*/ 135780 w 716001"/>
                  <a:gd name="connsiteY48" fmla="*/ 452143 h 734675"/>
                  <a:gd name="connsiteX49" fmla="*/ 126180 w 716001"/>
                  <a:gd name="connsiteY49" fmla="*/ 438428 h 734675"/>
                  <a:gd name="connsiteX50" fmla="*/ 93263 w 716001"/>
                  <a:gd name="connsiteY50" fmla="*/ 437056 h 734675"/>
                  <a:gd name="connsiteX51" fmla="*/ 71319 w 716001"/>
                  <a:gd name="connsiteY51" fmla="*/ 450771 h 734675"/>
                  <a:gd name="connsiteX52" fmla="*/ 50746 w 716001"/>
                  <a:gd name="connsiteY52" fmla="*/ 439799 h 734675"/>
                  <a:gd name="connsiteX53" fmla="*/ 48003 w 716001"/>
                  <a:gd name="connsiteY53" fmla="*/ 449400 h 734675"/>
                  <a:gd name="connsiteX54" fmla="*/ 35660 w 716001"/>
                  <a:gd name="connsiteY54" fmla="*/ 448028 h 734675"/>
                  <a:gd name="connsiteX55" fmla="*/ 26059 w 716001"/>
                  <a:gd name="connsiteY55" fmla="*/ 435685 h 734675"/>
                  <a:gd name="connsiteX56" fmla="*/ 0 w 716001"/>
                  <a:gd name="connsiteY56" fmla="*/ 426084 h 734675"/>
                  <a:gd name="connsiteX57" fmla="*/ 2743 w 716001"/>
                  <a:gd name="connsiteY57" fmla="*/ 361623 h 734675"/>
                  <a:gd name="connsiteX58" fmla="*/ 15087 w 716001"/>
                  <a:gd name="connsiteY58" fmla="*/ 342422 h 734675"/>
                  <a:gd name="connsiteX59" fmla="*/ 10972 w 716001"/>
                  <a:gd name="connsiteY59" fmla="*/ 327335 h 734675"/>
                  <a:gd name="connsiteX60" fmla="*/ 15087 w 716001"/>
                  <a:gd name="connsiteY60" fmla="*/ 316363 h 734675"/>
                  <a:gd name="connsiteX61" fmla="*/ 31545 w 716001"/>
                  <a:gd name="connsiteY61" fmla="*/ 298533 h 734675"/>
                  <a:gd name="connsiteX62" fmla="*/ 37031 w 716001"/>
                  <a:gd name="connsiteY62" fmla="*/ 287561 h 734675"/>
                  <a:gd name="connsiteX63" fmla="*/ 64461 w 716001"/>
                  <a:gd name="connsiteY63" fmla="*/ 282075 h 734675"/>
                  <a:gd name="connsiteX64" fmla="*/ 67205 w 716001"/>
                  <a:gd name="connsiteY64" fmla="*/ 262874 h 734675"/>
                  <a:gd name="connsiteX65" fmla="*/ 67205 w 716001"/>
                  <a:gd name="connsiteY65" fmla="*/ 249159 h 734675"/>
                  <a:gd name="connsiteX66" fmla="*/ 89149 w 716001"/>
                  <a:gd name="connsiteY66" fmla="*/ 240930 h 734675"/>
                  <a:gd name="connsiteX67" fmla="*/ 105607 w 716001"/>
                  <a:gd name="connsiteY67" fmla="*/ 245044 h 734675"/>
                  <a:gd name="connsiteX68" fmla="*/ 115208 w 716001"/>
                  <a:gd name="connsiteY68" fmla="*/ 231329 h 734675"/>
                  <a:gd name="connsiteX69" fmla="*/ 159489 w 716001"/>
                  <a:gd name="connsiteY69" fmla="*/ 217910 h 734675"/>
                  <a:gd name="connsiteX70" fmla="*/ 159553 w 716001"/>
                  <a:gd name="connsiteY70" fmla="*/ 218300 h 734675"/>
                  <a:gd name="connsiteX71" fmla="*/ 169840 w 716001"/>
                  <a:gd name="connsiteY71" fmla="*/ 218300 h 734675"/>
                  <a:gd name="connsiteX72" fmla="*/ 176697 w 716001"/>
                  <a:gd name="connsiteY72" fmla="*/ 204584 h 734675"/>
                  <a:gd name="connsiteX73" fmla="*/ 183555 w 716001"/>
                  <a:gd name="connsiteY73" fmla="*/ 203441 h 734675"/>
                  <a:gd name="connsiteX74" fmla="*/ 206414 w 716001"/>
                  <a:gd name="connsiteY74" fmla="*/ 211442 h 734675"/>
                  <a:gd name="connsiteX75" fmla="*/ 214414 w 716001"/>
                  <a:gd name="connsiteY75" fmla="*/ 211442 h 734675"/>
                  <a:gd name="connsiteX76" fmla="*/ 220129 w 716001"/>
                  <a:gd name="connsiteY76" fmla="*/ 201156 h 734675"/>
                  <a:gd name="connsiteX77" fmla="*/ 226986 w 716001"/>
                  <a:gd name="connsiteY77" fmla="*/ 200013 h 734675"/>
                  <a:gd name="connsiteX78" fmla="*/ 236129 w 716001"/>
                  <a:gd name="connsiteY78" fmla="*/ 186298 h 734675"/>
                  <a:gd name="connsiteX79" fmla="*/ 232701 w 716001"/>
                  <a:gd name="connsiteY79" fmla="*/ 165725 h 734675"/>
                  <a:gd name="connsiteX80" fmla="*/ 250988 w 716001"/>
                  <a:gd name="connsiteY80" fmla="*/ 165725 h 734675"/>
                  <a:gd name="connsiteX81" fmla="*/ 258988 w 716001"/>
                  <a:gd name="connsiteY81" fmla="*/ 156581 h 734675"/>
                  <a:gd name="connsiteX82" fmla="*/ 279562 w 716001"/>
                  <a:gd name="connsiteY82" fmla="*/ 157724 h 734675"/>
                  <a:gd name="connsiteX83" fmla="*/ 286418 w 716001"/>
                  <a:gd name="connsiteY83" fmla="*/ 155438 h 734675"/>
                  <a:gd name="connsiteX84" fmla="*/ 288705 w 716001"/>
                  <a:gd name="connsiteY84" fmla="*/ 144009 h 734675"/>
                  <a:gd name="connsiteX85" fmla="*/ 285276 w 716001"/>
                  <a:gd name="connsiteY85" fmla="*/ 123436 h 734675"/>
                  <a:gd name="connsiteX86" fmla="*/ 290990 w 716001"/>
                  <a:gd name="connsiteY86" fmla="*/ 116579 h 734675"/>
                  <a:gd name="connsiteX87" fmla="*/ 302420 w 716001"/>
                  <a:gd name="connsiteY87" fmla="*/ 113150 h 734675"/>
                  <a:gd name="connsiteX88" fmla="*/ 318421 w 716001"/>
                  <a:gd name="connsiteY88" fmla="*/ 115436 h 734675"/>
                  <a:gd name="connsiteX89" fmla="*/ 318421 w 716001"/>
                  <a:gd name="connsiteY89" fmla="*/ 91434 h 734675"/>
                  <a:gd name="connsiteX90" fmla="*/ 309277 w 716001"/>
                  <a:gd name="connsiteY90" fmla="*/ 82291 h 734675"/>
                  <a:gd name="connsiteX91" fmla="*/ 310420 w 716001"/>
                  <a:gd name="connsiteY91" fmla="*/ 57147 h 734675"/>
                  <a:gd name="connsiteX92" fmla="*/ 317278 w 716001"/>
                  <a:gd name="connsiteY92" fmla="*/ 51432 h 734675"/>
                  <a:gd name="connsiteX93" fmla="*/ 346994 w 716001"/>
                  <a:gd name="connsiteY93" fmla="*/ 49146 h 734675"/>
                  <a:gd name="connsiteX94" fmla="*/ 377853 w 716001"/>
                  <a:gd name="connsiteY94" fmla="*/ 29716 h 734675"/>
                  <a:gd name="connsiteX95" fmla="*/ 378996 w 716001"/>
                  <a:gd name="connsiteY95" fmla="*/ 8001 h 734675"/>
                  <a:gd name="connsiteX96" fmla="*/ 384711 w 716001"/>
                  <a:gd name="connsiteY96" fmla="*/ 0 h 734675"/>
                  <a:gd name="connsiteX97" fmla="*/ 394997 w 716001"/>
                  <a:gd name="connsiteY97" fmla="*/ 6858 h 734675"/>
                  <a:gd name="connsiteX98" fmla="*/ 405283 w 716001"/>
                  <a:gd name="connsiteY98" fmla="*/ 19430 h 734675"/>
                  <a:gd name="connsiteX99" fmla="*/ 414427 w 716001"/>
                  <a:gd name="connsiteY99" fmla="*/ 34288 h 734675"/>
                  <a:gd name="connsiteX100" fmla="*/ 424714 w 716001"/>
                  <a:gd name="connsiteY100" fmla="*/ 36574 h 734675"/>
                  <a:gd name="connsiteX101" fmla="*/ 425857 w 716001"/>
                  <a:gd name="connsiteY101" fmla="*/ 56004 h 734675"/>
                  <a:gd name="connsiteX102" fmla="*/ 431571 w 716001"/>
                  <a:gd name="connsiteY102" fmla="*/ 62861 h 734675"/>
                  <a:gd name="connsiteX103" fmla="*/ 441857 w 716001"/>
                  <a:gd name="connsiteY103" fmla="*/ 67433 h 734675"/>
                  <a:gd name="connsiteX104" fmla="*/ 449858 w 716001"/>
                  <a:gd name="connsiteY104" fmla="*/ 66290 h 734675"/>
                  <a:gd name="connsiteX105" fmla="*/ 464264 w 716001"/>
                  <a:gd name="connsiteY105" fmla="*/ 68307 h 734675"/>
                  <a:gd name="connsiteX106" fmla="*/ 456716 w 716001"/>
                  <a:gd name="connsiteY106" fmla="*/ 79091 h 734675"/>
                  <a:gd name="connsiteX107" fmla="*/ 457309 w 716001"/>
                  <a:gd name="connsiteY107" fmla="*/ 82595 h 734675"/>
                  <a:gd name="connsiteX108" fmla="*/ 462431 w 716001"/>
                  <a:gd name="connsiteY108" fmla="*/ 86863 h 734675"/>
                  <a:gd name="connsiteX109" fmla="*/ 479574 w 716001"/>
                  <a:gd name="connsiteY109" fmla="*/ 82291 h 734675"/>
                  <a:gd name="connsiteX110" fmla="*/ 516148 w 716001"/>
                  <a:gd name="connsiteY110" fmla="*/ 89149 h 734675"/>
                  <a:gd name="connsiteX111" fmla="*/ 534435 w 716001"/>
                  <a:gd name="connsiteY111" fmla="*/ 94863 h 734675"/>
                  <a:gd name="connsiteX112" fmla="*/ 540150 w 716001"/>
                  <a:gd name="connsiteY112" fmla="*/ 99435 h 734675"/>
                  <a:gd name="connsiteX113" fmla="*/ 542435 w 716001"/>
                  <a:gd name="connsiteY113" fmla="*/ 98292 h 734675"/>
                  <a:gd name="connsiteX114" fmla="*/ 542435 w 716001"/>
                  <a:gd name="connsiteY114" fmla="*/ 107435 h 734675"/>
                  <a:gd name="connsiteX115" fmla="*/ 534435 w 716001"/>
                  <a:gd name="connsiteY115" fmla="*/ 110864 h 734675"/>
                  <a:gd name="connsiteX116" fmla="*/ 532149 w 716001"/>
                  <a:gd name="connsiteY116" fmla="*/ 118865 h 734675"/>
                  <a:gd name="connsiteX117" fmla="*/ 526435 w 716001"/>
                  <a:gd name="connsiteY117" fmla="*/ 120008 h 734675"/>
                  <a:gd name="connsiteX118" fmla="*/ 524148 w 716001"/>
                  <a:gd name="connsiteY118" fmla="*/ 140580 h 734675"/>
                  <a:gd name="connsiteX119" fmla="*/ 536721 w 716001"/>
                  <a:gd name="connsiteY119" fmla="*/ 152010 h 734675"/>
                  <a:gd name="connsiteX120" fmla="*/ 544722 w 716001"/>
                  <a:gd name="connsiteY120" fmla="*/ 153153 h 734675"/>
                  <a:gd name="connsiteX121" fmla="*/ 552477 w 716001"/>
                  <a:gd name="connsiteY121" fmla="*/ 162016 h 734675"/>
                  <a:gd name="connsiteX122" fmla="*/ 552477 w 716001"/>
                  <a:gd name="connsiteY122" fmla="*/ 162628 h 734675"/>
                  <a:gd name="connsiteX123" fmla="*/ 536721 w 716001"/>
                  <a:gd name="connsiteY123" fmla="*/ 184012 h 734675"/>
                  <a:gd name="connsiteX124" fmla="*/ 523006 w 716001"/>
                  <a:gd name="connsiteY124" fmla="*/ 196584 h 734675"/>
                  <a:gd name="connsiteX125" fmla="*/ 523006 w 716001"/>
                  <a:gd name="connsiteY125" fmla="*/ 203441 h 734675"/>
                  <a:gd name="connsiteX126" fmla="*/ 534435 w 716001"/>
                  <a:gd name="connsiteY126" fmla="*/ 217157 h 734675"/>
                  <a:gd name="connsiteX127" fmla="*/ 527577 w 716001"/>
                  <a:gd name="connsiteY127" fmla="*/ 232015 h 734675"/>
                  <a:gd name="connsiteX128" fmla="*/ 512720 w 716001"/>
                  <a:gd name="connsiteY128" fmla="*/ 252587 h 734675"/>
                  <a:gd name="connsiteX129" fmla="*/ 517291 w 716001"/>
                  <a:gd name="connsiteY129" fmla="*/ 261731 h 734675"/>
                  <a:gd name="connsiteX130" fmla="*/ 510433 w 716001"/>
                  <a:gd name="connsiteY130" fmla="*/ 275446 h 734675"/>
                  <a:gd name="connsiteX131" fmla="*/ 515005 w 716001"/>
                  <a:gd name="connsiteY131" fmla="*/ 293733 h 734675"/>
                  <a:gd name="connsiteX132" fmla="*/ 527577 w 716001"/>
                  <a:gd name="connsiteY132" fmla="*/ 305162 h 734675"/>
                  <a:gd name="connsiteX133" fmla="*/ 542435 w 716001"/>
                  <a:gd name="connsiteY133" fmla="*/ 306305 h 734675"/>
                  <a:gd name="connsiteX134" fmla="*/ 549293 w 716001"/>
                  <a:gd name="connsiteY134" fmla="*/ 309734 h 734675"/>
                  <a:gd name="connsiteX135" fmla="*/ 552477 w 716001"/>
                  <a:gd name="connsiteY135" fmla="*/ 309734 h 734675"/>
                  <a:gd name="connsiteX136" fmla="*/ 716001 w 716001"/>
                  <a:gd name="connsiteY136" fmla="*/ 440783 h 734675"/>
                  <a:gd name="connsiteX0" fmla="*/ 552477 w 716001"/>
                  <a:gd name="connsiteY0" fmla="*/ 419288 h 734675"/>
                  <a:gd name="connsiteX1" fmla="*/ 532149 w 716001"/>
                  <a:gd name="connsiteY1" fmla="*/ 450314 h 734675"/>
                  <a:gd name="connsiteX2" fmla="*/ 529863 w 716001"/>
                  <a:gd name="connsiteY2" fmla="*/ 472030 h 734675"/>
                  <a:gd name="connsiteX3" fmla="*/ 547007 w 716001"/>
                  <a:gd name="connsiteY3" fmla="*/ 490317 h 734675"/>
                  <a:gd name="connsiteX4" fmla="*/ 552477 w 716001"/>
                  <a:gd name="connsiteY4" fmla="*/ 491411 h 734675"/>
                  <a:gd name="connsiteX5" fmla="*/ 552477 w 716001"/>
                  <a:gd name="connsiteY5" fmla="*/ 572641 h 734675"/>
                  <a:gd name="connsiteX6" fmla="*/ 545864 w 716001"/>
                  <a:gd name="connsiteY6" fmla="*/ 567350 h 734675"/>
                  <a:gd name="connsiteX7" fmla="*/ 522548 w 716001"/>
                  <a:gd name="connsiteY7" fmla="*/ 552264 h 734675"/>
                  <a:gd name="connsiteX8" fmla="*/ 503347 w 716001"/>
                  <a:gd name="connsiteY8" fmla="*/ 560493 h 734675"/>
                  <a:gd name="connsiteX9" fmla="*/ 469059 w 716001"/>
                  <a:gd name="connsiteY9" fmla="*/ 556378 h 734675"/>
                  <a:gd name="connsiteX10" fmla="*/ 455344 w 716001"/>
                  <a:gd name="connsiteY10" fmla="*/ 550892 h 734675"/>
                  <a:gd name="connsiteX11" fmla="*/ 421056 w 716001"/>
                  <a:gd name="connsiteY11" fmla="*/ 533062 h 734675"/>
                  <a:gd name="connsiteX12" fmla="*/ 399112 w 716001"/>
                  <a:gd name="connsiteY12" fmla="*/ 534434 h 734675"/>
                  <a:gd name="connsiteX13" fmla="*/ 360709 w 716001"/>
                  <a:gd name="connsiteY13" fmla="*/ 594781 h 734675"/>
                  <a:gd name="connsiteX14" fmla="*/ 360709 w 716001"/>
                  <a:gd name="connsiteY14" fmla="*/ 622211 h 734675"/>
                  <a:gd name="connsiteX15" fmla="*/ 352480 w 716001"/>
                  <a:gd name="connsiteY15" fmla="*/ 622211 h 734675"/>
                  <a:gd name="connsiteX16" fmla="*/ 351109 w 716001"/>
                  <a:gd name="connsiteY16" fmla="*/ 633183 h 734675"/>
                  <a:gd name="connsiteX17" fmla="*/ 338765 w 716001"/>
                  <a:gd name="connsiteY17" fmla="*/ 633183 h 734675"/>
                  <a:gd name="connsiteX18" fmla="*/ 316821 w 716001"/>
                  <a:gd name="connsiteY18" fmla="*/ 642784 h 734675"/>
                  <a:gd name="connsiteX19" fmla="*/ 307220 w 716001"/>
                  <a:gd name="connsiteY19" fmla="*/ 638669 h 734675"/>
                  <a:gd name="connsiteX20" fmla="*/ 303106 w 716001"/>
                  <a:gd name="connsiteY20" fmla="*/ 652384 h 734675"/>
                  <a:gd name="connsiteX21" fmla="*/ 292133 w 716001"/>
                  <a:gd name="connsiteY21" fmla="*/ 664728 h 734675"/>
                  <a:gd name="connsiteX22" fmla="*/ 278418 w 716001"/>
                  <a:gd name="connsiteY22" fmla="*/ 660613 h 734675"/>
                  <a:gd name="connsiteX23" fmla="*/ 249616 w 716001"/>
                  <a:gd name="connsiteY23" fmla="*/ 672957 h 734675"/>
                  <a:gd name="connsiteX24" fmla="*/ 237273 w 716001"/>
                  <a:gd name="connsiteY24" fmla="*/ 685301 h 734675"/>
                  <a:gd name="connsiteX25" fmla="*/ 234530 w 716001"/>
                  <a:gd name="connsiteY25" fmla="*/ 699016 h 734675"/>
                  <a:gd name="connsiteX26" fmla="*/ 212585 w 716001"/>
                  <a:gd name="connsiteY26" fmla="*/ 699016 h 734675"/>
                  <a:gd name="connsiteX27" fmla="*/ 201613 w 716001"/>
                  <a:gd name="connsiteY27" fmla="*/ 694901 h 734675"/>
                  <a:gd name="connsiteX28" fmla="*/ 193384 w 716001"/>
                  <a:gd name="connsiteY28" fmla="*/ 701759 h 734675"/>
                  <a:gd name="connsiteX29" fmla="*/ 187898 w 716001"/>
                  <a:gd name="connsiteY29" fmla="*/ 720960 h 734675"/>
                  <a:gd name="connsiteX30" fmla="*/ 171440 w 716001"/>
                  <a:gd name="connsiteY30" fmla="*/ 734675 h 734675"/>
                  <a:gd name="connsiteX31" fmla="*/ 130294 w 716001"/>
                  <a:gd name="connsiteY31" fmla="*/ 704502 h 734675"/>
                  <a:gd name="connsiteX32" fmla="*/ 133037 w 716001"/>
                  <a:gd name="connsiteY32" fmla="*/ 682558 h 734675"/>
                  <a:gd name="connsiteX33" fmla="*/ 127551 w 716001"/>
                  <a:gd name="connsiteY33" fmla="*/ 663356 h 734675"/>
                  <a:gd name="connsiteX34" fmla="*/ 137152 w 716001"/>
                  <a:gd name="connsiteY34" fmla="*/ 651013 h 734675"/>
                  <a:gd name="connsiteX35" fmla="*/ 130294 w 716001"/>
                  <a:gd name="connsiteY35" fmla="*/ 633183 h 734675"/>
                  <a:gd name="connsiteX36" fmla="*/ 108350 w 716001"/>
                  <a:gd name="connsiteY36" fmla="*/ 631811 h 734675"/>
                  <a:gd name="connsiteX37" fmla="*/ 102864 w 716001"/>
                  <a:gd name="connsiteY37" fmla="*/ 611239 h 734675"/>
                  <a:gd name="connsiteX38" fmla="*/ 127551 w 716001"/>
                  <a:gd name="connsiteY38" fmla="*/ 605753 h 734675"/>
                  <a:gd name="connsiteX39" fmla="*/ 124808 w 716001"/>
                  <a:gd name="connsiteY39" fmla="*/ 590666 h 734675"/>
                  <a:gd name="connsiteX40" fmla="*/ 126180 w 716001"/>
                  <a:gd name="connsiteY40" fmla="*/ 576951 h 734675"/>
                  <a:gd name="connsiteX41" fmla="*/ 126180 w 716001"/>
                  <a:gd name="connsiteY41" fmla="*/ 571465 h 734675"/>
                  <a:gd name="connsiteX42" fmla="*/ 112465 w 716001"/>
                  <a:gd name="connsiteY42" fmla="*/ 557750 h 734675"/>
                  <a:gd name="connsiteX43" fmla="*/ 109722 w 716001"/>
                  <a:gd name="connsiteY43" fmla="*/ 538548 h 734675"/>
                  <a:gd name="connsiteX44" fmla="*/ 131666 w 716001"/>
                  <a:gd name="connsiteY44" fmla="*/ 527576 h 734675"/>
                  <a:gd name="connsiteX45" fmla="*/ 138523 w 716001"/>
                  <a:gd name="connsiteY45" fmla="*/ 519347 h 734675"/>
                  <a:gd name="connsiteX46" fmla="*/ 138523 w 716001"/>
                  <a:gd name="connsiteY46" fmla="*/ 490545 h 734675"/>
                  <a:gd name="connsiteX47" fmla="*/ 135780 w 716001"/>
                  <a:gd name="connsiteY47" fmla="*/ 452143 h 734675"/>
                  <a:gd name="connsiteX48" fmla="*/ 126180 w 716001"/>
                  <a:gd name="connsiteY48" fmla="*/ 438428 h 734675"/>
                  <a:gd name="connsiteX49" fmla="*/ 93263 w 716001"/>
                  <a:gd name="connsiteY49" fmla="*/ 437056 h 734675"/>
                  <a:gd name="connsiteX50" fmla="*/ 71319 w 716001"/>
                  <a:gd name="connsiteY50" fmla="*/ 450771 h 734675"/>
                  <a:gd name="connsiteX51" fmla="*/ 50746 w 716001"/>
                  <a:gd name="connsiteY51" fmla="*/ 439799 h 734675"/>
                  <a:gd name="connsiteX52" fmla="*/ 48003 w 716001"/>
                  <a:gd name="connsiteY52" fmla="*/ 449400 h 734675"/>
                  <a:gd name="connsiteX53" fmla="*/ 35660 w 716001"/>
                  <a:gd name="connsiteY53" fmla="*/ 448028 h 734675"/>
                  <a:gd name="connsiteX54" fmla="*/ 26059 w 716001"/>
                  <a:gd name="connsiteY54" fmla="*/ 435685 h 734675"/>
                  <a:gd name="connsiteX55" fmla="*/ 0 w 716001"/>
                  <a:gd name="connsiteY55" fmla="*/ 426084 h 734675"/>
                  <a:gd name="connsiteX56" fmla="*/ 2743 w 716001"/>
                  <a:gd name="connsiteY56" fmla="*/ 361623 h 734675"/>
                  <a:gd name="connsiteX57" fmla="*/ 15087 w 716001"/>
                  <a:gd name="connsiteY57" fmla="*/ 342422 h 734675"/>
                  <a:gd name="connsiteX58" fmla="*/ 10972 w 716001"/>
                  <a:gd name="connsiteY58" fmla="*/ 327335 h 734675"/>
                  <a:gd name="connsiteX59" fmla="*/ 15087 w 716001"/>
                  <a:gd name="connsiteY59" fmla="*/ 316363 h 734675"/>
                  <a:gd name="connsiteX60" fmla="*/ 31545 w 716001"/>
                  <a:gd name="connsiteY60" fmla="*/ 298533 h 734675"/>
                  <a:gd name="connsiteX61" fmla="*/ 37031 w 716001"/>
                  <a:gd name="connsiteY61" fmla="*/ 287561 h 734675"/>
                  <a:gd name="connsiteX62" fmla="*/ 64461 w 716001"/>
                  <a:gd name="connsiteY62" fmla="*/ 282075 h 734675"/>
                  <a:gd name="connsiteX63" fmla="*/ 67205 w 716001"/>
                  <a:gd name="connsiteY63" fmla="*/ 262874 h 734675"/>
                  <a:gd name="connsiteX64" fmla="*/ 67205 w 716001"/>
                  <a:gd name="connsiteY64" fmla="*/ 249159 h 734675"/>
                  <a:gd name="connsiteX65" fmla="*/ 89149 w 716001"/>
                  <a:gd name="connsiteY65" fmla="*/ 240930 h 734675"/>
                  <a:gd name="connsiteX66" fmla="*/ 105607 w 716001"/>
                  <a:gd name="connsiteY66" fmla="*/ 245044 h 734675"/>
                  <a:gd name="connsiteX67" fmla="*/ 115208 w 716001"/>
                  <a:gd name="connsiteY67" fmla="*/ 231329 h 734675"/>
                  <a:gd name="connsiteX68" fmla="*/ 159489 w 716001"/>
                  <a:gd name="connsiteY68" fmla="*/ 217910 h 734675"/>
                  <a:gd name="connsiteX69" fmla="*/ 159553 w 716001"/>
                  <a:gd name="connsiteY69" fmla="*/ 218300 h 734675"/>
                  <a:gd name="connsiteX70" fmla="*/ 169840 w 716001"/>
                  <a:gd name="connsiteY70" fmla="*/ 218300 h 734675"/>
                  <a:gd name="connsiteX71" fmla="*/ 176697 w 716001"/>
                  <a:gd name="connsiteY71" fmla="*/ 204584 h 734675"/>
                  <a:gd name="connsiteX72" fmla="*/ 183555 w 716001"/>
                  <a:gd name="connsiteY72" fmla="*/ 203441 h 734675"/>
                  <a:gd name="connsiteX73" fmla="*/ 206414 w 716001"/>
                  <a:gd name="connsiteY73" fmla="*/ 211442 h 734675"/>
                  <a:gd name="connsiteX74" fmla="*/ 214414 w 716001"/>
                  <a:gd name="connsiteY74" fmla="*/ 211442 h 734675"/>
                  <a:gd name="connsiteX75" fmla="*/ 220129 w 716001"/>
                  <a:gd name="connsiteY75" fmla="*/ 201156 h 734675"/>
                  <a:gd name="connsiteX76" fmla="*/ 226986 w 716001"/>
                  <a:gd name="connsiteY76" fmla="*/ 200013 h 734675"/>
                  <a:gd name="connsiteX77" fmla="*/ 236129 w 716001"/>
                  <a:gd name="connsiteY77" fmla="*/ 186298 h 734675"/>
                  <a:gd name="connsiteX78" fmla="*/ 232701 w 716001"/>
                  <a:gd name="connsiteY78" fmla="*/ 165725 h 734675"/>
                  <a:gd name="connsiteX79" fmla="*/ 250988 w 716001"/>
                  <a:gd name="connsiteY79" fmla="*/ 165725 h 734675"/>
                  <a:gd name="connsiteX80" fmla="*/ 258988 w 716001"/>
                  <a:gd name="connsiteY80" fmla="*/ 156581 h 734675"/>
                  <a:gd name="connsiteX81" fmla="*/ 279562 w 716001"/>
                  <a:gd name="connsiteY81" fmla="*/ 157724 h 734675"/>
                  <a:gd name="connsiteX82" fmla="*/ 286418 w 716001"/>
                  <a:gd name="connsiteY82" fmla="*/ 155438 h 734675"/>
                  <a:gd name="connsiteX83" fmla="*/ 288705 w 716001"/>
                  <a:gd name="connsiteY83" fmla="*/ 144009 h 734675"/>
                  <a:gd name="connsiteX84" fmla="*/ 285276 w 716001"/>
                  <a:gd name="connsiteY84" fmla="*/ 123436 h 734675"/>
                  <a:gd name="connsiteX85" fmla="*/ 290990 w 716001"/>
                  <a:gd name="connsiteY85" fmla="*/ 116579 h 734675"/>
                  <a:gd name="connsiteX86" fmla="*/ 302420 w 716001"/>
                  <a:gd name="connsiteY86" fmla="*/ 113150 h 734675"/>
                  <a:gd name="connsiteX87" fmla="*/ 318421 w 716001"/>
                  <a:gd name="connsiteY87" fmla="*/ 115436 h 734675"/>
                  <a:gd name="connsiteX88" fmla="*/ 318421 w 716001"/>
                  <a:gd name="connsiteY88" fmla="*/ 91434 h 734675"/>
                  <a:gd name="connsiteX89" fmla="*/ 309277 w 716001"/>
                  <a:gd name="connsiteY89" fmla="*/ 82291 h 734675"/>
                  <a:gd name="connsiteX90" fmla="*/ 310420 w 716001"/>
                  <a:gd name="connsiteY90" fmla="*/ 57147 h 734675"/>
                  <a:gd name="connsiteX91" fmla="*/ 317278 w 716001"/>
                  <a:gd name="connsiteY91" fmla="*/ 51432 h 734675"/>
                  <a:gd name="connsiteX92" fmla="*/ 346994 w 716001"/>
                  <a:gd name="connsiteY92" fmla="*/ 49146 h 734675"/>
                  <a:gd name="connsiteX93" fmla="*/ 377853 w 716001"/>
                  <a:gd name="connsiteY93" fmla="*/ 29716 h 734675"/>
                  <a:gd name="connsiteX94" fmla="*/ 378996 w 716001"/>
                  <a:gd name="connsiteY94" fmla="*/ 8001 h 734675"/>
                  <a:gd name="connsiteX95" fmla="*/ 384711 w 716001"/>
                  <a:gd name="connsiteY95" fmla="*/ 0 h 734675"/>
                  <a:gd name="connsiteX96" fmla="*/ 394997 w 716001"/>
                  <a:gd name="connsiteY96" fmla="*/ 6858 h 734675"/>
                  <a:gd name="connsiteX97" fmla="*/ 405283 w 716001"/>
                  <a:gd name="connsiteY97" fmla="*/ 19430 h 734675"/>
                  <a:gd name="connsiteX98" fmla="*/ 414427 w 716001"/>
                  <a:gd name="connsiteY98" fmla="*/ 34288 h 734675"/>
                  <a:gd name="connsiteX99" fmla="*/ 424714 w 716001"/>
                  <a:gd name="connsiteY99" fmla="*/ 36574 h 734675"/>
                  <a:gd name="connsiteX100" fmla="*/ 425857 w 716001"/>
                  <a:gd name="connsiteY100" fmla="*/ 56004 h 734675"/>
                  <a:gd name="connsiteX101" fmla="*/ 431571 w 716001"/>
                  <a:gd name="connsiteY101" fmla="*/ 62861 h 734675"/>
                  <a:gd name="connsiteX102" fmla="*/ 441857 w 716001"/>
                  <a:gd name="connsiteY102" fmla="*/ 67433 h 734675"/>
                  <a:gd name="connsiteX103" fmla="*/ 449858 w 716001"/>
                  <a:gd name="connsiteY103" fmla="*/ 66290 h 734675"/>
                  <a:gd name="connsiteX104" fmla="*/ 464264 w 716001"/>
                  <a:gd name="connsiteY104" fmla="*/ 68307 h 734675"/>
                  <a:gd name="connsiteX105" fmla="*/ 456716 w 716001"/>
                  <a:gd name="connsiteY105" fmla="*/ 79091 h 734675"/>
                  <a:gd name="connsiteX106" fmla="*/ 457309 w 716001"/>
                  <a:gd name="connsiteY106" fmla="*/ 82595 h 734675"/>
                  <a:gd name="connsiteX107" fmla="*/ 462431 w 716001"/>
                  <a:gd name="connsiteY107" fmla="*/ 86863 h 734675"/>
                  <a:gd name="connsiteX108" fmla="*/ 479574 w 716001"/>
                  <a:gd name="connsiteY108" fmla="*/ 82291 h 734675"/>
                  <a:gd name="connsiteX109" fmla="*/ 516148 w 716001"/>
                  <a:gd name="connsiteY109" fmla="*/ 89149 h 734675"/>
                  <a:gd name="connsiteX110" fmla="*/ 534435 w 716001"/>
                  <a:gd name="connsiteY110" fmla="*/ 94863 h 734675"/>
                  <a:gd name="connsiteX111" fmla="*/ 540150 w 716001"/>
                  <a:gd name="connsiteY111" fmla="*/ 99435 h 734675"/>
                  <a:gd name="connsiteX112" fmla="*/ 542435 w 716001"/>
                  <a:gd name="connsiteY112" fmla="*/ 98292 h 734675"/>
                  <a:gd name="connsiteX113" fmla="*/ 542435 w 716001"/>
                  <a:gd name="connsiteY113" fmla="*/ 107435 h 734675"/>
                  <a:gd name="connsiteX114" fmla="*/ 534435 w 716001"/>
                  <a:gd name="connsiteY114" fmla="*/ 110864 h 734675"/>
                  <a:gd name="connsiteX115" fmla="*/ 532149 w 716001"/>
                  <a:gd name="connsiteY115" fmla="*/ 118865 h 734675"/>
                  <a:gd name="connsiteX116" fmla="*/ 526435 w 716001"/>
                  <a:gd name="connsiteY116" fmla="*/ 120008 h 734675"/>
                  <a:gd name="connsiteX117" fmla="*/ 524148 w 716001"/>
                  <a:gd name="connsiteY117" fmla="*/ 140580 h 734675"/>
                  <a:gd name="connsiteX118" fmla="*/ 536721 w 716001"/>
                  <a:gd name="connsiteY118" fmla="*/ 152010 h 734675"/>
                  <a:gd name="connsiteX119" fmla="*/ 544722 w 716001"/>
                  <a:gd name="connsiteY119" fmla="*/ 153153 h 734675"/>
                  <a:gd name="connsiteX120" fmla="*/ 552477 w 716001"/>
                  <a:gd name="connsiteY120" fmla="*/ 162016 h 734675"/>
                  <a:gd name="connsiteX121" fmla="*/ 552477 w 716001"/>
                  <a:gd name="connsiteY121" fmla="*/ 162628 h 734675"/>
                  <a:gd name="connsiteX122" fmla="*/ 536721 w 716001"/>
                  <a:gd name="connsiteY122" fmla="*/ 184012 h 734675"/>
                  <a:gd name="connsiteX123" fmla="*/ 523006 w 716001"/>
                  <a:gd name="connsiteY123" fmla="*/ 196584 h 734675"/>
                  <a:gd name="connsiteX124" fmla="*/ 523006 w 716001"/>
                  <a:gd name="connsiteY124" fmla="*/ 203441 h 734675"/>
                  <a:gd name="connsiteX125" fmla="*/ 534435 w 716001"/>
                  <a:gd name="connsiteY125" fmla="*/ 217157 h 734675"/>
                  <a:gd name="connsiteX126" fmla="*/ 527577 w 716001"/>
                  <a:gd name="connsiteY126" fmla="*/ 232015 h 734675"/>
                  <a:gd name="connsiteX127" fmla="*/ 512720 w 716001"/>
                  <a:gd name="connsiteY127" fmla="*/ 252587 h 734675"/>
                  <a:gd name="connsiteX128" fmla="*/ 517291 w 716001"/>
                  <a:gd name="connsiteY128" fmla="*/ 261731 h 734675"/>
                  <a:gd name="connsiteX129" fmla="*/ 510433 w 716001"/>
                  <a:gd name="connsiteY129" fmla="*/ 275446 h 734675"/>
                  <a:gd name="connsiteX130" fmla="*/ 515005 w 716001"/>
                  <a:gd name="connsiteY130" fmla="*/ 293733 h 734675"/>
                  <a:gd name="connsiteX131" fmla="*/ 527577 w 716001"/>
                  <a:gd name="connsiteY131" fmla="*/ 305162 h 734675"/>
                  <a:gd name="connsiteX132" fmla="*/ 542435 w 716001"/>
                  <a:gd name="connsiteY132" fmla="*/ 306305 h 734675"/>
                  <a:gd name="connsiteX133" fmla="*/ 549293 w 716001"/>
                  <a:gd name="connsiteY133" fmla="*/ 309734 h 734675"/>
                  <a:gd name="connsiteX134" fmla="*/ 552477 w 716001"/>
                  <a:gd name="connsiteY134" fmla="*/ 309734 h 734675"/>
                  <a:gd name="connsiteX135" fmla="*/ 716001 w 716001"/>
                  <a:gd name="connsiteY135" fmla="*/ 440783 h 734675"/>
                  <a:gd name="connsiteX0" fmla="*/ 552477 w 552477"/>
                  <a:gd name="connsiteY0" fmla="*/ 419288 h 734675"/>
                  <a:gd name="connsiteX1" fmla="*/ 532149 w 552477"/>
                  <a:gd name="connsiteY1" fmla="*/ 450314 h 734675"/>
                  <a:gd name="connsiteX2" fmla="*/ 529863 w 552477"/>
                  <a:gd name="connsiteY2" fmla="*/ 472030 h 734675"/>
                  <a:gd name="connsiteX3" fmla="*/ 547007 w 552477"/>
                  <a:gd name="connsiteY3" fmla="*/ 490317 h 734675"/>
                  <a:gd name="connsiteX4" fmla="*/ 552477 w 552477"/>
                  <a:gd name="connsiteY4" fmla="*/ 491411 h 734675"/>
                  <a:gd name="connsiteX5" fmla="*/ 552477 w 552477"/>
                  <a:gd name="connsiteY5" fmla="*/ 572641 h 734675"/>
                  <a:gd name="connsiteX6" fmla="*/ 545864 w 552477"/>
                  <a:gd name="connsiteY6" fmla="*/ 567350 h 734675"/>
                  <a:gd name="connsiteX7" fmla="*/ 522548 w 552477"/>
                  <a:gd name="connsiteY7" fmla="*/ 552264 h 734675"/>
                  <a:gd name="connsiteX8" fmla="*/ 503347 w 552477"/>
                  <a:gd name="connsiteY8" fmla="*/ 560493 h 734675"/>
                  <a:gd name="connsiteX9" fmla="*/ 469059 w 552477"/>
                  <a:gd name="connsiteY9" fmla="*/ 556378 h 734675"/>
                  <a:gd name="connsiteX10" fmla="*/ 455344 w 552477"/>
                  <a:gd name="connsiteY10" fmla="*/ 550892 h 734675"/>
                  <a:gd name="connsiteX11" fmla="*/ 421056 w 552477"/>
                  <a:gd name="connsiteY11" fmla="*/ 533062 h 734675"/>
                  <a:gd name="connsiteX12" fmla="*/ 399112 w 552477"/>
                  <a:gd name="connsiteY12" fmla="*/ 534434 h 734675"/>
                  <a:gd name="connsiteX13" fmla="*/ 360709 w 552477"/>
                  <a:gd name="connsiteY13" fmla="*/ 594781 h 734675"/>
                  <a:gd name="connsiteX14" fmla="*/ 360709 w 552477"/>
                  <a:gd name="connsiteY14" fmla="*/ 622211 h 734675"/>
                  <a:gd name="connsiteX15" fmla="*/ 352480 w 552477"/>
                  <a:gd name="connsiteY15" fmla="*/ 622211 h 734675"/>
                  <a:gd name="connsiteX16" fmla="*/ 351109 w 552477"/>
                  <a:gd name="connsiteY16" fmla="*/ 633183 h 734675"/>
                  <a:gd name="connsiteX17" fmla="*/ 338765 w 552477"/>
                  <a:gd name="connsiteY17" fmla="*/ 633183 h 734675"/>
                  <a:gd name="connsiteX18" fmla="*/ 316821 w 552477"/>
                  <a:gd name="connsiteY18" fmla="*/ 642784 h 734675"/>
                  <a:gd name="connsiteX19" fmla="*/ 307220 w 552477"/>
                  <a:gd name="connsiteY19" fmla="*/ 638669 h 734675"/>
                  <a:gd name="connsiteX20" fmla="*/ 303106 w 552477"/>
                  <a:gd name="connsiteY20" fmla="*/ 652384 h 734675"/>
                  <a:gd name="connsiteX21" fmla="*/ 292133 w 552477"/>
                  <a:gd name="connsiteY21" fmla="*/ 664728 h 734675"/>
                  <a:gd name="connsiteX22" fmla="*/ 278418 w 552477"/>
                  <a:gd name="connsiteY22" fmla="*/ 660613 h 734675"/>
                  <a:gd name="connsiteX23" fmla="*/ 249616 w 552477"/>
                  <a:gd name="connsiteY23" fmla="*/ 672957 h 734675"/>
                  <a:gd name="connsiteX24" fmla="*/ 237273 w 552477"/>
                  <a:gd name="connsiteY24" fmla="*/ 685301 h 734675"/>
                  <a:gd name="connsiteX25" fmla="*/ 234530 w 552477"/>
                  <a:gd name="connsiteY25" fmla="*/ 699016 h 734675"/>
                  <a:gd name="connsiteX26" fmla="*/ 212585 w 552477"/>
                  <a:gd name="connsiteY26" fmla="*/ 699016 h 734675"/>
                  <a:gd name="connsiteX27" fmla="*/ 201613 w 552477"/>
                  <a:gd name="connsiteY27" fmla="*/ 694901 h 734675"/>
                  <a:gd name="connsiteX28" fmla="*/ 193384 w 552477"/>
                  <a:gd name="connsiteY28" fmla="*/ 701759 h 734675"/>
                  <a:gd name="connsiteX29" fmla="*/ 187898 w 552477"/>
                  <a:gd name="connsiteY29" fmla="*/ 720960 h 734675"/>
                  <a:gd name="connsiteX30" fmla="*/ 171440 w 552477"/>
                  <a:gd name="connsiteY30" fmla="*/ 734675 h 734675"/>
                  <a:gd name="connsiteX31" fmla="*/ 130294 w 552477"/>
                  <a:gd name="connsiteY31" fmla="*/ 704502 h 734675"/>
                  <a:gd name="connsiteX32" fmla="*/ 133037 w 552477"/>
                  <a:gd name="connsiteY32" fmla="*/ 682558 h 734675"/>
                  <a:gd name="connsiteX33" fmla="*/ 127551 w 552477"/>
                  <a:gd name="connsiteY33" fmla="*/ 663356 h 734675"/>
                  <a:gd name="connsiteX34" fmla="*/ 137152 w 552477"/>
                  <a:gd name="connsiteY34" fmla="*/ 651013 h 734675"/>
                  <a:gd name="connsiteX35" fmla="*/ 130294 w 552477"/>
                  <a:gd name="connsiteY35" fmla="*/ 633183 h 734675"/>
                  <a:gd name="connsiteX36" fmla="*/ 108350 w 552477"/>
                  <a:gd name="connsiteY36" fmla="*/ 631811 h 734675"/>
                  <a:gd name="connsiteX37" fmla="*/ 102864 w 552477"/>
                  <a:gd name="connsiteY37" fmla="*/ 611239 h 734675"/>
                  <a:gd name="connsiteX38" fmla="*/ 127551 w 552477"/>
                  <a:gd name="connsiteY38" fmla="*/ 605753 h 734675"/>
                  <a:gd name="connsiteX39" fmla="*/ 124808 w 552477"/>
                  <a:gd name="connsiteY39" fmla="*/ 590666 h 734675"/>
                  <a:gd name="connsiteX40" fmla="*/ 126180 w 552477"/>
                  <a:gd name="connsiteY40" fmla="*/ 576951 h 734675"/>
                  <a:gd name="connsiteX41" fmla="*/ 126180 w 552477"/>
                  <a:gd name="connsiteY41" fmla="*/ 571465 h 734675"/>
                  <a:gd name="connsiteX42" fmla="*/ 112465 w 552477"/>
                  <a:gd name="connsiteY42" fmla="*/ 557750 h 734675"/>
                  <a:gd name="connsiteX43" fmla="*/ 109722 w 552477"/>
                  <a:gd name="connsiteY43" fmla="*/ 538548 h 734675"/>
                  <a:gd name="connsiteX44" fmla="*/ 131666 w 552477"/>
                  <a:gd name="connsiteY44" fmla="*/ 527576 h 734675"/>
                  <a:gd name="connsiteX45" fmla="*/ 138523 w 552477"/>
                  <a:gd name="connsiteY45" fmla="*/ 519347 h 734675"/>
                  <a:gd name="connsiteX46" fmla="*/ 138523 w 552477"/>
                  <a:gd name="connsiteY46" fmla="*/ 490545 h 734675"/>
                  <a:gd name="connsiteX47" fmla="*/ 135780 w 552477"/>
                  <a:gd name="connsiteY47" fmla="*/ 452143 h 734675"/>
                  <a:gd name="connsiteX48" fmla="*/ 126180 w 552477"/>
                  <a:gd name="connsiteY48" fmla="*/ 438428 h 734675"/>
                  <a:gd name="connsiteX49" fmla="*/ 93263 w 552477"/>
                  <a:gd name="connsiteY49" fmla="*/ 437056 h 734675"/>
                  <a:gd name="connsiteX50" fmla="*/ 71319 w 552477"/>
                  <a:gd name="connsiteY50" fmla="*/ 450771 h 734675"/>
                  <a:gd name="connsiteX51" fmla="*/ 50746 w 552477"/>
                  <a:gd name="connsiteY51" fmla="*/ 439799 h 734675"/>
                  <a:gd name="connsiteX52" fmla="*/ 48003 w 552477"/>
                  <a:gd name="connsiteY52" fmla="*/ 449400 h 734675"/>
                  <a:gd name="connsiteX53" fmla="*/ 35660 w 552477"/>
                  <a:gd name="connsiteY53" fmla="*/ 448028 h 734675"/>
                  <a:gd name="connsiteX54" fmla="*/ 26059 w 552477"/>
                  <a:gd name="connsiteY54" fmla="*/ 435685 h 734675"/>
                  <a:gd name="connsiteX55" fmla="*/ 0 w 552477"/>
                  <a:gd name="connsiteY55" fmla="*/ 426084 h 734675"/>
                  <a:gd name="connsiteX56" fmla="*/ 2743 w 552477"/>
                  <a:gd name="connsiteY56" fmla="*/ 361623 h 734675"/>
                  <a:gd name="connsiteX57" fmla="*/ 15087 w 552477"/>
                  <a:gd name="connsiteY57" fmla="*/ 342422 h 734675"/>
                  <a:gd name="connsiteX58" fmla="*/ 10972 w 552477"/>
                  <a:gd name="connsiteY58" fmla="*/ 327335 h 734675"/>
                  <a:gd name="connsiteX59" fmla="*/ 15087 w 552477"/>
                  <a:gd name="connsiteY59" fmla="*/ 316363 h 734675"/>
                  <a:gd name="connsiteX60" fmla="*/ 31545 w 552477"/>
                  <a:gd name="connsiteY60" fmla="*/ 298533 h 734675"/>
                  <a:gd name="connsiteX61" fmla="*/ 37031 w 552477"/>
                  <a:gd name="connsiteY61" fmla="*/ 287561 h 734675"/>
                  <a:gd name="connsiteX62" fmla="*/ 64461 w 552477"/>
                  <a:gd name="connsiteY62" fmla="*/ 282075 h 734675"/>
                  <a:gd name="connsiteX63" fmla="*/ 67205 w 552477"/>
                  <a:gd name="connsiteY63" fmla="*/ 262874 h 734675"/>
                  <a:gd name="connsiteX64" fmla="*/ 67205 w 552477"/>
                  <a:gd name="connsiteY64" fmla="*/ 249159 h 734675"/>
                  <a:gd name="connsiteX65" fmla="*/ 89149 w 552477"/>
                  <a:gd name="connsiteY65" fmla="*/ 240930 h 734675"/>
                  <a:gd name="connsiteX66" fmla="*/ 105607 w 552477"/>
                  <a:gd name="connsiteY66" fmla="*/ 245044 h 734675"/>
                  <a:gd name="connsiteX67" fmla="*/ 115208 w 552477"/>
                  <a:gd name="connsiteY67" fmla="*/ 231329 h 734675"/>
                  <a:gd name="connsiteX68" fmla="*/ 159489 w 552477"/>
                  <a:gd name="connsiteY68" fmla="*/ 217910 h 734675"/>
                  <a:gd name="connsiteX69" fmla="*/ 159553 w 552477"/>
                  <a:gd name="connsiteY69" fmla="*/ 218300 h 734675"/>
                  <a:gd name="connsiteX70" fmla="*/ 169840 w 552477"/>
                  <a:gd name="connsiteY70" fmla="*/ 218300 h 734675"/>
                  <a:gd name="connsiteX71" fmla="*/ 176697 w 552477"/>
                  <a:gd name="connsiteY71" fmla="*/ 204584 h 734675"/>
                  <a:gd name="connsiteX72" fmla="*/ 183555 w 552477"/>
                  <a:gd name="connsiteY72" fmla="*/ 203441 h 734675"/>
                  <a:gd name="connsiteX73" fmla="*/ 206414 w 552477"/>
                  <a:gd name="connsiteY73" fmla="*/ 211442 h 734675"/>
                  <a:gd name="connsiteX74" fmla="*/ 214414 w 552477"/>
                  <a:gd name="connsiteY74" fmla="*/ 211442 h 734675"/>
                  <a:gd name="connsiteX75" fmla="*/ 220129 w 552477"/>
                  <a:gd name="connsiteY75" fmla="*/ 201156 h 734675"/>
                  <a:gd name="connsiteX76" fmla="*/ 226986 w 552477"/>
                  <a:gd name="connsiteY76" fmla="*/ 200013 h 734675"/>
                  <a:gd name="connsiteX77" fmla="*/ 236129 w 552477"/>
                  <a:gd name="connsiteY77" fmla="*/ 186298 h 734675"/>
                  <a:gd name="connsiteX78" fmla="*/ 232701 w 552477"/>
                  <a:gd name="connsiteY78" fmla="*/ 165725 h 734675"/>
                  <a:gd name="connsiteX79" fmla="*/ 250988 w 552477"/>
                  <a:gd name="connsiteY79" fmla="*/ 165725 h 734675"/>
                  <a:gd name="connsiteX80" fmla="*/ 258988 w 552477"/>
                  <a:gd name="connsiteY80" fmla="*/ 156581 h 734675"/>
                  <a:gd name="connsiteX81" fmla="*/ 279562 w 552477"/>
                  <a:gd name="connsiteY81" fmla="*/ 157724 h 734675"/>
                  <a:gd name="connsiteX82" fmla="*/ 286418 w 552477"/>
                  <a:gd name="connsiteY82" fmla="*/ 155438 h 734675"/>
                  <a:gd name="connsiteX83" fmla="*/ 288705 w 552477"/>
                  <a:gd name="connsiteY83" fmla="*/ 144009 h 734675"/>
                  <a:gd name="connsiteX84" fmla="*/ 285276 w 552477"/>
                  <a:gd name="connsiteY84" fmla="*/ 123436 h 734675"/>
                  <a:gd name="connsiteX85" fmla="*/ 290990 w 552477"/>
                  <a:gd name="connsiteY85" fmla="*/ 116579 h 734675"/>
                  <a:gd name="connsiteX86" fmla="*/ 302420 w 552477"/>
                  <a:gd name="connsiteY86" fmla="*/ 113150 h 734675"/>
                  <a:gd name="connsiteX87" fmla="*/ 318421 w 552477"/>
                  <a:gd name="connsiteY87" fmla="*/ 115436 h 734675"/>
                  <a:gd name="connsiteX88" fmla="*/ 318421 w 552477"/>
                  <a:gd name="connsiteY88" fmla="*/ 91434 h 734675"/>
                  <a:gd name="connsiteX89" fmla="*/ 309277 w 552477"/>
                  <a:gd name="connsiteY89" fmla="*/ 82291 h 734675"/>
                  <a:gd name="connsiteX90" fmla="*/ 310420 w 552477"/>
                  <a:gd name="connsiteY90" fmla="*/ 57147 h 734675"/>
                  <a:gd name="connsiteX91" fmla="*/ 317278 w 552477"/>
                  <a:gd name="connsiteY91" fmla="*/ 51432 h 734675"/>
                  <a:gd name="connsiteX92" fmla="*/ 346994 w 552477"/>
                  <a:gd name="connsiteY92" fmla="*/ 49146 h 734675"/>
                  <a:gd name="connsiteX93" fmla="*/ 377853 w 552477"/>
                  <a:gd name="connsiteY93" fmla="*/ 29716 h 734675"/>
                  <a:gd name="connsiteX94" fmla="*/ 378996 w 552477"/>
                  <a:gd name="connsiteY94" fmla="*/ 8001 h 734675"/>
                  <a:gd name="connsiteX95" fmla="*/ 384711 w 552477"/>
                  <a:gd name="connsiteY95" fmla="*/ 0 h 734675"/>
                  <a:gd name="connsiteX96" fmla="*/ 394997 w 552477"/>
                  <a:gd name="connsiteY96" fmla="*/ 6858 h 734675"/>
                  <a:gd name="connsiteX97" fmla="*/ 405283 w 552477"/>
                  <a:gd name="connsiteY97" fmla="*/ 19430 h 734675"/>
                  <a:gd name="connsiteX98" fmla="*/ 414427 w 552477"/>
                  <a:gd name="connsiteY98" fmla="*/ 34288 h 734675"/>
                  <a:gd name="connsiteX99" fmla="*/ 424714 w 552477"/>
                  <a:gd name="connsiteY99" fmla="*/ 36574 h 734675"/>
                  <a:gd name="connsiteX100" fmla="*/ 425857 w 552477"/>
                  <a:gd name="connsiteY100" fmla="*/ 56004 h 734675"/>
                  <a:gd name="connsiteX101" fmla="*/ 431571 w 552477"/>
                  <a:gd name="connsiteY101" fmla="*/ 62861 h 734675"/>
                  <a:gd name="connsiteX102" fmla="*/ 441857 w 552477"/>
                  <a:gd name="connsiteY102" fmla="*/ 67433 h 734675"/>
                  <a:gd name="connsiteX103" fmla="*/ 449858 w 552477"/>
                  <a:gd name="connsiteY103" fmla="*/ 66290 h 734675"/>
                  <a:gd name="connsiteX104" fmla="*/ 464264 w 552477"/>
                  <a:gd name="connsiteY104" fmla="*/ 68307 h 734675"/>
                  <a:gd name="connsiteX105" fmla="*/ 456716 w 552477"/>
                  <a:gd name="connsiteY105" fmla="*/ 79091 h 734675"/>
                  <a:gd name="connsiteX106" fmla="*/ 457309 w 552477"/>
                  <a:gd name="connsiteY106" fmla="*/ 82595 h 734675"/>
                  <a:gd name="connsiteX107" fmla="*/ 462431 w 552477"/>
                  <a:gd name="connsiteY107" fmla="*/ 86863 h 734675"/>
                  <a:gd name="connsiteX108" fmla="*/ 479574 w 552477"/>
                  <a:gd name="connsiteY108" fmla="*/ 82291 h 734675"/>
                  <a:gd name="connsiteX109" fmla="*/ 516148 w 552477"/>
                  <a:gd name="connsiteY109" fmla="*/ 89149 h 734675"/>
                  <a:gd name="connsiteX110" fmla="*/ 534435 w 552477"/>
                  <a:gd name="connsiteY110" fmla="*/ 94863 h 734675"/>
                  <a:gd name="connsiteX111" fmla="*/ 540150 w 552477"/>
                  <a:gd name="connsiteY111" fmla="*/ 99435 h 734675"/>
                  <a:gd name="connsiteX112" fmla="*/ 542435 w 552477"/>
                  <a:gd name="connsiteY112" fmla="*/ 98292 h 734675"/>
                  <a:gd name="connsiteX113" fmla="*/ 542435 w 552477"/>
                  <a:gd name="connsiteY113" fmla="*/ 107435 h 734675"/>
                  <a:gd name="connsiteX114" fmla="*/ 534435 w 552477"/>
                  <a:gd name="connsiteY114" fmla="*/ 110864 h 734675"/>
                  <a:gd name="connsiteX115" fmla="*/ 532149 w 552477"/>
                  <a:gd name="connsiteY115" fmla="*/ 118865 h 734675"/>
                  <a:gd name="connsiteX116" fmla="*/ 526435 w 552477"/>
                  <a:gd name="connsiteY116" fmla="*/ 120008 h 734675"/>
                  <a:gd name="connsiteX117" fmla="*/ 524148 w 552477"/>
                  <a:gd name="connsiteY117" fmla="*/ 140580 h 734675"/>
                  <a:gd name="connsiteX118" fmla="*/ 536721 w 552477"/>
                  <a:gd name="connsiteY118" fmla="*/ 152010 h 734675"/>
                  <a:gd name="connsiteX119" fmla="*/ 544722 w 552477"/>
                  <a:gd name="connsiteY119" fmla="*/ 153153 h 734675"/>
                  <a:gd name="connsiteX120" fmla="*/ 552477 w 552477"/>
                  <a:gd name="connsiteY120" fmla="*/ 162016 h 734675"/>
                  <a:gd name="connsiteX121" fmla="*/ 552477 w 552477"/>
                  <a:gd name="connsiteY121" fmla="*/ 162628 h 734675"/>
                  <a:gd name="connsiteX122" fmla="*/ 536721 w 552477"/>
                  <a:gd name="connsiteY122" fmla="*/ 184012 h 734675"/>
                  <a:gd name="connsiteX123" fmla="*/ 523006 w 552477"/>
                  <a:gd name="connsiteY123" fmla="*/ 196584 h 734675"/>
                  <a:gd name="connsiteX124" fmla="*/ 523006 w 552477"/>
                  <a:gd name="connsiteY124" fmla="*/ 203441 h 734675"/>
                  <a:gd name="connsiteX125" fmla="*/ 534435 w 552477"/>
                  <a:gd name="connsiteY125" fmla="*/ 217157 h 734675"/>
                  <a:gd name="connsiteX126" fmla="*/ 527577 w 552477"/>
                  <a:gd name="connsiteY126" fmla="*/ 232015 h 734675"/>
                  <a:gd name="connsiteX127" fmla="*/ 512720 w 552477"/>
                  <a:gd name="connsiteY127" fmla="*/ 252587 h 734675"/>
                  <a:gd name="connsiteX128" fmla="*/ 517291 w 552477"/>
                  <a:gd name="connsiteY128" fmla="*/ 261731 h 734675"/>
                  <a:gd name="connsiteX129" fmla="*/ 510433 w 552477"/>
                  <a:gd name="connsiteY129" fmla="*/ 275446 h 734675"/>
                  <a:gd name="connsiteX130" fmla="*/ 515005 w 552477"/>
                  <a:gd name="connsiteY130" fmla="*/ 293733 h 734675"/>
                  <a:gd name="connsiteX131" fmla="*/ 527577 w 552477"/>
                  <a:gd name="connsiteY131" fmla="*/ 305162 h 734675"/>
                  <a:gd name="connsiteX132" fmla="*/ 542435 w 552477"/>
                  <a:gd name="connsiteY132" fmla="*/ 306305 h 734675"/>
                  <a:gd name="connsiteX133" fmla="*/ 549293 w 552477"/>
                  <a:gd name="connsiteY133" fmla="*/ 309734 h 734675"/>
                  <a:gd name="connsiteX134" fmla="*/ 552477 w 552477"/>
                  <a:gd name="connsiteY134" fmla="*/ 309734 h 734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</a:cxnLst>
                <a:rect l="l" t="t" r="r" b="b"/>
                <a:pathLst>
                  <a:path w="552477" h="734675">
                    <a:moveTo>
                      <a:pt x="552477" y="419288"/>
                    </a:moveTo>
                    <a:lnTo>
                      <a:pt x="532149" y="450314"/>
                    </a:lnTo>
                    <a:lnTo>
                      <a:pt x="529863" y="472030"/>
                    </a:lnTo>
                    <a:lnTo>
                      <a:pt x="547007" y="490317"/>
                    </a:lnTo>
                    <a:lnTo>
                      <a:pt x="552477" y="491411"/>
                    </a:lnTo>
                    <a:lnTo>
                      <a:pt x="552477" y="572641"/>
                    </a:lnTo>
                    <a:lnTo>
                      <a:pt x="545864" y="567350"/>
                    </a:lnTo>
                    <a:lnTo>
                      <a:pt x="522548" y="552264"/>
                    </a:lnTo>
                    <a:lnTo>
                      <a:pt x="503347" y="560493"/>
                    </a:lnTo>
                    <a:lnTo>
                      <a:pt x="469059" y="556378"/>
                    </a:lnTo>
                    <a:lnTo>
                      <a:pt x="455344" y="550892"/>
                    </a:lnTo>
                    <a:lnTo>
                      <a:pt x="421056" y="533062"/>
                    </a:lnTo>
                    <a:lnTo>
                      <a:pt x="399112" y="534434"/>
                    </a:lnTo>
                    <a:lnTo>
                      <a:pt x="360709" y="594781"/>
                    </a:lnTo>
                    <a:lnTo>
                      <a:pt x="360709" y="622211"/>
                    </a:lnTo>
                    <a:lnTo>
                      <a:pt x="352480" y="622211"/>
                    </a:lnTo>
                    <a:lnTo>
                      <a:pt x="351109" y="633183"/>
                    </a:lnTo>
                    <a:lnTo>
                      <a:pt x="338765" y="633183"/>
                    </a:lnTo>
                    <a:lnTo>
                      <a:pt x="316821" y="642784"/>
                    </a:lnTo>
                    <a:lnTo>
                      <a:pt x="307220" y="638669"/>
                    </a:lnTo>
                    <a:lnTo>
                      <a:pt x="303106" y="652384"/>
                    </a:lnTo>
                    <a:lnTo>
                      <a:pt x="292133" y="664728"/>
                    </a:lnTo>
                    <a:lnTo>
                      <a:pt x="278418" y="660613"/>
                    </a:lnTo>
                    <a:lnTo>
                      <a:pt x="249616" y="672957"/>
                    </a:lnTo>
                    <a:lnTo>
                      <a:pt x="237273" y="685301"/>
                    </a:lnTo>
                    <a:lnTo>
                      <a:pt x="234530" y="699016"/>
                    </a:lnTo>
                    <a:lnTo>
                      <a:pt x="212585" y="699016"/>
                    </a:lnTo>
                    <a:lnTo>
                      <a:pt x="201613" y="694901"/>
                    </a:lnTo>
                    <a:lnTo>
                      <a:pt x="193384" y="701759"/>
                    </a:lnTo>
                    <a:lnTo>
                      <a:pt x="187898" y="720960"/>
                    </a:lnTo>
                    <a:lnTo>
                      <a:pt x="171440" y="734675"/>
                    </a:lnTo>
                    <a:lnTo>
                      <a:pt x="130294" y="704502"/>
                    </a:lnTo>
                    <a:lnTo>
                      <a:pt x="133037" y="682558"/>
                    </a:lnTo>
                    <a:lnTo>
                      <a:pt x="127551" y="663356"/>
                    </a:lnTo>
                    <a:lnTo>
                      <a:pt x="137152" y="651013"/>
                    </a:lnTo>
                    <a:lnTo>
                      <a:pt x="130294" y="633183"/>
                    </a:lnTo>
                    <a:lnTo>
                      <a:pt x="108350" y="631811"/>
                    </a:lnTo>
                    <a:lnTo>
                      <a:pt x="102864" y="611239"/>
                    </a:lnTo>
                    <a:lnTo>
                      <a:pt x="127551" y="605753"/>
                    </a:lnTo>
                    <a:lnTo>
                      <a:pt x="124808" y="590666"/>
                    </a:lnTo>
                    <a:lnTo>
                      <a:pt x="126180" y="576951"/>
                    </a:lnTo>
                    <a:lnTo>
                      <a:pt x="126180" y="571465"/>
                    </a:lnTo>
                    <a:lnTo>
                      <a:pt x="112465" y="557750"/>
                    </a:lnTo>
                    <a:lnTo>
                      <a:pt x="109722" y="538548"/>
                    </a:lnTo>
                    <a:lnTo>
                      <a:pt x="131666" y="527576"/>
                    </a:lnTo>
                    <a:lnTo>
                      <a:pt x="138523" y="519347"/>
                    </a:lnTo>
                    <a:lnTo>
                      <a:pt x="138523" y="490545"/>
                    </a:lnTo>
                    <a:lnTo>
                      <a:pt x="135780" y="452143"/>
                    </a:lnTo>
                    <a:lnTo>
                      <a:pt x="126180" y="438428"/>
                    </a:lnTo>
                    <a:lnTo>
                      <a:pt x="93263" y="437056"/>
                    </a:lnTo>
                    <a:lnTo>
                      <a:pt x="71319" y="450771"/>
                    </a:lnTo>
                    <a:lnTo>
                      <a:pt x="50746" y="439799"/>
                    </a:lnTo>
                    <a:lnTo>
                      <a:pt x="48003" y="449400"/>
                    </a:lnTo>
                    <a:lnTo>
                      <a:pt x="35660" y="448028"/>
                    </a:lnTo>
                    <a:lnTo>
                      <a:pt x="26059" y="435685"/>
                    </a:lnTo>
                    <a:lnTo>
                      <a:pt x="0" y="426084"/>
                    </a:lnTo>
                    <a:lnTo>
                      <a:pt x="2743" y="361623"/>
                    </a:lnTo>
                    <a:lnTo>
                      <a:pt x="15087" y="342422"/>
                    </a:lnTo>
                    <a:lnTo>
                      <a:pt x="10972" y="327335"/>
                    </a:lnTo>
                    <a:lnTo>
                      <a:pt x="15087" y="316363"/>
                    </a:lnTo>
                    <a:lnTo>
                      <a:pt x="31545" y="298533"/>
                    </a:lnTo>
                    <a:lnTo>
                      <a:pt x="37031" y="287561"/>
                    </a:lnTo>
                    <a:lnTo>
                      <a:pt x="64461" y="282075"/>
                    </a:lnTo>
                    <a:lnTo>
                      <a:pt x="67205" y="262874"/>
                    </a:lnTo>
                    <a:lnTo>
                      <a:pt x="67205" y="249159"/>
                    </a:lnTo>
                    <a:lnTo>
                      <a:pt x="89149" y="240930"/>
                    </a:lnTo>
                    <a:lnTo>
                      <a:pt x="105607" y="245044"/>
                    </a:lnTo>
                    <a:lnTo>
                      <a:pt x="115208" y="231329"/>
                    </a:lnTo>
                    <a:lnTo>
                      <a:pt x="159489" y="217910"/>
                    </a:lnTo>
                    <a:cubicBezTo>
                      <a:pt x="159510" y="218040"/>
                      <a:pt x="159532" y="218170"/>
                      <a:pt x="159553" y="218300"/>
                    </a:cubicBezTo>
                    <a:lnTo>
                      <a:pt x="169840" y="218300"/>
                    </a:lnTo>
                    <a:lnTo>
                      <a:pt x="176697" y="204584"/>
                    </a:lnTo>
                    <a:lnTo>
                      <a:pt x="183555" y="203441"/>
                    </a:lnTo>
                    <a:lnTo>
                      <a:pt x="206414" y="211442"/>
                    </a:lnTo>
                    <a:lnTo>
                      <a:pt x="214414" y="211442"/>
                    </a:lnTo>
                    <a:lnTo>
                      <a:pt x="220129" y="201156"/>
                    </a:lnTo>
                    <a:lnTo>
                      <a:pt x="226986" y="200013"/>
                    </a:lnTo>
                    <a:lnTo>
                      <a:pt x="236129" y="186298"/>
                    </a:lnTo>
                    <a:lnTo>
                      <a:pt x="232701" y="165725"/>
                    </a:lnTo>
                    <a:lnTo>
                      <a:pt x="250988" y="165725"/>
                    </a:lnTo>
                    <a:lnTo>
                      <a:pt x="258988" y="156581"/>
                    </a:lnTo>
                    <a:lnTo>
                      <a:pt x="279562" y="157724"/>
                    </a:lnTo>
                    <a:lnTo>
                      <a:pt x="286418" y="155438"/>
                    </a:lnTo>
                    <a:lnTo>
                      <a:pt x="288705" y="144009"/>
                    </a:lnTo>
                    <a:lnTo>
                      <a:pt x="285276" y="123436"/>
                    </a:lnTo>
                    <a:lnTo>
                      <a:pt x="290990" y="116579"/>
                    </a:lnTo>
                    <a:lnTo>
                      <a:pt x="302420" y="113150"/>
                    </a:lnTo>
                    <a:lnTo>
                      <a:pt x="318421" y="115436"/>
                    </a:lnTo>
                    <a:lnTo>
                      <a:pt x="318421" y="91434"/>
                    </a:lnTo>
                    <a:lnTo>
                      <a:pt x="309277" y="82291"/>
                    </a:lnTo>
                    <a:lnTo>
                      <a:pt x="310420" y="57147"/>
                    </a:lnTo>
                    <a:lnTo>
                      <a:pt x="317278" y="51432"/>
                    </a:lnTo>
                    <a:lnTo>
                      <a:pt x="346994" y="49146"/>
                    </a:lnTo>
                    <a:lnTo>
                      <a:pt x="377853" y="29716"/>
                    </a:lnTo>
                    <a:lnTo>
                      <a:pt x="378996" y="8001"/>
                    </a:lnTo>
                    <a:lnTo>
                      <a:pt x="384711" y="0"/>
                    </a:lnTo>
                    <a:lnTo>
                      <a:pt x="394997" y="6858"/>
                    </a:lnTo>
                    <a:lnTo>
                      <a:pt x="405283" y="19430"/>
                    </a:lnTo>
                    <a:lnTo>
                      <a:pt x="414427" y="34288"/>
                    </a:lnTo>
                    <a:lnTo>
                      <a:pt x="424714" y="36574"/>
                    </a:lnTo>
                    <a:lnTo>
                      <a:pt x="425857" y="56004"/>
                    </a:lnTo>
                    <a:lnTo>
                      <a:pt x="431571" y="62861"/>
                    </a:lnTo>
                    <a:lnTo>
                      <a:pt x="441857" y="67433"/>
                    </a:lnTo>
                    <a:lnTo>
                      <a:pt x="449858" y="66290"/>
                    </a:lnTo>
                    <a:lnTo>
                      <a:pt x="464264" y="68307"/>
                    </a:lnTo>
                    <a:lnTo>
                      <a:pt x="456716" y="79091"/>
                    </a:lnTo>
                    <a:lnTo>
                      <a:pt x="457309" y="82595"/>
                    </a:lnTo>
                    <a:lnTo>
                      <a:pt x="462431" y="86863"/>
                    </a:lnTo>
                    <a:lnTo>
                      <a:pt x="479574" y="82291"/>
                    </a:lnTo>
                    <a:lnTo>
                      <a:pt x="516148" y="89149"/>
                    </a:lnTo>
                    <a:lnTo>
                      <a:pt x="534435" y="94863"/>
                    </a:lnTo>
                    <a:lnTo>
                      <a:pt x="540150" y="99435"/>
                    </a:lnTo>
                    <a:lnTo>
                      <a:pt x="542435" y="98292"/>
                    </a:lnTo>
                    <a:lnTo>
                      <a:pt x="542435" y="107435"/>
                    </a:lnTo>
                    <a:lnTo>
                      <a:pt x="534435" y="110864"/>
                    </a:lnTo>
                    <a:lnTo>
                      <a:pt x="532149" y="118865"/>
                    </a:lnTo>
                    <a:lnTo>
                      <a:pt x="526435" y="120008"/>
                    </a:lnTo>
                    <a:lnTo>
                      <a:pt x="524148" y="140580"/>
                    </a:lnTo>
                    <a:lnTo>
                      <a:pt x="536721" y="152010"/>
                    </a:lnTo>
                    <a:lnTo>
                      <a:pt x="544722" y="153153"/>
                    </a:lnTo>
                    <a:lnTo>
                      <a:pt x="552477" y="162016"/>
                    </a:lnTo>
                    <a:lnTo>
                      <a:pt x="552477" y="162628"/>
                    </a:lnTo>
                    <a:lnTo>
                      <a:pt x="536721" y="184012"/>
                    </a:lnTo>
                    <a:lnTo>
                      <a:pt x="523006" y="196584"/>
                    </a:lnTo>
                    <a:lnTo>
                      <a:pt x="523006" y="203441"/>
                    </a:lnTo>
                    <a:lnTo>
                      <a:pt x="534435" y="217157"/>
                    </a:lnTo>
                    <a:lnTo>
                      <a:pt x="527577" y="232015"/>
                    </a:lnTo>
                    <a:lnTo>
                      <a:pt x="512720" y="252587"/>
                    </a:lnTo>
                    <a:lnTo>
                      <a:pt x="517291" y="261731"/>
                    </a:lnTo>
                    <a:lnTo>
                      <a:pt x="510433" y="275446"/>
                    </a:lnTo>
                    <a:lnTo>
                      <a:pt x="515005" y="293733"/>
                    </a:lnTo>
                    <a:lnTo>
                      <a:pt x="527577" y="305162"/>
                    </a:lnTo>
                    <a:lnTo>
                      <a:pt x="542435" y="306305"/>
                    </a:lnTo>
                    <a:lnTo>
                      <a:pt x="549293" y="309734"/>
                    </a:lnTo>
                    <a:lnTo>
                      <a:pt x="552477" y="309734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DD09C0FB-1389-7BDD-53AE-D4B3AC952718}"/>
                  </a:ext>
                </a:extLst>
              </p:cNvPr>
              <p:cNvSpPr/>
              <p:nvPr/>
            </p:nvSpPr>
            <p:spPr>
              <a:xfrm>
                <a:off x="2228613" y="1198945"/>
                <a:ext cx="781765" cy="1250365"/>
              </a:xfrm>
              <a:custGeom>
                <a:avLst/>
                <a:gdLst>
                  <a:gd name="connsiteX0" fmla="*/ 1172876 w 4343400"/>
                  <a:gd name="connsiteY0" fmla="*/ 515072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  <a:gd name="connsiteX0" fmla="*/ 1172876 w 4343400"/>
                  <a:gd name="connsiteY0" fmla="*/ 515074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  <a:gd name="connsiteX256" fmla="*/ 3632200 w 4343400"/>
                  <a:gd name="connsiteY256" fmla="*/ 0 h 6946900"/>
                  <a:gd name="connsiteX0" fmla="*/ 3632200 w 4343400"/>
                  <a:gd name="connsiteY0" fmla="*/ 0 h 6946900"/>
                  <a:gd name="connsiteX1" fmla="*/ 3663948 w 4343400"/>
                  <a:gd name="connsiteY1" fmla="*/ 25400 h 6946900"/>
                  <a:gd name="connsiteX2" fmla="*/ 3810000 w 4343400"/>
                  <a:gd name="connsiteY2" fmla="*/ 38100 h 6946900"/>
                  <a:gd name="connsiteX3" fmla="*/ 3816348 w 4343400"/>
                  <a:gd name="connsiteY3" fmla="*/ 114300 h 6946900"/>
                  <a:gd name="connsiteX4" fmla="*/ 3841748 w 4343400"/>
                  <a:gd name="connsiteY4" fmla="*/ 158750 h 6946900"/>
                  <a:gd name="connsiteX5" fmla="*/ 3867148 w 4343400"/>
                  <a:gd name="connsiteY5" fmla="*/ 393700 h 6946900"/>
                  <a:gd name="connsiteX6" fmla="*/ 3873500 w 4343400"/>
                  <a:gd name="connsiteY6" fmla="*/ 431800 h 6946900"/>
                  <a:gd name="connsiteX7" fmla="*/ 3886200 w 4343400"/>
                  <a:gd name="connsiteY7" fmla="*/ 469900 h 6946900"/>
                  <a:gd name="connsiteX8" fmla="*/ 3949700 w 4343400"/>
                  <a:gd name="connsiteY8" fmla="*/ 469900 h 6946900"/>
                  <a:gd name="connsiteX9" fmla="*/ 3949700 w 4343400"/>
                  <a:gd name="connsiteY9" fmla="*/ 546100 h 6946900"/>
                  <a:gd name="connsiteX10" fmla="*/ 4076700 w 4343400"/>
                  <a:gd name="connsiteY10" fmla="*/ 635000 h 6946900"/>
                  <a:gd name="connsiteX11" fmla="*/ 4140200 w 4343400"/>
                  <a:gd name="connsiteY11" fmla="*/ 622300 h 6946900"/>
                  <a:gd name="connsiteX12" fmla="*/ 4178300 w 4343400"/>
                  <a:gd name="connsiteY12" fmla="*/ 692150 h 6946900"/>
                  <a:gd name="connsiteX13" fmla="*/ 4152900 w 4343400"/>
                  <a:gd name="connsiteY13" fmla="*/ 787400 h 6946900"/>
                  <a:gd name="connsiteX14" fmla="*/ 4178300 w 4343400"/>
                  <a:gd name="connsiteY14" fmla="*/ 850900 h 6946900"/>
                  <a:gd name="connsiteX15" fmla="*/ 4171948 w 4343400"/>
                  <a:gd name="connsiteY15" fmla="*/ 914400 h 6946900"/>
                  <a:gd name="connsiteX16" fmla="*/ 4108452 w 4343400"/>
                  <a:gd name="connsiteY16" fmla="*/ 946150 h 6946900"/>
                  <a:gd name="connsiteX17" fmla="*/ 4108452 w 4343400"/>
                  <a:gd name="connsiteY17" fmla="*/ 984250 h 6946900"/>
                  <a:gd name="connsiteX18" fmla="*/ 4159252 w 4343400"/>
                  <a:gd name="connsiteY18" fmla="*/ 1003300 h 6946900"/>
                  <a:gd name="connsiteX19" fmla="*/ 4177940 w 4343400"/>
                  <a:gd name="connsiteY19" fmla="*/ 1115438 h 6946900"/>
                  <a:gd name="connsiteX20" fmla="*/ 3931920 w 4343400"/>
                  <a:gd name="connsiteY20" fmla="*/ 1189990 h 6946900"/>
                  <a:gd name="connsiteX21" fmla="*/ 3878580 w 4343400"/>
                  <a:gd name="connsiteY21" fmla="*/ 1266190 h 6946900"/>
                  <a:gd name="connsiteX22" fmla="*/ 3787140 w 4343400"/>
                  <a:gd name="connsiteY22" fmla="*/ 1243330 h 6946900"/>
                  <a:gd name="connsiteX23" fmla="*/ 3665220 w 4343400"/>
                  <a:gd name="connsiteY23" fmla="*/ 1289050 h 6946900"/>
                  <a:gd name="connsiteX24" fmla="*/ 3665220 w 4343400"/>
                  <a:gd name="connsiteY24" fmla="*/ 1365250 h 6946900"/>
                  <a:gd name="connsiteX25" fmla="*/ 3649980 w 4343400"/>
                  <a:gd name="connsiteY25" fmla="*/ 1471930 h 6946900"/>
                  <a:gd name="connsiteX26" fmla="*/ 3497580 w 4343400"/>
                  <a:gd name="connsiteY26" fmla="*/ 1502410 h 6946900"/>
                  <a:gd name="connsiteX27" fmla="*/ 3467100 w 4343400"/>
                  <a:gd name="connsiteY27" fmla="*/ 1563370 h 6946900"/>
                  <a:gd name="connsiteX28" fmla="*/ 3375660 w 4343400"/>
                  <a:gd name="connsiteY28" fmla="*/ 1662430 h 6946900"/>
                  <a:gd name="connsiteX29" fmla="*/ 3352800 w 4343400"/>
                  <a:gd name="connsiteY29" fmla="*/ 1723390 h 6946900"/>
                  <a:gd name="connsiteX30" fmla="*/ 3375660 w 4343400"/>
                  <a:gd name="connsiteY30" fmla="*/ 1807210 h 6946900"/>
                  <a:gd name="connsiteX31" fmla="*/ 3307080 w 4343400"/>
                  <a:gd name="connsiteY31" fmla="*/ 1913890 h 6946900"/>
                  <a:gd name="connsiteX32" fmla="*/ 3291840 w 4343400"/>
                  <a:gd name="connsiteY32" fmla="*/ 2272030 h 6946900"/>
                  <a:gd name="connsiteX33" fmla="*/ 3436620 w 4343400"/>
                  <a:gd name="connsiteY33" fmla="*/ 2325370 h 6946900"/>
                  <a:gd name="connsiteX34" fmla="*/ 3489960 w 4343400"/>
                  <a:gd name="connsiteY34" fmla="*/ 2393950 h 6946900"/>
                  <a:gd name="connsiteX35" fmla="*/ 3558540 w 4343400"/>
                  <a:gd name="connsiteY35" fmla="*/ 2401570 h 6946900"/>
                  <a:gd name="connsiteX36" fmla="*/ 3573780 w 4343400"/>
                  <a:gd name="connsiteY36" fmla="*/ 2348230 h 6946900"/>
                  <a:gd name="connsiteX37" fmla="*/ 3688080 w 4343400"/>
                  <a:gd name="connsiteY37" fmla="*/ 2409190 h 6946900"/>
                  <a:gd name="connsiteX38" fmla="*/ 3810000 w 4343400"/>
                  <a:gd name="connsiteY38" fmla="*/ 2332990 h 6946900"/>
                  <a:gd name="connsiteX39" fmla="*/ 3992880 w 4343400"/>
                  <a:gd name="connsiteY39" fmla="*/ 2340610 h 6946900"/>
                  <a:gd name="connsiteX40" fmla="*/ 4046220 w 4343400"/>
                  <a:gd name="connsiteY40" fmla="*/ 2416810 h 6946900"/>
                  <a:gd name="connsiteX41" fmla="*/ 4061460 w 4343400"/>
                  <a:gd name="connsiteY41" fmla="*/ 2630170 h 6946900"/>
                  <a:gd name="connsiteX42" fmla="*/ 4061460 w 4343400"/>
                  <a:gd name="connsiteY42" fmla="*/ 2790190 h 6946900"/>
                  <a:gd name="connsiteX43" fmla="*/ 4023360 w 4343400"/>
                  <a:gd name="connsiteY43" fmla="*/ 2835910 h 6946900"/>
                  <a:gd name="connsiteX44" fmla="*/ 3901440 w 4343400"/>
                  <a:gd name="connsiteY44" fmla="*/ 2896870 h 6946900"/>
                  <a:gd name="connsiteX45" fmla="*/ 3916680 w 4343400"/>
                  <a:gd name="connsiteY45" fmla="*/ 3003550 h 6946900"/>
                  <a:gd name="connsiteX46" fmla="*/ 3992880 w 4343400"/>
                  <a:gd name="connsiteY46" fmla="*/ 3079750 h 6946900"/>
                  <a:gd name="connsiteX47" fmla="*/ 3992880 w 4343400"/>
                  <a:gd name="connsiteY47" fmla="*/ 3110230 h 6946900"/>
                  <a:gd name="connsiteX48" fmla="*/ 3985260 w 4343400"/>
                  <a:gd name="connsiteY48" fmla="*/ 3186430 h 6946900"/>
                  <a:gd name="connsiteX49" fmla="*/ 4000500 w 4343400"/>
                  <a:gd name="connsiteY49" fmla="*/ 3270250 h 6946900"/>
                  <a:gd name="connsiteX50" fmla="*/ 3863340 w 4343400"/>
                  <a:gd name="connsiteY50" fmla="*/ 3300730 h 6946900"/>
                  <a:gd name="connsiteX51" fmla="*/ 3893820 w 4343400"/>
                  <a:gd name="connsiteY51" fmla="*/ 3415030 h 6946900"/>
                  <a:gd name="connsiteX52" fmla="*/ 4015740 w 4343400"/>
                  <a:gd name="connsiteY52" fmla="*/ 3422650 h 6946900"/>
                  <a:gd name="connsiteX53" fmla="*/ 4053840 w 4343400"/>
                  <a:gd name="connsiteY53" fmla="*/ 3521710 h 6946900"/>
                  <a:gd name="connsiteX54" fmla="*/ 4000500 w 4343400"/>
                  <a:gd name="connsiteY54" fmla="*/ 3590290 h 6946900"/>
                  <a:gd name="connsiteX55" fmla="*/ 4030980 w 4343400"/>
                  <a:gd name="connsiteY55" fmla="*/ 3696970 h 6946900"/>
                  <a:gd name="connsiteX56" fmla="*/ 4015740 w 4343400"/>
                  <a:gd name="connsiteY56" fmla="*/ 3818890 h 6946900"/>
                  <a:gd name="connsiteX57" fmla="*/ 4238624 w 4343400"/>
                  <a:gd name="connsiteY57" fmla="*/ 3982338 h 6946900"/>
                  <a:gd name="connsiteX58" fmla="*/ 4238624 w 4343400"/>
                  <a:gd name="connsiteY58" fmla="*/ 4060826 h 6946900"/>
                  <a:gd name="connsiteX59" fmla="*/ 4295776 w 4343400"/>
                  <a:gd name="connsiteY59" fmla="*/ 4108450 h 6946900"/>
                  <a:gd name="connsiteX60" fmla="*/ 4343400 w 4343400"/>
                  <a:gd name="connsiteY60" fmla="*/ 4146550 h 6946900"/>
                  <a:gd name="connsiteX61" fmla="*/ 4295776 w 4343400"/>
                  <a:gd name="connsiteY61" fmla="*/ 4279900 h 6946900"/>
                  <a:gd name="connsiteX62" fmla="*/ 4181476 w 4343400"/>
                  <a:gd name="connsiteY62" fmla="*/ 4279900 h 6946900"/>
                  <a:gd name="connsiteX63" fmla="*/ 4152900 w 4343400"/>
                  <a:gd name="connsiteY63" fmla="*/ 4318000 h 6946900"/>
                  <a:gd name="connsiteX64" fmla="*/ 4143376 w 4343400"/>
                  <a:gd name="connsiteY64" fmla="*/ 4403726 h 6946900"/>
                  <a:gd name="connsiteX65" fmla="*/ 3933824 w 4343400"/>
                  <a:gd name="connsiteY65" fmla="*/ 4403726 h 6946900"/>
                  <a:gd name="connsiteX66" fmla="*/ 3933824 w 4343400"/>
                  <a:gd name="connsiteY66" fmla="*/ 4279900 h 6946900"/>
                  <a:gd name="connsiteX67" fmla="*/ 3886200 w 4343400"/>
                  <a:gd name="connsiteY67" fmla="*/ 4232274 h 6946900"/>
                  <a:gd name="connsiteX68" fmla="*/ 3829052 w 4343400"/>
                  <a:gd name="connsiteY68" fmla="*/ 4251326 h 6946900"/>
                  <a:gd name="connsiteX69" fmla="*/ 3771900 w 4343400"/>
                  <a:gd name="connsiteY69" fmla="*/ 4232274 h 6946900"/>
                  <a:gd name="connsiteX70" fmla="*/ 3619500 w 4343400"/>
                  <a:gd name="connsiteY70" fmla="*/ 4241800 h 6946900"/>
                  <a:gd name="connsiteX71" fmla="*/ 3590924 w 4343400"/>
                  <a:gd name="connsiteY71" fmla="*/ 4270374 h 6946900"/>
                  <a:gd name="connsiteX72" fmla="*/ 3571876 w 4343400"/>
                  <a:gd name="connsiteY72" fmla="*/ 4308474 h 6946900"/>
                  <a:gd name="connsiteX73" fmla="*/ 3486148 w 4343400"/>
                  <a:gd name="connsiteY73" fmla="*/ 4318000 h 6946900"/>
                  <a:gd name="connsiteX74" fmla="*/ 3429000 w 4343400"/>
                  <a:gd name="connsiteY74" fmla="*/ 4270374 h 6946900"/>
                  <a:gd name="connsiteX75" fmla="*/ 3429000 w 4343400"/>
                  <a:gd name="connsiteY75" fmla="*/ 4203700 h 6946900"/>
                  <a:gd name="connsiteX76" fmla="*/ 3419476 w 4343400"/>
                  <a:gd name="connsiteY76" fmla="*/ 4137026 h 6946900"/>
                  <a:gd name="connsiteX77" fmla="*/ 3362324 w 4343400"/>
                  <a:gd name="connsiteY77" fmla="*/ 4089400 h 6946900"/>
                  <a:gd name="connsiteX78" fmla="*/ 3190876 w 4343400"/>
                  <a:gd name="connsiteY78" fmla="*/ 4051300 h 6946900"/>
                  <a:gd name="connsiteX79" fmla="*/ 2933700 w 4343400"/>
                  <a:gd name="connsiteY79" fmla="*/ 4460874 h 6946900"/>
                  <a:gd name="connsiteX80" fmla="*/ 2867024 w 4343400"/>
                  <a:gd name="connsiteY80" fmla="*/ 4365626 h 6946900"/>
                  <a:gd name="connsiteX81" fmla="*/ 2790824 w 4343400"/>
                  <a:gd name="connsiteY81" fmla="*/ 4365626 h 6946900"/>
                  <a:gd name="connsiteX82" fmla="*/ 2714624 w 4343400"/>
                  <a:gd name="connsiteY82" fmla="*/ 4575174 h 6946900"/>
                  <a:gd name="connsiteX83" fmla="*/ 2686052 w 4343400"/>
                  <a:gd name="connsiteY83" fmla="*/ 4613274 h 6946900"/>
                  <a:gd name="connsiteX84" fmla="*/ 2628900 w 4343400"/>
                  <a:gd name="connsiteY84" fmla="*/ 4708526 h 6946900"/>
                  <a:gd name="connsiteX85" fmla="*/ 2638424 w 4343400"/>
                  <a:gd name="connsiteY85" fmla="*/ 4746626 h 6946900"/>
                  <a:gd name="connsiteX86" fmla="*/ 2771776 w 4343400"/>
                  <a:gd name="connsiteY86" fmla="*/ 4851400 h 6946900"/>
                  <a:gd name="connsiteX87" fmla="*/ 2619376 w 4343400"/>
                  <a:gd name="connsiteY87" fmla="*/ 5003800 h 6946900"/>
                  <a:gd name="connsiteX88" fmla="*/ 2667000 w 4343400"/>
                  <a:gd name="connsiteY88" fmla="*/ 5041900 h 6946900"/>
                  <a:gd name="connsiteX89" fmla="*/ 2667000 w 4343400"/>
                  <a:gd name="connsiteY89" fmla="*/ 5156200 h 6946900"/>
                  <a:gd name="connsiteX90" fmla="*/ 2733676 w 4343400"/>
                  <a:gd name="connsiteY90" fmla="*/ 5280026 h 6946900"/>
                  <a:gd name="connsiteX91" fmla="*/ 2686052 w 4343400"/>
                  <a:gd name="connsiteY91" fmla="*/ 5346700 h 6946900"/>
                  <a:gd name="connsiteX92" fmla="*/ 2686052 w 4343400"/>
                  <a:gd name="connsiteY92" fmla="*/ 5422900 h 6946900"/>
                  <a:gd name="connsiteX93" fmla="*/ 2638424 w 4343400"/>
                  <a:gd name="connsiteY93" fmla="*/ 5518150 h 6946900"/>
                  <a:gd name="connsiteX94" fmla="*/ 2571748 w 4343400"/>
                  <a:gd name="connsiteY94" fmla="*/ 5499100 h 6946900"/>
                  <a:gd name="connsiteX95" fmla="*/ 2524124 w 4343400"/>
                  <a:gd name="connsiteY95" fmla="*/ 5575300 h 6946900"/>
                  <a:gd name="connsiteX96" fmla="*/ 2533652 w 4343400"/>
                  <a:gd name="connsiteY96" fmla="*/ 5613400 h 6946900"/>
                  <a:gd name="connsiteX97" fmla="*/ 2476500 w 4343400"/>
                  <a:gd name="connsiteY97" fmla="*/ 5765800 h 6946900"/>
                  <a:gd name="connsiteX98" fmla="*/ 2562224 w 4343400"/>
                  <a:gd name="connsiteY98" fmla="*/ 5822950 h 6946900"/>
                  <a:gd name="connsiteX99" fmla="*/ 2543176 w 4343400"/>
                  <a:gd name="connsiteY99" fmla="*/ 5965826 h 6946900"/>
                  <a:gd name="connsiteX100" fmla="*/ 2447924 w 4343400"/>
                  <a:gd name="connsiteY100" fmla="*/ 5965826 h 6946900"/>
                  <a:gd name="connsiteX101" fmla="*/ 2438400 w 4343400"/>
                  <a:gd name="connsiteY101" fmla="*/ 6032500 h 6946900"/>
                  <a:gd name="connsiteX102" fmla="*/ 2466976 w 4343400"/>
                  <a:gd name="connsiteY102" fmla="*/ 6089650 h 6946900"/>
                  <a:gd name="connsiteX103" fmla="*/ 2457452 w 4343400"/>
                  <a:gd name="connsiteY103" fmla="*/ 6137274 h 6946900"/>
                  <a:gd name="connsiteX104" fmla="*/ 2524124 w 4343400"/>
                  <a:gd name="connsiteY104" fmla="*/ 6194426 h 6946900"/>
                  <a:gd name="connsiteX105" fmla="*/ 2495548 w 4343400"/>
                  <a:gd name="connsiteY105" fmla="*/ 6318250 h 6946900"/>
                  <a:gd name="connsiteX106" fmla="*/ 2362200 w 4343400"/>
                  <a:gd name="connsiteY106" fmla="*/ 6337300 h 6946900"/>
                  <a:gd name="connsiteX107" fmla="*/ 2352676 w 4343400"/>
                  <a:gd name="connsiteY107" fmla="*/ 6403974 h 6946900"/>
                  <a:gd name="connsiteX108" fmla="*/ 2276476 w 4343400"/>
                  <a:gd name="connsiteY108" fmla="*/ 6375400 h 6946900"/>
                  <a:gd name="connsiteX109" fmla="*/ 2181224 w 4343400"/>
                  <a:gd name="connsiteY109" fmla="*/ 6423026 h 6946900"/>
                  <a:gd name="connsiteX110" fmla="*/ 2143124 w 4343400"/>
                  <a:gd name="connsiteY110" fmla="*/ 6527800 h 6946900"/>
                  <a:gd name="connsiteX111" fmla="*/ 2047876 w 4343400"/>
                  <a:gd name="connsiteY111" fmla="*/ 6556374 h 6946900"/>
                  <a:gd name="connsiteX112" fmla="*/ 2000252 w 4343400"/>
                  <a:gd name="connsiteY112" fmla="*/ 6613526 h 6946900"/>
                  <a:gd name="connsiteX113" fmla="*/ 1876424 w 4343400"/>
                  <a:gd name="connsiteY113" fmla="*/ 6642100 h 6946900"/>
                  <a:gd name="connsiteX114" fmla="*/ 1847852 w 4343400"/>
                  <a:gd name="connsiteY114" fmla="*/ 6689726 h 6946900"/>
                  <a:gd name="connsiteX115" fmla="*/ 1733548 w 4343400"/>
                  <a:gd name="connsiteY115" fmla="*/ 6708774 h 6946900"/>
                  <a:gd name="connsiteX116" fmla="*/ 1714500 w 4343400"/>
                  <a:gd name="connsiteY116" fmla="*/ 6775450 h 6946900"/>
                  <a:gd name="connsiteX117" fmla="*/ 1704976 w 4343400"/>
                  <a:gd name="connsiteY117" fmla="*/ 6861174 h 6946900"/>
                  <a:gd name="connsiteX118" fmla="*/ 1562100 w 4343400"/>
                  <a:gd name="connsiteY118" fmla="*/ 6861174 h 6946900"/>
                  <a:gd name="connsiteX119" fmla="*/ 1390652 w 4343400"/>
                  <a:gd name="connsiteY119" fmla="*/ 6918326 h 6946900"/>
                  <a:gd name="connsiteX120" fmla="*/ 1333500 w 4343400"/>
                  <a:gd name="connsiteY120" fmla="*/ 6870700 h 6946900"/>
                  <a:gd name="connsiteX121" fmla="*/ 1238252 w 4343400"/>
                  <a:gd name="connsiteY121" fmla="*/ 6861174 h 6946900"/>
                  <a:gd name="connsiteX122" fmla="*/ 1200148 w 4343400"/>
                  <a:gd name="connsiteY122" fmla="*/ 6804026 h 6946900"/>
                  <a:gd name="connsiteX123" fmla="*/ 1038224 w 4343400"/>
                  <a:gd name="connsiteY123" fmla="*/ 6823074 h 6946900"/>
                  <a:gd name="connsiteX124" fmla="*/ 1000124 w 4343400"/>
                  <a:gd name="connsiteY124" fmla="*/ 6889750 h 6946900"/>
                  <a:gd name="connsiteX125" fmla="*/ 914400 w 4343400"/>
                  <a:gd name="connsiteY125" fmla="*/ 6889750 h 6946900"/>
                  <a:gd name="connsiteX126" fmla="*/ 771524 w 4343400"/>
                  <a:gd name="connsiteY126" fmla="*/ 6946900 h 6946900"/>
                  <a:gd name="connsiteX127" fmla="*/ 685800 w 4343400"/>
                  <a:gd name="connsiteY127" fmla="*/ 6784974 h 6946900"/>
                  <a:gd name="connsiteX128" fmla="*/ 714376 w 4343400"/>
                  <a:gd name="connsiteY128" fmla="*/ 6651626 h 6946900"/>
                  <a:gd name="connsiteX129" fmla="*/ 704852 w 4343400"/>
                  <a:gd name="connsiteY129" fmla="*/ 6527800 h 6946900"/>
                  <a:gd name="connsiteX130" fmla="*/ 819148 w 4343400"/>
                  <a:gd name="connsiteY130" fmla="*/ 6470650 h 6946900"/>
                  <a:gd name="connsiteX131" fmla="*/ 828676 w 4343400"/>
                  <a:gd name="connsiteY131" fmla="*/ 6308726 h 6946900"/>
                  <a:gd name="connsiteX132" fmla="*/ 781052 w 4343400"/>
                  <a:gd name="connsiteY132" fmla="*/ 6213474 h 6946900"/>
                  <a:gd name="connsiteX133" fmla="*/ 962024 w 4343400"/>
                  <a:gd name="connsiteY133" fmla="*/ 6194426 h 6946900"/>
                  <a:gd name="connsiteX134" fmla="*/ 866776 w 4343400"/>
                  <a:gd name="connsiteY134" fmla="*/ 6070600 h 6946900"/>
                  <a:gd name="connsiteX135" fmla="*/ 838200 w 4343400"/>
                  <a:gd name="connsiteY135" fmla="*/ 6032500 h 6946900"/>
                  <a:gd name="connsiteX136" fmla="*/ 876300 w 4343400"/>
                  <a:gd name="connsiteY136" fmla="*/ 5946774 h 6946900"/>
                  <a:gd name="connsiteX137" fmla="*/ 914400 w 4343400"/>
                  <a:gd name="connsiteY137" fmla="*/ 5937250 h 6946900"/>
                  <a:gd name="connsiteX138" fmla="*/ 923924 w 4343400"/>
                  <a:gd name="connsiteY138" fmla="*/ 5794374 h 6946900"/>
                  <a:gd name="connsiteX139" fmla="*/ 876300 w 4343400"/>
                  <a:gd name="connsiteY139" fmla="*/ 5699126 h 6946900"/>
                  <a:gd name="connsiteX140" fmla="*/ 752476 w 4343400"/>
                  <a:gd name="connsiteY140" fmla="*/ 5622926 h 6946900"/>
                  <a:gd name="connsiteX141" fmla="*/ 742948 w 4343400"/>
                  <a:gd name="connsiteY141" fmla="*/ 5499100 h 6946900"/>
                  <a:gd name="connsiteX142" fmla="*/ 638176 w 4343400"/>
                  <a:gd name="connsiteY142" fmla="*/ 5499100 h 6946900"/>
                  <a:gd name="connsiteX143" fmla="*/ 581024 w 4343400"/>
                  <a:gd name="connsiteY143" fmla="*/ 5403850 h 6946900"/>
                  <a:gd name="connsiteX144" fmla="*/ 590548 w 4343400"/>
                  <a:gd name="connsiteY144" fmla="*/ 5327650 h 6946900"/>
                  <a:gd name="connsiteX145" fmla="*/ 666748 w 4343400"/>
                  <a:gd name="connsiteY145" fmla="*/ 5260974 h 6946900"/>
                  <a:gd name="connsiteX146" fmla="*/ 619124 w 4343400"/>
                  <a:gd name="connsiteY146" fmla="*/ 5156200 h 6946900"/>
                  <a:gd name="connsiteX147" fmla="*/ 523876 w 4343400"/>
                  <a:gd name="connsiteY147" fmla="*/ 5137150 h 6946900"/>
                  <a:gd name="connsiteX148" fmla="*/ 495300 w 4343400"/>
                  <a:gd name="connsiteY148" fmla="*/ 5003800 h 6946900"/>
                  <a:gd name="connsiteX149" fmla="*/ 457200 w 4343400"/>
                  <a:gd name="connsiteY149" fmla="*/ 4927600 h 6946900"/>
                  <a:gd name="connsiteX150" fmla="*/ 447676 w 4343400"/>
                  <a:gd name="connsiteY150" fmla="*/ 4870450 h 6946900"/>
                  <a:gd name="connsiteX151" fmla="*/ 409576 w 4343400"/>
                  <a:gd name="connsiteY151" fmla="*/ 4832350 h 6946900"/>
                  <a:gd name="connsiteX152" fmla="*/ 352424 w 4343400"/>
                  <a:gd name="connsiteY152" fmla="*/ 4851400 h 6946900"/>
                  <a:gd name="connsiteX153" fmla="*/ 314324 w 4343400"/>
                  <a:gd name="connsiteY153" fmla="*/ 4775200 h 6946900"/>
                  <a:gd name="connsiteX154" fmla="*/ 219076 w 4343400"/>
                  <a:gd name="connsiteY154" fmla="*/ 4775200 h 6946900"/>
                  <a:gd name="connsiteX155" fmla="*/ 209548 w 4343400"/>
                  <a:gd name="connsiteY155" fmla="*/ 4689474 h 6946900"/>
                  <a:gd name="connsiteX156" fmla="*/ 76200 w 4343400"/>
                  <a:gd name="connsiteY156" fmla="*/ 4689474 h 6946900"/>
                  <a:gd name="connsiteX157" fmla="*/ 0 w 4343400"/>
                  <a:gd name="connsiteY157" fmla="*/ 4632326 h 6946900"/>
                  <a:gd name="connsiteX158" fmla="*/ 38100 w 4343400"/>
                  <a:gd name="connsiteY158" fmla="*/ 4518026 h 6946900"/>
                  <a:gd name="connsiteX159" fmla="*/ 114300 w 4343400"/>
                  <a:gd name="connsiteY159" fmla="*/ 4518026 h 6946900"/>
                  <a:gd name="connsiteX160" fmla="*/ 152400 w 4343400"/>
                  <a:gd name="connsiteY160" fmla="*/ 4489450 h 6946900"/>
                  <a:gd name="connsiteX161" fmla="*/ 142876 w 4343400"/>
                  <a:gd name="connsiteY161" fmla="*/ 4375150 h 6946900"/>
                  <a:gd name="connsiteX162" fmla="*/ 209548 w 4343400"/>
                  <a:gd name="connsiteY162" fmla="*/ 4308474 h 6946900"/>
                  <a:gd name="connsiteX163" fmla="*/ 323852 w 4343400"/>
                  <a:gd name="connsiteY163" fmla="*/ 4298950 h 6946900"/>
                  <a:gd name="connsiteX164" fmla="*/ 419100 w 4343400"/>
                  <a:gd name="connsiteY164" fmla="*/ 4337050 h 6946900"/>
                  <a:gd name="connsiteX165" fmla="*/ 476252 w 4343400"/>
                  <a:gd name="connsiteY165" fmla="*/ 4327526 h 6946900"/>
                  <a:gd name="connsiteX166" fmla="*/ 485776 w 4343400"/>
                  <a:gd name="connsiteY166" fmla="*/ 4232274 h 6946900"/>
                  <a:gd name="connsiteX167" fmla="*/ 542924 w 4343400"/>
                  <a:gd name="connsiteY167" fmla="*/ 4165600 h 6946900"/>
                  <a:gd name="connsiteX168" fmla="*/ 590548 w 4343400"/>
                  <a:gd name="connsiteY168" fmla="*/ 4165600 h 6946900"/>
                  <a:gd name="connsiteX169" fmla="*/ 676276 w 4343400"/>
                  <a:gd name="connsiteY169" fmla="*/ 3965574 h 6946900"/>
                  <a:gd name="connsiteX170" fmla="*/ 819148 w 4343400"/>
                  <a:gd name="connsiteY170" fmla="*/ 3889374 h 6946900"/>
                  <a:gd name="connsiteX171" fmla="*/ 819148 w 4343400"/>
                  <a:gd name="connsiteY171" fmla="*/ 3803650 h 6946900"/>
                  <a:gd name="connsiteX172" fmla="*/ 885824 w 4343400"/>
                  <a:gd name="connsiteY172" fmla="*/ 3660774 h 6946900"/>
                  <a:gd name="connsiteX173" fmla="*/ 790576 w 4343400"/>
                  <a:gd name="connsiteY173" fmla="*/ 3632200 h 6946900"/>
                  <a:gd name="connsiteX174" fmla="*/ 704852 w 4343400"/>
                  <a:gd name="connsiteY174" fmla="*/ 3517900 h 6946900"/>
                  <a:gd name="connsiteX175" fmla="*/ 714376 w 4343400"/>
                  <a:gd name="connsiteY175" fmla="*/ 3460750 h 6946900"/>
                  <a:gd name="connsiteX176" fmla="*/ 695324 w 4343400"/>
                  <a:gd name="connsiteY176" fmla="*/ 3394074 h 6946900"/>
                  <a:gd name="connsiteX177" fmla="*/ 742948 w 4343400"/>
                  <a:gd name="connsiteY177" fmla="*/ 3327400 h 6946900"/>
                  <a:gd name="connsiteX178" fmla="*/ 819148 w 4343400"/>
                  <a:gd name="connsiteY178" fmla="*/ 3336926 h 6946900"/>
                  <a:gd name="connsiteX179" fmla="*/ 819148 w 4343400"/>
                  <a:gd name="connsiteY179" fmla="*/ 3213100 h 6946900"/>
                  <a:gd name="connsiteX180" fmla="*/ 762000 w 4343400"/>
                  <a:gd name="connsiteY180" fmla="*/ 3194050 h 6946900"/>
                  <a:gd name="connsiteX181" fmla="*/ 771524 w 4343400"/>
                  <a:gd name="connsiteY181" fmla="*/ 3108326 h 6946900"/>
                  <a:gd name="connsiteX182" fmla="*/ 990600 w 4343400"/>
                  <a:gd name="connsiteY182" fmla="*/ 2813050 h 6946900"/>
                  <a:gd name="connsiteX183" fmla="*/ 1000124 w 4343400"/>
                  <a:gd name="connsiteY183" fmla="*/ 2679700 h 6946900"/>
                  <a:gd name="connsiteX184" fmla="*/ 914400 w 4343400"/>
                  <a:gd name="connsiteY184" fmla="*/ 2603500 h 6946900"/>
                  <a:gd name="connsiteX185" fmla="*/ 904876 w 4343400"/>
                  <a:gd name="connsiteY185" fmla="*/ 2546350 h 6946900"/>
                  <a:gd name="connsiteX186" fmla="*/ 809624 w 4343400"/>
                  <a:gd name="connsiteY186" fmla="*/ 2517774 h 6946900"/>
                  <a:gd name="connsiteX187" fmla="*/ 794512 w 4343400"/>
                  <a:gd name="connsiteY187" fmla="*/ 2448024 h 6946900"/>
                  <a:gd name="connsiteX188" fmla="*/ 807720 w 4343400"/>
                  <a:gd name="connsiteY188" fmla="*/ 2447290 h 6946900"/>
                  <a:gd name="connsiteX189" fmla="*/ 853440 w 4343400"/>
                  <a:gd name="connsiteY189" fmla="*/ 2416810 h 6946900"/>
                  <a:gd name="connsiteX190" fmla="*/ 861060 w 4343400"/>
                  <a:gd name="connsiteY190" fmla="*/ 2355850 h 6946900"/>
                  <a:gd name="connsiteX191" fmla="*/ 914400 w 4343400"/>
                  <a:gd name="connsiteY191" fmla="*/ 2340610 h 6946900"/>
                  <a:gd name="connsiteX192" fmla="*/ 929640 w 4343400"/>
                  <a:gd name="connsiteY192" fmla="*/ 2279650 h 6946900"/>
                  <a:gd name="connsiteX193" fmla="*/ 1021080 w 4343400"/>
                  <a:gd name="connsiteY193" fmla="*/ 2195830 h 6946900"/>
                  <a:gd name="connsiteX194" fmla="*/ 975360 w 4343400"/>
                  <a:gd name="connsiteY194" fmla="*/ 2134870 h 6946900"/>
                  <a:gd name="connsiteX195" fmla="*/ 975360 w 4343400"/>
                  <a:gd name="connsiteY195" fmla="*/ 2089150 h 6946900"/>
                  <a:gd name="connsiteX196" fmla="*/ 1036320 w 4343400"/>
                  <a:gd name="connsiteY196" fmla="*/ 2073910 h 6946900"/>
                  <a:gd name="connsiteX197" fmla="*/ 1059180 w 4343400"/>
                  <a:gd name="connsiteY197" fmla="*/ 2012950 h 6946900"/>
                  <a:gd name="connsiteX198" fmla="*/ 1143000 w 4343400"/>
                  <a:gd name="connsiteY198" fmla="*/ 1982470 h 6946900"/>
                  <a:gd name="connsiteX199" fmla="*/ 1173480 w 4343400"/>
                  <a:gd name="connsiteY199" fmla="*/ 1891030 h 6946900"/>
                  <a:gd name="connsiteX200" fmla="*/ 1089660 w 4343400"/>
                  <a:gd name="connsiteY200" fmla="*/ 1883410 h 6946900"/>
                  <a:gd name="connsiteX201" fmla="*/ 1104900 w 4343400"/>
                  <a:gd name="connsiteY201" fmla="*/ 1799590 h 6946900"/>
                  <a:gd name="connsiteX202" fmla="*/ 1219200 w 4343400"/>
                  <a:gd name="connsiteY202" fmla="*/ 1700530 h 6946900"/>
                  <a:gd name="connsiteX203" fmla="*/ 1303020 w 4343400"/>
                  <a:gd name="connsiteY203" fmla="*/ 1700530 h 6946900"/>
                  <a:gd name="connsiteX204" fmla="*/ 1280160 w 4343400"/>
                  <a:gd name="connsiteY204" fmla="*/ 1570990 h 6946900"/>
                  <a:gd name="connsiteX205" fmla="*/ 1318260 w 4343400"/>
                  <a:gd name="connsiteY205" fmla="*/ 1510030 h 6946900"/>
                  <a:gd name="connsiteX206" fmla="*/ 1341120 w 4343400"/>
                  <a:gd name="connsiteY206" fmla="*/ 1395730 h 6946900"/>
                  <a:gd name="connsiteX207" fmla="*/ 1295400 w 4343400"/>
                  <a:gd name="connsiteY207" fmla="*/ 1266190 h 6946900"/>
                  <a:gd name="connsiteX208" fmla="*/ 1325880 w 4343400"/>
                  <a:gd name="connsiteY208" fmla="*/ 999490 h 6946900"/>
                  <a:gd name="connsiteX209" fmla="*/ 1326468 w 4343400"/>
                  <a:gd name="connsiteY209" fmla="*/ 996268 h 6946900"/>
                  <a:gd name="connsiteX210" fmla="*/ 1346200 w 4343400"/>
                  <a:gd name="connsiteY210" fmla="*/ 1016000 h 6946900"/>
                  <a:gd name="connsiteX211" fmla="*/ 1428748 w 4343400"/>
                  <a:gd name="connsiteY211" fmla="*/ 971550 h 6946900"/>
                  <a:gd name="connsiteX212" fmla="*/ 1441452 w 4343400"/>
                  <a:gd name="connsiteY212" fmla="*/ 939800 h 6946900"/>
                  <a:gd name="connsiteX213" fmla="*/ 1479548 w 4343400"/>
                  <a:gd name="connsiteY213" fmla="*/ 901700 h 6946900"/>
                  <a:gd name="connsiteX214" fmla="*/ 1619252 w 4343400"/>
                  <a:gd name="connsiteY214" fmla="*/ 711200 h 6946900"/>
                  <a:gd name="connsiteX215" fmla="*/ 1670052 w 4343400"/>
                  <a:gd name="connsiteY215" fmla="*/ 647700 h 6946900"/>
                  <a:gd name="connsiteX216" fmla="*/ 1670052 w 4343400"/>
                  <a:gd name="connsiteY216" fmla="*/ 590550 h 6946900"/>
                  <a:gd name="connsiteX217" fmla="*/ 1638300 w 4343400"/>
                  <a:gd name="connsiteY217" fmla="*/ 546100 h 6946900"/>
                  <a:gd name="connsiteX218" fmla="*/ 1657348 w 4343400"/>
                  <a:gd name="connsiteY218" fmla="*/ 450850 h 6946900"/>
                  <a:gd name="connsiteX219" fmla="*/ 1727200 w 4343400"/>
                  <a:gd name="connsiteY219" fmla="*/ 469900 h 6946900"/>
                  <a:gd name="connsiteX220" fmla="*/ 1790700 w 4343400"/>
                  <a:gd name="connsiteY220" fmla="*/ 425450 h 6946900"/>
                  <a:gd name="connsiteX221" fmla="*/ 1943100 w 4343400"/>
                  <a:gd name="connsiteY221" fmla="*/ 488950 h 6946900"/>
                  <a:gd name="connsiteX222" fmla="*/ 1987548 w 4343400"/>
                  <a:gd name="connsiteY222" fmla="*/ 450850 h 6946900"/>
                  <a:gd name="connsiteX223" fmla="*/ 2044700 w 4343400"/>
                  <a:gd name="connsiteY223" fmla="*/ 457200 h 6946900"/>
                  <a:gd name="connsiteX224" fmla="*/ 2051052 w 4343400"/>
                  <a:gd name="connsiteY224" fmla="*/ 495300 h 6946900"/>
                  <a:gd name="connsiteX225" fmla="*/ 2082800 w 4343400"/>
                  <a:gd name="connsiteY225" fmla="*/ 495300 h 6946900"/>
                  <a:gd name="connsiteX226" fmla="*/ 2108200 w 4343400"/>
                  <a:gd name="connsiteY226" fmla="*/ 533400 h 6946900"/>
                  <a:gd name="connsiteX227" fmla="*/ 2139948 w 4343400"/>
                  <a:gd name="connsiteY227" fmla="*/ 533400 h 6946900"/>
                  <a:gd name="connsiteX228" fmla="*/ 2146300 w 4343400"/>
                  <a:gd name="connsiteY228" fmla="*/ 603250 h 6946900"/>
                  <a:gd name="connsiteX229" fmla="*/ 2108200 w 4343400"/>
                  <a:gd name="connsiteY229" fmla="*/ 673100 h 6946900"/>
                  <a:gd name="connsiteX230" fmla="*/ 2114548 w 4343400"/>
                  <a:gd name="connsiteY230" fmla="*/ 711200 h 6946900"/>
                  <a:gd name="connsiteX231" fmla="*/ 2070100 w 4343400"/>
                  <a:gd name="connsiteY231" fmla="*/ 781050 h 6946900"/>
                  <a:gd name="connsiteX232" fmla="*/ 2254252 w 4343400"/>
                  <a:gd name="connsiteY232" fmla="*/ 863600 h 6946900"/>
                  <a:gd name="connsiteX233" fmla="*/ 2298700 w 4343400"/>
                  <a:gd name="connsiteY233" fmla="*/ 850900 h 6946900"/>
                  <a:gd name="connsiteX234" fmla="*/ 2298700 w 4343400"/>
                  <a:gd name="connsiteY234" fmla="*/ 800100 h 6946900"/>
                  <a:gd name="connsiteX235" fmla="*/ 2381252 w 4343400"/>
                  <a:gd name="connsiteY235" fmla="*/ 698500 h 6946900"/>
                  <a:gd name="connsiteX236" fmla="*/ 2444748 w 4343400"/>
                  <a:gd name="connsiteY236" fmla="*/ 698500 h 6946900"/>
                  <a:gd name="connsiteX237" fmla="*/ 2533652 w 4343400"/>
                  <a:gd name="connsiteY237" fmla="*/ 711200 h 6946900"/>
                  <a:gd name="connsiteX238" fmla="*/ 2641600 w 4343400"/>
                  <a:gd name="connsiteY238" fmla="*/ 692150 h 6946900"/>
                  <a:gd name="connsiteX239" fmla="*/ 2705100 w 4343400"/>
                  <a:gd name="connsiteY239" fmla="*/ 635000 h 6946900"/>
                  <a:gd name="connsiteX240" fmla="*/ 2794000 w 4343400"/>
                  <a:gd name="connsiteY240" fmla="*/ 641350 h 6946900"/>
                  <a:gd name="connsiteX241" fmla="*/ 2825748 w 4343400"/>
                  <a:gd name="connsiteY241" fmla="*/ 615950 h 6946900"/>
                  <a:gd name="connsiteX242" fmla="*/ 2895600 w 4343400"/>
                  <a:gd name="connsiteY242" fmla="*/ 660400 h 6946900"/>
                  <a:gd name="connsiteX243" fmla="*/ 2914652 w 4343400"/>
                  <a:gd name="connsiteY243" fmla="*/ 730250 h 6946900"/>
                  <a:gd name="connsiteX244" fmla="*/ 2978148 w 4343400"/>
                  <a:gd name="connsiteY244" fmla="*/ 679450 h 6946900"/>
                  <a:gd name="connsiteX245" fmla="*/ 2959100 w 4343400"/>
                  <a:gd name="connsiteY245" fmla="*/ 622300 h 6946900"/>
                  <a:gd name="connsiteX246" fmla="*/ 2978148 w 4343400"/>
                  <a:gd name="connsiteY246" fmla="*/ 584200 h 6946900"/>
                  <a:gd name="connsiteX247" fmla="*/ 2959100 w 4343400"/>
                  <a:gd name="connsiteY247" fmla="*/ 488950 h 6946900"/>
                  <a:gd name="connsiteX248" fmla="*/ 3028948 w 4343400"/>
                  <a:gd name="connsiteY248" fmla="*/ 419100 h 6946900"/>
                  <a:gd name="connsiteX249" fmla="*/ 3073400 w 4343400"/>
                  <a:gd name="connsiteY249" fmla="*/ 400050 h 6946900"/>
                  <a:gd name="connsiteX250" fmla="*/ 3194052 w 4343400"/>
                  <a:gd name="connsiteY250" fmla="*/ 336550 h 6946900"/>
                  <a:gd name="connsiteX251" fmla="*/ 3206748 w 4343400"/>
                  <a:gd name="connsiteY251" fmla="*/ 222250 h 6946900"/>
                  <a:gd name="connsiteX252" fmla="*/ 3251200 w 4343400"/>
                  <a:gd name="connsiteY252" fmla="*/ 133350 h 6946900"/>
                  <a:gd name="connsiteX253" fmla="*/ 3632200 w 4343400"/>
                  <a:gd name="connsiteY253" fmla="*/ 0 h 694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</a:cxnLst>
                <a:rect l="l" t="t" r="r" b="b"/>
                <a:pathLst>
                  <a:path w="4343400" h="6946900">
                    <a:moveTo>
                      <a:pt x="3632200" y="0"/>
                    </a:moveTo>
                    <a:lnTo>
                      <a:pt x="3663948" y="25400"/>
                    </a:lnTo>
                    <a:lnTo>
                      <a:pt x="3810000" y="38100"/>
                    </a:lnTo>
                    <a:lnTo>
                      <a:pt x="3816348" y="114300"/>
                    </a:lnTo>
                    <a:lnTo>
                      <a:pt x="3841748" y="158750"/>
                    </a:lnTo>
                    <a:lnTo>
                      <a:pt x="3867148" y="393700"/>
                    </a:lnTo>
                    <a:lnTo>
                      <a:pt x="3873500" y="431800"/>
                    </a:lnTo>
                    <a:lnTo>
                      <a:pt x="3886200" y="469900"/>
                    </a:lnTo>
                    <a:lnTo>
                      <a:pt x="3949700" y="469900"/>
                    </a:lnTo>
                    <a:lnTo>
                      <a:pt x="3949700" y="546100"/>
                    </a:lnTo>
                    <a:lnTo>
                      <a:pt x="4076700" y="635000"/>
                    </a:lnTo>
                    <a:lnTo>
                      <a:pt x="4140200" y="622300"/>
                    </a:lnTo>
                    <a:lnTo>
                      <a:pt x="4178300" y="692150"/>
                    </a:lnTo>
                    <a:lnTo>
                      <a:pt x="4152900" y="787400"/>
                    </a:lnTo>
                    <a:lnTo>
                      <a:pt x="4178300" y="850900"/>
                    </a:lnTo>
                    <a:lnTo>
                      <a:pt x="4171948" y="914400"/>
                    </a:lnTo>
                    <a:lnTo>
                      <a:pt x="4108452" y="946150"/>
                    </a:lnTo>
                    <a:lnTo>
                      <a:pt x="4108452" y="984250"/>
                    </a:lnTo>
                    <a:lnTo>
                      <a:pt x="4159252" y="1003300"/>
                    </a:lnTo>
                    <a:lnTo>
                      <a:pt x="4177940" y="1115438"/>
                    </a:lnTo>
                    <a:lnTo>
                      <a:pt x="3931920" y="1189990"/>
                    </a:lnTo>
                    <a:lnTo>
                      <a:pt x="3878580" y="1266190"/>
                    </a:lnTo>
                    <a:lnTo>
                      <a:pt x="3787140" y="1243330"/>
                    </a:lnTo>
                    <a:lnTo>
                      <a:pt x="3665220" y="1289050"/>
                    </a:lnTo>
                    <a:lnTo>
                      <a:pt x="3665220" y="1365250"/>
                    </a:lnTo>
                    <a:lnTo>
                      <a:pt x="3649980" y="1471930"/>
                    </a:lnTo>
                    <a:lnTo>
                      <a:pt x="3497580" y="1502410"/>
                    </a:lnTo>
                    <a:lnTo>
                      <a:pt x="3467100" y="1563370"/>
                    </a:lnTo>
                    <a:lnTo>
                      <a:pt x="3375660" y="1662430"/>
                    </a:lnTo>
                    <a:lnTo>
                      <a:pt x="3352800" y="1723390"/>
                    </a:lnTo>
                    <a:lnTo>
                      <a:pt x="3375660" y="1807210"/>
                    </a:lnTo>
                    <a:lnTo>
                      <a:pt x="3307080" y="1913890"/>
                    </a:lnTo>
                    <a:lnTo>
                      <a:pt x="3291840" y="2272030"/>
                    </a:lnTo>
                    <a:lnTo>
                      <a:pt x="3436620" y="2325370"/>
                    </a:lnTo>
                    <a:lnTo>
                      <a:pt x="3489960" y="2393950"/>
                    </a:lnTo>
                    <a:lnTo>
                      <a:pt x="3558540" y="2401570"/>
                    </a:lnTo>
                    <a:lnTo>
                      <a:pt x="3573780" y="2348230"/>
                    </a:lnTo>
                    <a:lnTo>
                      <a:pt x="3688080" y="2409190"/>
                    </a:lnTo>
                    <a:lnTo>
                      <a:pt x="3810000" y="2332990"/>
                    </a:lnTo>
                    <a:lnTo>
                      <a:pt x="3992880" y="2340610"/>
                    </a:lnTo>
                    <a:lnTo>
                      <a:pt x="4046220" y="2416810"/>
                    </a:lnTo>
                    <a:lnTo>
                      <a:pt x="4061460" y="2630170"/>
                    </a:lnTo>
                    <a:lnTo>
                      <a:pt x="4061460" y="2790190"/>
                    </a:lnTo>
                    <a:lnTo>
                      <a:pt x="4023360" y="2835910"/>
                    </a:lnTo>
                    <a:lnTo>
                      <a:pt x="3901440" y="2896870"/>
                    </a:lnTo>
                    <a:lnTo>
                      <a:pt x="3916680" y="3003550"/>
                    </a:lnTo>
                    <a:lnTo>
                      <a:pt x="3992880" y="3079750"/>
                    </a:lnTo>
                    <a:lnTo>
                      <a:pt x="3992880" y="3110230"/>
                    </a:lnTo>
                    <a:lnTo>
                      <a:pt x="3985260" y="3186430"/>
                    </a:lnTo>
                    <a:lnTo>
                      <a:pt x="4000500" y="3270250"/>
                    </a:lnTo>
                    <a:lnTo>
                      <a:pt x="3863340" y="3300730"/>
                    </a:lnTo>
                    <a:lnTo>
                      <a:pt x="3893820" y="3415030"/>
                    </a:lnTo>
                    <a:lnTo>
                      <a:pt x="4015740" y="3422650"/>
                    </a:lnTo>
                    <a:lnTo>
                      <a:pt x="4053840" y="3521710"/>
                    </a:lnTo>
                    <a:lnTo>
                      <a:pt x="4000500" y="3590290"/>
                    </a:lnTo>
                    <a:lnTo>
                      <a:pt x="4030980" y="3696970"/>
                    </a:lnTo>
                    <a:lnTo>
                      <a:pt x="4015740" y="3818890"/>
                    </a:lnTo>
                    <a:lnTo>
                      <a:pt x="4238624" y="3982338"/>
                    </a:lnTo>
                    <a:lnTo>
                      <a:pt x="4238624" y="4060826"/>
                    </a:lnTo>
                    <a:lnTo>
                      <a:pt x="4295776" y="4108450"/>
                    </a:lnTo>
                    <a:lnTo>
                      <a:pt x="4343400" y="4146550"/>
                    </a:lnTo>
                    <a:lnTo>
                      <a:pt x="4295776" y="4279900"/>
                    </a:lnTo>
                    <a:lnTo>
                      <a:pt x="4181476" y="4279900"/>
                    </a:lnTo>
                    <a:lnTo>
                      <a:pt x="4152900" y="4318000"/>
                    </a:lnTo>
                    <a:lnTo>
                      <a:pt x="4143376" y="4403726"/>
                    </a:lnTo>
                    <a:lnTo>
                      <a:pt x="3933824" y="4403726"/>
                    </a:lnTo>
                    <a:lnTo>
                      <a:pt x="3933824" y="4279900"/>
                    </a:lnTo>
                    <a:lnTo>
                      <a:pt x="3886200" y="4232274"/>
                    </a:lnTo>
                    <a:lnTo>
                      <a:pt x="3829052" y="4251326"/>
                    </a:lnTo>
                    <a:lnTo>
                      <a:pt x="3771900" y="4232274"/>
                    </a:lnTo>
                    <a:lnTo>
                      <a:pt x="3619500" y="4241800"/>
                    </a:lnTo>
                    <a:lnTo>
                      <a:pt x="3590924" y="4270374"/>
                    </a:lnTo>
                    <a:lnTo>
                      <a:pt x="3571876" y="4308474"/>
                    </a:lnTo>
                    <a:lnTo>
                      <a:pt x="3486148" y="4318000"/>
                    </a:lnTo>
                    <a:lnTo>
                      <a:pt x="3429000" y="4270374"/>
                    </a:lnTo>
                    <a:lnTo>
                      <a:pt x="3429000" y="4203700"/>
                    </a:lnTo>
                    <a:lnTo>
                      <a:pt x="3419476" y="4137026"/>
                    </a:lnTo>
                    <a:lnTo>
                      <a:pt x="3362324" y="4089400"/>
                    </a:lnTo>
                    <a:lnTo>
                      <a:pt x="3190876" y="4051300"/>
                    </a:lnTo>
                    <a:lnTo>
                      <a:pt x="2933700" y="4460874"/>
                    </a:lnTo>
                    <a:lnTo>
                      <a:pt x="2867024" y="4365626"/>
                    </a:lnTo>
                    <a:lnTo>
                      <a:pt x="2790824" y="4365626"/>
                    </a:lnTo>
                    <a:lnTo>
                      <a:pt x="2714624" y="4575174"/>
                    </a:lnTo>
                    <a:lnTo>
                      <a:pt x="2686052" y="4613274"/>
                    </a:lnTo>
                    <a:lnTo>
                      <a:pt x="2628900" y="4708526"/>
                    </a:lnTo>
                    <a:lnTo>
                      <a:pt x="2638424" y="4746626"/>
                    </a:lnTo>
                    <a:lnTo>
                      <a:pt x="2771776" y="4851400"/>
                    </a:lnTo>
                    <a:lnTo>
                      <a:pt x="2619376" y="5003800"/>
                    </a:lnTo>
                    <a:lnTo>
                      <a:pt x="2667000" y="5041900"/>
                    </a:lnTo>
                    <a:lnTo>
                      <a:pt x="2667000" y="5156200"/>
                    </a:lnTo>
                    <a:lnTo>
                      <a:pt x="2733676" y="5280026"/>
                    </a:lnTo>
                    <a:lnTo>
                      <a:pt x="2686052" y="5346700"/>
                    </a:lnTo>
                    <a:lnTo>
                      <a:pt x="2686052" y="5422900"/>
                    </a:lnTo>
                    <a:lnTo>
                      <a:pt x="2638424" y="5518150"/>
                    </a:lnTo>
                    <a:lnTo>
                      <a:pt x="2571748" y="5499100"/>
                    </a:lnTo>
                    <a:lnTo>
                      <a:pt x="2524124" y="5575300"/>
                    </a:lnTo>
                    <a:lnTo>
                      <a:pt x="2533652" y="5613400"/>
                    </a:lnTo>
                    <a:lnTo>
                      <a:pt x="2476500" y="5765800"/>
                    </a:lnTo>
                    <a:lnTo>
                      <a:pt x="2562224" y="5822950"/>
                    </a:lnTo>
                    <a:lnTo>
                      <a:pt x="2543176" y="5965826"/>
                    </a:lnTo>
                    <a:lnTo>
                      <a:pt x="2447924" y="5965826"/>
                    </a:lnTo>
                    <a:lnTo>
                      <a:pt x="2438400" y="6032500"/>
                    </a:lnTo>
                    <a:lnTo>
                      <a:pt x="2466976" y="6089650"/>
                    </a:lnTo>
                    <a:lnTo>
                      <a:pt x="2457452" y="6137274"/>
                    </a:lnTo>
                    <a:lnTo>
                      <a:pt x="2524124" y="6194426"/>
                    </a:lnTo>
                    <a:lnTo>
                      <a:pt x="2495548" y="6318250"/>
                    </a:lnTo>
                    <a:lnTo>
                      <a:pt x="2362200" y="6337300"/>
                    </a:lnTo>
                    <a:lnTo>
                      <a:pt x="2352676" y="6403974"/>
                    </a:lnTo>
                    <a:lnTo>
                      <a:pt x="2276476" y="6375400"/>
                    </a:lnTo>
                    <a:lnTo>
                      <a:pt x="2181224" y="6423026"/>
                    </a:lnTo>
                    <a:lnTo>
                      <a:pt x="2143124" y="6527800"/>
                    </a:lnTo>
                    <a:lnTo>
                      <a:pt x="2047876" y="6556374"/>
                    </a:lnTo>
                    <a:lnTo>
                      <a:pt x="2000252" y="6613526"/>
                    </a:lnTo>
                    <a:lnTo>
                      <a:pt x="1876424" y="6642100"/>
                    </a:lnTo>
                    <a:lnTo>
                      <a:pt x="1847852" y="6689726"/>
                    </a:lnTo>
                    <a:lnTo>
                      <a:pt x="1733548" y="6708774"/>
                    </a:lnTo>
                    <a:lnTo>
                      <a:pt x="1714500" y="6775450"/>
                    </a:lnTo>
                    <a:lnTo>
                      <a:pt x="1704976" y="6861174"/>
                    </a:lnTo>
                    <a:lnTo>
                      <a:pt x="1562100" y="6861174"/>
                    </a:lnTo>
                    <a:lnTo>
                      <a:pt x="1390652" y="6918326"/>
                    </a:lnTo>
                    <a:lnTo>
                      <a:pt x="1333500" y="6870700"/>
                    </a:lnTo>
                    <a:lnTo>
                      <a:pt x="1238252" y="6861174"/>
                    </a:lnTo>
                    <a:lnTo>
                      <a:pt x="1200148" y="6804026"/>
                    </a:lnTo>
                    <a:lnTo>
                      <a:pt x="1038224" y="6823074"/>
                    </a:lnTo>
                    <a:lnTo>
                      <a:pt x="1000124" y="6889750"/>
                    </a:lnTo>
                    <a:lnTo>
                      <a:pt x="914400" y="6889750"/>
                    </a:lnTo>
                    <a:lnTo>
                      <a:pt x="771524" y="6946900"/>
                    </a:lnTo>
                    <a:lnTo>
                      <a:pt x="685800" y="6784974"/>
                    </a:lnTo>
                    <a:lnTo>
                      <a:pt x="714376" y="6651626"/>
                    </a:lnTo>
                    <a:lnTo>
                      <a:pt x="704852" y="6527800"/>
                    </a:lnTo>
                    <a:lnTo>
                      <a:pt x="819148" y="6470650"/>
                    </a:lnTo>
                    <a:lnTo>
                      <a:pt x="828676" y="6308726"/>
                    </a:lnTo>
                    <a:lnTo>
                      <a:pt x="781052" y="6213474"/>
                    </a:lnTo>
                    <a:lnTo>
                      <a:pt x="962024" y="6194426"/>
                    </a:lnTo>
                    <a:lnTo>
                      <a:pt x="866776" y="6070600"/>
                    </a:lnTo>
                    <a:lnTo>
                      <a:pt x="838200" y="6032500"/>
                    </a:lnTo>
                    <a:lnTo>
                      <a:pt x="876300" y="5946774"/>
                    </a:lnTo>
                    <a:lnTo>
                      <a:pt x="914400" y="5937250"/>
                    </a:lnTo>
                    <a:lnTo>
                      <a:pt x="923924" y="5794374"/>
                    </a:lnTo>
                    <a:lnTo>
                      <a:pt x="876300" y="5699126"/>
                    </a:lnTo>
                    <a:lnTo>
                      <a:pt x="752476" y="5622926"/>
                    </a:lnTo>
                    <a:lnTo>
                      <a:pt x="742948" y="5499100"/>
                    </a:lnTo>
                    <a:lnTo>
                      <a:pt x="638176" y="5499100"/>
                    </a:lnTo>
                    <a:lnTo>
                      <a:pt x="581024" y="5403850"/>
                    </a:lnTo>
                    <a:lnTo>
                      <a:pt x="590548" y="5327650"/>
                    </a:lnTo>
                    <a:lnTo>
                      <a:pt x="666748" y="5260974"/>
                    </a:lnTo>
                    <a:lnTo>
                      <a:pt x="619124" y="5156200"/>
                    </a:lnTo>
                    <a:lnTo>
                      <a:pt x="523876" y="5137150"/>
                    </a:lnTo>
                    <a:lnTo>
                      <a:pt x="495300" y="5003800"/>
                    </a:lnTo>
                    <a:lnTo>
                      <a:pt x="457200" y="4927600"/>
                    </a:lnTo>
                    <a:lnTo>
                      <a:pt x="447676" y="4870450"/>
                    </a:lnTo>
                    <a:lnTo>
                      <a:pt x="409576" y="4832350"/>
                    </a:lnTo>
                    <a:lnTo>
                      <a:pt x="352424" y="4851400"/>
                    </a:lnTo>
                    <a:lnTo>
                      <a:pt x="314324" y="4775200"/>
                    </a:lnTo>
                    <a:lnTo>
                      <a:pt x="219076" y="4775200"/>
                    </a:lnTo>
                    <a:lnTo>
                      <a:pt x="209548" y="4689474"/>
                    </a:lnTo>
                    <a:lnTo>
                      <a:pt x="76200" y="4689474"/>
                    </a:lnTo>
                    <a:lnTo>
                      <a:pt x="0" y="4632326"/>
                    </a:lnTo>
                    <a:lnTo>
                      <a:pt x="38100" y="4518026"/>
                    </a:lnTo>
                    <a:lnTo>
                      <a:pt x="114300" y="4518026"/>
                    </a:lnTo>
                    <a:lnTo>
                      <a:pt x="152400" y="4489450"/>
                    </a:lnTo>
                    <a:lnTo>
                      <a:pt x="142876" y="4375150"/>
                    </a:lnTo>
                    <a:lnTo>
                      <a:pt x="209548" y="4308474"/>
                    </a:lnTo>
                    <a:lnTo>
                      <a:pt x="323852" y="4298950"/>
                    </a:lnTo>
                    <a:lnTo>
                      <a:pt x="419100" y="4337050"/>
                    </a:lnTo>
                    <a:lnTo>
                      <a:pt x="476252" y="4327526"/>
                    </a:lnTo>
                    <a:lnTo>
                      <a:pt x="485776" y="4232274"/>
                    </a:lnTo>
                    <a:lnTo>
                      <a:pt x="542924" y="4165600"/>
                    </a:lnTo>
                    <a:lnTo>
                      <a:pt x="590548" y="4165600"/>
                    </a:lnTo>
                    <a:lnTo>
                      <a:pt x="676276" y="3965574"/>
                    </a:lnTo>
                    <a:lnTo>
                      <a:pt x="819148" y="3889374"/>
                    </a:lnTo>
                    <a:lnTo>
                      <a:pt x="819148" y="3803650"/>
                    </a:lnTo>
                    <a:lnTo>
                      <a:pt x="885824" y="3660774"/>
                    </a:lnTo>
                    <a:lnTo>
                      <a:pt x="790576" y="3632200"/>
                    </a:lnTo>
                    <a:lnTo>
                      <a:pt x="704852" y="3517900"/>
                    </a:lnTo>
                    <a:lnTo>
                      <a:pt x="714376" y="3460750"/>
                    </a:lnTo>
                    <a:lnTo>
                      <a:pt x="695324" y="3394074"/>
                    </a:lnTo>
                    <a:lnTo>
                      <a:pt x="742948" y="3327400"/>
                    </a:lnTo>
                    <a:lnTo>
                      <a:pt x="819148" y="3336926"/>
                    </a:lnTo>
                    <a:lnTo>
                      <a:pt x="819148" y="3213100"/>
                    </a:lnTo>
                    <a:lnTo>
                      <a:pt x="762000" y="3194050"/>
                    </a:lnTo>
                    <a:lnTo>
                      <a:pt x="771524" y="3108326"/>
                    </a:lnTo>
                    <a:lnTo>
                      <a:pt x="990600" y="2813050"/>
                    </a:lnTo>
                    <a:lnTo>
                      <a:pt x="1000124" y="2679700"/>
                    </a:lnTo>
                    <a:lnTo>
                      <a:pt x="914400" y="2603500"/>
                    </a:lnTo>
                    <a:lnTo>
                      <a:pt x="904876" y="2546350"/>
                    </a:lnTo>
                    <a:lnTo>
                      <a:pt x="809624" y="2517774"/>
                    </a:lnTo>
                    <a:lnTo>
                      <a:pt x="794512" y="2448024"/>
                    </a:lnTo>
                    <a:lnTo>
                      <a:pt x="807720" y="2447290"/>
                    </a:lnTo>
                    <a:lnTo>
                      <a:pt x="853440" y="2416810"/>
                    </a:lnTo>
                    <a:lnTo>
                      <a:pt x="861060" y="2355850"/>
                    </a:lnTo>
                    <a:lnTo>
                      <a:pt x="914400" y="2340610"/>
                    </a:lnTo>
                    <a:lnTo>
                      <a:pt x="929640" y="2279650"/>
                    </a:lnTo>
                    <a:lnTo>
                      <a:pt x="1021080" y="2195830"/>
                    </a:lnTo>
                    <a:lnTo>
                      <a:pt x="975360" y="2134870"/>
                    </a:lnTo>
                    <a:lnTo>
                      <a:pt x="975360" y="2089150"/>
                    </a:lnTo>
                    <a:lnTo>
                      <a:pt x="1036320" y="2073910"/>
                    </a:lnTo>
                    <a:lnTo>
                      <a:pt x="1059180" y="2012950"/>
                    </a:lnTo>
                    <a:lnTo>
                      <a:pt x="1143000" y="1982470"/>
                    </a:lnTo>
                    <a:lnTo>
                      <a:pt x="1173480" y="1891030"/>
                    </a:lnTo>
                    <a:lnTo>
                      <a:pt x="1089660" y="1883410"/>
                    </a:lnTo>
                    <a:lnTo>
                      <a:pt x="1104900" y="1799590"/>
                    </a:lnTo>
                    <a:lnTo>
                      <a:pt x="1219200" y="1700530"/>
                    </a:lnTo>
                    <a:lnTo>
                      <a:pt x="1303020" y="1700530"/>
                    </a:lnTo>
                    <a:lnTo>
                      <a:pt x="1280160" y="1570990"/>
                    </a:lnTo>
                    <a:lnTo>
                      <a:pt x="1318260" y="1510030"/>
                    </a:lnTo>
                    <a:lnTo>
                      <a:pt x="1341120" y="1395730"/>
                    </a:lnTo>
                    <a:lnTo>
                      <a:pt x="1295400" y="1266190"/>
                    </a:lnTo>
                    <a:lnTo>
                      <a:pt x="1325880" y="999490"/>
                    </a:lnTo>
                    <a:lnTo>
                      <a:pt x="1326468" y="996268"/>
                    </a:lnTo>
                    <a:lnTo>
                      <a:pt x="1346200" y="1016000"/>
                    </a:lnTo>
                    <a:lnTo>
                      <a:pt x="1428748" y="971550"/>
                    </a:lnTo>
                    <a:lnTo>
                      <a:pt x="1441452" y="939800"/>
                    </a:lnTo>
                    <a:lnTo>
                      <a:pt x="1479548" y="901700"/>
                    </a:lnTo>
                    <a:lnTo>
                      <a:pt x="1619252" y="711200"/>
                    </a:lnTo>
                    <a:lnTo>
                      <a:pt x="1670052" y="647700"/>
                    </a:lnTo>
                    <a:lnTo>
                      <a:pt x="1670052" y="590550"/>
                    </a:lnTo>
                    <a:lnTo>
                      <a:pt x="1638300" y="546100"/>
                    </a:lnTo>
                    <a:lnTo>
                      <a:pt x="1657348" y="450850"/>
                    </a:lnTo>
                    <a:lnTo>
                      <a:pt x="1727200" y="469900"/>
                    </a:lnTo>
                    <a:lnTo>
                      <a:pt x="1790700" y="425450"/>
                    </a:lnTo>
                    <a:lnTo>
                      <a:pt x="1943100" y="488950"/>
                    </a:lnTo>
                    <a:lnTo>
                      <a:pt x="1987548" y="450850"/>
                    </a:lnTo>
                    <a:lnTo>
                      <a:pt x="2044700" y="457200"/>
                    </a:lnTo>
                    <a:lnTo>
                      <a:pt x="2051052" y="495300"/>
                    </a:lnTo>
                    <a:lnTo>
                      <a:pt x="2082800" y="495300"/>
                    </a:lnTo>
                    <a:lnTo>
                      <a:pt x="2108200" y="533400"/>
                    </a:lnTo>
                    <a:lnTo>
                      <a:pt x="2139948" y="533400"/>
                    </a:lnTo>
                    <a:lnTo>
                      <a:pt x="2146300" y="603250"/>
                    </a:lnTo>
                    <a:lnTo>
                      <a:pt x="2108200" y="673100"/>
                    </a:lnTo>
                    <a:lnTo>
                      <a:pt x="2114548" y="711200"/>
                    </a:lnTo>
                    <a:lnTo>
                      <a:pt x="2070100" y="781050"/>
                    </a:lnTo>
                    <a:lnTo>
                      <a:pt x="2254252" y="863600"/>
                    </a:lnTo>
                    <a:lnTo>
                      <a:pt x="2298700" y="850900"/>
                    </a:lnTo>
                    <a:lnTo>
                      <a:pt x="2298700" y="800100"/>
                    </a:lnTo>
                    <a:lnTo>
                      <a:pt x="2381252" y="698500"/>
                    </a:lnTo>
                    <a:lnTo>
                      <a:pt x="2444748" y="698500"/>
                    </a:lnTo>
                    <a:lnTo>
                      <a:pt x="2533652" y="711200"/>
                    </a:lnTo>
                    <a:lnTo>
                      <a:pt x="2641600" y="692150"/>
                    </a:lnTo>
                    <a:lnTo>
                      <a:pt x="2705100" y="635000"/>
                    </a:lnTo>
                    <a:lnTo>
                      <a:pt x="2794000" y="641350"/>
                    </a:lnTo>
                    <a:lnTo>
                      <a:pt x="2825748" y="615950"/>
                    </a:lnTo>
                    <a:lnTo>
                      <a:pt x="2895600" y="660400"/>
                    </a:lnTo>
                    <a:lnTo>
                      <a:pt x="2914652" y="730250"/>
                    </a:lnTo>
                    <a:lnTo>
                      <a:pt x="2978148" y="679450"/>
                    </a:lnTo>
                    <a:lnTo>
                      <a:pt x="2959100" y="622300"/>
                    </a:lnTo>
                    <a:lnTo>
                      <a:pt x="2978148" y="584200"/>
                    </a:lnTo>
                    <a:lnTo>
                      <a:pt x="2959100" y="488950"/>
                    </a:lnTo>
                    <a:lnTo>
                      <a:pt x="3028948" y="419100"/>
                    </a:lnTo>
                    <a:lnTo>
                      <a:pt x="3073400" y="400050"/>
                    </a:lnTo>
                    <a:lnTo>
                      <a:pt x="3194052" y="336550"/>
                    </a:lnTo>
                    <a:lnTo>
                      <a:pt x="3206748" y="222250"/>
                    </a:lnTo>
                    <a:lnTo>
                      <a:pt x="3251200" y="133350"/>
                    </a:lnTo>
                    <a:lnTo>
                      <a:pt x="3632200" y="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8A47E61A-FF32-FA7F-38E6-F27613842370}"/>
                  </a:ext>
                </a:extLst>
              </p:cNvPr>
              <p:cNvSpPr/>
              <p:nvPr/>
            </p:nvSpPr>
            <p:spPr>
              <a:xfrm>
                <a:off x="2991521" y="1714864"/>
                <a:ext cx="382065" cy="349566"/>
              </a:xfrm>
              <a:custGeom>
                <a:avLst/>
                <a:gdLst>
                  <a:gd name="connsiteX0" fmla="*/ 250645 w 382065"/>
                  <a:gd name="connsiteY0" fmla="*/ 0 h 349566"/>
                  <a:gd name="connsiteX1" fmla="*/ 284933 w 382065"/>
                  <a:gd name="connsiteY1" fmla="*/ 17830 h 349566"/>
                  <a:gd name="connsiteX2" fmla="*/ 298648 w 382065"/>
                  <a:gd name="connsiteY2" fmla="*/ 23316 h 349566"/>
                  <a:gd name="connsiteX3" fmla="*/ 332936 w 382065"/>
                  <a:gd name="connsiteY3" fmla="*/ 27430 h 349566"/>
                  <a:gd name="connsiteX4" fmla="*/ 352138 w 382065"/>
                  <a:gd name="connsiteY4" fmla="*/ 19201 h 349566"/>
                  <a:gd name="connsiteX5" fmla="*/ 375453 w 382065"/>
                  <a:gd name="connsiteY5" fmla="*/ 34288 h 349566"/>
                  <a:gd name="connsiteX6" fmla="*/ 382065 w 382065"/>
                  <a:gd name="connsiteY6" fmla="*/ 39577 h 349566"/>
                  <a:gd name="connsiteX7" fmla="*/ 382065 w 382065"/>
                  <a:gd name="connsiteY7" fmla="*/ 346301 h 349566"/>
                  <a:gd name="connsiteX8" fmla="*/ 380597 w 382065"/>
                  <a:gd name="connsiteY8" fmla="*/ 346138 h 349566"/>
                  <a:gd name="connsiteX9" fmla="*/ 372024 w 382065"/>
                  <a:gd name="connsiteY9" fmla="*/ 349566 h 349566"/>
                  <a:gd name="connsiteX10" fmla="*/ 357452 w 382065"/>
                  <a:gd name="connsiteY10" fmla="*/ 331565 h 349566"/>
                  <a:gd name="connsiteX11" fmla="*/ 339451 w 382065"/>
                  <a:gd name="connsiteY11" fmla="*/ 330708 h 349566"/>
                  <a:gd name="connsiteX12" fmla="*/ 330022 w 382065"/>
                  <a:gd name="connsiteY12" fmla="*/ 319564 h 349566"/>
                  <a:gd name="connsiteX13" fmla="*/ 329164 w 382065"/>
                  <a:gd name="connsiteY13" fmla="*/ 312707 h 349566"/>
                  <a:gd name="connsiteX14" fmla="*/ 313735 w 382065"/>
                  <a:gd name="connsiteY14" fmla="*/ 298134 h 349566"/>
                  <a:gd name="connsiteX15" fmla="*/ 296591 w 382065"/>
                  <a:gd name="connsiteY15" fmla="*/ 302420 h 349566"/>
                  <a:gd name="connsiteX16" fmla="*/ 276018 w 382065"/>
                  <a:gd name="connsiteY16" fmla="*/ 296420 h 349566"/>
                  <a:gd name="connsiteX17" fmla="*/ 261446 w 382065"/>
                  <a:gd name="connsiteY17" fmla="*/ 297277 h 349566"/>
                  <a:gd name="connsiteX18" fmla="*/ 235730 w 382065"/>
                  <a:gd name="connsiteY18" fmla="*/ 282705 h 349566"/>
                  <a:gd name="connsiteX19" fmla="*/ 219443 w 382065"/>
                  <a:gd name="connsiteY19" fmla="*/ 282705 h 349566"/>
                  <a:gd name="connsiteX20" fmla="*/ 209157 w 382065"/>
                  <a:gd name="connsiteY20" fmla="*/ 274990 h 349566"/>
                  <a:gd name="connsiteX21" fmla="*/ 196299 w 382065"/>
                  <a:gd name="connsiteY21" fmla="*/ 280133 h 349566"/>
                  <a:gd name="connsiteX22" fmla="*/ 175727 w 382065"/>
                  <a:gd name="connsiteY22" fmla="*/ 260418 h 349566"/>
                  <a:gd name="connsiteX23" fmla="*/ 165440 w 382065"/>
                  <a:gd name="connsiteY23" fmla="*/ 262132 h 349566"/>
                  <a:gd name="connsiteX24" fmla="*/ 162868 w 382065"/>
                  <a:gd name="connsiteY24" fmla="*/ 268132 h 349566"/>
                  <a:gd name="connsiteX25" fmla="*/ 143153 w 382065"/>
                  <a:gd name="connsiteY25" fmla="*/ 268132 h 349566"/>
                  <a:gd name="connsiteX26" fmla="*/ 126866 w 382065"/>
                  <a:gd name="connsiteY26" fmla="*/ 283562 h 349566"/>
                  <a:gd name="connsiteX27" fmla="*/ 126866 w 382065"/>
                  <a:gd name="connsiteY27" fmla="*/ 290420 h 349566"/>
                  <a:gd name="connsiteX28" fmla="*/ 120008 w 382065"/>
                  <a:gd name="connsiteY28" fmla="*/ 292991 h 349566"/>
                  <a:gd name="connsiteX29" fmla="*/ 113151 w 382065"/>
                  <a:gd name="connsiteY29" fmla="*/ 288705 h 349566"/>
                  <a:gd name="connsiteX30" fmla="*/ 101150 w 382065"/>
                  <a:gd name="connsiteY30" fmla="*/ 298134 h 349566"/>
                  <a:gd name="connsiteX31" fmla="*/ 78005 w 382065"/>
                  <a:gd name="connsiteY31" fmla="*/ 281848 h 349566"/>
                  <a:gd name="connsiteX32" fmla="*/ 57433 w 382065"/>
                  <a:gd name="connsiteY32" fmla="*/ 281848 h 349566"/>
                  <a:gd name="connsiteX33" fmla="*/ 45432 w 382065"/>
                  <a:gd name="connsiteY33" fmla="*/ 274990 h 349566"/>
                  <a:gd name="connsiteX34" fmla="*/ 44575 w 382065"/>
                  <a:gd name="connsiteY34" fmla="*/ 266418 h 349566"/>
                  <a:gd name="connsiteX35" fmla="*/ 38575 w 382065"/>
                  <a:gd name="connsiteY35" fmla="*/ 258703 h 349566"/>
                  <a:gd name="connsiteX36" fmla="*/ 12001 w 382065"/>
                  <a:gd name="connsiteY36" fmla="*/ 255274 h 349566"/>
                  <a:gd name="connsiteX37" fmla="*/ 10360 w 382065"/>
                  <a:gd name="connsiteY37" fmla="*/ 254213 h 349566"/>
                  <a:gd name="connsiteX38" fmla="*/ 18859 w 382065"/>
                  <a:gd name="connsiteY38" fmla="*/ 230416 h 349566"/>
                  <a:gd name="connsiteX39" fmla="*/ 10287 w 382065"/>
                  <a:gd name="connsiteY39" fmla="*/ 223558 h 349566"/>
                  <a:gd name="connsiteX40" fmla="*/ 0 w 382065"/>
                  <a:gd name="connsiteY40" fmla="*/ 214986 h 349566"/>
                  <a:gd name="connsiteX41" fmla="*/ 0 w 382065"/>
                  <a:gd name="connsiteY41" fmla="*/ 200859 h 349566"/>
                  <a:gd name="connsiteX42" fmla="*/ 1029 w 382065"/>
                  <a:gd name="connsiteY42" fmla="*/ 201614 h 349566"/>
                  <a:gd name="connsiteX43" fmla="*/ 17487 w 382065"/>
                  <a:gd name="connsiteY43" fmla="*/ 187898 h 349566"/>
                  <a:gd name="connsiteX44" fmla="*/ 22973 w 382065"/>
                  <a:gd name="connsiteY44" fmla="*/ 168697 h 349566"/>
                  <a:gd name="connsiteX45" fmla="*/ 31202 w 382065"/>
                  <a:gd name="connsiteY45" fmla="*/ 161839 h 349566"/>
                  <a:gd name="connsiteX46" fmla="*/ 42174 w 382065"/>
                  <a:gd name="connsiteY46" fmla="*/ 165954 h 349566"/>
                  <a:gd name="connsiteX47" fmla="*/ 64119 w 382065"/>
                  <a:gd name="connsiteY47" fmla="*/ 165954 h 349566"/>
                  <a:gd name="connsiteX48" fmla="*/ 66862 w 382065"/>
                  <a:gd name="connsiteY48" fmla="*/ 152239 h 349566"/>
                  <a:gd name="connsiteX49" fmla="*/ 79205 w 382065"/>
                  <a:gd name="connsiteY49" fmla="*/ 139895 h 349566"/>
                  <a:gd name="connsiteX50" fmla="*/ 108007 w 382065"/>
                  <a:gd name="connsiteY50" fmla="*/ 127551 h 349566"/>
                  <a:gd name="connsiteX51" fmla="*/ 121723 w 382065"/>
                  <a:gd name="connsiteY51" fmla="*/ 131666 h 349566"/>
                  <a:gd name="connsiteX52" fmla="*/ 132695 w 382065"/>
                  <a:gd name="connsiteY52" fmla="*/ 119322 h 349566"/>
                  <a:gd name="connsiteX53" fmla="*/ 136809 w 382065"/>
                  <a:gd name="connsiteY53" fmla="*/ 105607 h 349566"/>
                  <a:gd name="connsiteX54" fmla="*/ 146410 w 382065"/>
                  <a:gd name="connsiteY54" fmla="*/ 109722 h 349566"/>
                  <a:gd name="connsiteX55" fmla="*/ 168354 w 382065"/>
                  <a:gd name="connsiteY55" fmla="*/ 100121 h 349566"/>
                  <a:gd name="connsiteX56" fmla="*/ 180698 w 382065"/>
                  <a:gd name="connsiteY56" fmla="*/ 100121 h 349566"/>
                  <a:gd name="connsiteX57" fmla="*/ 182069 w 382065"/>
                  <a:gd name="connsiteY57" fmla="*/ 89149 h 349566"/>
                  <a:gd name="connsiteX58" fmla="*/ 190298 w 382065"/>
                  <a:gd name="connsiteY58" fmla="*/ 89149 h 349566"/>
                  <a:gd name="connsiteX59" fmla="*/ 190298 w 382065"/>
                  <a:gd name="connsiteY59" fmla="*/ 61718 h 349566"/>
                  <a:gd name="connsiteX60" fmla="*/ 228701 w 382065"/>
                  <a:gd name="connsiteY60" fmla="*/ 1372 h 349566"/>
                  <a:gd name="connsiteX0" fmla="*/ 250645 w 437479"/>
                  <a:gd name="connsiteY0" fmla="*/ 0 h 349566"/>
                  <a:gd name="connsiteX1" fmla="*/ 284933 w 437479"/>
                  <a:gd name="connsiteY1" fmla="*/ 17830 h 349566"/>
                  <a:gd name="connsiteX2" fmla="*/ 298648 w 437479"/>
                  <a:gd name="connsiteY2" fmla="*/ 23316 h 349566"/>
                  <a:gd name="connsiteX3" fmla="*/ 332936 w 437479"/>
                  <a:gd name="connsiteY3" fmla="*/ 27430 h 349566"/>
                  <a:gd name="connsiteX4" fmla="*/ 352138 w 437479"/>
                  <a:gd name="connsiteY4" fmla="*/ 19201 h 349566"/>
                  <a:gd name="connsiteX5" fmla="*/ 375453 w 437479"/>
                  <a:gd name="connsiteY5" fmla="*/ 34288 h 349566"/>
                  <a:gd name="connsiteX6" fmla="*/ 382065 w 437479"/>
                  <a:gd name="connsiteY6" fmla="*/ 39577 h 349566"/>
                  <a:gd name="connsiteX7" fmla="*/ 437479 w 437479"/>
                  <a:gd name="connsiteY7" fmla="*/ 125842 h 349566"/>
                  <a:gd name="connsiteX8" fmla="*/ 382065 w 437479"/>
                  <a:gd name="connsiteY8" fmla="*/ 346301 h 349566"/>
                  <a:gd name="connsiteX9" fmla="*/ 380597 w 437479"/>
                  <a:gd name="connsiteY9" fmla="*/ 346138 h 349566"/>
                  <a:gd name="connsiteX10" fmla="*/ 372024 w 437479"/>
                  <a:gd name="connsiteY10" fmla="*/ 349566 h 349566"/>
                  <a:gd name="connsiteX11" fmla="*/ 357452 w 437479"/>
                  <a:gd name="connsiteY11" fmla="*/ 331565 h 349566"/>
                  <a:gd name="connsiteX12" fmla="*/ 339451 w 437479"/>
                  <a:gd name="connsiteY12" fmla="*/ 330708 h 349566"/>
                  <a:gd name="connsiteX13" fmla="*/ 330022 w 437479"/>
                  <a:gd name="connsiteY13" fmla="*/ 319564 h 349566"/>
                  <a:gd name="connsiteX14" fmla="*/ 329164 w 437479"/>
                  <a:gd name="connsiteY14" fmla="*/ 312707 h 349566"/>
                  <a:gd name="connsiteX15" fmla="*/ 313735 w 437479"/>
                  <a:gd name="connsiteY15" fmla="*/ 298134 h 349566"/>
                  <a:gd name="connsiteX16" fmla="*/ 296591 w 437479"/>
                  <a:gd name="connsiteY16" fmla="*/ 302420 h 349566"/>
                  <a:gd name="connsiteX17" fmla="*/ 276018 w 437479"/>
                  <a:gd name="connsiteY17" fmla="*/ 296420 h 349566"/>
                  <a:gd name="connsiteX18" fmla="*/ 261446 w 437479"/>
                  <a:gd name="connsiteY18" fmla="*/ 297277 h 349566"/>
                  <a:gd name="connsiteX19" fmla="*/ 235730 w 437479"/>
                  <a:gd name="connsiteY19" fmla="*/ 282705 h 349566"/>
                  <a:gd name="connsiteX20" fmla="*/ 219443 w 437479"/>
                  <a:gd name="connsiteY20" fmla="*/ 282705 h 349566"/>
                  <a:gd name="connsiteX21" fmla="*/ 209157 w 437479"/>
                  <a:gd name="connsiteY21" fmla="*/ 274990 h 349566"/>
                  <a:gd name="connsiteX22" fmla="*/ 196299 w 437479"/>
                  <a:gd name="connsiteY22" fmla="*/ 280133 h 349566"/>
                  <a:gd name="connsiteX23" fmla="*/ 175727 w 437479"/>
                  <a:gd name="connsiteY23" fmla="*/ 260418 h 349566"/>
                  <a:gd name="connsiteX24" fmla="*/ 165440 w 437479"/>
                  <a:gd name="connsiteY24" fmla="*/ 262132 h 349566"/>
                  <a:gd name="connsiteX25" fmla="*/ 162868 w 437479"/>
                  <a:gd name="connsiteY25" fmla="*/ 268132 h 349566"/>
                  <a:gd name="connsiteX26" fmla="*/ 143153 w 437479"/>
                  <a:gd name="connsiteY26" fmla="*/ 268132 h 349566"/>
                  <a:gd name="connsiteX27" fmla="*/ 126866 w 437479"/>
                  <a:gd name="connsiteY27" fmla="*/ 283562 h 349566"/>
                  <a:gd name="connsiteX28" fmla="*/ 126866 w 437479"/>
                  <a:gd name="connsiteY28" fmla="*/ 290420 h 349566"/>
                  <a:gd name="connsiteX29" fmla="*/ 120008 w 437479"/>
                  <a:gd name="connsiteY29" fmla="*/ 292991 h 349566"/>
                  <a:gd name="connsiteX30" fmla="*/ 113151 w 437479"/>
                  <a:gd name="connsiteY30" fmla="*/ 288705 h 349566"/>
                  <a:gd name="connsiteX31" fmla="*/ 101150 w 437479"/>
                  <a:gd name="connsiteY31" fmla="*/ 298134 h 349566"/>
                  <a:gd name="connsiteX32" fmla="*/ 78005 w 437479"/>
                  <a:gd name="connsiteY32" fmla="*/ 281848 h 349566"/>
                  <a:gd name="connsiteX33" fmla="*/ 57433 w 437479"/>
                  <a:gd name="connsiteY33" fmla="*/ 281848 h 349566"/>
                  <a:gd name="connsiteX34" fmla="*/ 45432 w 437479"/>
                  <a:gd name="connsiteY34" fmla="*/ 274990 h 349566"/>
                  <a:gd name="connsiteX35" fmla="*/ 44575 w 437479"/>
                  <a:gd name="connsiteY35" fmla="*/ 266418 h 349566"/>
                  <a:gd name="connsiteX36" fmla="*/ 38575 w 437479"/>
                  <a:gd name="connsiteY36" fmla="*/ 258703 h 349566"/>
                  <a:gd name="connsiteX37" fmla="*/ 12001 w 437479"/>
                  <a:gd name="connsiteY37" fmla="*/ 255274 h 349566"/>
                  <a:gd name="connsiteX38" fmla="*/ 10360 w 437479"/>
                  <a:gd name="connsiteY38" fmla="*/ 254213 h 349566"/>
                  <a:gd name="connsiteX39" fmla="*/ 18859 w 437479"/>
                  <a:gd name="connsiteY39" fmla="*/ 230416 h 349566"/>
                  <a:gd name="connsiteX40" fmla="*/ 10287 w 437479"/>
                  <a:gd name="connsiteY40" fmla="*/ 223558 h 349566"/>
                  <a:gd name="connsiteX41" fmla="*/ 0 w 437479"/>
                  <a:gd name="connsiteY41" fmla="*/ 214986 h 349566"/>
                  <a:gd name="connsiteX42" fmla="*/ 0 w 437479"/>
                  <a:gd name="connsiteY42" fmla="*/ 200859 h 349566"/>
                  <a:gd name="connsiteX43" fmla="*/ 1029 w 437479"/>
                  <a:gd name="connsiteY43" fmla="*/ 201614 h 349566"/>
                  <a:gd name="connsiteX44" fmla="*/ 17487 w 437479"/>
                  <a:gd name="connsiteY44" fmla="*/ 187898 h 349566"/>
                  <a:gd name="connsiteX45" fmla="*/ 22973 w 437479"/>
                  <a:gd name="connsiteY45" fmla="*/ 168697 h 349566"/>
                  <a:gd name="connsiteX46" fmla="*/ 31202 w 437479"/>
                  <a:gd name="connsiteY46" fmla="*/ 161839 h 349566"/>
                  <a:gd name="connsiteX47" fmla="*/ 42174 w 437479"/>
                  <a:gd name="connsiteY47" fmla="*/ 165954 h 349566"/>
                  <a:gd name="connsiteX48" fmla="*/ 64119 w 437479"/>
                  <a:gd name="connsiteY48" fmla="*/ 165954 h 349566"/>
                  <a:gd name="connsiteX49" fmla="*/ 66862 w 437479"/>
                  <a:gd name="connsiteY49" fmla="*/ 152239 h 349566"/>
                  <a:gd name="connsiteX50" fmla="*/ 79205 w 437479"/>
                  <a:gd name="connsiteY50" fmla="*/ 139895 h 349566"/>
                  <a:gd name="connsiteX51" fmla="*/ 108007 w 437479"/>
                  <a:gd name="connsiteY51" fmla="*/ 127551 h 349566"/>
                  <a:gd name="connsiteX52" fmla="*/ 121723 w 437479"/>
                  <a:gd name="connsiteY52" fmla="*/ 131666 h 349566"/>
                  <a:gd name="connsiteX53" fmla="*/ 132695 w 437479"/>
                  <a:gd name="connsiteY53" fmla="*/ 119322 h 349566"/>
                  <a:gd name="connsiteX54" fmla="*/ 136809 w 437479"/>
                  <a:gd name="connsiteY54" fmla="*/ 105607 h 349566"/>
                  <a:gd name="connsiteX55" fmla="*/ 146410 w 437479"/>
                  <a:gd name="connsiteY55" fmla="*/ 109722 h 349566"/>
                  <a:gd name="connsiteX56" fmla="*/ 168354 w 437479"/>
                  <a:gd name="connsiteY56" fmla="*/ 100121 h 349566"/>
                  <a:gd name="connsiteX57" fmla="*/ 180698 w 437479"/>
                  <a:gd name="connsiteY57" fmla="*/ 100121 h 349566"/>
                  <a:gd name="connsiteX58" fmla="*/ 182069 w 437479"/>
                  <a:gd name="connsiteY58" fmla="*/ 89149 h 349566"/>
                  <a:gd name="connsiteX59" fmla="*/ 190298 w 437479"/>
                  <a:gd name="connsiteY59" fmla="*/ 89149 h 349566"/>
                  <a:gd name="connsiteX60" fmla="*/ 190298 w 437479"/>
                  <a:gd name="connsiteY60" fmla="*/ 61718 h 349566"/>
                  <a:gd name="connsiteX61" fmla="*/ 228701 w 437479"/>
                  <a:gd name="connsiteY61" fmla="*/ 1372 h 349566"/>
                  <a:gd name="connsiteX62" fmla="*/ 250645 w 437479"/>
                  <a:gd name="connsiteY62" fmla="*/ 0 h 349566"/>
                  <a:gd name="connsiteX0" fmla="*/ 437479 w 528919"/>
                  <a:gd name="connsiteY0" fmla="*/ 125842 h 349566"/>
                  <a:gd name="connsiteX1" fmla="*/ 382065 w 528919"/>
                  <a:gd name="connsiteY1" fmla="*/ 346301 h 349566"/>
                  <a:gd name="connsiteX2" fmla="*/ 380597 w 528919"/>
                  <a:gd name="connsiteY2" fmla="*/ 346138 h 349566"/>
                  <a:gd name="connsiteX3" fmla="*/ 372024 w 528919"/>
                  <a:gd name="connsiteY3" fmla="*/ 349566 h 349566"/>
                  <a:gd name="connsiteX4" fmla="*/ 357452 w 528919"/>
                  <a:gd name="connsiteY4" fmla="*/ 331565 h 349566"/>
                  <a:gd name="connsiteX5" fmla="*/ 339451 w 528919"/>
                  <a:gd name="connsiteY5" fmla="*/ 330708 h 349566"/>
                  <a:gd name="connsiteX6" fmla="*/ 330022 w 528919"/>
                  <a:gd name="connsiteY6" fmla="*/ 319564 h 349566"/>
                  <a:gd name="connsiteX7" fmla="*/ 329164 w 528919"/>
                  <a:gd name="connsiteY7" fmla="*/ 312707 h 349566"/>
                  <a:gd name="connsiteX8" fmla="*/ 313735 w 528919"/>
                  <a:gd name="connsiteY8" fmla="*/ 298134 h 349566"/>
                  <a:gd name="connsiteX9" fmla="*/ 296591 w 528919"/>
                  <a:gd name="connsiteY9" fmla="*/ 302420 h 349566"/>
                  <a:gd name="connsiteX10" fmla="*/ 276018 w 528919"/>
                  <a:gd name="connsiteY10" fmla="*/ 296420 h 349566"/>
                  <a:gd name="connsiteX11" fmla="*/ 261446 w 528919"/>
                  <a:gd name="connsiteY11" fmla="*/ 297277 h 349566"/>
                  <a:gd name="connsiteX12" fmla="*/ 235730 w 528919"/>
                  <a:gd name="connsiteY12" fmla="*/ 282705 h 349566"/>
                  <a:gd name="connsiteX13" fmla="*/ 219443 w 528919"/>
                  <a:gd name="connsiteY13" fmla="*/ 282705 h 349566"/>
                  <a:gd name="connsiteX14" fmla="*/ 209157 w 528919"/>
                  <a:gd name="connsiteY14" fmla="*/ 274990 h 349566"/>
                  <a:gd name="connsiteX15" fmla="*/ 196299 w 528919"/>
                  <a:gd name="connsiteY15" fmla="*/ 280133 h 349566"/>
                  <a:gd name="connsiteX16" fmla="*/ 175727 w 528919"/>
                  <a:gd name="connsiteY16" fmla="*/ 260418 h 349566"/>
                  <a:gd name="connsiteX17" fmla="*/ 165440 w 528919"/>
                  <a:gd name="connsiteY17" fmla="*/ 262132 h 349566"/>
                  <a:gd name="connsiteX18" fmla="*/ 162868 w 528919"/>
                  <a:gd name="connsiteY18" fmla="*/ 268132 h 349566"/>
                  <a:gd name="connsiteX19" fmla="*/ 143153 w 528919"/>
                  <a:gd name="connsiteY19" fmla="*/ 268132 h 349566"/>
                  <a:gd name="connsiteX20" fmla="*/ 126866 w 528919"/>
                  <a:gd name="connsiteY20" fmla="*/ 283562 h 349566"/>
                  <a:gd name="connsiteX21" fmla="*/ 126866 w 528919"/>
                  <a:gd name="connsiteY21" fmla="*/ 290420 h 349566"/>
                  <a:gd name="connsiteX22" fmla="*/ 120008 w 528919"/>
                  <a:gd name="connsiteY22" fmla="*/ 292991 h 349566"/>
                  <a:gd name="connsiteX23" fmla="*/ 113151 w 528919"/>
                  <a:gd name="connsiteY23" fmla="*/ 288705 h 349566"/>
                  <a:gd name="connsiteX24" fmla="*/ 101150 w 528919"/>
                  <a:gd name="connsiteY24" fmla="*/ 298134 h 349566"/>
                  <a:gd name="connsiteX25" fmla="*/ 78005 w 528919"/>
                  <a:gd name="connsiteY25" fmla="*/ 281848 h 349566"/>
                  <a:gd name="connsiteX26" fmla="*/ 57433 w 528919"/>
                  <a:gd name="connsiteY26" fmla="*/ 281848 h 349566"/>
                  <a:gd name="connsiteX27" fmla="*/ 45432 w 528919"/>
                  <a:gd name="connsiteY27" fmla="*/ 274990 h 349566"/>
                  <a:gd name="connsiteX28" fmla="*/ 44575 w 528919"/>
                  <a:gd name="connsiteY28" fmla="*/ 266418 h 349566"/>
                  <a:gd name="connsiteX29" fmla="*/ 38575 w 528919"/>
                  <a:gd name="connsiteY29" fmla="*/ 258703 h 349566"/>
                  <a:gd name="connsiteX30" fmla="*/ 12001 w 528919"/>
                  <a:gd name="connsiteY30" fmla="*/ 255274 h 349566"/>
                  <a:gd name="connsiteX31" fmla="*/ 10360 w 528919"/>
                  <a:gd name="connsiteY31" fmla="*/ 254213 h 349566"/>
                  <a:gd name="connsiteX32" fmla="*/ 18859 w 528919"/>
                  <a:gd name="connsiteY32" fmla="*/ 230416 h 349566"/>
                  <a:gd name="connsiteX33" fmla="*/ 10287 w 528919"/>
                  <a:gd name="connsiteY33" fmla="*/ 223558 h 349566"/>
                  <a:gd name="connsiteX34" fmla="*/ 0 w 528919"/>
                  <a:gd name="connsiteY34" fmla="*/ 214986 h 349566"/>
                  <a:gd name="connsiteX35" fmla="*/ 0 w 528919"/>
                  <a:gd name="connsiteY35" fmla="*/ 200859 h 349566"/>
                  <a:gd name="connsiteX36" fmla="*/ 1029 w 528919"/>
                  <a:gd name="connsiteY36" fmla="*/ 201614 h 349566"/>
                  <a:gd name="connsiteX37" fmla="*/ 17487 w 528919"/>
                  <a:gd name="connsiteY37" fmla="*/ 187898 h 349566"/>
                  <a:gd name="connsiteX38" fmla="*/ 22973 w 528919"/>
                  <a:gd name="connsiteY38" fmla="*/ 168697 h 349566"/>
                  <a:gd name="connsiteX39" fmla="*/ 31202 w 528919"/>
                  <a:gd name="connsiteY39" fmla="*/ 161839 h 349566"/>
                  <a:gd name="connsiteX40" fmla="*/ 42174 w 528919"/>
                  <a:gd name="connsiteY40" fmla="*/ 165954 h 349566"/>
                  <a:gd name="connsiteX41" fmla="*/ 64119 w 528919"/>
                  <a:gd name="connsiteY41" fmla="*/ 165954 h 349566"/>
                  <a:gd name="connsiteX42" fmla="*/ 66862 w 528919"/>
                  <a:gd name="connsiteY42" fmla="*/ 152239 h 349566"/>
                  <a:gd name="connsiteX43" fmla="*/ 79205 w 528919"/>
                  <a:gd name="connsiteY43" fmla="*/ 139895 h 349566"/>
                  <a:gd name="connsiteX44" fmla="*/ 108007 w 528919"/>
                  <a:gd name="connsiteY44" fmla="*/ 127551 h 349566"/>
                  <a:gd name="connsiteX45" fmla="*/ 121723 w 528919"/>
                  <a:gd name="connsiteY45" fmla="*/ 131666 h 349566"/>
                  <a:gd name="connsiteX46" fmla="*/ 132695 w 528919"/>
                  <a:gd name="connsiteY46" fmla="*/ 119322 h 349566"/>
                  <a:gd name="connsiteX47" fmla="*/ 136809 w 528919"/>
                  <a:gd name="connsiteY47" fmla="*/ 105607 h 349566"/>
                  <a:gd name="connsiteX48" fmla="*/ 146410 w 528919"/>
                  <a:gd name="connsiteY48" fmla="*/ 109722 h 349566"/>
                  <a:gd name="connsiteX49" fmla="*/ 168354 w 528919"/>
                  <a:gd name="connsiteY49" fmla="*/ 100121 h 349566"/>
                  <a:gd name="connsiteX50" fmla="*/ 180698 w 528919"/>
                  <a:gd name="connsiteY50" fmla="*/ 100121 h 349566"/>
                  <a:gd name="connsiteX51" fmla="*/ 182069 w 528919"/>
                  <a:gd name="connsiteY51" fmla="*/ 89149 h 349566"/>
                  <a:gd name="connsiteX52" fmla="*/ 190298 w 528919"/>
                  <a:gd name="connsiteY52" fmla="*/ 89149 h 349566"/>
                  <a:gd name="connsiteX53" fmla="*/ 190298 w 528919"/>
                  <a:gd name="connsiteY53" fmla="*/ 61718 h 349566"/>
                  <a:gd name="connsiteX54" fmla="*/ 228701 w 528919"/>
                  <a:gd name="connsiteY54" fmla="*/ 1372 h 349566"/>
                  <a:gd name="connsiteX55" fmla="*/ 250645 w 528919"/>
                  <a:gd name="connsiteY55" fmla="*/ 0 h 349566"/>
                  <a:gd name="connsiteX56" fmla="*/ 284933 w 528919"/>
                  <a:gd name="connsiteY56" fmla="*/ 17830 h 349566"/>
                  <a:gd name="connsiteX57" fmla="*/ 298648 w 528919"/>
                  <a:gd name="connsiteY57" fmla="*/ 23316 h 349566"/>
                  <a:gd name="connsiteX58" fmla="*/ 332936 w 528919"/>
                  <a:gd name="connsiteY58" fmla="*/ 27430 h 349566"/>
                  <a:gd name="connsiteX59" fmla="*/ 352138 w 528919"/>
                  <a:gd name="connsiteY59" fmla="*/ 19201 h 349566"/>
                  <a:gd name="connsiteX60" fmla="*/ 375453 w 528919"/>
                  <a:gd name="connsiteY60" fmla="*/ 34288 h 349566"/>
                  <a:gd name="connsiteX61" fmla="*/ 382065 w 528919"/>
                  <a:gd name="connsiteY61" fmla="*/ 39577 h 349566"/>
                  <a:gd name="connsiteX62" fmla="*/ 528919 w 528919"/>
                  <a:gd name="connsiteY62" fmla="*/ 217282 h 349566"/>
                  <a:gd name="connsiteX0" fmla="*/ 382065 w 528919"/>
                  <a:gd name="connsiteY0" fmla="*/ 346301 h 349566"/>
                  <a:gd name="connsiteX1" fmla="*/ 380597 w 528919"/>
                  <a:gd name="connsiteY1" fmla="*/ 346138 h 349566"/>
                  <a:gd name="connsiteX2" fmla="*/ 372024 w 528919"/>
                  <a:gd name="connsiteY2" fmla="*/ 349566 h 349566"/>
                  <a:gd name="connsiteX3" fmla="*/ 357452 w 528919"/>
                  <a:gd name="connsiteY3" fmla="*/ 331565 h 349566"/>
                  <a:gd name="connsiteX4" fmla="*/ 339451 w 528919"/>
                  <a:gd name="connsiteY4" fmla="*/ 330708 h 349566"/>
                  <a:gd name="connsiteX5" fmla="*/ 330022 w 528919"/>
                  <a:gd name="connsiteY5" fmla="*/ 319564 h 349566"/>
                  <a:gd name="connsiteX6" fmla="*/ 329164 w 528919"/>
                  <a:gd name="connsiteY6" fmla="*/ 312707 h 349566"/>
                  <a:gd name="connsiteX7" fmla="*/ 313735 w 528919"/>
                  <a:gd name="connsiteY7" fmla="*/ 298134 h 349566"/>
                  <a:gd name="connsiteX8" fmla="*/ 296591 w 528919"/>
                  <a:gd name="connsiteY8" fmla="*/ 302420 h 349566"/>
                  <a:gd name="connsiteX9" fmla="*/ 276018 w 528919"/>
                  <a:gd name="connsiteY9" fmla="*/ 296420 h 349566"/>
                  <a:gd name="connsiteX10" fmla="*/ 261446 w 528919"/>
                  <a:gd name="connsiteY10" fmla="*/ 297277 h 349566"/>
                  <a:gd name="connsiteX11" fmla="*/ 235730 w 528919"/>
                  <a:gd name="connsiteY11" fmla="*/ 282705 h 349566"/>
                  <a:gd name="connsiteX12" fmla="*/ 219443 w 528919"/>
                  <a:gd name="connsiteY12" fmla="*/ 282705 h 349566"/>
                  <a:gd name="connsiteX13" fmla="*/ 209157 w 528919"/>
                  <a:gd name="connsiteY13" fmla="*/ 274990 h 349566"/>
                  <a:gd name="connsiteX14" fmla="*/ 196299 w 528919"/>
                  <a:gd name="connsiteY14" fmla="*/ 280133 h 349566"/>
                  <a:gd name="connsiteX15" fmla="*/ 175727 w 528919"/>
                  <a:gd name="connsiteY15" fmla="*/ 260418 h 349566"/>
                  <a:gd name="connsiteX16" fmla="*/ 165440 w 528919"/>
                  <a:gd name="connsiteY16" fmla="*/ 262132 h 349566"/>
                  <a:gd name="connsiteX17" fmla="*/ 162868 w 528919"/>
                  <a:gd name="connsiteY17" fmla="*/ 268132 h 349566"/>
                  <a:gd name="connsiteX18" fmla="*/ 143153 w 528919"/>
                  <a:gd name="connsiteY18" fmla="*/ 268132 h 349566"/>
                  <a:gd name="connsiteX19" fmla="*/ 126866 w 528919"/>
                  <a:gd name="connsiteY19" fmla="*/ 283562 h 349566"/>
                  <a:gd name="connsiteX20" fmla="*/ 126866 w 528919"/>
                  <a:gd name="connsiteY20" fmla="*/ 290420 h 349566"/>
                  <a:gd name="connsiteX21" fmla="*/ 120008 w 528919"/>
                  <a:gd name="connsiteY21" fmla="*/ 292991 h 349566"/>
                  <a:gd name="connsiteX22" fmla="*/ 113151 w 528919"/>
                  <a:gd name="connsiteY22" fmla="*/ 288705 h 349566"/>
                  <a:gd name="connsiteX23" fmla="*/ 101150 w 528919"/>
                  <a:gd name="connsiteY23" fmla="*/ 298134 h 349566"/>
                  <a:gd name="connsiteX24" fmla="*/ 78005 w 528919"/>
                  <a:gd name="connsiteY24" fmla="*/ 281848 h 349566"/>
                  <a:gd name="connsiteX25" fmla="*/ 57433 w 528919"/>
                  <a:gd name="connsiteY25" fmla="*/ 281848 h 349566"/>
                  <a:gd name="connsiteX26" fmla="*/ 45432 w 528919"/>
                  <a:gd name="connsiteY26" fmla="*/ 274990 h 349566"/>
                  <a:gd name="connsiteX27" fmla="*/ 44575 w 528919"/>
                  <a:gd name="connsiteY27" fmla="*/ 266418 h 349566"/>
                  <a:gd name="connsiteX28" fmla="*/ 38575 w 528919"/>
                  <a:gd name="connsiteY28" fmla="*/ 258703 h 349566"/>
                  <a:gd name="connsiteX29" fmla="*/ 12001 w 528919"/>
                  <a:gd name="connsiteY29" fmla="*/ 255274 h 349566"/>
                  <a:gd name="connsiteX30" fmla="*/ 10360 w 528919"/>
                  <a:gd name="connsiteY30" fmla="*/ 254213 h 349566"/>
                  <a:gd name="connsiteX31" fmla="*/ 18859 w 528919"/>
                  <a:gd name="connsiteY31" fmla="*/ 230416 h 349566"/>
                  <a:gd name="connsiteX32" fmla="*/ 10287 w 528919"/>
                  <a:gd name="connsiteY32" fmla="*/ 223558 h 349566"/>
                  <a:gd name="connsiteX33" fmla="*/ 0 w 528919"/>
                  <a:gd name="connsiteY33" fmla="*/ 214986 h 349566"/>
                  <a:gd name="connsiteX34" fmla="*/ 0 w 528919"/>
                  <a:gd name="connsiteY34" fmla="*/ 200859 h 349566"/>
                  <a:gd name="connsiteX35" fmla="*/ 1029 w 528919"/>
                  <a:gd name="connsiteY35" fmla="*/ 201614 h 349566"/>
                  <a:gd name="connsiteX36" fmla="*/ 17487 w 528919"/>
                  <a:gd name="connsiteY36" fmla="*/ 187898 h 349566"/>
                  <a:gd name="connsiteX37" fmla="*/ 22973 w 528919"/>
                  <a:gd name="connsiteY37" fmla="*/ 168697 h 349566"/>
                  <a:gd name="connsiteX38" fmla="*/ 31202 w 528919"/>
                  <a:gd name="connsiteY38" fmla="*/ 161839 h 349566"/>
                  <a:gd name="connsiteX39" fmla="*/ 42174 w 528919"/>
                  <a:gd name="connsiteY39" fmla="*/ 165954 h 349566"/>
                  <a:gd name="connsiteX40" fmla="*/ 64119 w 528919"/>
                  <a:gd name="connsiteY40" fmla="*/ 165954 h 349566"/>
                  <a:gd name="connsiteX41" fmla="*/ 66862 w 528919"/>
                  <a:gd name="connsiteY41" fmla="*/ 152239 h 349566"/>
                  <a:gd name="connsiteX42" fmla="*/ 79205 w 528919"/>
                  <a:gd name="connsiteY42" fmla="*/ 139895 h 349566"/>
                  <a:gd name="connsiteX43" fmla="*/ 108007 w 528919"/>
                  <a:gd name="connsiteY43" fmla="*/ 127551 h 349566"/>
                  <a:gd name="connsiteX44" fmla="*/ 121723 w 528919"/>
                  <a:gd name="connsiteY44" fmla="*/ 131666 h 349566"/>
                  <a:gd name="connsiteX45" fmla="*/ 132695 w 528919"/>
                  <a:gd name="connsiteY45" fmla="*/ 119322 h 349566"/>
                  <a:gd name="connsiteX46" fmla="*/ 136809 w 528919"/>
                  <a:gd name="connsiteY46" fmla="*/ 105607 h 349566"/>
                  <a:gd name="connsiteX47" fmla="*/ 146410 w 528919"/>
                  <a:gd name="connsiteY47" fmla="*/ 109722 h 349566"/>
                  <a:gd name="connsiteX48" fmla="*/ 168354 w 528919"/>
                  <a:gd name="connsiteY48" fmla="*/ 100121 h 349566"/>
                  <a:gd name="connsiteX49" fmla="*/ 180698 w 528919"/>
                  <a:gd name="connsiteY49" fmla="*/ 100121 h 349566"/>
                  <a:gd name="connsiteX50" fmla="*/ 182069 w 528919"/>
                  <a:gd name="connsiteY50" fmla="*/ 89149 h 349566"/>
                  <a:gd name="connsiteX51" fmla="*/ 190298 w 528919"/>
                  <a:gd name="connsiteY51" fmla="*/ 89149 h 349566"/>
                  <a:gd name="connsiteX52" fmla="*/ 190298 w 528919"/>
                  <a:gd name="connsiteY52" fmla="*/ 61718 h 349566"/>
                  <a:gd name="connsiteX53" fmla="*/ 228701 w 528919"/>
                  <a:gd name="connsiteY53" fmla="*/ 1372 h 349566"/>
                  <a:gd name="connsiteX54" fmla="*/ 250645 w 528919"/>
                  <a:gd name="connsiteY54" fmla="*/ 0 h 349566"/>
                  <a:gd name="connsiteX55" fmla="*/ 284933 w 528919"/>
                  <a:gd name="connsiteY55" fmla="*/ 17830 h 349566"/>
                  <a:gd name="connsiteX56" fmla="*/ 298648 w 528919"/>
                  <a:gd name="connsiteY56" fmla="*/ 23316 h 349566"/>
                  <a:gd name="connsiteX57" fmla="*/ 332936 w 528919"/>
                  <a:gd name="connsiteY57" fmla="*/ 27430 h 349566"/>
                  <a:gd name="connsiteX58" fmla="*/ 352138 w 528919"/>
                  <a:gd name="connsiteY58" fmla="*/ 19201 h 349566"/>
                  <a:gd name="connsiteX59" fmla="*/ 375453 w 528919"/>
                  <a:gd name="connsiteY59" fmla="*/ 34288 h 349566"/>
                  <a:gd name="connsiteX60" fmla="*/ 382065 w 528919"/>
                  <a:gd name="connsiteY60" fmla="*/ 39577 h 349566"/>
                  <a:gd name="connsiteX61" fmla="*/ 528919 w 528919"/>
                  <a:gd name="connsiteY61" fmla="*/ 217282 h 349566"/>
                  <a:gd name="connsiteX0" fmla="*/ 382065 w 382065"/>
                  <a:gd name="connsiteY0" fmla="*/ 346301 h 349566"/>
                  <a:gd name="connsiteX1" fmla="*/ 380597 w 382065"/>
                  <a:gd name="connsiteY1" fmla="*/ 346138 h 349566"/>
                  <a:gd name="connsiteX2" fmla="*/ 372024 w 382065"/>
                  <a:gd name="connsiteY2" fmla="*/ 349566 h 349566"/>
                  <a:gd name="connsiteX3" fmla="*/ 357452 w 382065"/>
                  <a:gd name="connsiteY3" fmla="*/ 331565 h 349566"/>
                  <a:gd name="connsiteX4" fmla="*/ 339451 w 382065"/>
                  <a:gd name="connsiteY4" fmla="*/ 330708 h 349566"/>
                  <a:gd name="connsiteX5" fmla="*/ 330022 w 382065"/>
                  <a:gd name="connsiteY5" fmla="*/ 319564 h 349566"/>
                  <a:gd name="connsiteX6" fmla="*/ 329164 w 382065"/>
                  <a:gd name="connsiteY6" fmla="*/ 312707 h 349566"/>
                  <a:gd name="connsiteX7" fmla="*/ 313735 w 382065"/>
                  <a:gd name="connsiteY7" fmla="*/ 298134 h 349566"/>
                  <a:gd name="connsiteX8" fmla="*/ 296591 w 382065"/>
                  <a:gd name="connsiteY8" fmla="*/ 302420 h 349566"/>
                  <a:gd name="connsiteX9" fmla="*/ 276018 w 382065"/>
                  <a:gd name="connsiteY9" fmla="*/ 296420 h 349566"/>
                  <a:gd name="connsiteX10" fmla="*/ 261446 w 382065"/>
                  <a:gd name="connsiteY10" fmla="*/ 297277 h 349566"/>
                  <a:gd name="connsiteX11" fmla="*/ 235730 w 382065"/>
                  <a:gd name="connsiteY11" fmla="*/ 282705 h 349566"/>
                  <a:gd name="connsiteX12" fmla="*/ 219443 w 382065"/>
                  <a:gd name="connsiteY12" fmla="*/ 282705 h 349566"/>
                  <a:gd name="connsiteX13" fmla="*/ 209157 w 382065"/>
                  <a:gd name="connsiteY13" fmla="*/ 274990 h 349566"/>
                  <a:gd name="connsiteX14" fmla="*/ 196299 w 382065"/>
                  <a:gd name="connsiteY14" fmla="*/ 280133 h 349566"/>
                  <a:gd name="connsiteX15" fmla="*/ 175727 w 382065"/>
                  <a:gd name="connsiteY15" fmla="*/ 260418 h 349566"/>
                  <a:gd name="connsiteX16" fmla="*/ 165440 w 382065"/>
                  <a:gd name="connsiteY16" fmla="*/ 262132 h 349566"/>
                  <a:gd name="connsiteX17" fmla="*/ 162868 w 382065"/>
                  <a:gd name="connsiteY17" fmla="*/ 268132 h 349566"/>
                  <a:gd name="connsiteX18" fmla="*/ 143153 w 382065"/>
                  <a:gd name="connsiteY18" fmla="*/ 268132 h 349566"/>
                  <a:gd name="connsiteX19" fmla="*/ 126866 w 382065"/>
                  <a:gd name="connsiteY19" fmla="*/ 283562 h 349566"/>
                  <a:gd name="connsiteX20" fmla="*/ 126866 w 382065"/>
                  <a:gd name="connsiteY20" fmla="*/ 290420 h 349566"/>
                  <a:gd name="connsiteX21" fmla="*/ 120008 w 382065"/>
                  <a:gd name="connsiteY21" fmla="*/ 292991 h 349566"/>
                  <a:gd name="connsiteX22" fmla="*/ 113151 w 382065"/>
                  <a:gd name="connsiteY22" fmla="*/ 288705 h 349566"/>
                  <a:gd name="connsiteX23" fmla="*/ 101150 w 382065"/>
                  <a:gd name="connsiteY23" fmla="*/ 298134 h 349566"/>
                  <a:gd name="connsiteX24" fmla="*/ 78005 w 382065"/>
                  <a:gd name="connsiteY24" fmla="*/ 281848 h 349566"/>
                  <a:gd name="connsiteX25" fmla="*/ 57433 w 382065"/>
                  <a:gd name="connsiteY25" fmla="*/ 281848 h 349566"/>
                  <a:gd name="connsiteX26" fmla="*/ 45432 w 382065"/>
                  <a:gd name="connsiteY26" fmla="*/ 274990 h 349566"/>
                  <a:gd name="connsiteX27" fmla="*/ 44575 w 382065"/>
                  <a:gd name="connsiteY27" fmla="*/ 266418 h 349566"/>
                  <a:gd name="connsiteX28" fmla="*/ 38575 w 382065"/>
                  <a:gd name="connsiteY28" fmla="*/ 258703 h 349566"/>
                  <a:gd name="connsiteX29" fmla="*/ 12001 w 382065"/>
                  <a:gd name="connsiteY29" fmla="*/ 255274 h 349566"/>
                  <a:gd name="connsiteX30" fmla="*/ 10360 w 382065"/>
                  <a:gd name="connsiteY30" fmla="*/ 254213 h 349566"/>
                  <a:gd name="connsiteX31" fmla="*/ 18859 w 382065"/>
                  <a:gd name="connsiteY31" fmla="*/ 230416 h 349566"/>
                  <a:gd name="connsiteX32" fmla="*/ 10287 w 382065"/>
                  <a:gd name="connsiteY32" fmla="*/ 223558 h 349566"/>
                  <a:gd name="connsiteX33" fmla="*/ 0 w 382065"/>
                  <a:gd name="connsiteY33" fmla="*/ 214986 h 349566"/>
                  <a:gd name="connsiteX34" fmla="*/ 0 w 382065"/>
                  <a:gd name="connsiteY34" fmla="*/ 200859 h 349566"/>
                  <a:gd name="connsiteX35" fmla="*/ 1029 w 382065"/>
                  <a:gd name="connsiteY35" fmla="*/ 201614 h 349566"/>
                  <a:gd name="connsiteX36" fmla="*/ 17487 w 382065"/>
                  <a:gd name="connsiteY36" fmla="*/ 187898 h 349566"/>
                  <a:gd name="connsiteX37" fmla="*/ 22973 w 382065"/>
                  <a:gd name="connsiteY37" fmla="*/ 168697 h 349566"/>
                  <a:gd name="connsiteX38" fmla="*/ 31202 w 382065"/>
                  <a:gd name="connsiteY38" fmla="*/ 161839 h 349566"/>
                  <a:gd name="connsiteX39" fmla="*/ 42174 w 382065"/>
                  <a:gd name="connsiteY39" fmla="*/ 165954 h 349566"/>
                  <a:gd name="connsiteX40" fmla="*/ 64119 w 382065"/>
                  <a:gd name="connsiteY40" fmla="*/ 165954 h 349566"/>
                  <a:gd name="connsiteX41" fmla="*/ 66862 w 382065"/>
                  <a:gd name="connsiteY41" fmla="*/ 152239 h 349566"/>
                  <a:gd name="connsiteX42" fmla="*/ 79205 w 382065"/>
                  <a:gd name="connsiteY42" fmla="*/ 139895 h 349566"/>
                  <a:gd name="connsiteX43" fmla="*/ 108007 w 382065"/>
                  <a:gd name="connsiteY43" fmla="*/ 127551 h 349566"/>
                  <a:gd name="connsiteX44" fmla="*/ 121723 w 382065"/>
                  <a:gd name="connsiteY44" fmla="*/ 131666 h 349566"/>
                  <a:gd name="connsiteX45" fmla="*/ 132695 w 382065"/>
                  <a:gd name="connsiteY45" fmla="*/ 119322 h 349566"/>
                  <a:gd name="connsiteX46" fmla="*/ 136809 w 382065"/>
                  <a:gd name="connsiteY46" fmla="*/ 105607 h 349566"/>
                  <a:gd name="connsiteX47" fmla="*/ 146410 w 382065"/>
                  <a:gd name="connsiteY47" fmla="*/ 109722 h 349566"/>
                  <a:gd name="connsiteX48" fmla="*/ 168354 w 382065"/>
                  <a:gd name="connsiteY48" fmla="*/ 100121 h 349566"/>
                  <a:gd name="connsiteX49" fmla="*/ 180698 w 382065"/>
                  <a:gd name="connsiteY49" fmla="*/ 100121 h 349566"/>
                  <a:gd name="connsiteX50" fmla="*/ 182069 w 382065"/>
                  <a:gd name="connsiteY50" fmla="*/ 89149 h 349566"/>
                  <a:gd name="connsiteX51" fmla="*/ 190298 w 382065"/>
                  <a:gd name="connsiteY51" fmla="*/ 89149 h 349566"/>
                  <a:gd name="connsiteX52" fmla="*/ 190298 w 382065"/>
                  <a:gd name="connsiteY52" fmla="*/ 61718 h 349566"/>
                  <a:gd name="connsiteX53" fmla="*/ 228701 w 382065"/>
                  <a:gd name="connsiteY53" fmla="*/ 1372 h 349566"/>
                  <a:gd name="connsiteX54" fmla="*/ 250645 w 382065"/>
                  <a:gd name="connsiteY54" fmla="*/ 0 h 349566"/>
                  <a:gd name="connsiteX55" fmla="*/ 284933 w 382065"/>
                  <a:gd name="connsiteY55" fmla="*/ 17830 h 349566"/>
                  <a:gd name="connsiteX56" fmla="*/ 298648 w 382065"/>
                  <a:gd name="connsiteY56" fmla="*/ 23316 h 349566"/>
                  <a:gd name="connsiteX57" fmla="*/ 332936 w 382065"/>
                  <a:gd name="connsiteY57" fmla="*/ 27430 h 349566"/>
                  <a:gd name="connsiteX58" fmla="*/ 352138 w 382065"/>
                  <a:gd name="connsiteY58" fmla="*/ 19201 h 349566"/>
                  <a:gd name="connsiteX59" fmla="*/ 375453 w 382065"/>
                  <a:gd name="connsiteY59" fmla="*/ 34288 h 349566"/>
                  <a:gd name="connsiteX60" fmla="*/ 382065 w 382065"/>
                  <a:gd name="connsiteY60" fmla="*/ 39577 h 349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382065" h="349566">
                    <a:moveTo>
                      <a:pt x="382065" y="346301"/>
                    </a:moveTo>
                    <a:lnTo>
                      <a:pt x="380597" y="346138"/>
                    </a:lnTo>
                    <a:lnTo>
                      <a:pt x="372024" y="349566"/>
                    </a:lnTo>
                    <a:lnTo>
                      <a:pt x="357452" y="331565"/>
                    </a:lnTo>
                    <a:lnTo>
                      <a:pt x="339451" y="330708"/>
                    </a:lnTo>
                    <a:lnTo>
                      <a:pt x="330022" y="319564"/>
                    </a:lnTo>
                    <a:lnTo>
                      <a:pt x="329164" y="312707"/>
                    </a:lnTo>
                    <a:lnTo>
                      <a:pt x="313735" y="298134"/>
                    </a:lnTo>
                    <a:lnTo>
                      <a:pt x="296591" y="302420"/>
                    </a:lnTo>
                    <a:lnTo>
                      <a:pt x="276018" y="296420"/>
                    </a:lnTo>
                    <a:lnTo>
                      <a:pt x="261446" y="297277"/>
                    </a:lnTo>
                    <a:lnTo>
                      <a:pt x="235730" y="282705"/>
                    </a:lnTo>
                    <a:lnTo>
                      <a:pt x="219443" y="282705"/>
                    </a:lnTo>
                    <a:lnTo>
                      <a:pt x="209157" y="274990"/>
                    </a:lnTo>
                    <a:lnTo>
                      <a:pt x="196299" y="280133"/>
                    </a:lnTo>
                    <a:lnTo>
                      <a:pt x="175727" y="260418"/>
                    </a:lnTo>
                    <a:lnTo>
                      <a:pt x="165440" y="262132"/>
                    </a:lnTo>
                    <a:lnTo>
                      <a:pt x="162868" y="268132"/>
                    </a:lnTo>
                    <a:lnTo>
                      <a:pt x="143153" y="268132"/>
                    </a:lnTo>
                    <a:lnTo>
                      <a:pt x="126866" y="283562"/>
                    </a:lnTo>
                    <a:lnTo>
                      <a:pt x="126866" y="290420"/>
                    </a:lnTo>
                    <a:lnTo>
                      <a:pt x="120008" y="292991"/>
                    </a:lnTo>
                    <a:lnTo>
                      <a:pt x="113151" y="288705"/>
                    </a:lnTo>
                    <a:lnTo>
                      <a:pt x="101150" y="298134"/>
                    </a:lnTo>
                    <a:lnTo>
                      <a:pt x="78005" y="281848"/>
                    </a:lnTo>
                    <a:lnTo>
                      <a:pt x="57433" y="281848"/>
                    </a:lnTo>
                    <a:lnTo>
                      <a:pt x="45432" y="274990"/>
                    </a:lnTo>
                    <a:cubicBezTo>
                      <a:pt x="45146" y="272133"/>
                      <a:pt x="44861" y="269275"/>
                      <a:pt x="44575" y="266418"/>
                    </a:cubicBezTo>
                    <a:lnTo>
                      <a:pt x="38575" y="258703"/>
                    </a:lnTo>
                    <a:lnTo>
                      <a:pt x="12001" y="255274"/>
                    </a:lnTo>
                    <a:lnTo>
                      <a:pt x="10360" y="254213"/>
                    </a:lnTo>
                    <a:lnTo>
                      <a:pt x="18859" y="230416"/>
                    </a:lnTo>
                    <a:lnTo>
                      <a:pt x="10287" y="223558"/>
                    </a:lnTo>
                    <a:lnTo>
                      <a:pt x="0" y="214986"/>
                    </a:lnTo>
                    <a:lnTo>
                      <a:pt x="0" y="200859"/>
                    </a:lnTo>
                    <a:lnTo>
                      <a:pt x="1029" y="201614"/>
                    </a:lnTo>
                    <a:lnTo>
                      <a:pt x="17487" y="187898"/>
                    </a:lnTo>
                    <a:lnTo>
                      <a:pt x="22973" y="168697"/>
                    </a:lnTo>
                    <a:lnTo>
                      <a:pt x="31202" y="161839"/>
                    </a:lnTo>
                    <a:lnTo>
                      <a:pt x="42174" y="165954"/>
                    </a:lnTo>
                    <a:lnTo>
                      <a:pt x="64119" y="165954"/>
                    </a:lnTo>
                    <a:lnTo>
                      <a:pt x="66862" y="152239"/>
                    </a:lnTo>
                    <a:lnTo>
                      <a:pt x="79205" y="139895"/>
                    </a:lnTo>
                    <a:lnTo>
                      <a:pt x="108007" y="127551"/>
                    </a:lnTo>
                    <a:lnTo>
                      <a:pt x="121723" y="131666"/>
                    </a:lnTo>
                    <a:lnTo>
                      <a:pt x="132695" y="119322"/>
                    </a:lnTo>
                    <a:lnTo>
                      <a:pt x="136809" y="105607"/>
                    </a:lnTo>
                    <a:lnTo>
                      <a:pt x="146410" y="109722"/>
                    </a:lnTo>
                    <a:lnTo>
                      <a:pt x="168354" y="100121"/>
                    </a:lnTo>
                    <a:lnTo>
                      <a:pt x="180698" y="100121"/>
                    </a:lnTo>
                    <a:lnTo>
                      <a:pt x="182069" y="89149"/>
                    </a:lnTo>
                    <a:lnTo>
                      <a:pt x="190298" y="89149"/>
                    </a:lnTo>
                    <a:lnTo>
                      <a:pt x="190298" y="61718"/>
                    </a:lnTo>
                    <a:lnTo>
                      <a:pt x="228701" y="1372"/>
                    </a:lnTo>
                    <a:lnTo>
                      <a:pt x="250645" y="0"/>
                    </a:lnTo>
                    <a:lnTo>
                      <a:pt x="284933" y="17830"/>
                    </a:lnTo>
                    <a:lnTo>
                      <a:pt x="298648" y="23316"/>
                    </a:lnTo>
                    <a:lnTo>
                      <a:pt x="332936" y="27430"/>
                    </a:lnTo>
                    <a:lnTo>
                      <a:pt x="352138" y="19201"/>
                    </a:lnTo>
                    <a:lnTo>
                      <a:pt x="375453" y="34288"/>
                    </a:lnTo>
                    <a:lnTo>
                      <a:pt x="382065" y="39577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357241CE-B879-5494-1FAA-3C87012B5E34}"/>
                  </a:ext>
                </a:extLst>
              </p:cNvPr>
              <p:cNvSpPr/>
              <p:nvPr/>
            </p:nvSpPr>
            <p:spPr>
              <a:xfrm>
                <a:off x="1637489" y="849437"/>
                <a:ext cx="610325" cy="1009436"/>
              </a:xfrm>
              <a:custGeom>
                <a:avLst/>
                <a:gdLst>
                  <a:gd name="connsiteX0" fmla="*/ 2407920 w 3390900"/>
                  <a:gd name="connsiteY0" fmla="*/ 1435418 h 5608320"/>
                  <a:gd name="connsiteX1" fmla="*/ 2441258 w 3390900"/>
                  <a:gd name="connsiteY1" fmla="*/ 1478280 h 5608320"/>
                  <a:gd name="connsiteX2" fmla="*/ 2426970 w 3390900"/>
                  <a:gd name="connsiteY2" fmla="*/ 1540192 h 5608320"/>
                  <a:gd name="connsiteX3" fmla="*/ 2426970 w 3390900"/>
                  <a:gd name="connsiteY3" fmla="*/ 1587818 h 5608320"/>
                  <a:gd name="connsiteX4" fmla="*/ 2322196 w 3390900"/>
                  <a:gd name="connsiteY4" fmla="*/ 1630680 h 5608320"/>
                  <a:gd name="connsiteX5" fmla="*/ 2241232 w 3390900"/>
                  <a:gd name="connsiteY5" fmla="*/ 1621156 h 5608320"/>
                  <a:gd name="connsiteX6" fmla="*/ 2179320 w 3390900"/>
                  <a:gd name="connsiteY6" fmla="*/ 1668780 h 5608320"/>
                  <a:gd name="connsiteX7" fmla="*/ 2136458 w 3390900"/>
                  <a:gd name="connsiteY7" fmla="*/ 1668780 h 5608320"/>
                  <a:gd name="connsiteX8" fmla="*/ 2065020 w 3390900"/>
                  <a:gd name="connsiteY8" fmla="*/ 1559244 h 5608320"/>
                  <a:gd name="connsiteX9" fmla="*/ 2141220 w 3390900"/>
                  <a:gd name="connsiteY9" fmla="*/ 1535430 h 5608320"/>
                  <a:gd name="connsiteX10" fmla="*/ 2184084 w 3390900"/>
                  <a:gd name="connsiteY10" fmla="*/ 1506856 h 5608320"/>
                  <a:gd name="connsiteX11" fmla="*/ 2241232 w 3390900"/>
                  <a:gd name="connsiteY11" fmla="*/ 1478280 h 5608320"/>
                  <a:gd name="connsiteX12" fmla="*/ 2293620 w 3390900"/>
                  <a:gd name="connsiteY12" fmla="*/ 1535430 h 5608320"/>
                  <a:gd name="connsiteX13" fmla="*/ 2355532 w 3390900"/>
                  <a:gd name="connsiteY13" fmla="*/ 1535430 h 5608320"/>
                  <a:gd name="connsiteX14" fmla="*/ 3124200 w 3390900"/>
                  <a:gd name="connsiteY14" fmla="*/ 0 h 5608320"/>
                  <a:gd name="connsiteX15" fmla="*/ 3284220 w 3390900"/>
                  <a:gd name="connsiteY15" fmla="*/ 22860 h 5608320"/>
                  <a:gd name="connsiteX16" fmla="*/ 3360420 w 3390900"/>
                  <a:gd name="connsiteY16" fmla="*/ 91440 h 5608320"/>
                  <a:gd name="connsiteX17" fmla="*/ 3360420 w 3390900"/>
                  <a:gd name="connsiteY17" fmla="*/ 152400 h 5608320"/>
                  <a:gd name="connsiteX18" fmla="*/ 3329940 w 3390900"/>
                  <a:gd name="connsiteY18" fmla="*/ 220980 h 5608320"/>
                  <a:gd name="connsiteX19" fmla="*/ 3390900 w 3390900"/>
                  <a:gd name="connsiteY19" fmla="*/ 320040 h 5608320"/>
                  <a:gd name="connsiteX20" fmla="*/ 3390900 w 3390900"/>
                  <a:gd name="connsiteY20" fmla="*/ 358140 h 5608320"/>
                  <a:gd name="connsiteX21" fmla="*/ 3261360 w 3390900"/>
                  <a:gd name="connsiteY21" fmla="*/ 396240 h 5608320"/>
                  <a:gd name="connsiteX22" fmla="*/ 3200400 w 3390900"/>
                  <a:gd name="connsiteY22" fmla="*/ 365760 h 5608320"/>
                  <a:gd name="connsiteX23" fmla="*/ 3124200 w 3390900"/>
                  <a:gd name="connsiteY23" fmla="*/ 365760 h 5608320"/>
                  <a:gd name="connsiteX24" fmla="*/ 3048000 w 3390900"/>
                  <a:gd name="connsiteY24" fmla="*/ 441960 h 5608320"/>
                  <a:gd name="connsiteX25" fmla="*/ 3025140 w 3390900"/>
                  <a:gd name="connsiteY25" fmla="*/ 647700 h 5608320"/>
                  <a:gd name="connsiteX26" fmla="*/ 3055620 w 3390900"/>
                  <a:gd name="connsiteY26" fmla="*/ 685800 h 5608320"/>
                  <a:gd name="connsiteX27" fmla="*/ 3101340 w 3390900"/>
                  <a:gd name="connsiteY27" fmla="*/ 723900 h 5608320"/>
                  <a:gd name="connsiteX28" fmla="*/ 3101340 w 3390900"/>
                  <a:gd name="connsiteY28" fmla="*/ 800100 h 5608320"/>
                  <a:gd name="connsiteX29" fmla="*/ 3032760 w 3390900"/>
                  <a:gd name="connsiteY29" fmla="*/ 883920 h 5608320"/>
                  <a:gd name="connsiteX30" fmla="*/ 2956560 w 3390900"/>
                  <a:gd name="connsiteY30" fmla="*/ 914400 h 5608320"/>
                  <a:gd name="connsiteX31" fmla="*/ 2758440 w 3390900"/>
                  <a:gd name="connsiteY31" fmla="*/ 906780 h 5608320"/>
                  <a:gd name="connsiteX32" fmla="*/ 2560320 w 3390900"/>
                  <a:gd name="connsiteY32" fmla="*/ 975360 h 5608320"/>
                  <a:gd name="connsiteX33" fmla="*/ 2567940 w 3390900"/>
                  <a:gd name="connsiteY33" fmla="*/ 1089660 h 5608320"/>
                  <a:gd name="connsiteX34" fmla="*/ 2484120 w 3390900"/>
                  <a:gd name="connsiteY34" fmla="*/ 1257300 h 5608320"/>
                  <a:gd name="connsiteX35" fmla="*/ 2354580 w 3390900"/>
                  <a:gd name="connsiteY35" fmla="*/ 1310640 h 5608320"/>
                  <a:gd name="connsiteX36" fmla="*/ 2301240 w 3390900"/>
                  <a:gd name="connsiteY36" fmla="*/ 1333500 h 5608320"/>
                  <a:gd name="connsiteX37" fmla="*/ 2247900 w 3390900"/>
                  <a:gd name="connsiteY37" fmla="*/ 1264920 h 5608320"/>
                  <a:gd name="connsiteX38" fmla="*/ 2148840 w 3390900"/>
                  <a:gd name="connsiteY38" fmla="*/ 1234440 h 5608320"/>
                  <a:gd name="connsiteX39" fmla="*/ 2133600 w 3390900"/>
                  <a:gd name="connsiteY39" fmla="*/ 1173480 h 5608320"/>
                  <a:gd name="connsiteX40" fmla="*/ 2034540 w 3390900"/>
                  <a:gd name="connsiteY40" fmla="*/ 1226820 h 5608320"/>
                  <a:gd name="connsiteX41" fmla="*/ 2034540 w 3390900"/>
                  <a:gd name="connsiteY41" fmla="*/ 1295400 h 5608320"/>
                  <a:gd name="connsiteX42" fmla="*/ 1943100 w 3390900"/>
                  <a:gd name="connsiteY42" fmla="*/ 1493520 h 5608320"/>
                  <a:gd name="connsiteX43" fmla="*/ 1988820 w 3390900"/>
                  <a:gd name="connsiteY43" fmla="*/ 1546860 h 5608320"/>
                  <a:gd name="connsiteX44" fmla="*/ 1943100 w 3390900"/>
                  <a:gd name="connsiteY44" fmla="*/ 1638300 h 5608320"/>
                  <a:gd name="connsiteX45" fmla="*/ 1889760 w 3390900"/>
                  <a:gd name="connsiteY45" fmla="*/ 1630680 h 5608320"/>
                  <a:gd name="connsiteX46" fmla="*/ 1882140 w 3390900"/>
                  <a:gd name="connsiteY46" fmla="*/ 1752600 h 5608320"/>
                  <a:gd name="connsiteX47" fmla="*/ 1874520 w 3390900"/>
                  <a:gd name="connsiteY47" fmla="*/ 1790700 h 5608320"/>
                  <a:gd name="connsiteX48" fmla="*/ 2019300 w 3390900"/>
                  <a:gd name="connsiteY48" fmla="*/ 1813560 h 5608320"/>
                  <a:gd name="connsiteX49" fmla="*/ 2042160 w 3390900"/>
                  <a:gd name="connsiteY49" fmla="*/ 1752600 h 5608320"/>
                  <a:gd name="connsiteX50" fmla="*/ 2125980 w 3390900"/>
                  <a:gd name="connsiteY50" fmla="*/ 1752600 h 5608320"/>
                  <a:gd name="connsiteX51" fmla="*/ 2125980 w 3390900"/>
                  <a:gd name="connsiteY51" fmla="*/ 1805940 h 5608320"/>
                  <a:gd name="connsiteX52" fmla="*/ 2171700 w 3390900"/>
                  <a:gd name="connsiteY52" fmla="*/ 1813560 h 5608320"/>
                  <a:gd name="connsiteX53" fmla="*/ 2179320 w 3390900"/>
                  <a:gd name="connsiteY53" fmla="*/ 1859280 h 5608320"/>
                  <a:gd name="connsiteX54" fmla="*/ 2247900 w 3390900"/>
                  <a:gd name="connsiteY54" fmla="*/ 1882140 h 5608320"/>
                  <a:gd name="connsiteX55" fmla="*/ 2286000 w 3390900"/>
                  <a:gd name="connsiteY55" fmla="*/ 1828800 h 5608320"/>
                  <a:gd name="connsiteX56" fmla="*/ 2377440 w 3390900"/>
                  <a:gd name="connsiteY56" fmla="*/ 1691640 h 5608320"/>
                  <a:gd name="connsiteX57" fmla="*/ 2453640 w 3390900"/>
                  <a:gd name="connsiteY57" fmla="*/ 1684020 h 5608320"/>
                  <a:gd name="connsiteX58" fmla="*/ 2438624 w 3390900"/>
                  <a:gd name="connsiteY58" fmla="*/ 2194560 h 5608320"/>
                  <a:gd name="connsiteX59" fmla="*/ 2255520 w 3390900"/>
                  <a:gd name="connsiteY59" fmla="*/ 2194560 h 5608320"/>
                  <a:gd name="connsiteX60" fmla="*/ 2202180 w 3390900"/>
                  <a:gd name="connsiteY60" fmla="*/ 2270760 h 5608320"/>
                  <a:gd name="connsiteX61" fmla="*/ 2141220 w 3390900"/>
                  <a:gd name="connsiteY61" fmla="*/ 2225040 h 5608320"/>
                  <a:gd name="connsiteX62" fmla="*/ 2049780 w 3390900"/>
                  <a:gd name="connsiteY62" fmla="*/ 2270760 h 5608320"/>
                  <a:gd name="connsiteX63" fmla="*/ 2049780 w 3390900"/>
                  <a:gd name="connsiteY63" fmla="*/ 2316480 h 5608320"/>
                  <a:gd name="connsiteX64" fmla="*/ 1950720 w 3390900"/>
                  <a:gd name="connsiteY64" fmla="*/ 2400300 h 5608320"/>
                  <a:gd name="connsiteX65" fmla="*/ 1935480 w 3390900"/>
                  <a:gd name="connsiteY65" fmla="*/ 2522220 h 5608320"/>
                  <a:gd name="connsiteX66" fmla="*/ 1851660 w 3390900"/>
                  <a:gd name="connsiteY66" fmla="*/ 2628900 h 5608320"/>
                  <a:gd name="connsiteX67" fmla="*/ 1821180 w 3390900"/>
                  <a:gd name="connsiteY67" fmla="*/ 2857500 h 5608320"/>
                  <a:gd name="connsiteX68" fmla="*/ 1844040 w 3390900"/>
                  <a:gd name="connsiteY68" fmla="*/ 2926080 h 5608320"/>
                  <a:gd name="connsiteX69" fmla="*/ 1828800 w 3390900"/>
                  <a:gd name="connsiteY69" fmla="*/ 3025140 h 5608320"/>
                  <a:gd name="connsiteX70" fmla="*/ 1668780 w 3390900"/>
                  <a:gd name="connsiteY70" fmla="*/ 3101340 h 5608320"/>
                  <a:gd name="connsiteX71" fmla="*/ 1668780 w 3390900"/>
                  <a:gd name="connsiteY71" fmla="*/ 3154680 h 5608320"/>
                  <a:gd name="connsiteX72" fmla="*/ 1699260 w 3390900"/>
                  <a:gd name="connsiteY72" fmla="*/ 3223260 h 5608320"/>
                  <a:gd name="connsiteX73" fmla="*/ 1714500 w 3390900"/>
                  <a:gd name="connsiteY73" fmla="*/ 3314700 h 5608320"/>
                  <a:gd name="connsiteX74" fmla="*/ 1722120 w 3390900"/>
                  <a:gd name="connsiteY74" fmla="*/ 3375660 h 5608320"/>
                  <a:gd name="connsiteX75" fmla="*/ 1630680 w 3390900"/>
                  <a:gd name="connsiteY75" fmla="*/ 3497580 h 5608320"/>
                  <a:gd name="connsiteX76" fmla="*/ 1638300 w 3390900"/>
                  <a:gd name="connsiteY76" fmla="*/ 3680460 h 5608320"/>
                  <a:gd name="connsiteX77" fmla="*/ 1699260 w 3390900"/>
                  <a:gd name="connsiteY77" fmla="*/ 3741420 h 5608320"/>
                  <a:gd name="connsiteX78" fmla="*/ 1714500 w 3390900"/>
                  <a:gd name="connsiteY78" fmla="*/ 3855720 h 5608320"/>
                  <a:gd name="connsiteX79" fmla="*/ 1676400 w 3390900"/>
                  <a:gd name="connsiteY79" fmla="*/ 3886200 h 5608320"/>
                  <a:gd name="connsiteX80" fmla="*/ 1653540 w 3390900"/>
                  <a:gd name="connsiteY80" fmla="*/ 4191000 h 5608320"/>
                  <a:gd name="connsiteX81" fmla="*/ 1592580 w 3390900"/>
                  <a:gd name="connsiteY81" fmla="*/ 4251960 h 5608320"/>
                  <a:gd name="connsiteX82" fmla="*/ 1592580 w 3390900"/>
                  <a:gd name="connsiteY82" fmla="*/ 4312920 h 5608320"/>
                  <a:gd name="connsiteX83" fmla="*/ 1668780 w 3390900"/>
                  <a:gd name="connsiteY83" fmla="*/ 4328160 h 5608320"/>
                  <a:gd name="connsiteX84" fmla="*/ 1684020 w 3390900"/>
                  <a:gd name="connsiteY84" fmla="*/ 4511040 h 5608320"/>
                  <a:gd name="connsiteX85" fmla="*/ 1638300 w 3390900"/>
                  <a:gd name="connsiteY85" fmla="*/ 4556760 h 5608320"/>
                  <a:gd name="connsiteX86" fmla="*/ 1653540 w 3390900"/>
                  <a:gd name="connsiteY86" fmla="*/ 4724400 h 5608320"/>
                  <a:gd name="connsiteX87" fmla="*/ 1665776 w 3390900"/>
                  <a:gd name="connsiteY87" fmla="*/ 4726148 h 5608320"/>
                  <a:gd name="connsiteX88" fmla="*/ 1661160 w 3390900"/>
                  <a:gd name="connsiteY88" fmla="*/ 4739640 h 5608320"/>
                  <a:gd name="connsiteX89" fmla="*/ 1729740 w 3390900"/>
                  <a:gd name="connsiteY89" fmla="*/ 4846320 h 5608320"/>
                  <a:gd name="connsiteX90" fmla="*/ 1790700 w 3390900"/>
                  <a:gd name="connsiteY90" fmla="*/ 4869180 h 5608320"/>
                  <a:gd name="connsiteX91" fmla="*/ 1836420 w 3390900"/>
                  <a:gd name="connsiteY91" fmla="*/ 4937760 h 5608320"/>
                  <a:gd name="connsiteX92" fmla="*/ 1661160 w 3390900"/>
                  <a:gd name="connsiteY92" fmla="*/ 5212080 h 5608320"/>
                  <a:gd name="connsiteX93" fmla="*/ 1584960 w 3390900"/>
                  <a:gd name="connsiteY93" fmla="*/ 5242560 h 5608320"/>
                  <a:gd name="connsiteX94" fmla="*/ 1607820 w 3390900"/>
                  <a:gd name="connsiteY94" fmla="*/ 5311140 h 5608320"/>
                  <a:gd name="connsiteX95" fmla="*/ 1607820 w 3390900"/>
                  <a:gd name="connsiteY95" fmla="*/ 5402580 h 5608320"/>
                  <a:gd name="connsiteX96" fmla="*/ 1539240 w 3390900"/>
                  <a:gd name="connsiteY96" fmla="*/ 5539740 h 5608320"/>
                  <a:gd name="connsiteX97" fmla="*/ 1424940 w 3390900"/>
                  <a:gd name="connsiteY97" fmla="*/ 5554980 h 5608320"/>
                  <a:gd name="connsiteX98" fmla="*/ 1386840 w 3390900"/>
                  <a:gd name="connsiteY98" fmla="*/ 5577840 h 5608320"/>
                  <a:gd name="connsiteX99" fmla="*/ 1249680 w 3390900"/>
                  <a:gd name="connsiteY99" fmla="*/ 5608320 h 5608320"/>
                  <a:gd name="connsiteX100" fmla="*/ 1196340 w 3390900"/>
                  <a:gd name="connsiteY100" fmla="*/ 5494020 h 5608320"/>
                  <a:gd name="connsiteX101" fmla="*/ 1120140 w 3390900"/>
                  <a:gd name="connsiteY101" fmla="*/ 5471160 h 5608320"/>
                  <a:gd name="connsiteX102" fmla="*/ 1066800 w 3390900"/>
                  <a:gd name="connsiteY102" fmla="*/ 5394960 h 5608320"/>
                  <a:gd name="connsiteX103" fmla="*/ 937260 w 3390900"/>
                  <a:gd name="connsiteY103" fmla="*/ 5280660 h 5608320"/>
                  <a:gd name="connsiteX104" fmla="*/ 868680 w 3390900"/>
                  <a:gd name="connsiteY104" fmla="*/ 5280660 h 5608320"/>
                  <a:gd name="connsiteX105" fmla="*/ 838200 w 3390900"/>
                  <a:gd name="connsiteY105" fmla="*/ 5326380 h 5608320"/>
                  <a:gd name="connsiteX106" fmla="*/ 754380 w 3390900"/>
                  <a:gd name="connsiteY106" fmla="*/ 5303520 h 5608320"/>
                  <a:gd name="connsiteX107" fmla="*/ 701040 w 3390900"/>
                  <a:gd name="connsiteY107" fmla="*/ 5273040 h 5608320"/>
                  <a:gd name="connsiteX108" fmla="*/ 624840 w 3390900"/>
                  <a:gd name="connsiteY108" fmla="*/ 5356860 h 5608320"/>
                  <a:gd name="connsiteX109" fmla="*/ 510540 w 3390900"/>
                  <a:gd name="connsiteY109" fmla="*/ 5280660 h 5608320"/>
                  <a:gd name="connsiteX110" fmla="*/ 472440 w 3390900"/>
                  <a:gd name="connsiteY110" fmla="*/ 5212080 h 5608320"/>
                  <a:gd name="connsiteX111" fmla="*/ 304800 w 3390900"/>
                  <a:gd name="connsiteY111" fmla="*/ 5242560 h 5608320"/>
                  <a:gd name="connsiteX112" fmla="*/ 281940 w 3390900"/>
                  <a:gd name="connsiteY112" fmla="*/ 5173980 h 5608320"/>
                  <a:gd name="connsiteX113" fmla="*/ 266700 w 3390900"/>
                  <a:gd name="connsiteY113" fmla="*/ 5105400 h 5608320"/>
                  <a:gd name="connsiteX114" fmla="*/ 228600 w 3390900"/>
                  <a:gd name="connsiteY114" fmla="*/ 4983480 h 5608320"/>
                  <a:gd name="connsiteX115" fmla="*/ 137160 w 3390900"/>
                  <a:gd name="connsiteY115" fmla="*/ 4892040 h 5608320"/>
                  <a:gd name="connsiteX116" fmla="*/ 83820 w 3390900"/>
                  <a:gd name="connsiteY116" fmla="*/ 4846320 h 5608320"/>
                  <a:gd name="connsiteX117" fmla="*/ 0 w 3390900"/>
                  <a:gd name="connsiteY117" fmla="*/ 4732020 h 5608320"/>
                  <a:gd name="connsiteX118" fmla="*/ 106680 w 3390900"/>
                  <a:gd name="connsiteY118" fmla="*/ 4617720 h 5608320"/>
                  <a:gd name="connsiteX119" fmla="*/ 152400 w 3390900"/>
                  <a:gd name="connsiteY119" fmla="*/ 4541520 h 5608320"/>
                  <a:gd name="connsiteX120" fmla="*/ 266700 w 3390900"/>
                  <a:gd name="connsiteY120" fmla="*/ 4526280 h 5608320"/>
                  <a:gd name="connsiteX121" fmla="*/ 457200 w 3390900"/>
                  <a:gd name="connsiteY121" fmla="*/ 4366260 h 5608320"/>
                  <a:gd name="connsiteX122" fmla="*/ 1051560 w 3390900"/>
                  <a:gd name="connsiteY122" fmla="*/ 3550920 h 5608320"/>
                  <a:gd name="connsiteX123" fmla="*/ 1135380 w 3390900"/>
                  <a:gd name="connsiteY123" fmla="*/ 3459480 h 5608320"/>
                  <a:gd name="connsiteX124" fmla="*/ 1470660 w 3390900"/>
                  <a:gd name="connsiteY124" fmla="*/ 2796540 h 5608320"/>
                  <a:gd name="connsiteX125" fmla="*/ 1569720 w 3390900"/>
                  <a:gd name="connsiteY125" fmla="*/ 2415540 h 5608320"/>
                  <a:gd name="connsiteX126" fmla="*/ 1569720 w 3390900"/>
                  <a:gd name="connsiteY126" fmla="*/ 2385060 h 5608320"/>
                  <a:gd name="connsiteX127" fmla="*/ 1531620 w 3390900"/>
                  <a:gd name="connsiteY127" fmla="*/ 2362200 h 5608320"/>
                  <a:gd name="connsiteX128" fmla="*/ 1508760 w 3390900"/>
                  <a:gd name="connsiteY128" fmla="*/ 2316480 h 5608320"/>
                  <a:gd name="connsiteX129" fmla="*/ 1577340 w 3390900"/>
                  <a:gd name="connsiteY129" fmla="*/ 2225040 h 5608320"/>
                  <a:gd name="connsiteX130" fmla="*/ 1569720 w 3390900"/>
                  <a:gd name="connsiteY130" fmla="*/ 2095500 h 5608320"/>
                  <a:gd name="connsiteX131" fmla="*/ 1501140 w 3390900"/>
                  <a:gd name="connsiteY131" fmla="*/ 2042160 h 5608320"/>
                  <a:gd name="connsiteX132" fmla="*/ 1524000 w 3390900"/>
                  <a:gd name="connsiteY132" fmla="*/ 1981200 h 5608320"/>
                  <a:gd name="connsiteX133" fmla="*/ 1470660 w 3390900"/>
                  <a:gd name="connsiteY133" fmla="*/ 1935480 h 5608320"/>
                  <a:gd name="connsiteX134" fmla="*/ 1440180 w 3390900"/>
                  <a:gd name="connsiteY134" fmla="*/ 1805940 h 5608320"/>
                  <a:gd name="connsiteX135" fmla="*/ 1455420 w 3390900"/>
                  <a:gd name="connsiteY135" fmla="*/ 1744980 h 5608320"/>
                  <a:gd name="connsiteX136" fmla="*/ 1463040 w 3390900"/>
                  <a:gd name="connsiteY136" fmla="*/ 1531620 h 5608320"/>
                  <a:gd name="connsiteX137" fmla="*/ 1394460 w 3390900"/>
                  <a:gd name="connsiteY137" fmla="*/ 1493520 h 5608320"/>
                  <a:gd name="connsiteX138" fmla="*/ 1303020 w 3390900"/>
                  <a:gd name="connsiteY138" fmla="*/ 1546860 h 5608320"/>
                  <a:gd name="connsiteX139" fmla="*/ 1264920 w 3390900"/>
                  <a:gd name="connsiteY139" fmla="*/ 1516380 h 5608320"/>
                  <a:gd name="connsiteX140" fmla="*/ 1325880 w 3390900"/>
                  <a:gd name="connsiteY140" fmla="*/ 1272540 h 5608320"/>
                  <a:gd name="connsiteX141" fmla="*/ 1379220 w 3390900"/>
                  <a:gd name="connsiteY141" fmla="*/ 1188720 h 5608320"/>
                  <a:gd name="connsiteX142" fmla="*/ 1386840 w 3390900"/>
                  <a:gd name="connsiteY142" fmla="*/ 1150620 h 5608320"/>
                  <a:gd name="connsiteX143" fmla="*/ 1447800 w 3390900"/>
                  <a:gd name="connsiteY143" fmla="*/ 1028700 h 5608320"/>
                  <a:gd name="connsiteX144" fmla="*/ 1463040 w 3390900"/>
                  <a:gd name="connsiteY144" fmla="*/ 952500 h 5608320"/>
                  <a:gd name="connsiteX145" fmla="*/ 1470660 w 3390900"/>
                  <a:gd name="connsiteY145" fmla="*/ 800100 h 5608320"/>
                  <a:gd name="connsiteX146" fmla="*/ 1501140 w 3390900"/>
                  <a:gd name="connsiteY146" fmla="*/ 746760 h 5608320"/>
                  <a:gd name="connsiteX147" fmla="*/ 1524000 w 3390900"/>
                  <a:gd name="connsiteY147" fmla="*/ 701040 h 5608320"/>
                  <a:gd name="connsiteX148" fmla="*/ 1760220 w 3390900"/>
                  <a:gd name="connsiteY148" fmla="*/ 586740 h 5608320"/>
                  <a:gd name="connsiteX149" fmla="*/ 1927860 w 3390900"/>
                  <a:gd name="connsiteY149" fmla="*/ 510540 h 5608320"/>
                  <a:gd name="connsiteX150" fmla="*/ 2072640 w 3390900"/>
                  <a:gd name="connsiteY150" fmla="*/ 525780 h 5608320"/>
                  <a:gd name="connsiteX151" fmla="*/ 2415540 w 3390900"/>
                  <a:gd name="connsiteY151" fmla="*/ 358140 h 5608320"/>
                  <a:gd name="connsiteX152" fmla="*/ 2522220 w 3390900"/>
                  <a:gd name="connsiteY152" fmla="*/ 289560 h 5608320"/>
                  <a:gd name="connsiteX153" fmla="*/ 2727960 w 3390900"/>
                  <a:gd name="connsiteY153" fmla="*/ 137160 h 5608320"/>
                  <a:gd name="connsiteX154" fmla="*/ 2956560 w 3390900"/>
                  <a:gd name="connsiteY154" fmla="*/ 129540 h 5608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3390900" h="5608320">
                    <a:moveTo>
                      <a:pt x="2407920" y="1435418"/>
                    </a:moveTo>
                    <a:lnTo>
                      <a:pt x="2441258" y="1478280"/>
                    </a:lnTo>
                    <a:lnTo>
                      <a:pt x="2426970" y="1540192"/>
                    </a:lnTo>
                    <a:lnTo>
                      <a:pt x="2426970" y="1587818"/>
                    </a:lnTo>
                    <a:lnTo>
                      <a:pt x="2322196" y="1630680"/>
                    </a:lnTo>
                    <a:lnTo>
                      <a:pt x="2241232" y="1621156"/>
                    </a:lnTo>
                    <a:lnTo>
                      <a:pt x="2179320" y="1668780"/>
                    </a:lnTo>
                    <a:lnTo>
                      <a:pt x="2136458" y="1668780"/>
                    </a:lnTo>
                    <a:lnTo>
                      <a:pt x="2065020" y="1559244"/>
                    </a:lnTo>
                    <a:lnTo>
                      <a:pt x="2141220" y="1535430"/>
                    </a:lnTo>
                    <a:lnTo>
                      <a:pt x="2184084" y="1506856"/>
                    </a:lnTo>
                    <a:lnTo>
                      <a:pt x="2241232" y="1478280"/>
                    </a:lnTo>
                    <a:lnTo>
                      <a:pt x="2293620" y="1535430"/>
                    </a:lnTo>
                    <a:lnTo>
                      <a:pt x="2355532" y="1535430"/>
                    </a:lnTo>
                    <a:close/>
                    <a:moveTo>
                      <a:pt x="3124200" y="0"/>
                    </a:moveTo>
                    <a:lnTo>
                      <a:pt x="3284220" y="22860"/>
                    </a:lnTo>
                    <a:lnTo>
                      <a:pt x="3360420" y="91440"/>
                    </a:lnTo>
                    <a:lnTo>
                      <a:pt x="3360420" y="152400"/>
                    </a:lnTo>
                    <a:lnTo>
                      <a:pt x="3329940" y="220980"/>
                    </a:lnTo>
                    <a:lnTo>
                      <a:pt x="3390900" y="320040"/>
                    </a:lnTo>
                    <a:lnTo>
                      <a:pt x="3390900" y="358140"/>
                    </a:lnTo>
                    <a:lnTo>
                      <a:pt x="3261360" y="396240"/>
                    </a:lnTo>
                    <a:lnTo>
                      <a:pt x="3200400" y="365760"/>
                    </a:lnTo>
                    <a:lnTo>
                      <a:pt x="3124200" y="365760"/>
                    </a:lnTo>
                    <a:lnTo>
                      <a:pt x="3048000" y="441960"/>
                    </a:lnTo>
                    <a:lnTo>
                      <a:pt x="3025140" y="647700"/>
                    </a:lnTo>
                    <a:lnTo>
                      <a:pt x="3055620" y="685800"/>
                    </a:lnTo>
                    <a:lnTo>
                      <a:pt x="3101340" y="723900"/>
                    </a:lnTo>
                    <a:lnTo>
                      <a:pt x="3101340" y="800100"/>
                    </a:lnTo>
                    <a:lnTo>
                      <a:pt x="3032760" y="883920"/>
                    </a:lnTo>
                    <a:lnTo>
                      <a:pt x="2956560" y="914400"/>
                    </a:lnTo>
                    <a:lnTo>
                      <a:pt x="2758440" y="906780"/>
                    </a:lnTo>
                    <a:lnTo>
                      <a:pt x="2560320" y="975360"/>
                    </a:lnTo>
                    <a:lnTo>
                      <a:pt x="2567940" y="1089660"/>
                    </a:lnTo>
                    <a:lnTo>
                      <a:pt x="2484120" y="1257300"/>
                    </a:lnTo>
                    <a:lnTo>
                      <a:pt x="2354580" y="1310640"/>
                    </a:lnTo>
                    <a:lnTo>
                      <a:pt x="2301240" y="1333500"/>
                    </a:lnTo>
                    <a:lnTo>
                      <a:pt x="2247900" y="1264920"/>
                    </a:lnTo>
                    <a:lnTo>
                      <a:pt x="2148840" y="1234440"/>
                    </a:lnTo>
                    <a:lnTo>
                      <a:pt x="2133600" y="1173480"/>
                    </a:lnTo>
                    <a:lnTo>
                      <a:pt x="2034540" y="1226820"/>
                    </a:lnTo>
                    <a:lnTo>
                      <a:pt x="2034540" y="1295400"/>
                    </a:lnTo>
                    <a:lnTo>
                      <a:pt x="1943100" y="1493520"/>
                    </a:lnTo>
                    <a:lnTo>
                      <a:pt x="1988820" y="1546860"/>
                    </a:lnTo>
                    <a:lnTo>
                      <a:pt x="1943100" y="1638300"/>
                    </a:lnTo>
                    <a:lnTo>
                      <a:pt x="1889760" y="1630680"/>
                    </a:lnTo>
                    <a:lnTo>
                      <a:pt x="1882140" y="1752600"/>
                    </a:lnTo>
                    <a:lnTo>
                      <a:pt x="1874520" y="1790700"/>
                    </a:lnTo>
                    <a:lnTo>
                      <a:pt x="2019300" y="1813560"/>
                    </a:lnTo>
                    <a:lnTo>
                      <a:pt x="2042160" y="1752600"/>
                    </a:lnTo>
                    <a:lnTo>
                      <a:pt x="2125980" y="1752600"/>
                    </a:lnTo>
                    <a:lnTo>
                      <a:pt x="2125980" y="1805940"/>
                    </a:lnTo>
                    <a:lnTo>
                      <a:pt x="2171700" y="1813560"/>
                    </a:lnTo>
                    <a:lnTo>
                      <a:pt x="2179320" y="1859280"/>
                    </a:lnTo>
                    <a:lnTo>
                      <a:pt x="2247900" y="1882140"/>
                    </a:lnTo>
                    <a:lnTo>
                      <a:pt x="2286000" y="1828800"/>
                    </a:lnTo>
                    <a:lnTo>
                      <a:pt x="2377440" y="1691640"/>
                    </a:lnTo>
                    <a:lnTo>
                      <a:pt x="2453640" y="1684020"/>
                    </a:lnTo>
                    <a:lnTo>
                      <a:pt x="2438624" y="2194560"/>
                    </a:lnTo>
                    <a:lnTo>
                      <a:pt x="2255520" y="2194560"/>
                    </a:lnTo>
                    <a:lnTo>
                      <a:pt x="2202180" y="2270760"/>
                    </a:lnTo>
                    <a:lnTo>
                      <a:pt x="2141220" y="2225040"/>
                    </a:lnTo>
                    <a:lnTo>
                      <a:pt x="2049780" y="2270760"/>
                    </a:lnTo>
                    <a:lnTo>
                      <a:pt x="2049780" y="2316480"/>
                    </a:lnTo>
                    <a:lnTo>
                      <a:pt x="1950720" y="2400300"/>
                    </a:lnTo>
                    <a:lnTo>
                      <a:pt x="1935480" y="2522220"/>
                    </a:lnTo>
                    <a:lnTo>
                      <a:pt x="1851660" y="2628900"/>
                    </a:lnTo>
                    <a:lnTo>
                      <a:pt x="1821180" y="2857500"/>
                    </a:lnTo>
                    <a:lnTo>
                      <a:pt x="1844040" y="2926080"/>
                    </a:lnTo>
                    <a:lnTo>
                      <a:pt x="1828800" y="3025140"/>
                    </a:lnTo>
                    <a:lnTo>
                      <a:pt x="1668780" y="3101340"/>
                    </a:lnTo>
                    <a:lnTo>
                      <a:pt x="1668780" y="3154680"/>
                    </a:lnTo>
                    <a:lnTo>
                      <a:pt x="1699260" y="3223260"/>
                    </a:lnTo>
                    <a:lnTo>
                      <a:pt x="1714500" y="3314700"/>
                    </a:lnTo>
                    <a:lnTo>
                      <a:pt x="1722120" y="3375660"/>
                    </a:lnTo>
                    <a:lnTo>
                      <a:pt x="1630680" y="3497580"/>
                    </a:lnTo>
                    <a:lnTo>
                      <a:pt x="1638300" y="3680460"/>
                    </a:lnTo>
                    <a:lnTo>
                      <a:pt x="1699260" y="3741420"/>
                    </a:lnTo>
                    <a:lnTo>
                      <a:pt x="1714500" y="3855720"/>
                    </a:lnTo>
                    <a:lnTo>
                      <a:pt x="1676400" y="3886200"/>
                    </a:lnTo>
                    <a:lnTo>
                      <a:pt x="1653540" y="4191000"/>
                    </a:lnTo>
                    <a:lnTo>
                      <a:pt x="1592580" y="4251960"/>
                    </a:lnTo>
                    <a:lnTo>
                      <a:pt x="1592580" y="4312920"/>
                    </a:lnTo>
                    <a:lnTo>
                      <a:pt x="1668780" y="4328160"/>
                    </a:lnTo>
                    <a:lnTo>
                      <a:pt x="1684020" y="4511040"/>
                    </a:lnTo>
                    <a:lnTo>
                      <a:pt x="1638300" y="4556760"/>
                    </a:lnTo>
                    <a:lnTo>
                      <a:pt x="1653540" y="4724400"/>
                    </a:lnTo>
                    <a:lnTo>
                      <a:pt x="1665776" y="4726148"/>
                    </a:lnTo>
                    <a:lnTo>
                      <a:pt x="1661160" y="4739640"/>
                    </a:lnTo>
                    <a:lnTo>
                      <a:pt x="1729740" y="4846320"/>
                    </a:lnTo>
                    <a:lnTo>
                      <a:pt x="1790700" y="4869180"/>
                    </a:lnTo>
                    <a:lnTo>
                      <a:pt x="1836420" y="4937760"/>
                    </a:lnTo>
                    <a:lnTo>
                      <a:pt x="1661160" y="5212080"/>
                    </a:lnTo>
                    <a:lnTo>
                      <a:pt x="1584960" y="5242560"/>
                    </a:lnTo>
                    <a:lnTo>
                      <a:pt x="1607820" y="5311140"/>
                    </a:lnTo>
                    <a:lnTo>
                      <a:pt x="1607820" y="5402580"/>
                    </a:lnTo>
                    <a:lnTo>
                      <a:pt x="1539240" y="5539740"/>
                    </a:lnTo>
                    <a:lnTo>
                      <a:pt x="1424940" y="5554980"/>
                    </a:lnTo>
                    <a:lnTo>
                      <a:pt x="1386840" y="5577840"/>
                    </a:lnTo>
                    <a:lnTo>
                      <a:pt x="1249680" y="5608320"/>
                    </a:lnTo>
                    <a:lnTo>
                      <a:pt x="1196340" y="5494020"/>
                    </a:lnTo>
                    <a:lnTo>
                      <a:pt x="1120140" y="5471160"/>
                    </a:lnTo>
                    <a:lnTo>
                      <a:pt x="1066800" y="5394960"/>
                    </a:lnTo>
                    <a:lnTo>
                      <a:pt x="937260" y="5280660"/>
                    </a:lnTo>
                    <a:lnTo>
                      <a:pt x="868680" y="5280660"/>
                    </a:lnTo>
                    <a:lnTo>
                      <a:pt x="838200" y="5326380"/>
                    </a:lnTo>
                    <a:lnTo>
                      <a:pt x="754380" y="5303520"/>
                    </a:lnTo>
                    <a:lnTo>
                      <a:pt x="701040" y="5273040"/>
                    </a:lnTo>
                    <a:lnTo>
                      <a:pt x="624840" y="5356860"/>
                    </a:lnTo>
                    <a:lnTo>
                      <a:pt x="510540" y="5280660"/>
                    </a:lnTo>
                    <a:lnTo>
                      <a:pt x="472440" y="5212080"/>
                    </a:lnTo>
                    <a:lnTo>
                      <a:pt x="304800" y="5242560"/>
                    </a:lnTo>
                    <a:lnTo>
                      <a:pt x="281940" y="5173980"/>
                    </a:lnTo>
                    <a:lnTo>
                      <a:pt x="266700" y="5105400"/>
                    </a:lnTo>
                    <a:lnTo>
                      <a:pt x="228600" y="4983480"/>
                    </a:lnTo>
                    <a:lnTo>
                      <a:pt x="137160" y="4892040"/>
                    </a:lnTo>
                    <a:lnTo>
                      <a:pt x="83820" y="4846320"/>
                    </a:lnTo>
                    <a:lnTo>
                      <a:pt x="0" y="4732020"/>
                    </a:lnTo>
                    <a:lnTo>
                      <a:pt x="106680" y="4617720"/>
                    </a:lnTo>
                    <a:lnTo>
                      <a:pt x="152400" y="4541520"/>
                    </a:lnTo>
                    <a:lnTo>
                      <a:pt x="266700" y="4526280"/>
                    </a:lnTo>
                    <a:lnTo>
                      <a:pt x="457200" y="4366260"/>
                    </a:lnTo>
                    <a:lnTo>
                      <a:pt x="1051560" y="3550920"/>
                    </a:lnTo>
                    <a:lnTo>
                      <a:pt x="1135380" y="3459480"/>
                    </a:lnTo>
                    <a:lnTo>
                      <a:pt x="1470660" y="2796540"/>
                    </a:lnTo>
                    <a:lnTo>
                      <a:pt x="1569720" y="2415540"/>
                    </a:lnTo>
                    <a:lnTo>
                      <a:pt x="1569720" y="2385060"/>
                    </a:lnTo>
                    <a:lnTo>
                      <a:pt x="1531620" y="2362200"/>
                    </a:lnTo>
                    <a:lnTo>
                      <a:pt x="1508760" y="2316480"/>
                    </a:lnTo>
                    <a:lnTo>
                      <a:pt x="1577340" y="2225040"/>
                    </a:lnTo>
                    <a:lnTo>
                      <a:pt x="1569720" y="2095500"/>
                    </a:lnTo>
                    <a:lnTo>
                      <a:pt x="1501140" y="2042160"/>
                    </a:lnTo>
                    <a:lnTo>
                      <a:pt x="1524000" y="1981200"/>
                    </a:lnTo>
                    <a:lnTo>
                      <a:pt x="1470660" y="1935480"/>
                    </a:lnTo>
                    <a:lnTo>
                      <a:pt x="1440180" y="1805940"/>
                    </a:lnTo>
                    <a:lnTo>
                      <a:pt x="1455420" y="1744980"/>
                    </a:lnTo>
                    <a:lnTo>
                      <a:pt x="1463040" y="1531620"/>
                    </a:lnTo>
                    <a:lnTo>
                      <a:pt x="1394460" y="1493520"/>
                    </a:lnTo>
                    <a:lnTo>
                      <a:pt x="1303020" y="1546860"/>
                    </a:lnTo>
                    <a:lnTo>
                      <a:pt x="1264920" y="1516380"/>
                    </a:lnTo>
                    <a:lnTo>
                      <a:pt x="1325880" y="1272540"/>
                    </a:lnTo>
                    <a:lnTo>
                      <a:pt x="1379220" y="1188720"/>
                    </a:lnTo>
                    <a:lnTo>
                      <a:pt x="1386840" y="1150620"/>
                    </a:lnTo>
                    <a:lnTo>
                      <a:pt x="1447800" y="1028700"/>
                    </a:lnTo>
                    <a:lnTo>
                      <a:pt x="1463040" y="952500"/>
                    </a:lnTo>
                    <a:lnTo>
                      <a:pt x="1470660" y="800100"/>
                    </a:lnTo>
                    <a:lnTo>
                      <a:pt x="1501140" y="746760"/>
                    </a:lnTo>
                    <a:lnTo>
                      <a:pt x="1524000" y="701040"/>
                    </a:lnTo>
                    <a:lnTo>
                      <a:pt x="1760220" y="586740"/>
                    </a:lnTo>
                    <a:lnTo>
                      <a:pt x="1927860" y="510540"/>
                    </a:lnTo>
                    <a:lnTo>
                      <a:pt x="2072640" y="525780"/>
                    </a:lnTo>
                    <a:lnTo>
                      <a:pt x="2415540" y="358140"/>
                    </a:lnTo>
                    <a:lnTo>
                      <a:pt x="2522220" y="289560"/>
                    </a:lnTo>
                    <a:lnTo>
                      <a:pt x="2727960" y="137160"/>
                    </a:lnTo>
                    <a:lnTo>
                      <a:pt x="2956560" y="12954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2F254D17-C06D-426C-A33F-17E6863C0F95}"/>
                  </a:ext>
                </a:extLst>
              </p:cNvPr>
              <p:cNvSpPr/>
              <p:nvPr/>
            </p:nvSpPr>
            <p:spPr>
              <a:xfrm>
                <a:off x="980533" y="2992203"/>
                <a:ext cx="525748" cy="551838"/>
              </a:xfrm>
              <a:custGeom>
                <a:avLst/>
                <a:gdLst>
                  <a:gd name="connsiteX0" fmla="*/ 329164 w 525748"/>
                  <a:gd name="connsiteY0" fmla="*/ 0 h 551838"/>
                  <a:gd name="connsiteX1" fmla="*/ 333736 w 525748"/>
                  <a:gd name="connsiteY1" fmla="*/ 21716 h 551838"/>
                  <a:gd name="connsiteX2" fmla="*/ 332593 w 525748"/>
                  <a:gd name="connsiteY2" fmla="*/ 35431 h 551838"/>
                  <a:gd name="connsiteX3" fmla="*/ 339450 w 525748"/>
                  <a:gd name="connsiteY3" fmla="*/ 70862 h 551838"/>
                  <a:gd name="connsiteX4" fmla="*/ 345165 w 525748"/>
                  <a:gd name="connsiteY4" fmla="*/ 78862 h 551838"/>
                  <a:gd name="connsiteX5" fmla="*/ 356594 w 525748"/>
                  <a:gd name="connsiteY5" fmla="*/ 72005 h 551838"/>
                  <a:gd name="connsiteX6" fmla="*/ 366881 w 525748"/>
                  <a:gd name="connsiteY6" fmla="*/ 82291 h 551838"/>
                  <a:gd name="connsiteX7" fmla="*/ 366881 w 525748"/>
                  <a:gd name="connsiteY7" fmla="*/ 106293 h 551838"/>
                  <a:gd name="connsiteX8" fmla="*/ 354309 w 525748"/>
                  <a:gd name="connsiteY8" fmla="*/ 115436 h 551838"/>
                  <a:gd name="connsiteX9" fmla="*/ 346308 w 525748"/>
                  <a:gd name="connsiteY9" fmla="*/ 108579 h 551838"/>
                  <a:gd name="connsiteX10" fmla="*/ 328021 w 525748"/>
                  <a:gd name="connsiteY10" fmla="*/ 112007 h 551838"/>
                  <a:gd name="connsiteX11" fmla="*/ 318878 w 525748"/>
                  <a:gd name="connsiteY11" fmla="*/ 118865 h 551838"/>
                  <a:gd name="connsiteX12" fmla="*/ 321164 w 525748"/>
                  <a:gd name="connsiteY12" fmla="*/ 131437 h 551838"/>
                  <a:gd name="connsiteX13" fmla="*/ 315449 w 525748"/>
                  <a:gd name="connsiteY13" fmla="*/ 138295 h 551838"/>
                  <a:gd name="connsiteX14" fmla="*/ 304020 w 525748"/>
                  <a:gd name="connsiteY14" fmla="*/ 148581 h 551838"/>
                  <a:gd name="connsiteX15" fmla="*/ 300591 w 525748"/>
                  <a:gd name="connsiteY15" fmla="*/ 157725 h 551838"/>
                  <a:gd name="connsiteX16" fmla="*/ 293733 w 525748"/>
                  <a:gd name="connsiteY16" fmla="*/ 160010 h 551838"/>
                  <a:gd name="connsiteX17" fmla="*/ 285733 w 525748"/>
                  <a:gd name="connsiteY17" fmla="*/ 182869 h 551838"/>
                  <a:gd name="connsiteX18" fmla="*/ 268589 w 525748"/>
                  <a:gd name="connsiteY18" fmla="*/ 189727 h 551838"/>
                  <a:gd name="connsiteX19" fmla="*/ 267446 w 525748"/>
                  <a:gd name="connsiteY19" fmla="*/ 206871 h 551838"/>
                  <a:gd name="connsiteX20" fmla="*/ 298305 w 525748"/>
                  <a:gd name="connsiteY20" fmla="*/ 234301 h 551838"/>
                  <a:gd name="connsiteX21" fmla="*/ 294876 w 525748"/>
                  <a:gd name="connsiteY21" fmla="*/ 248016 h 551838"/>
                  <a:gd name="connsiteX22" fmla="*/ 312020 w 525748"/>
                  <a:gd name="connsiteY22" fmla="*/ 250302 h 551838"/>
                  <a:gd name="connsiteX23" fmla="*/ 321164 w 525748"/>
                  <a:gd name="connsiteY23" fmla="*/ 269732 h 551838"/>
                  <a:gd name="connsiteX24" fmla="*/ 321164 w 525748"/>
                  <a:gd name="connsiteY24" fmla="*/ 291448 h 551838"/>
                  <a:gd name="connsiteX25" fmla="*/ 310877 w 525748"/>
                  <a:gd name="connsiteY25" fmla="*/ 293733 h 551838"/>
                  <a:gd name="connsiteX26" fmla="*/ 302877 w 525748"/>
                  <a:gd name="connsiteY26" fmla="*/ 322307 h 551838"/>
                  <a:gd name="connsiteX27" fmla="*/ 313163 w 525748"/>
                  <a:gd name="connsiteY27" fmla="*/ 331450 h 551838"/>
                  <a:gd name="connsiteX28" fmla="*/ 315449 w 525748"/>
                  <a:gd name="connsiteY28" fmla="*/ 346308 h 551838"/>
                  <a:gd name="connsiteX29" fmla="*/ 331450 w 525748"/>
                  <a:gd name="connsiteY29" fmla="*/ 336022 h 551838"/>
                  <a:gd name="connsiteX30" fmla="*/ 339450 w 525748"/>
                  <a:gd name="connsiteY30" fmla="*/ 323450 h 551838"/>
                  <a:gd name="connsiteX31" fmla="*/ 363452 w 525748"/>
                  <a:gd name="connsiteY31" fmla="*/ 323450 h 551838"/>
                  <a:gd name="connsiteX32" fmla="*/ 384025 w 525748"/>
                  <a:gd name="connsiteY32" fmla="*/ 330307 h 551838"/>
                  <a:gd name="connsiteX33" fmla="*/ 400026 w 525748"/>
                  <a:gd name="connsiteY33" fmla="*/ 328021 h 551838"/>
                  <a:gd name="connsiteX34" fmla="*/ 419456 w 525748"/>
                  <a:gd name="connsiteY34" fmla="*/ 320021 h 551838"/>
                  <a:gd name="connsiteX35" fmla="*/ 440028 w 525748"/>
                  <a:gd name="connsiteY35" fmla="*/ 324593 h 551838"/>
                  <a:gd name="connsiteX36" fmla="*/ 445743 w 525748"/>
                  <a:gd name="connsiteY36" fmla="*/ 310877 h 551838"/>
                  <a:gd name="connsiteX37" fmla="*/ 454886 w 525748"/>
                  <a:gd name="connsiteY37" fmla="*/ 315449 h 551838"/>
                  <a:gd name="connsiteX38" fmla="*/ 461744 w 525748"/>
                  <a:gd name="connsiteY38" fmla="*/ 336022 h 551838"/>
                  <a:gd name="connsiteX39" fmla="*/ 442314 w 525748"/>
                  <a:gd name="connsiteY39" fmla="*/ 341737 h 551838"/>
                  <a:gd name="connsiteX40" fmla="*/ 441171 w 525748"/>
                  <a:gd name="connsiteY40" fmla="*/ 377167 h 551838"/>
                  <a:gd name="connsiteX41" fmla="*/ 464030 w 525748"/>
                  <a:gd name="connsiteY41" fmla="*/ 390883 h 551838"/>
                  <a:gd name="connsiteX42" fmla="*/ 472030 w 525748"/>
                  <a:gd name="connsiteY42" fmla="*/ 416027 h 551838"/>
                  <a:gd name="connsiteX43" fmla="*/ 488031 w 525748"/>
                  <a:gd name="connsiteY43" fmla="*/ 421742 h 551838"/>
                  <a:gd name="connsiteX44" fmla="*/ 489174 w 525748"/>
                  <a:gd name="connsiteY44" fmla="*/ 433171 h 551838"/>
                  <a:gd name="connsiteX45" fmla="*/ 505175 w 525748"/>
                  <a:gd name="connsiteY45" fmla="*/ 437743 h 551838"/>
                  <a:gd name="connsiteX46" fmla="*/ 509747 w 525748"/>
                  <a:gd name="connsiteY46" fmla="*/ 429742 h 551838"/>
                  <a:gd name="connsiteX47" fmla="*/ 525748 w 525748"/>
                  <a:gd name="connsiteY47" fmla="*/ 440029 h 551838"/>
                  <a:gd name="connsiteX48" fmla="*/ 513176 w 525748"/>
                  <a:gd name="connsiteY48" fmla="*/ 457173 h 551838"/>
                  <a:gd name="connsiteX49" fmla="*/ 515462 w 525748"/>
                  <a:gd name="connsiteY49" fmla="*/ 483460 h 551838"/>
                  <a:gd name="connsiteX50" fmla="*/ 489174 w 525748"/>
                  <a:gd name="connsiteY50" fmla="*/ 489175 h 551838"/>
                  <a:gd name="connsiteX51" fmla="*/ 492603 w 525748"/>
                  <a:gd name="connsiteY51" fmla="*/ 501747 h 551838"/>
                  <a:gd name="connsiteX52" fmla="*/ 482317 w 525748"/>
                  <a:gd name="connsiteY52" fmla="*/ 516605 h 551838"/>
                  <a:gd name="connsiteX53" fmla="*/ 500604 w 525748"/>
                  <a:gd name="connsiteY53" fmla="*/ 523463 h 551838"/>
                  <a:gd name="connsiteX54" fmla="*/ 493746 w 525748"/>
                  <a:gd name="connsiteY54" fmla="*/ 534892 h 551838"/>
                  <a:gd name="connsiteX55" fmla="*/ 478888 w 525748"/>
                  <a:gd name="connsiteY55" fmla="*/ 541750 h 551838"/>
                  <a:gd name="connsiteX56" fmla="*/ 475861 w 525748"/>
                  <a:gd name="connsiteY56" fmla="*/ 551838 h 551838"/>
                  <a:gd name="connsiteX57" fmla="*/ 217528 w 525748"/>
                  <a:gd name="connsiteY57" fmla="*/ 551838 h 551838"/>
                  <a:gd name="connsiteX58" fmla="*/ 185155 w 525748"/>
                  <a:gd name="connsiteY58" fmla="*/ 528034 h 551838"/>
                  <a:gd name="connsiteX59" fmla="*/ 179440 w 525748"/>
                  <a:gd name="connsiteY59" fmla="*/ 491461 h 551838"/>
                  <a:gd name="connsiteX60" fmla="*/ 153153 w 525748"/>
                  <a:gd name="connsiteY60" fmla="*/ 477745 h 551838"/>
                  <a:gd name="connsiteX61" fmla="*/ 155439 w 525748"/>
                  <a:gd name="connsiteY61" fmla="*/ 472031 h 551838"/>
                  <a:gd name="connsiteX62" fmla="*/ 161153 w 525748"/>
                  <a:gd name="connsiteY62" fmla="*/ 464030 h 551838"/>
                  <a:gd name="connsiteX63" fmla="*/ 177154 w 525748"/>
                  <a:gd name="connsiteY63" fmla="*/ 462887 h 551838"/>
                  <a:gd name="connsiteX64" fmla="*/ 180583 w 525748"/>
                  <a:gd name="connsiteY64" fmla="*/ 445743 h 551838"/>
                  <a:gd name="connsiteX65" fmla="*/ 177154 w 525748"/>
                  <a:gd name="connsiteY65" fmla="*/ 441172 h 551838"/>
                  <a:gd name="connsiteX66" fmla="*/ 162296 w 525748"/>
                  <a:gd name="connsiteY66" fmla="*/ 435457 h 551838"/>
                  <a:gd name="connsiteX67" fmla="*/ 161153 w 525748"/>
                  <a:gd name="connsiteY67" fmla="*/ 424028 h 551838"/>
                  <a:gd name="connsiteX68" fmla="*/ 145152 w 525748"/>
                  <a:gd name="connsiteY68" fmla="*/ 424028 h 551838"/>
                  <a:gd name="connsiteX69" fmla="*/ 142866 w 525748"/>
                  <a:gd name="connsiteY69" fmla="*/ 414884 h 551838"/>
                  <a:gd name="connsiteX70" fmla="*/ 109721 w 525748"/>
                  <a:gd name="connsiteY70" fmla="*/ 396597 h 551838"/>
                  <a:gd name="connsiteX71" fmla="*/ 97149 w 525748"/>
                  <a:gd name="connsiteY71" fmla="*/ 397740 h 551838"/>
                  <a:gd name="connsiteX72" fmla="*/ 93720 w 525748"/>
                  <a:gd name="connsiteY72" fmla="*/ 389740 h 551838"/>
                  <a:gd name="connsiteX73" fmla="*/ 60575 w 525748"/>
                  <a:gd name="connsiteY73" fmla="*/ 364595 h 551838"/>
                  <a:gd name="connsiteX74" fmla="*/ 43431 w 525748"/>
                  <a:gd name="connsiteY74" fmla="*/ 333736 h 551838"/>
                  <a:gd name="connsiteX75" fmla="*/ 0 w 525748"/>
                  <a:gd name="connsiteY75" fmla="*/ 336022 h 551838"/>
                  <a:gd name="connsiteX76" fmla="*/ 2286 w 525748"/>
                  <a:gd name="connsiteY76" fmla="*/ 325736 h 551838"/>
                  <a:gd name="connsiteX77" fmla="*/ 2286 w 525748"/>
                  <a:gd name="connsiteY77" fmla="*/ 318878 h 551838"/>
                  <a:gd name="connsiteX78" fmla="*/ 8001 w 525748"/>
                  <a:gd name="connsiteY78" fmla="*/ 314306 h 551838"/>
                  <a:gd name="connsiteX79" fmla="*/ 13715 w 525748"/>
                  <a:gd name="connsiteY79" fmla="*/ 298305 h 551838"/>
                  <a:gd name="connsiteX80" fmla="*/ 25145 w 525748"/>
                  <a:gd name="connsiteY80" fmla="*/ 286876 h 551838"/>
                  <a:gd name="connsiteX81" fmla="*/ 9143 w 525748"/>
                  <a:gd name="connsiteY81" fmla="*/ 277732 h 551838"/>
                  <a:gd name="connsiteX82" fmla="*/ 21716 w 525748"/>
                  <a:gd name="connsiteY82" fmla="*/ 258303 h 551838"/>
                  <a:gd name="connsiteX83" fmla="*/ 46860 w 525748"/>
                  <a:gd name="connsiteY83" fmla="*/ 253731 h 551838"/>
                  <a:gd name="connsiteX84" fmla="*/ 56004 w 525748"/>
                  <a:gd name="connsiteY84" fmla="*/ 236587 h 551838"/>
                  <a:gd name="connsiteX85" fmla="*/ 50289 w 525748"/>
                  <a:gd name="connsiteY85" fmla="*/ 228586 h 551838"/>
                  <a:gd name="connsiteX86" fmla="*/ 43431 w 525748"/>
                  <a:gd name="connsiteY86" fmla="*/ 214871 h 551838"/>
                  <a:gd name="connsiteX87" fmla="*/ 16001 w 525748"/>
                  <a:gd name="connsiteY87" fmla="*/ 210299 h 551838"/>
                  <a:gd name="connsiteX88" fmla="*/ 22859 w 525748"/>
                  <a:gd name="connsiteY88" fmla="*/ 200013 h 551838"/>
                  <a:gd name="connsiteX89" fmla="*/ 46860 w 525748"/>
                  <a:gd name="connsiteY89" fmla="*/ 181726 h 551838"/>
                  <a:gd name="connsiteX90" fmla="*/ 38860 w 525748"/>
                  <a:gd name="connsiteY90" fmla="*/ 162296 h 551838"/>
                  <a:gd name="connsiteX91" fmla="*/ 61718 w 525748"/>
                  <a:gd name="connsiteY91" fmla="*/ 166868 h 551838"/>
                  <a:gd name="connsiteX92" fmla="*/ 73148 w 525748"/>
                  <a:gd name="connsiteY92" fmla="*/ 161153 h 551838"/>
                  <a:gd name="connsiteX93" fmla="*/ 67433 w 525748"/>
                  <a:gd name="connsiteY93" fmla="*/ 153153 h 551838"/>
                  <a:gd name="connsiteX94" fmla="*/ 72005 w 525748"/>
                  <a:gd name="connsiteY94" fmla="*/ 148581 h 551838"/>
                  <a:gd name="connsiteX95" fmla="*/ 68576 w 525748"/>
                  <a:gd name="connsiteY95" fmla="*/ 137152 h 551838"/>
                  <a:gd name="connsiteX96" fmla="*/ 45717 w 525748"/>
                  <a:gd name="connsiteY96" fmla="*/ 126865 h 551838"/>
                  <a:gd name="connsiteX97" fmla="*/ 46860 w 525748"/>
                  <a:gd name="connsiteY97" fmla="*/ 113150 h 551838"/>
                  <a:gd name="connsiteX98" fmla="*/ 37717 w 525748"/>
                  <a:gd name="connsiteY98" fmla="*/ 98292 h 551838"/>
                  <a:gd name="connsiteX99" fmla="*/ 26287 w 525748"/>
                  <a:gd name="connsiteY99" fmla="*/ 88006 h 551838"/>
                  <a:gd name="connsiteX100" fmla="*/ 4572 w 525748"/>
                  <a:gd name="connsiteY100" fmla="*/ 74291 h 551838"/>
                  <a:gd name="connsiteX101" fmla="*/ 10286 w 525748"/>
                  <a:gd name="connsiteY101" fmla="*/ 52575 h 551838"/>
                  <a:gd name="connsiteX102" fmla="*/ 21716 w 525748"/>
                  <a:gd name="connsiteY102" fmla="*/ 45717 h 551838"/>
                  <a:gd name="connsiteX103" fmla="*/ 24002 w 525748"/>
                  <a:gd name="connsiteY103" fmla="*/ 62861 h 551838"/>
                  <a:gd name="connsiteX104" fmla="*/ 42288 w 525748"/>
                  <a:gd name="connsiteY104" fmla="*/ 70862 h 551838"/>
                  <a:gd name="connsiteX105" fmla="*/ 56004 w 525748"/>
                  <a:gd name="connsiteY105" fmla="*/ 68576 h 551838"/>
                  <a:gd name="connsiteX106" fmla="*/ 68576 w 525748"/>
                  <a:gd name="connsiteY106" fmla="*/ 74291 h 551838"/>
                  <a:gd name="connsiteX107" fmla="*/ 84577 w 525748"/>
                  <a:gd name="connsiteY107" fmla="*/ 64004 h 551838"/>
                  <a:gd name="connsiteX108" fmla="*/ 89149 w 525748"/>
                  <a:gd name="connsiteY108" fmla="*/ 52575 h 551838"/>
                  <a:gd name="connsiteX109" fmla="*/ 98292 w 525748"/>
                  <a:gd name="connsiteY109" fmla="*/ 53718 h 551838"/>
                  <a:gd name="connsiteX110" fmla="*/ 131437 w 525748"/>
                  <a:gd name="connsiteY110" fmla="*/ 54861 h 551838"/>
                  <a:gd name="connsiteX111" fmla="*/ 146295 w 525748"/>
                  <a:gd name="connsiteY111" fmla="*/ 48003 h 551838"/>
                  <a:gd name="connsiteX112" fmla="*/ 160010 w 525748"/>
                  <a:gd name="connsiteY112" fmla="*/ 37717 h 551838"/>
                  <a:gd name="connsiteX113" fmla="*/ 196584 w 525748"/>
                  <a:gd name="connsiteY113" fmla="*/ 33145 h 551838"/>
                  <a:gd name="connsiteX114" fmla="*/ 200013 w 525748"/>
                  <a:gd name="connsiteY114" fmla="*/ 26288 h 551838"/>
                  <a:gd name="connsiteX115" fmla="*/ 221729 w 525748"/>
                  <a:gd name="connsiteY115" fmla="*/ 24002 h 551838"/>
                  <a:gd name="connsiteX116" fmla="*/ 236587 w 525748"/>
                  <a:gd name="connsiteY116" fmla="*/ 17144 h 551838"/>
                  <a:gd name="connsiteX117" fmla="*/ 243444 w 525748"/>
                  <a:gd name="connsiteY117" fmla="*/ 24002 h 551838"/>
                  <a:gd name="connsiteX118" fmla="*/ 245730 w 525748"/>
                  <a:gd name="connsiteY118" fmla="*/ 36574 h 551838"/>
                  <a:gd name="connsiteX119" fmla="*/ 267446 w 525748"/>
                  <a:gd name="connsiteY119" fmla="*/ 19430 h 551838"/>
                  <a:gd name="connsiteX120" fmla="*/ 278875 w 525748"/>
                  <a:gd name="connsiteY120" fmla="*/ 6858 h 551838"/>
                  <a:gd name="connsiteX0" fmla="*/ 329164 w 525748"/>
                  <a:gd name="connsiteY0" fmla="*/ 0 h 601118"/>
                  <a:gd name="connsiteX1" fmla="*/ 333736 w 525748"/>
                  <a:gd name="connsiteY1" fmla="*/ 21716 h 601118"/>
                  <a:gd name="connsiteX2" fmla="*/ 332593 w 525748"/>
                  <a:gd name="connsiteY2" fmla="*/ 35431 h 601118"/>
                  <a:gd name="connsiteX3" fmla="*/ 339450 w 525748"/>
                  <a:gd name="connsiteY3" fmla="*/ 70862 h 601118"/>
                  <a:gd name="connsiteX4" fmla="*/ 345165 w 525748"/>
                  <a:gd name="connsiteY4" fmla="*/ 78862 h 601118"/>
                  <a:gd name="connsiteX5" fmla="*/ 356594 w 525748"/>
                  <a:gd name="connsiteY5" fmla="*/ 72005 h 601118"/>
                  <a:gd name="connsiteX6" fmla="*/ 366881 w 525748"/>
                  <a:gd name="connsiteY6" fmla="*/ 82291 h 601118"/>
                  <a:gd name="connsiteX7" fmla="*/ 366881 w 525748"/>
                  <a:gd name="connsiteY7" fmla="*/ 106293 h 601118"/>
                  <a:gd name="connsiteX8" fmla="*/ 354309 w 525748"/>
                  <a:gd name="connsiteY8" fmla="*/ 115436 h 601118"/>
                  <a:gd name="connsiteX9" fmla="*/ 346308 w 525748"/>
                  <a:gd name="connsiteY9" fmla="*/ 108579 h 601118"/>
                  <a:gd name="connsiteX10" fmla="*/ 328021 w 525748"/>
                  <a:gd name="connsiteY10" fmla="*/ 112007 h 601118"/>
                  <a:gd name="connsiteX11" fmla="*/ 318878 w 525748"/>
                  <a:gd name="connsiteY11" fmla="*/ 118865 h 601118"/>
                  <a:gd name="connsiteX12" fmla="*/ 321164 w 525748"/>
                  <a:gd name="connsiteY12" fmla="*/ 131437 h 601118"/>
                  <a:gd name="connsiteX13" fmla="*/ 315449 w 525748"/>
                  <a:gd name="connsiteY13" fmla="*/ 138295 h 601118"/>
                  <a:gd name="connsiteX14" fmla="*/ 304020 w 525748"/>
                  <a:gd name="connsiteY14" fmla="*/ 148581 h 601118"/>
                  <a:gd name="connsiteX15" fmla="*/ 300591 w 525748"/>
                  <a:gd name="connsiteY15" fmla="*/ 157725 h 601118"/>
                  <a:gd name="connsiteX16" fmla="*/ 293733 w 525748"/>
                  <a:gd name="connsiteY16" fmla="*/ 160010 h 601118"/>
                  <a:gd name="connsiteX17" fmla="*/ 285733 w 525748"/>
                  <a:gd name="connsiteY17" fmla="*/ 182869 h 601118"/>
                  <a:gd name="connsiteX18" fmla="*/ 268589 w 525748"/>
                  <a:gd name="connsiteY18" fmla="*/ 189727 h 601118"/>
                  <a:gd name="connsiteX19" fmla="*/ 267446 w 525748"/>
                  <a:gd name="connsiteY19" fmla="*/ 206871 h 601118"/>
                  <a:gd name="connsiteX20" fmla="*/ 298305 w 525748"/>
                  <a:gd name="connsiteY20" fmla="*/ 234301 h 601118"/>
                  <a:gd name="connsiteX21" fmla="*/ 294876 w 525748"/>
                  <a:gd name="connsiteY21" fmla="*/ 248016 h 601118"/>
                  <a:gd name="connsiteX22" fmla="*/ 312020 w 525748"/>
                  <a:gd name="connsiteY22" fmla="*/ 250302 h 601118"/>
                  <a:gd name="connsiteX23" fmla="*/ 321164 w 525748"/>
                  <a:gd name="connsiteY23" fmla="*/ 269732 h 601118"/>
                  <a:gd name="connsiteX24" fmla="*/ 321164 w 525748"/>
                  <a:gd name="connsiteY24" fmla="*/ 291448 h 601118"/>
                  <a:gd name="connsiteX25" fmla="*/ 310877 w 525748"/>
                  <a:gd name="connsiteY25" fmla="*/ 293733 h 601118"/>
                  <a:gd name="connsiteX26" fmla="*/ 302877 w 525748"/>
                  <a:gd name="connsiteY26" fmla="*/ 322307 h 601118"/>
                  <a:gd name="connsiteX27" fmla="*/ 313163 w 525748"/>
                  <a:gd name="connsiteY27" fmla="*/ 331450 h 601118"/>
                  <a:gd name="connsiteX28" fmla="*/ 315449 w 525748"/>
                  <a:gd name="connsiteY28" fmla="*/ 346308 h 601118"/>
                  <a:gd name="connsiteX29" fmla="*/ 331450 w 525748"/>
                  <a:gd name="connsiteY29" fmla="*/ 336022 h 601118"/>
                  <a:gd name="connsiteX30" fmla="*/ 339450 w 525748"/>
                  <a:gd name="connsiteY30" fmla="*/ 323450 h 601118"/>
                  <a:gd name="connsiteX31" fmla="*/ 363452 w 525748"/>
                  <a:gd name="connsiteY31" fmla="*/ 323450 h 601118"/>
                  <a:gd name="connsiteX32" fmla="*/ 384025 w 525748"/>
                  <a:gd name="connsiteY32" fmla="*/ 330307 h 601118"/>
                  <a:gd name="connsiteX33" fmla="*/ 400026 w 525748"/>
                  <a:gd name="connsiteY33" fmla="*/ 328021 h 601118"/>
                  <a:gd name="connsiteX34" fmla="*/ 419456 w 525748"/>
                  <a:gd name="connsiteY34" fmla="*/ 320021 h 601118"/>
                  <a:gd name="connsiteX35" fmla="*/ 440028 w 525748"/>
                  <a:gd name="connsiteY35" fmla="*/ 324593 h 601118"/>
                  <a:gd name="connsiteX36" fmla="*/ 445743 w 525748"/>
                  <a:gd name="connsiteY36" fmla="*/ 310877 h 601118"/>
                  <a:gd name="connsiteX37" fmla="*/ 454886 w 525748"/>
                  <a:gd name="connsiteY37" fmla="*/ 315449 h 601118"/>
                  <a:gd name="connsiteX38" fmla="*/ 461744 w 525748"/>
                  <a:gd name="connsiteY38" fmla="*/ 336022 h 601118"/>
                  <a:gd name="connsiteX39" fmla="*/ 442314 w 525748"/>
                  <a:gd name="connsiteY39" fmla="*/ 341737 h 601118"/>
                  <a:gd name="connsiteX40" fmla="*/ 441171 w 525748"/>
                  <a:gd name="connsiteY40" fmla="*/ 377167 h 601118"/>
                  <a:gd name="connsiteX41" fmla="*/ 464030 w 525748"/>
                  <a:gd name="connsiteY41" fmla="*/ 390883 h 601118"/>
                  <a:gd name="connsiteX42" fmla="*/ 472030 w 525748"/>
                  <a:gd name="connsiteY42" fmla="*/ 416027 h 601118"/>
                  <a:gd name="connsiteX43" fmla="*/ 488031 w 525748"/>
                  <a:gd name="connsiteY43" fmla="*/ 421742 h 601118"/>
                  <a:gd name="connsiteX44" fmla="*/ 489174 w 525748"/>
                  <a:gd name="connsiteY44" fmla="*/ 433171 h 601118"/>
                  <a:gd name="connsiteX45" fmla="*/ 505175 w 525748"/>
                  <a:gd name="connsiteY45" fmla="*/ 437743 h 601118"/>
                  <a:gd name="connsiteX46" fmla="*/ 509747 w 525748"/>
                  <a:gd name="connsiteY46" fmla="*/ 429742 h 601118"/>
                  <a:gd name="connsiteX47" fmla="*/ 525748 w 525748"/>
                  <a:gd name="connsiteY47" fmla="*/ 440029 h 601118"/>
                  <a:gd name="connsiteX48" fmla="*/ 513176 w 525748"/>
                  <a:gd name="connsiteY48" fmla="*/ 457173 h 601118"/>
                  <a:gd name="connsiteX49" fmla="*/ 515462 w 525748"/>
                  <a:gd name="connsiteY49" fmla="*/ 483460 h 601118"/>
                  <a:gd name="connsiteX50" fmla="*/ 489174 w 525748"/>
                  <a:gd name="connsiteY50" fmla="*/ 489175 h 601118"/>
                  <a:gd name="connsiteX51" fmla="*/ 492603 w 525748"/>
                  <a:gd name="connsiteY51" fmla="*/ 501747 h 601118"/>
                  <a:gd name="connsiteX52" fmla="*/ 482317 w 525748"/>
                  <a:gd name="connsiteY52" fmla="*/ 516605 h 601118"/>
                  <a:gd name="connsiteX53" fmla="*/ 500604 w 525748"/>
                  <a:gd name="connsiteY53" fmla="*/ 523463 h 601118"/>
                  <a:gd name="connsiteX54" fmla="*/ 493746 w 525748"/>
                  <a:gd name="connsiteY54" fmla="*/ 534892 h 601118"/>
                  <a:gd name="connsiteX55" fmla="*/ 478888 w 525748"/>
                  <a:gd name="connsiteY55" fmla="*/ 541750 h 601118"/>
                  <a:gd name="connsiteX56" fmla="*/ 475861 w 525748"/>
                  <a:gd name="connsiteY56" fmla="*/ 551838 h 601118"/>
                  <a:gd name="connsiteX57" fmla="*/ 362492 w 525748"/>
                  <a:gd name="connsiteY57" fmla="*/ 601103 h 601118"/>
                  <a:gd name="connsiteX58" fmla="*/ 217528 w 525748"/>
                  <a:gd name="connsiteY58" fmla="*/ 551838 h 601118"/>
                  <a:gd name="connsiteX59" fmla="*/ 185155 w 525748"/>
                  <a:gd name="connsiteY59" fmla="*/ 528034 h 601118"/>
                  <a:gd name="connsiteX60" fmla="*/ 179440 w 525748"/>
                  <a:gd name="connsiteY60" fmla="*/ 491461 h 601118"/>
                  <a:gd name="connsiteX61" fmla="*/ 153153 w 525748"/>
                  <a:gd name="connsiteY61" fmla="*/ 477745 h 601118"/>
                  <a:gd name="connsiteX62" fmla="*/ 155439 w 525748"/>
                  <a:gd name="connsiteY62" fmla="*/ 472031 h 601118"/>
                  <a:gd name="connsiteX63" fmla="*/ 161153 w 525748"/>
                  <a:gd name="connsiteY63" fmla="*/ 464030 h 601118"/>
                  <a:gd name="connsiteX64" fmla="*/ 177154 w 525748"/>
                  <a:gd name="connsiteY64" fmla="*/ 462887 h 601118"/>
                  <a:gd name="connsiteX65" fmla="*/ 180583 w 525748"/>
                  <a:gd name="connsiteY65" fmla="*/ 445743 h 601118"/>
                  <a:gd name="connsiteX66" fmla="*/ 177154 w 525748"/>
                  <a:gd name="connsiteY66" fmla="*/ 441172 h 601118"/>
                  <a:gd name="connsiteX67" fmla="*/ 162296 w 525748"/>
                  <a:gd name="connsiteY67" fmla="*/ 435457 h 601118"/>
                  <a:gd name="connsiteX68" fmla="*/ 161153 w 525748"/>
                  <a:gd name="connsiteY68" fmla="*/ 424028 h 601118"/>
                  <a:gd name="connsiteX69" fmla="*/ 145152 w 525748"/>
                  <a:gd name="connsiteY69" fmla="*/ 424028 h 601118"/>
                  <a:gd name="connsiteX70" fmla="*/ 142866 w 525748"/>
                  <a:gd name="connsiteY70" fmla="*/ 414884 h 601118"/>
                  <a:gd name="connsiteX71" fmla="*/ 109721 w 525748"/>
                  <a:gd name="connsiteY71" fmla="*/ 396597 h 601118"/>
                  <a:gd name="connsiteX72" fmla="*/ 97149 w 525748"/>
                  <a:gd name="connsiteY72" fmla="*/ 397740 h 601118"/>
                  <a:gd name="connsiteX73" fmla="*/ 93720 w 525748"/>
                  <a:gd name="connsiteY73" fmla="*/ 389740 h 601118"/>
                  <a:gd name="connsiteX74" fmla="*/ 60575 w 525748"/>
                  <a:gd name="connsiteY74" fmla="*/ 364595 h 601118"/>
                  <a:gd name="connsiteX75" fmla="*/ 43431 w 525748"/>
                  <a:gd name="connsiteY75" fmla="*/ 333736 h 601118"/>
                  <a:gd name="connsiteX76" fmla="*/ 0 w 525748"/>
                  <a:gd name="connsiteY76" fmla="*/ 336022 h 601118"/>
                  <a:gd name="connsiteX77" fmla="*/ 2286 w 525748"/>
                  <a:gd name="connsiteY77" fmla="*/ 325736 h 601118"/>
                  <a:gd name="connsiteX78" fmla="*/ 2286 w 525748"/>
                  <a:gd name="connsiteY78" fmla="*/ 318878 h 601118"/>
                  <a:gd name="connsiteX79" fmla="*/ 8001 w 525748"/>
                  <a:gd name="connsiteY79" fmla="*/ 314306 h 601118"/>
                  <a:gd name="connsiteX80" fmla="*/ 13715 w 525748"/>
                  <a:gd name="connsiteY80" fmla="*/ 298305 h 601118"/>
                  <a:gd name="connsiteX81" fmla="*/ 25145 w 525748"/>
                  <a:gd name="connsiteY81" fmla="*/ 286876 h 601118"/>
                  <a:gd name="connsiteX82" fmla="*/ 9143 w 525748"/>
                  <a:gd name="connsiteY82" fmla="*/ 277732 h 601118"/>
                  <a:gd name="connsiteX83" fmla="*/ 21716 w 525748"/>
                  <a:gd name="connsiteY83" fmla="*/ 258303 h 601118"/>
                  <a:gd name="connsiteX84" fmla="*/ 46860 w 525748"/>
                  <a:gd name="connsiteY84" fmla="*/ 253731 h 601118"/>
                  <a:gd name="connsiteX85" fmla="*/ 56004 w 525748"/>
                  <a:gd name="connsiteY85" fmla="*/ 236587 h 601118"/>
                  <a:gd name="connsiteX86" fmla="*/ 50289 w 525748"/>
                  <a:gd name="connsiteY86" fmla="*/ 228586 h 601118"/>
                  <a:gd name="connsiteX87" fmla="*/ 43431 w 525748"/>
                  <a:gd name="connsiteY87" fmla="*/ 214871 h 601118"/>
                  <a:gd name="connsiteX88" fmla="*/ 16001 w 525748"/>
                  <a:gd name="connsiteY88" fmla="*/ 210299 h 601118"/>
                  <a:gd name="connsiteX89" fmla="*/ 22859 w 525748"/>
                  <a:gd name="connsiteY89" fmla="*/ 200013 h 601118"/>
                  <a:gd name="connsiteX90" fmla="*/ 46860 w 525748"/>
                  <a:gd name="connsiteY90" fmla="*/ 181726 h 601118"/>
                  <a:gd name="connsiteX91" fmla="*/ 38860 w 525748"/>
                  <a:gd name="connsiteY91" fmla="*/ 162296 h 601118"/>
                  <a:gd name="connsiteX92" fmla="*/ 61718 w 525748"/>
                  <a:gd name="connsiteY92" fmla="*/ 166868 h 601118"/>
                  <a:gd name="connsiteX93" fmla="*/ 73148 w 525748"/>
                  <a:gd name="connsiteY93" fmla="*/ 161153 h 601118"/>
                  <a:gd name="connsiteX94" fmla="*/ 67433 w 525748"/>
                  <a:gd name="connsiteY94" fmla="*/ 153153 h 601118"/>
                  <a:gd name="connsiteX95" fmla="*/ 72005 w 525748"/>
                  <a:gd name="connsiteY95" fmla="*/ 148581 h 601118"/>
                  <a:gd name="connsiteX96" fmla="*/ 68576 w 525748"/>
                  <a:gd name="connsiteY96" fmla="*/ 137152 h 601118"/>
                  <a:gd name="connsiteX97" fmla="*/ 45717 w 525748"/>
                  <a:gd name="connsiteY97" fmla="*/ 126865 h 601118"/>
                  <a:gd name="connsiteX98" fmla="*/ 46860 w 525748"/>
                  <a:gd name="connsiteY98" fmla="*/ 113150 h 601118"/>
                  <a:gd name="connsiteX99" fmla="*/ 37717 w 525748"/>
                  <a:gd name="connsiteY99" fmla="*/ 98292 h 601118"/>
                  <a:gd name="connsiteX100" fmla="*/ 26287 w 525748"/>
                  <a:gd name="connsiteY100" fmla="*/ 88006 h 601118"/>
                  <a:gd name="connsiteX101" fmla="*/ 4572 w 525748"/>
                  <a:gd name="connsiteY101" fmla="*/ 74291 h 601118"/>
                  <a:gd name="connsiteX102" fmla="*/ 10286 w 525748"/>
                  <a:gd name="connsiteY102" fmla="*/ 52575 h 601118"/>
                  <a:gd name="connsiteX103" fmla="*/ 21716 w 525748"/>
                  <a:gd name="connsiteY103" fmla="*/ 45717 h 601118"/>
                  <a:gd name="connsiteX104" fmla="*/ 24002 w 525748"/>
                  <a:gd name="connsiteY104" fmla="*/ 62861 h 601118"/>
                  <a:gd name="connsiteX105" fmla="*/ 42288 w 525748"/>
                  <a:gd name="connsiteY105" fmla="*/ 70862 h 601118"/>
                  <a:gd name="connsiteX106" fmla="*/ 56004 w 525748"/>
                  <a:gd name="connsiteY106" fmla="*/ 68576 h 601118"/>
                  <a:gd name="connsiteX107" fmla="*/ 68576 w 525748"/>
                  <a:gd name="connsiteY107" fmla="*/ 74291 h 601118"/>
                  <a:gd name="connsiteX108" fmla="*/ 84577 w 525748"/>
                  <a:gd name="connsiteY108" fmla="*/ 64004 h 601118"/>
                  <a:gd name="connsiteX109" fmla="*/ 89149 w 525748"/>
                  <a:gd name="connsiteY109" fmla="*/ 52575 h 601118"/>
                  <a:gd name="connsiteX110" fmla="*/ 98292 w 525748"/>
                  <a:gd name="connsiteY110" fmla="*/ 53718 h 601118"/>
                  <a:gd name="connsiteX111" fmla="*/ 131437 w 525748"/>
                  <a:gd name="connsiteY111" fmla="*/ 54861 h 601118"/>
                  <a:gd name="connsiteX112" fmla="*/ 146295 w 525748"/>
                  <a:gd name="connsiteY112" fmla="*/ 48003 h 601118"/>
                  <a:gd name="connsiteX113" fmla="*/ 160010 w 525748"/>
                  <a:gd name="connsiteY113" fmla="*/ 37717 h 601118"/>
                  <a:gd name="connsiteX114" fmla="*/ 196584 w 525748"/>
                  <a:gd name="connsiteY114" fmla="*/ 33145 h 601118"/>
                  <a:gd name="connsiteX115" fmla="*/ 200013 w 525748"/>
                  <a:gd name="connsiteY115" fmla="*/ 26288 h 601118"/>
                  <a:gd name="connsiteX116" fmla="*/ 221729 w 525748"/>
                  <a:gd name="connsiteY116" fmla="*/ 24002 h 601118"/>
                  <a:gd name="connsiteX117" fmla="*/ 236587 w 525748"/>
                  <a:gd name="connsiteY117" fmla="*/ 17144 h 601118"/>
                  <a:gd name="connsiteX118" fmla="*/ 243444 w 525748"/>
                  <a:gd name="connsiteY118" fmla="*/ 24002 h 601118"/>
                  <a:gd name="connsiteX119" fmla="*/ 245730 w 525748"/>
                  <a:gd name="connsiteY119" fmla="*/ 36574 h 601118"/>
                  <a:gd name="connsiteX120" fmla="*/ 267446 w 525748"/>
                  <a:gd name="connsiteY120" fmla="*/ 19430 h 601118"/>
                  <a:gd name="connsiteX121" fmla="*/ 278875 w 525748"/>
                  <a:gd name="connsiteY121" fmla="*/ 6858 h 601118"/>
                  <a:gd name="connsiteX122" fmla="*/ 329164 w 525748"/>
                  <a:gd name="connsiteY122" fmla="*/ 0 h 601118"/>
                  <a:gd name="connsiteX0" fmla="*/ 362492 w 525748"/>
                  <a:gd name="connsiteY0" fmla="*/ 601103 h 692543"/>
                  <a:gd name="connsiteX1" fmla="*/ 217528 w 525748"/>
                  <a:gd name="connsiteY1" fmla="*/ 551838 h 692543"/>
                  <a:gd name="connsiteX2" fmla="*/ 185155 w 525748"/>
                  <a:gd name="connsiteY2" fmla="*/ 528034 h 692543"/>
                  <a:gd name="connsiteX3" fmla="*/ 179440 w 525748"/>
                  <a:gd name="connsiteY3" fmla="*/ 491461 h 692543"/>
                  <a:gd name="connsiteX4" fmla="*/ 153153 w 525748"/>
                  <a:gd name="connsiteY4" fmla="*/ 477745 h 692543"/>
                  <a:gd name="connsiteX5" fmla="*/ 155439 w 525748"/>
                  <a:gd name="connsiteY5" fmla="*/ 472031 h 692543"/>
                  <a:gd name="connsiteX6" fmla="*/ 161153 w 525748"/>
                  <a:gd name="connsiteY6" fmla="*/ 464030 h 692543"/>
                  <a:gd name="connsiteX7" fmla="*/ 177154 w 525748"/>
                  <a:gd name="connsiteY7" fmla="*/ 462887 h 692543"/>
                  <a:gd name="connsiteX8" fmla="*/ 180583 w 525748"/>
                  <a:gd name="connsiteY8" fmla="*/ 445743 h 692543"/>
                  <a:gd name="connsiteX9" fmla="*/ 177154 w 525748"/>
                  <a:gd name="connsiteY9" fmla="*/ 441172 h 692543"/>
                  <a:gd name="connsiteX10" fmla="*/ 162296 w 525748"/>
                  <a:gd name="connsiteY10" fmla="*/ 435457 h 692543"/>
                  <a:gd name="connsiteX11" fmla="*/ 161153 w 525748"/>
                  <a:gd name="connsiteY11" fmla="*/ 424028 h 692543"/>
                  <a:gd name="connsiteX12" fmla="*/ 145152 w 525748"/>
                  <a:gd name="connsiteY12" fmla="*/ 424028 h 692543"/>
                  <a:gd name="connsiteX13" fmla="*/ 142866 w 525748"/>
                  <a:gd name="connsiteY13" fmla="*/ 414884 h 692543"/>
                  <a:gd name="connsiteX14" fmla="*/ 109721 w 525748"/>
                  <a:gd name="connsiteY14" fmla="*/ 396597 h 692543"/>
                  <a:gd name="connsiteX15" fmla="*/ 97149 w 525748"/>
                  <a:gd name="connsiteY15" fmla="*/ 397740 h 692543"/>
                  <a:gd name="connsiteX16" fmla="*/ 93720 w 525748"/>
                  <a:gd name="connsiteY16" fmla="*/ 389740 h 692543"/>
                  <a:gd name="connsiteX17" fmla="*/ 60575 w 525748"/>
                  <a:gd name="connsiteY17" fmla="*/ 364595 h 692543"/>
                  <a:gd name="connsiteX18" fmla="*/ 43431 w 525748"/>
                  <a:gd name="connsiteY18" fmla="*/ 333736 h 692543"/>
                  <a:gd name="connsiteX19" fmla="*/ 0 w 525748"/>
                  <a:gd name="connsiteY19" fmla="*/ 336022 h 692543"/>
                  <a:gd name="connsiteX20" fmla="*/ 2286 w 525748"/>
                  <a:gd name="connsiteY20" fmla="*/ 325736 h 692543"/>
                  <a:gd name="connsiteX21" fmla="*/ 2286 w 525748"/>
                  <a:gd name="connsiteY21" fmla="*/ 318878 h 692543"/>
                  <a:gd name="connsiteX22" fmla="*/ 8001 w 525748"/>
                  <a:gd name="connsiteY22" fmla="*/ 314306 h 692543"/>
                  <a:gd name="connsiteX23" fmla="*/ 13715 w 525748"/>
                  <a:gd name="connsiteY23" fmla="*/ 298305 h 692543"/>
                  <a:gd name="connsiteX24" fmla="*/ 25145 w 525748"/>
                  <a:gd name="connsiteY24" fmla="*/ 286876 h 692543"/>
                  <a:gd name="connsiteX25" fmla="*/ 9143 w 525748"/>
                  <a:gd name="connsiteY25" fmla="*/ 277732 h 692543"/>
                  <a:gd name="connsiteX26" fmla="*/ 21716 w 525748"/>
                  <a:gd name="connsiteY26" fmla="*/ 258303 h 692543"/>
                  <a:gd name="connsiteX27" fmla="*/ 46860 w 525748"/>
                  <a:gd name="connsiteY27" fmla="*/ 253731 h 692543"/>
                  <a:gd name="connsiteX28" fmla="*/ 56004 w 525748"/>
                  <a:gd name="connsiteY28" fmla="*/ 236587 h 692543"/>
                  <a:gd name="connsiteX29" fmla="*/ 50289 w 525748"/>
                  <a:gd name="connsiteY29" fmla="*/ 228586 h 692543"/>
                  <a:gd name="connsiteX30" fmla="*/ 43431 w 525748"/>
                  <a:gd name="connsiteY30" fmla="*/ 214871 h 692543"/>
                  <a:gd name="connsiteX31" fmla="*/ 16001 w 525748"/>
                  <a:gd name="connsiteY31" fmla="*/ 210299 h 692543"/>
                  <a:gd name="connsiteX32" fmla="*/ 22859 w 525748"/>
                  <a:gd name="connsiteY32" fmla="*/ 200013 h 692543"/>
                  <a:gd name="connsiteX33" fmla="*/ 46860 w 525748"/>
                  <a:gd name="connsiteY33" fmla="*/ 181726 h 692543"/>
                  <a:gd name="connsiteX34" fmla="*/ 38860 w 525748"/>
                  <a:gd name="connsiteY34" fmla="*/ 162296 h 692543"/>
                  <a:gd name="connsiteX35" fmla="*/ 61718 w 525748"/>
                  <a:gd name="connsiteY35" fmla="*/ 166868 h 692543"/>
                  <a:gd name="connsiteX36" fmla="*/ 73148 w 525748"/>
                  <a:gd name="connsiteY36" fmla="*/ 161153 h 692543"/>
                  <a:gd name="connsiteX37" fmla="*/ 67433 w 525748"/>
                  <a:gd name="connsiteY37" fmla="*/ 153153 h 692543"/>
                  <a:gd name="connsiteX38" fmla="*/ 72005 w 525748"/>
                  <a:gd name="connsiteY38" fmla="*/ 148581 h 692543"/>
                  <a:gd name="connsiteX39" fmla="*/ 68576 w 525748"/>
                  <a:gd name="connsiteY39" fmla="*/ 137152 h 692543"/>
                  <a:gd name="connsiteX40" fmla="*/ 45717 w 525748"/>
                  <a:gd name="connsiteY40" fmla="*/ 126865 h 692543"/>
                  <a:gd name="connsiteX41" fmla="*/ 46860 w 525748"/>
                  <a:gd name="connsiteY41" fmla="*/ 113150 h 692543"/>
                  <a:gd name="connsiteX42" fmla="*/ 37717 w 525748"/>
                  <a:gd name="connsiteY42" fmla="*/ 98292 h 692543"/>
                  <a:gd name="connsiteX43" fmla="*/ 26287 w 525748"/>
                  <a:gd name="connsiteY43" fmla="*/ 88006 h 692543"/>
                  <a:gd name="connsiteX44" fmla="*/ 4572 w 525748"/>
                  <a:gd name="connsiteY44" fmla="*/ 74291 h 692543"/>
                  <a:gd name="connsiteX45" fmla="*/ 10286 w 525748"/>
                  <a:gd name="connsiteY45" fmla="*/ 52575 h 692543"/>
                  <a:gd name="connsiteX46" fmla="*/ 21716 w 525748"/>
                  <a:gd name="connsiteY46" fmla="*/ 45717 h 692543"/>
                  <a:gd name="connsiteX47" fmla="*/ 24002 w 525748"/>
                  <a:gd name="connsiteY47" fmla="*/ 62861 h 692543"/>
                  <a:gd name="connsiteX48" fmla="*/ 42288 w 525748"/>
                  <a:gd name="connsiteY48" fmla="*/ 70862 h 692543"/>
                  <a:gd name="connsiteX49" fmla="*/ 56004 w 525748"/>
                  <a:gd name="connsiteY49" fmla="*/ 68576 h 692543"/>
                  <a:gd name="connsiteX50" fmla="*/ 68576 w 525748"/>
                  <a:gd name="connsiteY50" fmla="*/ 74291 h 692543"/>
                  <a:gd name="connsiteX51" fmla="*/ 84577 w 525748"/>
                  <a:gd name="connsiteY51" fmla="*/ 64004 h 692543"/>
                  <a:gd name="connsiteX52" fmla="*/ 89149 w 525748"/>
                  <a:gd name="connsiteY52" fmla="*/ 52575 h 692543"/>
                  <a:gd name="connsiteX53" fmla="*/ 98292 w 525748"/>
                  <a:gd name="connsiteY53" fmla="*/ 53718 h 692543"/>
                  <a:gd name="connsiteX54" fmla="*/ 131437 w 525748"/>
                  <a:gd name="connsiteY54" fmla="*/ 54861 h 692543"/>
                  <a:gd name="connsiteX55" fmla="*/ 146295 w 525748"/>
                  <a:gd name="connsiteY55" fmla="*/ 48003 h 692543"/>
                  <a:gd name="connsiteX56" fmla="*/ 160010 w 525748"/>
                  <a:gd name="connsiteY56" fmla="*/ 37717 h 692543"/>
                  <a:gd name="connsiteX57" fmla="*/ 196584 w 525748"/>
                  <a:gd name="connsiteY57" fmla="*/ 33145 h 692543"/>
                  <a:gd name="connsiteX58" fmla="*/ 200013 w 525748"/>
                  <a:gd name="connsiteY58" fmla="*/ 26288 h 692543"/>
                  <a:gd name="connsiteX59" fmla="*/ 221729 w 525748"/>
                  <a:gd name="connsiteY59" fmla="*/ 24002 h 692543"/>
                  <a:gd name="connsiteX60" fmla="*/ 236587 w 525748"/>
                  <a:gd name="connsiteY60" fmla="*/ 17144 h 692543"/>
                  <a:gd name="connsiteX61" fmla="*/ 243444 w 525748"/>
                  <a:gd name="connsiteY61" fmla="*/ 24002 h 692543"/>
                  <a:gd name="connsiteX62" fmla="*/ 245730 w 525748"/>
                  <a:gd name="connsiteY62" fmla="*/ 36574 h 692543"/>
                  <a:gd name="connsiteX63" fmla="*/ 267446 w 525748"/>
                  <a:gd name="connsiteY63" fmla="*/ 19430 h 692543"/>
                  <a:gd name="connsiteX64" fmla="*/ 278875 w 525748"/>
                  <a:gd name="connsiteY64" fmla="*/ 6858 h 692543"/>
                  <a:gd name="connsiteX65" fmla="*/ 329164 w 525748"/>
                  <a:gd name="connsiteY65" fmla="*/ 0 h 692543"/>
                  <a:gd name="connsiteX66" fmla="*/ 333736 w 525748"/>
                  <a:gd name="connsiteY66" fmla="*/ 21716 h 692543"/>
                  <a:gd name="connsiteX67" fmla="*/ 332593 w 525748"/>
                  <a:gd name="connsiteY67" fmla="*/ 35431 h 692543"/>
                  <a:gd name="connsiteX68" fmla="*/ 339450 w 525748"/>
                  <a:gd name="connsiteY68" fmla="*/ 70862 h 692543"/>
                  <a:gd name="connsiteX69" fmla="*/ 345165 w 525748"/>
                  <a:gd name="connsiteY69" fmla="*/ 78862 h 692543"/>
                  <a:gd name="connsiteX70" fmla="*/ 356594 w 525748"/>
                  <a:gd name="connsiteY70" fmla="*/ 72005 h 692543"/>
                  <a:gd name="connsiteX71" fmla="*/ 366881 w 525748"/>
                  <a:gd name="connsiteY71" fmla="*/ 82291 h 692543"/>
                  <a:gd name="connsiteX72" fmla="*/ 366881 w 525748"/>
                  <a:gd name="connsiteY72" fmla="*/ 106293 h 692543"/>
                  <a:gd name="connsiteX73" fmla="*/ 354309 w 525748"/>
                  <a:gd name="connsiteY73" fmla="*/ 115436 h 692543"/>
                  <a:gd name="connsiteX74" fmla="*/ 346308 w 525748"/>
                  <a:gd name="connsiteY74" fmla="*/ 108579 h 692543"/>
                  <a:gd name="connsiteX75" fmla="*/ 328021 w 525748"/>
                  <a:gd name="connsiteY75" fmla="*/ 112007 h 692543"/>
                  <a:gd name="connsiteX76" fmla="*/ 318878 w 525748"/>
                  <a:gd name="connsiteY76" fmla="*/ 118865 h 692543"/>
                  <a:gd name="connsiteX77" fmla="*/ 321164 w 525748"/>
                  <a:gd name="connsiteY77" fmla="*/ 131437 h 692543"/>
                  <a:gd name="connsiteX78" fmla="*/ 315449 w 525748"/>
                  <a:gd name="connsiteY78" fmla="*/ 138295 h 692543"/>
                  <a:gd name="connsiteX79" fmla="*/ 304020 w 525748"/>
                  <a:gd name="connsiteY79" fmla="*/ 148581 h 692543"/>
                  <a:gd name="connsiteX80" fmla="*/ 300591 w 525748"/>
                  <a:gd name="connsiteY80" fmla="*/ 157725 h 692543"/>
                  <a:gd name="connsiteX81" fmla="*/ 293733 w 525748"/>
                  <a:gd name="connsiteY81" fmla="*/ 160010 h 692543"/>
                  <a:gd name="connsiteX82" fmla="*/ 285733 w 525748"/>
                  <a:gd name="connsiteY82" fmla="*/ 182869 h 692543"/>
                  <a:gd name="connsiteX83" fmla="*/ 268589 w 525748"/>
                  <a:gd name="connsiteY83" fmla="*/ 189727 h 692543"/>
                  <a:gd name="connsiteX84" fmla="*/ 267446 w 525748"/>
                  <a:gd name="connsiteY84" fmla="*/ 206871 h 692543"/>
                  <a:gd name="connsiteX85" fmla="*/ 298305 w 525748"/>
                  <a:gd name="connsiteY85" fmla="*/ 234301 h 692543"/>
                  <a:gd name="connsiteX86" fmla="*/ 294876 w 525748"/>
                  <a:gd name="connsiteY86" fmla="*/ 248016 h 692543"/>
                  <a:gd name="connsiteX87" fmla="*/ 312020 w 525748"/>
                  <a:gd name="connsiteY87" fmla="*/ 250302 h 692543"/>
                  <a:gd name="connsiteX88" fmla="*/ 321164 w 525748"/>
                  <a:gd name="connsiteY88" fmla="*/ 269732 h 692543"/>
                  <a:gd name="connsiteX89" fmla="*/ 321164 w 525748"/>
                  <a:gd name="connsiteY89" fmla="*/ 291448 h 692543"/>
                  <a:gd name="connsiteX90" fmla="*/ 310877 w 525748"/>
                  <a:gd name="connsiteY90" fmla="*/ 293733 h 692543"/>
                  <a:gd name="connsiteX91" fmla="*/ 302877 w 525748"/>
                  <a:gd name="connsiteY91" fmla="*/ 322307 h 692543"/>
                  <a:gd name="connsiteX92" fmla="*/ 313163 w 525748"/>
                  <a:gd name="connsiteY92" fmla="*/ 331450 h 692543"/>
                  <a:gd name="connsiteX93" fmla="*/ 315449 w 525748"/>
                  <a:gd name="connsiteY93" fmla="*/ 346308 h 692543"/>
                  <a:gd name="connsiteX94" fmla="*/ 331450 w 525748"/>
                  <a:gd name="connsiteY94" fmla="*/ 336022 h 692543"/>
                  <a:gd name="connsiteX95" fmla="*/ 339450 w 525748"/>
                  <a:gd name="connsiteY95" fmla="*/ 323450 h 692543"/>
                  <a:gd name="connsiteX96" fmla="*/ 363452 w 525748"/>
                  <a:gd name="connsiteY96" fmla="*/ 323450 h 692543"/>
                  <a:gd name="connsiteX97" fmla="*/ 384025 w 525748"/>
                  <a:gd name="connsiteY97" fmla="*/ 330307 h 692543"/>
                  <a:gd name="connsiteX98" fmla="*/ 400026 w 525748"/>
                  <a:gd name="connsiteY98" fmla="*/ 328021 h 692543"/>
                  <a:gd name="connsiteX99" fmla="*/ 419456 w 525748"/>
                  <a:gd name="connsiteY99" fmla="*/ 320021 h 692543"/>
                  <a:gd name="connsiteX100" fmla="*/ 440028 w 525748"/>
                  <a:gd name="connsiteY100" fmla="*/ 324593 h 692543"/>
                  <a:gd name="connsiteX101" fmla="*/ 445743 w 525748"/>
                  <a:gd name="connsiteY101" fmla="*/ 310877 h 692543"/>
                  <a:gd name="connsiteX102" fmla="*/ 454886 w 525748"/>
                  <a:gd name="connsiteY102" fmla="*/ 315449 h 692543"/>
                  <a:gd name="connsiteX103" fmla="*/ 461744 w 525748"/>
                  <a:gd name="connsiteY103" fmla="*/ 336022 h 692543"/>
                  <a:gd name="connsiteX104" fmla="*/ 442314 w 525748"/>
                  <a:gd name="connsiteY104" fmla="*/ 341737 h 692543"/>
                  <a:gd name="connsiteX105" fmla="*/ 441171 w 525748"/>
                  <a:gd name="connsiteY105" fmla="*/ 377167 h 692543"/>
                  <a:gd name="connsiteX106" fmla="*/ 464030 w 525748"/>
                  <a:gd name="connsiteY106" fmla="*/ 390883 h 692543"/>
                  <a:gd name="connsiteX107" fmla="*/ 472030 w 525748"/>
                  <a:gd name="connsiteY107" fmla="*/ 416027 h 692543"/>
                  <a:gd name="connsiteX108" fmla="*/ 488031 w 525748"/>
                  <a:gd name="connsiteY108" fmla="*/ 421742 h 692543"/>
                  <a:gd name="connsiteX109" fmla="*/ 489174 w 525748"/>
                  <a:gd name="connsiteY109" fmla="*/ 433171 h 692543"/>
                  <a:gd name="connsiteX110" fmla="*/ 505175 w 525748"/>
                  <a:gd name="connsiteY110" fmla="*/ 437743 h 692543"/>
                  <a:gd name="connsiteX111" fmla="*/ 509747 w 525748"/>
                  <a:gd name="connsiteY111" fmla="*/ 429742 h 692543"/>
                  <a:gd name="connsiteX112" fmla="*/ 525748 w 525748"/>
                  <a:gd name="connsiteY112" fmla="*/ 440029 h 692543"/>
                  <a:gd name="connsiteX113" fmla="*/ 513176 w 525748"/>
                  <a:gd name="connsiteY113" fmla="*/ 457173 h 692543"/>
                  <a:gd name="connsiteX114" fmla="*/ 515462 w 525748"/>
                  <a:gd name="connsiteY114" fmla="*/ 483460 h 692543"/>
                  <a:gd name="connsiteX115" fmla="*/ 489174 w 525748"/>
                  <a:gd name="connsiteY115" fmla="*/ 489175 h 692543"/>
                  <a:gd name="connsiteX116" fmla="*/ 492603 w 525748"/>
                  <a:gd name="connsiteY116" fmla="*/ 501747 h 692543"/>
                  <a:gd name="connsiteX117" fmla="*/ 482317 w 525748"/>
                  <a:gd name="connsiteY117" fmla="*/ 516605 h 692543"/>
                  <a:gd name="connsiteX118" fmla="*/ 500604 w 525748"/>
                  <a:gd name="connsiteY118" fmla="*/ 523463 h 692543"/>
                  <a:gd name="connsiteX119" fmla="*/ 493746 w 525748"/>
                  <a:gd name="connsiteY119" fmla="*/ 534892 h 692543"/>
                  <a:gd name="connsiteX120" fmla="*/ 478888 w 525748"/>
                  <a:gd name="connsiteY120" fmla="*/ 541750 h 692543"/>
                  <a:gd name="connsiteX121" fmla="*/ 475861 w 525748"/>
                  <a:gd name="connsiteY121" fmla="*/ 551838 h 692543"/>
                  <a:gd name="connsiteX122" fmla="*/ 453932 w 525748"/>
                  <a:gd name="connsiteY122" fmla="*/ 692543 h 692543"/>
                  <a:gd name="connsiteX0" fmla="*/ 217528 w 525748"/>
                  <a:gd name="connsiteY0" fmla="*/ 551838 h 692543"/>
                  <a:gd name="connsiteX1" fmla="*/ 185155 w 525748"/>
                  <a:gd name="connsiteY1" fmla="*/ 528034 h 692543"/>
                  <a:gd name="connsiteX2" fmla="*/ 179440 w 525748"/>
                  <a:gd name="connsiteY2" fmla="*/ 491461 h 692543"/>
                  <a:gd name="connsiteX3" fmla="*/ 153153 w 525748"/>
                  <a:gd name="connsiteY3" fmla="*/ 477745 h 692543"/>
                  <a:gd name="connsiteX4" fmla="*/ 155439 w 525748"/>
                  <a:gd name="connsiteY4" fmla="*/ 472031 h 692543"/>
                  <a:gd name="connsiteX5" fmla="*/ 161153 w 525748"/>
                  <a:gd name="connsiteY5" fmla="*/ 464030 h 692543"/>
                  <a:gd name="connsiteX6" fmla="*/ 177154 w 525748"/>
                  <a:gd name="connsiteY6" fmla="*/ 462887 h 692543"/>
                  <a:gd name="connsiteX7" fmla="*/ 180583 w 525748"/>
                  <a:gd name="connsiteY7" fmla="*/ 445743 h 692543"/>
                  <a:gd name="connsiteX8" fmla="*/ 177154 w 525748"/>
                  <a:gd name="connsiteY8" fmla="*/ 441172 h 692543"/>
                  <a:gd name="connsiteX9" fmla="*/ 162296 w 525748"/>
                  <a:gd name="connsiteY9" fmla="*/ 435457 h 692543"/>
                  <a:gd name="connsiteX10" fmla="*/ 161153 w 525748"/>
                  <a:gd name="connsiteY10" fmla="*/ 424028 h 692543"/>
                  <a:gd name="connsiteX11" fmla="*/ 145152 w 525748"/>
                  <a:gd name="connsiteY11" fmla="*/ 424028 h 692543"/>
                  <a:gd name="connsiteX12" fmla="*/ 142866 w 525748"/>
                  <a:gd name="connsiteY12" fmla="*/ 414884 h 692543"/>
                  <a:gd name="connsiteX13" fmla="*/ 109721 w 525748"/>
                  <a:gd name="connsiteY13" fmla="*/ 396597 h 692543"/>
                  <a:gd name="connsiteX14" fmla="*/ 97149 w 525748"/>
                  <a:gd name="connsiteY14" fmla="*/ 397740 h 692543"/>
                  <a:gd name="connsiteX15" fmla="*/ 93720 w 525748"/>
                  <a:gd name="connsiteY15" fmla="*/ 389740 h 692543"/>
                  <a:gd name="connsiteX16" fmla="*/ 60575 w 525748"/>
                  <a:gd name="connsiteY16" fmla="*/ 364595 h 692543"/>
                  <a:gd name="connsiteX17" fmla="*/ 43431 w 525748"/>
                  <a:gd name="connsiteY17" fmla="*/ 333736 h 692543"/>
                  <a:gd name="connsiteX18" fmla="*/ 0 w 525748"/>
                  <a:gd name="connsiteY18" fmla="*/ 336022 h 692543"/>
                  <a:gd name="connsiteX19" fmla="*/ 2286 w 525748"/>
                  <a:gd name="connsiteY19" fmla="*/ 325736 h 692543"/>
                  <a:gd name="connsiteX20" fmla="*/ 2286 w 525748"/>
                  <a:gd name="connsiteY20" fmla="*/ 318878 h 692543"/>
                  <a:gd name="connsiteX21" fmla="*/ 8001 w 525748"/>
                  <a:gd name="connsiteY21" fmla="*/ 314306 h 692543"/>
                  <a:gd name="connsiteX22" fmla="*/ 13715 w 525748"/>
                  <a:gd name="connsiteY22" fmla="*/ 298305 h 692543"/>
                  <a:gd name="connsiteX23" fmla="*/ 25145 w 525748"/>
                  <a:gd name="connsiteY23" fmla="*/ 286876 h 692543"/>
                  <a:gd name="connsiteX24" fmla="*/ 9143 w 525748"/>
                  <a:gd name="connsiteY24" fmla="*/ 277732 h 692543"/>
                  <a:gd name="connsiteX25" fmla="*/ 21716 w 525748"/>
                  <a:gd name="connsiteY25" fmla="*/ 258303 h 692543"/>
                  <a:gd name="connsiteX26" fmla="*/ 46860 w 525748"/>
                  <a:gd name="connsiteY26" fmla="*/ 253731 h 692543"/>
                  <a:gd name="connsiteX27" fmla="*/ 56004 w 525748"/>
                  <a:gd name="connsiteY27" fmla="*/ 236587 h 692543"/>
                  <a:gd name="connsiteX28" fmla="*/ 50289 w 525748"/>
                  <a:gd name="connsiteY28" fmla="*/ 228586 h 692543"/>
                  <a:gd name="connsiteX29" fmla="*/ 43431 w 525748"/>
                  <a:gd name="connsiteY29" fmla="*/ 214871 h 692543"/>
                  <a:gd name="connsiteX30" fmla="*/ 16001 w 525748"/>
                  <a:gd name="connsiteY30" fmla="*/ 210299 h 692543"/>
                  <a:gd name="connsiteX31" fmla="*/ 22859 w 525748"/>
                  <a:gd name="connsiteY31" fmla="*/ 200013 h 692543"/>
                  <a:gd name="connsiteX32" fmla="*/ 46860 w 525748"/>
                  <a:gd name="connsiteY32" fmla="*/ 181726 h 692543"/>
                  <a:gd name="connsiteX33" fmla="*/ 38860 w 525748"/>
                  <a:gd name="connsiteY33" fmla="*/ 162296 h 692543"/>
                  <a:gd name="connsiteX34" fmla="*/ 61718 w 525748"/>
                  <a:gd name="connsiteY34" fmla="*/ 166868 h 692543"/>
                  <a:gd name="connsiteX35" fmla="*/ 73148 w 525748"/>
                  <a:gd name="connsiteY35" fmla="*/ 161153 h 692543"/>
                  <a:gd name="connsiteX36" fmla="*/ 67433 w 525748"/>
                  <a:gd name="connsiteY36" fmla="*/ 153153 h 692543"/>
                  <a:gd name="connsiteX37" fmla="*/ 72005 w 525748"/>
                  <a:gd name="connsiteY37" fmla="*/ 148581 h 692543"/>
                  <a:gd name="connsiteX38" fmla="*/ 68576 w 525748"/>
                  <a:gd name="connsiteY38" fmla="*/ 137152 h 692543"/>
                  <a:gd name="connsiteX39" fmla="*/ 45717 w 525748"/>
                  <a:gd name="connsiteY39" fmla="*/ 126865 h 692543"/>
                  <a:gd name="connsiteX40" fmla="*/ 46860 w 525748"/>
                  <a:gd name="connsiteY40" fmla="*/ 113150 h 692543"/>
                  <a:gd name="connsiteX41" fmla="*/ 37717 w 525748"/>
                  <a:gd name="connsiteY41" fmla="*/ 98292 h 692543"/>
                  <a:gd name="connsiteX42" fmla="*/ 26287 w 525748"/>
                  <a:gd name="connsiteY42" fmla="*/ 88006 h 692543"/>
                  <a:gd name="connsiteX43" fmla="*/ 4572 w 525748"/>
                  <a:gd name="connsiteY43" fmla="*/ 74291 h 692543"/>
                  <a:gd name="connsiteX44" fmla="*/ 10286 w 525748"/>
                  <a:gd name="connsiteY44" fmla="*/ 52575 h 692543"/>
                  <a:gd name="connsiteX45" fmla="*/ 21716 w 525748"/>
                  <a:gd name="connsiteY45" fmla="*/ 45717 h 692543"/>
                  <a:gd name="connsiteX46" fmla="*/ 24002 w 525748"/>
                  <a:gd name="connsiteY46" fmla="*/ 62861 h 692543"/>
                  <a:gd name="connsiteX47" fmla="*/ 42288 w 525748"/>
                  <a:gd name="connsiteY47" fmla="*/ 70862 h 692543"/>
                  <a:gd name="connsiteX48" fmla="*/ 56004 w 525748"/>
                  <a:gd name="connsiteY48" fmla="*/ 68576 h 692543"/>
                  <a:gd name="connsiteX49" fmla="*/ 68576 w 525748"/>
                  <a:gd name="connsiteY49" fmla="*/ 74291 h 692543"/>
                  <a:gd name="connsiteX50" fmla="*/ 84577 w 525748"/>
                  <a:gd name="connsiteY50" fmla="*/ 64004 h 692543"/>
                  <a:gd name="connsiteX51" fmla="*/ 89149 w 525748"/>
                  <a:gd name="connsiteY51" fmla="*/ 52575 h 692543"/>
                  <a:gd name="connsiteX52" fmla="*/ 98292 w 525748"/>
                  <a:gd name="connsiteY52" fmla="*/ 53718 h 692543"/>
                  <a:gd name="connsiteX53" fmla="*/ 131437 w 525748"/>
                  <a:gd name="connsiteY53" fmla="*/ 54861 h 692543"/>
                  <a:gd name="connsiteX54" fmla="*/ 146295 w 525748"/>
                  <a:gd name="connsiteY54" fmla="*/ 48003 h 692543"/>
                  <a:gd name="connsiteX55" fmla="*/ 160010 w 525748"/>
                  <a:gd name="connsiteY55" fmla="*/ 37717 h 692543"/>
                  <a:gd name="connsiteX56" fmla="*/ 196584 w 525748"/>
                  <a:gd name="connsiteY56" fmla="*/ 33145 h 692543"/>
                  <a:gd name="connsiteX57" fmla="*/ 200013 w 525748"/>
                  <a:gd name="connsiteY57" fmla="*/ 26288 h 692543"/>
                  <a:gd name="connsiteX58" fmla="*/ 221729 w 525748"/>
                  <a:gd name="connsiteY58" fmla="*/ 24002 h 692543"/>
                  <a:gd name="connsiteX59" fmla="*/ 236587 w 525748"/>
                  <a:gd name="connsiteY59" fmla="*/ 17144 h 692543"/>
                  <a:gd name="connsiteX60" fmla="*/ 243444 w 525748"/>
                  <a:gd name="connsiteY60" fmla="*/ 24002 h 692543"/>
                  <a:gd name="connsiteX61" fmla="*/ 245730 w 525748"/>
                  <a:gd name="connsiteY61" fmla="*/ 36574 h 692543"/>
                  <a:gd name="connsiteX62" fmla="*/ 267446 w 525748"/>
                  <a:gd name="connsiteY62" fmla="*/ 19430 h 692543"/>
                  <a:gd name="connsiteX63" fmla="*/ 278875 w 525748"/>
                  <a:gd name="connsiteY63" fmla="*/ 6858 h 692543"/>
                  <a:gd name="connsiteX64" fmla="*/ 329164 w 525748"/>
                  <a:gd name="connsiteY64" fmla="*/ 0 h 692543"/>
                  <a:gd name="connsiteX65" fmla="*/ 333736 w 525748"/>
                  <a:gd name="connsiteY65" fmla="*/ 21716 h 692543"/>
                  <a:gd name="connsiteX66" fmla="*/ 332593 w 525748"/>
                  <a:gd name="connsiteY66" fmla="*/ 35431 h 692543"/>
                  <a:gd name="connsiteX67" fmla="*/ 339450 w 525748"/>
                  <a:gd name="connsiteY67" fmla="*/ 70862 h 692543"/>
                  <a:gd name="connsiteX68" fmla="*/ 345165 w 525748"/>
                  <a:gd name="connsiteY68" fmla="*/ 78862 h 692543"/>
                  <a:gd name="connsiteX69" fmla="*/ 356594 w 525748"/>
                  <a:gd name="connsiteY69" fmla="*/ 72005 h 692543"/>
                  <a:gd name="connsiteX70" fmla="*/ 366881 w 525748"/>
                  <a:gd name="connsiteY70" fmla="*/ 82291 h 692543"/>
                  <a:gd name="connsiteX71" fmla="*/ 366881 w 525748"/>
                  <a:gd name="connsiteY71" fmla="*/ 106293 h 692543"/>
                  <a:gd name="connsiteX72" fmla="*/ 354309 w 525748"/>
                  <a:gd name="connsiteY72" fmla="*/ 115436 h 692543"/>
                  <a:gd name="connsiteX73" fmla="*/ 346308 w 525748"/>
                  <a:gd name="connsiteY73" fmla="*/ 108579 h 692543"/>
                  <a:gd name="connsiteX74" fmla="*/ 328021 w 525748"/>
                  <a:gd name="connsiteY74" fmla="*/ 112007 h 692543"/>
                  <a:gd name="connsiteX75" fmla="*/ 318878 w 525748"/>
                  <a:gd name="connsiteY75" fmla="*/ 118865 h 692543"/>
                  <a:gd name="connsiteX76" fmla="*/ 321164 w 525748"/>
                  <a:gd name="connsiteY76" fmla="*/ 131437 h 692543"/>
                  <a:gd name="connsiteX77" fmla="*/ 315449 w 525748"/>
                  <a:gd name="connsiteY77" fmla="*/ 138295 h 692543"/>
                  <a:gd name="connsiteX78" fmla="*/ 304020 w 525748"/>
                  <a:gd name="connsiteY78" fmla="*/ 148581 h 692543"/>
                  <a:gd name="connsiteX79" fmla="*/ 300591 w 525748"/>
                  <a:gd name="connsiteY79" fmla="*/ 157725 h 692543"/>
                  <a:gd name="connsiteX80" fmla="*/ 293733 w 525748"/>
                  <a:gd name="connsiteY80" fmla="*/ 160010 h 692543"/>
                  <a:gd name="connsiteX81" fmla="*/ 285733 w 525748"/>
                  <a:gd name="connsiteY81" fmla="*/ 182869 h 692543"/>
                  <a:gd name="connsiteX82" fmla="*/ 268589 w 525748"/>
                  <a:gd name="connsiteY82" fmla="*/ 189727 h 692543"/>
                  <a:gd name="connsiteX83" fmla="*/ 267446 w 525748"/>
                  <a:gd name="connsiteY83" fmla="*/ 206871 h 692543"/>
                  <a:gd name="connsiteX84" fmla="*/ 298305 w 525748"/>
                  <a:gd name="connsiteY84" fmla="*/ 234301 h 692543"/>
                  <a:gd name="connsiteX85" fmla="*/ 294876 w 525748"/>
                  <a:gd name="connsiteY85" fmla="*/ 248016 h 692543"/>
                  <a:gd name="connsiteX86" fmla="*/ 312020 w 525748"/>
                  <a:gd name="connsiteY86" fmla="*/ 250302 h 692543"/>
                  <a:gd name="connsiteX87" fmla="*/ 321164 w 525748"/>
                  <a:gd name="connsiteY87" fmla="*/ 269732 h 692543"/>
                  <a:gd name="connsiteX88" fmla="*/ 321164 w 525748"/>
                  <a:gd name="connsiteY88" fmla="*/ 291448 h 692543"/>
                  <a:gd name="connsiteX89" fmla="*/ 310877 w 525748"/>
                  <a:gd name="connsiteY89" fmla="*/ 293733 h 692543"/>
                  <a:gd name="connsiteX90" fmla="*/ 302877 w 525748"/>
                  <a:gd name="connsiteY90" fmla="*/ 322307 h 692543"/>
                  <a:gd name="connsiteX91" fmla="*/ 313163 w 525748"/>
                  <a:gd name="connsiteY91" fmla="*/ 331450 h 692543"/>
                  <a:gd name="connsiteX92" fmla="*/ 315449 w 525748"/>
                  <a:gd name="connsiteY92" fmla="*/ 346308 h 692543"/>
                  <a:gd name="connsiteX93" fmla="*/ 331450 w 525748"/>
                  <a:gd name="connsiteY93" fmla="*/ 336022 h 692543"/>
                  <a:gd name="connsiteX94" fmla="*/ 339450 w 525748"/>
                  <a:gd name="connsiteY94" fmla="*/ 323450 h 692543"/>
                  <a:gd name="connsiteX95" fmla="*/ 363452 w 525748"/>
                  <a:gd name="connsiteY95" fmla="*/ 323450 h 692543"/>
                  <a:gd name="connsiteX96" fmla="*/ 384025 w 525748"/>
                  <a:gd name="connsiteY96" fmla="*/ 330307 h 692543"/>
                  <a:gd name="connsiteX97" fmla="*/ 400026 w 525748"/>
                  <a:gd name="connsiteY97" fmla="*/ 328021 h 692543"/>
                  <a:gd name="connsiteX98" fmla="*/ 419456 w 525748"/>
                  <a:gd name="connsiteY98" fmla="*/ 320021 h 692543"/>
                  <a:gd name="connsiteX99" fmla="*/ 440028 w 525748"/>
                  <a:gd name="connsiteY99" fmla="*/ 324593 h 692543"/>
                  <a:gd name="connsiteX100" fmla="*/ 445743 w 525748"/>
                  <a:gd name="connsiteY100" fmla="*/ 310877 h 692543"/>
                  <a:gd name="connsiteX101" fmla="*/ 454886 w 525748"/>
                  <a:gd name="connsiteY101" fmla="*/ 315449 h 692543"/>
                  <a:gd name="connsiteX102" fmla="*/ 461744 w 525748"/>
                  <a:gd name="connsiteY102" fmla="*/ 336022 h 692543"/>
                  <a:gd name="connsiteX103" fmla="*/ 442314 w 525748"/>
                  <a:gd name="connsiteY103" fmla="*/ 341737 h 692543"/>
                  <a:gd name="connsiteX104" fmla="*/ 441171 w 525748"/>
                  <a:gd name="connsiteY104" fmla="*/ 377167 h 692543"/>
                  <a:gd name="connsiteX105" fmla="*/ 464030 w 525748"/>
                  <a:gd name="connsiteY105" fmla="*/ 390883 h 692543"/>
                  <a:gd name="connsiteX106" fmla="*/ 472030 w 525748"/>
                  <a:gd name="connsiteY106" fmla="*/ 416027 h 692543"/>
                  <a:gd name="connsiteX107" fmla="*/ 488031 w 525748"/>
                  <a:gd name="connsiteY107" fmla="*/ 421742 h 692543"/>
                  <a:gd name="connsiteX108" fmla="*/ 489174 w 525748"/>
                  <a:gd name="connsiteY108" fmla="*/ 433171 h 692543"/>
                  <a:gd name="connsiteX109" fmla="*/ 505175 w 525748"/>
                  <a:gd name="connsiteY109" fmla="*/ 437743 h 692543"/>
                  <a:gd name="connsiteX110" fmla="*/ 509747 w 525748"/>
                  <a:gd name="connsiteY110" fmla="*/ 429742 h 692543"/>
                  <a:gd name="connsiteX111" fmla="*/ 525748 w 525748"/>
                  <a:gd name="connsiteY111" fmla="*/ 440029 h 692543"/>
                  <a:gd name="connsiteX112" fmla="*/ 513176 w 525748"/>
                  <a:gd name="connsiteY112" fmla="*/ 457173 h 692543"/>
                  <a:gd name="connsiteX113" fmla="*/ 515462 w 525748"/>
                  <a:gd name="connsiteY113" fmla="*/ 483460 h 692543"/>
                  <a:gd name="connsiteX114" fmla="*/ 489174 w 525748"/>
                  <a:gd name="connsiteY114" fmla="*/ 489175 h 692543"/>
                  <a:gd name="connsiteX115" fmla="*/ 492603 w 525748"/>
                  <a:gd name="connsiteY115" fmla="*/ 501747 h 692543"/>
                  <a:gd name="connsiteX116" fmla="*/ 482317 w 525748"/>
                  <a:gd name="connsiteY116" fmla="*/ 516605 h 692543"/>
                  <a:gd name="connsiteX117" fmla="*/ 500604 w 525748"/>
                  <a:gd name="connsiteY117" fmla="*/ 523463 h 692543"/>
                  <a:gd name="connsiteX118" fmla="*/ 493746 w 525748"/>
                  <a:gd name="connsiteY118" fmla="*/ 534892 h 692543"/>
                  <a:gd name="connsiteX119" fmla="*/ 478888 w 525748"/>
                  <a:gd name="connsiteY119" fmla="*/ 541750 h 692543"/>
                  <a:gd name="connsiteX120" fmla="*/ 475861 w 525748"/>
                  <a:gd name="connsiteY120" fmla="*/ 551838 h 692543"/>
                  <a:gd name="connsiteX121" fmla="*/ 453932 w 525748"/>
                  <a:gd name="connsiteY121" fmla="*/ 692543 h 692543"/>
                  <a:gd name="connsiteX0" fmla="*/ 217528 w 525748"/>
                  <a:gd name="connsiteY0" fmla="*/ 551838 h 551838"/>
                  <a:gd name="connsiteX1" fmla="*/ 185155 w 525748"/>
                  <a:gd name="connsiteY1" fmla="*/ 528034 h 551838"/>
                  <a:gd name="connsiteX2" fmla="*/ 179440 w 525748"/>
                  <a:gd name="connsiteY2" fmla="*/ 491461 h 551838"/>
                  <a:gd name="connsiteX3" fmla="*/ 153153 w 525748"/>
                  <a:gd name="connsiteY3" fmla="*/ 477745 h 551838"/>
                  <a:gd name="connsiteX4" fmla="*/ 155439 w 525748"/>
                  <a:gd name="connsiteY4" fmla="*/ 472031 h 551838"/>
                  <a:gd name="connsiteX5" fmla="*/ 161153 w 525748"/>
                  <a:gd name="connsiteY5" fmla="*/ 464030 h 551838"/>
                  <a:gd name="connsiteX6" fmla="*/ 177154 w 525748"/>
                  <a:gd name="connsiteY6" fmla="*/ 462887 h 551838"/>
                  <a:gd name="connsiteX7" fmla="*/ 180583 w 525748"/>
                  <a:gd name="connsiteY7" fmla="*/ 445743 h 551838"/>
                  <a:gd name="connsiteX8" fmla="*/ 177154 w 525748"/>
                  <a:gd name="connsiteY8" fmla="*/ 441172 h 551838"/>
                  <a:gd name="connsiteX9" fmla="*/ 162296 w 525748"/>
                  <a:gd name="connsiteY9" fmla="*/ 435457 h 551838"/>
                  <a:gd name="connsiteX10" fmla="*/ 161153 w 525748"/>
                  <a:gd name="connsiteY10" fmla="*/ 424028 h 551838"/>
                  <a:gd name="connsiteX11" fmla="*/ 145152 w 525748"/>
                  <a:gd name="connsiteY11" fmla="*/ 424028 h 551838"/>
                  <a:gd name="connsiteX12" fmla="*/ 142866 w 525748"/>
                  <a:gd name="connsiteY12" fmla="*/ 414884 h 551838"/>
                  <a:gd name="connsiteX13" fmla="*/ 109721 w 525748"/>
                  <a:gd name="connsiteY13" fmla="*/ 396597 h 551838"/>
                  <a:gd name="connsiteX14" fmla="*/ 97149 w 525748"/>
                  <a:gd name="connsiteY14" fmla="*/ 397740 h 551838"/>
                  <a:gd name="connsiteX15" fmla="*/ 93720 w 525748"/>
                  <a:gd name="connsiteY15" fmla="*/ 389740 h 551838"/>
                  <a:gd name="connsiteX16" fmla="*/ 60575 w 525748"/>
                  <a:gd name="connsiteY16" fmla="*/ 364595 h 551838"/>
                  <a:gd name="connsiteX17" fmla="*/ 43431 w 525748"/>
                  <a:gd name="connsiteY17" fmla="*/ 333736 h 551838"/>
                  <a:gd name="connsiteX18" fmla="*/ 0 w 525748"/>
                  <a:gd name="connsiteY18" fmla="*/ 336022 h 551838"/>
                  <a:gd name="connsiteX19" fmla="*/ 2286 w 525748"/>
                  <a:gd name="connsiteY19" fmla="*/ 325736 h 551838"/>
                  <a:gd name="connsiteX20" fmla="*/ 2286 w 525748"/>
                  <a:gd name="connsiteY20" fmla="*/ 318878 h 551838"/>
                  <a:gd name="connsiteX21" fmla="*/ 8001 w 525748"/>
                  <a:gd name="connsiteY21" fmla="*/ 314306 h 551838"/>
                  <a:gd name="connsiteX22" fmla="*/ 13715 w 525748"/>
                  <a:gd name="connsiteY22" fmla="*/ 298305 h 551838"/>
                  <a:gd name="connsiteX23" fmla="*/ 25145 w 525748"/>
                  <a:gd name="connsiteY23" fmla="*/ 286876 h 551838"/>
                  <a:gd name="connsiteX24" fmla="*/ 9143 w 525748"/>
                  <a:gd name="connsiteY24" fmla="*/ 277732 h 551838"/>
                  <a:gd name="connsiteX25" fmla="*/ 21716 w 525748"/>
                  <a:gd name="connsiteY25" fmla="*/ 258303 h 551838"/>
                  <a:gd name="connsiteX26" fmla="*/ 46860 w 525748"/>
                  <a:gd name="connsiteY26" fmla="*/ 253731 h 551838"/>
                  <a:gd name="connsiteX27" fmla="*/ 56004 w 525748"/>
                  <a:gd name="connsiteY27" fmla="*/ 236587 h 551838"/>
                  <a:gd name="connsiteX28" fmla="*/ 50289 w 525748"/>
                  <a:gd name="connsiteY28" fmla="*/ 228586 h 551838"/>
                  <a:gd name="connsiteX29" fmla="*/ 43431 w 525748"/>
                  <a:gd name="connsiteY29" fmla="*/ 214871 h 551838"/>
                  <a:gd name="connsiteX30" fmla="*/ 16001 w 525748"/>
                  <a:gd name="connsiteY30" fmla="*/ 210299 h 551838"/>
                  <a:gd name="connsiteX31" fmla="*/ 22859 w 525748"/>
                  <a:gd name="connsiteY31" fmla="*/ 200013 h 551838"/>
                  <a:gd name="connsiteX32" fmla="*/ 46860 w 525748"/>
                  <a:gd name="connsiteY32" fmla="*/ 181726 h 551838"/>
                  <a:gd name="connsiteX33" fmla="*/ 38860 w 525748"/>
                  <a:gd name="connsiteY33" fmla="*/ 162296 h 551838"/>
                  <a:gd name="connsiteX34" fmla="*/ 61718 w 525748"/>
                  <a:gd name="connsiteY34" fmla="*/ 166868 h 551838"/>
                  <a:gd name="connsiteX35" fmla="*/ 73148 w 525748"/>
                  <a:gd name="connsiteY35" fmla="*/ 161153 h 551838"/>
                  <a:gd name="connsiteX36" fmla="*/ 67433 w 525748"/>
                  <a:gd name="connsiteY36" fmla="*/ 153153 h 551838"/>
                  <a:gd name="connsiteX37" fmla="*/ 72005 w 525748"/>
                  <a:gd name="connsiteY37" fmla="*/ 148581 h 551838"/>
                  <a:gd name="connsiteX38" fmla="*/ 68576 w 525748"/>
                  <a:gd name="connsiteY38" fmla="*/ 137152 h 551838"/>
                  <a:gd name="connsiteX39" fmla="*/ 45717 w 525748"/>
                  <a:gd name="connsiteY39" fmla="*/ 126865 h 551838"/>
                  <a:gd name="connsiteX40" fmla="*/ 46860 w 525748"/>
                  <a:gd name="connsiteY40" fmla="*/ 113150 h 551838"/>
                  <a:gd name="connsiteX41" fmla="*/ 37717 w 525748"/>
                  <a:gd name="connsiteY41" fmla="*/ 98292 h 551838"/>
                  <a:gd name="connsiteX42" fmla="*/ 26287 w 525748"/>
                  <a:gd name="connsiteY42" fmla="*/ 88006 h 551838"/>
                  <a:gd name="connsiteX43" fmla="*/ 4572 w 525748"/>
                  <a:gd name="connsiteY43" fmla="*/ 74291 h 551838"/>
                  <a:gd name="connsiteX44" fmla="*/ 10286 w 525748"/>
                  <a:gd name="connsiteY44" fmla="*/ 52575 h 551838"/>
                  <a:gd name="connsiteX45" fmla="*/ 21716 w 525748"/>
                  <a:gd name="connsiteY45" fmla="*/ 45717 h 551838"/>
                  <a:gd name="connsiteX46" fmla="*/ 24002 w 525748"/>
                  <a:gd name="connsiteY46" fmla="*/ 62861 h 551838"/>
                  <a:gd name="connsiteX47" fmla="*/ 42288 w 525748"/>
                  <a:gd name="connsiteY47" fmla="*/ 70862 h 551838"/>
                  <a:gd name="connsiteX48" fmla="*/ 56004 w 525748"/>
                  <a:gd name="connsiteY48" fmla="*/ 68576 h 551838"/>
                  <a:gd name="connsiteX49" fmla="*/ 68576 w 525748"/>
                  <a:gd name="connsiteY49" fmla="*/ 74291 h 551838"/>
                  <a:gd name="connsiteX50" fmla="*/ 84577 w 525748"/>
                  <a:gd name="connsiteY50" fmla="*/ 64004 h 551838"/>
                  <a:gd name="connsiteX51" fmla="*/ 89149 w 525748"/>
                  <a:gd name="connsiteY51" fmla="*/ 52575 h 551838"/>
                  <a:gd name="connsiteX52" fmla="*/ 98292 w 525748"/>
                  <a:gd name="connsiteY52" fmla="*/ 53718 h 551838"/>
                  <a:gd name="connsiteX53" fmla="*/ 131437 w 525748"/>
                  <a:gd name="connsiteY53" fmla="*/ 54861 h 551838"/>
                  <a:gd name="connsiteX54" fmla="*/ 146295 w 525748"/>
                  <a:gd name="connsiteY54" fmla="*/ 48003 h 551838"/>
                  <a:gd name="connsiteX55" fmla="*/ 160010 w 525748"/>
                  <a:gd name="connsiteY55" fmla="*/ 37717 h 551838"/>
                  <a:gd name="connsiteX56" fmla="*/ 196584 w 525748"/>
                  <a:gd name="connsiteY56" fmla="*/ 33145 h 551838"/>
                  <a:gd name="connsiteX57" fmla="*/ 200013 w 525748"/>
                  <a:gd name="connsiteY57" fmla="*/ 26288 h 551838"/>
                  <a:gd name="connsiteX58" fmla="*/ 221729 w 525748"/>
                  <a:gd name="connsiteY58" fmla="*/ 24002 h 551838"/>
                  <a:gd name="connsiteX59" fmla="*/ 236587 w 525748"/>
                  <a:gd name="connsiteY59" fmla="*/ 17144 h 551838"/>
                  <a:gd name="connsiteX60" fmla="*/ 243444 w 525748"/>
                  <a:gd name="connsiteY60" fmla="*/ 24002 h 551838"/>
                  <a:gd name="connsiteX61" fmla="*/ 245730 w 525748"/>
                  <a:gd name="connsiteY61" fmla="*/ 36574 h 551838"/>
                  <a:gd name="connsiteX62" fmla="*/ 267446 w 525748"/>
                  <a:gd name="connsiteY62" fmla="*/ 19430 h 551838"/>
                  <a:gd name="connsiteX63" fmla="*/ 278875 w 525748"/>
                  <a:gd name="connsiteY63" fmla="*/ 6858 h 551838"/>
                  <a:gd name="connsiteX64" fmla="*/ 329164 w 525748"/>
                  <a:gd name="connsiteY64" fmla="*/ 0 h 551838"/>
                  <a:gd name="connsiteX65" fmla="*/ 333736 w 525748"/>
                  <a:gd name="connsiteY65" fmla="*/ 21716 h 551838"/>
                  <a:gd name="connsiteX66" fmla="*/ 332593 w 525748"/>
                  <a:gd name="connsiteY66" fmla="*/ 35431 h 551838"/>
                  <a:gd name="connsiteX67" fmla="*/ 339450 w 525748"/>
                  <a:gd name="connsiteY67" fmla="*/ 70862 h 551838"/>
                  <a:gd name="connsiteX68" fmla="*/ 345165 w 525748"/>
                  <a:gd name="connsiteY68" fmla="*/ 78862 h 551838"/>
                  <a:gd name="connsiteX69" fmla="*/ 356594 w 525748"/>
                  <a:gd name="connsiteY69" fmla="*/ 72005 h 551838"/>
                  <a:gd name="connsiteX70" fmla="*/ 366881 w 525748"/>
                  <a:gd name="connsiteY70" fmla="*/ 82291 h 551838"/>
                  <a:gd name="connsiteX71" fmla="*/ 366881 w 525748"/>
                  <a:gd name="connsiteY71" fmla="*/ 106293 h 551838"/>
                  <a:gd name="connsiteX72" fmla="*/ 354309 w 525748"/>
                  <a:gd name="connsiteY72" fmla="*/ 115436 h 551838"/>
                  <a:gd name="connsiteX73" fmla="*/ 346308 w 525748"/>
                  <a:gd name="connsiteY73" fmla="*/ 108579 h 551838"/>
                  <a:gd name="connsiteX74" fmla="*/ 328021 w 525748"/>
                  <a:gd name="connsiteY74" fmla="*/ 112007 h 551838"/>
                  <a:gd name="connsiteX75" fmla="*/ 318878 w 525748"/>
                  <a:gd name="connsiteY75" fmla="*/ 118865 h 551838"/>
                  <a:gd name="connsiteX76" fmla="*/ 321164 w 525748"/>
                  <a:gd name="connsiteY76" fmla="*/ 131437 h 551838"/>
                  <a:gd name="connsiteX77" fmla="*/ 315449 w 525748"/>
                  <a:gd name="connsiteY77" fmla="*/ 138295 h 551838"/>
                  <a:gd name="connsiteX78" fmla="*/ 304020 w 525748"/>
                  <a:gd name="connsiteY78" fmla="*/ 148581 h 551838"/>
                  <a:gd name="connsiteX79" fmla="*/ 300591 w 525748"/>
                  <a:gd name="connsiteY79" fmla="*/ 157725 h 551838"/>
                  <a:gd name="connsiteX80" fmla="*/ 293733 w 525748"/>
                  <a:gd name="connsiteY80" fmla="*/ 160010 h 551838"/>
                  <a:gd name="connsiteX81" fmla="*/ 285733 w 525748"/>
                  <a:gd name="connsiteY81" fmla="*/ 182869 h 551838"/>
                  <a:gd name="connsiteX82" fmla="*/ 268589 w 525748"/>
                  <a:gd name="connsiteY82" fmla="*/ 189727 h 551838"/>
                  <a:gd name="connsiteX83" fmla="*/ 267446 w 525748"/>
                  <a:gd name="connsiteY83" fmla="*/ 206871 h 551838"/>
                  <a:gd name="connsiteX84" fmla="*/ 298305 w 525748"/>
                  <a:gd name="connsiteY84" fmla="*/ 234301 h 551838"/>
                  <a:gd name="connsiteX85" fmla="*/ 294876 w 525748"/>
                  <a:gd name="connsiteY85" fmla="*/ 248016 h 551838"/>
                  <a:gd name="connsiteX86" fmla="*/ 312020 w 525748"/>
                  <a:gd name="connsiteY86" fmla="*/ 250302 h 551838"/>
                  <a:gd name="connsiteX87" fmla="*/ 321164 w 525748"/>
                  <a:gd name="connsiteY87" fmla="*/ 269732 h 551838"/>
                  <a:gd name="connsiteX88" fmla="*/ 321164 w 525748"/>
                  <a:gd name="connsiteY88" fmla="*/ 291448 h 551838"/>
                  <a:gd name="connsiteX89" fmla="*/ 310877 w 525748"/>
                  <a:gd name="connsiteY89" fmla="*/ 293733 h 551838"/>
                  <a:gd name="connsiteX90" fmla="*/ 302877 w 525748"/>
                  <a:gd name="connsiteY90" fmla="*/ 322307 h 551838"/>
                  <a:gd name="connsiteX91" fmla="*/ 313163 w 525748"/>
                  <a:gd name="connsiteY91" fmla="*/ 331450 h 551838"/>
                  <a:gd name="connsiteX92" fmla="*/ 315449 w 525748"/>
                  <a:gd name="connsiteY92" fmla="*/ 346308 h 551838"/>
                  <a:gd name="connsiteX93" fmla="*/ 331450 w 525748"/>
                  <a:gd name="connsiteY93" fmla="*/ 336022 h 551838"/>
                  <a:gd name="connsiteX94" fmla="*/ 339450 w 525748"/>
                  <a:gd name="connsiteY94" fmla="*/ 323450 h 551838"/>
                  <a:gd name="connsiteX95" fmla="*/ 363452 w 525748"/>
                  <a:gd name="connsiteY95" fmla="*/ 323450 h 551838"/>
                  <a:gd name="connsiteX96" fmla="*/ 384025 w 525748"/>
                  <a:gd name="connsiteY96" fmla="*/ 330307 h 551838"/>
                  <a:gd name="connsiteX97" fmla="*/ 400026 w 525748"/>
                  <a:gd name="connsiteY97" fmla="*/ 328021 h 551838"/>
                  <a:gd name="connsiteX98" fmla="*/ 419456 w 525748"/>
                  <a:gd name="connsiteY98" fmla="*/ 320021 h 551838"/>
                  <a:gd name="connsiteX99" fmla="*/ 440028 w 525748"/>
                  <a:gd name="connsiteY99" fmla="*/ 324593 h 551838"/>
                  <a:gd name="connsiteX100" fmla="*/ 445743 w 525748"/>
                  <a:gd name="connsiteY100" fmla="*/ 310877 h 551838"/>
                  <a:gd name="connsiteX101" fmla="*/ 454886 w 525748"/>
                  <a:gd name="connsiteY101" fmla="*/ 315449 h 551838"/>
                  <a:gd name="connsiteX102" fmla="*/ 461744 w 525748"/>
                  <a:gd name="connsiteY102" fmla="*/ 336022 h 551838"/>
                  <a:gd name="connsiteX103" fmla="*/ 442314 w 525748"/>
                  <a:gd name="connsiteY103" fmla="*/ 341737 h 551838"/>
                  <a:gd name="connsiteX104" fmla="*/ 441171 w 525748"/>
                  <a:gd name="connsiteY104" fmla="*/ 377167 h 551838"/>
                  <a:gd name="connsiteX105" fmla="*/ 464030 w 525748"/>
                  <a:gd name="connsiteY105" fmla="*/ 390883 h 551838"/>
                  <a:gd name="connsiteX106" fmla="*/ 472030 w 525748"/>
                  <a:gd name="connsiteY106" fmla="*/ 416027 h 551838"/>
                  <a:gd name="connsiteX107" fmla="*/ 488031 w 525748"/>
                  <a:gd name="connsiteY107" fmla="*/ 421742 h 551838"/>
                  <a:gd name="connsiteX108" fmla="*/ 489174 w 525748"/>
                  <a:gd name="connsiteY108" fmla="*/ 433171 h 551838"/>
                  <a:gd name="connsiteX109" fmla="*/ 505175 w 525748"/>
                  <a:gd name="connsiteY109" fmla="*/ 437743 h 551838"/>
                  <a:gd name="connsiteX110" fmla="*/ 509747 w 525748"/>
                  <a:gd name="connsiteY110" fmla="*/ 429742 h 551838"/>
                  <a:gd name="connsiteX111" fmla="*/ 525748 w 525748"/>
                  <a:gd name="connsiteY111" fmla="*/ 440029 h 551838"/>
                  <a:gd name="connsiteX112" fmla="*/ 513176 w 525748"/>
                  <a:gd name="connsiteY112" fmla="*/ 457173 h 551838"/>
                  <a:gd name="connsiteX113" fmla="*/ 515462 w 525748"/>
                  <a:gd name="connsiteY113" fmla="*/ 483460 h 551838"/>
                  <a:gd name="connsiteX114" fmla="*/ 489174 w 525748"/>
                  <a:gd name="connsiteY114" fmla="*/ 489175 h 551838"/>
                  <a:gd name="connsiteX115" fmla="*/ 492603 w 525748"/>
                  <a:gd name="connsiteY115" fmla="*/ 501747 h 551838"/>
                  <a:gd name="connsiteX116" fmla="*/ 482317 w 525748"/>
                  <a:gd name="connsiteY116" fmla="*/ 516605 h 551838"/>
                  <a:gd name="connsiteX117" fmla="*/ 500604 w 525748"/>
                  <a:gd name="connsiteY117" fmla="*/ 523463 h 551838"/>
                  <a:gd name="connsiteX118" fmla="*/ 493746 w 525748"/>
                  <a:gd name="connsiteY118" fmla="*/ 534892 h 551838"/>
                  <a:gd name="connsiteX119" fmla="*/ 478888 w 525748"/>
                  <a:gd name="connsiteY119" fmla="*/ 541750 h 551838"/>
                  <a:gd name="connsiteX120" fmla="*/ 475861 w 525748"/>
                  <a:gd name="connsiteY120" fmla="*/ 551838 h 551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</a:cxnLst>
                <a:rect l="l" t="t" r="r" b="b"/>
                <a:pathLst>
                  <a:path w="525748" h="551838">
                    <a:moveTo>
                      <a:pt x="217528" y="551838"/>
                    </a:moveTo>
                    <a:lnTo>
                      <a:pt x="185155" y="528034"/>
                    </a:lnTo>
                    <a:lnTo>
                      <a:pt x="179440" y="491461"/>
                    </a:lnTo>
                    <a:lnTo>
                      <a:pt x="153153" y="477745"/>
                    </a:lnTo>
                    <a:lnTo>
                      <a:pt x="155439" y="472031"/>
                    </a:lnTo>
                    <a:lnTo>
                      <a:pt x="161153" y="464030"/>
                    </a:lnTo>
                    <a:lnTo>
                      <a:pt x="177154" y="462887"/>
                    </a:lnTo>
                    <a:lnTo>
                      <a:pt x="180583" y="445743"/>
                    </a:lnTo>
                    <a:lnTo>
                      <a:pt x="177154" y="441172"/>
                    </a:lnTo>
                    <a:lnTo>
                      <a:pt x="162296" y="435457"/>
                    </a:lnTo>
                    <a:lnTo>
                      <a:pt x="161153" y="424028"/>
                    </a:lnTo>
                    <a:lnTo>
                      <a:pt x="145152" y="424028"/>
                    </a:lnTo>
                    <a:lnTo>
                      <a:pt x="142866" y="414884"/>
                    </a:lnTo>
                    <a:lnTo>
                      <a:pt x="109721" y="396597"/>
                    </a:lnTo>
                    <a:lnTo>
                      <a:pt x="97149" y="397740"/>
                    </a:lnTo>
                    <a:lnTo>
                      <a:pt x="93720" y="389740"/>
                    </a:lnTo>
                    <a:lnTo>
                      <a:pt x="60575" y="364595"/>
                    </a:lnTo>
                    <a:lnTo>
                      <a:pt x="43431" y="333736"/>
                    </a:lnTo>
                    <a:lnTo>
                      <a:pt x="0" y="336022"/>
                    </a:lnTo>
                    <a:lnTo>
                      <a:pt x="2286" y="325736"/>
                    </a:lnTo>
                    <a:lnTo>
                      <a:pt x="2286" y="318878"/>
                    </a:lnTo>
                    <a:lnTo>
                      <a:pt x="8001" y="314306"/>
                    </a:lnTo>
                    <a:lnTo>
                      <a:pt x="13715" y="298305"/>
                    </a:lnTo>
                    <a:lnTo>
                      <a:pt x="25145" y="286876"/>
                    </a:lnTo>
                    <a:lnTo>
                      <a:pt x="9143" y="277732"/>
                    </a:lnTo>
                    <a:lnTo>
                      <a:pt x="21716" y="258303"/>
                    </a:lnTo>
                    <a:lnTo>
                      <a:pt x="46860" y="253731"/>
                    </a:lnTo>
                    <a:lnTo>
                      <a:pt x="56004" y="236587"/>
                    </a:lnTo>
                    <a:lnTo>
                      <a:pt x="50289" y="228586"/>
                    </a:lnTo>
                    <a:lnTo>
                      <a:pt x="43431" y="214871"/>
                    </a:lnTo>
                    <a:lnTo>
                      <a:pt x="16001" y="210299"/>
                    </a:lnTo>
                    <a:lnTo>
                      <a:pt x="22859" y="200013"/>
                    </a:lnTo>
                    <a:lnTo>
                      <a:pt x="46860" y="181726"/>
                    </a:lnTo>
                    <a:lnTo>
                      <a:pt x="38860" y="162296"/>
                    </a:lnTo>
                    <a:lnTo>
                      <a:pt x="61718" y="166868"/>
                    </a:lnTo>
                    <a:lnTo>
                      <a:pt x="73148" y="161153"/>
                    </a:lnTo>
                    <a:lnTo>
                      <a:pt x="67433" y="153153"/>
                    </a:lnTo>
                    <a:lnTo>
                      <a:pt x="72005" y="148581"/>
                    </a:lnTo>
                    <a:lnTo>
                      <a:pt x="68576" y="137152"/>
                    </a:lnTo>
                    <a:lnTo>
                      <a:pt x="45717" y="126865"/>
                    </a:lnTo>
                    <a:lnTo>
                      <a:pt x="46860" y="113150"/>
                    </a:lnTo>
                    <a:lnTo>
                      <a:pt x="37717" y="98292"/>
                    </a:lnTo>
                    <a:lnTo>
                      <a:pt x="26287" y="88006"/>
                    </a:lnTo>
                    <a:lnTo>
                      <a:pt x="4572" y="74291"/>
                    </a:lnTo>
                    <a:lnTo>
                      <a:pt x="10286" y="52575"/>
                    </a:lnTo>
                    <a:lnTo>
                      <a:pt x="21716" y="45717"/>
                    </a:lnTo>
                    <a:lnTo>
                      <a:pt x="24002" y="62861"/>
                    </a:lnTo>
                    <a:lnTo>
                      <a:pt x="42288" y="70862"/>
                    </a:lnTo>
                    <a:lnTo>
                      <a:pt x="56004" y="68576"/>
                    </a:lnTo>
                    <a:lnTo>
                      <a:pt x="68576" y="74291"/>
                    </a:lnTo>
                    <a:lnTo>
                      <a:pt x="84577" y="64004"/>
                    </a:lnTo>
                    <a:lnTo>
                      <a:pt x="89149" y="52575"/>
                    </a:lnTo>
                    <a:lnTo>
                      <a:pt x="98292" y="53718"/>
                    </a:lnTo>
                    <a:lnTo>
                      <a:pt x="131437" y="54861"/>
                    </a:lnTo>
                    <a:lnTo>
                      <a:pt x="146295" y="48003"/>
                    </a:lnTo>
                    <a:lnTo>
                      <a:pt x="160010" y="37717"/>
                    </a:lnTo>
                    <a:lnTo>
                      <a:pt x="196584" y="33145"/>
                    </a:lnTo>
                    <a:lnTo>
                      <a:pt x="200013" y="26288"/>
                    </a:lnTo>
                    <a:lnTo>
                      <a:pt x="221729" y="24002"/>
                    </a:lnTo>
                    <a:lnTo>
                      <a:pt x="236587" y="17144"/>
                    </a:lnTo>
                    <a:lnTo>
                      <a:pt x="243444" y="24002"/>
                    </a:lnTo>
                    <a:lnTo>
                      <a:pt x="245730" y="36574"/>
                    </a:lnTo>
                    <a:lnTo>
                      <a:pt x="267446" y="19430"/>
                    </a:lnTo>
                    <a:lnTo>
                      <a:pt x="278875" y="6858"/>
                    </a:lnTo>
                    <a:lnTo>
                      <a:pt x="329164" y="0"/>
                    </a:lnTo>
                    <a:lnTo>
                      <a:pt x="333736" y="21716"/>
                    </a:lnTo>
                    <a:lnTo>
                      <a:pt x="332593" y="35431"/>
                    </a:lnTo>
                    <a:lnTo>
                      <a:pt x="339450" y="70862"/>
                    </a:lnTo>
                    <a:lnTo>
                      <a:pt x="345165" y="78862"/>
                    </a:lnTo>
                    <a:lnTo>
                      <a:pt x="356594" y="72005"/>
                    </a:lnTo>
                    <a:lnTo>
                      <a:pt x="366881" y="82291"/>
                    </a:lnTo>
                    <a:lnTo>
                      <a:pt x="366881" y="106293"/>
                    </a:lnTo>
                    <a:lnTo>
                      <a:pt x="354309" y="115436"/>
                    </a:lnTo>
                    <a:lnTo>
                      <a:pt x="346308" y="108579"/>
                    </a:lnTo>
                    <a:lnTo>
                      <a:pt x="328021" y="112007"/>
                    </a:lnTo>
                    <a:lnTo>
                      <a:pt x="318878" y="118865"/>
                    </a:lnTo>
                    <a:lnTo>
                      <a:pt x="321164" y="131437"/>
                    </a:lnTo>
                    <a:lnTo>
                      <a:pt x="315449" y="138295"/>
                    </a:lnTo>
                    <a:lnTo>
                      <a:pt x="304020" y="148581"/>
                    </a:lnTo>
                    <a:lnTo>
                      <a:pt x="300591" y="157725"/>
                    </a:lnTo>
                    <a:lnTo>
                      <a:pt x="293733" y="160010"/>
                    </a:lnTo>
                    <a:lnTo>
                      <a:pt x="285733" y="182869"/>
                    </a:lnTo>
                    <a:lnTo>
                      <a:pt x="268589" y="189727"/>
                    </a:lnTo>
                    <a:lnTo>
                      <a:pt x="267446" y="206871"/>
                    </a:lnTo>
                    <a:lnTo>
                      <a:pt x="298305" y="234301"/>
                    </a:lnTo>
                    <a:lnTo>
                      <a:pt x="294876" y="248016"/>
                    </a:lnTo>
                    <a:lnTo>
                      <a:pt x="312020" y="250302"/>
                    </a:lnTo>
                    <a:lnTo>
                      <a:pt x="321164" y="269732"/>
                    </a:lnTo>
                    <a:lnTo>
                      <a:pt x="321164" y="291448"/>
                    </a:lnTo>
                    <a:lnTo>
                      <a:pt x="310877" y="293733"/>
                    </a:lnTo>
                    <a:lnTo>
                      <a:pt x="302877" y="322307"/>
                    </a:lnTo>
                    <a:lnTo>
                      <a:pt x="313163" y="331450"/>
                    </a:lnTo>
                    <a:lnTo>
                      <a:pt x="315449" y="346308"/>
                    </a:lnTo>
                    <a:lnTo>
                      <a:pt x="331450" y="336022"/>
                    </a:lnTo>
                    <a:lnTo>
                      <a:pt x="339450" y="323450"/>
                    </a:lnTo>
                    <a:lnTo>
                      <a:pt x="363452" y="323450"/>
                    </a:lnTo>
                    <a:lnTo>
                      <a:pt x="384025" y="330307"/>
                    </a:lnTo>
                    <a:lnTo>
                      <a:pt x="400026" y="328021"/>
                    </a:lnTo>
                    <a:lnTo>
                      <a:pt x="419456" y="320021"/>
                    </a:lnTo>
                    <a:lnTo>
                      <a:pt x="440028" y="324593"/>
                    </a:lnTo>
                    <a:lnTo>
                      <a:pt x="445743" y="310877"/>
                    </a:lnTo>
                    <a:lnTo>
                      <a:pt x="454886" y="315449"/>
                    </a:lnTo>
                    <a:lnTo>
                      <a:pt x="461744" y="336022"/>
                    </a:lnTo>
                    <a:lnTo>
                      <a:pt x="442314" y="341737"/>
                    </a:lnTo>
                    <a:lnTo>
                      <a:pt x="441171" y="377167"/>
                    </a:lnTo>
                    <a:lnTo>
                      <a:pt x="464030" y="390883"/>
                    </a:lnTo>
                    <a:lnTo>
                      <a:pt x="472030" y="416027"/>
                    </a:lnTo>
                    <a:lnTo>
                      <a:pt x="488031" y="421742"/>
                    </a:lnTo>
                    <a:lnTo>
                      <a:pt x="489174" y="433171"/>
                    </a:lnTo>
                    <a:lnTo>
                      <a:pt x="505175" y="437743"/>
                    </a:lnTo>
                    <a:lnTo>
                      <a:pt x="509747" y="429742"/>
                    </a:lnTo>
                    <a:lnTo>
                      <a:pt x="525748" y="440029"/>
                    </a:lnTo>
                    <a:lnTo>
                      <a:pt x="513176" y="457173"/>
                    </a:lnTo>
                    <a:lnTo>
                      <a:pt x="515462" y="483460"/>
                    </a:lnTo>
                    <a:lnTo>
                      <a:pt x="489174" y="489175"/>
                    </a:lnTo>
                    <a:lnTo>
                      <a:pt x="492603" y="501747"/>
                    </a:lnTo>
                    <a:lnTo>
                      <a:pt x="482317" y="516605"/>
                    </a:lnTo>
                    <a:lnTo>
                      <a:pt x="500604" y="523463"/>
                    </a:lnTo>
                    <a:lnTo>
                      <a:pt x="493746" y="534892"/>
                    </a:lnTo>
                    <a:lnTo>
                      <a:pt x="478888" y="541750"/>
                    </a:lnTo>
                    <a:lnTo>
                      <a:pt x="475861" y="551838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BDFD49A9-52BD-C51C-FD6C-DD6FF1882FBF}"/>
                  </a:ext>
                </a:extLst>
              </p:cNvPr>
              <p:cNvSpPr/>
              <p:nvPr/>
            </p:nvSpPr>
            <p:spPr>
              <a:xfrm>
                <a:off x="2312047" y="2148720"/>
                <a:ext cx="918917" cy="705187"/>
              </a:xfrm>
              <a:custGeom>
                <a:avLst/>
                <a:gdLst>
                  <a:gd name="connsiteX0" fmla="*/ 2279652 w 5105400"/>
                  <a:gd name="connsiteY0" fmla="*/ 0 h 3917950"/>
                  <a:gd name="connsiteX1" fmla="*/ 2343152 w 5105400"/>
                  <a:gd name="connsiteY1" fmla="*/ 177800 h 3917950"/>
                  <a:gd name="connsiteX2" fmla="*/ 2330452 w 5105400"/>
                  <a:gd name="connsiteY2" fmla="*/ 234950 h 3917950"/>
                  <a:gd name="connsiteX3" fmla="*/ 2343152 w 5105400"/>
                  <a:gd name="connsiteY3" fmla="*/ 298450 h 3917950"/>
                  <a:gd name="connsiteX4" fmla="*/ 2413000 w 5105400"/>
                  <a:gd name="connsiteY4" fmla="*/ 355600 h 3917950"/>
                  <a:gd name="connsiteX5" fmla="*/ 2419352 w 5105400"/>
                  <a:gd name="connsiteY5" fmla="*/ 457200 h 3917950"/>
                  <a:gd name="connsiteX6" fmla="*/ 2406652 w 5105400"/>
                  <a:gd name="connsiteY6" fmla="*/ 501650 h 3917950"/>
                  <a:gd name="connsiteX7" fmla="*/ 2393952 w 5105400"/>
                  <a:gd name="connsiteY7" fmla="*/ 628650 h 3917950"/>
                  <a:gd name="connsiteX8" fmla="*/ 2355852 w 5105400"/>
                  <a:gd name="connsiteY8" fmla="*/ 692150 h 3917950"/>
                  <a:gd name="connsiteX9" fmla="*/ 2393952 w 5105400"/>
                  <a:gd name="connsiteY9" fmla="*/ 793750 h 3917950"/>
                  <a:gd name="connsiteX10" fmla="*/ 2374904 w 5105400"/>
                  <a:gd name="connsiteY10" fmla="*/ 920750 h 3917950"/>
                  <a:gd name="connsiteX11" fmla="*/ 2292352 w 5105400"/>
                  <a:gd name="connsiteY11" fmla="*/ 990600 h 3917950"/>
                  <a:gd name="connsiteX12" fmla="*/ 2400304 w 5105400"/>
                  <a:gd name="connsiteY12" fmla="*/ 1060450 h 3917950"/>
                  <a:gd name="connsiteX13" fmla="*/ 2406652 w 5105400"/>
                  <a:gd name="connsiteY13" fmla="*/ 1212850 h 3917950"/>
                  <a:gd name="connsiteX14" fmla="*/ 2489200 w 5105400"/>
                  <a:gd name="connsiteY14" fmla="*/ 1270000 h 3917950"/>
                  <a:gd name="connsiteX15" fmla="*/ 2597152 w 5105400"/>
                  <a:gd name="connsiteY15" fmla="*/ 1168400 h 3917950"/>
                  <a:gd name="connsiteX16" fmla="*/ 2749552 w 5105400"/>
                  <a:gd name="connsiteY16" fmla="*/ 1276350 h 3917950"/>
                  <a:gd name="connsiteX17" fmla="*/ 2698752 w 5105400"/>
                  <a:gd name="connsiteY17" fmla="*/ 1416050 h 3917950"/>
                  <a:gd name="connsiteX18" fmla="*/ 2794000 w 5105400"/>
                  <a:gd name="connsiteY18" fmla="*/ 1543050 h 3917950"/>
                  <a:gd name="connsiteX19" fmla="*/ 2800352 w 5105400"/>
                  <a:gd name="connsiteY19" fmla="*/ 1631950 h 3917950"/>
                  <a:gd name="connsiteX20" fmla="*/ 2876552 w 5105400"/>
                  <a:gd name="connsiteY20" fmla="*/ 1651000 h 3917950"/>
                  <a:gd name="connsiteX21" fmla="*/ 2895600 w 5105400"/>
                  <a:gd name="connsiteY21" fmla="*/ 1733550 h 3917950"/>
                  <a:gd name="connsiteX22" fmla="*/ 3111504 w 5105400"/>
                  <a:gd name="connsiteY22" fmla="*/ 1758950 h 3917950"/>
                  <a:gd name="connsiteX23" fmla="*/ 3232152 w 5105400"/>
                  <a:gd name="connsiteY23" fmla="*/ 1638300 h 3917950"/>
                  <a:gd name="connsiteX24" fmla="*/ 3213104 w 5105400"/>
                  <a:gd name="connsiteY24" fmla="*/ 1536700 h 3917950"/>
                  <a:gd name="connsiteX25" fmla="*/ 3181352 w 5105400"/>
                  <a:gd name="connsiteY25" fmla="*/ 1466850 h 3917950"/>
                  <a:gd name="connsiteX26" fmla="*/ 3194052 w 5105400"/>
                  <a:gd name="connsiteY26" fmla="*/ 1295400 h 3917950"/>
                  <a:gd name="connsiteX27" fmla="*/ 3162304 w 5105400"/>
                  <a:gd name="connsiteY27" fmla="*/ 1212850 h 3917950"/>
                  <a:gd name="connsiteX28" fmla="*/ 3244852 w 5105400"/>
                  <a:gd name="connsiteY28" fmla="*/ 1149350 h 3917950"/>
                  <a:gd name="connsiteX29" fmla="*/ 3257552 w 5105400"/>
                  <a:gd name="connsiteY29" fmla="*/ 850900 h 3917950"/>
                  <a:gd name="connsiteX30" fmla="*/ 3378200 w 5105400"/>
                  <a:gd name="connsiteY30" fmla="*/ 742950 h 3917950"/>
                  <a:gd name="connsiteX31" fmla="*/ 3467104 w 5105400"/>
                  <a:gd name="connsiteY31" fmla="*/ 812800 h 3917950"/>
                  <a:gd name="connsiteX32" fmla="*/ 3479800 w 5105400"/>
                  <a:gd name="connsiteY32" fmla="*/ 914400 h 3917950"/>
                  <a:gd name="connsiteX33" fmla="*/ 3657600 w 5105400"/>
                  <a:gd name="connsiteY33" fmla="*/ 946150 h 3917950"/>
                  <a:gd name="connsiteX34" fmla="*/ 3689352 w 5105400"/>
                  <a:gd name="connsiteY34" fmla="*/ 1035050 h 3917950"/>
                  <a:gd name="connsiteX35" fmla="*/ 3867152 w 5105400"/>
                  <a:gd name="connsiteY35" fmla="*/ 1028700 h 3917950"/>
                  <a:gd name="connsiteX36" fmla="*/ 4000504 w 5105400"/>
                  <a:gd name="connsiteY36" fmla="*/ 977900 h 3917950"/>
                  <a:gd name="connsiteX37" fmla="*/ 4146552 w 5105400"/>
                  <a:gd name="connsiteY37" fmla="*/ 990600 h 3917950"/>
                  <a:gd name="connsiteX38" fmla="*/ 4235452 w 5105400"/>
                  <a:gd name="connsiteY38" fmla="*/ 939800 h 3917950"/>
                  <a:gd name="connsiteX39" fmla="*/ 4298952 w 5105400"/>
                  <a:gd name="connsiteY39" fmla="*/ 984250 h 3917950"/>
                  <a:gd name="connsiteX40" fmla="*/ 4432304 w 5105400"/>
                  <a:gd name="connsiteY40" fmla="*/ 908050 h 3917950"/>
                  <a:gd name="connsiteX41" fmla="*/ 4654552 w 5105400"/>
                  <a:gd name="connsiteY41" fmla="*/ 927100 h 3917950"/>
                  <a:gd name="connsiteX42" fmla="*/ 4699000 w 5105400"/>
                  <a:gd name="connsiteY42" fmla="*/ 1187450 h 3917950"/>
                  <a:gd name="connsiteX43" fmla="*/ 4654552 w 5105400"/>
                  <a:gd name="connsiteY43" fmla="*/ 1308100 h 3917950"/>
                  <a:gd name="connsiteX44" fmla="*/ 4572000 w 5105400"/>
                  <a:gd name="connsiteY44" fmla="*/ 1447800 h 3917950"/>
                  <a:gd name="connsiteX45" fmla="*/ 4591052 w 5105400"/>
                  <a:gd name="connsiteY45" fmla="*/ 1524000 h 3917950"/>
                  <a:gd name="connsiteX46" fmla="*/ 4597400 w 5105400"/>
                  <a:gd name="connsiteY46" fmla="*/ 1631950 h 3917950"/>
                  <a:gd name="connsiteX47" fmla="*/ 4686304 w 5105400"/>
                  <a:gd name="connsiteY47" fmla="*/ 1720850 h 3917950"/>
                  <a:gd name="connsiteX48" fmla="*/ 4724400 w 5105400"/>
                  <a:gd name="connsiteY48" fmla="*/ 1733550 h 3917950"/>
                  <a:gd name="connsiteX49" fmla="*/ 4775200 w 5105400"/>
                  <a:gd name="connsiteY49" fmla="*/ 1847850 h 3917950"/>
                  <a:gd name="connsiteX50" fmla="*/ 4870452 w 5105400"/>
                  <a:gd name="connsiteY50" fmla="*/ 1854200 h 3917950"/>
                  <a:gd name="connsiteX51" fmla="*/ 4984752 w 5105400"/>
                  <a:gd name="connsiteY51" fmla="*/ 1854200 h 3917950"/>
                  <a:gd name="connsiteX52" fmla="*/ 4895852 w 5105400"/>
                  <a:gd name="connsiteY52" fmla="*/ 2063750 h 3917950"/>
                  <a:gd name="connsiteX53" fmla="*/ 4902200 w 5105400"/>
                  <a:gd name="connsiteY53" fmla="*/ 2235200 h 3917950"/>
                  <a:gd name="connsiteX54" fmla="*/ 4940304 w 5105400"/>
                  <a:gd name="connsiteY54" fmla="*/ 2254250 h 3917950"/>
                  <a:gd name="connsiteX55" fmla="*/ 4953000 w 5105400"/>
                  <a:gd name="connsiteY55" fmla="*/ 2381250 h 3917950"/>
                  <a:gd name="connsiteX56" fmla="*/ 4914904 w 5105400"/>
                  <a:gd name="connsiteY56" fmla="*/ 2413000 h 3917950"/>
                  <a:gd name="connsiteX57" fmla="*/ 4978400 w 5105400"/>
                  <a:gd name="connsiteY57" fmla="*/ 2514600 h 3917950"/>
                  <a:gd name="connsiteX58" fmla="*/ 5060952 w 5105400"/>
                  <a:gd name="connsiteY58" fmla="*/ 2520950 h 3917950"/>
                  <a:gd name="connsiteX59" fmla="*/ 5080000 w 5105400"/>
                  <a:gd name="connsiteY59" fmla="*/ 2565400 h 3917950"/>
                  <a:gd name="connsiteX60" fmla="*/ 5105400 w 5105400"/>
                  <a:gd name="connsiteY60" fmla="*/ 2597150 h 3917950"/>
                  <a:gd name="connsiteX61" fmla="*/ 5054600 w 5105400"/>
                  <a:gd name="connsiteY61" fmla="*/ 2870200 h 3917950"/>
                  <a:gd name="connsiteX62" fmla="*/ 4883152 w 5105400"/>
                  <a:gd name="connsiteY62" fmla="*/ 2959100 h 3917950"/>
                  <a:gd name="connsiteX63" fmla="*/ 4864104 w 5105400"/>
                  <a:gd name="connsiteY63" fmla="*/ 3048000 h 3917950"/>
                  <a:gd name="connsiteX64" fmla="*/ 4845052 w 5105400"/>
                  <a:gd name="connsiteY64" fmla="*/ 3206750 h 3917950"/>
                  <a:gd name="connsiteX65" fmla="*/ 4781552 w 5105400"/>
                  <a:gd name="connsiteY65" fmla="*/ 3282950 h 3917950"/>
                  <a:gd name="connsiteX66" fmla="*/ 4660904 w 5105400"/>
                  <a:gd name="connsiteY66" fmla="*/ 3340100 h 3917950"/>
                  <a:gd name="connsiteX67" fmla="*/ 4597400 w 5105400"/>
                  <a:gd name="connsiteY67" fmla="*/ 3517900 h 3917950"/>
                  <a:gd name="connsiteX68" fmla="*/ 4622800 w 5105400"/>
                  <a:gd name="connsiteY68" fmla="*/ 3663950 h 3917950"/>
                  <a:gd name="connsiteX69" fmla="*/ 4559304 w 5105400"/>
                  <a:gd name="connsiteY69" fmla="*/ 3676650 h 3917950"/>
                  <a:gd name="connsiteX70" fmla="*/ 4495800 w 5105400"/>
                  <a:gd name="connsiteY70" fmla="*/ 3632200 h 3917950"/>
                  <a:gd name="connsiteX71" fmla="*/ 4419600 w 5105400"/>
                  <a:gd name="connsiteY71" fmla="*/ 3676650 h 3917950"/>
                  <a:gd name="connsiteX72" fmla="*/ 4387852 w 5105400"/>
                  <a:gd name="connsiteY72" fmla="*/ 3765550 h 3917950"/>
                  <a:gd name="connsiteX73" fmla="*/ 4133852 w 5105400"/>
                  <a:gd name="connsiteY73" fmla="*/ 3854450 h 3917950"/>
                  <a:gd name="connsiteX74" fmla="*/ 3943352 w 5105400"/>
                  <a:gd name="connsiteY74" fmla="*/ 3689350 h 3917950"/>
                  <a:gd name="connsiteX75" fmla="*/ 3987800 w 5105400"/>
                  <a:gd name="connsiteY75" fmla="*/ 3644900 h 3917950"/>
                  <a:gd name="connsiteX76" fmla="*/ 3911600 w 5105400"/>
                  <a:gd name="connsiteY76" fmla="*/ 3575050 h 3917950"/>
                  <a:gd name="connsiteX77" fmla="*/ 3867152 w 5105400"/>
                  <a:gd name="connsiteY77" fmla="*/ 3575050 h 3917950"/>
                  <a:gd name="connsiteX78" fmla="*/ 3892552 w 5105400"/>
                  <a:gd name="connsiteY78" fmla="*/ 3409950 h 3917950"/>
                  <a:gd name="connsiteX79" fmla="*/ 3949704 w 5105400"/>
                  <a:gd name="connsiteY79" fmla="*/ 3295650 h 3917950"/>
                  <a:gd name="connsiteX80" fmla="*/ 3905252 w 5105400"/>
                  <a:gd name="connsiteY80" fmla="*/ 3079750 h 3917950"/>
                  <a:gd name="connsiteX81" fmla="*/ 3962400 w 5105400"/>
                  <a:gd name="connsiteY81" fmla="*/ 2965450 h 3917950"/>
                  <a:gd name="connsiteX82" fmla="*/ 3911600 w 5105400"/>
                  <a:gd name="connsiteY82" fmla="*/ 2921000 h 3917950"/>
                  <a:gd name="connsiteX83" fmla="*/ 3917952 w 5105400"/>
                  <a:gd name="connsiteY83" fmla="*/ 2825750 h 3917950"/>
                  <a:gd name="connsiteX84" fmla="*/ 4000504 w 5105400"/>
                  <a:gd name="connsiteY84" fmla="*/ 2743200 h 3917950"/>
                  <a:gd name="connsiteX85" fmla="*/ 3898904 w 5105400"/>
                  <a:gd name="connsiteY85" fmla="*/ 2527300 h 3917950"/>
                  <a:gd name="connsiteX86" fmla="*/ 4019552 w 5105400"/>
                  <a:gd name="connsiteY86" fmla="*/ 2317750 h 3917950"/>
                  <a:gd name="connsiteX87" fmla="*/ 4184652 w 5105400"/>
                  <a:gd name="connsiteY87" fmla="*/ 2343150 h 3917950"/>
                  <a:gd name="connsiteX88" fmla="*/ 4330704 w 5105400"/>
                  <a:gd name="connsiteY88" fmla="*/ 2324100 h 3917950"/>
                  <a:gd name="connsiteX89" fmla="*/ 4337052 w 5105400"/>
                  <a:gd name="connsiteY89" fmla="*/ 2197100 h 3917950"/>
                  <a:gd name="connsiteX90" fmla="*/ 4248152 w 5105400"/>
                  <a:gd name="connsiteY90" fmla="*/ 2127250 h 3917950"/>
                  <a:gd name="connsiteX91" fmla="*/ 4083052 w 5105400"/>
                  <a:gd name="connsiteY91" fmla="*/ 1949450 h 3917950"/>
                  <a:gd name="connsiteX92" fmla="*/ 3924304 w 5105400"/>
                  <a:gd name="connsiteY92" fmla="*/ 1911350 h 3917950"/>
                  <a:gd name="connsiteX93" fmla="*/ 3702052 w 5105400"/>
                  <a:gd name="connsiteY93" fmla="*/ 1892300 h 3917950"/>
                  <a:gd name="connsiteX94" fmla="*/ 3619504 w 5105400"/>
                  <a:gd name="connsiteY94" fmla="*/ 1955800 h 3917950"/>
                  <a:gd name="connsiteX95" fmla="*/ 3511552 w 5105400"/>
                  <a:gd name="connsiteY95" fmla="*/ 1987550 h 3917950"/>
                  <a:gd name="connsiteX96" fmla="*/ 3289304 w 5105400"/>
                  <a:gd name="connsiteY96" fmla="*/ 2012950 h 3917950"/>
                  <a:gd name="connsiteX97" fmla="*/ 3251200 w 5105400"/>
                  <a:gd name="connsiteY97" fmla="*/ 2159000 h 3917950"/>
                  <a:gd name="connsiteX98" fmla="*/ 3187704 w 5105400"/>
                  <a:gd name="connsiteY98" fmla="*/ 2247900 h 3917950"/>
                  <a:gd name="connsiteX99" fmla="*/ 3175000 w 5105400"/>
                  <a:gd name="connsiteY99" fmla="*/ 2362200 h 3917950"/>
                  <a:gd name="connsiteX100" fmla="*/ 3155952 w 5105400"/>
                  <a:gd name="connsiteY100" fmla="*/ 2501900 h 3917950"/>
                  <a:gd name="connsiteX101" fmla="*/ 2984504 w 5105400"/>
                  <a:gd name="connsiteY101" fmla="*/ 2559050 h 3917950"/>
                  <a:gd name="connsiteX102" fmla="*/ 2749552 w 5105400"/>
                  <a:gd name="connsiteY102" fmla="*/ 2673350 h 3917950"/>
                  <a:gd name="connsiteX103" fmla="*/ 2667000 w 5105400"/>
                  <a:gd name="connsiteY103" fmla="*/ 2768600 h 3917950"/>
                  <a:gd name="connsiteX104" fmla="*/ 2609852 w 5105400"/>
                  <a:gd name="connsiteY104" fmla="*/ 2946400 h 3917950"/>
                  <a:gd name="connsiteX105" fmla="*/ 2628904 w 5105400"/>
                  <a:gd name="connsiteY105" fmla="*/ 3079750 h 3917950"/>
                  <a:gd name="connsiteX106" fmla="*/ 2533652 w 5105400"/>
                  <a:gd name="connsiteY106" fmla="*/ 3225800 h 3917950"/>
                  <a:gd name="connsiteX107" fmla="*/ 2425704 w 5105400"/>
                  <a:gd name="connsiteY107" fmla="*/ 3340100 h 3917950"/>
                  <a:gd name="connsiteX108" fmla="*/ 2298704 w 5105400"/>
                  <a:gd name="connsiteY108" fmla="*/ 3397250 h 3917950"/>
                  <a:gd name="connsiteX109" fmla="*/ 2241552 w 5105400"/>
                  <a:gd name="connsiteY109" fmla="*/ 3486150 h 3917950"/>
                  <a:gd name="connsiteX110" fmla="*/ 2216152 w 5105400"/>
                  <a:gd name="connsiteY110" fmla="*/ 3663950 h 3917950"/>
                  <a:gd name="connsiteX111" fmla="*/ 2222504 w 5105400"/>
                  <a:gd name="connsiteY111" fmla="*/ 3765550 h 3917950"/>
                  <a:gd name="connsiteX112" fmla="*/ 2298704 w 5105400"/>
                  <a:gd name="connsiteY112" fmla="*/ 3848100 h 3917950"/>
                  <a:gd name="connsiteX113" fmla="*/ 2305052 w 5105400"/>
                  <a:gd name="connsiteY113" fmla="*/ 3917950 h 3917950"/>
                  <a:gd name="connsiteX114" fmla="*/ 2038352 w 5105400"/>
                  <a:gd name="connsiteY114" fmla="*/ 3822700 h 3917950"/>
                  <a:gd name="connsiteX115" fmla="*/ 1714504 w 5105400"/>
                  <a:gd name="connsiteY115" fmla="*/ 3695700 h 3917950"/>
                  <a:gd name="connsiteX116" fmla="*/ 1454152 w 5105400"/>
                  <a:gd name="connsiteY116" fmla="*/ 3644900 h 3917950"/>
                  <a:gd name="connsiteX117" fmla="*/ 1174752 w 5105400"/>
                  <a:gd name="connsiteY117" fmla="*/ 3676650 h 3917950"/>
                  <a:gd name="connsiteX118" fmla="*/ 939800 w 5105400"/>
                  <a:gd name="connsiteY118" fmla="*/ 3733800 h 3917950"/>
                  <a:gd name="connsiteX119" fmla="*/ 787400 w 5105400"/>
                  <a:gd name="connsiteY119" fmla="*/ 3663950 h 3917950"/>
                  <a:gd name="connsiteX120" fmla="*/ 393704 w 5105400"/>
                  <a:gd name="connsiteY120" fmla="*/ 3606800 h 3917950"/>
                  <a:gd name="connsiteX121" fmla="*/ 31752 w 5105400"/>
                  <a:gd name="connsiteY121" fmla="*/ 3613150 h 3917950"/>
                  <a:gd name="connsiteX122" fmla="*/ 44452 w 5105400"/>
                  <a:gd name="connsiteY122" fmla="*/ 3422650 h 3917950"/>
                  <a:gd name="connsiteX123" fmla="*/ 0 w 5105400"/>
                  <a:gd name="connsiteY123" fmla="*/ 3327400 h 3917950"/>
                  <a:gd name="connsiteX124" fmla="*/ 6352 w 5105400"/>
                  <a:gd name="connsiteY124" fmla="*/ 3225800 h 3917950"/>
                  <a:gd name="connsiteX125" fmla="*/ 69852 w 5105400"/>
                  <a:gd name="connsiteY125" fmla="*/ 3175000 h 3917950"/>
                  <a:gd name="connsiteX126" fmla="*/ 63504 w 5105400"/>
                  <a:gd name="connsiteY126" fmla="*/ 3060700 h 3917950"/>
                  <a:gd name="connsiteX127" fmla="*/ 177800 w 5105400"/>
                  <a:gd name="connsiteY127" fmla="*/ 2971800 h 3917950"/>
                  <a:gd name="connsiteX128" fmla="*/ 355600 w 5105400"/>
                  <a:gd name="connsiteY128" fmla="*/ 2946400 h 3917950"/>
                  <a:gd name="connsiteX129" fmla="*/ 374652 w 5105400"/>
                  <a:gd name="connsiteY129" fmla="*/ 2851150 h 3917950"/>
                  <a:gd name="connsiteX130" fmla="*/ 463552 w 5105400"/>
                  <a:gd name="connsiteY130" fmla="*/ 2851150 h 3917950"/>
                  <a:gd name="connsiteX131" fmla="*/ 495304 w 5105400"/>
                  <a:gd name="connsiteY131" fmla="*/ 2806700 h 3917950"/>
                  <a:gd name="connsiteX132" fmla="*/ 584200 w 5105400"/>
                  <a:gd name="connsiteY132" fmla="*/ 2584450 h 3917950"/>
                  <a:gd name="connsiteX133" fmla="*/ 666752 w 5105400"/>
                  <a:gd name="connsiteY133" fmla="*/ 2546350 h 3917950"/>
                  <a:gd name="connsiteX134" fmla="*/ 711200 w 5105400"/>
                  <a:gd name="connsiteY134" fmla="*/ 2495550 h 3917950"/>
                  <a:gd name="connsiteX135" fmla="*/ 692152 w 5105400"/>
                  <a:gd name="connsiteY135" fmla="*/ 2330450 h 3917950"/>
                  <a:gd name="connsiteX136" fmla="*/ 762000 w 5105400"/>
                  <a:gd name="connsiteY136" fmla="*/ 2222500 h 3917950"/>
                  <a:gd name="connsiteX137" fmla="*/ 920752 w 5105400"/>
                  <a:gd name="connsiteY137" fmla="*/ 2095500 h 3917950"/>
                  <a:gd name="connsiteX138" fmla="*/ 946152 w 5105400"/>
                  <a:gd name="connsiteY138" fmla="*/ 2025650 h 3917950"/>
                  <a:gd name="connsiteX139" fmla="*/ 984252 w 5105400"/>
                  <a:gd name="connsiteY139" fmla="*/ 2019300 h 3917950"/>
                  <a:gd name="connsiteX140" fmla="*/ 1016000 w 5105400"/>
                  <a:gd name="connsiteY140" fmla="*/ 1879600 h 3917950"/>
                  <a:gd name="connsiteX141" fmla="*/ 1060452 w 5105400"/>
                  <a:gd name="connsiteY141" fmla="*/ 1828800 h 3917950"/>
                  <a:gd name="connsiteX142" fmla="*/ 1060452 w 5105400"/>
                  <a:gd name="connsiteY142" fmla="*/ 1765300 h 3917950"/>
                  <a:gd name="connsiteX143" fmla="*/ 1035052 w 5105400"/>
                  <a:gd name="connsiteY143" fmla="*/ 1708150 h 3917950"/>
                  <a:gd name="connsiteX144" fmla="*/ 1103160 w 5105400"/>
                  <a:gd name="connsiteY144" fmla="*/ 1584324 h 3917950"/>
                  <a:gd name="connsiteX145" fmla="*/ 1241428 w 5105400"/>
                  <a:gd name="connsiteY145" fmla="*/ 1584324 h 3917950"/>
                  <a:gd name="connsiteX146" fmla="*/ 1250952 w 5105400"/>
                  <a:gd name="connsiteY146" fmla="*/ 1498600 h 3917950"/>
                  <a:gd name="connsiteX147" fmla="*/ 1270000 w 5105400"/>
                  <a:gd name="connsiteY147" fmla="*/ 1431924 h 3917950"/>
                  <a:gd name="connsiteX148" fmla="*/ 1384304 w 5105400"/>
                  <a:gd name="connsiteY148" fmla="*/ 1412876 h 3917950"/>
                  <a:gd name="connsiteX149" fmla="*/ 1412876 w 5105400"/>
                  <a:gd name="connsiteY149" fmla="*/ 1365250 h 3917950"/>
                  <a:gd name="connsiteX150" fmla="*/ 1536704 w 5105400"/>
                  <a:gd name="connsiteY150" fmla="*/ 1336676 h 3917950"/>
                  <a:gd name="connsiteX151" fmla="*/ 1584328 w 5105400"/>
                  <a:gd name="connsiteY151" fmla="*/ 1279524 h 3917950"/>
                  <a:gd name="connsiteX152" fmla="*/ 1679576 w 5105400"/>
                  <a:gd name="connsiteY152" fmla="*/ 1250950 h 3917950"/>
                  <a:gd name="connsiteX153" fmla="*/ 1717676 w 5105400"/>
                  <a:gd name="connsiteY153" fmla="*/ 1146176 h 3917950"/>
                  <a:gd name="connsiteX154" fmla="*/ 1812928 w 5105400"/>
                  <a:gd name="connsiteY154" fmla="*/ 1098550 h 3917950"/>
                  <a:gd name="connsiteX155" fmla="*/ 1889128 w 5105400"/>
                  <a:gd name="connsiteY155" fmla="*/ 1127124 h 3917950"/>
                  <a:gd name="connsiteX156" fmla="*/ 1898652 w 5105400"/>
                  <a:gd name="connsiteY156" fmla="*/ 1060450 h 3917950"/>
                  <a:gd name="connsiteX157" fmla="*/ 2032000 w 5105400"/>
                  <a:gd name="connsiteY157" fmla="*/ 1041400 h 3917950"/>
                  <a:gd name="connsiteX158" fmla="*/ 2060576 w 5105400"/>
                  <a:gd name="connsiteY158" fmla="*/ 917576 h 3917950"/>
                  <a:gd name="connsiteX159" fmla="*/ 1993904 w 5105400"/>
                  <a:gd name="connsiteY159" fmla="*/ 860424 h 3917950"/>
                  <a:gd name="connsiteX160" fmla="*/ 2003428 w 5105400"/>
                  <a:gd name="connsiteY160" fmla="*/ 812800 h 3917950"/>
                  <a:gd name="connsiteX161" fmla="*/ 1974852 w 5105400"/>
                  <a:gd name="connsiteY161" fmla="*/ 755650 h 3917950"/>
                  <a:gd name="connsiteX162" fmla="*/ 1984376 w 5105400"/>
                  <a:gd name="connsiteY162" fmla="*/ 688976 h 3917950"/>
                  <a:gd name="connsiteX163" fmla="*/ 2079628 w 5105400"/>
                  <a:gd name="connsiteY163" fmla="*/ 688976 h 3917950"/>
                  <a:gd name="connsiteX164" fmla="*/ 2098676 w 5105400"/>
                  <a:gd name="connsiteY164" fmla="*/ 546100 h 3917950"/>
                  <a:gd name="connsiteX165" fmla="*/ 2012952 w 5105400"/>
                  <a:gd name="connsiteY165" fmla="*/ 488950 h 3917950"/>
                  <a:gd name="connsiteX166" fmla="*/ 2070104 w 5105400"/>
                  <a:gd name="connsiteY166" fmla="*/ 336550 h 3917950"/>
                  <a:gd name="connsiteX167" fmla="*/ 2060576 w 5105400"/>
                  <a:gd name="connsiteY167" fmla="*/ 298450 h 3917950"/>
                  <a:gd name="connsiteX168" fmla="*/ 2108200 w 5105400"/>
                  <a:gd name="connsiteY168" fmla="*/ 222250 h 3917950"/>
                  <a:gd name="connsiteX169" fmla="*/ 2174876 w 5105400"/>
                  <a:gd name="connsiteY169" fmla="*/ 241300 h 3917950"/>
                  <a:gd name="connsiteX170" fmla="*/ 2222504 w 5105400"/>
                  <a:gd name="connsiteY170" fmla="*/ 146050 h 3917950"/>
                  <a:gd name="connsiteX171" fmla="*/ 2222504 w 5105400"/>
                  <a:gd name="connsiteY171" fmla="*/ 69850 h 3917950"/>
                  <a:gd name="connsiteX172" fmla="*/ 2270128 w 5105400"/>
                  <a:gd name="connsiteY172" fmla="*/ 3176 h 3917950"/>
                  <a:gd name="connsiteX173" fmla="*/ 2269688 w 5105400"/>
                  <a:gd name="connsiteY173" fmla="*/ 2360 h 39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5105400" h="3917950">
                    <a:moveTo>
                      <a:pt x="2279652" y="0"/>
                    </a:moveTo>
                    <a:lnTo>
                      <a:pt x="2343152" y="177800"/>
                    </a:lnTo>
                    <a:lnTo>
                      <a:pt x="2330452" y="234950"/>
                    </a:lnTo>
                    <a:lnTo>
                      <a:pt x="2343152" y="298450"/>
                    </a:lnTo>
                    <a:lnTo>
                      <a:pt x="2413000" y="355600"/>
                    </a:lnTo>
                    <a:lnTo>
                      <a:pt x="2419352" y="457200"/>
                    </a:lnTo>
                    <a:lnTo>
                      <a:pt x="2406652" y="501650"/>
                    </a:lnTo>
                    <a:lnTo>
                      <a:pt x="2393952" y="628650"/>
                    </a:lnTo>
                    <a:lnTo>
                      <a:pt x="2355852" y="692150"/>
                    </a:lnTo>
                    <a:lnTo>
                      <a:pt x="2393952" y="793750"/>
                    </a:lnTo>
                    <a:lnTo>
                      <a:pt x="2374904" y="920750"/>
                    </a:lnTo>
                    <a:lnTo>
                      <a:pt x="2292352" y="990600"/>
                    </a:lnTo>
                    <a:lnTo>
                      <a:pt x="2400304" y="1060450"/>
                    </a:lnTo>
                    <a:lnTo>
                      <a:pt x="2406652" y="1212850"/>
                    </a:lnTo>
                    <a:lnTo>
                      <a:pt x="2489200" y="1270000"/>
                    </a:lnTo>
                    <a:lnTo>
                      <a:pt x="2597152" y="1168400"/>
                    </a:lnTo>
                    <a:lnTo>
                      <a:pt x="2749552" y="1276350"/>
                    </a:lnTo>
                    <a:lnTo>
                      <a:pt x="2698752" y="1416050"/>
                    </a:lnTo>
                    <a:lnTo>
                      <a:pt x="2794000" y="1543050"/>
                    </a:lnTo>
                    <a:lnTo>
                      <a:pt x="2800352" y="1631950"/>
                    </a:lnTo>
                    <a:lnTo>
                      <a:pt x="2876552" y="1651000"/>
                    </a:lnTo>
                    <a:lnTo>
                      <a:pt x="2895600" y="1733550"/>
                    </a:lnTo>
                    <a:lnTo>
                      <a:pt x="3111504" y="1758950"/>
                    </a:lnTo>
                    <a:lnTo>
                      <a:pt x="3232152" y="1638300"/>
                    </a:lnTo>
                    <a:lnTo>
                      <a:pt x="3213104" y="1536700"/>
                    </a:lnTo>
                    <a:lnTo>
                      <a:pt x="3181352" y="1466850"/>
                    </a:lnTo>
                    <a:lnTo>
                      <a:pt x="3194052" y="1295400"/>
                    </a:lnTo>
                    <a:lnTo>
                      <a:pt x="3162304" y="1212850"/>
                    </a:lnTo>
                    <a:lnTo>
                      <a:pt x="3244852" y="1149350"/>
                    </a:lnTo>
                    <a:lnTo>
                      <a:pt x="3257552" y="850900"/>
                    </a:lnTo>
                    <a:lnTo>
                      <a:pt x="3378200" y="742950"/>
                    </a:lnTo>
                    <a:lnTo>
                      <a:pt x="3467104" y="812800"/>
                    </a:lnTo>
                    <a:lnTo>
                      <a:pt x="3479800" y="914400"/>
                    </a:lnTo>
                    <a:lnTo>
                      <a:pt x="3657600" y="946150"/>
                    </a:lnTo>
                    <a:lnTo>
                      <a:pt x="3689352" y="1035050"/>
                    </a:lnTo>
                    <a:lnTo>
                      <a:pt x="3867152" y="1028700"/>
                    </a:lnTo>
                    <a:lnTo>
                      <a:pt x="4000504" y="977900"/>
                    </a:lnTo>
                    <a:lnTo>
                      <a:pt x="4146552" y="990600"/>
                    </a:lnTo>
                    <a:lnTo>
                      <a:pt x="4235452" y="939800"/>
                    </a:lnTo>
                    <a:lnTo>
                      <a:pt x="4298952" y="984250"/>
                    </a:lnTo>
                    <a:lnTo>
                      <a:pt x="4432304" y="908050"/>
                    </a:lnTo>
                    <a:lnTo>
                      <a:pt x="4654552" y="927100"/>
                    </a:lnTo>
                    <a:lnTo>
                      <a:pt x="4699000" y="1187450"/>
                    </a:lnTo>
                    <a:lnTo>
                      <a:pt x="4654552" y="1308100"/>
                    </a:lnTo>
                    <a:lnTo>
                      <a:pt x="4572000" y="1447800"/>
                    </a:lnTo>
                    <a:lnTo>
                      <a:pt x="4591052" y="1524000"/>
                    </a:lnTo>
                    <a:lnTo>
                      <a:pt x="4597400" y="1631950"/>
                    </a:lnTo>
                    <a:lnTo>
                      <a:pt x="4686304" y="1720850"/>
                    </a:lnTo>
                    <a:lnTo>
                      <a:pt x="4724400" y="1733550"/>
                    </a:lnTo>
                    <a:lnTo>
                      <a:pt x="4775200" y="1847850"/>
                    </a:lnTo>
                    <a:lnTo>
                      <a:pt x="4870452" y="1854200"/>
                    </a:lnTo>
                    <a:lnTo>
                      <a:pt x="4984752" y="1854200"/>
                    </a:lnTo>
                    <a:lnTo>
                      <a:pt x="4895852" y="2063750"/>
                    </a:lnTo>
                    <a:lnTo>
                      <a:pt x="4902200" y="2235200"/>
                    </a:lnTo>
                    <a:lnTo>
                      <a:pt x="4940304" y="2254250"/>
                    </a:lnTo>
                    <a:lnTo>
                      <a:pt x="4953000" y="2381250"/>
                    </a:lnTo>
                    <a:lnTo>
                      <a:pt x="4914904" y="2413000"/>
                    </a:lnTo>
                    <a:lnTo>
                      <a:pt x="4978400" y="2514600"/>
                    </a:lnTo>
                    <a:lnTo>
                      <a:pt x="5060952" y="2520950"/>
                    </a:lnTo>
                    <a:lnTo>
                      <a:pt x="5080000" y="2565400"/>
                    </a:lnTo>
                    <a:lnTo>
                      <a:pt x="5105400" y="2597150"/>
                    </a:lnTo>
                    <a:lnTo>
                      <a:pt x="5054600" y="2870200"/>
                    </a:lnTo>
                    <a:lnTo>
                      <a:pt x="4883152" y="2959100"/>
                    </a:lnTo>
                    <a:lnTo>
                      <a:pt x="4864104" y="3048000"/>
                    </a:lnTo>
                    <a:lnTo>
                      <a:pt x="4845052" y="3206750"/>
                    </a:lnTo>
                    <a:lnTo>
                      <a:pt x="4781552" y="3282950"/>
                    </a:lnTo>
                    <a:lnTo>
                      <a:pt x="4660904" y="3340100"/>
                    </a:lnTo>
                    <a:lnTo>
                      <a:pt x="4597400" y="3517900"/>
                    </a:lnTo>
                    <a:lnTo>
                      <a:pt x="4622800" y="3663950"/>
                    </a:lnTo>
                    <a:lnTo>
                      <a:pt x="4559304" y="3676650"/>
                    </a:lnTo>
                    <a:lnTo>
                      <a:pt x="4495800" y="3632200"/>
                    </a:lnTo>
                    <a:lnTo>
                      <a:pt x="4419600" y="3676650"/>
                    </a:lnTo>
                    <a:lnTo>
                      <a:pt x="4387852" y="3765550"/>
                    </a:lnTo>
                    <a:lnTo>
                      <a:pt x="4133852" y="3854450"/>
                    </a:lnTo>
                    <a:lnTo>
                      <a:pt x="3943352" y="3689350"/>
                    </a:lnTo>
                    <a:lnTo>
                      <a:pt x="3987800" y="3644900"/>
                    </a:lnTo>
                    <a:lnTo>
                      <a:pt x="3911600" y="3575050"/>
                    </a:lnTo>
                    <a:lnTo>
                      <a:pt x="3867152" y="3575050"/>
                    </a:lnTo>
                    <a:lnTo>
                      <a:pt x="3892552" y="3409950"/>
                    </a:lnTo>
                    <a:lnTo>
                      <a:pt x="3949704" y="3295650"/>
                    </a:lnTo>
                    <a:lnTo>
                      <a:pt x="3905252" y="3079750"/>
                    </a:lnTo>
                    <a:lnTo>
                      <a:pt x="3962400" y="2965450"/>
                    </a:lnTo>
                    <a:lnTo>
                      <a:pt x="3911600" y="2921000"/>
                    </a:lnTo>
                    <a:lnTo>
                      <a:pt x="3917952" y="2825750"/>
                    </a:lnTo>
                    <a:lnTo>
                      <a:pt x="4000504" y="2743200"/>
                    </a:lnTo>
                    <a:lnTo>
                      <a:pt x="3898904" y="2527300"/>
                    </a:lnTo>
                    <a:lnTo>
                      <a:pt x="4019552" y="2317750"/>
                    </a:lnTo>
                    <a:lnTo>
                      <a:pt x="4184652" y="2343150"/>
                    </a:lnTo>
                    <a:lnTo>
                      <a:pt x="4330704" y="2324100"/>
                    </a:lnTo>
                    <a:lnTo>
                      <a:pt x="4337052" y="2197100"/>
                    </a:lnTo>
                    <a:lnTo>
                      <a:pt x="4248152" y="2127250"/>
                    </a:lnTo>
                    <a:lnTo>
                      <a:pt x="4083052" y="1949450"/>
                    </a:lnTo>
                    <a:lnTo>
                      <a:pt x="3924304" y="1911350"/>
                    </a:lnTo>
                    <a:lnTo>
                      <a:pt x="3702052" y="1892300"/>
                    </a:lnTo>
                    <a:lnTo>
                      <a:pt x="3619504" y="1955800"/>
                    </a:lnTo>
                    <a:lnTo>
                      <a:pt x="3511552" y="1987550"/>
                    </a:lnTo>
                    <a:lnTo>
                      <a:pt x="3289304" y="2012950"/>
                    </a:lnTo>
                    <a:lnTo>
                      <a:pt x="3251200" y="2159000"/>
                    </a:lnTo>
                    <a:lnTo>
                      <a:pt x="3187704" y="2247900"/>
                    </a:lnTo>
                    <a:lnTo>
                      <a:pt x="3175000" y="2362200"/>
                    </a:lnTo>
                    <a:lnTo>
                      <a:pt x="3155952" y="2501900"/>
                    </a:lnTo>
                    <a:lnTo>
                      <a:pt x="2984504" y="2559050"/>
                    </a:lnTo>
                    <a:lnTo>
                      <a:pt x="2749552" y="2673350"/>
                    </a:lnTo>
                    <a:lnTo>
                      <a:pt x="2667000" y="2768600"/>
                    </a:lnTo>
                    <a:lnTo>
                      <a:pt x="2609852" y="2946400"/>
                    </a:lnTo>
                    <a:lnTo>
                      <a:pt x="2628904" y="3079750"/>
                    </a:lnTo>
                    <a:lnTo>
                      <a:pt x="2533652" y="3225800"/>
                    </a:lnTo>
                    <a:lnTo>
                      <a:pt x="2425704" y="3340100"/>
                    </a:lnTo>
                    <a:lnTo>
                      <a:pt x="2298704" y="3397250"/>
                    </a:lnTo>
                    <a:lnTo>
                      <a:pt x="2241552" y="3486150"/>
                    </a:lnTo>
                    <a:lnTo>
                      <a:pt x="2216152" y="3663950"/>
                    </a:lnTo>
                    <a:lnTo>
                      <a:pt x="2222504" y="3765550"/>
                    </a:lnTo>
                    <a:lnTo>
                      <a:pt x="2298704" y="3848100"/>
                    </a:lnTo>
                    <a:lnTo>
                      <a:pt x="2305052" y="3917950"/>
                    </a:lnTo>
                    <a:lnTo>
                      <a:pt x="2038352" y="3822700"/>
                    </a:lnTo>
                    <a:lnTo>
                      <a:pt x="1714504" y="3695700"/>
                    </a:lnTo>
                    <a:lnTo>
                      <a:pt x="1454152" y="3644900"/>
                    </a:lnTo>
                    <a:lnTo>
                      <a:pt x="1174752" y="3676650"/>
                    </a:lnTo>
                    <a:lnTo>
                      <a:pt x="939800" y="3733800"/>
                    </a:lnTo>
                    <a:lnTo>
                      <a:pt x="787400" y="3663950"/>
                    </a:lnTo>
                    <a:lnTo>
                      <a:pt x="393704" y="3606800"/>
                    </a:lnTo>
                    <a:lnTo>
                      <a:pt x="31752" y="3613150"/>
                    </a:lnTo>
                    <a:lnTo>
                      <a:pt x="44452" y="3422650"/>
                    </a:lnTo>
                    <a:lnTo>
                      <a:pt x="0" y="3327400"/>
                    </a:lnTo>
                    <a:lnTo>
                      <a:pt x="6352" y="3225800"/>
                    </a:lnTo>
                    <a:lnTo>
                      <a:pt x="69852" y="3175000"/>
                    </a:lnTo>
                    <a:lnTo>
                      <a:pt x="63504" y="3060700"/>
                    </a:lnTo>
                    <a:lnTo>
                      <a:pt x="177800" y="2971800"/>
                    </a:lnTo>
                    <a:lnTo>
                      <a:pt x="355600" y="2946400"/>
                    </a:lnTo>
                    <a:lnTo>
                      <a:pt x="374652" y="2851150"/>
                    </a:lnTo>
                    <a:lnTo>
                      <a:pt x="463552" y="2851150"/>
                    </a:lnTo>
                    <a:lnTo>
                      <a:pt x="495304" y="2806700"/>
                    </a:lnTo>
                    <a:lnTo>
                      <a:pt x="584200" y="2584450"/>
                    </a:lnTo>
                    <a:lnTo>
                      <a:pt x="666752" y="2546350"/>
                    </a:lnTo>
                    <a:lnTo>
                      <a:pt x="711200" y="2495550"/>
                    </a:lnTo>
                    <a:lnTo>
                      <a:pt x="692152" y="2330450"/>
                    </a:lnTo>
                    <a:lnTo>
                      <a:pt x="762000" y="2222500"/>
                    </a:lnTo>
                    <a:lnTo>
                      <a:pt x="920752" y="2095500"/>
                    </a:lnTo>
                    <a:lnTo>
                      <a:pt x="946152" y="2025650"/>
                    </a:lnTo>
                    <a:lnTo>
                      <a:pt x="984252" y="2019300"/>
                    </a:lnTo>
                    <a:lnTo>
                      <a:pt x="1016000" y="1879600"/>
                    </a:lnTo>
                    <a:lnTo>
                      <a:pt x="1060452" y="1828800"/>
                    </a:lnTo>
                    <a:lnTo>
                      <a:pt x="1060452" y="1765300"/>
                    </a:lnTo>
                    <a:lnTo>
                      <a:pt x="1035052" y="1708150"/>
                    </a:lnTo>
                    <a:lnTo>
                      <a:pt x="1103160" y="1584324"/>
                    </a:lnTo>
                    <a:lnTo>
                      <a:pt x="1241428" y="1584324"/>
                    </a:lnTo>
                    <a:lnTo>
                      <a:pt x="1250952" y="1498600"/>
                    </a:lnTo>
                    <a:lnTo>
                      <a:pt x="1270000" y="1431924"/>
                    </a:lnTo>
                    <a:lnTo>
                      <a:pt x="1384304" y="1412876"/>
                    </a:lnTo>
                    <a:lnTo>
                      <a:pt x="1412876" y="1365250"/>
                    </a:lnTo>
                    <a:lnTo>
                      <a:pt x="1536704" y="1336676"/>
                    </a:lnTo>
                    <a:lnTo>
                      <a:pt x="1584328" y="1279524"/>
                    </a:lnTo>
                    <a:lnTo>
                      <a:pt x="1679576" y="1250950"/>
                    </a:lnTo>
                    <a:lnTo>
                      <a:pt x="1717676" y="1146176"/>
                    </a:lnTo>
                    <a:lnTo>
                      <a:pt x="1812928" y="1098550"/>
                    </a:lnTo>
                    <a:lnTo>
                      <a:pt x="1889128" y="1127124"/>
                    </a:lnTo>
                    <a:lnTo>
                      <a:pt x="1898652" y="1060450"/>
                    </a:lnTo>
                    <a:lnTo>
                      <a:pt x="2032000" y="1041400"/>
                    </a:lnTo>
                    <a:lnTo>
                      <a:pt x="2060576" y="917576"/>
                    </a:lnTo>
                    <a:lnTo>
                      <a:pt x="1993904" y="860424"/>
                    </a:lnTo>
                    <a:lnTo>
                      <a:pt x="2003428" y="812800"/>
                    </a:lnTo>
                    <a:lnTo>
                      <a:pt x="1974852" y="755650"/>
                    </a:lnTo>
                    <a:lnTo>
                      <a:pt x="1984376" y="688976"/>
                    </a:lnTo>
                    <a:lnTo>
                      <a:pt x="2079628" y="688976"/>
                    </a:lnTo>
                    <a:lnTo>
                      <a:pt x="2098676" y="546100"/>
                    </a:lnTo>
                    <a:lnTo>
                      <a:pt x="2012952" y="488950"/>
                    </a:lnTo>
                    <a:lnTo>
                      <a:pt x="2070104" y="336550"/>
                    </a:lnTo>
                    <a:lnTo>
                      <a:pt x="2060576" y="298450"/>
                    </a:lnTo>
                    <a:lnTo>
                      <a:pt x="2108200" y="222250"/>
                    </a:lnTo>
                    <a:lnTo>
                      <a:pt x="2174876" y="241300"/>
                    </a:lnTo>
                    <a:lnTo>
                      <a:pt x="2222504" y="146050"/>
                    </a:lnTo>
                    <a:lnTo>
                      <a:pt x="2222504" y="69850"/>
                    </a:lnTo>
                    <a:lnTo>
                      <a:pt x="2270128" y="3176"/>
                    </a:lnTo>
                    <a:lnTo>
                      <a:pt x="2269688" y="236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8E559A39-248B-0573-F1B8-63F5F765D981}"/>
                  </a:ext>
                </a:extLst>
              </p:cNvPr>
              <p:cNvSpPr/>
              <p:nvPr/>
            </p:nvSpPr>
            <p:spPr>
              <a:xfrm>
                <a:off x="1656005" y="1588685"/>
                <a:ext cx="752621" cy="900057"/>
              </a:xfrm>
              <a:custGeom>
                <a:avLst/>
                <a:gdLst>
                  <a:gd name="connsiteX0" fmla="*/ 3021330 w 4181474"/>
                  <a:gd name="connsiteY0" fmla="*/ 0 h 5000624"/>
                  <a:gd name="connsiteX1" fmla="*/ 3059430 w 4181474"/>
                  <a:gd name="connsiteY1" fmla="*/ 30480 h 5000624"/>
                  <a:gd name="connsiteX2" fmla="*/ 3128010 w 4181474"/>
                  <a:gd name="connsiteY2" fmla="*/ 7620 h 5000624"/>
                  <a:gd name="connsiteX3" fmla="*/ 3173730 w 4181474"/>
                  <a:gd name="connsiteY3" fmla="*/ 15240 h 5000624"/>
                  <a:gd name="connsiteX4" fmla="*/ 3128010 w 4181474"/>
                  <a:gd name="connsiteY4" fmla="*/ 137160 h 5000624"/>
                  <a:gd name="connsiteX5" fmla="*/ 3257550 w 4181474"/>
                  <a:gd name="connsiteY5" fmla="*/ 114300 h 5000624"/>
                  <a:gd name="connsiteX6" fmla="*/ 3310890 w 4181474"/>
                  <a:gd name="connsiteY6" fmla="*/ 106680 h 5000624"/>
                  <a:gd name="connsiteX7" fmla="*/ 3303270 w 4181474"/>
                  <a:gd name="connsiteY7" fmla="*/ 60960 h 5000624"/>
                  <a:gd name="connsiteX8" fmla="*/ 3394710 w 4181474"/>
                  <a:gd name="connsiteY8" fmla="*/ 15240 h 5000624"/>
                  <a:gd name="connsiteX9" fmla="*/ 3409950 w 4181474"/>
                  <a:gd name="connsiteY9" fmla="*/ 121920 h 5000624"/>
                  <a:gd name="connsiteX10" fmla="*/ 3569970 w 4181474"/>
                  <a:gd name="connsiteY10" fmla="*/ 198120 h 5000624"/>
                  <a:gd name="connsiteX11" fmla="*/ 3638550 w 4181474"/>
                  <a:gd name="connsiteY11" fmla="*/ 152400 h 5000624"/>
                  <a:gd name="connsiteX12" fmla="*/ 3714750 w 4181474"/>
                  <a:gd name="connsiteY12" fmla="*/ 160020 h 5000624"/>
                  <a:gd name="connsiteX13" fmla="*/ 3851910 w 4181474"/>
                  <a:gd name="connsiteY13" fmla="*/ 289560 h 5000624"/>
                  <a:gd name="connsiteX14" fmla="*/ 3989070 w 4181474"/>
                  <a:gd name="connsiteY14" fmla="*/ 281940 h 5000624"/>
                  <a:gd name="connsiteX15" fmla="*/ 3975862 w 4181474"/>
                  <a:gd name="connsiteY15" fmla="*/ 282674 h 5000624"/>
                  <a:gd name="connsiteX16" fmla="*/ 3990974 w 4181474"/>
                  <a:gd name="connsiteY16" fmla="*/ 352424 h 5000624"/>
                  <a:gd name="connsiteX17" fmla="*/ 4086226 w 4181474"/>
                  <a:gd name="connsiteY17" fmla="*/ 381000 h 5000624"/>
                  <a:gd name="connsiteX18" fmla="*/ 4095750 w 4181474"/>
                  <a:gd name="connsiteY18" fmla="*/ 438150 h 5000624"/>
                  <a:gd name="connsiteX19" fmla="*/ 4181474 w 4181474"/>
                  <a:gd name="connsiteY19" fmla="*/ 514350 h 5000624"/>
                  <a:gd name="connsiteX20" fmla="*/ 4171950 w 4181474"/>
                  <a:gd name="connsiteY20" fmla="*/ 647700 h 5000624"/>
                  <a:gd name="connsiteX21" fmla="*/ 3952874 w 4181474"/>
                  <a:gd name="connsiteY21" fmla="*/ 942976 h 5000624"/>
                  <a:gd name="connsiteX22" fmla="*/ 3943350 w 4181474"/>
                  <a:gd name="connsiteY22" fmla="*/ 1028700 h 5000624"/>
                  <a:gd name="connsiteX23" fmla="*/ 4000498 w 4181474"/>
                  <a:gd name="connsiteY23" fmla="*/ 1047750 h 5000624"/>
                  <a:gd name="connsiteX24" fmla="*/ 4000498 w 4181474"/>
                  <a:gd name="connsiteY24" fmla="*/ 1171576 h 5000624"/>
                  <a:gd name="connsiteX25" fmla="*/ 3924298 w 4181474"/>
                  <a:gd name="connsiteY25" fmla="*/ 1162050 h 5000624"/>
                  <a:gd name="connsiteX26" fmla="*/ 3876674 w 4181474"/>
                  <a:gd name="connsiteY26" fmla="*/ 1228724 h 5000624"/>
                  <a:gd name="connsiteX27" fmla="*/ 3895726 w 4181474"/>
                  <a:gd name="connsiteY27" fmla="*/ 1295400 h 5000624"/>
                  <a:gd name="connsiteX28" fmla="*/ 3886202 w 4181474"/>
                  <a:gd name="connsiteY28" fmla="*/ 1352550 h 5000624"/>
                  <a:gd name="connsiteX29" fmla="*/ 3971926 w 4181474"/>
                  <a:gd name="connsiteY29" fmla="*/ 1466850 h 5000624"/>
                  <a:gd name="connsiteX30" fmla="*/ 4067174 w 4181474"/>
                  <a:gd name="connsiteY30" fmla="*/ 1495424 h 5000624"/>
                  <a:gd name="connsiteX31" fmla="*/ 4000498 w 4181474"/>
                  <a:gd name="connsiteY31" fmla="*/ 1638300 h 5000624"/>
                  <a:gd name="connsiteX32" fmla="*/ 4000498 w 4181474"/>
                  <a:gd name="connsiteY32" fmla="*/ 1724024 h 5000624"/>
                  <a:gd name="connsiteX33" fmla="*/ 3857626 w 4181474"/>
                  <a:gd name="connsiteY33" fmla="*/ 1800224 h 5000624"/>
                  <a:gd name="connsiteX34" fmla="*/ 3771898 w 4181474"/>
                  <a:gd name="connsiteY34" fmla="*/ 2000250 h 5000624"/>
                  <a:gd name="connsiteX35" fmla="*/ 3724274 w 4181474"/>
                  <a:gd name="connsiteY35" fmla="*/ 2000250 h 5000624"/>
                  <a:gd name="connsiteX36" fmla="*/ 3667126 w 4181474"/>
                  <a:gd name="connsiteY36" fmla="*/ 2066924 h 5000624"/>
                  <a:gd name="connsiteX37" fmla="*/ 3657602 w 4181474"/>
                  <a:gd name="connsiteY37" fmla="*/ 2162176 h 5000624"/>
                  <a:gd name="connsiteX38" fmla="*/ 3600450 w 4181474"/>
                  <a:gd name="connsiteY38" fmla="*/ 2171700 h 5000624"/>
                  <a:gd name="connsiteX39" fmla="*/ 3505202 w 4181474"/>
                  <a:gd name="connsiteY39" fmla="*/ 2133600 h 5000624"/>
                  <a:gd name="connsiteX40" fmla="*/ 3390898 w 4181474"/>
                  <a:gd name="connsiteY40" fmla="*/ 2143124 h 5000624"/>
                  <a:gd name="connsiteX41" fmla="*/ 3324226 w 4181474"/>
                  <a:gd name="connsiteY41" fmla="*/ 2209800 h 5000624"/>
                  <a:gd name="connsiteX42" fmla="*/ 3333750 w 4181474"/>
                  <a:gd name="connsiteY42" fmla="*/ 2324100 h 5000624"/>
                  <a:gd name="connsiteX43" fmla="*/ 3295650 w 4181474"/>
                  <a:gd name="connsiteY43" fmla="*/ 2352676 h 5000624"/>
                  <a:gd name="connsiteX44" fmla="*/ 3219450 w 4181474"/>
                  <a:gd name="connsiteY44" fmla="*/ 2352676 h 5000624"/>
                  <a:gd name="connsiteX45" fmla="*/ 3181350 w 4181474"/>
                  <a:gd name="connsiteY45" fmla="*/ 2466976 h 5000624"/>
                  <a:gd name="connsiteX46" fmla="*/ 3257550 w 4181474"/>
                  <a:gd name="connsiteY46" fmla="*/ 2524124 h 5000624"/>
                  <a:gd name="connsiteX47" fmla="*/ 3390898 w 4181474"/>
                  <a:gd name="connsiteY47" fmla="*/ 2524124 h 5000624"/>
                  <a:gd name="connsiteX48" fmla="*/ 3400426 w 4181474"/>
                  <a:gd name="connsiteY48" fmla="*/ 2609850 h 5000624"/>
                  <a:gd name="connsiteX49" fmla="*/ 3495674 w 4181474"/>
                  <a:gd name="connsiteY49" fmla="*/ 2609850 h 5000624"/>
                  <a:gd name="connsiteX50" fmla="*/ 3533774 w 4181474"/>
                  <a:gd name="connsiteY50" fmla="*/ 2686050 h 5000624"/>
                  <a:gd name="connsiteX51" fmla="*/ 3590926 w 4181474"/>
                  <a:gd name="connsiteY51" fmla="*/ 2667000 h 5000624"/>
                  <a:gd name="connsiteX52" fmla="*/ 3629026 w 4181474"/>
                  <a:gd name="connsiteY52" fmla="*/ 2705100 h 5000624"/>
                  <a:gd name="connsiteX53" fmla="*/ 3638550 w 4181474"/>
                  <a:gd name="connsiteY53" fmla="*/ 2762250 h 5000624"/>
                  <a:gd name="connsiteX54" fmla="*/ 3676650 w 4181474"/>
                  <a:gd name="connsiteY54" fmla="*/ 2838450 h 5000624"/>
                  <a:gd name="connsiteX55" fmla="*/ 3705226 w 4181474"/>
                  <a:gd name="connsiteY55" fmla="*/ 2971800 h 5000624"/>
                  <a:gd name="connsiteX56" fmla="*/ 3800474 w 4181474"/>
                  <a:gd name="connsiteY56" fmla="*/ 2990850 h 5000624"/>
                  <a:gd name="connsiteX57" fmla="*/ 3848098 w 4181474"/>
                  <a:gd name="connsiteY57" fmla="*/ 3095624 h 5000624"/>
                  <a:gd name="connsiteX58" fmla="*/ 3771898 w 4181474"/>
                  <a:gd name="connsiteY58" fmla="*/ 3162300 h 5000624"/>
                  <a:gd name="connsiteX59" fmla="*/ 3762374 w 4181474"/>
                  <a:gd name="connsiteY59" fmla="*/ 3238500 h 5000624"/>
                  <a:gd name="connsiteX60" fmla="*/ 3819526 w 4181474"/>
                  <a:gd name="connsiteY60" fmla="*/ 3333750 h 5000624"/>
                  <a:gd name="connsiteX61" fmla="*/ 3924298 w 4181474"/>
                  <a:gd name="connsiteY61" fmla="*/ 3333750 h 5000624"/>
                  <a:gd name="connsiteX62" fmla="*/ 3933826 w 4181474"/>
                  <a:gd name="connsiteY62" fmla="*/ 3457576 h 5000624"/>
                  <a:gd name="connsiteX63" fmla="*/ 4057650 w 4181474"/>
                  <a:gd name="connsiteY63" fmla="*/ 3533776 h 5000624"/>
                  <a:gd name="connsiteX64" fmla="*/ 4105274 w 4181474"/>
                  <a:gd name="connsiteY64" fmla="*/ 3629024 h 5000624"/>
                  <a:gd name="connsiteX65" fmla="*/ 4095750 w 4181474"/>
                  <a:gd name="connsiteY65" fmla="*/ 3771900 h 5000624"/>
                  <a:gd name="connsiteX66" fmla="*/ 4057650 w 4181474"/>
                  <a:gd name="connsiteY66" fmla="*/ 3781424 h 5000624"/>
                  <a:gd name="connsiteX67" fmla="*/ 4019550 w 4181474"/>
                  <a:gd name="connsiteY67" fmla="*/ 3867150 h 5000624"/>
                  <a:gd name="connsiteX68" fmla="*/ 4048126 w 4181474"/>
                  <a:gd name="connsiteY68" fmla="*/ 3905250 h 5000624"/>
                  <a:gd name="connsiteX69" fmla="*/ 4143374 w 4181474"/>
                  <a:gd name="connsiteY69" fmla="*/ 4029076 h 5000624"/>
                  <a:gd name="connsiteX70" fmla="*/ 3962402 w 4181474"/>
                  <a:gd name="connsiteY70" fmla="*/ 4048124 h 5000624"/>
                  <a:gd name="connsiteX71" fmla="*/ 4010026 w 4181474"/>
                  <a:gd name="connsiteY71" fmla="*/ 4143376 h 5000624"/>
                  <a:gd name="connsiteX72" fmla="*/ 4000498 w 4181474"/>
                  <a:gd name="connsiteY72" fmla="*/ 4305300 h 5000624"/>
                  <a:gd name="connsiteX73" fmla="*/ 3886202 w 4181474"/>
                  <a:gd name="connsiteY73" fmla="*/ 4362450 h 5000624"/>
                  <a:gd name="connsiteX74" fmla="*/ 3895314 w 4181474"/>
                  <a:gd name="connsiteY74" fmla="*/ 4480936 h 5000624"/>
                  <a:gd name="connsiteX75" fmla="*/ 3771898 w 4181474"/>
                  <a:gd name="connsiteY75" fmla="*/ 4467224 h 5000624"/>
                  <a:gd name="connsiteX76" fmla="*/ 3724274 w 4181474"/>
                  <a:gd name="connsiteY76" fmla="*/ 4524376 h 5000624"/>
                  <a:gd name="connsiteX77" fmla="*/ 3505202 w 4181474"/>
                  <a:gd name="connsiteY77" fmla="*/ 4648200 h 5000624"/>
                  <a:gd name="connsiteX78" fmla="*/ 3409950 w 4181474"/>
                  <a:gd name="connsiteY78" fmla="*/ 4638676 h 5000624"/>
                  <a:gd name="connsiteX79" fmla="*/ 3324226 w 4181474"/>
                  <a:gd name="connsiteY79" fmla="*/ 4552950 h 5000624"/>
                  <a:gd name="connsiteX80" fmla="*/ 3267074 w 4181474"/>
                  <a:gd name="connsiteY80" fmla="*/ 4562476 h 5000624"/>
                  <a:gd name="connsiteX81" fmla="*/ 3124202 w 4181474"/>
                  <a:gd name="connsiteY81" fmla="*/ 4438650 h 5000624"/>
                  <a:gd name="connsiteX82" fmla="*/ 2933698 w 4181474"/>
                  <a:gd name="connsiteY82" fmla="*/ 4505324 h 5000624"/>
                  <a:gd name="connsiteX83" fmla="*/ 2819402 w 4181474"/>
                  <a:gd name="connsiteY83" fmla="*/ 4600576 h 5000624"/>
                  <a:gd name="connsiteX84" fmla="*/ 2733674 w 4181474"/>
                  <a:gd name="connsiteY84" fmla="*/ 4562476 h 5000624"/>
                  <a:gd name="connsiteX85" fmla="*/ 2714626 w 4181474"/>
                  <a:gd name="connsiteY85" fmla="*/ 4467224 h 5000624"/>
                  <a:gd name="connsiteX86" fmla="*/ 2533650 w 4181474"/>
                  <a:gd name="connsiteY86" fmla="*/ 4381500 h 5000624"/>
                  <a:gd name="connsiteX87" fmla="*/ 2466974 w 4181474"/>
                  <a:gd name="connsiteY87" fmla="*/ 4419600 h 5000624"/>
                  <a:gd name="connsiteX88" fmla="*/ 2419350 w 4181474"/>
                  <a:gd name="connsiteY88" fmla="*/ 4391024 h 5000624"/>
                  <a:gd name="connsiteX89" fmla="*/ 2381250 w 4181474"/>
                  <a:gd name="connsiteY89" fmla="*/ 4381500 h 5000624"/>
                  <a:gd name="connsiteX90" fmla="*/ 2400300 w 4181474"/>
                  <a:gd name="connsiteY90" fmla="*/ 4267200 h 5000624"/>
                  <a:gd name="connsiteX91" fmla="*/ 2305050 w 4181474"/>
                  <a:gd name="connsiteY91" fmla="*/ 4248150 h 5000624"/>
                  <a:gd name="connsiteX92" fmla="*/ 2324100 w 4181474"/>
                  <a:gd name="connsiteY92" fmla="*/ 4152900 h 5000624"/>
                  <a:gd name="connsiteX93" fmla="*/ 2133600 w 4181474"/>
                  <a:gd name="connsiteY93" fmla="*/ 4010024 h 5000624"/>
                  <a:gd name="connsiteX94" fmla="*/ 2124074 w 4181474"/>
                  <a:gd name="connsiteY94" fmla="*/ 3943350 h 5000624"/>
                  <a:gd name="connsiteX95" fmla="*/ 2076450 w 4181474"/>
                  <a:gd name="connsiteY95" fmla="*/ 3962400 h 5000624"/>
                  <a:gd name="connsiteX96" fmla="*/ 2066926 w 4181474"/>
                  <a:gd name="connsiteY96" fmla="*/ 4019550 h 5000624"/>
                  <a:gd name="connsiteX97" fmla="*/ 1952626 w 4181474"/>
                  <a:gd name="connsiteY97" fmla="*/ 4095750 h 5000624"/>
                  <a:gd name="connsiteX98" fmla="*/ 1847850 w 4181474"/>
                  <a:gd name="connsiteY98" fmla="*/ 4114800 h 5000624"/>
                  <a:gd name="connsiteX99" fmla="*/ 1638300 w 4181474"/>
                  <a:gd name="connsiteY99" fmla="*/ 4181476 h 5000624"/>
                  <a:gd name="connsiteX100" fmla="*/ 1495426 w 4181474"/>
                  <a:gd name="connsiteY100" fmla="*/ 4171950 h 5000624"/>
                  <a:gd name="connsiteX101" fmla="*/ 1228726 w 4181474"/>
                  <a:gd name="connsiteY101" fmla="*/ 4600576 h 5000624"/>
                  <a:gd name="connsiteX102" fmla="*/ 1190626 w 4181474"/>
                  <a:gd name="connsiteY102" fmla="*/ 5000624 h 5000624"/>
                  <a:gd name="connsiteX103" fmla="*/ 1104900 w 4181474"/>
                  <a:gd name="connsiteY103" fmla="*/ 4962524 h 5000624"/>
                  <a:gd name="connsiteX104" fmla="*/ 1019174 w 4181474"/>
                  <a:gd name="connsiteY104" fmla="*/ 4972050 h 5000624"/>
                  <a:gd name="connsiteX105" fmla="*/ 971550 w 4181474"/>
                  <a:gd name="connsiteY105" fmla="*/ 4905376 h 5000624"/>
                  <a:gd name="connsiteX106" fmla="*/ 866774 w 4181474"/>
                  <a:gd name="connsiteY106" fmla="*/ 4752976 h 5000624"/>
                  <a:gd name="connsiteX107" fmla="*/ 809626 w 4181474"/>
                  <a:gd name="connsiteY107" fmla="*/ 4619624 h 5000624"/>
                  <a:gd name="connsiteX108" fmla="*/ 723900 w 4181474"/>
                  <a:gd name="connsiteY108" fmla="*/ 4562476 h 5000624"/>
                  <a:gd name="connsiteX109" fmla="*/ 628650 w 4181474"/>
                  <a:gd name="connsiteY109" fmla="*/ 4648200 h 5000624"/>
                  <a:gd name="connsiteX110" fmla="*/ 495300 w 4181474"/>
                  <a:gd name="connsiteY110" fmla="*/ 4657724 h 5000624"/>
                  <a:gd name="connsiteX111" fmla="*/ 390526 w 4181474"/>
                  <a:gd name="connsiteY111" fmla="*/ 4705350 h 5000624"/>
                  <a:gd name="connsiteX112" fmla="*/ 304800 w 4181474"/>
                  <a:gd name="connsiteY112" fmla="*/ 4619624 h 5000624"/>
                  <a:gd name="connsiteX113" fmla="*/ 304800 w 4181474"/>
                  <a:gd name="connsiteY113" fmla="*/ 4572000 h 5000624"/>
                  <a:gd name="connsiteX114" fmla="*/ 333374 w 4181474"/>
                  <a:gd name="connsiteY114" fmla="*/ 4514850 h 5000624"/>
                  <a:gd name="connsiteX115" fmla="*/ 342900 w 4181474"/>
                  <a:gd name="connsiteY115" fmla="*/ 4429124 h 5000624"/>
                  <a:gd name="connsiteX116" fmla="*/ 390526 w 4181474"/>
                  <a:gd name="connsiteY116" fmla="*/ 4238624 h 5000624"/>
                  <a:gd name="connsiteX117" fmla="*/ 400050 w 4181474"/>
                  <a:gd name="connsiteY117" fmla="*/ 4162424 h 5000624"/>
                  <a:gd name="connsiteX118" fmla="*/ 504826 w 4181474"/>
                  <a:gd name="connsiteY118" fmla="*/ 4095750 h 5000624"/>
                  <a:gd name="connsiteX119" fmla="*/ 390526 w 4181474"/>
                  <a:gd name="connsiteY119" fmla="*/ 3933824 h 5000624"/>
                  <a:gd name="connsiteX120" fmla="*/ 381000 w 4181474"/>
                  <a:gd name="connsiteY120" fmla="*/ 3848100 h 5000624"/>
                  <a:gd name="connsiteX121" fmla="*/ 333374 w 4181474"/>
                  <a:gd name="connsiteY121" fmla="*/ 3724276 h 5000624"/>
                  <a:gd name="connsiteX122" fmla="*/ 361950 w 4181474"/>
                  <a:gd name="connsiteY122" fmla="*/ 3600450 h 5000624"/>
                  <a:gd name="connsiteX123" fmla="*/ 238126 w 4181474"/>
                  <a:gd name="connsiteY123" fmla="*/ 3438524 h 5000624"/>
                  <a:gd name="connsiteX124" fmla="*/ 200026 w 4181474"/>
                  <a:gd name="connsiteY124" fmla="*/ 3457576 h 5000624"/>
                  <a:gd name="connsiteX125" fmla="*/ 85726 w 4181474"/>
                  <a:gd name="connsiteY125" fmla="*/ 3438524 h 5000624"/>
                  <a:gd name="connsiteX126" fmla="*/ 95250 w 4181474"/>
                  <a:gd name="connsiteY126" fmla="*/ 3276600 h 5000624"/>
                  <a:gd name="connsiteX127" fmla="*/ 85726 w 4181474"/>
                  <a:gd name="connsiteY127" fmla="*/ 3190876 h 5000624"/>
                  <a:gd name="connsiteX128" fmla="*/ 0 w 4181474"/>
                  <a:gd name="connsiteY128" fmla="*/ 3171824 h 5000624"/>
                  <a:gd name="connsiteX129" fmla="*/ 0 w 4181474"/>
                  <a:gd name="connsiteY129" fmla="*/ 3067050 h 5000624"/>
                  <a:gd name="connsiteX130" fmla="*/ 19050 w 4181474"/>
                  <a:gd name="connsiteY130" fmla="*/ 2943224 h 5000624"/>
                  <a:gd name="connsiteX131" fmla="*/ 114300 w 4181474"/>
                  <a:gd name="connsiteY131" fmla="*/ 2809876 h 5000624"/>
                  <a:gd name="connsiteX132" fmla="*/ 133350 w 4181474"/>
                  <a:gd name="connsiteY132" fmla="*/ 2686050 h 5000624"/>
                  <a:gd name="connsiteX133" fmla="*/ 142874 w 4181474"/>
                  <a:gd name="connsiteY133" fmla="*/ 2600324 h 5000624"/>
                  <a:gd name="connsiteX134" fmla="*/ 276226 w 4181474"/>
                  <a:gd name="connsiteY134" fmla="*/ 2533650 h 5000624"/>
                  <a:gd name="connsiteX135" fmla="*/ 495300 w 4181474"/>
                  <a:gd name="connsiteY135" fmla="*/ 2619376 h 5000624"/>
                  <a:gd name="connsiteX136" fmla="*/ 609600 w 4181474"/>
                  <a:gd name="connsiteY136" fmla="*/ 2628900 h 5000624"/>
                  <a:gd name="connsiteX137" fmla="*/ 676274 w 4181474"/>
                  <a:gd name="connsiteY137" fmla="*/ 2705100 h 5000624"/>
                  <a:gd name="connsiteX138" fmla="*/ 723900 w 4181474"/>
                  <a:gd name="connsiteY138" fmla="*/ 2571750 h 5000624"/>
                  <a:gd name="connsiteX139" fmla="*/ 914400 w 4181474"/>
                  <a:gd name="connsiteY139" fmla="*/ 2590800 h 5000624"/>
                  <a:gd name="connsiteX140" fmla="*/ 971550 w 4181474"/>
                  <a:gd name="connsiteY140" fmla="*/ 2533650 h 5000624"/>
                  <a:gd name="connsiteX141" fmla="*/ 1000126 w 4181474"/>
                  <a:gd name="connsiteY141" fmla="*/ 2562224 h 5000624"/>
                  <a:gd name="connsiteX142" fmla="*/ 1104900 w 4181474"/>
                  <a:gd name="connsiteY142" fmla="*/ 2524124 h 5000624"/>
                  <a:gd name="connsiteX143" fmla="*/ 1133474 w 4181474"/>
                  <a:gd name="connsiteY143" fmla="*/ 2571750 h 5000624"/>
                  <a:gd name="connsiteX144" fmla="*/ 1247774 w 4181474"/>
                  <a:gd name="connsiteY144" fmla="*/ 2552700 h 5000624"/>
                  <a:gd name="connsiteX145" fmla="*/ 1276350 w 4181474"/>
                  <a:gd name="connsiteY145" fmla="*/ 2533650 h 5000624"/>
                  <a:gd name="connsiteX146" fmla="*/ 1371600 w 4181474"/>
                  <a:gd name="connsiteY146" fmla="*/ 2524124 h 5000624"/>
                  <a:gd name="connsiteX147" fmla="*/ 1438274 w 4181474"/>
                  <a:gd name="connsiteY147" fmla="*/ 2476500 h 5000624"/>
                  <a:gd name="connsiteX148" fmla="*/ 1485900 w 4181474"/>
                  <a:gd name="connsiteY148" fmla="*/ 2476500 h 5000624"/>
                  <a:gd name="connsiteX149" fmla="*/ 1533526 w 4181474"/>
                  <a:gd name="connsiteY149" fmla="*/ 2524124 h 5000624"/>
                  <a:gd name="connsiteX150" fmla="*/ 1571626 w 4181474"/>
                  <a:gd name="connsiteY150" fmla="*/ 2514600 h 5000624"/>
                  <a:gd name="connsiteX151" fmla="*/ 1571626 w 4181474"/>
                  <a:gd name="connsiteY151" fmla="*/ 2352676 h 5000624"/>
                  <a:gd name="connsiteX152" fmla="*/ 1657350 w 4181474"/>
                  <a:gd name="connsiteY152" fmla="*/ 2333624 h 5000624"/>
                  <a:gd name="connsiteX153" fmla="*/ 1657350 w 4181474"/>
                  <a:gd name="connsiteY153" fmla="*/ 2181224 h 5000624"/>
                  <a:gd name="connsiteX154" fmla="*/ 1590674 w 4181474"/>
                  <a:gd name="connsiteY154" fmla="*/ 2076450 h 5000624"/>
                  <a:gd name="connsiteX155" fmla="*/ 1485900 w 4181474"/>
                  <a:gd name="connsiteY155" fmla="*/ 2019300 h 5000624"/>
                  <a:gd name="connsiteX156" fmla="*/ 1533526 w 4181474"/>
                  <a:gd name="connsiteY156" fmla="*/ 1971676 h 5000624"/>
                  <a:gd name="connsiteX157" fmla="*/ 1495426 w 4181474"/>
                  <a:gd name="connsiteY157" fmla="*/ 1924050 h 5000624"/>
                  <a:gd name="connsiteX158" fmla="*/ 1390650 w 4181474"/>
                  <a:gd name="connsiteY158" fmla="*/ 1895476 h 5000624"/>
                  <a:gd name="connsiteX159" fmla="*/ 1438274 w 4181474"/>
                  <a:gd name="connsiteY159" fmla="*/ 1847850 h 5000624"/>
                  <a:gd name="connsiteX160" fmla="*/ 1438274 w 4181474"/>
                  <a:gd name="connsiteY160" fmla="*/ 1771650 h 5000624"/>
                  <a:gd name="connsiteX161" fmla="*/ 1343026 w 4181474"/>
                  <a:gd name="connsiteY161" fmla="*/ 1781176 h 5000624"/>
                  <a:gd name="connsiteX162" fmla="*/ 1381126 w 4181474"/>
                  <a:gd name="connsiteY162" fmla="*/ 1543050 h 5000624"/>
                  <a:gd name="connsiteX163" fmla="*/ 1466850 w 4181474"/>
                  <a:gd name="connsiteY163" fmla="*/ 1504950 h 5000624"/>
                  <a:gd name="connsiteX164" fmla="*/ 1422096 w 4181474"/>
                  <a:gd name="connsiteY164" fmla="*/ 1434464 h 5000624"/>
                  <a:gd name="connsiteX165" fmla="*/ 1436370 w 4181474"/>
                  <a:gd name="connsiteY165" fmla="*/ 1432560 h 5000624"/>
                  <a:gd name="connsiteX166" fmla="*/ 1504950 w 4181474"/>
                  <a:gd name="connsiteY166" fmla="*/ 1295400 h 5000624"/>
                  <a:gd name="connsiteX167" fmla="*/ 1504950 w 4181474"/>
                  <a:gd name="connsiteY167" fmla="*/ 1203960 h 5000624"/>
                  <a:gd name="connsiteX168" fmla="*/ 1482090 w 4181474"/>
                  <a:gd name="connsiteY168" fmla="*/ 1135380 h 5000624"/>
                  <a:gd name="connsiteX169" fmla="*/ 1558290 w 4181474"/>
                  <a:gd name="connsiteY169" fmla="*/ 1104900 h 5000624"/>
                  <a:gd name="connsiteX170" fmla="*/ 1733550 w 4181474"/>
                  <a:gd name="connsiteY170" fmla="*/ 830580 h 5000624"/>
                  <a:gd name="connsiteX171" fmla="*/ 1687830 w 4181474"/>
                  <a:gd name="connsiteY171" fmla="*/ 762000 h 5000624"/>
                  <a:gd name="connsiteX172" fmla="*/ 1626870 w 4181474"/>
                  <a:gd name="connsiteY172" fmla="*/ 739140 h 5000624"/>
                  <a:gd name="connsiteX173" fmla="*/ 1558290 w 4181474"/>
                  <a:gd name="connsiteY173" fmla="*/ 632460 h 5000624"/>
                  <a:gd name="connsiteX174" fmla="*/ 1562906 w 4181474"/>
                  <a:gd name="connsiteY174" fmla="*/ 618968 h 5000624"/>
                  <a:gd name="connsiteX175" fmla="*/ 1550670 w 4181474"/>
                  <a:gd name="connsiteY175" fmla="*/ 617220 h 5000624"/>
                  <a:gd name="connsiteX176" fmla="*/ 1657350 w 4181474"/>
                  <a:gd name="connsiteY176" fmla="*/ 632460 h 5000624"/>
                  <a:gd name="connsiteX177" fmla="*/ 1718310 w 4181474"/>
                  <a:gd name="connsiteY177" fmla="*/ 548640 h 5000624"/>
                  <a:gd name="connsiteX178" fmla="*/ 1695450 w 4181474"/>
                  <a:gd name="connsiteY178" fmla="*/ 449580 h 5000624"/>
                  <a:gd name="connsiteX179" fmla="*/ 1756410 w 4181474"/>
                  <a:gd name="connsiteY179" fmla="*/ 441960 h 5000624"/>
                  <a:gd name="connsiteX180" fmla="*/ 1824990 w 4181474"/>
                  <a:gd name="connsiteY180" fmla="*/ 480060 h 5000624"/>
                  <a:gd name="connsiteX181" fmla="*/ 1893570 w 4181474"/>
                  <a:gd name="connsiteY181" fmla="*/ 411480 h 5000624"/>
                  <a:gd name="connsiteX182" fmla="*/ 2007870 w 4181474"/>
                  <a:gd name="connsiteY182" fmla="*/ 434340 h 5000624"/>
                  <a:gd name="connsiteX183" fmla="*/ 2099310 w 4181474"/>
                  <a:gd name="connsiteY183" fmla="*/ 563880 h 5000624"/>
                  <a:gd name="connsiteX184" fmla="*/ 2068830 w 4181474"/>
                  <a:gd name="connsiteY184" fmla="*/ 685800 h 5000624"/>
                  <a:gd name="connsiteX185" fmla="*/ 2145030 w 4181474"/>
                  <a:gd name="connsiteY185" fmla="*/ 685800 h 5000624"/>
                  <a:gd name="connsiteX186" fmla="*/ 2259330 w 4181474"/>
                  <a:gd name="connsiteY186" fmla="*/ 586740 h 5000624"/>
                  <a:gd name="connsiteX187" fmla="*/ 2343150 w 4181474"/>
                  <a:gd name="connsiteY187" fmla="*/ 525780 h 5000624"/>
                  <a:gd name="connsiteX188" fmla="*/ 2366010 w 4181474"/>
                  <a:gd name="connsiteY188" fmla="*/ 365760 h 5000624"/>
                  <a:gd name="connsiteX189" fmla="*/ 2465070 w 4181474"/>
                  <a:gd name="connsiteY189" fmla="*/ 320040 h 5000624"/>
                  <a:gd name="connsiteX190" fmla="*/ 2503170 w 4181474"/>
                  <a:gd name="connsiteY190" fmla="*/ 213360 h 5000624"/>
                  <a:gd name="connsiteX191" fmla="*/ 2647950 w 4181474"/>
                  <a:gd name="connsiteY191" fmla="*/ 53340 h 5000624"/>
                  <a:gd name="connsiteX192" fmla="*/ 2754630 w 4181474"/>
                  <a:gd name="connsiteY192" fmla="*/ 53340 h 5000624"/>
                  <a:gd name="connsiteX193" fmla="*/ 2830830 w 4181474"/>
                  <a:gd name="connsiteY193" fmla="*/ 121920 h 5000624"/>
                  <a:gd name="connsiteX194" fmla="*/ 2922270 w 4181474"/>
                  <a:gd name="connsiteY194" fmla="*/ 30480 h 5000624"/>
                  <a:gd name="connsiteX195" fmla="*/ 2967990 w 4181474"/>
                  <a:gd name="connsiteY195" fmla="*/ 45720 h 500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181474" h="5000624">
                    <a:moveTo>
                      <a:pt x="3021330" y="0"/>
                    </a:moveTo>
                    <a:lnTo>
                      <a:pt x="3059430" y="30480"/>
                    </a:lnTo>
                    <a:lnTo>
                      <a:pt x="3128010" y="7620"/>
                    </a:lnTo>
                    <a:lnTo>
                      <a:pt x="3173730" y="15240"/>
                    </a:lnTo>
                    <a:lnTo>
                      <a:pt x="3128010" y="137160"/>
                    </a:lnTo>
                    <a:lnTo>
                      <a:pt x="3257550" y="114300"/>
                    </a:lnTo>
                    <a:lnTo>
                      <a:pt x="3310890" y="106680"/>
                    </a:lnTo>
                    <a:lnTo>
                      <a:pt x="3303270" y="60960"/>
                    </a:lnTo>
                    <a:lnTo>
                      <a:pt x="3394710" y="15240"/>
                    </a:lnTo>
                    <a:lnTo>
                      <a:pt x="3409950" y="121920"/>
                    </a:lnTo>
                    <a:lnTo>
                      <a:pt x="3569970" y="198120"/>
                    </a:lnTo>
                    <a:lnTo>
                      <a:pt x="3638550" y="152400"/>
                    </a:lnTo>
                    <a:lnTo>
                      <a:pt x="3714750" y="160020"/>
                    </a:lnTo>
                    <a:lnTo>
                      <a:pt x="3851910" y="289560"/>
                    </a:lnTo>
                    <a:lnTo>
                      <a:pt x="3989070" y="281940"/>
                    </a:lnTo>
                    <a:lnTo>
                      <a:pt x="3975862" y="282674"/>
                    </a:lnTo>
                    <a:lnTo>
                      <a:pt x="3990974" y="352424"/>
                    </a:lnTo>
                    <a:lnTo>
                      <a:pt x="4086226" y="381000"/>
                    </a:lnTo>
                    <a:lnTo>
                      <a:pt x="4095750" y="438150"/>
                    </a:lnTo>
                    <a:lnTo>
                      <a:pt x="4181474" y="514350"/>
                    </a:lnTo>
                    <a:lnTo>
                      <a:pt x="4171950" y="647700"/>
                    </a:lnTo>
                    <a:lnTo>
                      <a:pt x="3952874" y="942976"/>
                    </a:lnTo>
                    <a:lnTo>
                      <a:pt x="3943350" y="1028700"/>
                    </a:lnTo>
                    <a:lnTo>
                      <a:pt x="4000498" y="1047750"/>
                    </a:lnTo>
                    <a:lnTo>
                      <a:pt x="4000498" y="1171576"/>
                    </a:lnTo>
                    <a:lnTo>
                      <a:pt x="3924298" y="1162050"/>
                    </a:lnTo>
                    <a:lnTo>
                      <a:pt x="3876674" y="1228724"/>
                    </a:lnTo>
                    <a:lnTo>
                      <a:pt x="3895726" y="1295400"/>
                    </a:lnTo>
                    <a:lnTo>
                      <a:pt x="3886202" y="1352550"/>
                    </a:lnTo>
                    <a:lnTo>
                      <a:pt x="3971926" y="1466850"/>
                    </a:lnTo>
                    <a:lnTo>
                      <a:pt x="4067174" y="1495424"/>
                    </a:lnTo>
                    <a:lnTo>
                      <a:pt x="4000498" y="1638300"/>
                    </a:lnTo>
                    <a:lnTo>
                      <a:pt x="4000498" y="1724024"/>
                    </a:lnTo>
                    <a:lnTo>
                      <a:pt x="3857626" y="1800224"/>
                    </a:lnTo>
                    <a:lnTo>
                      <a:pt x="3771898" y="2000250"/>
                    </a:lnTo>
                    <a:lnTo>
                      <a:pt x="3724274" y="2000250"/>
                    </a:lnTo>
                    <a:lnTo>
                      <a:pt x="3667126" y="2066924"/>
                    </a:lnTo>
                    <a:lnTo>
                      <a:pt x="3657602" y="2162176"/>
                    </a:lnTo>
                    <a:lnTo>
                      <a:pt x="3600450" y="2171700"/>
                    </a:lnTo>
                    <a:lnTo>
                      <a:pt x="3505202" y="2133600"/>
                    </a:lnTo>
                    <a:lnTo>
                      <a:pt x="3390898" y="2143124"/>
                    </a:lnTo>
                    <a:lnTo>
                      <a:pt x="3324226" y="2209800"/>
                    </a:lnTo>
                    <a:lnTo>
                      <a:pt x="3333750" y="2324100"/>
                    </a:lnTo>
                    <a:lnTo>
                      <a:pt x="3295650" y="2352676"/>
                    </a:lnTo>
                    <a:lnTo>
                      <a:pt x="3219450" y="2352676"/>
                    </a:lnTo>
                    <a:lnTo>
                      <a:pt x="3181350" y="2466976"/>
                    </a:lnTo>
                    <a:lnTo>
                      <a:pt x="3257550" y="2524124"/>
                    </a:lnTo>
                    <a:lnTo>
                      <a:pt x="3390898" y="2524124"/>
                    </a:lnTo>
                    <a:lnTo>
                      <a:pt x="3400426" y="2609850"/>
                    </a:lnTo>
                    <a:lnTo>
                      <a:pt x="3495674" y="2609850"/>
                    </a:lnTo>
                    <a:lnTo>
                      <a:pt x="3533774" y="2686050"/>
                    </a:lnTo>
                    <a:lnTo>
                      <a:pt x="3590926" y="2667000"/>
                    </a:lnTo>
                    <a:lnTo>
                      <a:pt x="3629026" y="2705100"/>
                    </a:lnTo>
                    <a:lnTo>
                      <a:pt x="3638550" y="2762250"/>
                    </a:lnTo>
                    <a:lnTo>
                      <a:pt x="3676650" y="2838450"/>
                    </a:lnTo>
                    <a:lnTo>
                      <a:pt x="3705226" y="2971800"/>
                    </a:lnTo>
                    <a:lnTo>
                      <a:pt x="3800474" y="2990850"/>
                    </a:lnTo>
                    <a:lnTo>
                      <a:pt x="3848098" y="3095624"/>
                    </a:lnTo>
                    <a:lnTo>
                      <a:pt x="3771898" y="3162300"/>
                    </a:lnTo>
                    <a:lnTo>
                      <a:pt x="3762374" y="3238500"/>
                    </a:lnTo>
                    <a:lnTo>
                      <a:pt x="3819526" y="3333750"/>
                    </a:lnTo>
                    <a:lnTo>
                      <a:pt x="3924298" y="3333750"/>
                    </a:lnTo>
                    <a:lnTo>
                      <a:pt x="3933826" y="3457576"/>
                    </a:lnTo>
                    <a:lnTo>
                      <a:pt x="4057650" y="3533776"/>
                    </a:lnTo>
                    <a:lnTo>
                      <a:pt x="4105274" y="3629024"/>
                    </a:lnTo>
                    <a:lnTo>
                      <a:pt x="4095750" y="3771900"/>
                    </a:lnTo>
                    <a:lnTo>
                      <a:pt x="4057650" y="3781424"/>
                    </a:lnTo>
                    <a:lnTo>
                      <a:pt x="4019550" y="3867150"/>
                    </a:lnTo>
                    <a:lnTo>
                      <a:pt x="4048126" y="3905250"/>
                    </a:lnTo>
                    <a:lnTo>
                      <a:pt x="4143374" y="4029076"/>
                    </a:lnTo>
                    <a:lnTo>
                      <a:pt x="3962402" y="4048124"/>
                    </a:lnTo>
                    <a:lnTo>
                      <a:pt x="4010026" y="4143376"/>
                    </a:lnTo>
                    <a:lnTo>
                      <a:pt x="4000498" y="4305300"/>
                    </a:lnTo>
                    <a:lnTo>
                      <a:pt x="3886202" y="4362450"/>
                    </a:lnTo>
                    <a:lnTo>
                      <a:pt x="3895314" y="4480936"/>
                    </a:lnTo>
                    <a:lnTo>
                      <a:pt x="3771898" y="4467224"/>
                    </a:lnTo>
                    <a:lnTo>
                      <a:pt x="3724274" y="4524376"/>
                    </a:lnTo>
                    <a:lnTo>
                      <a:pt x="3505202" y="4648200"/>
                    </a:lnTo>
                    <a:lnTo>
                      <a:pt x="3409950" y="4638676"/>
                    </a:lnTo>
                    <a:lnTo>
                      <a:pt x="3324226" y="4552950"/>
                    </a:lnTo>
                    <a:lnTo>
                      <a:pt x="3267074" y="4562476"/>
                    </a:lnTo>
                    <a:lnTo>
                      <a:pt x="3124202" y="4438650"/>
                    </a:lnTo>
                    <a:lnTo>
                      <a:pt x="2933698" y="4505324"/>
                    </a:lnTo>
                    <a:lnTo>
                      <a:pt x="2819402" y="4600576"/>
                    </a:lnTo>
                    <a:lnTo>
                      <a:pt x="2733674" y="4562476"/>
                    </a:lnTo>
                    <a:lnTo>
                      <a:pt x="2714626" y="4467224"/>
                    </a:lnTo>
                    <a:lnTo>
                      <a:pt x="2533650" y="4381500"/>
                    </a:lnTo>
                    <a:lnTo>
                      <a:pt x="2466974" y="4419600"/>
                    </a:lnTo>
                    <a:lnTo>
                      <a:pt x="2419350" y="4391024"/>
                    </a:lnTo>
                    <a:lnTo>
                      <a:pt x="2381250" y="4381500"/>
                    </a:lnTo>
                    <a:lnTo>
                      <a:pt x="2400300" y="4267200"/>
                    </a:lnTo>
                    <a:lnTo>
                      <a:pt x="2305050" y="4248150"/>
                    </a:lnTo>
                    <a:lnTo>
                      <a:pt x="2324100" y="4152900"/>
                    </a:lnTo>
                    <a:lnTo>
                      <a:pt x="2133600" y="4010024"/>
                    </a:lnTo>
                    <a:lnTo>
                      <a:pt x="2124074" y="3943350"/>
                    </a:lnTo>
                    <a:lnTo>
                      <a:pt x="2076450" y="3962400"/>
                    </a:lnTo>
                    <a:lnTo>
                      <a:pt x="2066926" y="4019550"/>
                    </a:lnTo>
                    <a:lnTo>
                      <a:pt x="1952626" y="4095750"/>
                    </a:lnTo>
                    <a:lnTo>
                      <a:pt x="1847850" y="4114800"/>
                    </a:lnTo>
                    <a:lnTo>
                      <a:pt x="1638300" y="4181476"/>
                    </a:lnTo>
                    <a:lnTo>
                      <a:pt x="1495426" y="4171950"/>
                    </a:lnTo>
                    <a:lnTo>
                      <a:pt x="1228726" y="4600576"/>
                    </a:lnTo>
                    <a:lnTo>
                      <a:pt x="1190626" y="5000624"/>
                    </a:lnTo>
                    <a:lnTo>
                      <a:pt x="1104900" y="4962524"/>
                    </a:lnTo>
                    <a:lnTo>
                      <a:pt x="1019174" y="4972050"/>
                    </a:lnTo>
                    <a:lnTo>
                      <a:pt x="971550" y="4905376"/>
                    </a:lnTo>
                    <a:lnTo>
                      <a:pt x="866774" y="4752976"/>
                    </a:lnTo>
                    <a:lnTo>
                      <a:pt x="809626" y="4619624"/>
                    </a:lnTo>
                    <a:lnTo>
                      <a:pt x="723900" y="4562476"/>
                    </a:lnTo>
                    <a:lnTo>
                      <a:pt x="628650" y="4648200"/>
                    </a:lnTo>
                    <a:lnTo>
                      <a:pt x="495300" y="4657724"/>
                    </a:lnTo>
                    <a:lnTo>
                      <a:pt x="390526" y="4705350"/>
                    </a:lnTo>
                    <a:lnTo>
                      <a:pt x="304800" y="4619624"/>
                    </a:lnTo>
                    <a:lnTo>
                      <a:pt x="304800" y="4572000"/>
                    </a:lnTo>
                    <a:lnTo>
                      <a:pt x="333374" y="4514850"/>
                    </a:lnTo>
                    <a:lnTo>
                      <a:pt x="342900" y="4429124"/>
                    </a:lnTo>
                    <a:lnTo>
                      <a:pt x="390526" y="4238624"/>
                    </a:lnTo>
                    <a:lnTo>
                      <a:pt x="400050" y="4162424"/>
                    </a:lnTo>
                    <a:lnTo>
                      <a:pt x="504826" y="4095750"/>
                    </a:lnTo>
                    <a:lnTo>
                      <a:pt x="390526" y="3933824"/>
                    </a:lnTo>
                    <a:lnTo>
                      <a:pt x="381000" y="3848100"/>
                    </a:lnTo>
                    <a:lnTo>
                      <a:pt x="333374" y="3724276"/>
                    </a:lnTo>
                    <a:lnTo>
                      <a:pt x="361950" y="3600450"/>
                    </a:lnTo>
                    <a:lnTo>
                      <a:pt x="238126" y="3438524"/>
                    </a:lnTo>
                    <a:lnTo>
                      <a:pt x="200026" y="3457576"/>
                    </a:lnTo>
                    <a:lnTo>
                      <a:pt x="85726" y="3438524"/>
                    </a:lnTo>
                    <a:lnTo>
                      <a:pt x="95250" y="3276600"/>
                    </a:lnTo>
                    <a:lnTo>
                      <a:pt x="85726" y="3190876"/>
                    </a:lnTo>
                    <a:lnTo>
                      <a:pt x="0" y="3171824"/>
                    </a:lnTo>
                    <a:lnTo>
                      <a:pt x="0" y="3067050"/>
                    </a:lnTo>
                    <a:lnTo>
                      <a:pt x="19050" y="2943224"/>
                    </a:lnTo>
                    <a:lnTo>
                      <a:pt x="114300" y="2809876"/>
                    </a:lnTo>
                    <a:lnTo>
                      <a:pt x="133350" y="2686050"/>
                    </a:lnTo>
                    <a:lnTo>
                      <a:pt x="142874" y="2600324"/>
                    </a:lnTo>
                    <a:lnTo>
                      <a:pt x="276226" y="2533650"/>
                    </a:lnTo>
                    <a:lnTo>
                      <a:pt x="495300" y="2619376"/>
                    </a:lnTo>
                    <a:lnTo>
                      <a:pt x="609600" y="2628900"/>
                    </a:lnTo>
                    <a:lnTo>
                      <a:pt x="676274" y="2705100"/>
                    </a:lnTo>
                    <a:lnTo>
                      <a:pt x="723900" y="2571750"/>
                    </a:lnTo>
                    <a:lnTo>
                      <a:pt x="914400" y="2590800"/>
                    </a:lnTo>
                    <a:lnTo>
                      <a:pt x="971550" y="2533650"/>
                    </a:lnTo>
                    <a:lnTo>
                      <a:pt x="1000126" y="2562224"/>
                    </a:lnTo>
                    <a:lnTo>
                      <a:pt x="1104900" y="2524124"/>
                    </a:lnTo>
                    <a:lnTo>
                      <a:pt x="1133474" y="2571750"/>
                    </a:lnTo>
                    <a:lnTo>
                      <a:pt x="1247774" y="2552700"/>
                    </a:lnTo>
                    <a:lnTo>
                      <a:pt x="1276350" y="2533650"/>
                    </a:lnTo>
                    <a:lnTo>
                      <a:pt x="1371600" y="2524124"/>
                    </a:lnTo>
                    <a:lnTo>
                      <a:pt x="1438274" y="2476500"/>
                    </a:lnTo>
                    <a:lnTo>
                      <a:pt x="1485900" y="2476500"/>
                    </a:lnTo>
                    <a:lnTo>
                      <a:pt x="1533526" y="2524124"/>
                    </a:lnTo>
                    <a:lnTo>
                      <a:pt x="1571626" y="2514600"/>
                    </a:lnTo>
                    <a:lnTo>
                      <a:pt x="1571626" y="2352676"/>
                    </a:lnTo>
                    <a:lnTo>
                      <a:pt x="1657350" y="2333624"/>
                    </a:lnTo>
                    <a:lnTo>
                      <a:pt x="1657350" y="2181224"/>
                    </a:lnTo>
                    <a:lnTo>
                      <a:pt x="1590674" y="2076450"/>
                    </a:lnTo>
                    <a:lnTo>
                      <a:pt x="1485900" y="2019300"/>
                    </a:lnTo>
                    <a:lnTo>
                      <a:pt x="1533526" y="1971676"/>
                    </a:lnTo>
                    <a:lnTo>
                      <a:pt x="1495426" y="1924050"/>
                    </a:lnTo>
                    <a:lnTo>
                      <a:pt x="1390650" y="1895476"/>
                    </a:lnTo>
                    <a:lnTo>
                      <a:pt x="1438274" y="1847850"/>
                    </a:lnTo>
                    <a:lnTo>
                      <a:pt x="1438274" y="1771650"/>
                    </a:lnTo>
                    <a:lnTo>
                      <a:pt x="1343026" y="1781176"/>
                    </a:lnTo>
                    <a:lnTo>
                      <a:pt x="1381126" y="1543050"/>
                    </a:lnTo>
                    <a:lnTo>
                      <a:pt x="1466850" y="1504950"/>
                    </a:lnTo>
                    <a:lnTo>
                      <a:pt x="1422096" y="1434464"/>
                    </a:lnTo>
                    <a:lnTo>
                      <a:pt x="1436370" y="1432560"/>
                    </a:lnTo>
                    <a:lnTo>
                      <a:pt x="1504950" y="1295400"/>
                    </a:lnTo>
                    <a:lnTo>
                      <a:pt x="1504950" y="1203960"/>
                    </a:lnTo>
                    <a:lnTo>
                      <a:pt x="1482090" y="1135380"/>
                    </a:lnTo>
                    <a:lnTo>
                      <a:pt x="1558290" y="1104900"/>
                    </a:lnTo>
                    <a:lnTo>
                      <a:pt x="1733550" y="830580"/>
                    </a:lnTo>
                    <a:lnTo>
                      <a:pt x="1687830" y="762000"/>
                    </a:lnTo>
                    <a:lnTo>
                      <a:pt x="1626870" y="739140"/>
                    </a:lnTo>
                    <a:lnTo>
                      <a:pt x="1558290" y="632460"/>
                    </a:lnTo>
                    <a:lnTo>
                      <a:pt x="1562906" y="618968"/>
                    </a:lnTo>
                    <a:lnTo>
                      <a:pt x="1550670" y="617220"/>
                    </a:lnTo>
                    <a:lnTo>
                      <a:pt x="1657350" y="632460"/>
                    </a:lnTo>
                    <a:lnTo>
                      <a:pt x="1718310" y="548640"/>
                    </a:lnTo>
                    <a:lnTo>
                      <a:pt x="1695450" y="449580"/>
                    </a:lnTo>
                    <a:lnTo>
                      <a:pt x="1756410" y="441960"/>
                    </a:lnTo>
                    <a:lnTo>
                      <a:pt x="1824990" y="480060"/>
                    </a:lnTo>
                    <a:lnTo>
                      <a:pt x="1893570" y="411480"/>
                    </a:lnTo>
                    <a:lnTo>
                      <a:pt x="2007870" y="434340"/>
                    </a:lnTo>
                    <a:lnTo>
                      <a:pt x="2099310" y="563880"/>
                    </a:lnTo>
                    <a:lnTo>
                      <a:pt x="2068830" y="685800"/>
                    </a:lnTo>
                    <a:lnTo>
                      <a:pt x="2145030" y="685800"/>
                    </a:lnTo>
                    <a:lnTo>
                      <a:pt x="2259330" y="586740"/>
                    </a:lnTo>
                    <a:lnTo>
                      <a:pt x="2343150" y="525780"/>
                    </a:lnTo>
                    <a:lnTo>
                      <a:pt x="2366010" y="365760"/>
                    </a:lnTo>
                    <a:lnTo>
                      <a:pt x="2465070" y="320040"/>
                    </a:lnTo>
                    <a:lnTo>
                      <a:pt x="2503170" y="213360"/>
                    </a:lnTo>
                    <a:lnTo>
                      <a:pt x="2647950" y="53340"/>
                    </a:lnTo>
                    <a:lnTo>
                      <a:pt x="2754630" y="53340"/>
                    </a:lnTo>
                    <a:lnTo>
                      <a:pt x="2830830" y="121920"/>
                    </a:lnTo>
                    <a:lnTo>
                      <a:pt x="2922270" y="30480"/>
                    </a:lnTo>
                    <a:lnTo>
                      <a:pt x="2967990" y="4572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433A64A8-15C0-9B3A-8470-5ED94A4EF43A}"/>
                  </a:ext>
                </a:extLst>
              </p:cNvPr>
              <p:cNvSpPr/>
              <p:nvPr/>
            </p:nvSpPr>
            <p:spPr>
              <a:xfrm>
                <a:off x="2700073" y="1928135"/>
                <a:ext cx="522891" cy="537178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D60E0D8A-9657-FF2C-B888-FDF5A2880119}"/>
                  </a:ext>
                </a:extLst>
              </p:cNvPr>
              <p:cNvSpPr/>
              <p:nvPr/>
            </p:nvSpPr>
            <p:spPr>
              <a:xfrm>
                <a:off x="1195861" y="1703892"/>
                <a:ext cx="758449" cy="645984"/>
              </a:xfrm>
              <a:custGeom>
                <a:avLst/>
                <a:gdLst>
                  <a:gd name="connsiteX0" fmla="*/ 2461260 w 4213860"/>
                  <a:gd name="connsiteY0" fmla="*/ 0 h 3589020"/>
                  <a:gd name="connsiteX1" fmla="*/ 2464990 w 4213860"/>
                  <a:gd name="connsiteY1" fmla="*/ 236 h 3589020"/>
                  <a:gd name="connsiteX2" fmla="*/ 2537460 w 4213860"/>
                  <a:gd name="connsiteY2" fmla="*/ 99060 h 3589020"/>
                  <a:gd name="connsiteX3" fmla="*/ 2590800 w 4213860"/>
                  <a:gd name="connsiteY3" fmla="*/ 144780 h 3589020"/>
                  <a:gd name="connsiteX4" fmla="*/ 2682240 w 4213860"/>
                  <a:gd name="connsiteY4" fmla="*/ 236220 h 3589020"/>
                  <a:gd name="connsiteX5" fmla="*/ 2720340 w 4213860"/>
                  <a:gd name="connsiteY5" fmla="*/ 358140 h 3589020"/>
                  <a:gd name="connsiteX6" fmla="*/ 2735580 w 4213860"/>
                  <a:gd name="connsiteY6" fmla="*/ 426720 h 3589020"/>
                  <a:gd name="connsiteX7" fmla="*/ 2758440 w 4213860"/>
                  <a:gd name="connsiteY7" fmla="*/ 495300 h 3589020"/>
                  <a:gd name="connsiteX8" fmla="*/ 2926080 w 4213860"/>
                  <a:gd name="connsiteY8" fmla="*/ 464820 h 3589020"/>
                  <a:gd name="connsiteX9" fmla="*/ 2964180 w 4213860"/>
                  <a:gd name="connsiteY9" fmla="*/ 533400 h 3589020"/>
                  <a:gd name="connsiteX10" fmla="*/ 3078480 w 4213860"/>
                  <a:gd name="connsiteY10" fmla="*/ 609600 h 3589020"/>
                  <a:gd name="connsiteX11" fmla="*/ 3154680 w 4213860"/>
                  <a:gd name="connsiteY11" fmla="*/ 525780 h 3589020"/>
                  <a:gd name="connsiteX12" fmla="*/ 3208020 w 4213860"/>
                  <a:gd name="connsiteY12" fmla="*/ 556260 h 3589020"/>
                  <a:gd name="connsiteX13" fmla="*/ 3291840 w 4213860"/>
                  <a:gd name="connsiteY13" fmla="*/ 579120 h 3589020"/>
                  <a:gd name="connsiteX14" fmla="*/ 3322320 w 4213860"/>
                  <a:gd name="connsiteY14" fmla="*/ 533400 h 3589020"/>
                  <a:gd name="connsiteX15" fmla="*/ 3390900 w 4213860"/>
                  <a:gd name="connsiteY15" fmla="*/ 533400 h 3589020"/>
                  <a:gd name="connsiteX16" fmla="*/ 3520440 w 4213860"/>
                  <a:gd name="connsiteY16" fmla="*/ 647700 h 3589020"/>
                  <a:gd name="connsiteX17" fmla="*/ 3573780 w 4213860"/>
                  <a:gd name="connsiteY17" fmla="*/ 723900 h 3589020"/>
                  <a:gd name="connsiteX18" fmla="*/ 3649980 w 4213860"/>
                  <a:gd name="connsiteY18" fmla="*/ 746760 h 3589020"/>
                  <a:gd name="connsiteX19" fmla="*/ 3703320 w 4213860"/>
                  <a:gd name="connsiteY19" fmla="*/ 861060 h 3589020"/>
                  <a:gd name="connsiteX20" fmla="*/ 3840480 w 4213860"/>
                  <a:gd name="connsiteY20" fmla="*/ 830580 h 3589020"/>
                  <a:gd name="connsiteX21" fmla="*/ 3878580 w 4213860"/>
                  <a:gd name="connsiteY21" fmla="*/ 807720 h 3589020"/>
                  <a:gd name="connsiteX22" fmla="*/ 3992880 w 4213860"/>
                  <a:gd name="connsiteY22" fmla="*/ 792480 h 3589020"/>
                  <a:gd name="connsiteX23" fmla="*/ 3978606 w 4213860"/>
                  <a:gd name="connsiteY23" fmla="*/ 794384 h 3589020"/>
                  <a:gd name="connsiteX24" fmla="*/ 4023360 w 4213860"/>
                  <a:gd name="connsiteY24" fmla="*/ 864870 h 3589020"/>
                  <a:gd name="connsiteX25" fmla="*/ 3937636 w 4213860"/>
                  <a:gd name="connsiteY25" fmla="*/ 902970 h 3589020"/>
                  <a:gd name="connsiteX26" fmla="*/ 3899536 w 4213860"/>
                  <a:gd name="connsiteY26" fmla="*/ 1141096 h 3589020"/>
                  <a:gd name="connsiteX27" fmla="*/ 3994784 w 4213860"/>
                  <a:gd name="connsiteY27" fmla="*/ 1131570 h 3589020"/>
                  <a:gd name="connsiteX28" fmla="*/ 3994784 w 4213860"/>
                  <a:gd name="connsiteY28" fmla="*/ 1207770 h 3589020"/>
                  <a:gd name="connsiteX29" fmla="*/ 3947160 w 4213860"/>
                  <a:gd name="connsiteY29" fmla="*/ 1255396 h 3589020"/>
                  <a:gd name="connsiteX30" fmla="*/ 4051936 w 4213860"/>
                  <a:gd name="connsiteY30" fmla="*/ 1283970 h 3589020"/>
                  <a:gd name="connsiteX31" fmla="*/ 4090036 w 4213860"/>
                  <a:gd name="connsiteY31" fmla="*/ 1331596 h 3589020"/>
                  <a:gd name="connsiteX32" fmla="*/ 4042410 w 4213860"/>
                  <a:gd name="connsiteY32" fmla="*/ 1379220 h 3589020"/>
                  <a:gd name="connsiteX33" fmla="*/ 4147184 w 4213860"/>
                  <a:gd name="connsiteY33" fmla="*/ 1436370 h 3589020"/>
                  <a:gd name="connsiteX34" fmla="*/ 4213860 w 4213860"/>
                  <a:gd name="connsiteY34" fmla="*/ 1541144 h 3589020"/>
                  <a:gd name="connsiteX35" fmla="*/ 4213860 w 4213860"/>
                  <a:gd name="connsiteY35" fmla="*/ 1693544 h 3589020"/>
                  <a:gd name="connsiteX36" fmla="*/ 4128136 w 4213860"/>
                  <a:gd name="connsiteY36" fmla="*/ 1712596 h 3589020"/>
                  <a:gd name="connsiteX37" fmla="*/ 4128136 w 4213860"/>
                  <a:gd name="connsiteY37" fmla="*/ 1874520 h 3589020"/>
                  <a:gd name="connsiteX38" fmla="*/ 4090036 w 4213860"/>
                  <a:gd name="connsiteY38" fmla="*/ 1884044 h 3589020"/>
                  <a:gd name="connsiteX39" fmla="*/ 4042410 w 4213860"/>
                  <a:gd name="connsiteY39" fmla="*/ 1836420 h 3589020"/>
                  <a:gd name="connsiteX40" fmla="*/ 3994784 w 4213860"/>
                  <a:gd name="connsiteY40" fmla="*/ 1836420 h 3589020"/>
                  <a:gd name="connsiteX41" fmla="*/ 3928110 w 4213860"/>
                  <a:gd name="connsiteY41" fmla="*/ 1884044 h 3589020"/>
                  <a:gd name="connsiteX42" fmla="*/ 3832860 w 4213860"/>
                  <a:gd name="connsiteY42" fmla="*/ 1893570 h 3589020"/>
                  <a:gd name="connsiteX43" fmla="*/ 3804284 w 4213860"/>
                  <a:gd name="connsiteY43" fmla="*/ 1912620 h 3589020"/>
                  <a:gd name="connsiteX44" fmla="*/ 3689984 w 4213860"/>
                  <a:gd name="connsiteY44" fmla="*/ 1931670 h 3589020"/>
                  <a:gd name="connsiteX45" fmla="*/ 3661410 w 4213860"/>
                  <a:gd name="connsiteY45" fmla="*/ 1884044 h 3589020"/>
                  <a:gd name="connsiteX46" fmla="*/ 3556636 w 4213860"/>
                  <a:gd name="connsiteY46" fmla="*/ 1922144 h 3589020"/>
                  <a:gd name="connsiteX47" fmla="*/ 3528060 w 4213860"/>
                  <a:gd name="connsiteY47" fmla="*/ 1893570 h 3589020"/>
                  <a:gd name="connsiteX48" fmla="*/ 3470910 w 4213860"/>
                  <a:gd name="connsiteY48" fmla="*/ 1950720 h 3589020"/>
                  <a:gd name="connsiteX49" fmla="*/ 3280410 w 4213860"/>
                  <a:gd name="connsiteY49" fmla="*/ 1931670 h 3589020"/>
                  <a:gd name="connsiteX50" fmla="*/ 3232784 w 4213860"/>
                  <a:gd name="connsiteY50" fmla="*/ 2065020 h 3589020"/>
                  <a:gd name="connsiteX51" fmla="*/ 3166110 w 4213860"/>
                  <a:gd name="connsiteY51" fmla="*/ 1988820 h 3589020"/>
                  <a:gd name="connsiteX52" fmla="*/ 3051810 w 4213860"/>
                  <a:gd name="connsiteY52" fmla="*/ 1979296 h 3589020"/>
                  <a:gd name="connsiteX53" fmla="*/ 2832736 w 4213860"/>
                  <a:gd name="connsiteY53" fmla="*/ 1893570 h 3589020"/>
                  <a:gd name="connsiteX54" fmla="*/ 2699384 w 4213860"/>
                  <a:gd name="connsiteY54" fmla="*/ 1960244 h 3589020"/>
                  <a:gd name="connsiteX55" fmla="*/ 2689860 w 4213860"/>
                  <a:gd name="connsiteY55" fmla="*/ 2045970 h 3589020"/>
                  <a:gd name="connsiteX56" fmla="*/ 2670810 w 4213860"/>
                  <a:gd name="connsiteY56" fmla="*/ 2169796 h 3589020"/>
                  <a:gd name="connsiteX57" fmla="*/ 2575560 w 4213860"/>
                  <a:gd name="connsiteY57" fmla="*/ 2303144 h 3589020"/>
                  <a:gd name="connsiteX58" fmla="*/ 2561962 w 4213860"/>
                  <a:gd name="connsiteY58" fmla="*/ 2391538 h 3589020"/>
                  <a:gd name="connsiteX59" fmla="*/ 2491740 w 4213860"/>
                  <a:gd name="connsiteY59" fmla="*/ 2354580 h 3589020"/>
                  <a:gd name="connsiteX60" fmla="*/ 2308860 w 4213860"/>
                  <a:gd name="connsiteY60" fmla="*/ 2324100 h 3589020"/>
                  <a:gd name="connsiteX61" fmla="*/ 2270760 w 4213860"/>
                  <a:gd name="connsiteY61" fmla="*/ 2247900 h 3589020"/>
                  <a:gd name="connsiteX62" fmla="*/ 2156460 w 4213860"/>
                  <a:gd name="connsiteY62" fmla="*/ 2263140 h 3589020"/>
                  <a:gd name="connsiteX63" fmla="*/ 2118360 w 4213860"/>
                  <a:gd name="connsiteY63" fmla="*/ 2362200 h 3589020"/>
                  <a:gd name="connsiteX64" fmla="*/ 2179320 w 4213860"/>
                  <a:gd name="connsiteY64" fmla="*/ 2430780 h 3589020"/>
                  <a:gd name="connsiteX65" fmla="*/ 2217420 w 4213860"/>
                  <a:gd name="connsiteY65" fmla="*/ 2659380 h 3589020"/>
                  <a:gd name="connsiteX66" fmla="*/ 2202180 w 4213860"/>
                  <a:gd name="connsiteY66" fmla="*/ 2781300 h 3589020"/>
                  <a:gd name="connsiteX67" fmla="*/ 2026920 w 4213860"/>
                  <a:gd name="connsiteY67" fmla="*/ 2697480 h 3589020"/>
                  <a:gd name="connsiteX68" fmla="*/ 2019300 w 4213860"/>
                  <a:gd name="connsiteY68" fmla="*/ 2895600 h 3589020"/>
                  <a:gd name="connsiteX69" fmla="*/ 1950720 w 4213860"/>
                  <a:gd name="connsiteY69" fmla="*/ 2849880 h 3589020"/>
                  <a:gd name="connsiteX70" fmla="*/ 1882140 w 4213860"/>
                  <a:gd name="connsiteY70" fmla="*/ 2910840 h 3589020"/>
                  <a:gd name="connsiteX71" fmla="*/ 1775460 w 4213860"/>
                  <a:gd name="connsiteY71" fmla="*/ 2910840 h 3589020"/>
                  <a:gd name="connsiteX72" fmla="*/ 1722120 w 4213860"/>
                  <a:gd name="connsiteY72" fmla="*/ 3048000 h 3589020"/>
                  <a:gd name="connsiteX73" fmla="*/ 1623060 w 4213860"/>
                  <a:gd name="connsiteY73" fmla="*/ 3048000 h 3589020"/>
                  <a:gd name="connsiteX74" fmla="*/ 1501140 w 4213860"/>
                  <a:gd name="connsiteY74" fmla="*/ 2933700 h 3589020"/>
                  <a:gd name="connsiteX75" fmla="*/ 1417320 w 4213860"/>
                  <a:gd name="connsiteY75" fmla="*/ 3192780 h 3589020"/>
                  <a:gd name="connsiteX76" fmla="*/ 1394460 w 4213860"/>
                  <a:gd name="connsiteY76" fmla="*/ 3261360 h 3589020"/>
                  <a:gd name="connsiteX77" fmla="*/ 1356360 w 4213860"/>
                  <a:gd name="connsiteY77" fmla="*/ 3284220 h 3589020"/>
                  <a:gd name="connsiteX78" fmla="*/ 1325880 w 4213860"/>
                  <a:gd name="connsiteY78" fmla="*/ 3398520 h 3589020"/>
                  <a:gd name="connsiteX79" fmla="*/ 1272540 w 4213860"/>
                  <a:gd name="connsiteY79" fmla="*/ 3436620 h 3589020"/>
                  <a:gd name="connsiteX80" fmla="*/ 1219200 w 4213860"/>
                  <a:gd name="connsiteY80" fmla="*/ 3314700 h 3589020"/>
                  <a:gd name="connsiteX81" fmla="*/ 1104900 w 4213860"/>
                  <a:gd name="connsiteY81" fmla="*/ 3329940 h 3589020"/>
                  <a:gd name="connsiteX82" fmla="*/ 1089660 w 4213860"/>
                  <a:gd name="connsiteY82" fmla="*/ 3444240 h 3589020"/>
                  <a:gd name="connsiteX83" fmla="*/ 1021080 w 4213860"/>
                  <a:gd name="connsiteY83" fmla="*/ 3451860 h 3589020"/>
                  <a:gd name="connsiteX84" fmla="*/ 967740 w 4213860"/>
                  <a:gd name="connsiteY84" fmla="*/ 3573780 h 3589020"/>
                  <a:gd name="connsiteX85" fmla="*/ 891540 w 4213860"/>
                  <a:gd name="connsiteY85" fmla="*/ 3535680 h 3589020"/>
                  <a:gd name="connsiteX86" fmla="*/ 815340 w 4213860"/>
                  <a:gd name="connsiteY86" fmla="*/ 3558540 h 3589020"/>
                  <a:gd name="connsiteX87" fmla="*/ 762000 w 4213860"/>
                  <a:gd name="connsiteY87" fmla="*/ 3589020 h 3589020"/>
                  <a:gd name="connsiteX88" fmla="*/ 693420 w 4213860"/>
                  <a:gd name="connsiteY88" fmla="*/ 3550920 h 3589020"/>
                  <a:gd name="connsiteX89" fmla="*/ 510540 w 4213860"/>
                  <a:gd name="connsiteY89" fmla="*/ 3497580 h 3589020"/>
                  <a:gd name="connsiteX90" fmla="*/ 228600 w 4213860"/>
                  <a:gd name="connsiteY90" fmla="*/ 3459480 h 3589020"/>
                  <a:gd name="connsiteX91" fmla="*/ 213360 w 4213860"/>
                  <a:gd name="connsiteY91" fmla="*/ 3307080 h 3589020"/>
                  <a:gd name="connsiteX92" fmla="*/ 30480 w 4213860"/>
                  <a:gd name="connsiteY92" fmla="*/ 3147060 h 3589020"/>
                  <a:gd name="connsiteX93" fmla="*/ 45720 w 4213860"/>
                  <a:gd name="connsiteY93" fmla="*/ 3025140 h 3589020"/>
                  <a:gd name="connsiteX94" fmla="*/ 0 w 4213860"/>
                  <a:gd name="connsiteY94" fmla="*/ 2926080 h 3589020"/>
                  <a:gd name="connsiteX95" fmla="*/ 114300 w 4213860"/>
                  <a:gd name="connsiteY95" fmla="*/ 2781300 h 3589020"/>
                  <a:gd name="connsiteX96" fmla="*/ 144780 w 4213860"/>
                  <a:gd name="connsiteY96" fmla="*/ 2903220 h 3589020"/>
                  <a:gd name="connsiteX97" fmla="*/ 220980 w 4213860"/>
                  <a:gd name="connsiteY97" fmla="*/ 2872740 h 3589020"/>
                  <a:gd name="connsiteX98" fmla="*/ 220980 w 4213860"/>
                  <a:gd name="connsiteY98" fmla="*/ 2979420 h 3589020"/>
                  <a:gd name="connsiteX99" fmla="*/ 220980 w 4213860"/>
                  <a:gd name="connsiteY99" fmla="*/ 3009900 h 3589020"/>
                  <a:gd name="connsiteX100" fmla="*/ 404404 w 4213860"/>
                  <a:gd name="connsiteY100" fmla="*/ 3009900 h 3589020"/>
                  <a:gd name="connsiteX101" fmla="*/ 461010 w 4213860"/>
                  <a:gd name="connsiteY101" fmla="*/ 2960370 h 3589020"/>
                  <a:gd name="connsiteX102" fmla="*/ 518160 w 4213860"/>
                  <a:gd name="connsiteY102" fmla="*/ 2941320 h 3589020"/>
                  <a:gd name="connsiteX103" fmla="*/ 524510 w 4213860"/>
                  <a:gd name="connsiteY103" fmla="*/ 2896870 h 3589020"/>
                  <a:gd name="connsiteX104" fmla="*/ 645160 w 4213860"/>
                  <a:gd name="connsiteY104" fmla="*/ 2827020 h 3589020"/>
                  <a:gd name="connsiteX105" fmla="*/ 657860 w 4213860"/>
                  <a:gd name="connsiteY105" fmla="*/ 2896870 h 3589020"/>
                  <a:gd name="connsiteX106" fmla="*/ 588010 w 4213860"/>
                  <a:gd name="connsiteY106" fmla="*/ 2922270 h 3589020"/>
                  <a:gd name="connsiteX107" fmla="*/ 588010 w 4213860"/>
                  <a:gd name="connsiteY107" fmla="*/ 2973070 h 3589020"/>
                  <a:gd name="connsiteX108" fmla="*/ 542648 w 4213860"/>
                  <a:gd name="connsiteY108" fmla="*/ 3032390 h 3589020"/>
                  <a:gd name="connsiteX109" fmla="*/ 548640 w 4213860"/>
                  <a:gd name="connsiteY109" fmla="*/ 3040380 h 3589020"/>
                  <a:gd name="connsiteX110" fmla="*/ 632460 w 4213860"/>
                  <a:gd name="connsiteY110" fmla="*/ 3070860 h 3589020"/>
                  <a:gd name="connsiteX111" fmla="*/ 762000 w 4213860"/>
                  <a:gd name="connsiteY111" fmla="*/ 3040380 h 3589020"/>
                  <a:gd name="connsiteX112" fmla="*/ 891540 w 4213860"/>
                  <a:gd name="connsiteY112" fmla="*/ 3017520 h 3589020"/>
                  <a:gd name="connsiteX113" fmla="*/ 899160 w 4213860"/>
                  <a:gd name="connsiteY113" fmla="*/ 2926080 h 3589020"/>
                  <a:gd name="connsiteX114" fmla="*/ 853440 w 4213860"/>
                  <a:gd name="connsiteY114" fmla="*/ 2910840 h 3589020"/>
                  <a:gd name="connsiteX115" fmla="*/ 845820 w 4213860"/>
                  <a:gd name="connsiteY115" fmla="*/ 2872740 h 3589020"/>
                  <a:gd name="connsiteX116" fmla="*/ 762000 w 4213860"/>
                  <a:gd name="connsiteY116" fmla="*/ 2834640 h 3589020"/>
                  <a:gd name="connsiteX117" fmla="*/ 807720 w 4213860"/>
                  <a:gd name="connsiteY117" fmla="*/ 2766060 h 3589020"/>
                  <a:gd name="connsiteX118" fmla="*/ 899160 w 4213860"/>
                  <a:gd name="connsiteY118" fmla="*/ 2750820 h 3589020"/>
                  <a:gd name="connsiteX119" fmla="*/ 1143000 w 4213860"/>
                  <a:gd name="connsiteY119" fmla="*/ 2872740 h 3589020"/>
                  <a:gd name="connsiteX120" fmla="*/ 1104900 w 4213860"/>
                  <a:gd name="connsiteY120" fmla="*/ 2766060 h 3589020"/>
                  <a:gd name="connsiteX121" fmla="*/ 1120140 w 4213860"/>
                  <a:gd name="connsiteY121" fmla="*/ 2727960 h 3589020"/>
                  <a:gd name="connsiteX122" fmla="*/ 1211580 w 4213860"/>
                  <a:gd name="connsiteY122" fmla="*/ 2773680 h 3589020"/>
                  <a:gd name="connsiteX123" fmla="*/ 1226820 w 4213860"/>
                  <a:gd name="connsiteY123" fmla="*/ 2697480 h 3589020"/>
                  <a:gd name="connsiteX124" fmla="*/ 1173480 w 4213860"/>
                  <a:gd name="connsiteY124" fmla="*/ 2628900 h 3589020"/>
                  <a:gd name="connsiteX125" fmla="*/ 1143000 w 4213860"/>
                  <a:gd name="connsiteY125" fmla="*/ 2575560 h 3589020"/>
                  <a:gd name="connsiteX126" fmla="*/ 1120140 w 4213860"/>
                  <a:gd name="connsiteY126" fmla="*/ 2484120 h 3589020"/>
                  <a:gd name="connsiteX127" fmla="*/ 1219200 w 4213860"/>
                  <a:gd name="connsiteY127" fmla="*/ 2506980 h 3589020"/>
                  <a:gd name="connsiteX128" fmla="*/ 1287780 w 4213860"/>
                  <a:gd name="connsiteY128" fmla="*/ 2583180 h 3589020"/>
                  <a:gd name="connsiteX129" fmla="*/ 1394460 w 4213860"/>
                  <a:gd name="connsiteY129" fmla="*/ 2545080 h 3589020"/>
                  <a:gd name="connsiteX130" fmla="*/ 1478280 w 4213860"/>
                  <a:gd name="connsiteY130" fmla="*/ 2560320 h 3589020"/>
                  <a:gd name="connsiteX131" fmla="*/ 1569720 w 4213860"/>
                  <a:gd name="connsiteY131" fmla="*/ 2506980 h 3589020"/>
                  <a:gd name="connsiteX132" fmla="*/ 1615440 w 4213860"/>
                  <a:gd name="connsiteY132" fmla="*/ 2537460 h 3589020"/>
                  <a:gd name="connsiteX133" fmla="*/ 1630680 w 4213860"/>
                  <a:gd name="connsiteY133" fmla="*/ 2506980 h 3589020"/>
                  <a:gd name="connsiteX134" fmla="*/ 1623060 w 4213860"/>
                  <a:gd name="connsiteY134" fmla="*/ 2430780 h 3589020"/>
                  <a:gd name="connsiteX135" fmla="*/ 1584960 w 4213860"/>
                  <a:gd name="connsiteY135" fmla="*/ 2354580 h 3589020"/>
                  <a:gd name="connsiteX136" fmla="*/ 1600200 w 4213860"/>
                  <a:gd name="connsiteY136" fmla="*/ 2263140 h 3589020"/>
                  <a:gd name="connsiteX137" fmla="*/ 1569720 w 4213860"/>
                  <a:gd name="connsiteY137" fmla="*/ 2148840 h 3589020"/>
                  <a:gd name="connsiteX138" fmla="*/ 1623060 w 4213860"/>
                  <a:gd name="connsiteY138" fmla="*/ 2110740 h 3589020"/>
                  <a:gd name="connsiteX139" fmla="*/ 1744980 w 4213860"/>
                  <a:gd name="connsiteY139" fmla="*/ 2019300 h 3589020"/>
                  <a:gd name="connsiteX140" fmla="*/ 1798320 w 4213860"/>
                  <a:gd name="connsiteY140" fmla="*/ 2133600 h 3589020"/>
                  <a:gd name="connsiteX141" fmla="*/ 1805940 w 4213860"/>
                  <a:gd name="connsiteY141" fmla="*/ 2270760 h 3589020"/>
                  <a:gd name="connsiteX142" fmla="*/ 1783080 w 4213860"/>
                  <a:gd name="connsiteY142" fmla="*/ 2339340 h 3589020"/>
                  <a:gd name="connsiteX143" fmla="*/ 1805940 w 4213860"/>
                  <a:gd name="connsiteY143" fmla="*/ 2385060 h 3589020"/>
                  <a:gd name="connsiteX144" fmla="*/ 1859280 w 4213860"/>
                  <a:gd name="connsiteY144" fmla="*/ 2430780 h 3589020"/>
                  <a:gd name="connsiteX145" fmla="*/ 1920240 w 4213860"/>
                  <a:gd name="connsiteY145" fmla="*/ 2407920 h 3589020"/>
                  <a:gd name="connsiteX146" fmla="*/ 1958340 w 4213860"/>
                  <a:gd name="connsiteY146" fmla="*/ 2263140 h 3589020"/>
                  <a:gd name="connsiteX147" fmla="*/ 1973580 w 4213860"/>
                  <a:gd name="connsiteY147" fmla="*/ 2194560 h 3589020"/>
                  <a:gd name="connsiteX148" fmla="*/ 1988820 w 4213860"/>
                  <a:gd name="connsiteY148" fmla="*/ 2087880 h 3589020"/>
                  <a:gd name="connsiteX149" fmla="*/ 2004060 w 4213860"/>
                  <a:gd name="connsiteY149" fmla="*/ 1981200 h 3589020"/>
                  <a:gd name="connsiteX150" fmla="*/ 1905000 w 4213860"/>
                  <a:gd name="connsiteY150" fmla="*/ 1821180 h 3589020"/>
                  <a:gd name="connsiteX151" fmla="*/ 1676400 w 4213860"/>
                  <a:gd name="connsiteY151" fmla="*/ 1554480 h 3589020"/>
                  <a:gd name="connsiteX152" fmla="*/ 1691640 w 4213860"/>
                  <a:gd name="connsiteY152" fmla="*/ 1371600 h 3589020"/>
                  <a:gd name="connsiteX153" fmla="*/ 1569720 w 4213860"/>
                  <a:gd name="connsiteY153" fmla="*/ 1234440 h 3589020"/>
                  <a:gd name="connsiteX154" fmla="*/ 1562100 w 4213860"/>
                  <a:gd name="connsiteY154" fmla="*/ 1120140 h 3589020"/>
                  <a:gd name="connsiteX155" fmla="*/ 1744980 w 4213860"/>
                  <a:gd name="connsiteY155" fmla="*/ 1005840 h 3589020"/>
                  <a:gd name="connsiteX156" fmla="*/ 1798320 w 4213860"/>
                  <a:gd name="connsiteY156" fmla="*/ 723900 h 3589020"/>
                  <a:gd name="connsiteX157" fmla="*/ 1828800 w 4213860"/>
                  <a:gd name="connsiteY157" fmla="*/ 662940 h 3589020"/>
                  <a:gd name="connsiteX158" fmla="*/ 1996440 w 4213860"/>
                  <a:gd name="connsiteY158" fmla="*/ 548640 h 3589020"/>
                  <a:gd name="connsiteX159" fmla="*/ 1988820 w 4213860"/>
                  <a:gd name="connsiteY159" fmla="*/ 487680 h 3589020"/>
                  <a:gd name="connsiteX160" fmla="*/ 2110740 w 4213860"/>
                  <a:gd name="connsiteY160" fmla="*/ 281940 h 3589020"/>
                  <a:gd name="connsiteX161" fmla="*/ 2065020 w 4213860"/>
                  <a:gd name="connsiteY161" fmla="*/ 182880 h 3589020"/>
                  <a:gd name="connsiteX162" fmla="*/ 2263140 w 4213860"/>
                  <a:gd name="connsiteY162" fmla="*/ 152400 h 35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4213860" h="3589020">
                    <a:moveTo>
                      <a:pt x="2461260" y="0"/>
                    </a:moveTo>
                    <a:lnTo>
                      <a:pt x="2464990" y="236"/>
                    </a:lnTo>
                    <a:lnTo>
                      <a:pt x="2537460" y="99060"/>
                    </a:lnTo>
                    <a:lnTo>
                      <a:pt x="2590800" y="144780"/>
                    </a:lnTo>
                    <a:lnTo>
                      <a:pt x="2682240" y="236220"/>
                    </a:lnTo>
                    <a:lnTo>
                      <a:pt x="2720340" y="358140"/>
                    </a:lnTo>
                    <a:lnTo>
                      <a:pt x="2735580" y="426720"/>
                    </a:lnTo>
                    <a:lnTo>
                      <a:pt x="2758440" y="495300"/>
                    </a:lnTo>
                    <a:lnTo>
                      <a:pt x="2926080" y="464820"/>
                    </a:lnTo>
                    <a:lnTo>
                      <a:pt x="2964180" y="533400"/>
                    </a:lnTo>
                    <a:lnTo>
                      <a:pt x="3078480" y="609600"/>
                    </a:lnTo>
                    <a:lnTo>
                      <a:pt x="3154680" y="525780"/>
                    </a:lnTo>
                    <a:lnTo>
                      <a:pt x="3208020" y="556260"/>
                    </a:lnTo>
                    <a:lnTo>
                      <a:pt x="3291840" y="579120"/>
                    </a:lnTo>
                    <a:lnTo>
                      <a:pt x="3322320" y="533400"/>
                    </a:lnTo>
                    <a:lnTo>
                      <a:pt x="3390900" y="533400"/>
                    </a:lnTo>
                    <a:lnTo>
                      <a:pt x="3520440" y="647700"/>
                    </a:lnTo>
                    <a:lnTo>
                      <a:pt x="3573780" y="723900"/>
                    </a:lnTo>
                    <a:lnTo>
                      <a:pt x="3649980" y="746760"/>
                    </a:lnTo>
                    <a:lnTo>
                      <a:pt x="3703320" y="861060"/>
                    </a:lnTo>
                    <a:lnTo>
                      <a:pt x="3840480" y="830580"/>
                    </a:lnTo>
                    <a:lnTo>
                      <a:pt x="3878580" y="807720"/>
                    </a:lnTo>
                    <a:lnTo>
                      <a:pt x="3992880" y="792480"/>
                    </a:lnTo>
                    <a:lnTo>
                      <a:pt x="3978606" y="794384"/>
                    </a:lnTo>
                    <a:lnTo>
                      <a:pt x="4023360" y="864870"/>
                    </a:lnTo>
                    <a:lnTo>
                      <a:pt x="3937636" y="902970"/>
                    </a:lnTo>
                    <a:lnTo>
                      <a:pt x="3899536" y="1141096"/>
                    </a:lnTo>
                    <a:lnTo>
                      <a:pt x="3994784" y="1131570"/>
                    </a:lnTo>
                    <a:lnTo>
                      <a:pt x="3994784" y="1207770"/>
                    </a:lnTo>
                    <a:lnTo>
                      <a:pt x="3947160" y="1255396"/>
                    </a:lnTo>
                    <a:lnTo>
                      <a:pt x="4051936" y="1283970"/>
                    </a:lnTo>
                    <a:lnTo>
                      <a:pt x="4090036" y="1331596"/>
                    </a:lnTo>
                    <a:lnTo>
                      <a:pt x="4042410" y="1379220"/>
                    </a:lnTo>
                    <a:lnTo>
                      <a:pt x="4147184" y="1436370"/>
                    </a:lnTo>
                    <a:lnTo>
                      <a:pt x="4213860" y="1541144"/>
                    </a:lnTo>
                    <a:lnTo>
                      <a:pt x="4213860" y="1693544"/>
                    </a:lnTo>
                    <a:lnTo>
                      <a:pt x="4128136" y="1712596"/>
                    </a:lnTo>
                    <a:lnTo>
                      <a:pt x="4128136" y="1874520"/>
                    </a:lnTo>
                    <a:lnTo>
                      <a:pt x="4090036" y="1884044"/>
                    </a:lnTo>
                    <a:lnTo>
                      <a:pt x="4042410" y="1836420"/>
                    </a:lnTo>
                    <a:lnTo>
                      <a:pt x="3994784" y="1836420"/>
                    </a:lnTo>
                    <a:lnTo>
                      <a:pt x="3928110" y="1884044"/>
                    </a:lnTo>
                    <a:lnTo>
                      <a:pt x="3832860" y="1893570"/>
                    </a:lnTo>
                    <a:lnTo>
                      <a:pt x="3804284" y="1912620"/>
                    </a:lnTo>
                    <a:lnTo>
                      <a:pt x="3689984" y="1931670"/>
                    </a:lnTo>
                    <a:lnTo>
                      <a:pt x="3661410" y="1884044"/>
                    </a:lnTo>
                    <a:lnTo>
                      <a:pt x="3556636" y="1922144"/>
                    </a:lnTo>
                    <a:lnTo>
                      <a:pt x="3528060" y="1893570"/>
                    </a:lnTo>
                    <a:lnTo>
                      <a:pt x="3470910" y="1950720"/>
                    </a:lnTo>
                    <a:lnTo>
                      <a:pt x="3280410" y="1931670"/>
                    </a:lnTo>
                    <a:lnTo>
                      <a:pt x="3232784" y="2065020"/>
                    </a:lnTo>
                    <a:lnTo>
                      <a:pt x="3166110" y="1988820"/>
                    </a:lnTo>
                    <a:lnTo>
                      <a:pt x="3051810" y="1979296"/>
                    </a:lnTo>
                    <a:lnTo>
                      <a:pt x="2832736" y="1893570"/>
                    </a:lnTo>
                    <a:lnTo>
                      <a:pt x="2699384" y="1960244"/>
                    </a:lnTo>
                    <a:lnTo>
                      <a:pt x="2689860" y="2045970"/>
                    </a:lnTo>
                    <a:lnTo>
                      <a:pt x="2670810" y="2169796"/>
                    </a:lnTo>
                    <a:lnTo>
                      <a:pt x="2575560" y="2303144"/>
                    </a:lnTo>
                    <a:lnTo>
                      <a:pt x="2561962" y="2391538"/>
                    </a:lnTo>
                    <a:lnTo>
                      <a:pt x="2491740" y="2354580"/>
                    </a:lnTo>
                    <a:lnTo>
                      <a:pt x="2308860" y="2324100"/>
                    </a:lnTo>
                    <a:lnTo>
                      <a:pt x="2270760" y="2247900"/>
                    </a:lnTo>
                    <a:lnTo>
                      <a:pt x="2156460" y="2263140"/>
                    </a:lnTo>
                    <a:lnTo>
                      <a:pt x="2118360" y="2362200"/>
                    </a:lnTo>
                    <a:lnTo>
                      <a:pt x="2179320" y="2430780"/>
                    </a:lnTo>
                    <a:lnTo>
                      <a:pt x="2217420" y="2659380"/>
                    </a:lnTo>
                    <a:lnTo>
                      <a:pt x="2202180" y="2781300"/>
                    </a:lnTo>
                    <a:lnTo>
                      <a:pt x="2026920" y="2697480"/>
                    </a:lnTo>
                    <a:lnTo>
                      <a:pt x="2019300" y="2895600"/>
                    </a:lnTo>
                    <a:lnTo>
                      <a:pt x="1950720" y="2849880"/>
                    </a:lnTo>
                    <a:lnTo>
                      <a:pt x="1882140" y="2910840"/>
                    </a:lnTo>
                    <a:lnTo>
                      <a:pt x="1775460" y="2910840"/>
                    </a:lnTo>
                    <a:lnTo>
                      <a:pt x="1722120" y="3048000"/>
                    </a:lnTo>
                    <a:lnTo>
                      <a:pt x="1623060" y="3048000"/>
                    </a:lnTo>
                    <a:lnTo>
                      <a:pt x="1501140" y="2933700"/>
                    </a:lnTo>
                    <a:lnTo>
                      <a:pt x="1417320" y="3192780"/>
                    </a:lnTo>
                    <a:lnTo>
                      <a:pt x="1394460" y="3261360"/>
                    </a:lnTo>
                    <a:lnTo>
                      <a:pt x="1356360" y="3284220"/>
                    </a:lnTo>
                    <a:lnTo>
                      <a:pt x="1325880" y="3398520"/>
                    </a:lnTo>
                    <a:lnTo>
                      <a:pt x="1272540" y="3436620"/>
                    </a:lnTo>
                    <a:lnTo>
                      <a:pt x="1219200" y="3314700"/>
                    </a:lnTo>
                    <a:lnTo>
                      <a:pt x="1104900" y="3329940"/>
                    </a:lnTo>
                    <a:lnTo>
                      <a:pt x="1089660" y="3444240"/>
                    </a:lnTo>
                    <a:lnTo>
                      <a:pt x="1021080" y="3451860"/>
                    </a:lnTo>
                    <a:lnTo>
                      <a:pt x="967740" y="3573780"/>
                    </a:lnTo>
                    <a:lnTo>
                      <a:pt x="891540" y="3535680"/>
                    </a:lnTo>
                    <a:lnTo>
                      <a:pt x="815340" y="3558540"/>
                    </a:lnTo>
                    <a:lnTo>
                      <a:pt x="762000" y="3589020"/>
                    </a:lnTo>
                    <a:lnTo>
                      <a:pt x="693420" y="3550920"/>
                    </a:lnTo>
                    <a:lnTo>
                      <a:pt x="510540" y="3497580"/>
                    </a:lnTo>
                    <a:lnTo>
                      <a:pt x="228600" y="3459480"/>
                    </a:lnTo>
                    <a:lnTo>
                      <a:pt x="213360" y="3307080"/>
                    </a:lnTo>
                    <a:lnTo>
                      <a:pt x="30480" y="3147060"/>
                    </a:lnTo>
                    <a:lnTo>
                      <a:pt x="45720" y="3025140"/>
                    </a:lnTo>
                    <a:lnTo>
                      <a:pt x="0" y="2926080"/>
                    </a:lnTo>
                    <a:lnTo>
                      <a:pt x="114300" y="2781300"/>
                    </a:lnTo>
                    <a:lnTo>
                      <a:pt x="144780" y="2903220"/>
                    </a:lnTo>
                    <a:lnTo>
                      <a:pt x="220980" y="2872740"/>
                    </a:lnTo>
                    <a:lnTo>
                      <a:pt x="220980" y="2979420"/>
                    </a:lnTo>
                    <a:lnTo>
                      <a:pt x="220980" y="3009900"/>
                    </a:lnTo>
                    <a:lnTo>
                      <a:pt x="404404" y="3009900"/>
                    </a:lnTo>
                    <a:lnTo>
                      <a:pt x="461010" y="2960370"/>
                    </a:lnTo>
                    <a:lnTo>
                      <a:pt x="518160" y="2941320"/>
                    </a:lnTo>
                    <a:lnTo>
                      <a:pt x="524510" y="2896870"/>
                    </a:lnTo>
                    <a:lnTo>
                      <a:pt x="645160" y="2827020"/>
                    </a:lnTo>
                    <a:lnTo>
                      <a:pt x="657860" y="2896870"/>
                    </a:lnTo>
                    <a:lnTo>
                      <a:pt x="588010" y="2922270"/>
                    </a:lnTo>
                    <a:lnTo>
                      <a:pt x="588010" y="2973070"/>
                    </a:lnTo>
                    <a:lnTo>
                      <a:pt x="542648" y="3032390"/>
                    </a:lnTo>
                    <a:lnTo>
                      <a:pt x="548640" y="3040380"/>
                    </a:lnTo>
                    <a:lnTo>
                      <a:pt x="632460" y="3070860"/>
                    </a:lnTo>
                    <a:lnTo>
                      <a:pt x="762000" y="3040380"/>
                    </a:lnTo>
                    <a:lnTo>
                      <a:pt x="891540" y="3017520"/>
                    </a:lnTo>
                    <a:lnTo>
                      <a:pt x="899160" y="2926080"/>
                    </a:lnTo>
                    <a:lnTo>
                      <a:pt x="853440" y="2910840"/>
                    </a:lnTo>
                    <a:lnTo>
                      <a:pt x="845820" y="2872740"/>
                    </a:lnTo>
                    <a:lnTo>
                      <a:pt x="762000" y="2834640"/>
                    </a:lnTo>
                    <a:lnTo>
                      <a:pt x="807720" y="2766060"/>
                    </a:lnTo>
                    <a:lnTo>
                      <a:pt x="899160" y="2750820"/>
                    </a:lnTo>
                    <a:lnTo>
                      <a:pt x="1143000" y="2872740"/>
                    </a:lnTo>
                    <a:lnTo>
                      <a:pt x="1104900" y="2766060"/>
                    </a:lnTo>
                    <a:lnTo>
                      <a:pt x="1120140" y="2727960"/>
                    </a:lnTo>
                    <a:lnTo>
                      <a:pt x="1211580" y="2773680"/>
                    </a:lnTo>
                    <a:lnTo>
                      <a:pt x="1226820" y="2697480"/>
                    </a:lnTo>
                    <a:lnTo>
                      <a:pt x="1173480" y="2628900"/>
                    </a:lnTo>
                    <a:lnTo>
                      <a:pt x="1143000" y="2575560"/>
                    </a:lnTo>
                    <a:lnTo>
                      <a:pt x="1120140" y="2484120"/>
                    </a:lnTo>
                    <a:lnTo>
                      <a:pt x="1219200" y="2506980"/>
                    </a:lnTo>
                    <a:lnTo>
                      <a:pt x="1287780" y="2583180"/>
                    </a:lnTo>
                    <a:lnTo>
                      <a:pt x="1394460" y="2545080"/>
                    </a:lnTo>
                    <a:lnTo>
                      <a:pt x="1478280" y="2560320"/>
                    </a:lnTo>
                    <a:lnTo>
                      <a:pt x="1569720" y="2506980"/>
                    </a:lnTo>
                    <a:lnTo>
                      <a:pt x="1615440" y="2537460"/>
                    </a:lnTo>
                    <a:lnTo>
                      <a:pt x="1630680" y="2506980"/>
                    </a:lnTo>
                    <a:lnTo>
                      <a:pt x="1623060" y="2430780"/>
                    </a:lnTo>
                    <a:lnTo>
                      <a:pt x="1584960" y="2354580"/>
                    </a:lnTo>
                    <a:lnTo>
                      <a:pt x="1600200" y="2263140"/>
                    </a:lnTo>
                    <a:lnTo>
                      <a:pt x="1569720" y="2148840"/>
                    </a:lnTo>
                    <a:lnTo>
                      <a:pt x="1623060" y="2110740"/>
                    </a:lnTo>
                    <a:lnTo>
                      <a:pt x="1744980" y="2019300"/>
                    </a:lnTo>
                    <a:lnTo>
                      <a:pt x="1798320" y="2133600"/>
                    </a:lnTo>
                    <a:lnTo>
                      <a:pt x="1805940" y="2270760"/>
                    </a:lnTo>
                    <a:lnTo>
                      <a:pt x="1783080" y="2339340"/>
                    </a:lnTo>
                    <a:lnTo>
                      <a:pt x="1805940" y="2385060"/>
                    </a:lnTo>
                    <a:lnTo>
                      <a:pt x="1859280" y="2430780"/>
                    </a:lnTo>
                    <a:lnTo>
                      <a:pt x="1920240" y="2407920"/>
                    </a:lnTo>
                    <a:lnTo>
                      <a:pt x="1958340" y="2263140"/>
                    </a:lnTo>
                    <a:lnTo>
                      <a:pt x="1973580" y="2194560"/>
                    </a:lnTo>
                    <a:lnTo>
                      <a:pt x="1988820" y="2087880"/>
                    </a:lnTo>
                    <a:lnTo>
                      <a:pt x="2004060" y="1981200"/>
                    </a:lnTo>
                    <a:lnTo>
                      <a:pt x="1905000" y="1821180"/>
                    </a:lnTo>
                    <a:lnTo>
                      <a:pt x="1676400" y="1554480"/>
                    </a:lnTo>
                    <a:lnTo>
                      <a:pt x="1691640" y="1371600"/>
                    </a:lnTo>
                    <a:lnTo>
                      <a:pt x="1569720" y="1234440"/>
                    </a:lnTo>
                    <a:lnTo>
                      <a:pt x="1562100" y="1120140"/>
                    </a:lnTo>
                    <a:lnTo>
                      <a:pt x="1744980" y="1005840"/>
                    </a:lnTo>
                    <a:lnTo>
                      <a:pt x="1798320" y="723900"/>
                    </a:lnTo>
                    <a:lnTo>
                      <a:pt x="1828800" y="662940"/>
                    </a:lnTo>
                    <a:lnTo>
                      <a:pt x="1996440" y="548640"/>
                    </a:lnTo>
                    <a:lnTo>
                      <a:pt x="1988820" y="487680"/>
                    </a:lnTo>
                    <a:lnTo>
                      <a:pt x="2110740" y="281940"/>
                    </a:lnTo>
                    <a:lnTo>
                      <a:pt x="2065020" y="182880"/>
                    </a:lnTo>
                    <a:lnTo>
                      <a:pt x="2263140" y="15240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44BD114A-F803-493A-2F29-195021F7B408}"/>
                  </a:ext>
                </a:extLst>
              </p:cNvPr>
              <p:cNvSpPr/>
              <p:nvPr/>
            </p:nvSpPr>
            <p:spPr>
              <a:xfrm>
                <a:off x="1371213" y="2104928"/>
                <a:ext cx="378742" cy="620744"/>
              </a:xfrm>
              <a:custGeom>
                <a:avLst/>
                <a:gdLst>
                  <a:gd name="connsiteX0" fmla="*/ 1300394 w 2104246"/>
                  <a:gd name="connsiteY0" fmla="*/ 19790 h 3448790"/>
                  <a:gd name="connsiteX1" fmla="*/ 1338494 w 2104246"/>
                  <a:gd name="connsiteY1" fmla="*/ 95990 h 3448790"/>
                  <a:gd name="connsiteX2" fmla="*/ 1521374 w 2104246"/>
                  <a:gd name="connsiteY2" fmla="*/ 126470 h 3448790"/>
                  <a:gd name="connsiteX3" fmla="*/ 1591594 w 2104246"/>
                  <a:gd name="connsiteY3" fmla="*/ 163428 h 3448790"/>
                  <a:gd name="connsiteX4" fmla="*/ 1586142 w 2104246"/>
                  <a:gd name="connsiteY4" fmla="*/ 198860 h 3448790"/>
                  <a:gd name="connsiteX5" fmla="*/ 1586142 w 2104246"/>
                  <a:gd name="connsiteY5" fmla="*/ 303634 h 3448790"/>
                  <a:gd name="connsiteX6" fmla="*/ 1671870 w 2104246"/>
                  <a:gd name="connsiteY6" fmla="*/ 322686 h 3448790"/>
                  <a:gd name="connsiteX7" fmla="*/ 1681394 w 2104246"/>
                  <a:gd name="connsiteY7" fmla="*/ 408410 h 3448790"/>
                  <a:gd name="connsiteX8" fmla="*/ 1671870 w 2104246"/>
                  <a:gd name="connsiteY8" fmla="*/ 570334 h 3448790"/>
                  <a:gd name="connsiteX9" fmla="*/ 1786170 w 2104246"/>
                  <a:gd name="connsiteY9" fmla="*/ 589386 h 3448790"/>
                  <a:gd name="connsiteX10" fmla="*/ 1824270 w 2104246"/>
                  <a:gd name="connsiteY10" fmla="*/ 570334 h 3448790"/>
                  <a:gd name="connsiteX11" fmla="*/ 1948094 w 2104246"/>
                  <a:gd name="connsiteY11" fmla="*/ 732260 h 3448790"/>
                  <a:gd name="connsiteX12" fmla="*/ 1919518 w 2104246"/>
                  <a:gd name="connsiteY12" fmla="*/ 856086 h 3448790"/>
                  <a:gd name="connsiteX13" fmla="*/ 1967142 w 2104246"/>
                  <a:gd name="connsiteY13" fmla="*/ 979910 h 3448790"/>
                  <a:gd name="connsiteX14" fmla="*/ 1976670 w 2104246"/>
                  <a:gd name="connsiteY14" fmla="*/ 1065634 h 3448790"/>
                  <a:gd name="connsiteX15" fmla="*/ 2090970 w 2104246"/>
                  <a:gd name="connsiteY15" fmla="*/ 1227560 h 3448790"/>
                  <a:gd name="connsiteX16" fmla="*/ 1986194 w 2104246"/>
                  <a:gd name="connsiteY16" fmla="*/ 1294234 h 3448790"/>
                  <a:gd name="connsiteX17" fmla="*/ 1976670 w 2104246"/>
                  <a:gd name="connsiteY17" fmla="*/ 1370434 h 3448790"/>
                  <a:gd name="connsiteX18" fmla="*/ 1929042 w 2104246"/>
                  <a:gd name="connsiteY18" fmla="*/ 1560934 h 3448790"/>
                  <a:gd name="connsiteX19" fmla="*/ 1919518 w 2104246"/>
                  <a:gd name="connsiteY19" fmla="*/ 1646660 h 3448790"/>
                  <a:gd name="connsiteX20" fmla="*/ 1890942 w 2104246"/>
                  <a:gd name="connsiteY20" fmla="*/ 1703810 h 3448790"/>
                  <a:gd name="connsiteX21" fmla="*/ 1890942 w 2104246"/>
                  <a:gd name="connsiteY21" fmla="*/ 1751434 h 3448790"/>
                  <a:gd name="connsiteX22" fmla="*/ 1976670 w 2104246"/>
                  <a:gd name="connsiteY22" fmla="*/ 1837160 h 3448790"/>
                  <a:gd name="connsiteX23" fmla="*/ 1983108 w 2104246"/>
                  <a:gd name="connsiteY23" fmla="*/ 1834234 h 3448790"/>
                  <a:gd name="connsiteX24" fmla="*/ 1974706 w 2104246"/>
                  <a:gd name="connsiteY24" fmla="*/ 1947650 h 3448790"/>
                  <a:gd name="connsiteX25" fmla="*/ 2104246 w 2104246"/>
                  <a:gd name="connsiteY25" fmla="*/ 2039090 h 3448790"/>
                  <a:gd name="connsiteX26" fmla="*/ 2058526 w 2104246"/>
                  <a:gd name="connsiteY26" fmla="*/ 2176250 h 3448790"/>
                  <a:gd name="connsiteX27" fmla="*/ 2073766 w 2104246"/>
                  <a:gd name="connsiteY27" fmla="*/ 2374370 h 3448790"/>
                  <a:gd name="connsiteX28" fmla="*/ 1997566 w 2104246"/>
                  <a:gd name="connsiteY28" fmla="*/ 2465810 h 3448790"/>
                  <a:gd name="connsiteX29" fmla="*/ 1982326 w 2104246"/>
                  <a:gd name="connsiteY29" fmla="*/ 2671550 h 3448790"/>
                  <a:gd name="connsiteX30" fmla="*/ 1928986 w 2104246"/>
                  <a:gd name="connsiteY30" fmla="*/ 2808710 h 3448790"/>
                  <a:gd name="connsiteX31" fmla="*/ 1852786 w 2104246"/>
                  <a:gd name="connsiteY31" fmla="*/ 2862050 h 3448790"/>
                  <a:gd name="connsiteX32" fmla="*/ 1791826 w 2104246"/>
                  <a:gd name="connsiteY32" fmla="*/ 3029690 h 3448790"/>
                  <a:gd name="connsiteX33" fmla="*/ 1547986 w 2104246"/>
                  <a:gd name="connsiteY33" fmla="*/ 3143990 h 3448790"/>
                  <a:gd name="connsiteX34" fmla="*/ 1410826 w 2104246"/>
                  <a:gd name="connsiteY34" fmla="*/ 3143990 h 3448790"/>
                  <a:gd name="connsiteX35" fmla="*/ 1182226 w 2104246"/>
                  <a:gd name="connsiteY35" fmla="*/ 3052550 h 3448790"/>
                  <a:gd name="connsiteX36" fmla="*/ 1098406 w 2104246"/>
                  <a:gd name="connsiteY36" fmla="*/ 3060170 h 3448790"/>
                  <a:gd name="connsiteX37" fmla="*/ 1037446 w 2104246"/>
                  <a:gd name="connsiteY37" fmla="*/ 3044930 h 3448790"/>
                  <a:gd name="connsiteX38" fmla="*/ 976486 w 2104246"/>
                  <a:gd name="connsiteY38" fmla="*/ 3098270 h 3448790"/>
                  <a:gd name="connsiteX39" fmla="*/ 1090786 w 2104246"/>
                  <a:gd name="connsiteY39" fmla="*/ 3151610 h 3448790"/>
                  <a:gd name="connsiteX40" fmla="*/ 1029826 w 2104246"/>
                  <a:gd name="connsiteY40" fmla="*/ 3258290 h 3448790"/>
                  <a:gd name="connsiteX41" fmla="*/ 976486 w 2104246"/>
                  <a:gd name="connsiteY41" fmla="*/ 3265910 h 3448790"/>
                  <a:gd name="connsiteX42" fmla="*/ 1006966 w 2104246"/>
                  <a:gd name="connsiteY42" fmla="*/ 3349730 h 3448790"/>
                  <a:gd name="connsiteX43" fmla="*/ 968866 w 2104246"/>
                  <a:gd name="connsiteY43" fmla="*/ 3372590 h 3448790"/>
                  <a:gd name="connsiteX44" fmla="*/ 785986 w 2104246"/>
                  <a:gd name="connsiteY44" fmla="*/ 3448790 h 3448790"/>
                  <a:gd name="connsiteX45" fmla="*/ 747886 w 2104246"/>
                  <a:gd name="connsiteY45" fmla="*/ 3364970 h 3448790"/>
                  <a:gd name="connsiteX46" fmla="*/ 778366 w 2104246"/>
                  <a:gd name="connsiteY46" fmla="*/ 3319250 h 3448790"/>
                  <a:gd name="connsiteX47" fmla="*/ 732646 w 2104246"/>
                  <a:gd name="connsiteY47" fmla="*/ 3288770 h 3448790"/>
                  <a:gd name="connsiteX48" fmla="*/ 732646 w 2104246"/>
                  <a:gd name="connsiteY48" fmla="*/ 3243050 h 3448790"/>
                  <a:gd name="connsiteX49" fmla="*/ 625966 w 2104246"/>
                  <a:gd name="connsiteY49" fmla="*/ 3204950 h 3448790"/>
                  <a:gd name="connsiteX50" fmla="*/ 526906 w 2104246"/>
                  <a:gd name="connsiteY50" fmla="*/ 3166850 h 3448790"/>
                  <a:gd name="connsiteX51" fmla="*/ 519286 w 2104246"/>
                  <a:gd name="connsiteY51" fmla="*/ 3067790 h 3448790"/>
                  <a:gd name="connsiteX52" fmla="*/ 397366 w 2104246"/>
                  <a:gd name="connsiteY52" fmla="*/ 3113510 h 3448790"/>
                  <a:gd name="connsiteX53" fmla="*/ 305926 w 2104246"/>
                  <a:gd name="connsiteY53" fmla="*/ 3044930 h 3448790"/>
                  <a:gd name="connsiteX54" fmla="*/ 344026 w 2104246"/>
                  <a:gd name="connsiteY54" fmla="*/ 2839190 h 3448790"/>
                  <a:gd name="connsiteX55" fmla="*/ 283066 w 2104246"/>
                  <a:gd name="connsiteY55" fmla="*/ 2770610 h 3448790"/>
                  <a:gd name="connsiteX56" fmla="*/ 252586 w 2104246"/>
                  <a:gd name="connsiteY56" fmla="*/ 2702030 h 3448790"/>
                  <a:gd name="connsiteX57" fmla="*/ 199246 w 2104246"/>
                  <a:gd name="connsiteY57" fmla="*/ 2679170 h 3448790"/>
                  <a:gd name="connsiteX58" fmla="*/ 229726 w 2104246"/>
                  <a:gd name="connsiteY58" fmla="*/ 2610590 h 3448790"/>
                  <a:gd name="connsiteX59" fmla="*/ 161146 w 2104246"/>
                  <a:gd name="connsiteY59" fmla="*/ 2473430 h 3448790"/>
                  <a:gd name="connsiteX60" fmla="*/ 214486 w 2104246"/>
                  <a:gd name="connsiteY60" fmla="*/ 2427710 h 3448790"/>
                  <a:gd name="connsiteX61" fmla="*/ 283066 w 2104246"/>
                  <a:gd name="connsiteY61" fmla="*/ 2084810 h 3448790"/>
                  <a:gd name="connsiteX62" fmla="*/ 184006 w 2104246"/>
                  <a:gd name="connsiteY62" fmla="*/ 1840970 h 3448790"/>
                  <a:gd name="connsiteX63" fmla="*/ 298306 w 2104246"/>
                  <a:gd name="connsiteY63" fmla="*/ 1604750 h 3448790"/>
                  <a:gd name="connsiteX64" fmla="*/ 184006 w 2104246"/>
                  <a:gd name="connsiteY64" fmla="*/ 1612370 h 3448790"/>
                  <a:gd name="connsiteX65" fmla="*/ 145906 w 2104246"/>
                  <a:gd name="connsiteY65" fmla="*/ 1505690 h 3448790"/>
                  <a:gd name="connsiteX66" fmla="*/ 1126 w 2104246"/>
                  <a:gd name="connsiteY66" fmla="*/ 1345670 h 3448790"/>
                  <a:gd name="connsiteX67" fmla="*/ 0 w 2104246"/>
                  <a:gd name="connsiteY67" fmla="*/ 1339666 h 3448790"/>
                  <a:gd name="connsiteX68" fmla="*/ 50714 w 2104246"/>
                  <a:gd name="connsiteY68" fmla="*/ 1223750 h 3448790"/>
                  <a:gd name="connsiteX69" fmla="*/ 119294 w 2104246"/>
                  <a:gd name="connsiteY69" fmla="*/ 1216130 h 3448790"/>
                  <a:gd name="connsiteX70" fmla="*/ 134534 w 2104246"/>
                  <a:gd name="connsiteY70" fmla="*/ 1101830 h 3448790"/>
                  <a:gd name="connsiteX71" fmla="*/ 248834 w 2104246"/>
                  <a:gd name="connsiteY71" fmla="*/ 1086590 h 3448790"/>
                  <a:gd name="connsiteX72" fmla="*/ 302174 w 2104246"/>
                  <a:gd name="connsiteY72" fmla="*/ 1208510 h 3448790"/>
                  <a:gd name="connsiteX73" fmla="*/ 355514 w 2104246"/>
                  <a:gd name="connsiteY73" fmla="*/ 1170410 h 3448790"/>
                  <a:gd name="connsiteX74" fmla="*/ 385994 w 2104246"/>
                  <a:gd name="connsiteY74" fmla="*/ 1056110 h 3448790"/>
                  <a:gd name="connsiteX75" fmla="*/ 424094 w 2104246"/>
                  <a:gd name="connsiteY75" fmla="*/ 1033250 h 3448790"/>
                  <a:gd name="connsiteX76" fmla="*/ 446954 w 2104246"/>
                  <a:gd name="connsiteY76" fmla="*/ 964670 h 3448790"/>
                  <a:gd name="connsiteX77" fmla="*/ 530774 w 2104246"/>
                  <a:gd name="connsiteY77" fmla="*/ 705590 h 3448790"/>
                  <a:gd name="connsiteX78" fmla="*/ 652694 w 2104246"/>
                  <a:gd name="connsiteY78" fmla="*/ 819890 h 3448790"/>
                  <a:gd name="connsiteX79" fmla="*/ 751754 w 2104246"/>
                  <a:gd name="connsiteY79" fmla="*/ 819890 h 3448790"/>
                  <a:gd name="connsiteX80" fmla="*/ 805094 w 2104246"/>
                  <a:gd name="connsiteY80" fmla="*/ 682730 h 3448790"/>
                  <a:gd name="connsiteX81" fmla="*/ 911774 w 2104246"/>
                  <a:gd name="connsiteY81" fmla="*/ 682730 h 3448790"/>
                  <a:gd name="connsiteX82" fmla="*/ 980354 w 2104246"/>
                  <a:gd name="connsiteY82" fmla="*/ 621770 h 3448790"/>
                  <a:gd name="connsiteX83" fmla="*/ 1048934 w 2104246"/>
                  <a:gd name="connsiteY83" fmla="*/ 667490 h 3448790"/>
                  <a:gd name="connsiteX84" fmla="*/ 1056554 w 2104246"/>
                  <a:gd name="connsiteY84" fmla="*/ 469370 h 3448790"/>
                  <a:gd name="connsiteX85" fmla="*/ 1231814 w 2104246"/>
                  <a:gd name="connsiteY85" fmla="*/ 553190 h 3448790"/>
                  <a:gd name="connsiteX86" fmla="*/ 1247054 w 2104246"/>
                  <a:gd name="connsiteY86" fmla="*/ 431270 h 3448790"/>
                  <a:gd name="connsiteX87" fmla="*/ 1208954 w 2104246"/>
                  <a:gd name="connsiteY87" fmla="*/ 202670 h 3448790"/>
                  <a:gd name="connsiteX88" fmla="*/ 1147994 w 2104246"/>
                  <a:gd name="connsiteY88" fmla="*/ 134090 h 3448790"/>
                  <a:gd name="connsiteX89" fmla="*/ 1186094 w 2104246"/>
                  <a:gd name="connsiteY89" fmla="*/ 35030 h 3448790"/>
                  <a:gd name="connsiteX90" fmla="*/ 1658790 w 2104246"/>
                  <a:gd name="connsiteY90" fmla="*/ 0 h 3448790"/>
                  <a:gd name="connsiteX91" fmla="*/ 1658790 w 2104246"/>
                  <a:gd name="connsiteY91" fmla="*/ 0 h 3448790"/>
                  <a:gd name="connsiteX92" fmla="*/ 1605194 w 2104246"/>
                  <a:gd name="connsiteY92" fmla="*/ 75034 h 3448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104246" h="3448790">
                    <a:moveTo>
                      <a:pt x="1300394" y="19790"/>
                    </a:moveTo>
                    <a:lnTo>
                      <a:pt x="1338494" y="95990"/>
                    </a:lnTo>
                    <a:lnTo>
                      <a:pt x="1521374" y="126470"/>
                    </a:lnTo>
                    <a:lnTo>
                      <a:pt x="1591594" y="163428"/>
                    </a:lnTo>
                    <a:lnTo>
                      <a:pt x="1586142" y="198860"/>
                    </a:lnTo>
                    <a:lnTo>
                      <a:pt x="1586142" y="303634"/>
                    </a:lnTo>
                    <a:lnTo>
                      <a:pt x="1671870" y="322686"/>
                    </a:lnTo>
                    <a:lnTo>
                      <a:pt x="1681394" y="408410"/>
                    </a:lnTo>
                    <a:lnTo>
                      <a:pt x="1671870" y="570334"/>
                    </a:lnTo>
                    <a:lnTo>
                      <a:pt x="1786170" y="589386"/>
                    </a:lnTo>
                    <a:lnTo>
                      <a:pt x="1824270" y="570334"/>
                    </a:lnTo>
                    <a:lnTo>
                      <a:pt x="1948094" y="732260"/>
                    </a:lnTo>
                    <a:lnTo>
                      <a:pt x="1919518" y="856086"/>
                    </a:lnTo>
                    <a:lnTo>
                      <a:pt x="1967142" y="979910"/>
                    </a:lnTo>
                    <a:lnTo>
                      <a:pt x="1976670" y="1065634"/>
                    </a:lnTo>
                    <a:lnTo>
                      <a:pt x="2090970" y="1227560"/>
                    </a:lnTo>
                    <a:lnTo>
                      <a:pt x="1986194" y="1294234"/>
                    </a:lnTo>
                    <a:lnTo>
                      <a:pt x="1976670" y="1370434"/>
                    </a:lnTo>
                    <a:lnTo>
                      <a:pt x="1929042" y="1560934"/>
                    </a:lnTo>
                    <a:lnTo>
                      <a:pt x="1919518" y="1646660"/>
                    </a:lnTo>
                    <a:lnTo>
                      <a:pt x="1890942" y="1703810"/>
                    </a:lnTo>
                    <a:lnTo>
                      <a:pt x="1890942" y="1751434"/>
                    </a:lnTo>
                    <a:lnTo>
                      <a:pt x="1976670" y="1837160"/>
                    </a:lnTo>
                    <a:lnTo>
                      <a:pt x="1983108" y="1834234"/>
                    </a:lnTo>
                    <a:lnTo>
                      <a:pt x="1974706" y="1947650"/>
                    </a:lnTo>
                    <a:lnTo>
                      <a:pt x="2104246" y="2039090"/>
                    </a:lnTo>
                    <a:lnTo>
                      <a:pt x="2058526" y="2176250"/>
                    </a:lnTo>
                    <a:lnTo>
                      <a:pt x="2073766" y="2374370"/>
                    </a:lnTo>
                    <a:lnTo>
                      <a:pt x="1997566" y="2465810"/>
                    </a:lnTo>
                    <a:lnTo>
                      <a:pt x="1982326" y="2671550"/>
                    </a:lnTo>
                    <a:lnTo>
                      <a:pt x="1928986" y="2808710"/>
                    </a:lnTo>
                    <a:lnTo>
                      <a:pt x="1852786" y="2862050"/>
                    </a:lnTo>
                    <a:lnTo>
                      <a:pt x="1791826" y="3029690"/>
                    </a:lnTo>
                    <a:lnTo>
                      <a:pt x="1547986" y="3143990"/>
                    </a:lnTo>
                    <a:lnTo>
                      <a:pt x="1410826" y="3143990"/>
                    </a:lnTo>
                    <a:lnTo>
                      <a:pt x="1182226" y="3052550"/>
                    </a:lnTo>
                    <a:lnTo>
                      <a:pt x="1098406" y="3060170"/>
                    </a:lnTo>
                    <a:lnTo>
                      <a:pt x="1037446" y="3044930"/>
                    </a:lnTo>
                    <a:lnTo>
                      <a:pt x="976486" y="3098270"/>
                    </a:lnTo>
                    <a:lnTo>
                      <a:pt x="1090786" y="3151610"/>
                    </a:lnTo>
                    <a:lnTo>
                      <a:pt x="1029826" y="3258290"/>
                    </a:lnTo>
                    <a:lnTo>
                      <a:pt x="976486" y="3265910"/>
                    </a:lnTo>
                    <a:lnTo>
                      <a:pt x="1006966" y="3349730"/>
                    </a:lnTo>
                    <a:lnTo>
                      <a:pt x="968866" y="3372590"/>
                    </a:lnTo>
                    <a:lnTo>
                      <a:pt x="785986" y="3448790"/>
                    </a:lnTo>
                    <a:lnTo>
                      <a:pt x="747886" y="3364970"/>
                    </a:lnTo>
                    <a:lnTo>
                      <a:pt x="778366" y="3319250"/>
                    </a:lnTo>
                    <a:lnTo>
                      <a:pt x="732646" y="3288770"/>
                    </a:lnTo>
                    <a:lnTo>
                      <a:pt x="732646" y="3243050"/>
                    </a:lnTo>
                    <a:lnTo>
                      <a:pt x="625966" y="3204950"/>
                    </a:lnTo>
                    <a:lnTo>
                      <a:pt x="526906" y="3166850"/>
                    </a:lnTo>
                    <a:lnTo>
                      <a:pt x="519286" y="3067790"/>
                    </a:lnTo>
                    <a:lnTo>
                      <a:pt x="397366" y="3113510"/>
                    </a:lnTo>
                    <a:lnTo>
                      <a:pt x="305926" y="3044930"/>
                    </a:lnTo>
                    <a:lnTo>
                      <a:pt x="344026" y="2839190"/>
                    </a:lnTo>
                    <a:lnTo>
                      <a:pt x="283066" y="2770610"/>
                    </a:lnTo>
                    <a:lnTo>
                      <a:pt x="252586" y="2702030"/>
                    </a:lnTo>
                    <a:lnTo>
                      <a:pt x="199246" y="2679170"/>
                    </a:lnTo>
                    <a:lnTo>
                      <a:pt x="229726" y="2610590"/>
                    </a:lnTo>
                    <a:lnTo>
                      <a:pt x="161146" y="2473430"/>
                    </a:lnTo>
                    <a:lnTo>
                      <a:pt x="214486" y="2427710"/>
                    </a:lnTo>
                    <a:lnTo>
                      <a:pt x="283066" y="2084810"/>
                    </a:lnTo>
                    <a:lnTo>
                      <a:pt x="184006" y="1840970"/>
                    </a:lnTo>
                    <a:lnTo>
                      <a:pt x="298306" y="1604750"/>
                    </a:lnTo>
                    <a:lnTo>
                      <a:pt x="184006" y="1612370"/>
                    </a:lnTo>
                    <a:lnTo>
                      <a:pt x="145906" y="1505690"/>
                    </a:lnTo>
                    <a:lnTo>
                      <a:pt x="1126" y="1345670"/>
                    </a:lnTo>
                    <a:lnTo>
                      <a:pt x="0" y="1339666"/>
                    </a:lnTo>
                    <a:lnTo>
                      <a:pt x="50714" y="1223750"/>
                    </a:lnTo>
                    <a:lnTo>
                      <a:pt x="119294" y="1216130"/>
                    </a:lnTo>
                    <a:lnTo>
                      <a:pt x="134534" y="1101830"/>
                    </a:lnTo>
                    <a:lnTo>
                      <a:pt x="248834" y="1086590"/>
                    </a:lnTo>
                    <a:lnTo>
                      <a:pt x="302174" y="1208510"/>
                    </a:lnTo>
                    <a:lnTo>
                      <a:pt x="355514" y="1170410"/>
                    </a:lnTo>
                    <a:lnTo>
                      <a:pt x="385994" y="1056110"/>
                    </a:lnTo>
                    <a:lnTo>
                      <a:pt x="424094" y="1033250"/>
                    </a:lnTo>
                    <a:lnTo>
                      <a:pt x="446954" y="964670"/>
                    </a:lnTo>
                    <a:lnTo>
                      <a:pt x="530774" y="705590"/>
                    </a:lnTo>
                    <a:lnTo>
                      <a:pt x="652694" y="819890"/>
                    </a:lnTo>
                    <a:lnTo>
                      <a:pt x="751754" y="819890"/>
                    </a:lnTo>
                    <a:lnTo>
                      <a:pt x="805094" y="682730"/>
                    </a:lnTo>
                    <a:lnTo>
                      <a:pt x="911774" y="682730"/>
                    </a:lnTo>
                    <a:lnTo>
                      <a:pt x="980354" y="621770"/>
                    </a:lnTo>
                    <a:lnTo>
                      <a:pt x="1048934" y="667490"/>
                    </a:lnTo>
                    <a:lnTo>
                      <a:pt x="1056554" y="469370"/>
                    </a:lnTo>
                    <a:lnTo>
                      <a:pt x="1231814" y="553190"/>
                    </a:lnTo>
                    <a:lnTo>
                      <a:pt x="1247054" y="431270"/>
                    </a:lnTo>
                    <a:lnTo>
                      <a:pt x="1208954" y="202670"/>
                    </a:lnTo>
                    <a:lnTo>
                      <a:pt x="1147994" y="134090"/>
                    </a:lnTo>
                    <a:lnTo>
                      <a:pt x="1186094" y="35030"/>
                    </a:lnTo>
                    <a:close/>
                    <a:moveTo>
                      <a:pt x="1658790" y="0"/>
                    </a:moveTo>
                    <a:lnTo>
                      <a:pt x="1658790" y="0"/>
                    </a:lnTo>
                    <a:lnTo>
                      <a:pt x="1605194" y="75034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28D846E7-3FC7-FB4F-7F98-0905CA0FAC18}"/>
                  </a:ext>
                </a:extLst>
              </p:cNvPr>
              <p:cNvSpPr/>
              <p:nvPr/>
            </p:nvSpPr>
            <p:spPr>
              <a:xfrm>
                <a:off x="1868339" y="2298444"/>
                <a:ext cx="642551" cy="565751"/>
              </a:xfrm>
              <a:custGeom>
                <a:avLst/>
                <a:gdLst>
                  <a:gd name="connsiteX0" fmla="*/ 945962 w 3569946"/>
                  <a:gd name="connsiteY0" fmla="*/ 0 h 3143250"/>
                  <a:gd name="connsiteX1" fmla="*/ 955490 w 3569946"/>
                  <a:gd name="connsiteY1" fmla="*/ 66674 h 3143250"/>
                  <a:gd name="connsiteX2" fmla="*/ 1145990 w 3569946"/>
                  <a:gd name="connsiteY2" fmla="*/ 209550 h 3143250"/>
                  <a:gd name="connsiteX3" fmla="*/ 1126938 w 3569946"/>
                  <a:gd name="connsiteY3" fmla="*/ 304800 h 3143250"/>
                  <a:gd name="connsiteX4" fmla="*/ 1222190 w 3569946"/>
                  <a:gd name="connsiteY4" fmla="*/ 323850 h 3143250"/>
                  <a:gd name="connsiteX5" fmla="*/ 1203138 w 3569946"/>
                  <a:gd name="connsiteY5" fmla="*/ 438150 h 3143250"/>
                  <a:gd name="connsiteX6" fmla="*/ 1241238 w 3569946"/>
                  <a:gd name="connsiteY6" fmla="*/ 447674 h 3143250"/>
                  <a:gd name="connsiteX7" fmla="*/ 1288862 w 3569946"/>
                  <a:gd name="connsiteY7" fmla="*/ 476250 h 3143250"/>
                  <a:gd name="connsiteX8" fmla="*/ 1355538 w 3569946"/>
                  <a:gd name="connsiteY8" fmla="*/ 438150 h 3143250"/>
                  <a:gd name="connsiteX9" fmla="*/ 1536514 w 3569946"/>
                  <a:gd name="connsiteY9" fmla="*/ 523874 h 3143250"/>
                  <a:gd name="connsiteX10" fmla="*/ 1555562 w 3569946"/>
                  <a:gd name="connsiteY10" fmla="*/ 619126 h 3143250"/>
                  <a:gd name="connsiteX11" fmla="*/ 1641290 w 3569946"/>
                  <a:gd name="connsiteY11" fmla="*/ 657226 h 3143250"/>
                  <a:gd name="connsiteX12" fmla="*/ 1755586 w 3569946"/>
                  <a:gd name="connsiteY12" fmla="*/ 561974 h 3143250"/>
                  <a:gd name="connsiteX13" fmla="*/ 1946090 w 3569946"/>
                  <a:gd name="connsiteY13" fmla="*/ 495300 h 3143250"/>
                  <a:gd name="connsiteX14" fmla="*/ 2088962 w 3569946"/>
                  <a:gd name="connsiteY14" fmla="*/ 619126 h 3143250"/>
                  <a:gd name="connsiteX15" fmla="*/ 2146114 w 3569946"/>
                  <a:gd name="connsiteY15" fmla="*/ 609600 h 3143250"/>
                  <a:gd name="connsiteX16" fmla="*/ 2231838 w 3569946"/>
                  <a:gd name="connsiteY16" fmla="*/ 695326 h 3143250"/>
                  <a:gd name="connsiteX17" fmla="*/ 2327090 w 3569946"/>
                  <a:gd name="connsiteY17" fmla="*/ 704850 h 3143250"/>
                  <a:gd name="connsiteX18" fmla="*/ 2546162 w 3569946"/>
                  <a:gd name="connsiteY18" fmla="*/ 581026 h 3143250"/>
                  <a:gd name="connsiteX19" fmla="*/ 2593786 w 3569946"/>
                  <a:gd name="connsiteY19" fmla="*/ 523874 h 3143250"/>
                  <a:gd name="connsiteX20" fmla="*/ 2717202 w 3569946"/>
                  <a:gd name="connsiteY20" fmla="*/ 537586 h 3143250"/>
                  <a:gd name="connsiteX21" fmla="*/ 2717614 w 3569946"/>
                  <a:gd name="connsiteY21" fmla="*/ 542926 h 3143250"/>
                  <a:gd name="connsiteX22" fmla="*/ 2689038 w 3569946"/>
                  <a:gd name="connsiteY22" fmla="*/ 676274 h 3143250"/>
                  <a:gd name="connsiteX23" fmla="*/ 2774762 w 3569946"/>
                  <a:gd name="connsiteY23" fmla="*/ 838200 h 3143250"/>
                  <a:gd name="connsiteX24" fmla="*/ 2917638 w 3569946"/>
                  <a:gd name="connsiteY24" fmla="*/ 781050 h 3143250"/>
                  <a:gd name="connsiteX25" fmla="*/ 3003362 w 3569946"/>
                  <a:gd name="connsiteY25" fmla="*/ 781050 h 3143250"/>
                  <a:gd name="connsiteX26" fmla="*/ 3041462 w 3569946"/>
                  <a:gd name="connsiteY26" fmla="*/ 714374 h 3143250"/>
                  <a:gd name="connsiteX27" fmla="*/ 3203386 w 3569946"/>
                  <a:gd name="connsiteY27" fmla="*/ 695326 h 3143250"/>
                  <a:gd name="connsiteX28" fmla="*/ 3241490 w 3569946"/>
                  <a:gd name="connsiteY28" fmla="*/ 752474 h 3143250"/>
                  <a:gd name="connsiteX29" fmla="*/ 3336738 w 3569946"/>
                  <a:gd name="connsiteY29" fmla="*/ 762000 h 3143250"/>
                  <a:gd name="connsiteX30" fmla="*/ 3393890 w 3569946"/>
                  <a:gd name="connsiteY30" fmla="*/ 809626 h 3143250"/>
                  <a:gd name="connsiteX31" fmla="*/ 3565338 w 3569946"/>
                  <a:gd name="connsiteY31" fmla="*/ 752474 h 3143250"/>
                  <a:gd name="connsiteX32" fmla="*/ 3569946 w 3569946"/>
                  <a:gd name="connsiteY32" fmla="*/ 752474 h 3143250"/>
                  <a:gd name="connsiteX33" fmla="*/ 3501838 w 3569946"/>
                  <a:gd name="connsiteY33" fmla="*/ 876300 h 3143250"/>
                  <a:gd name="connsiteX34" fmla="*/ 3527238 w 3569946"/>
                  <a:gd name="connsiteY34" fmla="*/ 933450 h 3143250"/>
                  <a:gd name="connsiteX35" fmla="*/ 3527238 w 3569946"/>
                  <a:gd name="connsiteY35" fmla="*/ 996950 h 3143250"/>
                  <a:gd name="connsiteX36" fmla="*/ 3482786 w 3569946"/>
                  <a:gd name="connsiteY36" fmla="*/ 1047750 h 3143250"/>
                  <a:gd name="connsiteX37" fmla="*/ 3451038 w 3569946"/>
                  <a:gd name="connsiteY37" fmla="*/ 1187450 h 3143250"/>
                  <a:gd name="connsiteX38" fmla="*/ 3412938 w 3569946"/>
                  <a:gd name="connsiteY38" fmla="*/ 1193800 h 3143250"/>
                  <a:gd name="connsiteX39" fmla="*/ 3387538 w 3569946"/>
                  <a:gd name="connsiteY39" fmla="*/ 1263650 h 3143250"/>
                  <a:gd name="connsiteX40" fmla="*/ 3228786 w 3569946"/>
                  <a:gd name="connsiteY40" fmla="*/ 1390650 h 3143250"/>
                  <a:gd name="connsiteX41" fmla="*/ 3158938 w 3569946"/>
                  <a:gd name="connsiteY41" fmla="*/ 1498600 h 3143250"/>
                  <a:gd name="connsiteX42" fmla="*/ 3177986 w 3569946"/>
                  <a:gd name="connsiteY42" fmla="*/ 1663700 h 3143250"/>
                  <a:gd name="connsiteX43" fmla="*/ 3133538 w 3569946"/>
                  <a:gd name="connsiteY43" fmla="*/ 1714500 h 3143250"/>
                  <a:gd name="connsiteX44" fmla="*/ 3050986 w 3569946"/>
                  <a:gd name="connsiteY44" fmla="*/ 1752600 h 3143250"/>
                  <a:gd name="connsiteX45" fmla="*/ 2962090 w 3569946"/>
                  <a:gd name="connsiteY45" fmla="*/ 1974850 h 3143250"/>
                  <a:gd name="connsiteX46" fmla="*/ 2930338 w 3569946"/>
                  <a:gd name="connsiteY46" fmla="*/ 2019300 h 3143250"/>
                  <a:gd name="connsiteX47" fmla="*/ 2841438 w 3569946"/>
                  <a:gd name="connsiteY47" fmla="*/ 2019300 h 3143250"/>
                  <a:gd name="connsiteX48" fmla="*/ 2822386 w 3569946"/>
                  <a:gd name="connsiteY48" fmla="*/ 2114550 h 3143250"/>
                  <a:gd name="connsiteX49" fmla="*/ 2644586 w 3569946"/>
                  <a:gd name="connsiteY49" fmla="*/ 2139950 h 3143250"/>
                  <a:gd name="connsiteX50" fmla="*/ 2530290 w 3569946"/>
                  <a:gd name="connsiteY50" fmla="*/ 2228850 h 3143250"/>
                  <a:gd name="connsiteX51" fmla="*/ 2536638 w 3569946"/>
                  <a:gd name="connsiteY51" fmla="*/ 2343150 h 3143250"/>
                  <a:gd name="connsiteX52" fmla="*/ 2473138 w 3569946"/>
                  <a:gd name="connsiteY52" fmla="*/ 2393950 h 3143250"/>
                  <a:gd name="connsiteX53" fmla="*/ 2466786 w 3569946"/>
                  <a:gd name="connsiteY53" fmla="*/ 2495550 h 3143250"/>
                  <a:gd name="connsiteX54" fmla="*/ 2511238 w 3569946"/>
                  <a:gd name="connsiteY54" fmla="*/ 2590800 h 3143250"/>
                  <a:gd name="connsiteX55" fmla="*/ 2499406 w 3569946"/>
                  <a:gd name="connsiteY55" fmla="*/ 2768304 h 3143250"/>
                  <a:gd name="connsiteX56" fmla="*/ 2498538 w 3569946"/>
                  <a:gd name="connsiteY56" fmla="*/ 2768600 h 3143250"/>
                  <a:gd name="connsiteX57" fmla="*/ 2358834 w 3569946"/>
                  <a:gd name="connsiteY57" fmla="*/ 2806700 h 3143250"/>
                  <a:gd name="connsiteX58" fmla="*/ 1914338 w 3569946"/>
                  <a:gd name="connsiteY58" fmla="*/ 2933700 h 3143250"/>
                  <a:gd name="connsiteX59" fmla="*/ 1476186 w 3569946"/>
                  <a:gd name="connsiteY59" fmla="*/ 3117850 h 3143250"/>
                  <a:gd name="connsiteX60" fmla="*/ 1292036 w 3569946"/>
                  <a:gd name="connsiteY60" fmla="*/ 3111500 h 3143250"/>
                  <a:gd name="connsiteX61" fmla="*/ 1234886 w 3569946"/>
                  <a:gd name="connsiteY61" fmla="*/ 3092450 h 3143250"/>
                  <a:gd name="connsiteX62" fmla="*/ 1076136 w 3569946"/>
                  <a:gd name="connsiteY62" fmla="*/ 3143250 h 3143250"/>
                  <a:gd name="connsiteX63" fmla="*/ 1031686 w 3569946"/>
                  <a:gd name="connsiteY63" fmla="*/ 3124200 h 3143250"/>
                  <a:gd name="connsiteX64" fmla="*/ 1241236 w 3569946"/>
                  <a:gd name="connsiteY64" fmla="*/ 2832100 h 3143250"/>
                  <a:gd name="connsiteX65" fmla="*/ 1336486 w 3569946"/>
                  <a:gd name="connsiteY65" fmla="*/ 2876550 h 3143250"/>
                  <a:gd name="connsiteX66" fmla="*/ 1520634 w 3569946"/>
                  <a:gd name="connsiteY66" fmla="*/ 2844800 h 3143250"/>
                  <a:gd name="connsiteX67" fmla="*/ 1628586 w 3569946"/>
                  <a:gd name="connsiteY67" fmla="*/ 2781300 h 3143250"/>
                  <a:gd name="connsiteX68" fmla="*/ 1685738 w 3569946"/>
                  <a:gd name="connsiteY68" fmla="*/ 2781300 h 3143250"/>
                  <a:gd name="connsiteX69" fmla="*/ 1812738 w 3569946"/>
                  <a:gd name="connsiteY69" fmla="*/ 2584450 h 3143250"/>
                  <a:gd name="connsiteX70" fmla="*/ 1927034 w 3569946"/>
                  <a:gd name="connsiteY70" fmla="*/ 2616200 h 3143250"/>
                  <a:gd name="connsiteX71" fmla="*/ 1958786 w 3569946"/>
                  <a:gd name="connsiteY71" fmla="*/ 2711450 h 3143250"/>
                  <a:gd name="connsiteX72" fmla="*/ 2047686 w 3569946"/>
                  <a:gd name="connsiteY72" fmla="*/ 2590800 h 3143250"/>
                  <a:gd name="connsiteX73" fmla="*/ 1977834 w 3569946"/>
                  <a:gd name="connsiteY73" fmla="*/ 2533650 h 3143250"/>
                  <a:gd name="connsiteX74" fmla="*/ 1990538 w 3569946"/>
                  <a:gd name="connsiteY74" fmla="*/ 2438400 h 3143250"/>
                  <a:gd name="connsiteX75" fmla="*/ 1958786 w 3569946"/>
                  <a:gd name="connsiteY75" fmla="*/ 2393950 h 3143250"/>
                  <a:gd name="connsiteX76" fmla="*/ 1965138 w 3569946"/>
                  <a:gd name="connsiteY76" fmla="*/ 2330450 h 3143250"/>
                  <a:gd name="connsiteX77" fmla="*/ 1895286 w 3569946"/>
                  <a:gd name="connsiteY77" fmla="*/ 2292350 h 3143250"/>
                  <a:gd name="connsiteX78" fmla="*/ 1819086 w 3569946"/>
                  <a:gd name="connsiteY78" fmla="*/ 2317750 h 3143250"/>
                  <a:gd name="connsiteX79" fmla="*/ 1698434 w 3569946"/>
                  <a:gd name="connsiteY79" fmla="*/ 2266950 h 3143250"/>
                  <a:gd name="connsiteX80" fmla="*/ 1685738 w 3569946"/>
                  <a:gd name="connsiteY80" fmla="*/ 2305050 h 3143250"/>
                  <a:gd name="connsiteX81" fmla="*/ 1609538 w 3569946"/>
                  <a:gd name="connsiteY81" fmla="*/ 2305050 h 3143250"/>
                  <a:gd name="connsiteX82" fmla="*/ 1584138 w 3569946"/>
                  <a:gd name="connsiteY82" fmla="*/ 2349500 h 3143250"/>
                  <a:gd name="connsiteX83" fmla="*/ 1507938 w 3569946"/>
                  <a:gd name="connsiteY83" fmla="*/ 2406650 h 3143250"/>
                  <a:gd name="connsiteX84" fmla="*/ 1431736 w 3569946"/>
                  <a:gd name="connsiteY84" fmla="*/ 2349500 h 3143250"/>
                  <a:gd name="connsiteX85" fmla="*/ 1298386 w 3569946"/>
                  <a:gd name="connsiteY85" fmla="*/ 2349500 h 3143250"/>
                  <a:gd name="connsiteX86" fmla="*/ 1095186 w 3569946"/>
                  <a:gd name="connsiteY86" fmla="*/ 2406650 h 3143250"/>
                  <a:gd name="connsiteX87" fmla="*/ 993586 w 3569946"/>
                  <a:gd name="connsiteY87" fmla="*/ 2260600 h 3143250"/>
                  <a:gd name="connsiteX88" fmla="*/ 860236 w 3569946"/>
                  <a:gd name="connsiteY88" fmla="*/ 2228850 h 3143250"/>
                  <a:gd name="connsiteX89" fmla="*/ 898336 w 3569946"/>
                  <a:gd name="connsiteY89" fmla="*/ 1993900 h 3143250"/>
                  <a:gd name="connsiteX90" fmla="*/ 815786 w 3569946"/>
                  <a:gd name="connsiteY90" fmla="*/ 2070100 h 3143250"/>
                  <a:gd name="connsiteX91" fmla="*/ 771336 w 3569946"/>
                  <a:gd name="connsiteY91" fmla="*/ 2254250 h 3143250"/>
                  <a:gd name="connsiteX92" fmla="*/ 745936 w 3569946"/>
                  <a:gd name="connsiteY92" fmla="*/ 2330450 h 3143250"/>
                  <a:gd name="connsiteX93" fmla="*/ 752286 w 3569946"/>
                  <a:gd name="connsiteY93" fmla="*/ 2470150 h 3143250"/>
                  <a:gd name="connsiteX94" fmla="*/ 930086 w 3569946"/>
                  <a:gd name="connsiteY94" fmla="*/ 2603500 h 3143250"/>
                  <a:gd name="connsiteX95" fmla="*/ 936436 w 3569946"/>
                  <a:gd name="connsiteY95" fmla="*/ 2711450 h 3143250"/>
                  <a:gd name="connsiteX96" fmla="*/ 758636 w 3569946"/>
                  <a:gd name="connsiteY96" fmla="*/ 2647950 h 3143250"/>
                  <a:gd name="connsiteX97" fmla="*/ 682436 w 3569946"/>
                  <a:gd name="connsiteY97" fmla="*/ 2622550 h 3143250"/>
                  <a:gd name="connsiteX98" fmla="*/ 523686 w 3569946"/>
                  <a:gd name="connsiteY98" fmla="*/ 2476500 h 3143250"/>
                  <a:gd name="connsiteX99" fmla="*/ 612586 w 3569946"/>
                  <a:gd name="connsiteY99" fmla="*/ 2152650 h 3143250"/>
                  <a:gd name="connsiteX100" fmla="*/ 517336 w 3569946"/>
                  <a:gd name="connsiteY100" fmla="*/ 2044700 h 3143250"/>
                  <a:gd name="connsiteX101" fmla="*/ 428436 w 3569946"/>
                  <a:gd name="connsiteY101" fmla="*/ 2139950 h 3143250"/>
                  <a:gd name="connsiteX102" fmla="*/ 403036 w 3569946"/>
                  <a:gd name="connsiteY102" fmla="*/ 2044700 h 3143250"/>
                  <a:gd name="connsiteX103" fmla="*/ 460186 w 3569946"/>
                  <a:gd name="connsiteY103" fmla="*/ 2012950 h 3143250"/>
                  <a:gd name="connsiteX104" fmla="*/ 453836 w 3569946"/>
                  <a:gd name="connsiteY104" fmla="*/ 1816100 h 3143250"/>
                  <a:gd name="connsiteX105" fmla="*/ 453836 w 3569946"/>
                  <a:gd name="connsiteY105" fmla="*/ 1695450 h 3143250"/>
                  <a:gd name="connsiteX106" fmla="*/ 549086 w 3569946"/>
                  <a:gd name="connsiteY106" fmla="*/ 1562100 h 3143250"/>
                  <a:gd name="connsiteX107" fmla="*/ 644336 w 3569946"/>
                  <a:gd name="connsiteY107" fmla="*/ 1308100 h 3143250"/>
                  <a:gd name="connsiteX108" fmla="*/ 644336 w 3569946"/>
                  <a:gd name="connsiteY108" fmla="*/ 1250950 h 3143250"/>
                  <a:gd name="connsiteX109" fmla="*/ 599886 w 3569946"/>
                  <a:gd name="connsiteY109" fmla="*/ 1282700 h 3143250"/>
                  <a:gd name="connsiteX110" fmla="*/ 530036 w 3569946"/>
                  <a:gd name="connsiteY110" fmla="*/ 1327150 h 3143250"/>
                  <a:gd name="connsiteX111" fmla="*/ 479236 w 3569946"/>
                  <a:gd name="connsiteY111" fmla="*/ 1346200 h 3143250"/>
                  <a:gd name="connsiteX112" fmla="*/ 447486 w 3569946"/>
                  <a:gd name="connsiteY112" fmla="*/ 1390650 h 3143250"/>
                  <a:gd name="connsiteX113" fmla="*/ 383986 w 3569946"/>
                  <a:gd name="connsiteY113" fmla="*/ 1409700 h 3143250"/>
                  <a:gd name="connsiteX114" fmla="*/ 390336 w 3569946"/>
                  <a:gd name="connsiteY114" fmla="*/ 1466850 h 3143250"/>
                  <a:gd name="connsiteX115" fmla="*/ 333186 w 3569946"/>
                  <a:gd name="connsiteY115" fmla="*/ 1524000 h 3143250"/>
                  <a:gd name="connsiteX116" fmla="*/ 276036 w 3569946"/>
                  <a:gd name="connsiteY116" fmla="*/ 1498600 h 3143250"/>
                  <a:gd name="connsiteX117" fmla="*/ 263336 w 3569946"/>
                  <a:gd name="connsiteY117" fmla="*/ 1435100 h 3143250"/>
                  <a:gd name="connsiteX118" fmla="*/ 244286 w 3569946"/>
                  <a:gd name="connsiteY118" fmla="*/ 1282700 h 3143250"/>
                  <a:gd name="connsiteX119" fmla="*/ 104586 w 3569946"/>
                  <a:gd name="connsiteY119" fmla="*/ 1143000 h 3143250"/>
                  <a:gd name="connsiteX120" fmla="*/ 2986 w 3569946"/>
                  <a:gd name="connsiteY120" fmla="*/ 1066800 h 3143250"/>
                  <a:gd name="connsiteX121" fmla="*/ 0 w 3569946"/>
                  <a:gd name="connsiteY121" fmla="*/ 1051712 h 3143250"/>
                  <a:gd name="connsiteX122" fmla="*/ 12514 w 3569946"/>
                  <a:gd name="connsiteY122" fmla="*/ 1057274 h 3143250"/>
                  <a:gd name="connsiteX123" fmla="*/ 50614 w 3569946"/>
                  <a:gd name="connsiteY123" fmla="*/ 657226 h 3143250"/>
                  <a:gd name="connsiteX124" fmla="*/ 317314 w 3569946"/>
                  <a:gd name="connsiteY124" fmla="*/ 228600 h 3143250"/>
                  <a:gd name="connsiteX125" fmla="*/ 460190 w 3569946"/>
                  <a:gd name="connsiteY125" fmla="*/ 238126 h 3143250"/>
                  <a:gd name="connsiteX126" fmla="*/ 669738 w 3569946"/>
                  <a:gd name="connsiteY126" fmla="*/ 171450 h 3143250"/>
                  <a:gd name="connsiteX127" fmla="*/ 774514 w 3569946"/>
                  <a:gd name="connsiteY127" fmla="*/ 152400 h 3143250"/>
                  <a:gd name="connsiteX128" fmla="*/ 888814 w 3569946"/>
                  <a:gd name="connsiteY128" fmla="*/ 76200 h 3143250"/>
                  <a:gd name="connsiteX129" fmla="*/ 898338 w 3569946"/>
                  <a:gd name="connsiteY129" fmla="*/ 19050 h 3143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3569946" h="3143250">
                    <a:moveTo>
                      <a:pt x="945962" y="0"/>
                    </a:moveTo>
                    <a:lnTo>
                      <a:pt x="955490" y="66674"/>
                    </a:lnTo>
                    <a:lnTo>
                      <a:pt x="1145990" y="209550"/>
                    </a:lnTo>
                    <a:lnTo>
                      <a:pt x="1126938" y="304800"/>
                    </a:lnTo>
                    <a:lnTo>
                      <a:pt x="1222190" y="323850"/>
                    </a:lnTo>
                    <a:lnTo>
                      <a:pt x="1203138" y="438150"/>
                    </a:lnTo>
                    <a:lnTo>
                      <a:pt x="1241238" y="447674"/>
                    </a:lnTo>
                    <a:lnTo>
                      <a:pt x="1288862" y="476250"/>
                    </a:lnTo>
                    <a:lnTo>
                      <a:pt x="1355538" y="438150"/>
                    </a:lnTo>
                    <a:lnTo>
                      <a:pt x="1536514" y="523874"/>
                    </a:lnTo>
                    <a:lnTo>
                      <a:pt x="1555562" y="619126"/>
                    </a:lnTo>
                    <a:lnTo>
                      <a:pt x="1641290" y="657226"/>
                    </a:lnTo>
                    <a:lnTo>
                      <a:pt x="1755586" y="561974"/>
                    </a:lnTo>
                    <a:lnTo>
                      <a:pt x="1946090" y="495300"/>
                    </a:lnTo>
                    <a:lnTo>
                      <a:pt x="2088962" y="619126"/>
                    </a:lnTo>
                    <a:lnTo>
                      <a:pt x="2146114" y="609600"/>
                    </a:lnTo>
                    <a:lnTo>
                      <a:pt x="2231838" y="695326"/>
                    </a:lnTo>
                    <a:lnTo>
                      <a:pt x="2327090" y="704850"/>
                    </a:lnTo>
                    <a:lnTo>
                      <a:pt x="2546162" y="581026"/>
                    </a:lnTo>
                    <a:lnTo>
                      <a:pt x="2593786" y="523874"/>
                    </a:lnTo>
                    <a:lnTo>
                      <a:pt x="2717202" y="537586"/>
                    </a:lnTo>
                    <a:cubicBezTo>
                      <a:pt x="2717338" y="539366"/>
                      <a:pt x="2717478" y="541146"/>
                      <a:pt x="2717614" y="542926"/>
                    </a:cubicBezTo>
                    <a:lnTo>
                      <a:pt x="2689038" y="676274"/>
                    </a:lnTo>
                    <a:lnTo>
                      <a:pt x="2774762" y="838200"/>
                    </a:lnTo>
                    <a:lnTo>
                      <a:pt x="2917638" y="781050"/>
                    </a:lnTo>
                    <a:lnTo>
                      <a:pt x="3003362" y="781050"/>
                    </a:lnTo>
                    <a:lnTo>
                      <a:pt x="3041462" y="714374"/>
                    </a:lnTo>
                    <a:lnTo>
                      <a:pt x="3203386" y="695326"/>
                    </a:lnTo>
                    <a:lnTo>
                      <a:pt x="3241490" y="752474"/>
                    </a:lnTo>
                    <a:lnTo>
                      <a:pt x="3336738" y="762000"/>
                    </a:lnTo>
                    <a:lnTo>
                      <a:pt x="3393890" y="809626"/>
                    </a:lnTo>
                    <a:lnTo>
                      <a:pt x="3565338" y="752474"/>
                    </a:lnTo>
                    <a:lnTo>
                      <a:pt x="3569946" y="752474"/>
                    </a:lnTo>
                    <a:lnTo>
                      <a:pt x="3501838" y="876300"/>
                    </a:lnTo>
                    <a:lnTo>
                      <a:pt x="3527238" y="933450"/>
                    </a:lnTo>
                    <a:lnTo>
                      <a:pt x="3527238" y="996950"/>
                    </a:lnTo>
                    <a:lnTo>
                      <a:pt x="3482786" y="1047750"/>
                    </a:lnTo>
                    <a:lnTo>
                      <a:pt x="3451038" y="1187450"/>
                    </a:lnTo>
                    <a:lnTo>
                      <a:pt x="3412938" y="1193800"/>
                    </a:lnTo>
                    <a:lnTo>
                      <a:pt x="3387538" y="1263650"/>
                    </a:lnTo>
                    <a:lnTo>
                      <a:pt x="3228786" y="1390650"/>
                    </a:lnTo>
                    <a:lnTo>
                      <a:pt x="3158938" y="1498600"/>
                    </a:lnTo>
                    <a:lnTo>
                      <a:pt x="3177986" y="1663700"/>
                    </a:lnTo>
                    <a:lnTo>
                      <a:pt x="3133538" y="1714500"/>
                    </a:lnTo>
                    <a:lnTo>
                      <a:pt x="3050986" y="1752600"/>
                    </a:lnTo>
                    <a:lnTo>
                      <a:pt x="2962090" y="1974850"/>
                    </a:lnTo>
                    <a:lnTo>
                      <a:pt x="2930338" y="2019300"/>
                    </a:lnTo>
                    <a:lnTo>
                      <a:pt x="2841438" y="2019300"/>
                    </a:lnTo>
                    <a:lnTo>
                      <a:pt x="2822386" y="2114550"/>
                    </a:lnTo>
                    <a:lnTo>
                      <a:pt x="2644586" y="2139950"/>
                    </a:lnTo>
                    <a:lnTo>
                      <a:pt x="2530290" y="2228850"/>
                    </a:lnTo>
                    <a:lnTo>
                      <a:pt x="2536638" y="2343150"/>
                    </a:lnTo>
                    <a:lnTo>
                      <a:pt x="2473138" y="2393950"/>
                    </a:lnTo>
                    <a:lnTo>
                      <a:pt x="2466786" y="2495550"/>
                    </a:lnTo>
                    <a:lnTo>
                      <a:pt x="2511238" y="2590800"/>
                    </a:lnTo>
                    <a:lnTo>
                      <a:pt x="2499406" y="2768304"/>
                    </a:lnTo>
                    <a:lnTo>
                      <a:pt x="2498538" y="2768600"/>
                    </a:lnTo>
                    <a:lnTo>
                      <a:pt x="2358834" y="2806700"/>
                    </a:lnTo>
                    <a:lnTo>
                      <a:pt x="1914338" y="2933700"/>
                    </a:lnTo>
                    <a:lnTo>
                      <a:pt x="1476186" y="3117850"/>
                    </a:lnTo>
                    <a:lnTo>
                      <a:pt x="1292036" y="3111500"/>
                    </a:lnTo>
                    <a:lnTo>
                      <a:pt x="1234886" y="3092450"/>
                    </a:lnTo>
                    <a:lnTo>
                      <a:pt x="1076136" y="3143250"/>
                    </a:lnTo>
                    <a:lnTo>
                      <a:pt x="1031686" y="3124200"/>
                    </a:lnTo>
                    <a:lnTo>
                      <a:pt x="1241236" y="2832100"/>
                    </a:lnTo>
                    <a:lnTo>
                      <a:pt x="1336486" y="2876550"/>
                    </a:lnTo>
                    <a:lnTo>
                      <a:pt x="1520634" y="2844800"/>
                    </a:lnTo>
                    <a:lnTo>
                      <a:pt x="1628586" y="2781300"/>
                    </a:lnTo>
                    <a:lnTo>
                      <a:pt x="1685738" y="2781300"/>
                    </a:lnTo>
                    <a:lnTo>
                      <a:pt x="1812738" y="2584450"/>
                    </a:lnTo>
                    <a:lnTo>
                      <a:pt x="1927034" y="2616200"/>
                    </a:lnTo>
                    <a:lnTo>
                      <a:pt x="1958786" y="2711450"/>
                    </a:lnTo>
                    <a:lnTo>
                      <a:pt x="2047686" y="2590800"/>
                    </a:lnTo>
                    <a:lnTo>
                      <a:pt x="1977834" y="2533650"/>
                    </a:lnTo>
                    <a:lnTo>
                      <a:pt x="1990538" y="2438400"/>
                    </a:lnTo>
                    <a:lnTo>
                      <a:pt x="1958786" y="2393950"/>
                    </a:lnTo>
                    <a:lnTo>
                      <a:pt x="1965138" y="2330450"/>
                    </a:lnTo>
                    <a:lnTo>
                      <a:pt x="1895286" y="2292350"/>
                    </a:lnTo>
                    <a:lnTo>
                      <a:pt x="1819086" y="2317750"/>
                    </a:lnTo>
                    <a:lnTo>
                      <a:pt x="1698434" y="2266950"/>
                    </a:lnTo>
                    <a:lnTo>
                      <a:pt x="1685738" y="2305050"/>
                    </a:lnTo>
                    <a:lnTo>
                      <a:pt x="1609538" y="2305050"/>
                    </a:lnTo>
                    <a:lnTo>
                      <a:pt x="1584138" y="2349500"/>
                    </a:lnTo>
                    <a:lnTo>
                      <a:pt x="1507938" y="2406650"/>
                    </a:lnTo>
                    <a:lnTo>
                      <a:pt x="1431736" y="2349500"/>
                    </a:lnTo>
                    <a:lnTo>
                      <a:pt x="1298386" y="2349500"/>
                    </a:lnTo>
                    <a:lnTo>
                      <a:pt x="1095186" y="2406650"/>
                    </a:lnTo>
                    <a:lnTo>
                      <a:pt x="993586" y="2260600"/>
                    </a:lnTo>
                    <a:lnTo>
                      <a:pt x="860236" y="2228850"/>
                    </a:lnTo>
                    <a:lnTo>
                      <a:pt x="898336" y="1993900"/>
                    </a:lnTo>
                    <a:lnTo>
                      <a:pt x="815786" y="2070100"/>
                    </a:lnTo>
                    <a:lnTo>
                      <a:pt x="771336" y="2254250"/>
                    </a:lnTo>
                    <a:lnTo>
                      <a:pt x="745936" y="2330450"/>
                    </a:lnTo>
                    <a:lnTo>
                      <a:pt x="752286" y="2470150"/>
                    </a:lnTo>
                    <a:lnTo>
                      <a:pt x="930086" y="2603500"/>
                    </a:lnTo>
                    <a:lnTo>
                      <a:pt x="936436" y="2711450"/>
                    </a:lnTo>
                    <a:lnTo>
                      <a:pt x="758636" y="2647950"/>
                    </a:lnTo>
                    <a:lnTo>
                      <a:pt x="682436" y="2622550"/>
                    </a:lnTo>
                    <a:lnTo>
                      <a:pt x="523686" y="2476500"/>
                    </a:lnTo>
                    <a:lnTo>
                      <a:pt x="612586" y="2152650"/>
                    </a:lnTo>
                    <a:lnTo>
                      <a:pt x="517336" y="2044700"/>
                    </a:lnTo>
                    <a:lnTo>
                      <a:pt x="428436" y="2139950"/>
                    </a:lnTo>
                    <a:lnTo>
                      <a:pt x="403036" y="2044700"/>
                    </a:lnTo>
                    <a:lnTo>
                      <a:pt x="460186" y="2012950"/>
                    </a:lnTo>
                    <a:lnTo>
                      <a:pt x="453836" y="1816100"/>
                    </a:lnTo>
                    <a:lnTo>
                      <a:pt x="453836" y="1695450"/>
                    </a:lnTo>
                    <a:lnTo>
                      <a:pt x="549086" y="1562100"/>
                    </a:lnTo>
                    <a:lnTo>
                      <a:pt x="644336" y="1308100"/>
                    </a:lnTo>
                    <a:lnTo>
                      <a:pt x="644336" y="1250950"/>
                    </a:lnTo>
                    <a:lnTo>
                      <a:pt x="599886" y="1282700"/>
                    </a:lnTo>
                    <a:lnTo>
                      <a:pt x="530036" y="1327150"/>
                    </a:lnTo>
                    <a:lnTo>
                      <a:pt x="479236" y="1346200"/>
                    </a:lnTo>
                    <a:lnTo>
                      <a:pt x="447486" y="1390650"/>
                    </a:lnTo>
                    <a:lnTo>
                      <a:pt x="383986" y="1409700"/>
                    </a:lnTo>
                    <a:lnTo>
                      <a:pt x="390336" y="1466850"/>
                    </a:lnTo>
                    <a:lnTo>
                      <a:pt x="333186" y="1524000"/>
                    </a:lnTo>
                    <a:lnTo>
                      <a:pt x="276036" y="1498600"/>
                    </a:lnTo>
                    <a:lnTo>
                      <a:pt x="263336" y="1435100"/>
                    </a:lnTo>
                    <a:lnTo>
                      <a:pt x="244286" y="1282700"/>
                    </a:lnTo>
                    <a:lnTo>
                      <a:pt x="104586" y="1143000"/>
                    </a:lnTo>
                    <a:lnTo>
                      <a:pt x="2986" y="1066800"/>
                    </a:lnTo>
                    <a:lnTo>
                      <a:pt x="0" y="1051712"/>
                    </a:lnTo>
                    <a:lnTo>
                      <a:pt x="12514" y="1057274"/>
                    </a:lnTo>
                    <a:lnTo>
                      <a:pt x="50614" y="657226"/>
                    </a:lnTo>
                    <a:lnTo>
                      <a:pt x="317314" y="228600"/>
                    </a:lnTo>
                    <a:lnTo>
                      <a:pt x="460190" y="238126"/>
                    </a:lnTo>
                    <a:lnTo>
                      <a:pt x="669738" y="171450"/>
                    </a:lnTo>
                    <a:lnTo>
                      <a:pt x="774514" y="152400"/>
                    </a:lnTo>
                    <a:lnTo>
                      <a:pt x="888814" y="76200"/>
                    </a:lnTo>
                    <a:lnTo>
                      <a:pt x="898338" y="1905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F3DC31A3-C7F2-CACA-5F0B-06A667C0FA9B}"/>
                  </a:ext>
                </a:extLst>
              </p:cNvPr>
              <p:cNvSpPr/>
              <p:nvPr/>
            </p:nvSpPr>
            <p:spPr>
              <a:xfrm>
                <a:off x="1247979" y="2730471"/>
                <a:ext cx="378024" cy="608039"/>
              </a:xfrm>
              <a:custGeom>
                <a:avLst/>
                <a:gdLst>
                  <a:gd name="connsiteX0" fmla="*/ 500064 w 2100264"/>
                  <a:gd name="connsiteY0" fmla="*/ 0 h 3378198"/>
                  <a:gd name="connsiteX1" fmla="*/ 557212 w 2100264"/>
                  <a:gd name="connsiteY1" fmla="*/ 0 h 3378198"/>
                  <a:gd name="connsiteX2" fmla="*/ 590550 w 2100264"/>
                  <a:gd name="connsiteY2" fmla="*/ 95250 h 3378198"/>
                  <a:gd name="connsiteX3" fmla="*/ 623888 w 2100264"/>
                  <a:gd name="connsiteY3" fmla="*/ 119062 h 3378198"/>
                  <a:gd name="connsiteX4" fmla="*/ 638176 w 2100264"/>
                  <a:gd name="connsiteY4" fmla="*/ 171450 h 3378198"/>
                  <a:gd name="connsiteX5" fmla="*/ 809624 w 2100264"/>
                  <a:gd name="connsiteY5" fmla="*/ 214314 h 3378198"/>
                  <a:gd name="connsiteX6" fmla="*/ 890588 w 2100264"/>
                  <a:gd name="connsiteY6" fmla="*/ 257174 h 3378198"/>
                  <a:gd name="connsiteX7" fmla="*/ 1057276 w 2100264"/>
                  <a:gd name="connsiteY7" fmla="*/ 242888 h 3378198"/>
                  <a:gd name="connsiteX8" fmla="*/ 1128712 w 2100264"/>
                  <a:gd name="connsiteY8" fmla="*/ 104774 h 3378198"/>
                  <a:gd name="connsiteX9" fmla="*/ 1176338 w 2100264"/>
                  <a:gd name="connsiteY9" fmla="*/ 138114 h 3378198"/>
                  <a:gd name="connsiteX10" fmla="*/ 1266824 w 2100264"/>
                  <a:gd name="connsiteY10" fmla="*/ 128588 h 3378198"/>
                  <a:gd name="connsiteX11" fmla="*/ 1323976 w 2100264"/>
                  <a:gd name="connsiteY11" fmla="*/ 142874 h 3378198"/>
                  <a:gd name="connsiteX12" fmla="*/ 1347788 w 2100264"/>
                  <a:gd name="connsiteY12" fmla="*/ 223838 h 3378198"/>
                  <a:gd name="connsiteX13" fmla="*/ 1419224 w 2100264"/>
                  <a:gd name="connsiteY13" fmla="*/ 228600 h 3378198"/>
                  <a:gd name="connsiteX14" fmla="*/ 1447800 w 2100264"/>
                  <a:gd name="connsiteY14" fmla="*/ 242888 h 3378198"/>
                  <a:gd name="connsiteX15" fmla="*/ 1495424 w 2100264"/>
                  <a:gd name="connsiteY15" fmla="*/ 238126 h 3378198"/>
                  <a:gd name="connsiteX16" fmla="*/ 1552576 w 2100264"/>
                  <a:gd name="connsiteY16" fmla="*/ 138114 h 3378198"/>
                  <a:gd name="connsiteX17" fmla="*/ 1585912 w 2100264"/>
                  <a:gd name="connsiteY17" fmla="*/ 204788 h 3378198"/>
                  <a:gd name="connsiteX18" fmla="*/ 1604964 w 2100264"/>
                  <a:gd name="connsiteY18" fmla="*/ 233362 h 3378198"/>
                  <a:gd name="connsiteX19" fmla="*/ 1585912 w 2100264"/>
                  <a:gd name="connsiteY19" fmla="*/ 280988 h 3378198"/>
                  <a:gd name="connsiteX20" fmla="*/ 1633538 w 2100264"/>
                  <a:gd name="connsiteY20" fmla="*/ 309562 h 3378198"/>
                  <a:gd name="connsiteX21" fmla="*/ 1628776 w 2100264"/>
                  <a:gd name="connsiteY21" fmla="*/ 442914 h 3378198"/>
                  <a:gd name="connsiteX22" fmla="*/ 1590676 w 2100264"/>
                  <a:gd name="connsiteY22" fmla="*/ 461962 h 3378198"/>
                  <a:gd name="connsiteX23" fmla="*/ 1604964 w 2100264"/>
                  <a:gd name="connsiteY23" fmla="*/ 523874 h 3378198"/>
                  <a:gd name="connsiteX24" fmla="*/ 1552576 w 2100264"/>
                  <a:gd name="connsiteY24" fmla="*/ 642938 h 3378198"/>
                  <a:gd name="connsiteX25" fmla="*/ 1576388 w 2100264"/>
                  <a:gd name="connsiteY25" fmla="*/ 752474 h 3378198"/>
                  <a:gd name="connsiteX26" fmla="*/ 1604964 w 2100264"/>
                  <a:gd name="connsiteY26" fmla="*/ 795338 h 3378198"/>
                  <a:gd name="connsiteX27" fmla="*/ 1724024 w 2100264"/>
                  <a:gd name="connsiteY27" fmla="*/ 809626 h 3378198"/>
                  <a:gd name="connsiteX28" fmla="*/ 1743076 w 2100264"/>
                  <a:gd name="connsiteY28" fmla="*/ 862014 h 3378198"/>
                  <a:gd name="connsiteX29" fmla="*/ 1824038 w 2100264"/>
                  <a:gd name="connsiteY29" fmla="*/ 823914 h 3378198"/>
                  <a:gd name="connsiteX30" fmla="*/ 1871664 w 2100264"/>
                  <a:gd name="connsiteY30" fmla="*/ 823914 h 3378198"/>
                  <a:gd name="connsiteX31" fmla="*/ 1909764 w 2100264"/>
                  <a:gd name="connsiteY31" fmla="*/ 890588 h 3378198"/>
                  <a:gd name="connsiteX32" fmla="*/ 1914524 w 2100264"/>
                  <a:gd name="connsiteY32" fmla="*/ 966788 h 3378198"/>
                  <a:gd name="connsiteX33" fmla="*/ 2033588 w 2100264"/>
                  <a:gd name="connsiteY33" fmla="*/ 923926 h 3378198"/>
                  <a:gd name="connsiteX34" fmla="*/ 2062164 w 2100264"/>
                  <a:gd name="connsiteY34" fmla="*/ 952500 h 3378198"/>
                  <a:gd name="connsiteX35" fmla="*/ 2062164 w 2100264"/>
                  <a:gd name="connsiteY35" fmla="*/ 990600 h 3378198"/>
                  <a:gd name="connsiteX36" fmla="*/ 2057400 w 2100264"/>
                  <a:gd name="connsiteY36" fmla="*/ 1038226 h 3378198"/>
                  <a:gd name="connsiteX37" fmla="*/ 2100264 w 2100264"/>
                  <a:gd name="connsiteY37" fmla="*/ 1052514 h 3378198"/>
                  <a:gd name="connsiteX38" fmla="*/ 2038350 w 2100264"/>
                  <a:gd name="connsiteY38" fmla="*/ 1143000 h 3378198"/>
                  <a:gd name="connsiteX39" fmla="*/ 2019300 w 2100264"/>
                  <a:gd name="connsiteY39" fmla="*/ 1219200 h 3378198"/>
                  <a:gd name="connsiteX40" fmla="*/ 1776412 w 2100264"/>
                  <a:gd name="connsiteY40" fmla="*/ 1252538 h 3378198"/>
                  <a:gd name="connsiteX41" fmla="*/ 1681164 w 2100264"/>
                  <a:gd name="connsiteY41" fmla="*/ 1300162 h 3378198"/>
                  <a:gd name="connsiteX42" fmla="*/ 1666876 w 2100264"/>
                  <a:gd name="connsiteY42" fmla="*/ 1357314 h 3378198"/>
                  <a:gd name="connsiteX43" fmla="*/ 1600200 w 2100264"/>
                  <a:gd name="connsiteY43" fmla="*/ 1433514 h 3378198"/>
                  <a:gd name="connsiteX44" fmla="*/ 1638300 w 2100264"/>
                  <a:gd name="connsiteY44" fmla="*/ 1462088 h 3378198"/>
                  <a:gd name="connsiteX45" fmla="*/ 1709738 w 2100264"/>
                  <a:gd name="connsiteY45" fmla="*/ 1662114 h 3378198"/>
                  <a:gd name="connsiteX46" fmla="*/ 1771650 w 2100264"/>
                  <a:gd name="connsiteY46" fmla="*/ 1681162 h 3378198"/>
                  <a:gd name="connsiteX47" fmla="*/ 1771650 w 2100264"/>
                  <a:gd name="connsiteY47" fmla="*/ 1728790 h 3378198"/>
                  <a:gd name="connsiteX48" fmla="*/ 1671638 w 2100264"/>
                  <a:gd name="connsiteY48" fmla="*/ 1766886 h 3378198"/>
                  <a:gd name="connsiteX49" fmla="*/ 1795464 w 2100264"/>
                  <a:gd name="connsiteY49" fmla="*/ 1957390 h 3378198"/>
                  <a:gd name="connsiteX50" fmla="*/ 1743076 w 2100264"/>
                  <a:gd name="connsiteY50" fmla="*/ 2047874 h 3378198"/>
                  <a:gd name="connsiteX51" fmla="*/ 1757364 w 2100264"/>
                  <a:gd name="connsiteY51" fmla="*/ 2095502 h 3378198"/>
                  <a:gd name="connsiteX52" fmla="*/ 1681164 w 2100264"/>
                  <a:gd name="connsiteY52" fmla="*/ 2171702 h 3378198"/>
                  <a:gd name="connsiteX53" fmla="*/ 1743076 w 2100264"/>
                  <a:gd name="connsiteY53" fmla="*/ 2200274 h 3378198"/>
                  <a:gd name="connsiteX54" fmla="*/ 1738312 w 2100264"/>
                  <a:gd name="connsiteY54" fmla="*/ 2257426 h 3378198"/>
                  <a:gd name="connsiteX55" fmla="*/ 1738312 w 2100264"/>
                  <a:gd name="connsiteY55" fmla="*/ 2285998 h 3378198"/>
                  <a:gd name="connsiteX56" fmla="*/ 1728788 w 2100264"/>
                  <a:gd name="connsiteY56" fmla="*/ 2343150 h 3378198"/>
                  <a:gd name="connsiteX57" fmla="*/ 1728788 w 2100264"/>
                  <a:gd name="connsiteY57" fmla="*/ 2414590 h 3378198"/>
                  <a:gd name="connsiteX58" fmla="*/ 1724024 w 2100264"/>
                  <a:gd name="connsiteY58" fmla="*/ 2505074 h 3378198"/>
                  <a:gd name="connsiteX59" fmla="*/ 1728788 w 2100264"/>
                  <a:gd name="connsiteY59" fmla="*/ 2543174 h 3378198"/>
                  <a:gd name="connsiteX60" fmla="*/ 1676400 w 2100264"/>
                  <a:gd name="connsiteY60" fmla="*/ 2557462 h 3378198"/>
                  <a:gd name="connsiteX61" fmla="*/ 1709738 w 2100264"/>
                  <a:gd name="connsiteY61" fmla="*/ 2762250 h 3378198"/>
                  <a:gd name="connsiteX62" fmla="*/ 1514476 w 2100264"/>
                  <a:gd name="connsiteY62" fmla="*/ 2738438 h 3378198"/>
                  <a:gd name="connsiteX63" fmla="*/ 1457324 w 2100264"/>
                  <a:gd name="connsiteY63" fmla="*/ 2752726 h 3378198"/>
                  <a:gd name="connsiteX64" fmla="*/ 1423988 w 2100264"/>
                  <a:gd name="connsiteY64" fmla="*/ 2814638 h 3378198"/>
                  <a:gd name="connsiteX65" fmla="*/ 1309688 w 2100264"/>
                  <a:gd name="connsiteY65" fmla="*/ 2947990 h 3378198"/>
                  <a:gd name="connsiteX66" fmla="*/ 1171576 w 2100264"/>
                  <a:gd name="connsiteY66" fmla="*/ 2943226 h 3378198"/>
                  <a:gd name="connsiteX67" fmla="*/ 1133476 w 2100264"/>
                  <a:gd name="connsiteY67" fmla="*/ 3014662 h 3378198"/>
                  <a:gd name="connsiteX68" fmla="*/ 1085850 w 2100264"/>
                  <a:gd name="connsiteY68" fmla="*/ 3057526 h 3378198"/>
                  <a:gd name="connsiteX69" fmla="*/ 1085850 w 2100264"/>
                  <a:gd name="connsiteY69" fmla="*/ 3148014 h 3378198"/>
                  <a:gd name="connsiteX70" fmla="*/ 1046832 w 2100264"/>
                  <a:gd name="connsiteY70" fmla="*/ 3223046 h 3378198"/>
                  <a:gd name="connsiteX71" fmla="*/ 1041400 w 2100264"/>
                  <a:gd name="connsiteY71" fmla="*/ 3206750 h 3378198"/>
                  <a:gd name="connsiteX72" fmla="*/ 990600 w 2100264"/>
                  <a:gd name="connsiteY72" fmla="*/ 3181350 h 3378198"/>
                  <a:gd name="connsiteX73" fmla="*/ 958850 w 2100264"/>
                  <a:gd name="connsiteY73" fmla="*/ 3257550 h 3378198"/>
                  <a:gd name="connsiteX74" fmla="*/ 844550 w 2100264"/>
                  <a:gd name="connsiteY74" fmla="*/ 3232150 h 3378198"/>
                  <a:gd name="connsiteX75" fmla="*/ 736600 w 2100264"/>
                  <a:gd name="connsiteY75" fmla="*/ 3276598 h 3378198"/>
                  <a:gd name="connsiteX76" fmla="*/ 647700 w 2100264"/>
                  <a:gd name="connsiteY76" fmla="*/ 3289302 h 3378198"/>
                  <a:gd name="connsiteX77" fmla="*/ 533400 w 2100264"/>
                  <a:gd name="connsiteY77" fmla="*/ 3251198 h 3378198"/>
                  <a:gd name="connsiteX78" fmla="*/ 400050 w 2100264"/>
                  <a:gd name="connsiteY78" fmla="*/ 3251198 h 3378198"/>
                  <a:gd name="connsiteX79" fmla="*/ 355600 w 2100264"/>
                  <a:gd name="connsiteY79" fmla="*/ 3321050 h 3378198"/>
                  <a:gd name="connsiteX80" fmla="*/ 266700 w 2100264"/>
                  <a:gd name="connsiteY80" fmla="*/ 3378198 h 3378198"/>
                  <a:gd name="connsiteX81" fmla="*/ 254000 w 2100264"/>
                  <a:gd name="connsiteY81" fmla="*/ 3295650 h 3378198"/>
                  <a:gd name="connsiteX82" fmla="*/ 196850 w 2100264"/>
                  <a:gd name="connsiteY82" fmla="*/ 3244850 h 3378198"/>
                  <a:gd name="connsiteX83" fmla="*/ 241300 w 2100264"/>
                  <a:gd name="connsiteY83" fmla="*/ 3086102 h 3378198"/>
                  <a:gd name="connsiteX84" fmla="*/ 298450 w 2100264"/>
                  <a:gd name="connsiteY84" fmla="*/ 3073398 h 3378198"/>
                  <a:gd name="connsiteX85" fmla="*/ 298450 w 2100264"/>
                  <a:gd name="connsiteY85" fmla="*/ 2952750 h 3378198"/>
                  <a:gd name="connsiteX86" fmla="*/ 247650 w 2100264"/>
                  <a:gd name="connsiteY86" fmla="*/ 2844798 h 3378198"/>
                  <a:gd name="connsiteX87" fmla="*/ 152400 w 2100264"/>
                  <a:gd name="connsiteY87" fmla="*/ 2832102 h 3378198"/>
                  <a:gd name="connsiteX88" fmla="*/ 171450 w 2100264"/>
                  <a:gd name="connsiteY88" fmla="*/ 2755902 h 3378198"/>
                  <a:gd name="connsiteX89" fmla="*/ 0 w 2100264"/>
                  <a:gd name="connsiteY89" fmla="*/ 2603502 h 3378198"/>
                  <a:gd name="connsiteX90" fmla="*/ 6350 w 2100264"/>
                  <a:gd name="connsiteY90" fmla="*/ 2508250 h 3378198"/>
                  <a:gd name="connsiteX91" fmla="*/ 101600 w 2100264"/>
                  <a:gd name="connsiteY91" fmla="*/ 2470150 h 3378198"/>
                  <a:gd name="connsiteX92" fmla="*/ 146050 w 2100264"/>
                  <a:gd name="connsiteY92" fmla="*/ 2343150 h 3378198"/>
                  <a:gd name="connsiteX93" fmla="*/ 184150 w 2100264"/>
                  <a:gd name="connsiteY93" fmla="*/ 2330450 h 3378198"/>
                  <a:gd name="connsiteX94" fmla="*/ 203200 w 2100264"/>
                  <a:gd name="connsiteY94" fmla="*/ 2279650 h 3378198"/>
                  <a:gd name="connsiteX95" fmla="*/ 266700 w 2100264"/>
                  <a:gd name="connsiteY95" fmla="*/ 2222502 h 3378198"/>
                  <a:gd name="connsiteX96" fmla="*/ 298450 w 2100264"/>
                  <a:gd name="connsiteY96" fmla="*/ 2184398 h 3378198"/>
                  <a:gd name="connsiteX97" fmla="*/ 285750 w 2100264"/>
                  <a:gd name="connsiteY97" fmla="*/ 2114550 h 3378198"/>
                  <a:gd name="connsiteX98" fmla="*/ 336550 w 2100264"/>
                  <a:gd name="connsiteY98" fmla="*/ 2076450 h 3378198"/>
                  <a:gd name="connsiteX99" fmla="*/ 438150 w 2100264"/>
                  <a:gd name="connsiteY99" fmla="*/ 2057398 h 3378198"/>
                  <a:gd name="connsiteX100" fmla="*/ 482600 w 2100264"/>
                  <a:gd name="connsiteY100" fmla="*/ 2095502 h 3378198"/>
                  <a:gd name="connsiteX101" fmla="*/ 552450 w 2100264"/>
                  <a:gd name="connsiteY101" fmla="*/ 2044702 h 3378198"/>
                  <a:gd name="connsiteX102" fmla="*/ 552450 w 2100264"/>
                  <a:gd name="connsiteY102" fmla="*/ 1911350 h 3378198"/>
                  <a:gd name="connsiteX103" fmla="*/ 495300 w 2100264"/>
                  <a:gd name="connsiteY103" fmla="*/ 1854198 h 3378198"/>
                  <a:gd name="connsiteX104" fmla="*/ 431800 w 2100264"/>
                  <a:gd name="connsiteY104" fmla="*/ 1892302 h 3378198"/>
                  <a:gd name="connsiteX105" fmla="*/ 400050 w 2100264"/>
                  <a:gd name="connsiteY105" fmla="*/ 1847850 h 3378198"/>
                  <a:gd name="connsiteX106" fmla="*/ 361950 w 2100264"/>
                  <a:gd name="connsiteY106" fmla="*/ 1651000 h 3378198"/>
                  <a:gd name="connsiteX107" fmla="*/ 368300 w 2100264"/>
                  <a:gd name="connsiteY107" fmla="*/ 1574800 h 3378198"/>
                  <a:gd name="connsiteX108" fmla="*/ 344312 w 2100264"/>
                  <a:gd name="connsiteY108" fmla="*/ 1460854 h 3378198"/>
                  <a:gd name="connsiteX109" fmla="*/ 419100 w 2100264"/>
                  <a:gd name="connsiteY109" fmla="*/ 1395414 h 3378198"/>
                  <a:gd name="connsiteX110" fmla="*/ 361950 w 2100264"/>
                  <a:gd name="connsiteY110" fmla="*/ 1333500 h 3378198"/>
                  <a:gd name="connsiteX111" fmla="*/ 419100 w 2100264"/>
                  <a:gd name="connsiteY111" fmla="*/ 1238250 h 3378198"/>
                  <a:gd name="connsiteX112" fmla="*/ 419100 w 2100264"/>
                  <a:gd name="connsiteY112" fmla="*/ 1052514 h 3378198"/>
                  <a:gd name="connsiteX113" fmla="*/ 400050 w 2100264"/>
                  <a:gd name="connsiteY113" fmla="*/ 1038226 h 3378198"/>
                  <a:gd name="connsiteX114" fmla="*/ 414338 w 2100264"/>
                  <a:gd name="connsiteY114" fmla="*/ 995362 h 3378198"/>
                  <a:gd name="connsiteX115" fmla="*/ 342900 w 2100264"/>
                  <a:gd name="connsiteY115" fmla="*/ 876300 h 3378198"/>
                  <a:gd name="connsiteX116" fmla="*/ 347664 w 2100264"/>
                  <a:gd name="connsiteY116" fmla="*/ 804862 h 3378198"/>
                  <a:gd name="connsiteX117" fmla="*/ 428624 w 2100264"/>
                  <a:gd name="connsiteY117" fmla="*/ 714374 h 3378198"/>
                  <a:gd name="connsiteX118" fmla="*/ 428624 w 2100264"/>
                  <a:gd name="connsiteY118" fmla="*/ 666750 h 3378198"/>
                  <a:gd name="connsiteX119" fmla="*/ 309564 w 2100264"/>
                  <a:gd name="connsiteY119" fmla="*/ 652462 h 3378198"/>
                  <a:gd name="connsiteX120" fmla="*/ 357188 w 2100264"/>
                  <a:gd name="connsiteY120" fmla="*/ 561974 h 3378198"/>
                  <a:gd name="connsiteX121" fmla="*/ 390524 w 2100264"/>
                  <a:gd name="connsiteY121" fmla="*/ 395288 h 3378198"/>
                  <a:gd name="connsiteX122" fmla="*/ 419100 w 2100264"/>
                  <a:gd name="connsiteY122" fmla="*/ 366714 h 3378198"/>
                  <a:gd name="connsiteX123" fmla="*/ 381000 w 2100264"/>
                  <a:gd name="connsiteY123" fmla="*/ 304800 h 3378198"/>
                  <a:gd name="connsiteX124" fmla="*/ 390524 w 2100264"/>
                  <a:gd name="connsiteY124" fmla="*/ 261938 h 3378198"/>
                  <a:gd name="connsiteX125" fmla="*/ 447676 w 2100264"/>
                  <a:gd name="connsiteY125" fmla="*/ 228600 h 3378198"/>
                  <a:gd name="connsiteX126" fmla="*/ 485776 w 2100264"/>
                  <a:gd name="connsiteY126" fmla="*/ 209550 h 3378198"/>
                  <a:gd name="connsiteX127" fmla="*/ 461964 w 2100264"/>
                  <a:gd name="connsiteY127" fmla="*/ 133350 h 3378198"/>
                  <a:gd name="connsiteX128" fmla="*/ 495300 w 2100264"/>
                  <a:gd name="connsiteY128" fmla="*/ 100014 h 3378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2100264" h="3378198">
                    <a:moveTo>
                      <a:pt x="500064" y="0"/>
                    </a:moveTo>
                    <a:lnTo>
                      <a:pt x="557212" y="0"/>
                    </a:lnTo>
                    <a:lnTo>
                      <a:pt x="590550" y="95250"/>
                    </a:lnTo>
                    <a:lnTo>
                      <a:pt x="623888" y="119062"/>
                    </a:lnTo>
                    <a:lnTo>
                      <a:pt x="638176" y="171450"/>
                    </a:lnTo>
                    <a:lnTo>
                      <a:pt x="809624" y="214314"/>
                    </a:lnTo>
                    <a:lnTo>
                      <a:pt x="890588" y="257174"/>
                    </a:lnTo>
                    <a:lnTo>
                      <a:pt x="1057276" y="242888"/>
                    </a:lnTo>
                    <a:lnTo>
                      <a:pt x="1128712" y="104774"/>
                    </a:lnTo>
                    <a:lnTo>
                      <a:pt x="1176338" y="138114"/>
                    </a:lnTo>
                    <a:lnTo>
                      <a:pt x="1266824" y="128588"/>
                    </a:lnTo>
                    <a:lnTo>
                      <a:pt x="1323976" y="142874"/>
                    </a:lnTo>
                    <a:lnTo>
                      <a:pt x="1347788" y="223838"/>
                    </a:lnTo>
                    <a:lnTo>
                      <a:pt x="1419224" y="228600"/>
                    </a:lnTo>
                    <a:lnTo>
                      <a:pt x="1447800" y="242888"/>
                    </a:lnTo>
                    <a:lnTo>
                      <a:pt x="1495424" y="238126"/>
                    </a:lnTo>
                    <a:lnTo>
                      <a:pt x="1552576" y="138114"/>
                    </a:lnTo>
                    <a:lnTo>
                      <a:pt x="1585912" y="204788"/>
                    </a:lnTo>
                    <a:lnTo>
                      <a:pt x="1604964" y="233362"/>
                    </a:lnTo>
                    <a:lnTo>
                      <a:pt x="1585912" y="280988"/>
                    </a:lnTo>
                    <a:lnTo>
                      <a:pt x="1633538" y="309562"/>
                    </a:lnTo>
                    <a:lnTo>
                      <a:pt x="1628776" y="442914"/>
                    </a:lnTo>
                    <a:lnTo>
                      <a:pt x="1590676" y="461962"/>
                    </a:lnTo>
                    <a:lnTo>
                      <a:pt x="1604964" y="523874"/>
                    </a:lnTo>
                    <a:lnTo>
                      <a:pt x="1552576" y="642938"/>
                    </a:lnTo>
                    <a:lnTo>
                      <a:pt x="1576388" y="752474"/>
                    </a:lnTo>
                    <a:lnTo>
                      <a:pt x="1604964" y="795338"/>
                    </a:lnTo>
                    <a:lnTo>
                      <a:pt x="1724024" y="809626"/>
                    </a:lnTo>
                    <a:lnTo>
                      <a:pt x="1743076" y="862014"/>
                    </a:lnTo>
                    <a:lnTo>
                      <a:pt x="1824038" y="823914"/>
                    </a:lnTo>
                    <a:lnTo>
                      <a:pt x="1871664" y="823914"/>
                    </a:lnTo>
                    <a:lnTo>
                      <a:pt x="1909764" y="890588"/>
                    </a:lnTo>
                    <a:lnTo>
                      <a:pt x="1914524" y="966788"/>
                    </a:lnTo>
                    <a:lnTo>
                      <a:pt x="2033588" y="923926"/>
                    </a:lnTo>
                    <a:lnTo>
                      <a:pt x="2062164" y="952500"/>
                    </a:lnTo>
                    <a:lnTo>
                      <a:pt x="2062164" y="990600"/>
                    </a:lnTo>
                    <a:lnTo>
                      <a:pt x="2057400" y="1038226"/>
                    </a:lnTo>
                    <a:lnTo>
                      <a:pt x="2100264" y="1052514"/>
                    </a:lnTo>
                    <a:lnTo>
                      <a:pt x="2038350" y="1143000"/>
                    </a:lnTo>
                    <a:lnTo>
                      <a:pt x="2019300" y="1219200"/>
                    </a:lnTo>
                    <a:lnTo>
                      <a:pt x="1776412" y="1252538"/>
                    </a:lnTo>
                    <a:lnTo>
                      <a:pt x="1681164" y="1300162"/>
                    </a:lnTo>
                    <a:lnTo>
                      <a:pt x="1666876" y="1357314"/>
                    </a:lnTo>
                    <a:lnTo>
                      <a:pt x="1600200" y="1433514"/>
                    </a:lnTo>
                    <a:lnTo>
                      <a:pt x="1638300" y="1462088"/>
                    </a:lnTo>
                    <a:lnTo>
                      <a:pt x="1709738" y="1662114"/>
                    </a:lnTo>
                    <a:lnTo>
                      <a:pt x="1771650" y="1681162"/>
                    </a:lnTo>
                    <a:lnTo>
                      <a:pt x="1771650" y="1728790"/>
                    </a:lnTo>
                    <a:lnTo>
                      <a:pt x="1671638" y="1766886"/>
                    </a:lnTo>
                    <a:lnTo>
                      <a:pt x="1795464" y="1957390"/>
                    </a:lnTo>
                    <a:lnTo>
                      <a:pt x="1743076" y="2047874"/>
                    </a:lnTo>
                    <a:lnTo>
                      <a:pt x="1757364" y="2095502"/>
                    </a:lnTo>
                    <a:lnTo>
                      <a:pt x="1681164" y="2171702"/>
                    </a:lnTo>
                    <a:lnTo>
                      <a:pt x="1743076" y="2200274"/>
                    </a:lnTo>
                    <a:lnTo>
                      <a:pt x="1738312" y="2257426"/>
                    </a:lnTo>
                    <a:lnTo>
                      <a:pt x="1738312" y="2285998"/>
                    </a:lnTo>
                    <a:lnTo>
                      <a:pt x="1728788" y="2343150"/>
                    </a:lnTo>
                    <a:lnTo>
                      <a:pt x="1728788" y="2414590"/>
                    </a:lnTo>
                    <a:lnTo>
                      <a:pt x="1724024" y="2505074"/>
                    </a:lnTo>
                    <a:lnTo>
                      <a:pt x="1728788" y="2543174"/>
                    </a:lnTo>
                    <a:lnTo>
                      <a:pt x="1676400" y="2557462"/>
                    </a:lnTo>
                    <a:lnTo>
                      <a:pt x="1709738" y="2762250"/>
                    </a:lnTo>
                    <a:lnTo>
                      <a:pt x="1514476" y="2738438"/>
                    </a:lnTo>
                    <a:lnTo>
                      <a:pt x="1457324" y="2752726"/>
                    </a:lnTo>
                    <a:lnTo>
                      <a:pt x="1423988" y="2814638"/>
                    </a:lnTo>
                    <a:lnTo>
                      <a:pt x="1309688" y="2947990"/>
                    </a:lnTo>
                    <a:lnTo>
                      <a:pt x="1171576" y="2943226"/>
                    </a:lnTo>
                    <a:lnTo>
                      <a:pt x="1133476" y="3014662"/>
                    </a:lnTo>
                    <a:lnTo>
                      <a:pt x="1085850" y="3057526"/>
                    </a:lnTo>
                    <a:lnTo>
                      <a:pt x="1085850" y="3148014"/>
                    </a:lnTo>
                    <a:lnTo>
                      <a:pt x="1046832" y="3223046"/>
                    </a:lnTo>
                    <a:lnTo>
                      <a:pt x="1041400" y="3206750"/>
                    </a:lnTo>
                    <a:lnTo>
                      <a:pt x="990600" y="3181350"/>
                    </a:lnTo>
                    <a:lnTo>
                      <a:pt x="958850" y="3257550"/>
                    </a:lnTo>
                    <a:lnTo>
                      <a:pt x="844550" y="3232150"/>
                    </a:lnTo>
                    <a:lnTo>
                      <a:pt x="736600" y="3276598"/>
                    </a:lnTo>
                    <a:lnTo>
                      <a:pt x="647700" y="3289302"/>
                    </a:lnTo>
                    <a:lnTo>
                      <a:pt x="533400" y="3251198"/>
                    </a:lnTo>
                    <a:lnTo>
                      <a:pt x="400050" y="3251198"/>
                    </a:lnTo>
                    <a:lnTo>
                      <a:pt x="355600" y="3321050"/>
                    </a:lnTo>
                    <a:lnTo>
                      <a:pt x="266700" y="3378198"/>
                    </a:lnTo>
                    <a:lnTo>
                      <a:pt x="254000" y="3295650"/>
                    </a:lnTo>
                    <a:lnTo>
                      <a:pt x="196850" y="3244850"/>
                    </a:lnTo>
                    <a:lnTo>
                      <a:pt x="241300" y="3086102"/>
                    </a:lnTo>
                    <a:lnTo>
                      <a:pt x="298450" y="3073398"/>
                    </a:lnTo>
                    <a:lnTo>
                      <a:pt x="298450" y="2952750"/>
                    </a:lnTo>
                    <a:lnTo>
                      <a:pt x="247650" y="2844798"/>
                    </a:lnTo>
                    <a:lnTo>
                      <a:pt x="152400" y="2832102"/>
                    </a:lnTo>
                    <a:lnTo>
                      <a:pt x="171450" y="2755902"/>
                    </a:lnTo>
                    <a:lnTo>
                      <a:pt x="0" y="2603502"/>
                    </a:lnTo>
                    <a:lnTo>
                      <a:pt x="6350" y="2508250"/>
                    </a:lnTo>
                    <a:lnTo>
                      <a:pt x="101600" y="2470150"/>
                    </a:lnTo>
                    <a:lnTo>
                      <a:pt x="146050" y="2343150"/>
                    </a:lnTo>
                    <a:lnTo>
                      <a:pt x="184150" y="2330450"/>
                    </a:lnTo>
                    <a:lnTo>
                      <a:pt x="203200" y="2279650"/>
                    </a:lnTo>
                    <a:lnTo>
                      <a:pt x="266700" y="2222502"/>
                    </a:lnTo>
                    <a:lnTo>
                      <a:pt x="298450" y="2184398"/>
                    </a:lnTo>
                    <a:lnTo>
                      <a:pt x="285750" y="2114550"/>
                    </a:lnTo>
                    <a:lnTo>
                      <a:pt x="336550" y="2076450"/>
                    </a:lnTo>
                    <a:lnTo>
                      <a:pt x="438150" y="2057398"/>
                    </a:lnTo>
                    <a:lnTo>
                      <a:pt x="482600" y="2095502"/>
                    </a:lnTo>
                    <a:lnTo>
                      <a:pt x="552450" y="2044702"/>
                    </a:lnTo>
                    <a:lnTo>
                      <a:pt x="552450" y="1911350"/>
                    </a:lnTo>
                    <a:lnTo>
                      <a:pt x="495300" y="1854198"/>
                    </a:lnTo>
                    <a:lnTo>
                      <a:pt x="431800" y="1892302"/>
                    </a:lnTo>
                    <a:lnTo>
                      <a:pt x="400050" y="1847850"/>
                    </a:lnTo>
                    <a:lnTo>
                      <a:pt x="361950" y="1651000"/>
                    </a:lnTo>
                    <a:lnTo>
                      <a:pt x="368300" y="1574800"/>
                    </a:lnTo>
                    <a:lnTo>
                      <a:pt x="344312" y="1460854"/>
                    </a:lnTo>
                    <a:lnTo>
                      <a:pt x="419100" y="1395414"/>
                    </a:lnTo>
                    <a:lnTo>
                      <a:pt x="361950" y="1333500"/>
                    </a:lnTo>
                    <a:lnTo>
                      <a:pt x="419100" y="1238250"/>
                    </a:lnTo>
                    <a:lnTo>
                      <a:pt x="419100" y="1052514"/>
                    </a:lnTo>
                    <a:lnTo>
                      <a:pt x="400050" y="1038226"/>
                    </a:lnTo>
                    <a:lnTo>
                      <a:pt x="414338" y="995362"/>
                    </a:lnTo>
                    <a:lnTo>
                      <a:pt x="342900" y="876300"/>
                    </a:lnTo>
                    <a:lnTo>
                      <a:pt x="347664" y="804862"/>
                    </a:lnTo>
                    <a:lnTo>
                      <a:pt x="428624" y="714374"/>
                    </a:lnTo>
                    <a:lnTo>
                      <a:pt x="428624" y="666750"/>
                    </a:lnTo>
                    <a:lnTo>
                      <a:pt x="309564" y="652462"/>
                    </a:lnTo>
                    <a:lnTo>
                      <a:pt x="357188" y="561974"/>
                    </a:lnTo>
                    <a:lnTo>
                      <a:pt x="390524" y="395288"/>
                    </a:lnTo>
                    <a:lnTo>
                      <a:pt x="419100" y="366714"/>
                    </a:lnTo>
                    <a:lnTo>
                      <a:pt x="381000" y="304800"/>
                    </a:lnTo>
                    <a:lnTo>
                      <a:pt x="390524" y="261938"/>
                    </a:lnTo>
                    <a:lnTo>
                      <a:pt x="447676" y="228600"/>
                    </a:lnTo>
                    <a:lnTo>
                      <a:pt x="485776" y="209550"/>
                    </a:lnTo>
                    <a:lnTo>
                      <a:pt x="461964" y="133350"/>
                    </a:lnTo>
                    <a:lnTo>
                      <a:pt x="495300" y="100014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4EBF156A-3083-1889-00CB-543F733E608C}"/>
                  </a:ext>
                </a:extLst>
              </p:cNvPr>
              <p:cNvSpPr/>
              <p:nvPr/>
            </p:nvSpPr>
            <p:spPr>
              <a:xfrm>
                <a:off x="1441415" y="3237484"/>
                <a:ext cx="64151" cy="63881"/>
              </a:xfrm>
              <a:custGeom>
                <a:avLst/>
                <a:gdLst>
                  <a:gd name="connsiteX0" fmla="*/ 344484 w 356416"/>
                  <a:gd name="connsiteY0" fmla="*/ 0 h 354916"/>
                  <a:gd name="connsiteX1" fmla="*/ 354034 w 356416"/>
                  <a:gd name="connsiteY1" fmla="*/ 40592 h 354916"/>
                  <a:gd name="connsiteX2" fmla="*/ 323078 w 356416"/>
                  <a:gd name="connsiteY2" fmla="*/ 85832 h 354916"/>
                  <a:gd name="connsiteX3" fmla="*/ 356416 w 356416"/>
                  <a:gd name="connsiteY3" fmla="*/ 164416 h 354916"/>
                  <a:gd name="connsiteX4" fmla="*/ 315934 w 356416"/>
                  <a:gd name="connsiteY4" fmla="*/ 226328 h 354916"/>
                  <a:gd name="connsiteX5" fmla="*/ 258784 w 356416"/>
                  <a:gd name="connsiteY5" fmla="*/ 181084 h 354916"/>
                  <a:gd name="connsiteX6" fmla="*/ 246878 w 356416"/>
                  <a:gd name="connsiteY6" fmla="*/ 192992 h 354916"/>
                  <a:gd name="connsiteX7" fmla="*/ 237352 w 356416"/>
                  <a:gd name="connsiteY7" fmla="*/ 302528 h 354916"/>
                  <a:gd name="connsiteX8" fmla="*/ 215922 w 356416"/>
                  <a:gd name="connsiteY8" fmla="*/ 316816 h 354916"/>
                  <a:gd name="connsiteX9" fmla="*/ 154008 w 356416"/>
                  <a:gd name="connsiteY9" fmla="*/ 285860 h 354916"/>
                  <a:gd name="connsiteX10" fmla="*/ 87334 w 356416"/>
                  <a:gd name="connsiteY10" fmla="*/ 300144 h 354916"/>
                  <a:gd name="connsiteX11" fmla="*/ 73048 w 356416"/>
                  <a:gd name="connsiteY11" fmla="*/ 354916 h 354916"/>
                  <a:gd name="connsiteX12" fmla="*/ 0 w 356416"/>
                  <a:gd name="connsiteY12" fmla="*/ 347048 h 354916"/>
                  <a:gd name="connsiteX13" fmla="*/ 8292 w 356416"/>
                  <a:gd name="connsiteY13" fmla="*/ 331104 h 354916"/>
                  <a:gd name="connsiteX14" fmla="*/ 8292 w 356416"/>
                  <a:gd name="connsiteY14" fmla="*/ 240616 h 354916"/>
                  <a:gd name="connsiteX15" fmla="*/ 55918 w 356416"/>
                  <a:gd name="connsiteY15" fmla="*/ 197752 h 354916"/>
                  <a:gd name="connsiteX16" fmla="*/ 94018 w 356416"/>
                  <a:gd name="connsiteY16" fmla="*/ 126316 h 354916"/>
                  <a:gd name="connsiteX17" fmla="*/ 232130 w 356416"/>
                  <a:gd name="connsiteY17" fmla="*/ 131080 h 35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56416" h="354916">
                    <a:moveTo>
                      <a:pt x="344484" y="0"/>
                    </a:moveTo>
                    <a:lnTo>
                      <a:pt x="354034" y="40592"/>
                    </a:lnTo>
                    <a:lnTo>
                      <a:pt x="323078" y="85832"/>
                    </a:lnTo>
                    <a:lnTo>
                      <a:pt x="356416" y="164416"/>
                    </a:lnTo>
                    <a:lnTo>
                      <a:pt x="315934" y="226328"/>
                    </a:lnTo>
                    <a:lnTo>
                      <a:pt x="258784" y="181084"/>
                    </a:lnTo>
                    <a:lnTo>
                      <a:pt x="246878" y="192992"/>
                    </a:lnTo>
                    <a:lnTo>
                      <a:pt x="237352" y="302528"/>
                    </a:lnTo>
                    <a:lnTo>
                      <a:pt x="215922" y="316816"/>
                    </a:lnTo>
                    <a:lnTo>
                      <a:pt x="154008" y="285860"/>
                    </a:lnTo>
                    <a:lnTo>
                      <a:pt x="87334" y="300144"/>
                    </a:lnTo>
                    <a:lnTo>
                      <a:pt x="73048" y="354916"/>
                    </a:lnTo>
                    <a:lnTo>
                      <a:pt x="0" y="347048"/>
                    </a:lnTo>
                    <a:lnTo>
                      <a:pt x="8292" y="331104"/>
                    </a:lnTo>
                    <a:lnTo>
                      <a:pt x="8292" y="240616"/>
                    </a:lnTo>
                    <a:lnTo>
                      <a:pt x="55918" y="197752"/>
                    </a:lnTo>
                    <a:lnTo>
                      <a:pt x="94018" y="126316"/>
                    </a:lnTo>
                    <a:lnTo>
                      <a:pt x="232130" y="13108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6A958D14-B2D6-A058-ABA7-93215A298023}"/>
                  </a:ext>
                </a:extLst>
              </p:cNvPr>
              <p:cNvSpPr/>
              <p:nvPr/>
            </p:nvSpPr>
            <p:spPr>
              <a:xfrm>
                <a:off x="1421307" y="2409880"/>
                <a:ext cx="582377" cy="1023667"/>
              </a:xfrm>
              <a:custGeom>
                <a:avLst/>
                <a:gdLst>
                  <a:gd name="connsiteX0" fmla="*/ 76200 w 3235624"/>
                  <a:gd name="connsiteY0" fmla="*/ 4987924 h 5687392"/>
                  <a:gd name="connsiteX1" fmla="*/ 81632 w 3235624"/>
                  <a:gd name="connsiteY1" fmla="*/ 5004220 h 5687392"/>
                  <a:gd name="connsiteX2" fmla="*/ 81632 w 3235624"/>
                  <a:gd name="connsiteY2" fmla="*/ 5004220 h 5687392"/>
                  <a:gd name="connsiteX3" fmla="*/ 2025648 w 3235624"/>
                  <a:gd name="connsiteY3" fmla="*/ 0 h 5687392"/>
                  <a:gd name="connsiteX4" fmla="*/ 2111376 w 3235624"/>
                  <a:gd name="connsiteY4" fmla="*/ 57148 h 5687392"/>
                  <a:gd name="connsiteX5" fmla="*/ 2168524 w 3235624"/>
                  <a:gd name="connsiteY5" fmla="*/ 190500 h 5687392"/>
                  <a:gd name="connsiteX6" fmla="*/ 2273300 w 3235624"/>
                  <a:gd name="connsiteY6" fmla="*/ 342900 h 5687392"/>
                  <a:gd name="connsiteX7" fmla="*/ 2320924 w 3235624"/>
                  <a:gd name="connsiteY7" fmla="*/ 409574 h 5687392"/>
                  <a:gd name="connsiteX8" fmla="*/ 2406648 w 3235624"/>
                  <a:gd name="connsiteY8" fmla="*/ 400048 h 5687392"/>
                  <a:gd name="connsiteX9" fmla="*/ 2481604 w 3235624"/>
                  <a:gd name="connsiteY9" fmla="*/ 433360 h 5687392"/>
                  <a:gd name="connsiteX10" fmla="*/ 2484436 w 3235624"/>
                  <a:gd name="connsiteY10" fmla="*/ 447674 h 5687392"/>
                  <a:gd name="connsiteX11" fmla="*/ 2586036 w 3235624"/>
                  <a:gd name="connsiteY11" fmla="*/ 523874 h 5687392"/>
                  <a:gd name="connsiteX12" fmla="*/ 2725736 w 3235624"/>
                  <a:gd name="connsiteY12" fmla="*/ 663574 h 5687392"/>
                  <a:gd name="connsiteX13" fmla="*/ 2744786 w 3235624"/>
                  <a:gd name="connsiteY13" fmla="*/ 815974 h 5687392"/>
                  <a:gd name="connsiteX14" fmla="*/ 2748066 w 3235624"/>
                  <a:gd name="connsiteY14" fmla="*/ 832376 h 5687392"/>
                  <a:gd name="connsiteX15" fmla="*/ 2747944 w 3235624"/>
                  <a:gd name="connsiteY15" fmla="*/ 832484 h 5687392"/>
                  <a:gd name="connsiteX16" fmla="*/ 2481244 w 3235624"/>
                  <a:gd name="connsiteY16" fmla="*/ 931544 h 5687392"/>
                  <a:gd name="connsiteX17" fmla="*/ 2458384 w 3235624"/>
                  <a:gd name="connsiteY17" fmla="*/ 1022984 h 5687392"/>
                  <a:gd name="connsiteX18" fmla="*/ 2466004 w 3235624"/>
                  <a:gd name="connsiteY18" fmla="*/ 1083944 h 5687392"/>
                  <a:gd name="connsiteX19" fmla="*/ 2427904 w 3235624"/>
                  <a:gd name="connsiteY19" fmla="*/ 1122044 h 5687392"/>
                  <a:gd name="connsiteX20" fmla="*/ 2427904 w 3235624"/>
                  <a:gd name="connsiteY20" fmla="*/ 1228724 h 5687392"/>
                  <a:gd name="connsiteX21" fmla="*/ 2427904 w 3235624"/>
                  <a:gd name="connsiteY21" fmla="*/ 1373504 h 5687392"/>
                  <a:gd name="connsiteX22" fmla="*/ 2069764 w 3235624"/>
                  <a:gd name="connsiteY22" fmla="*/ 1823084 h 5687392"/>
                  <a:gd name="connsiteX23" fmla="*/ 2024044 w 3235624"/>
                  <a:gd name="connsiteY23" fmla="*/ 2105024 h 5687392"/>
                  <a:gd name="connsiteX24" fmla="*/ 2123104 w 3235624"/>
                  <a:gd name="connsiteY24" fmla="*/ 2165984 h 5687392"/>
                  <a:gd name="connsiteX25" fmla="*/ 2085004 w 3235624"/>
                  <a:gd name="connsiteY25" fmla="*/ 2402204 h 5687392"/>
                  <a:gd name="connsiteX26" fmla="*/ 2168824 w 3235624"/>
                  <a:gd name="connsiteY26" fmla="*/ 2394584 h 5687392"/>
                  <a:gd name="connsiteX27" fmla="*/ 2397424 w 3235624"/>
                  <a:gd name="connsiteY27" fmla="*/ 2470784 h 5687392"/>
                  <a:gd name="connsiteX28" fmla="*/ 2473624 w 3235624"/>
                  <a:gd name="connsiteY28" fmla="*/ 2585084 h 5687392"/>
                  <a:gd name="connsiteX29" fmla="*/ 2763184 w 3235624"/>
                  <a:gd name="connsiteY29" fmla="*/ 2707004 h 5687392"/>
                  <a:gd name="connsiteX30" fmla="*/ 2801284 w 3235624"/>
                  <a:gd name="connsiteY30" fmla="*/ 2775584 h 5687392"/>
                  <a:gd name="connsiteX31" fmla="*/ 2915584 w 3235624"/>
                  <a:gd name="connsiteY31" fmla="*/ 2767964 h 5687392"/>
                  <a:gd name="connsiteX32" fmla="*/ 2976544 w 3235624"/>
                  <a:gd name="connsiteY32" fmla="*/ 2828924 h 5687392"/>
                  <a:gd name="connsiteX33" fmla="*/ 3014644 w 3235624"/>
                  <a:gd name="connsiteY33" fmla="*/ 2828924 h 5687392"/>
                  <a:gd name="connsiteX34" fmla="*/ 3121324 w 3235624"/>
                  <a:gd name="connsiteY34" fmla="*/ 2920364 h 5687392"/>
                  <a:gd name="connsiteX35" fmla="*/ 3136564 w 3235624"/>
                  <a:gd name="connsiteY35" fmla="*/ 3019424 h 5687392"/>
                  <a:gd name="connsiteX36" fmla="*/ 3197524 w 3235624"/>
                  <a:gd name="connsiteY36" fmla="*/ 2988944 h 5687392"/>
                  <a:gd name="connsiteX37" fmla="*/ 3235624 w 3235624"/>
                  <a:gd name="connsiteY37" fmla="*/ 3004184 h 5687392"/>
                  <a:gd name="connsiteX38" fmla="*/ 3220384 w 3235624"/>
                  <a:gd name="connsiteY38" fmla="*/ 3286124 h 5687392"/>
                  <a:gd name="connsiteX39" fmla="*/ 3136564 w 3235624"/>
                  <a:gd name="connsiteY39" fmla="*/ 3255644 h 5687392"/>
                  <a:gd name="connsiteX40" fmla="*/ 3083224 w 3235624"/>
                  <a:gd name="connsiteY40" fmla="*/ 3316604 h 5687392"/>
                  <a:gd name="connsiteX41" fmla="*/ 3136564 w 3235624"/>
                  <a:gd name="connsiteY41" fmla="*/ 3362324 h 5687392"/>
                  <a:gd name="connsiteX42" fmla="*/ 3136564 w 3235624"/>
                  <a:gd name="connsiteY42" fmla="*/ 3446144 h 5687392"/>
                  <a:gd name="connsiteX43" fmla="*/ 3159424 w 3235624"/>
                  <a:gd name="connsiteY43" fmla="*/ 3590924 h 5687392"/>
                  <a:gd name="connsiteX44" fmla="*/ 3029884 w 3235624"/>
                  <a:gd name="connsiteY44" fmla="*/ 3697604 h 5687392"/>
                  <a:gd name="connsiteX45" fmla="*/ 2862244 w 3235624"/>
                  <a:gd name="connsiteY45" fmla="*/ 3674744 h 5687392"/>
                  <a:gd name="connsiteX46" fmla="*/ 3029884 w 3235624"/>
                  <a:gd name="connsiteY46" fmla="*/ 3606164 h 5687392"/>
                  <a:gd name="connsiteX47" fmla="*/ 2930824 w 3235624"/>
                  <a:gd name="connsiteY47" fmla="*/ 3583304 h 5687392"/>
                  <a:gd name="connsiteX48" fmla="*/ 2907964 w 3235624"/>
                  <a:gd name="connsiteY48" fmla="*/ 3545204 h 5687392"/>
                  <a:gd name="connsiteX49" fmla="*/ 2778424 w 3235624"/>
                  <a:gd name="connsiteY49" fmla="*/ 3568064 h 5687392"/>
                  <a:gd name="connsiteX50" fmla="*/ 2656504 w 3235624"/>
                  <a:gd name="connsiteY50" fmla="*/ 3545204 h 5687392"/>
                  <a:gd name="connsiteX51" fmla="*/ 2542204 w 3235624"/>
                  <a:gd name="connsiteY51" fmla="*/ 3590924 h 5687392"/>
                  <a:gd name="connsiteX52" fmla="*/ 2641264 w 3235624"/>
                  <a:gd name="connsiteY52" fmla="*/ 3408044 h 5687392"/>
                  <a:gd name="connsiteX53" fmla="*/ 2526964 w 3235624"/>
                  <a:gd name="connsiteY53" fmla="*/ 3408044 h 5687392"/>
                  <a:gd name="connsiteX54" fmla="*/ 2443144 w 3235624"/>
                  <a:gd name="connsiteY54" fmla="*/ 3590924 h 5687392"/>
                  <a:gd name="connsiteX55" fmla="*/ 2260264 w 3235624"/>
                  <a:gd name="connsiteY55" fmla="*/ 3728084 h 5687392"/>
                  <a:gd name="connsiteX56" fmla="*/ 2206924 w 3235624"/>
                  <a:gd name="connsiteY56" fmla="*/ 3636644 h 5687392"/>
                  <a:gd name="connsiteX57" fmla="*/ 2107864 w 3235624"/>
                  <a:gd name="connsiteY57" fmla="*/ 3667124 h 5687392"/>
                  <a:gd name="connsiteX58" fmla="*/ 2077384 w 3235624"/>
                  <a:gd name="connsiteY58" fmla="*/ 3728084 h 5687392"/>
                  <a:gd name="connsiteX59" fmla="*/ 2001184 w 3235624"/>
                  <a:gd name="connsiteY59" fmla="*/ 3728084 h 5687392"/>
                  <a:gd name="connsiteX60" fmla="*/ 1993564 w 3235624"/>
                  <a:gd name="connsiteY60" fmla="*/ 3796664 h 5687392"/>
                  <a:gd name="connsiteX61" fmla="*/ 1902124 w 3235624"/>
                  <a:gd name="connsiteY61" fmla="*/ 3811904 h 5687392"/>
                  <a:gd name="connsiteX62" fmla="*/ 1848784 w 3235624"/>
                  <a:gd name="connsiteY62" fmla="*/ 3773804 h 5687392"/>
                  <a:gd name="connsiteX63" fmla="*/ 1818304 w 3235624"/>
                  <a:gd name="connsiteY63" fmla="*/ 3850004 h 5687392"/>
                  <a:gd name="connsiteX64" fmla="*/ 1627804 w 3235624"/>
                  <a:gd name="connsiteY64" fmla="*/ 3910964 h 5687392"/>
                  <a:gd name="connsiteX65" fmla="*/ 1513504 w 3235624"/>
                  <a:gd name="connsiteY65" fmla="*/ 3910964 h 5687392"/>
                  <a:gd name="connsiteX66" fmla="*/ 1429684 w 3235624"/>
                  <a:gd name="connsiteY66" fmla="*/ 3956684 h 5687392"/>
                  <a:gd name="connsiteX67" fmla="*/ 1422064 w 3235624"/>
                  <a:gd name="connsiteY67" fmla="*/ 4025264 h 5687392"/>
                  <a:gd name="connsiteX68" fmla="*/ 1330624 w 3235624"/>
                  <a:gd name="connsiteY68" fmla="*/ 4055744 h 5687392"/>
                  <a:gd name="connsiteX69" fmla="*/ 1277284 w 3235624"/>
                  <a:gd name="connsiteY69" fmla="*/ 4215764 h 5687392"/>
                  <a:gd name="connsiteX70" fmla="*/ 1132504 w 3235624"/>
                  <a:gd name="connsiteY70" fmla="*/ 4307204 h 5687392"/>
                  <a:gd name="connsiteX71" fmla="*/ 1147744 w 3235624"/>
                  <a:gd name="connsiteY71" fmla="*/ 4352924 h 5687392"/>
                  <a:gd name="connsiteX72" fmla="*/ 1086784 w 3235624"/>
                  <a:gd name="connsiteY72" fmla="*/ 4436744 h 5687392"/>
                  <a:gd name="connsiteX73" fmla="*/ 1216324 w 3235624"/>
                  <a:gd name="connsiteY73" fmla="*/ 4451984 h 5687392"/>
                  <a:gd name="connsiteX74" fmla="*/ 1185844 w 3235624"/>
                  <a:gd name="connsiteY74" fmla="*/ 4535804 h 5687392"/>
                  <a:gd name="connsiteX75" fmla="*/ 1292524 w 3235624"/>
                  <a:gd name="connsiteY75" fmla="*/ 4604384 h 5687392"/>
                  <a:gd name="connsiteX76" fmla="*/ 1155364 w 3235624"/>
                  <a:gd name="connsiteY76" fmla="*/ 4657724 h 5687392"/>
                  <a:gd name="connsiteX77" fmla="*/ 1178224 w 3235624"/>
                  <a:gd name="connsiteY77" fmla="*/ 4726304 h 5687392"/>
                  <a:gd name="connsiteX78" fmla="*/ 1102024 w 3235624"/>
                  <a:gd name="connsiteY78" fmla="*/ 4726304 h 5687392"/>
                  <a:gd name="connsiteX79" fmla="*/ 1079164 w 3235624"/>
                  <a:gd name="connsiteY79" fmla="*/ 4893944 h 5687392"/>
                  <a:gd name="connsiteX80" fmla="*/ 919144 w 3235624"/>
                  <a:gd name="connsiteY80" fmla="*/ 4970144 h 5687392"/>
                  <a:gd name="connsiteX81" fmla="*/ 881044 w 3235624"/>
                  <a:gd name="connsiteY81" fmla="*/ 5061584 h 5687392"/>
                  <a:gd name="connsiteX82" fmla="*/ 759124 w 3235624"/>
                  <a:gd name="connsiteY82" fmla="*/ 5084444 h 5687392"/>
                  <a:gd name="connsiteX83" fmla="*/ 599104 w 3235624"/>
                  <a:gd name="connsiteY83" fmla="*/ 5320664 h 5687392"/>
                  <a:gd name="connsiteX84" fmla="*/ 530524 w 3235624"/>
                  <a:gd name="connsiteY84" fmla="*/ 5488304 h 5687392"/>
                  <a:gd name="connsiteX85" fmla="*/ 469564 w 3235624"/>
                  <a:gd name="connsiteY85" fmla="*/ 5686424 h 5687392"/>
                  <a:gd name="connsiteX86" fmla="*/ 464536 w 3235624"/>
                  <a:gd name="connsiteY86" fmla="*/ 5687392 h 5687392"/>
                  <a:gd name="connsiteX87" fmla="*/ 469900 w 3235624"/>
                  <a:gd name="connsiteY87" fmla="*/ 5680076 h 5687392"/>
                  <a:gd name="connsiteX88" fmla="*/ 381000 w 3235624"/>
                  <a:gd name="connsiteY88" fmla="*/ 5622924 h 5687392"/>
                  <a:gd name="connsiteX89" fmla="*/ 355600 w 3235624"/>
                  <a:gd name="connsiteY89" fmla="*/ 5667372 h 5687392"/>
                  <a:gd name="connsiteX90" fmla="*/ 266700 w 3235624"/>
                  <a:gd name="connsiteY90" fmla="*/ 5641972 h 5687392"/>
                  <a:gd name="connsiteX91" fmla="*/ 260348 w 3235624"/>
                  <a:gd name="connsiteY91" fmla="*/ 5578476 h 5687392"/>
                  <a:gd name="connsiteX92" fmla="*/ 171448 w 3235624"/>
                  <a:gd name="connsiteY92" fmla="*/ 5546724 h 5687392"/>
                  <a:gd name="connsiteX93" fmla="*/ 127000 w 3235624"/>
                  <a:gd name="connsiteY93" fmla="*/ 5407024 h 5687392"/>
                  <a:gd name="connsiteX94" fmla="*/ 0 w 3235624"/>
                  <a:gd name="connsiteY94" fmla="*/ 5330824 h 5687392"/>
                  <a:gd name="connsiteX95" fmla="*/ 6348 w 3235624"/>
                  <a:gd name="connsiteY95" fmla="*/ 5133972 h 5687392"/>
                  <a:gd name="connsiteX96" fmla="*/ 114300 w 3235624"/>
                  <a:gd name="connsiteY96" fmla="*/ 5102224 h 5687392"/>
                  <a:gd name="connsiteX97" fmla="*/ 81632 w 3235624"/>
                  <a:gd name="connsiteY97" fmla="*/ 5004220 h 5687392"/>
                  <a:gd name="connsiteX98" fmla="*/ 112324 w 3235624"/>
                  <a:gd name="connsiteY98" fmla="*/ 4945196 h 5687392"/>
                  <a:gd name="connsiteX99" fmla="*/ 184768 w 3235624"/>
                  <a:gd name="connsiteY99" fmla="*/ 4953000 h 5687392"/>
                  <a:gd name="connsiteX100" fmla="*/ 199054 w 3235624"/>
                  <a:gd name="connsiteY100" fmla="*/ 4898228 h 5687392"/>
                  <a:gd name="connsiteX101" fmla="*/ 265728 w 3235624"/>
                  <a:gd name="connsiteY101" fmla="*/ 4883944 h 5687392"/>
                  <a:gd name="connsiteX102" fmla="*/ 327642 w 3235624"/>
                  <a:gd name="connsiteY102" fmla="*/ 4914900 h 5687392"/>
                  <a:gd name="connsiteX103" fmla="*/ 349072 w 3235624"/>
                  <a:gd name="connsiteY103" fmla="*/ 4900612 h 5687392"/>
                  <a:gd name="connsiteX104" fmla="*/ 358598 w 3235624"/>
                  <a:gd name="connsiteY104" fmla="*/ 4791076 h 5687392"/>
                  <a:gd name="connsiteX105" fmla="*/ 370504 w 3235624"/>
                  <a:gd name="connsiteY105" fmla="*/ 4779168 h 5687392"/>
                  <a:gd name="connsiteX106" fmla="*/ 427654 w 3235624"/>
                  <a:gd name="connsiteY106" fmla="*/ 4824412 h 5687392"/>
                  <a:gd name="connsiteX107" fmla="*/ 468136 w 3235624"/>
                  <a:gd name="connsiteY107" fmla="*/ 4762500 h 5687392"/>
                  <a:gd name="connsiteX108" fmla="*/ 434798 w 3235624"/>
                  <a:gd name="connsiteY108" fmla="*/ 4683916 h 5687392"/>
                  <a:gd name="connsiteX109" fmla="*/ 465754 w 3235624"/>
                  <a:gd name="connsiteY109" fmla="*/ 4638676 h 5687392"/>
                  <a:gd name="connsiteX110" fmla="*/ 456342 w 3235624"/>
                  <a:gd name="connsiteY110" fmla="*/ 4598668 h 5687392"/>
                  <a:gd name="connsiteX111" fmla="*/ 458788 w 3235624"/>
                  <a:gd name="connsiteY111" fmla="*/ 4595812 h 5687392"/>
                  <a:gd name="connsiteX112" fmla="*/ 492124 w 3235624"/>
                  <a:gd name="connsiteY112" fmla="*/ 4533900 h 5687392"/>
                  <a:gd name="connsiteX113" fmla="*/ 549276 w 3235624"/>
                  <a:gd name="connsiteY113" fmla="*/ 4519612 h 5687392"/>
                  <a:gd name="connsiteX114" fmla="*/ 744536 w 3235624"/>
                  <a:gd name="connsiteY114" fmla="*/ 4543424 h 5687392"/>
                  <a:gd name="connsiteX115" fmla="*/ 711200 w 3235624"/>
                  <a:gd name="connsiteY115" fmla="*/ 4338636 h 5687392"/>
                  <a:gd name="connsiteX116" fmla="*/ 763588 w 3235624"/>
                  <a:gd name="connsiteY116" fmla="*/ 4324348 h 5687392"/>
                  <a:gd name="connsiteX117" fmla="*/ 758824 w 3235624"/>
                  <a:gd name="connsiteY117" fmla="*/ 4286248 h 5687392"/>
                  <a:gd name="connsiteX118" fmla="*/ 763588 w 3235624"/>
                  <a:gd name="connsiteY118" fmla="*/ 4195764 h 5687392"/>
                  <a:gd name="connsiteX119" fmla="*/ 763588 w 3235624"/>
                  <a:gd name="connsiteY119" fmla="*/ 4124324 h 5687392"/>
                  <a:gd name="connsiteX120" fmla="*/ 773112 w 3235624"/>
                  <a:gd name="connsiteY120" fmla="*/ 4067172 h 5687392"/>
                  <a:gd name="connsiteX121" fmla="*/ 773112 w 3235624"/>
                  <a:gd name="connsiteY121" fmla="*/ 4038600 h 5687392"/>
                  <a:gd name="connsiteX122" fmla="*/ 777876 w 3235624"/>
                  <a:gd name="connsiteY122" fmla="*/ 3981448 h 5687392"/>
                  <a:gd name="connsiteX123" fmla="*/ 715964 w 3235624"/>
                  <a:gd name="connsiteY123" fmla="*/ 3952876 h 5687392"/>
                  <a:gd name="connsiteX124" fmla="*/ 792164 w 3235624"/>
                  <a:gd name="connsiteY124" fmla="*/ 3876676 h 5687392"/>
                  <a:gd name="connsiteX125" fmla="*/ 777876 w 3235624"/>
                  <a:gd name="connsiteY125" fmla="*/ 3829048 h 5687392"/>
                  <a:gd name="connsiteX126" fmla="*/ 830264 w 3235624"/>
                  <a:gd name="connsiteY126" fmla="*/ 3738564 h 5687392"/>
                  <a:gd name="connsiteX127" fmla="*/ 706436 w 3235624"/>
                  <a:gd name="connsiteY127" fmla="*/ 3548060 h 5687392"/>
                  <a:gd name="connsiteX128" fmla="*/ 806448 w 3235624"/>
                  <a:gd name="connsiteY128" fmla="*/ 3509964 h 5687392"/>
                  <a:gd name="connsiteX129" fmla="*/ 806448 w 3235624"/>
                  <a:gd name="connsiteY129" fmla="*/ 3462336 h 5687392"/>
                  <a:gd name="connsiteX130" fmla="*/ 744536 w 3235624"/>
                  <a:gd name="connsiteY130" fmla="*/ 3443288 h 5687392"/>
                  <a:gd name="connsiteX131" fmla="*/ 673100 w 3235624"/>
                  <a:gd name="connsiteY131" fmla="*/ 3243262 h 5687392"/>
                  <a:gd name="connsiteX132" fmla="*/ 635000 w 3235624"/>
                  <a:gd name="connsiteY132" fmla="*/ 3214688 h 5687392"/>
                  <a:gd name="connsiteX133" fmla="*/ 701676 w 3235624"/>
                  <a:gd name="connsiteY133" fmla="*/ 3138488 h 5687392"/>
                  <a:gd name="connsiteX134" fmla="*/ 715964 w 3235624"/>
                  <a:gd name="connsiteY134" fmla="*/ 3081336 h 5687392"/>
                  <a:gd name="connsiteX135" fmla="*/ 811212 w 3235624"/>
                  <a:gd name="connsiteY135" fmla="*/ 3033712 h 5687392"/>
                  <a:gd name="connsiteX136" fmla="*/ 1054100 w 3235624"/>
                  <a:gd name="connsiteY136" fmla="*/ 3000374 h 5687392"/>
                  <a:gd name="connsiteX137" fmla="*/ 1073148 w 3235624"/>
                  <a:gd name="connsiteY137" fmla="*/ 2924174 h 5687392"/>
                  <a:gd name="connsiteX138" fmla="*/ 1135064 w 3235624"/>
                  <a:gd name="connsiteY138" fmla="*/ 2833688 h 5687392"/>
                  <a:gd name="connsiteX139" fmla="*/ 1092200 w 3235624"/>
                  <a:gd name="connsiteY139" fmla="*/ 2819400 h 5687392"/>
                  <a:gd name="connsiteX140" fmla="*/ 1096964 w 3235624"/>
                  <a:gd name="connsiteY140" fmla="*/ 2771774 h 5687392"/>
                  <a:gd name="connsiteX141" fmla="*/ 1096964 w 3235624"/>
                  <a:gd name="connsiteY141" fmla="*/ 2733674 h 5687392"/>
                  <a:gd name="connsiteX142" fmla="*/ 1068388 w 3235624"/>
                  <a:gd name="connsiteY142" fmla="*/ 2705100 h 5687392"/>
                  <a:gd name="connsiteX143" fmla="*/ 949324 w 3235624"/>
                  <a:gd name="connsiteY143" fmla="*/ 2747962 h 5687392"/>
                  <a:gd name="connsiteX144" fmla="*/ 944564 w 3235624"/>
                  <a:gd name="connsiteY144" fmla="*/ 2671762 h 5687392"/>
                  <a:gd name="connsiteX145" fmla="*/ 906464 w 3235624"/>
                  <a:gd name="connsiteY145" fmla="*/ 2605088 h 5687392"/>
                  <a:gd name="connsiteX146" fmla="*/ 858836 w 3235624"/>
                  <a:gd name="connsiteY146" fmla="*/ 2605088 h 5687392"/>
                  <a:gd name="connsiteX147" fmla="*/ 777876 w 3235624"/>
                  <a:gd name="connsiteY147" fmla="*/ 2643188 h 5687392"/>
                  <a:gd name="connsiteX148" fmla="*/ 758824 w 3235624"/>
                  <a:gd name="connsiteY148" fmla="*/ 2590800 h 5687392"/>
                  <a:gd name="connsiteX149" fmla="*/ 639764 w 3235624"/>
                  <a:gd name="connsiteY149" fmla="*/ 2576512 h 5687392"/>
                  <a:gd name="connsiteX150" fmla="*/ 611188 w 3235624"/>
                  <a:gd name="connsiteY150" fmla="*/ 2533648 h 5687392"/>
                  <a:gd name="connsiteX151" fmla="*/ 587376 w 3235624"/>
                  <a:gd name="connsiteY151" fmla="*/ 2424112 h 5687392"/>
                  <a:gd name="connsiteX152" fmla="*/ 639764 w 3235624"/>
                  <a:gd name="connsiteY152" fmla="*/ 2305048 h 5687392"/>
                  <a:gd name="connsiteX153" fmla="*/ 625476 w 3235624"/>
                  <a:gd name="connsiteY153" fmla="*/ 2243136 h 5687392"/>
                  <a:gd name="connsiteX154" fmla="*/ 663576 w 3235624"/>
                  <a:gd name="connsiteY154" fmla="*/ 2224088 h 5687392"/>
                  <a:gd name="connsiteX155" fmla="*/ 668336 w 3235624"/>
                  <a:gd name="connsiteY155" fmla="*/ 2090736 h 5687392"/>
                  <a:gd name="connsiteX156" fmla="*/ 620712 w 3235624"/>
                  <a:gd name="connsiteY156" fmla="*/ 2062162 h 5687392"/>
                  <a:gd name="connsiteX157" fmla="*/ 639764 w 3235624"/>
                  <a:gd name="connsiteY157" fmla="*/ 2014536 h 5687392"/>
                  <a:gd name="connsiteX158" fmla="*/ 620712 w 3235624"/>
                  <a:gd name="connsiteY158" fmla="*/ 1985962 h 5687392"/>
                  <a:gd name="connsiteX159" fmla="*/ 587376 w 3235624"/>
                  <a:gd name="connsiteY159" fmla="*/ 1919288 h 5687392"/>
                  <a:gd name="connsiteX160" fmla="*/ 585268 w 3235624"/>
                  <a:gd name="connsiteY160" fmla="*/ 1922976 h 5687392"/>
                  <a:gd name="connsiteX161" fmla="*/ 545764 w 3235624"/>
                  <a:gd name="connsiteY161" fmla="*/ 1838324 h 5687392"/>
                  <a:gd name="connsiteX162" fmla="*/ 568624 w 3235624"/>
                  <a:gd name="connsiteY162" fmla="*/ 1784984 h 5687392"/>
                  <a:gd name="connsiteX163" fmla="*/ 519940 w 3235624"/>
                  <a:gd name="connsiteY163" fmla="*/ 1748470 h 5687392"/>
                  <a:gd name="connsiteX164" fmla="*/ 688340 w 3235624"/>
                  <a:gd name="connsiteY164" fmla="*/ 1678304 h 5687392"/>
                  <a:gd name="connsiteX165" fmla="*/ 726440 w 3235624"/>
                  <a:gd name="connsiteY165" fmla="*/ 1655444 h 5687392"/>
                  <a:gd name="connsiteX166" fmla="*/ 695960 w 3235624"/>
                  <a:gd name="connsiteY166" fmla="*/ 1571624 h 5687392"/>
                  <a:gd name="connsiteX167" fmla="*/ 749300 w 3235624"/>
                  <a:gd name="connsiteY167" fmla="*/ 1564004 h 5687392"/>
                  <a:gd name="connsiteX168" fmla="*/ 810260 w 3235624"/>
                  <a:gd name="connsiteY168" fmla="*/ 1457324 h 5687392"/>
                  <a:gd name="connsiteX169" fmla="*/ 695960 w 3235624"/>
                  <a:gd name="connsiteY169" fmla="*/ 1403984 h 5687392"/>
                  <a:gd name="connsiteX170" fmla="*/ 756920 w 3235624"/>
                  <a:gd name="connsiteY170" fmla="*/ 1350644 h 5687392"/>
                  <a:gd name="connsiteX171" fmla="*/ 817880 w 3235624"/>
                  <a:gd name="connsiteY171" fmla="*/ 1365884 h 5687392"/>
                  <a:gd name="connsiteX172" fmla="*/ 901700 w 3235624"/>
                  <a:gd name="connsiteY172" fmla="*/ 1358264 h 5687392"/>
                  <a:gd name="connsiteX173" fmla="*/ 1130300 w 3235624"/>
                  <a:gd name="connsiteY173" fmla="*/ 1449704 h 5687392"/>
                  <a:gd name="connsiteX174" fmla="*/ 1267460 w 3235624"/>
                  <a:gd name="connsiteY174" fmla="*/ 1449704 h 5687392"/>
                  <a:gd name="connsiteX175" fmla="*/ 1511300 w 3235624"/>
                  <a:gd name="connsiteY175" fmla="*/ 1335404 h 5687392"/>
                  <a:gd name="connsiteX176" fmla="*/ 1572260 w 3235624"/>
                  <a:gd name="connsiteY176" fmla="*/ 1167764 h 5687392"/>
                  <a:gd name="connsiteX177" fmla="*/ 1648460 w 3235624"/>
                  <a:gd name="connsiteY177" fmla="*/ 1114424 h 5687392"/>
                  <a:gd name="connsiteX178" fmla="*/ 1701800 w 3235624"/>
                  <a:gd name="connsiteY178" fmla="*/ 977264 h 5687392"/>
                  <a:gd name="connsiteX179" fmla="*/ 1717040 w 3235624"/>
                  <a:gd name="connsiteY179" fmla="*/ 771524 h 5687392"/>
                  <a:gd name="connsiteX180" fmla="*/ 1793240 w 3235624"/>
                  <a:gd name="connsiteY180" fmla="*/ 680084 h 5687392"/>
                  <a:gd name="connsiteX181" fmla="*/ 1778000 w 3235624"/>
                  <a:gd name="connsiteY181" fmla="*/ 481964 h 5687392"/>
                  <a:gd name="connsiteX182" fmla="*/ 1823720 w 3235624"/>
                  <a:gd name="connsiteY182" fmla="*/ 344804 h 5687392"/>
                  <a:gd name="connsiteX183" fmla="*/ 1694180 w 3235624"/>
                  <a:gd name="connsiteY183" fmla="*/ 253364 h 5687392"/>
                  <a:gd name="connsiteX184" fmla="*/ 1702580 w 3235624"/>
                  <a:gd name="connsiteY184" fmla="*/ 139948 h 5687392"/>
                  <a:gd name="connsiteX185" fmla="*/ 1696144 w 3235624"/>
                  <a:gd name="connsiteY185" fmla="*/ 142874 h 5687392"/>
                  <a:gd name="connsiteX186" fmla="*/ 1694936 w 3235624"/>
                  <a:gd name="connsiteY186" fmla="*/ 141666 h 5687392"/>
                  <a:gd name="connsiteX187" fmla="*/ 1797048 w 3235624"/>
                  <a:gd name="connsiteY187" fmla="*/ 95248 h 5687392"/>
                  <a:gd name="connsiteX188" fmla="*/ 1930400 w 3235624"/>
                  <a:gd name="connsiteY188" fmla="*/ 85724 h 568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</a:cxnLst>
                <a:rect l="l" t="t" r="r" b="b"/>
                <a:pathLst>
                  <a:path w="3235624" h="5687392">
                    <a:moveTo>
                      <a:pt x="76200" y="4987924"/>
                    </a:moveTo>
                    <a:lnTo>
                      <a:pt x="81632" y="5004220"/>
                    </a:lnTo>
                    <a:lnTo>
                      <a:pt x="81632" y="5004220"/>
                    </a:lnTo>
                    <a:close/>
                    <a:moveTo>
                      <a:pt x="2025648" y="0"/>
                    </a:moveTo>
                    <a:lnTo>
                      <a:pt x="2111376" y="57148"/>
                    </a:lnTo>
                    <a:lnTo>
                      <a:pt x="2168524" y="190500"/>
                    </a:lnTo>
                    <a:lnTo>
                      <a:pt x="2273300" y="342900"/>
                    </a:lnTo>
                    <a:lnTo>
                      <a:pt x="2320924" y="409574"/>
                    </a:lnTo>
                    <a:lnTo>
                      <a:pt x="2406648" y="400048"/>
                    </a:lnTo>
                    <a:lnTo>
                      <a:pt x="2481604" y="433360"/>
                    </a:lnTo>
                    <a:lnTo>
                      <a:pt x="2484436" y="447674"/>
                    </a:lnTo>
                    <a:lnTo>
                      <a:pt x="2586036" y="523874"/>
                    </a:lnTo>
                    <a:lnTo>
                      <a:pt x="2725736" y="663574"/>
                    </a:lnTo>
                    <a:lnTo>
                      <a:pt x="2744786" y="815974"/>
                    </a:lnTo>
                    <a:lnTo>
                      <a:pt x="2748066" y="832376"/>
                    </a:lnTo>
                    <a:lnTo>
                      <a:pt x="2747944" y="832484"/>
                    </a:lnTo>
                    <a:lnTo>
                      <a:pt x="2481244" y="931544"/>
                    </a:lnTo>
                    <a:lnTo>
                      <a:pt x="2458384" y="1022984"/>
                    </a:lnTo>
                    <a:lnTo>
                      <a:pt x="2466004" y="1083944"/>
                    </a:lnTo>
                    <a:lnTo>
                      <a:pt x="2427904" y="1122044"/>
                    </a:lnTo>
                    <a:lnTo>
                      <a:pt x="2427904" y="1228724"/>
                    </a:lnTo>
                    <a:lnTo>
                      <a:pt x="2427904" y="1373504"/>
                    </a:lnTo>
                    <a:lnTo>
                      <a:pt x="2069764" y="1823084"/>
                    </a:lnTo>
                    <a:lnTo>
                      <a:pt x="2024044" y="2105024"/>
                    </a:lnTo>
                    <a:lnTo>
                      <a:pt x="2123104" y="2165984"/>
                    </a:lnTo>
                    <a:lnTo>
                      <a:pt x="2085004" y="2402204"/>
                    </a:lnTo>
                    <a:lnTo>
                      <a:pt x="2168824" y="2394584"/>
                    </a:lnTo>
                    <a:lnTo>
                      <a:pt x="2397424" y="2470784"/>
                    </a:lnTo>
                    <a:lnTo>
                      <a:pt x="2473624" y="2585084"/>
                    </a:lnTo>
                    <a:lnTo>
                      <a:pt x="2763184" y="2707004"/>
                    </a:lnTo>
                    <a:lnTo>
                      <a:pt x="2801284" y="2775584"/>
                    </a:lnTo>
                    <a:lnTo>
                      <a:pt x="2915584" y="2767964"/>
                    </a:lnTo>
                    <a:lnTo>
                      <a:pt x="2976544" y="2828924"/>
                    </a:lnTo>
                    <a:lnTo>
                      <a:pt x="3014644" y="2828924"/>
                    </a:lnTo>
                    <a:lnTo>
                      <a:pt x="3121324" y="2920364"/>
                    </a:lnTo>
                    <a:lnTo>
                      <a:pt x="3136564" y="3019424"/>
                    </a:lnTo>
                    <a:lnTo>
                      <a:pt x="3197524" y="2988944"/>
                    </a:lnTo>
                    <a:lnTo>
                      <a:pt x="3235624" y="3004184"/>
                    </a:lnTo>
                    <a:lnTo>
                      <a:pt x="3220384" y="3286124"/>
                    </a:lnTo>
                    <a:lnTo>
                      <a:pt x="3136564" y="3255644"/>
                    </a:lnTo>
                    <a:lnTo>
                      <a:pt x="3083224" y="3316604"/>
                    </a:lnTo>
                    <a:lnTo>
                      <a:pt x="3136564" y="3362324"/>
                    </a:lnTo>
                    <a:lnTo>
                      <a:pt x="3136564" y="3446144"/>
                    </a:lnTo>
                    <a:lnTo>
                      <a:pt x="3159424" y="3590924"/>
                    </a:lnTo>
                    <a:lnTo>
                      <a:pt x="3029884" y="3697604"/>
                    </a:lnTo>
                    <a:lnTo>
                      <a:pt x="2862244" y="3674744"/>
                    </a:lnTo>
                    <a:lnTo>
                      <a:pt x="3029884" y="3606164"/>
                    </a:lnTo>
                    <a:lnTo>
                      <a:pt x="2930824" y="3583304"/>
                    </a:lnTo>
                    <a:lnTo>
                      <a:pt x="2907964" y="3545204"/>
                    </a:lnTo>
                    <a:lnTo>
                      <a:pt x="2778424" y="3568064"/>
                    </a:lnTo>
                    <a:lnTo>
                      <a:pt x="2656504" y="3545204"/>
                    </a:lnTo>
                    <a:lnTo>
                      <a:pt x="2542204" y="3590924"/>
                    </a:lnTo>
                    <a:lnTo>
                      <a:pt x="2641264" y="3408044"/>
                    </a:lnTo>
                    <a:lnTo>
                      <a:pt x="2526964" y="3408044"/>
                    </a:lnTo>
                    <a:lnTo>
                      <a:pt x="2443144" y="3590924"/>
                    </a:lnTo>
                    <a:lnTo>
                      <a:pt x="2260264" y="3728084"/>
                    </a:lnTo>
                    <a:lnTo>
                      <a:pt x="2206924" y="3636644"/>
                    </a:lnTo>
                    <a:lnTo>
                      <a:pt x="2107864" y="3667124"/>
                    </a:lnTo>
                    <a:lnTo>
                      <a:pt x="2077384" y="3728084"/>
                    </a:lnTo>
                    <a:lnTo>
                      <a:pt x="2001184" y="3728084"/>
                    </a:lnTo>
                    <a:lnTo>
                      <a:pt x="1993564" y="3796664"/>
                    </a:lnTo>
                    <a:lnTo>
                      <a:pt x="1902124" y="3811904"/>
                    </a:lnTo>
                    <a:lnTo>
                      <a:pt x="1848784" y="3773804"/>
                    </a:lnTo>
                    <a:lnTo>
                      <a:pt x="1818304" y="3850004"/>
                    </a:lnTo>
                    <a:lnTo>
                      <a:pt x="1627804" y="3910964"/>
                    </a:lnTo>
                    <a:lnTo>
                      <a:pt x="1513504" y="3910964"/>
                    </a:lnTo>
                    <a:lnTo>
                      <a:pt x="1429684" y="3956684"/>
                    </a:lnTo>
                    <a:lnTo>
                      <a:pt x="1422064" y="4025264"/>
                    </a:lnTo>
                    <a:lnTo>
                      <a:pt x="1330624" y="4055744"/>
                    </a:lnTo>
                    <a:lnTo>
                      <a:pt x="1277284" y="4215764"/>
                    </a:lnTo>
                    <a:lnTo>
                      <a:pt x="1132504" y="4307204"/>
                    </a:lnTo>
                    <a:lnTo>
                      <a:pt x="1147744" y="4352924"/>
                    </a:lnTo>
                    <a:lnTo>
                      <a:pt x="1086784" y="4436744"/>
                    </a:lnTo>
                    <a:lnTo>
                      <a:pt x="1216324" y="4451984"/>
                    </a:lnTo>
                    <a:lnTo>
                      <a:pt x="1185844" y="4535804"/>
                    </a:lnTo>
                    <a:lnTo>
                      <a:pt x="1292524" y="4604384"/>
                    </a:lnTo>
                    <a:lnTo>
                      <a:pt x="1155364" y="4657724"/>
                    </a:lnTo>
                    <a:lnTo>
                      <a:pt x="1178224" y="4726304"/>
                    </a:lnTo>
                    <a:lnTo>
                      <a:pt x="1102024" y="4726304"/>
                    </a:lnTo>
                    <a:lnTo>
                      <a:pt x="1079164" y="4893944"/>
                    </a:lnTo>
                    <a:lnTo>
                      <a:pt x="919144" y="4970144"/>
                    </a:lnTo>
                    <a:lnTo>
                      <a:pt x="881044" y="5061584"/>
                    </a:lnTo>
                    <a:lnTo>
                      <a:pt x="759124" y="5084444"/>
                    </a:lnTo>
                    <a:lnTo>
                      <a:pt x="599104" y="5320664"/>
                    </a:lnTo>
                    <a:lnTo>
                      <a:pt x="530524" y="5488304"/>
                    </a:lnTo>
                    <a:lnTo>
                      <a:pt x="469564" y="5686424"/>
                    </a:lnTo>
                    <a:lnTo>
                      <a:pt x="464536" y="5687392"/>
                    </a:lnTo>
                    <a:lnTo>
                      <a:pt x="469900" y="5680076"/>
                    </a:lnTo>
                    <a:lnTo>
                      <a:pt x="381000" y="5622924"/>
                    </a:lnTo>
                    <a:lnTo>
                      <a:pt x="355600" y="5667372"/>
                    </a:lnTo>
                    <a:lnTo>
                      <a:pt x="266700" y="5641972"/>
                    </a:lnTo>
                    <a:lnTo>
                      <a:pt x="260348" y="5578476"/>
                    </a:lnTo>
                    <a:lnTo>
                      <a:pt x="171448" y="5546724"/>
                    </a:lnTo>
                    <a:lnTo>
                      <a:pt x="127000" y="5407024"/>
                    </a:lnTo>
                    <a:lnTo>
                      <a:pt x="0" y="5330824"/>
                    </a:lnTo>
                    <a:lnTo>
                      <a:pt x="6348" y="5133972"/>
                    </a:lnTo>
                    <a:lnTo>
                      <a:pt x="114300" y="5102224"/>
                    </a:lnTo>
                    <a:lnTo>
                      <a:pt x="81632" y="5004220"/>
                    </a:lnTo>
                    <a:lnTo>
                      <a:pt x="112324" y="4945196"/>
                    </a:lnTo>
                    <a:lnTo>
                      <a:pt x="184768" y="4953000"/>
                    </a:lnTo>
                    <a:lnTo>
                      <a:pt x="199054" y="4898228"/>
                    </a:lnTo>
                    <a:lnTo>
                      <a:pt x="265728" y="4883944"/>
                    </a:lnTo>
                    <a:lnTo>
                      <a:pt x="327642" y="4914900"/>
                    </a:lnTo>
                    <a:lnTo>
                      <a:pt x="349072" y="4900612"/>
                    </a:lnTo>
                    <a:lnTo>
                      <a:pt x="358598" y="4791076"/>
                    </a:lnTo>
                    <a:lnTo>
                      <a:pt x="370504" y="4779168"/>
                    </a:lnTo>
                    <a:lnTo>
                      <a:pt x="427654" y="4824412"/>
                    </a:lnTo>
                    <a:lnTo>
                      <a:pt x="468136" y="4762500"/>
                    </a:lnTo>
                    <a:lnTo>
                      <a:pt x="434798" y="4683916"/>
                    </a:lnTo>
                    <a:lnTo>
                      <a:pt x="465754" y="4638676"/>
                    </a:lnTo>
                    <a:lnTo>
                      <a:pt x="456342" y="4598668"/>
                    </a:lnTo>
                    <a:lnTo>
                      <a:pt x="458788" y="4595812"/>
                    </a:lnTo>
                    <a:lnTo>
                      <a:pt x="492124" y="4533900"/>
                    </a:lnTo>
                    <a:lnTo>
                      <a:pt x="549276" y="4519612"/>
                    </a:lnTo>
                    <a:lnTo>
                      <a:pt x="744536" y="4543424"/>
                    </a:lnTo>
                    <a:lnTo>
                      <a:pt x="711200" y="4338636"/>
                    </a:lnTo>
                    <a:lnTo>
                      <a:pt x="763588" y="4324348"/>
                    </a:lnTo>
                    <a:lnTo>
                      <a:pt x="758824" y="4286248"/>
                    </a:lnTo>
                    <a:lnTo>
                      <a:pt x="763588" y="4195764"/>
                    </a:lnTo>
                    <a:lnTo>
                      <a:pt x="763588" y="4124324"/>
                    </a:lnTo>
                    <a:lnTo>
                      <a:pt x="773112" y="4067172"/>
                    </a:lnTo>
                    <a:lnTo>
                      <a:pt x="773112" y="4038600"/>
                    </a:lnTo>
                    <a:lnTo>
                      <a:pt x="777876" y="3981448"/>
                    </a:lnTo>
                    <a:lnTo>
                      <a:pt x="715964" y="3952876"/>
                    </a:lnTo>
                    <a:lnTo>
                      <a:pt x="792164" y="3876676"/>
                    </a:lnTo>
                    <a:lnTo>
                      <a:pt x="777876" y="3829048"/>
                    </a:lnTo>
                    <a:lnTo>
                      <a:pt x="830264" y="3738564"/>
                    </a:lnTo>
                    <a:lnTo>
                      <a:pt x="706436" y="3548060"/>
                    </a:lnTo>
                    <a:lnTo>
                      <a:pt x="806448" y="3509964"/>
                    </a:lnTo>
                    <a:lnTo>
                      <a:pt x="806448" y="3462336"/>
                    </a:lnTo>
                    <a:lnTo>
                      <a:pt x="744536" y="3443288"/>
                    </a:lnTo>
                    <a:lnTo>
                      <a:pt x="673100" y="3243262"/>
                    </a:lnTo>
                    <a:lnTo>
                      <a:pt x="635000" y="3214688"/>
                    </a:lnTo>
                    <a:lnTo>
                      <a:pt x="701676" y="3138488"/>
                    </a:lnTo>
                    <a:lnTo>
                      <a:pt x="715964" y="3081336"/>
                    </a:lnTo>
                    <a:lnTo>
                      <a:pt x="811212" y="3033712"/>
                    </a:lnTo>
                    <a:lnTo>
                      <a:pt x="1054100" y="3000374"/>
                    </a:lnTo>
                    <a:lnTo>
                      <a:pt x="1073148" y="2924174"/>
                    </a:lnTo>
                    <a:lnTo>
                      <a:pt x="1135064" y="2833688"/>
                    </a:lnTo>
                    <a:lnTo>
                      <a:pt x="1092200" y="2819400"/>
                    </a:lnTo>
                    <a:lnTo>
                      <a:pt x="1096964" y="2771774"/>
                    </a:lnTo>
                    <a:lnTo>
                      <a:pt x="1096964" y="2733674"/>
                    </a:lnTo>
                    <a:lnTo>
                      <a:pt x="1068388" y="2705100"/>
                    </a:lnTo>
                    <a:lnTo>
                      <a:pt x="949324" y="2747962"/>
                    </a:lnTo>
                    <a:lnTo>
                      <a:pt x="944564" y="2671762"/>
                    </a:lnTo>
                    <a:lnTo>
                      <a:pt x="906464" y="2605088"/>
                    </a:lnTo>
                    <a:lnTo>
                      <a:pt x="858836" y="2605088"/>
                    </a:lnTo>
                    <a:lnTo>
                      <a:pt x="777876" y="2643188"/>
                    </a:lnTo>
                    <a:lnTo>
                      <a:pt x="758824" y="2590800"/>
                    </a:lnTo>
                    <a:lnTo>
                      <a:pt x="639764" y="2576512"/>
                    </a:lnTo>
                    <a:lnTo>
                      <a:pt x="611188" y="2533648"/>
                    </a:lnTo>
                    <a:lnTo>
                      <a:pt x="587376" y="2424112"/>
                    </a:lnTo>
                    <a:lnTo>
                      <a:pt x="639764" y="2305048"/>
                    </a:lnTo>
                    <a:lnTo>
                      <a:pt x="625476" y="2243136"/>
                    </a:lnTo>
                    <a:lnTo>
                      <a:pt x="663576" y="2224088"/>
                    </a:lnTo>
                    <a:lnTo>
                      <a:pt x="668336" y="2090736"/>
                    </a:lnTo>
                    <a:lnTo>
                      <a:pt x="620712" y="2062162"/>
                    </a:lnTo>
                    <a:lnTo>
                      <a:pt x="639764" y="2014536"/>
                    </a:lnTo>
                    <a:lnTo>
                      <a:pt x="620712" y="1985962"/>
                    </a:lnTo>
                    <a:lnTo>
                      <a:pt x="587376" y="1919288"/>
                    </a:lnTo>
                    <a:lnTo>
                      <a:pt x="585268" y="1922976"/>
                    </a:lnTo>
                    <a:lnTo>
                      <a:pt x="545764" y="1838324"/>
                    </a:lnTo>
                    <a:lnTo>
                      <a:pt x="568624" y="1784984"/>
                    </a:lnTo>
                    <a:lnTo>
                      <a:pt x="519940" y="1748470"/>
                    </a:lnTo>
                    <a:lnTo>
                      <a:pt x="688340" y="1678304"/>
                    </a:lnTo>
                    <a:lnTo>
                      <a:pt x="726440" y="1655444"/>
                    </a:lnTo>
                    <a:lnTo>
                      <a:pt x="695960" y="1571624"/>
                    </a:lnTo>
                    <a:lnTo>
                      <a:pt x="749300" y="1564004"/>
                    </a:lnTo>
                    <a:lnTo>
                      <a:pt x="810260" y="1457324"/>
                    </a:lnTo>
                    <a:lnTo>
                      <a:pt x="695960" y="1403984"/>
                    </a:lnTo>
                    <a:lnTo>
                      <a:pt x="756920" y="1350644"/>
                    </a:lnTo>
                    <a:lnTo>
                      <a:pt x="817880" y="1365884"/>
                    </a:lnTo>
                    <a:lnTo>
                      <a:pt x="901700" y="1358264"/>
                    </a:lnTo>
                    <a:lnTo>
                      <a:pt x="1130300" y="1449704"/>
                    </a:lnTo>
                    <a:lnTo>
                      <a:pt x="1267460" y="1449704"/>
                    </a:lnTo>
                    <a:lnTo>
                      <a:pt x="1511300" y="1335404"/>
                    </a:lnTo>
                    <a:lnTo>
                      <a:pt x="1572260" y="1167764"/>
                    </a:lnTo>
                    <a:lnTo>
                      <a:pt x="1648460" y="1114424"/>
                    </a:lnTo>
                    <a:lnTo>
                      <a:pt x="1701800" y="977264"/>
                    </a:lnTo>
                    <a:lnTo>
                      <a:pt x="1717040" y="771524"/>
                    </a:lnTo>
                    <a:lnTo>
                      <a:pt x="1793240" y="680084"/>
                    </a:lnTo>
                    <a:lnTo>
                      <a:pt x="1778000" y="481964"/>
                    </a:lnTo>
                    <a:lnTo>
                      <a:pt x="1823720" y="344804"/>
                    </a:lnTo>
                    <a:lnTo>
                      <a:pt x="1694180" y="253364"/>
                    </a:lnTo>
                    <a:lnTo>
                      <a:pt x="1702580" y="139948"/>
                    </a:lnTo>
                    <a:lnTo>
                      <a:pt x="1696144" y="142874"/>
                    </a:lnTo>
                    <a:lnTo>
                      <a:pt x="1694936" y="141666"/>
                    </a:lnTo>
                    <a:lnTo>
                      <a:pt x="1797048" y="95248"/>
                    </a:lnTo>
                    <a:lnTo>
                      <a:pt x="1930400" y="85724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CBEEE980-57A6-7FCE-C562-D323DEC1B3B4}"/>
                  </a:ext>
                </a:extLst>
              </p:cNvPr>
              <p:cNvSpPr/>
              <p:nvPr/>
            </p:nvSpPr>
            <p:spPr>
              <a:xfrm>
                <a:off x="3111527" y="1975281"/>
                <a:ext cx="262058" cy="218129"/>
              </a:xfrm>
              <a:custGeom>
                <a:avLst/>
                <a:gdLst>
                  <a:gd name="connsiteX0" fmla="*/ 55718 w 262058"/>
                  <a:gd name="connsiteY0" fmla="*/ 0 h 218129"/>
                  <a:gd name="connsiteX1" fmla="*/ 76290 w 262058"/>
                  <a:gd name="connsiteY1" fmla="*/ 19715 h 218129"/>
                  <a:gd name="connsiteX2" fmla="*/ 89149 w 262058"/>
                  <a:gd name="connsiteY2" fmla="*/ 14572 h 218129"/>
                  <a:gd name="connsiteX3" fmla="*/ 99435 w 262058"/>
                  <a:gd name="connsiteY3" fmla="*/ 22287 h 218129"/>
                  <a:gd name="connsiteX4" fmla="*/ 115722 w 262058"/>
                  <a:gd name="connsiteY4" fmla="*/ 22287 h 218129"/>
                  <a:gd name="connsiteX5" fmla="*/ 141438 w 262058"/>
                  <a:gd name="connsiteY5" fmla="*/ 36860 h 218129"/>
                  <a:gd name="connsiteX6" fmla="*/ 156010 w 262058"/>
                  <a:gd name="connsiteY6" fmla="*/ 36002 h 218129"/>
                  <a:gd name="connsiteX7" fmla="*/ 176583 w 262058"/>
                  <a:gd name="connsiteY7" fmla="*/ 42003 h 218129"/>
                  <a:gd name="connsiteX8" fmla="*/ 193727 w 262058"/>
                  <a:gd name="connsiteY8" fmla="*/ 37717 h 218129"/>
                  <a:gd name="connsiteX9" fmla="*/ 209156 w 262058"/>
                  <a:gd name="connsiteY9" fmla="*/ 52289 h 218129"/>
                  <a:gd name="connsiteX10" fmla="*/ 210013 w 262058"/>
                  <a:gd name="connsiteY10" fmla="*/ 59147 h 218129"/>
                  <a:gd name="connsiteX11" fmla="*/ 219443 w 262058"/>
                  <a:gd name="connsiteY11" fmla="*/ 70290 h 218129"/>
                  <a:gd name="connsiteX12" fmla="*/ 237444 w 262058"/>
                  <a:gd name="connsiteY12" fmla="*/ 71147 h 218129"/>
                  <a:gd name="connsiteX13" fmla="*/ 252016 w 262058"/>
                  <a:gd name="connsiteY13" fmla="*/ 89149 h 218129"/>
                  <a:gd name="connsiteX14" fmla="*/ 260588 w 262058"/>
                  <a:gd name="connsiteY14" fmla="*/ 85720 h 218129"/>
                  <a:gd name="connsiteX15" fmla="*/ 262058 w 262058"/>
                  <a:gd name="connsiteY15" fmla="*/ 85883 h 218129"/>
                  <a:gd name="connsiteX16" fmla="*/ 262058 w 262058"/>
                  <a:gd name="connsiteY16" fmla="*/ 218129 h 218129"/>
                  <a:gd name="connsiteX17" fmla="*/ 259445 w 262058"/>
                  <a:gd name="connsiteY17" fmla="*/ 215157 h 218129"/>
                  <a:gd name="connsiteX18" fmla="*/ 233158 w 262058"/>
                  <a:gd name="connsiteY18" fmla="*/ 200870 h 218129"/>
                  <a:gd name="connsiteX19" fmla="*/ 206870 w 262058"/>
                  <a:gd name="connsiteY19" fmla="*/ 195726 h 218129"/>
                  <a:gd name="connsiteX20" fmla="*/ 193727 w 262058"/>
                  <a:gd name="connsiteY20" fmla="*/ 189440 h 218129"/>
                  <a:gd name="connsiteX21" fmla="*/ 181726 w 262058"/>
                  <a:gd name="connsiteY21" fmla="*/ 202584 h 218129"/>
                  <a:gd name="connsiteX22" fmla="*/ 165725 w 262058"/>
                  <a:gd name="connsiteY22" fmla="*/ 193441 h 218129"/>
                  <a:gd name="connsiteX23" fmla="*/ 157724 w 262058"/>
                  <a:gd name="connsiteY23" fmla="*/ 170011 h 218129"/>
                  <a:gd name="connsiteX24" fmla="*/ 148009 w 262058"/>
                  <a:gd name="connsiteY24" fmla="*/ 164296 h 218129"/>
                  <a:gd name="connsiteX25" fmla="*/ 140580 w 262058"/>
                  <a:gd name="connsiteY25" fmla="*/ 171725 h 218129"/>
                  <a:gd name="connsiteX26" fmla="*/ 126294 w 262058"/>
                  <a:gd name="connsiteY26" fmla="*/ 155724 h 218129"/>
                  <a:gd name="connsiteX27" fmla="*/ 111436 w 262058"/>
                  <a:gd name="connsiteY27" fmla="*/ 151153 h 218129"/>
                  <a:gd name="connsiteX28" fmla="*/ 109750 w 262058"/>
                  <a:gd name="connsiteY28" fmla="*/ 151264 h 218129"/>
                  <a:gd name="connsiteX29" fmla="*/ 92577 w 262058"/>
                  <a:gd name="connsiteY29" fmla="*/ 146581 h 218129"/>
                  <a:gd name="connsiteX30" fmla="*/ 77148 w 262058"/>
                  <a:gd name="connsiteY30" fmla="*/ 134580 h 218129"/>
                  <a:gd name="connsiteX31" fmla="*/ 53147 w 262058"/>
                  <a:gd name="connsiteY31" fmla="*/ 124294 h 218129"/>
                  <a:gd name="connsiteX32" fmla="*/ 29145 w 262058"/>
                  <a:gd name="connsiteY32" fmla="*/ 86577 h 218129"/>
                  <a:gd name="connsiteX33" fmla="*/ 34288 w 262058"/>
                  <a:gd name="connsiteY33" fmla="*/ 72862 h 218129"/>
                  <a:gd name="connsiteX34" fmla="*/ 20573 w 262058"/>
                  <a:gd name="connsiteY34" fmla="*/ 62575 h 218129"/>
                  <a:gd name="connsiteX35" fmla="*/ 20573 w 262058"/>
                  <a:gd name="connsiteY35" fmla="*/ 43717 h 218129"/>
                  <a:gd name="connsiteX36" fmla="*/ 13715 w 262058"/>
                  <a:gd name="connsiteY36" fmla="*/ 42003 h 218129"/>
                  <a:gd name="connsiteX37" fmla="*/ 6578 w 262058"/>
                  <a:gd name="connsiteY37" fmla="*/ 30107 h 218129"/>
                  <a:gd name="connsiteX38" fmla="*/ 0 w 262058"/>
                  <a:gd name="connsiteY38" fmla="*/ 32574 h 218129"/>
                  <a:gd name="connsiteX39" fmla="*/ 6858 w 262058"/>
                  <a:gd name="connsiteY39" fmla="*/ 30002 h 218129"/>
                  <a:gd name="connsiteX40" fmla="*/ 6858 w 262058"/>
                  <a:gd name="connsiteY40" fmla="*/ 23144 h 218129"/>
                  <a:gd name="connsiteX41" fmla="*/ 23145 w 262058"/>
                  <a:gd name="connsiteY41" fmla="*/ 7715 h 218129"/>
                  <a:gd name="connsiteX42" fmla="*/ 42860 w 262058"/>
                  <a:gd name="connsiteY42" fmla="*/ 7715 h 218129"/>
                  <a:gd name="connsiteX43" fmla="*/ 45431 w 262058"/>
                  <a:gd name="connsiteY43" fmla="*/ 1714 h 218129"/>
                  <a:gd name="connsiteX0" fmla="*/ 55718 w 324617"/>
                  <a:gd name="connsiteY0" fmla="*/ 0 h 218129"/>
                  <a:gd name="connsiteX1" fmla="*/ 76290 w 324617"/>
                  <a:gd name="connsiteY1" fmla="*/ 19715 h 218129"/>
                  <a:gd name="connsiteX2" fmla="*/ 89149 w 324617"/>
                  <a:gd name="connsiteY2" fmla="*/ 14572 h 218129"/>
                  <a:gd name="connsiteX3" fmla="*/ 99435 w 324617"/>
                  <a:gd name="connsiteY3" fmla="*/ 22287 h 218129"/>
                  <a:gd name="connsiteX4" fmla="*/ 115722 w 324617"/>
                  <a:gd name="connsiteY4" fmla="*/ 22287 h 218129"/>
                  <a:gd name="connsiteX5" fmla="*/ 141438 w 324617"/>
                  <a:gd name="connsiteY5" fmla="*/ 36860 h 218129"/>
                  <a:gd name="connsiteX6" fmla="*/ 156010 w 324617"/>
                  <a:gd name="connsiteY6" fmla="*/ 36002 h 218129"/>
                  <a:gd name="connsiteX7" fmla="*/ 176583 w 324617"/>
                  <a:gd name="connsiteY7" fmla="*/ 42003 h 218129"/>
                  <a:gd name="connsiteX8" fmla="*/ 193727 w 324617"/>
                  <a:gd name="connsiteY8" fmla="*/ 37717 h 218129"/>
                  <a:gd name="connsiteX9" fmla="*/ 209156 w 324617"/>
                  <a:gd name="connsiteY9" fmla="*/ 52289 h 218129"/>
                  <a:gd name="connsiteX10" fmla="*/ 210013 w 324617"/>
                  <a:gd name="connsiteY10" fmla="*/ 59147 h 218129"/>
                  <a:gd name="connsiteX11" fmla="*/ 219443 w 324617"/>
                  <a:gd name="connsiteY11" fmla="*/ 70290 h 218129"/>
                  <a:gd name="connsiteX12" fmla="*/ 237444 w 324617"/>
                  <a:gd name="connsiteY12" fmla="*/ 71147 h 218129"/>
                  <a:gd name="connsiteX13" fmla="*/ 252016 w 324617"/>
                  <a:gd name="connsiteY13" fmla="*/ 89149 h 218129"/>
                  <a:gd name="connsiteX14" fmla="*/ 260588 w 324617"/>
                  <a:gd name="connsiteY14" fmla="*/ 85720 h 218129"/>
                  <a:gd name="connsiteX15" fmla="*/ 262058 w 324617"/>
                  <a:gd name="connsiteY15" fmla="*/ 85883 h 218129"/>
                  <a:gd name="connsiteX16" fmla="*/ 324617 w 324617"/>
                  <a:gd name="connsiteY16" fmla="*/ 148794 h 218129"/>
                  <a:gd name="connsiteX17" fmla="*/ 262058 w 324617"/>
                  <a:gd name="connsiteY17" fmla="*/ 218129 h 218129"/>
                  <a:gd name="connsiteX18" fmla="*/ 259445 w 324617"/>
                  <a:gd name="connsiteY18" fmla="*/ 215157 h 218129"/>
                  <a:gd name="connsiteX19" fmla="*/ 233158 w 324617"/>
                  <a:gd name="connsiteY19" fmla="*/ 200870 h 218129"/>
                  <a:gd name="connsiteX20" fmla="*/ 206870 w 324617"/>
                  <a:gd name="connsiteY20" fmla="*/ 195726 h 218129"/>
                  <a:gd name="connsiteX21" fmla="*/ 193727 w 324617"/>
                  <a:gd name="connsiteY21" fmla="*/ 189440 h 218129"/>
                  <a:gd name="connsiteX22" fmla="*/ 181726 w 324617"/>
                  <a:gd name="connsiteY22" fmla="*/ 202584 h 218129"/>
                  <a:gd name="connsiteX23" fmla="*/ 165725 w 324617"/>
                  <a:gd name="connsiteY23" fmla="*/ 193441 h 218129"/>
                  <a:gd name="connsiteX24" fmla="*/ 157724 w 324617"/>
                  <a:gd name="connsiteY24" fmla="*/ 170011 h 218129"/>
                  <a:gd name="connsiteX25" fmla="*/ 148009 w 324617"/>
                  <a:gd name="connsiteY25" fmla="*/ 164296 h 218129"/>
                  <a:gd name="connsiteX26" fmla="*/ 140580 w 324617"/>
                  <a:gd name="connsiteY26" fmla="*/ 171725 h 218129"/>
                  <a:gd name="connsiteX27" fmla="*/ 126294 w 324617"/>
                  <a:gd name="connsiteY27" fmla="*/ 155724 h 218129"/>
                  <a:gd name="connsiteX28" fmla="*/ 111436 w 324617"/>
                  <a:gd name="connsiteY28" fmla="*/ 151153 h 218129"/>
                  <a:gd name="connsiteX29" fmla="*/ 109750 w 324617"/>
                  <a:gd name="connsiteY29" fmla="*/ 151264 h 218129"/>
                  <a:gd name="connsiteX30" fmla="*/ 92577 w 324617"/>
                  <a:gd name="connsiteY30" fmla="*/ 146581 h 218129"/>
                  <a:gd name="connsiteX31" fmla="*/ 77148 w 324617"/>
                  <a:gd name="connsiteY31" fmla="*/ 134580 h 218129"/>
                  <a:gd name="connsiteX32" fmla="*/ 53147 w 324617"/>
                  <a:gd name="connsiteY32" fmla="*/ 124294 h 218129"/>
                  <a:gd name="connsiteX33" fmla="*/ 29145 w 324617"/>
                  <a:gd name="connsiteY33" fmla="*/ 86577 h 218129"/>
                  <a:gd name="connsiteX34" fmla="*/ 34288 w 324617"/>
                  <a:gd name="connsiteY34" fmla="*/ 72862 h 218129"/>
                  <a:gd name="connsiteX35" fmla="*/ 20573 w 324617"/>
                  <a:gd name="connsiteY35" fmla="*/ 62575 h 218129"/>
                  <a:gd name="connsiteX36" fmla="*/ 20573 w 324617"/>
                  <a:gd name="connsiteY36" fmla="*/ 43717 h 218129"/>
                  <a:gd name="connsiteX37" fmla="*/ 13715 w 324617"/>
                  <a:gd name="connsiteY37" fmla="*/ 42003 h 218129"/>
                  <a:gd name="connsiteX38" fmla="*/ 6578 w 324617"/>
                  <a:gd name="connsiteY38" fmla="*/ 30107 h 218129"/>
                  <a:gd name="connsiteX39" fmla="*/ 0 w 324617"/>
                  <a:gd name="connsiteY39" fmla="*/ 32574 h 218129"/>
                  <a:gd name="connsiteX40" fmla="*/ 6858 w 324617"/>
                  <a:gd name="connsiteY40" fmla="*/ 30002 h 218129"/>
                  <a:gd name="connsiteX41" fmla="*/ 6858 w 324617"/>
                  <a:gd name="connsiteY41" fmla="*/ 23144 h 218129"/>
                  <a:gd name="connsiteX42" fmla="*/ 23145 w 324617"/>
                  <a:gd name="connsiteY42" fmla="*/ 7715 h 218129"/>
                  <a:gd name="connsiteX43" fmla="*/ 42860 w 324617"/>
                  <a:gd name="connsiteY43" fmla="*/ 7715 h 218129"/>
                  <a:gd name="connsiteX44" fmla="*/ 45431 w 324617"/>
                  <a:gd name="connsiteY44" fmla="*/ 1714 h 218129"/>
                  <a:gd name="connsiteX45" fmla="*/ 55718 w 324617"/>
                  <a:gd name="connsiteY45" fmla="*/ 0 h 218129"/>
                  <a:gd name="connsiteX0" fmla="*/ 324617 w 416057"/>
                  <a:gd name="connsiteY0" fmla="*/ 148794 h 240234"/>
                  <a:gd name="connsiteX1" fmla="*/ 262058 w 416057"/>
                  <a:gd name="connsiteY1" fmla="*/ 218129 h 240234"/>
                  <a:gd name="connsiteX2" fmla="*/ 259445 w 416057"/>
                  <a:gd name="connsiteY2" fmla="*/ 215157 h 240234"/>
                  <a:gd name="connsiteX3" fmla="*/ 233158 w 416057"/>
                  <a:gd name="connsiteY3" fmla="*/ 200870 h 240234"/>
                  <a:gd name="connsiteX4" fmla="*/ 206870 w 416057"/>
                  <a:gd name="connsiteY4" fmla="*/ 195726 h 240234"/>
                  <a:gd name="connsiteX5" fmla="*/ 193727 w 416057"/>
                  <a:gd name="connsiteY5" fmla="*/ 189440 h 240234"/>
                  <a:gd name="connsiteX6" fmla="*/ 181726 w 416057"/>
                  <a:gd name="connsiteY6" fmla="*/ 202584 h 240234"/>
                  <a:gd name="connsiteX7" fmla="*/ 165725 w 416057"/>
                  <a:gd name="connsiteY7" fmla="*/ 193441 h 240234"/>
                  <a:gd name="connsiteX8" fmla="*/ 157724 w 416057"/>
                  <a:gd name="connsiteY8" fmla="*/ 170011 h 240234"/>
                  <a:gd name="connsiteX9" fmla="*/ 148009 w 416057"/>
                  <a:gd name="connsiteY9" fmla="*/ 164296 h 240234"/>
                  <a:gd name="connsiteX10" fmla="*/ 140580 w 416057"/>
                  <a:gd name="connsiteY10" fmla="*/ 171725 h 240234"/>
                  <a:gd name="connsiteX11" fmla="*/ 126294 w 416057"/>
                  <a:gd name="connsiteY11" fmla="*/ 155724 h 240234"/>
                  <a:gd name="connsiteX12" fmla="*/ 111436 w 416057"/>
                  <a:gd name="connsiteY12" fmla="*/ 151153 h 240234"/>
                  <a:gd name="connsiteX13" fmla="*/ 109750 w 416057"/>
                  <a:gd name="connsiteY13" fmla="*/ 151264 h 240234"/>
                  <a:gd name="connsiteX14" fmla="*/ 92577 w 416057"/>
                  <a:gd name="connsiteY14" fmla="*/ 146581 h 240234"/>
                  <a:gd name="connsiteX15" fmla="*/ 77148 w 416057"/>
                  <a:gd name="connsiteY15" fmla="*/ 134580 h 240234"/>
                  <a:gd name="connsiteX16" fmla="*/ 53147 w 416057"/>
                  <a:gd name="connsiteY16" fmla="*/ 124294 h 240234"/>
                  <a:gd name="connsiteX17" fmla="*/ 29145 w 416057"/>
                  <a:gd name="connsiteY17" fmla="*/ 86577 h 240234"/>
                  <a:gd name="connsiteX18" fmla="*/ 34288 w 416057"/>
                  <a:gd name="connsiteY18" fmla="*/ 72862 h 240234"/>
                  <a:gd name="connsiteX19" fmla="*/ 20573 w 416057"/>
                  <a:gd name="connsiteY19" fmla="*/ 62575 h 240234"/>
                  <a:gd name="connsiteX20" fmla="*/ 20573 w 416057"/>
                  <a:gd name="connsiteY20" fmla="*/ 43717 h 240234"/>
                  <a:gd name="connsiteX21" fmla="*/ 13715 w 416057"/>
                  <a:gd name="connsiteY21" fmla="*/ 42003 h 240234"/>
                  <a:gd name="connsiteX22" fmla="*/ 6578 w 416057"/>
                  <a:gd name="connsiteY22" fmla="*/ 30107 h 240234"/>
                  <a:gd name="connsiteX23" fmla="*/ 0 w 416057"/>
                  <a:gd name="connsiteY23" fmla="*/ 32574 h 240234"/>
                  <a:gd name="connsiteX24" fmla="*/ 6858 w 416057"/>
                  <a:gd name="connsiteY24" fmla="*/ 30002 h 240234"/>
                  <a:gd name="connsiteX25" fmla="*/ 6858 w 416057"/>
                  <a:gd name="connsiteY25" fmla="*/ 23144 h 240234"/>
                  <a:gd name="connsiteX26" fmla="*/ 23145 w 416057"/>
                  <a:gd name="connsiteY26" fmla="*/ 7715 h 240234"/>
                  <a:gd name="connsiteX27" fmla="*/ 42860 w 416057"/>
                  <a:gd name="connsiteY27" fmla="*/ 7715 h 240234"/>
                  <a:gd name="connsiteX28" fmla="*/ 45431 w 416057"/>
                  <a:gd name="connsiteY28" fmla="*/ 1714 h 240234"/>
                  <a:gd name="connsiteX29" fmla="*/ 55718 w 416057"/>
                  <a:gd name="connsiteY29" fmla="*/ 0 h 240234"/>
                  <a:gd name="connsiteX30" fmla="*/ 76290 w 416057"/>
                  <a:gd name="connsiteY30" fmla="*/ 19715 h 240234"/>
                  <a:gd name="connsiteX31" fmla="*/ 89149 w 416057"/>
                  <a:gd name="connsiteY31" fmla="*/ 14572 h 240234"/>
                  <a:gd name="connsiteX32" fmla="*/ 99435 w 416057"/>
                  <a:gd name="connsiteY32" fmla="*/ 22287 h 240234"/>
                  <a:gd name="connsiteX33" fmla="*/ 115722 w 416057"/>
                  <a:gd name="connsiteY33" fmla="*/ 22287 h 240234"/>
                  <a:gd name="connsiteX34" fmla="*/ 141438 w 416057"/>
                  <a:gd name="connsiteY34" fmla="*/ 36860 h 240234"/>
                  <a:gd name="connsiteX35" fmla="*/ 156010 w 416057"/>
                  <a:gd name="connsiteY35" fmla="*/ 36002 h 240234"/>
                  <a:gd name="connsiteX36" fmla="*/ 176583 w 416057"/>
                  <a:gd name="connsiteY36" fmla="*/ 42003 h 240234"/>
                  <a:gd name="connsiteX37" fmla="*/ 193727 w 416057"/>
                  <a:gd name="connsiteY37" fmla="*/ 37717 h 240234"/>
                  <a:gd name="connsiteX38" fmla="*/ 209156 w 416057"/>
                  <a:gd name="connsiteY38" fmla="*/ 52289 h 240234"/>
                  <a:gd name="connsiteX39" fmla="*/ 210013 w 416057"/>
                  <a:gd name="connsiteY39" fmla="*/ 59147 h 240234"/>
                  <a:gd name="connsiteX40" fmla="*/ 219443 w 416057"/>
                  <a:gd name="connsiteY40" fmla="*/ 70290 h 240234"/>
                  <a:gd name="connsiteX41" fmla="*/ 237444 w 416057"/>
                  <a:gd name="connsiteY41" fmla="*/ 71147 h 240234"/>
                  <a:gd name="connsiteX42" fmla="*/ 252016 w 416057"/>
                  <a:gd name="connsiteY42" fmla="*/ 89149 h 240234"/>
                  <a:gd name="connsiteX43" fmla="*/ 260588 w 416057"/>
                  <a:gd name="connsiteY43" fmla="*/ 85720 h 240234"/>
                  <a:gd name="connsiteX44" fmla="*/ 262058 w 416057"/>
                  <a:gd name="connsiteY44" fmla="*/ 85883 h 240234"/>
                  <a:gd name="connsiteX45" fmla="*/ 416057 w 416057"/>
                  <a:gd name="connsiteY45" fmla="*/ 240234 h 240234"/>
                  <a:gd name="connsiteX0" fmla="*/ 262058 w 416057"/>
                  <a:gd name="connsiteY0" fmla="*/ 218129 h 240234"/>
                  <a:gd name="connsiteX1" fmla="*/ 259445 w 416057"/>
                  <a:gd name="connsiteY1" fmla="*/ 215157 h 240234"/>
                  <a:gd name="connsiteX2" fmla="*/ 233158 w 416057"/>
                  <a:gd name="connsiteY2" fmla="*/ 200870 h 240234"/>
                  <a:gd name="connsiteX3" fmla="*/ 206870 w 416057"/>
                  <a:gd name="connsiteY3" fmla="*/ 195726 h 240234"/>
                  <a:gd name="connsiteX4" fmla="*/ 193727 w 416057"/>
                  <a:gd name="connsiteY4" fmla="*/ 189440 h 240234"/>
                  <a:gd name="connsiteX5" fmla="*/ 181726 w 416057"/>
                  <a:gd name="connsiteY5" fmla="*/ 202584 h 240234"/>
                  <a:gd name="connsiteX6" fmla="*/ 165725 w 416057"/>
                  <a:gd name="connsiteY6" fmla="*/ 193441 h 240234"/>
                  <a:gd name="connsiteX7" fmla="*/ 157724 w 416057"/>
                  <a:gd name="connsiteY7" fmla="*/ 170011 h 240234"/>
                  <a:gd name="connsiteX8" fmla="*/ 148009 w 416057"/>
                  <a:gd name="connsiteY8" fmla="*/ 164296 h 240234"/>
                  <a:gd name="connsiteX9" fmla="*/ 140580 w 416057"/>
                  <a:gd name="connsiteY9" fmla="*/ 171725 h 240234"/>
                  <a:gd name="connsiteX10" fmla="*/ 126294 w 416057"/>
                  <a:gd name="connsiteY10" fmla="*/ 155724 h 240234"/>
                  <a:gd name="connsiteX11" fmla="*/ 111436 w 416057"/>
                  <a:gd name="connsiteY11" fmla="*/ 151153 h 240234"/>
                  <a:gd name="connsiteX12" fmla="*/ 109750 w 416057"/>
                  <a:gd name="connsiteY12" fmla="*/ 151264 h 240234"/>
                  <a:gd name="connsiteX13" fmla="*/ 92577 w 416057"/>
                  <a:gd name="connsiteY13" fmla="*/ 146581 h 240234"/>
                  <a:gd name="connsiteX14" fmla="*/ 77148 w 416057"/>
                  <a:gd name="connsiteY14" fmla="*/ 134580 h 240234"/>
                  <a:gd name="connsiteX15" fmla="*/ 53147 w 416057"/>
                  <a:gd name="connsiteY15" fmla="*/ 124294 h 240234"/>
                  <a:gd name="connsiteX16" fmla="*/ 29145 w 416057"/>
                  <a:gd name="connsiteY16" fmla="*/ 86577 h 240234"/>
                  <a:gd name="connsiteX17" fmla="*/ 34288 w 416057"/>
                  <a:gd name="connsiteY17" fmla="*/ 72862 h 240234"/>
                  <a:gd name="connsiteX18" fmla="*/ 20573 w 416057"/>
                  <a:gd name="connsiteY18" fmla="*/ 62575 h 240234"/>
                  <a:gd name="connsiteX19" fmla="*/ 20573 w 416057"/>
                  <a:gd name="connsiteY19" fmla="*/ 43717 h 240234"/>
                  <a:gd name="connsiteX20" fmla="*/ 13715 w 416057"/>
                  <a:gd name="connsiteY20" fmla="*/ 42003 h 240234"/>
                  <a:gd name="connsiteX21" fmla="*/ 6578 w 416057"/>
                  <a:gd name="connsiteY21" fmla="*/ 30107 h 240234"/>
                  <a:gd name="connsiteX22" fmla="*/ 0 w 416057"/>
                  <a:gd name="connsiteY22" fmla="*/ 32574 h 240234"/>
                  <a:gd name="connsiteX23" fmla="*/ 6858 w 416057"/>
                  <a:gd name="connsiteY23" fmla="*/ 30002 h 240234"/>
                  <a:gd name="connsiteX24" fmla="*/ 6858 w 416057"/>
                  <a:gd name="connsiteY24" fmla="*/ 23144 h 240234"/>
                  <a:gd name="connsiteX25" fmla="*/ 23145 w 416057"/>
                  <a:gd name="connsiteY25" fmla="*/ 7715 h 240234"/>
                  <a:gd name="connsiteX26" fmla="*/ 42860 w 416057"/>
                  <a:gd name="connsiteY26" fmla="*/ 7715 h 240234"/>
                  <a:gd name="connsiteX27" fmla="*/ 45431 w 416057"/>
                  <a:gd name="connsiteY27" fmla="*/ 1714 h 240234"/>
                  <a:gd name="connsiteX28" fmla="*/ 55718 w 416057"/>
                  <a:gd name="connsiteY28" fmla="*/ 0 h 240234"/>
                  <a:gd name="connsiteX29" fmla="*/ 76290 w 416057"/>
                  <a:gd name="connsiteY29" fmla="*/ 19715 h 240234"/>
                  <a:gd name="connsiteX30" fmla="*/ 89149 w 416057"/>
                  <a:gd name="connsiteY30" fmla="*/ 14572 h 240234"/>
                  <a:gd name="connsiteX31" fmla="*/ 99435 w 416057"/>
                  <a:gd name="connsiteY31" fmla="*/ 22287 h 240234"/>
                  <a:gd name="connsiteX32" fmla="*/ 115722 w 416057"/>
                  <a:gd name="connsiteY32" fmla="*/ 22287 h 240234"/>
                  <a:gd name="connsiteX33" fmla="*/ 141438 w 416057"/>
                  <a:gd name="connsiteY33" fmla="*/ 36860 h 240234"/>
                  <a:gd name="connsiteX34" fmla="*/ 156010 w 416057"/>
                  <a:gd name="connsiteY34" fmla="*/ 36002 h 240234"/>
                  <a:gd name="connsiteX35" fmla="*/ 176583 w 416057"/>
                  <a:gd name="connsiteY35" fmla="*/ 42003 h 240234"/>
                  <a:gd name="connsiteX36" fmla="*/ 193727 w 416057"/>
                  <a:gd name="connsiteY36" fmla="*/ 37717 h 240234"/>
                  <a:gd name="connsiteX37" fmla="*/ 209156 w 416057"/>
                  <a:gd name="connsiteY37" fmla="*/ 52289 h 240234"/>
                  <a:gd name="connsiteX38" fmla="*/ 210013 w 416057"/>
                  <a:gd name="connsiteY38" fmla="*/ 59147 h 240234"/>
                  <a:gd name="connsiteX39" fmla="*/ 219443 w 416057"/>
                  <a:gd name="connsiteY39" fmla="*/ 70290 h 240234"/>
                  <a:gd name="connsiteX40" fmla="*/ 237444 w 416057"/>
                  <a:gd name="connsiteY40" fmla="*/ 71147 h 240234"/>
                  <a:gd name="connsiteX41" fmla="*/ 252016 w 416057"/>
                  <a:gd name="connsiteY41" fmla="*/ 89149 h 240234"/>
                  <a:gd name="connsiteX42" fmla="*/ 260588 w 416057"/>
                  <a:gd name="connsiteY42" fmla="*/ 85720 h 240234"/>
                  <a:gd name="connsiteX43" fmla="*/ 262058 w 416057"/>
                  <a:gd name="connsiteY43" fmla="*/ 85883 h 240234"/>
                  <a:gd name="connsiteX44" fmla="*/ 416057 w 416057"/>
                  <a:gd name="connsiteY44" fmla="*/ 240234 h 240234"/>
                  <a:gd name="connsiteX0" fmla="*/ 262058 w 262058"/>
                  <a:gd name="connsiteY0" fmla="*/ 218129 h 218129"/>
                  <a:gd name="connsiteX1" fmla="*/ 259445 w 262058"/>
                  <a:gd name="connsiteY1" fmla="*/ 215157 h 218129"/>
                  <a:gd name="connsiteX2" fmla="*/ 233158 w 262058"/>
                  <a:gd name="connsiteY2" fmla="*/ 200870 h 218129"/>
                  <a:gd name="connsiteX3" fmla="*/ 206870 w 262058"/>
                  <a:gd name="connsiteY3" fmla="*/ 195726 h 218129"/>
                  <a:gd name="connsiteX4" fmla="*/ 193727 w 262058"/>
                  <a:gd name="connsiteY4" fmla="*/ 189440 h 218129"/>
                  <a:gd name="connsiteX5" fmla="*/ 181726 w 262058"/>
                  <a:gd name="connsiteY5" fmla="*/ 202584 h 218129"/>
                  <a:gd name="connsiteX6" fmla="*/ 165725 w 262058"/>
                  <a:gd name="connsiteY6" fmla="*/ 193441 h 218129"/>
                  <a:gd name="connsiteX7" fmla="*/ 157724 w 262058"/>
                  <a:gd name="connsiteY7" fmla="*/ 170011 h 218129"/>
                  <a:gd name="connsiteX8" fmla="*/ 148009 w 262058"/>
                  <a:gd name="connsiteY8" fmla="*/ 164296 h 218129"/>
                  <a:gd name="connsiteX9" fmla="*/ 140580 w 262058"/>
                  <a:gd name="connsiteY9" fmla="*/ 171725 h 218129"/>
                  <a:gd name="connsiteX10" fmla="*/ 126294 w 262058"/>
                  <a:gd name="connsiteY10" fmla="*/ 155724 h 218129"/>
                  <a:gd name="connsiteX11" fmla="*/ 111436 w 262058"/>
                  <a:gd name="connsiteY11" fmla="*/ 151153 h 218129"/>
                  <a:gd name="connsiteX12" fmla="*/ 109750 w 262058"/>
                  <a:gd name="connsiteY12" fmla="*/ 151264 h 218129"/>
                  <a:gd name="connsiteX13" fmla="*/ 92577 w 262058"/>
                  <a:gd name="connsiteY13" fmla="*/ 146581 h 218129"/>
                  <a:gd name="connsiteX14" fmla="*/ 77148 w 262058"/>
                  <a:gd name="connsiteY14" fmla="*/ 134580 h 218129"/>
                  <a:gd name="connsiteX15" fmla="*/ 53147 w 262058"/>
                  <a:gd name="connsiteY15" fmla="*/ 124294 h 218129"/>
                  <a:gd name="connsiteX16" fmla="*/ 29145 w 262058"/>
                  <a:gd name="connsiteY16" fmla="*/ 86577 h 218129"/>
                  <a:gd name="connsiteX17" fmla="*/ 34288 w 262058"/>
                  <a:gd name="connsiteY17" fmla="*/ 72862 h 218129"/>
                  <a:gd name="connsiteX18" fmla="*/ 20573 w 262058"/>
                  <a:gd name="connsiteY18" fmla="*/ 62575 h 218129"/>
                  <a:gd name="connsiteX19" fmla="*/ 20573 w 262058"/>
                  <a:gd name="connsiteY19" fmla="*/ 43717 h 218129"/>
                  <a:gd name="connsiteX20" fmla="*/ 13715 w 262058"/>
                  <a:gd name="connsiteY20" fmla="*/ 42003 h 218129"/>
                  <a:gd name="connsiteX21" fmla="*/ 6578 w 262058"/>
                  <a:gd name="connsiteY21" fmla="*/ 30107 h 218129"/>
                  <a:gd name="connsiteX22" fmla="*/ 0 w 262058"/>
                  <a:gd name="connsiteY22" fmla="*/ 32574 h 218129"/>
                  <a:gd name="connsiteX23" fmla="*/ 6858 w 262058"/>
                  <a:gd name="connsiteY23" fmla="*/ 30002 h 218129"/>
                  <a:gd name="connsiteX24" fmla="*/ 6858 w 262058"/>
                  <a:gd name="connsiteY24" fmla="*/ 23144 h 218129"/>
                  <a:gd name="connsiteX25" fmla="*/ 23145 w 262058"/>
                  <a:gd name="connsiteY25" fmla="*/ 7715 h 218129"/>
                  <a:gd name="connsiteX26" fmla="*/ 42860 w 262058"/>
                  <a:gd name="connsiteY26" fmla="*/ 7715 h 218129"/>
                  <a:gd name="connsiteX27" fmla="*/ 45431 w 262058"/>
                  <a:gd name="connsiteY27" fmla="*/ 1714 h 218129"/>
                  <a:gd name="connsiteX28" fmla="*/ 55718 w 262058"/>
                  <a:gd name="connsiteY28" fmla="*/ 0 h 218129"/>
                  <a:gd name="connsiteX29" fmla="*/ 76290 w 262058"/>
                  <a:gd name="connsiteY29" fmla="*/ 19715 h 218129"/>
                  <a:gd name="connsiteX30" fmla="*/ 89149 w 262058"/>
                  <a:gd name="connsiteY30" fmla="*/ 14572 h 218129"/>
                  <a:gd name="connsiteX31" fmla="*/ 99435 w 262058"/>
                  <a:gd name="connsiteY31" fmla="*/ 22287 h 218129"/>
                  <a:gd name="connsiteX32" fmla="*/ 115722 w 262058"/>
                  <a:gd name="connsiteY32" fmla="*/ 22287 h 218129"/>
                  <a:gd name="connsiteX33" fmla="*/ 141438 w 262058"/>
                  <a:gd name="connsiteY33" fmla="*/ 36860 h 218129"/>
                  <a:gd name="connsiteX34" fmla="*/ 156010 w 262058"/>
                  <a:gd name="connsiteY34" fmla="*/ 36002 h 218129"/>
                  <a:gd name="connsiteX35" fmla="*/ 176583 w 262058"/>
                  <a:gd name="connsiteY35" fmla="*/ 42003 h 218129"/>
                  <a:gd name="connsiteX36" fmla="*/ 193727 w 262058"/>
                  <a:gd name="connsiteY36" fmla="*/ 37717 h 218129"/>
                  <a:gd name="connsiteX37" fmla="*/ 209156 w 262058"/>
                  <a:gd name="connsiteY37" fmla="*/ 52289 h 218129"/>
                  <a:gd name="connsiteX38" fmla="*/ 210013 w 262058"/>
                  <a:gd name="connsiteY38" fmla="*/ 59147 h 218129"/>
                  <a:gd name="connsiteX39" fmla="*/ 219443 w 262058"/>
                  <a:gd name="connsiteY39" fmla="*/ 70290 h 218129"/>
                  <a:gd name="connsiteX40" fmla="*/ 237444 w 262058"/>
                  <a:gd name="connsiteY40" fmla="*/ 71147 h 218129"/>
                  <a:gd name="connsiteX41" fmla="*/ 252016 w 262058"/>
                  <a:gd name="connsiteY41" fmla="*/ 89149 h 218129"/>
                  <a:gd name="connsiteX42" fmla="*/ 260588 w 262058"/>
                  <a:gd name="connsiteY42" fmla="*/ 85720 h 218129"/>
                  <a:gd name="connsiteX43" fmla="*/ 262058 w 262058"/>
                  <a:gd name="connsiteY43" fmla="*/ 85883 h 21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62058" h="218129">
                    <a:moveTo>
                      <a:pt x="262058" y="218129"/>
                    </a:moveTo>
                    <a:lnTo>
                      <a:pt x="259445" y="215157"/>
                    </a:lnTo>
                    <a:lnTo>
                      <a:pt x="233158" y="200870"/>
                    </a:lnTo>
                    <a:lnTo>
                      <a:pt x="206870" y="195726"/>
                    </a:lnTo>
                    <a:lnTo>
                      <a:pt x="193727" y="189440"/>
                    </a:lnTo>
                    <a:lnTo>
                      <a:pt x="181726" y="202584"/>
                    </a:lnTo>
                    <a:lnTo>
                      <a:pt x="165725" y="193441"/>
                    </a:lnTo>
                    <a:lnTo>
                      <a:pt x="157724" y="170011"/>
                    </a:lnTo>
                    <a:lnTo>
                      <a:pt x="148009" y="164296"/>
                    </a:lnTo>
                    <a:lnTo>
                      <a:pt x="140580" y="171725"/>
                    </a:lnTo>
                    <a:lnTo>
                      <a:pt x="126294" y="155724"/>
                    </a:lnTo>
                    <a:lnTo>
                      <a:pt x="111436" y="151153"/>
                    </a:lnTo>
                    <a:lnTo>
                      <a:pt x="109750" y="151264"/>
                    </a:lnTo>
                    <a:lnTo>
                      <a:pt x="92577" y="146581"/>
                    </a:lnTo>
                    <a:lnTo>
                      <a:pt x="77148" y="134580"/>
                    </a:lnTo>
                    <a:lnTo>
                      <a:pt x="53147" y="124294"/>
                    </a:lnTo>
                    <a:lnTo>
                      <a:pt x="29145" y="86577"/>
                    </a:lnTo>
                    <a:lnTo>
                      <a:pt x="34288" y="72862"/>
                    </a:lnTo>
                    <a:lnTo>
                      <a:pt x="20573" y="62575"/>
                    </a:lnTo>
                    <a:lnTo>
                      <a:pt x="20573" y="43717"/>
                    </a:lnTo>
                    <a:lnTo>
                      <a:pt x="13715" y="42003"/>
                    </a:lnTo>
                    <a:lnTo>
                      <a:pt x="6578" y="30107"/>
                    </a:lnTo>
                    <a:lnTo>
                      <a:pt x="0" y="32574"/>
                    </a:lnTo>
                    <a:lnTo>
                      <a:pt x="6858" y="30002"/>
                    </a:lnTo>
                    <a:lnTo>
                      <a:pt x="6858" y="23144"/>
                    </a:lnTo>
                    <a:lnTo>
                      <a:pt x="23145" y="7715"/>
                    </a:lnTo>
                    <a:lnTo>
                      <a:pt x="42860" y="7715"/>
                    </a:lnTo>
                    <a:lnTo>
                      <a:pt x="45431" y="1714"/>
                    </a:lnTo>
                    <a:lnTo>
                      <a:pt x="55718" y="0"/>
                    </a:lnTo>
                    <a:lnTo>
                      <a:pt x="76290" y="19715"/>
                    </a:lnTo>
                    <a:lnTo>
                      <a:pt x="89149" y="14572"/>
                    </a:lnTo>
                    <a:lnTo>
                      <a:pt x="99435" y="22287"/>
                    </a:lnTo>
                    <a:lnTo>
                      <a:pt x="115722" y="22287"/>
                    </a:lnTo>
                    <a:lnTo>
                      <a:pt x="141438" y="36860"/>
                    </a:lnTo>
                    <a:lnTo>
                      <a:pt x="156010" y="36002"/>
                    </a:lnTo>
                    <a:lnTo>
                      <a:pt x="176583" y="42003"/>
                    </a:lnTo>
                    <a:lnTo>
                      <a:pt x="193727" y="37717"/>
                    </a:lnTo>
                    <a:lnTo>
                      <a:pt x="209156" y="52289"/>
                    </a:lnTo>
                    <a:lnTo>
                      <a:pt x="210013" y="59147"/>
                    </a:lnTo>
                    <a:lnTo>
                      <a:pt x="219443" y="70290"/>
                    </a:lnTo>
                    <a:lnTo>
                      <a:pt x="237444" y="71147"/>
                    </a:lnTo>
                    <a:lnTo>
                      <a:pt x="252016" y="89149"/>
                    </a:lnTo>
                    <a:lnTo>
                      <a:pt x="260588" y="85720"/>
                    </a:lnTo>
                    <a:lnTo>
                      <a:pt x="262058" y="85883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68729F36-BBE6-5B54-0A52-432AB5E0E7E7}"/>
                  </a:ext>
                </a:extLst>
              </p:cNvPr>
              <p:cNvSpPr/>
              <p:nvPr/>
            </p:nvSpPr>
            <p:spPr>
              <a:xfrm>
                <a:off x="3105392" y="2126433"/>
                <a:ext cx="268193" cy="364023"/>
              </a:xfrm>
              <a:custGeom>
                <a:avLst/>
                <a:gdLst>
                  <a:gd name="connsiteX0" fmla="*/ 117571 w 268193"/>
                  <a:gd name="connsiteY0" fmla="*/ 0 h 364023"/>
                  <a:gd name="connsiteX1" fmla="*/ 132430 w 268193"/>
                  <a:gd name="connsiteY1" fmla="*/ 4572 h 364023"/>
                  <a:gd name="connsiteX2" fmla="*/ 146716 w 268193"/>
                  <a:gd name="connsiteY2" fmla="*/ 20573 h 364023"/>
                  <a:gd name="connsiteX3" fmla="*/ 154145 w 268193"/>
                  <a:gd name="connsiteY3" fmla="*/ 13144 h 364023"/>
                  <a:gd name="connsiteX4" fmla="*/ 163860 w 268193"/>
                  <a:gd name="connsiteY4" fmla="*/ 18858 h 364023"/>
                  <a:gd name="connsiteX5" fmla="*/ 171860 w 268193"/>
                  <a:gd name="connsiteY5" fmla="*/ 42288 h 364023"/>
                  <a:gd name="connsiteX6" fmla="*/ 187861 w 268193"/>
                  <a:gd name="connsiteY6" fmla="*/ 51432 h 364023"/>
                  <a:gd name="connsiteX7" fmla="*/ 199862 w 268193"/>
                  <a:gd name="connsiteY7" fmla="*/ 38288 h 364023"/>
                  <a:gd name="connsiteX8" fmla="*/ 213006 w 268193"/>
                  <a:gd name="connsiteY8" fmla="*/ 44574 h 364023"/>
                  <a:gd name="connsiteX9" fmla="*/ 239294 w 268193"/>
                  <a:gd name="connsiteY9" fmla="*/ 49717 h 364023"/>
                  <a:gd name="connsiteX10" fmla="*/ 265581 w 268193"/>
                  <a:gd name="connsiteY10" fmla="*/ 64004 h 364023"/>
                  <a:gd name="connsiteX11" fmla="*/ 268193 w 268193"/>
                  <a:gd name="connsiteY11" fmla="*/ 66975 h 364023"/>
                  <a:gd name="connsiteX12" fmla="*/ 268193 w 268193"/>
                  <a:gd name="connsiteY12" fmla="*/ 240063 h 364023"/>
                  <a:gd name="connsiteX13" fmla="*/ 249008 w 268193"/>
                  <a:gd name="connsiteY13" fmla="*/ 239444 h 364023"/>
                  <a:gd name="connsiteX14" fmla="*/ 210149 w 268193"/>
                  <a:gd name="connsiteY14" fmla="*/ 251445 h 364023"/>
                  <a:gd name="connsiteX15" fmla="*/ 175860 w 268193"/>
                  <a:gd name="connsiteY15" fmla="*/ 261731 h 364023"/>
                  <a:gd name="connsiteX16" fmla="*/ 136430 w 268193"/>
                  <a:gd name="connsiteY16" fmla="*/ 283447 h 364023"/>
                  <a:gd name="connsiteX17" fmla="*/ 123286 w 268193"/>
                  <a:gd name="connsiteY17" fmla="*/ 297162 h 364023"/>
                  <a:gd name="connsiteX18" fmla="*/ 123286 w 268193"/>
                  <a:gd name="connsiteY18" fmla="*/ 318877 h 364023"/>
                  <a:gd name="connsiteX19" fmla="*/ 126143 w 268193"/>
                  <a:gd name="connsiteY19" fmla="*/ 349737 h 364023"/>
                  <a:gd name="connsiteX20" fmla="*/ 136430 w 268193"/>
                  <a:gd name="connsiteY20" fmla="*/ 362880 h 364023"/>
                  <a:gd name="connsiteX21" fmla="*/ 129001 w 268193"/>
                  <a:gd name="connsiteY21" fmla="*/ 364023 h 364023"/>
                  <a:gd name="connsiteX22" fmla="*/ 120429 w 268193"/>
                  <a:gd name="connsiteY22" fmla="*/ 357166 h 364023"/>
                  <a:gd name="connsiteX23" fmla="*/ 105570 w 268193"/>
                  <a:gd name="connsiteY23" fmla="*/ 356023 h 364023"/>
                  <a:gd name="connsiteX24" fmla="*/ 103606 w 268193"/>
                  <a:gd name="connsiteY24" fmla="*/ 356612 h 364023"/>
                  <a:gd name="connsiteX25" fmla="*/ 103856 w 268193"/>
                  <a:gd name="connsiteY25" fmla="*/ 356023 h 364023"/>
                  <a:gd name="connsiteX26" fmla="*/ 83283 w 268193"/>
                  <a:gd name="connsiteY26" fmla="*/ 356023 h 364023"/>
                  <a:gd name="connsiteX27" fmla="*/ 66139 w 268193"/>
                  <a:gd name="connsiteY27" fmla="*/ 354880 h 364023"/>
                  <a:gd name="connsiteX28" fmla="*/ 56995 w 268193"/>
                  <a:gd name="connsiteY28" fmla="*/ 334307 h 364023"/>
                  <a:gd name="connsiteX29" fmla="*/ 50139 w 268193"/>
                  <a:gd name="connsiteY29" fmla="*/ 332021 h 364023"/>
                  <a:gd name="connsiteX30" fmla="*/ 34137 w 268193"/>
                  <a:gd name="connsiteY30" fmla="*/ 316020 h 364023"/>
                  <a:gd name="connsiteX31" fmla="*/ 32994 w 268193"/>
                  <a:gd name="connsiteY31" fmla="*/ 296590 h 364023"/>
                  <a:gd name="connsiteX32" fmla="*/ 29565 w 268193"/>
                  <a:gd name="connsiteY32" fmla="*/ 282875 h 364023"/>
                  <a:gd name="connsiteX33" fmla="*/ 44424 w 268193"/>
                  <a:gd name="connsiteY33" fmla="*/ 257731 h 364023"/>
                  <a:gd name="connsiteX34" fmla="*/ 52424 w 268193"/>
                  <a:gd name="connsiteY34" fmla="*/ 236015 h 364023"/>
                  <a:gd name="connsiteX35" fmla="*/ 44424 w 268193"/>
                  <a:gd name="connsiteY35" fmla="*/ 189155 h 364023"/>
                  <a:gd name="connsiteX36" fmla="*/ 4421 w 268193"/>
                  <a:gd name="connsiteY36" fmla="*/ 185726 h 364023"/>
                  <a:gd name="connsiteX37" fmla="*/ 0 w 268193"/>
                  <a:gd name="connsiteY37" fmla="*/ 188252 h 364023"/>
                  <a:gd name="connsiteX38" fmla="*/ 6136 w 268193"/>
                  <a:gd name="connsiteY38" fmla="*/ 151438 h 364023"/>
                  <a:gd name="connsiteX39" fmla="*/ 21565 w 268193"/>
                  <a:gd name="connsiteY39" fmla="*/ 144581 h 364023"/>
                  <a:gd name="connsiteX40" fmla="*/ 42138 w 268193"/>
                  <a:gd name="connsiteY40" fmla="*/ 142866 h 364023"/>
                  <a:gd name="connsiteX41" fmla="*/ 64425 w 268193"/>
                  <a:gd name="connsiteY41" fmla="*/ 130865 h 364023"/>
                  <a:gd name="connsiteX42" fmla="*/ 78140 w 268193"/>
                  <a:gd name="connsiteY42" fmla="*/ 112007 h 364023"/>
                  <a:gd name="connsiteX43" fmla="*/ 100428 w 268193"/>
                  <a:gd name="connsiteY43" fmla="*/ 106864 h 364023"/>
                  <a:gd name="connsiteX44" fmla="*/ 107284 w 268193"/>
                  <a:gd name="connsiteY44" fmla="*/ 86291 h 364023"/>
                  <a:gd name="connsiteX45" fmla="*/ 112428 w 268193"/>
                  <a:gd name="connsiteY45" fmla="*/ 70862 h 364023"/>
                  <a:gd name="connsiteX46" fmla="*/ 117571 w 268193"/>
                  <a:gd name="connsiteY46" fmla="*/ 36574 h 364023"/>
                  <a:gd name="connsiteX47" fmla="*/ 110714 w 268193"/>
                  <a:gd name="connsiteY47" fmla="*/ 17715 h 364023"/>
                  <a:gd name="connsiteX48" fmla="*/ 117571 w 268193"/>
                  <a:gd name="connsiteY48" fmla="*/ 571 h 364023"/>
                  <a:gd name="connsiteX49" fmla="*/ 115886 w 268193"/>
                  <a:gd name="connsiteY49" fmla="*/ 112 h 364023"/>
                  <a:gd name="connsiteX0" fmla="*/ 117571 w 399809"/>
                  <a:gd name="connsiteY0" fmla="*/ 0 h 364023"/>
                  <a:gd name="connsiteX1" fmla="*/ 132430 w 399809"/>
                  <a:gd name="connsiteY1" fmla="*/ 4572 h 364023"/>
                  <a:gd name="connsiteX2" fmla="*/ 146716 w 399809"/>
                  <a:gd name="connsiteY2" fmla="*/ 20573 h 364023"/>
                  <a:gd name="connsiteX3" fmla="*/ 154145 w 399809"/>
                  <a:gd name="connsiteY3" fmla="*/ 13144 h 364023"/>
                  <a:gd name="connsiteX4" fmla="*/ 163860 w 399809"/>
                  <a:gd name="connsiteY4" fmla="*/ 18858 h 364023"/>
                  <a:gd name="connsiteX5" fmla="*/ 171860 w 399809"/>
                  <a:gd name="connsiteY5" fmla="*/ 42288 h 364023"/>
                  <a:gd name="connsiteX6" fmla="*/ 187861 w 399809"/>
                  <a:gd name="connsiteY6" fmla="*/ 51432 h 364023"/>
                  <a:gd name="connsiteX7" fmla="*/ 199862 w 399809"/>
                  <a:gd name="connsiteY7" fmla="*/ 38288 h 364023"/>
                  <a:gd name="connsiteX8" fmla="*/ 213006 w 399809"/>
                  <a:gd name="connsiteY8" fmla="*/ 44574 h 364023"/>
                  <a:gd name="connsiteX9" fmla="*/ 239294 w 399809"/>
                  <a:gd name="connsiteY9" fmla="*/ 49717 h 364023"/>
                  <a:gd name="connsiteX10" fmla="*/ 265581 w 399809"/>
                  <a:gd name="connsiteY10" fmla="*/ 64004 h 364023"/>
                  <a:gd name="connsiteX11" fmla="*/ 268193 w 399809"/>
                  <a:gd name="connsiteY11" fmla="*/ 66975 h 364023"/>
                  <a:gd name="connsiteX12" fmla="*/ 399808 w 399809"/>
                  <a:gd name="connsiteY12" fmla="*/ 135755 h 364023"/>
                  <a:gd name="connsiteX13" fmla="*/ 268193 w 399809"/>
                  <a:gd name="connsiteY13" fmla="*/ 240063 h 364023"/>
                  <a:gd name="connsiteX14" fmla="*/ 249008 w 399809"/>
                  <a:gd name="connsiteY14" fmla="*/ 239444 h 364023"/>
                  <a:gd name="connsiteX15" fmla="*/ 210149 w 399809"/>
                  <a:gd name="connsiteY15" fmla="*/ 251445 h 364023"/>
                  <a:gd name="connsiteX16" fmla="*/ 175860 w 399809"/>
                  <a:gd name="connsiteY16" fmla="*/ 261731 h 364023"/>
                  <a:gd name="connsiteX17" fmla="*/ 136430 w 399809"/>
                  <a:gd name="connsiteY17" fmla="*/ 283447 h 364023"/>
                  <a:gd name="connsiteX18" fmla="*/ 123286 w 399809"/>
                  <a:gd name="connsiteY18" fmla="*/ 297162 h 364023"/>
                  <a:gd name="connsiteX19" fmla="*/ 123286 w 399809"/>
                  <a:gd name="connsiteY19" fmla="*/ 318877 h 364023"/>
                  <a:gd name="connsiteX20" fmla="*/ 126143 w 399809"/>
                  <a:gd name="connsiteY20" fmla="*/ 349737 h 364023"/>
                  <a:gd name="connsiteX21" fmla="*/ 136430 w 399809"/>
                  <a:gd name="connsiteY21" fmla="*/ 362880 h 364023"/>
                  <a:gd name="connsiteX22" fmla="*/ 129001 w 399809"/>
                  <a:gd name="connsiteY22" fmla="*/ 364023 h 364023"/>
                  <a:gd name="connsiteX23" fmla="*/ 120429 w 399809"/>
                  <a:gd name="connsiteY23" fmla="*/ 357166 h 364023"/>
                  <a:gd name="connsiteX24" fmla="*/ 105570 w 399809"/>
                  <a:gd name="connsiteY24" fmla="*/ 356023 h 364023"/>
                  <a:gd name="connsiteX25" fmla="*/ 103606 w 399809"/>
                  <a:gd name="connsiteY25" fmla="*/ 356612 h 364023"/>
                  <a:gd name="connsiteX26" fmla="*/ 103856 w 399809"/>
                  <a:gd name="connsiteY26" fmla="*/ 356023 h 364023"/>
                  <a:gd name="connsiteX27" fmla="*/ 83283 w 399809"/>
                  <a:gd name="connsiteY27" fmla="*/ 356023 h 364023"/>
                  <a:gd name="connsiteX28" fmla="*/ 66139 w 399809"/>
                  <a:gd name="connsiteY28" fmla="*/ 354880 h 364023"/>
                  <a:gd name="connsiteX29" fmla="*/ 56995 w 399809"/>
                  <a:gd name="connsiteY29" fmla="*/ 334307 h 364023"/>
                  <a:gd name="connsiteX30" fmla="*/ 50139 w 399809"/>
                  <a:gd name="connsiteY30" fmla="*/ 332021 h 364023"/>
                  <a:gd name="connsiteX31" fmla="*/ 34137 w 399809"/>
                  <a:gd name="connsiteY31" fmla="*/ 316020 h 364023"/>
                  <a:gd name="connsiteX32" fmla="*/ 32994 w 399809"/>
                  <a:gd name="connsiteY32" fmla="*/ 296590 h 364023"/>
                  <a:gd name="connsiteX33" fmla="*/ 29565 w 399809"/>
                  <a:gd name="connsiteY33" fmla="*/ 282875 h 364023"/>
                  <a:gd name="connsiteX34" fmla="*/ 44424 w 399809"/>
                  <a:gd name="connsiteY34" fmla="*/ 257731 h 364023"/>
                  <a:gd name="connsiteX35" fmla="*/ 52424 w 399809"/>
                  <a:gd name="connsiteY35" fmla="*/ 236015 h 364023"/>
                  <a:gd name="connsiteX36" fmla="*/ 44424 w 399809"/>
                  <a:gd name="connsiteY36" fmla="*/ 189155 h 364023"/>
                  <a:gd name="connsiteX37" fmla="*/ 4421 w 399809"/>
                  <a:gd name="connsiteY37" fmla="*/ 185726 h 364023"/>
                  <a:gd name="connsiteX38" fmla="*/ 0 w 399809"/>
                  <a:gd name="connsiteY38" fmla="*/ 188252 h 364023"/>
                  <a:gd name="connsiteX39" fmla="*/ 6136 w 399809"/>
                  <a:gd name="connsiteY39" fmla="*/ 151438 h 364023"/>
                  <a:gd name="connsiteX40" fmla="*/ 21565 w 399809"/>
                  <a:gd name="connsiteY40" fmla="*/ 144581 h 364023"/>
                  <a:gd name="connsiteX41" fmla="*/ 42138 w 399809"/>
                  <a:gd name="connsiteY41" fmla="*/ 142866 h 364023"/>
                  <a:gd name="connsiteX42" fmla="*/ 64425 w 399809"/>
                  <a:gd name="connsiteY42" fmla="*/ 130865 h 364023"/>
                  <a:gd name="connsiteX43" fmla="*/ 78140 w 399809"/>
                  <a:gd name="connsiteY43" fmla="*/ 112007 h 364023"/>
                  <a:gd name="connsiteX44" fmla="*/ 100428 w 399809"/>
                  <a:gd name="connsiteY44" fmla="*/ 106864 h 364023"/>
                  <a:gd name="connsiteX45" fmla="*/ 107284 w 399809"/>
                  <a:gd name="connsiteY45" fmla="*/ 86291 h 364023"/>
                  <a:gd name="connsiteX46" fmla="*/ 112428 w 399809"/>
                  <a:gd name="connsiteY46" fmla="*/ 70862 h 364023"/>
                  <a:gd name="connsiteX47" fmla="*/ 117571 w 399809"/>
                  <a:gd name="connsiteY47" fmla="*/ 36574 h 364023"/>
                  <a:gd name="connsiteX48" fmla="*/ 110714 w 399809"/>
                  <a:gd name="connsiteY48" fmla="*/ 17715 h 364023"/>
                  <a:gd name="connsiteX49" fmla="*/ 117571 w 399809"/>
                  <a:gd name="connsiteY49" fmla="*/ 571 h 364023"/>
                  <a:gd name="connsiteX50" fmla="*/ 115886 w 399809"/>
                  <a:gd name="connsiteY50" fmla="*/ 112 h 364023"/>
                  <a:gd name="connsiteX51" fmla="*/ 117571 w 399809"/>
                  <a:gd name="connsiteY51" fmla="*/ 0 h 364023"/>
                  <a:gd name="connsiteX0" fmla="*/ 399808 w 491248"/>
                  <a:gd name="connsiteY0" fmla="*/ 135755 h 364023"/>
                  <a:gd name="connsiteX1" fmla="*/ 268193 w 491248"/>
                  <a:gd name="connsiteY1" fmla="*/ 240063 h 364023"/>
                  <a:gd name="connsiteX2" fmla="*/ 249008 w 491248"/>
                  <a:gd name="connsiteY2" fmla="*/ 239444 h 364023"/>
                  <a:gd name="connsiteX3" fmla="*/ 210149 w 491248"/>
                  <a:gd name="connsiteY3" fmla="*/ 251445 h 364023"/>
                  <a:gd name="connsiteX4" fmla="*/ 175860 w 491248"/>
                  <a:gd name="connsiteY4" fmla="*/ 261731 h 364023"/>
                  <a:gd name="connsiteX5" fmla="*/ 136430 w 491248"/>
                  <a:gd name="connsiteY5" fmla="*/ 283447 h 364023"/>
                  <a:gd name="connsiteX6" fmla="*/ 123286 w 491248"/>
                  <a:gd name="connsiteY6" fmla="*/ 297162 h 364023"/>
                  <a:gd name="connsiteX7" fmla="*/ 123286 w 491248"/>
                  <a:gd name="connsiteY7" fmla="*/ 318877 h 364023"/>
                  <a:gd name="connsiteX8" fmla="*/ 126143 w 491248"/>
                  <a:gd name="connsiteY8" fmla="*/ 349737 h 364023"/>
                  <a:gd name="connsiteX9" fmla="*/ 136430 w 491248"/>
                  <a:gd name="connsiteY9" fmla="*/ 362880 h 364023"/>
                  <a:gd name="connsiteX10" fmla="*/ 129001 w 491248"/>
                  <a:gd name="connsiteY10" fmla="*/ 364023 h 364023"/>
                  <a:gd name="connsiteX11" fmla="*/ 120429 w 491248"/>
                  <a:gd name="connsiteY11" fmla="*/ 357166 h 364023"/>
                  <a:gd name="connsiteX12" fmla="*/ 105570 w 491248"/>
                  <a:gd name="connsiteY12" fmla="*/ 356023 h 364023"/>
                  <a:gd name="connsiteX13" fmla="*/ 103606 w 491248"/>
                  <a:gd name="connsiteY13" fmla="*/ 356612 h 364023"/>
                  <a:gd name="connsiteX14" fmla="*/ 103856 w 491248"/>
                  <a:gd name="connsiteY14" fmla="*/ 356023 h 364023"/>
                  <a:gd name="connsiteX15" fmla="*/ 83283 w 491248"/>
                  <a:gd name="connsiteY15" fmla="*/ 356023 h 364023"/>
                  <a:gd name="connsiteX16" fmla="*/ 66139 w 491248"/>
                  <a:gd name="connsiteY16" fmla="*/ 354880 h 364023"/>
                  <a:gd name="connsiteX17" fmla="*/ 56995 w 491248"/>
                  <a:gd name="connsiteY17" fmla="*/ 334307 h 364023"/>
                  <a:gd name="connsiteX18" fmla="*/ 50139 w 491248"/>
                  <a:gd name="connsiteY18" fmla="*/ 332021 h 364023"/>
                  <a:gd name="connsiteX19" fmla="*/ 34137 w 491248"/>
                  <a:gd name="connsiteY19" fmla="*/ 316020 h 364023"/>
                  <a:gd name="connsiteX20" fmla="*/ 32994 w 491248"/>
                  <a:gd name="connsiteY20" fmla="*/ 296590 h 364023"/>
                  <a:gd name="connsiteX21" fmla="*/ 29565 w 491248"/>
                  <a:gd name="connsiteY21" fmla="*/ 282875 h 364023"/>
                  <a:gd name="connsiteX22" fmla="*/ 44424 w 491248"/>
                  <a:gd name="connsiteY22" fmla="*/ 257731 h 364023"/>
                  <a:gd name="connsiteX23" fmla="*/ 52424 w 491248"/>
                  <a:gd name="connsiteY23" fmla="*/ 236015 h 364023"/>
                  <a:gd name="connsiteX24" fmla="*/ 44424 w 491248"/>
                  <a:gd name="connsiteY24" fmla="*/ 189155 h 364023"/>
                  <a:gd name="connsiteX25" fmla="*/ 4421 w 491248"/>
                  <a:gd name="connsiteY25" fmla="*/ 185726 h 364023"/>
                  <a:gd name="connsiteX26" fmla="*/ 0 w 491248"/>
                  <a:gd name="connsiteY26" fmla="*/ 188252 h 364023"/>
                  <a:gd name="connsiteX27" fmla="*/ 6136 w 491248"/>
                  <a:gd name="connsiteY27" fmla="*/ 151438 h 364023"/>
                  <a:gd name="connsiteX28" fmla="*/ 21565 w 491248"/>
                  <a:gd name="connsiteY28" fmla="*/ 144581 h 364023"/>
                  <a:gd name="connsiteX29" fmla="*/ 42138 w 491248"/>
                  <a:gd name="connsiteY29" fmla="*/ 142866 h 364023"/>
                  <a:gd name="connsiteX30" fmla="*/ 64425 w 491248"/>
                  <a:gd name="connsiteY30" fmla="*/ 130865 h 364023"/>
                  <a:gd name="connsiteX31" fmla="*/ 78140 w 491248"/>
                  <a:gd name="connsiteY31" fmla="*/ 112007 h 364023"/>
                  <a:gd name="connsiteX32" fmla="*/ 100428 w 491248"/>
                  <a:gd name="connsiteY32" fmla="*/ 106864 h 364023"/>
                  <a:gd name="connsiteX33" fmla="*/ 107284 w 491248"/>
                  <a:gd name="connsiteY33" fmla="*/ 86291 h 364023"/>
                  <a:gd name="connsiteX34" fmla="*/ 112428 w 491248"/>
                  <a:gd name="connsiteY34" fmla="*/ 70862 h 364023"/>
                  <a:gd name="connsiteX35" fmla="*/ 117571 w 491248"/>
                  <a:gd name="connsiteY35" fmla="*/ 36574 h 364023"/>
                  <a:gd name="connsiteX36" fmla="*/ 110714 w 491248"/>
                  <a:gd name="connsiteY36" fmla="*/ 17715 h 364023"/>
                  <a:gd name="connsiteX37" fmla="*/ 117571 w 491248"/>
                  <a:gd name="connsiteY37" fmla="*/ 571 h 364023"/>
                  <a:gd name="connsiteX38" fmla="*/ 115886 w 491248"/>
                  <a:gd name="connsiteY38" fmla="*/ 112 h 364023"/>
                  <a:gd name="connsiteX39" fmla="*/ 117571 w 491248"/>
                  <a:gd name="connsiteY39" fmla="*/ 0 h 364023"/>
                  <a:gd name="connsiteX40" fmla="*/ 132430 w 491248"/>
                  <a:gd name="connsiteY40" fmla="*/ 4572 h 364023"/>
                  <a:gd name="connsiteX41" fmla="*/ 146716 w 491248"/>
                  <a:gd name="connsiteY41" fmla="*/ 20573 h 364023"/>
                  <a:gd name="connsiteX42" fmla="*/ 154145 w 491248"/>
                  <a:gd name="connsiteY42" fmla="*/ 13144 h 364023"/>
                  <a:gd name="connsiteX43" fmla="*/ 163860 w 491248"/>
                  <a:gd name="connsiteY43" fmla="*/ 18858 h 364023"/>
                  <a:gd name="connsiteX44" fmla="*/ 171860 w 491248"/>
                  <a:gd name="connsiteY44" fmla="*/ 42288 h 364023"/>
                  <a:gd name="connsiteX45" fmla="*/ 187861 w 491248"/>
                  <a:gd name="connsiteY45" fmla="*/ 51432 h 364023"/>
                  <a:gd name="connsiteX46" fmla="*/ 199862 w 491248"/>
                  <a:gd name="connsiteY46" fmla="*/ 38288 h 364023"/>
                  <a:gd name="connsiteX47" fmla="*/ 213006 w 491248"/>
                  <a:gd name="connsiteY47" fmla="*/ 44574 h 364023"/>
                  <a:gd name="connsiteX48" fmla="*/ 239294 w 491248"/>
                  <a:gd name="connsiteY48" fmla="*/ 49717 h 364023"/>
                  <a:gd name="connsiteX49" fmla="*/ 265581 w 491248"/>
                  <a:gd name="connsiteY49" fmla="*/ 64004 h 364023"/>
                  <a:gd name="connsiteX50" fmla="*/ 268193 w 491248"/>
                  <a:gd name="connsiteY50" fmla="*/ 66975 h 364023"/>
                  <a:gd name="connsiteX51" fmla="*/ 491248 w 491248"/>
                  <a:gd name="connsiteY51" fmla="*/ 227195 h 364023"/>
                  <a:gd name="connsiteX0" fmla="*/ 268193 w 491248"/>
                  <a:gd name="connsiteY0" fmla="*/ 240063 h 364023"/>
                  <a:gd name="connsiteX1" fmla="*/ 249008 w 491248"/>
                  <a:gd name="connsiteY1" fmla="*/ 239444 h 364023"/>
                  <a:gd name="connsiteX2" fmla="*/ 210149 w 491248"/>
                  <a:gd name="connsiteY2" fmla="*/ 251445 h 364023"/>
                  <a:gd name="connsiteX3" fmla="*/ 175860 w 491248"/>
                  <a:gd name="connsiteY3" fmla="*/ 261731 h 364023"/>
                  <a:gd name="connsiteX4" fmla="*/ 136430 w 491248"/>
                  <a:gd name="connsiteY4" fmla="*/ 283447 h 364023"/>
                  <a:gd name="connsiteX5" fmla="*/ 123286 w 491248"/>
                  <a:gd name="connsiteY5" fmla="*/ 297162 h 364023"/>
                  <a:gd name="connsiteX6" fmla="*/ 123286 w 491248"/>
                  <a:gd name="connsiteY6" fmla="*/ 318877 h 364023"/>
                  <a:gd name="connsiteX7" fmla="*/ 126143 w 491248"/>
                  <a:gd name="connsiteY7" fmla="*/ 349737 h 364023"/>
                  <a:gd name="connsiteX8" fmla="*/ 136430 w 491248"/>
                  <a:gd name="connsiteY8" fmla="*/ 362880 h 364023"/>
                  <a:gd name="connsiteX9" fmla="*/ 129001 w 491248"/>
                  <a:gd name="connsiteY9" fmla="*/ 364023 h 364023"/>
                  <a:gd name="connsiteX10" fmla="*/ 120429 w 491248"/>
                  <a:gd name="connsiteY10" fmla="*/ 357166 h 364023"/>
                  <a:gd name="connsiteX11" fmla="*/ 105570 w 491248"/>
                  <a:gd name="connsiteY11" fmla="*/ 356023 h 364023"/>
                  <a:gd name="connsiteX12" fmla="*/ 103606 w 491248"/>
                  <a:gd name="connsiteY12" fmla="*/ 356612 h 364023"/>
                  <a:gd name="connsiteX13" fmla="*/ 103856 w 491248"/>
                  <a:gd name="connsiteY13" fmla="*/ 356023 h 364023"/>
                  <a:gd name="connsiteX14" fmla="*/ 83283 w 491248"/>
                  <a:gd name="connsiteY14" fmla="*/ 356023 h 364023"/>
                  <a:gd name="connsiteX15" fmla="*/ 66139 w 491248"/>
                  <a:gd name="connsiteY15" fmla="*/ 354880 h 364023"/>
                  <a:gd name="connsiteX16" fmla="*/ 56995 w 491248"/>
                  <a:gd name="connsiteY16" fmla="*/ 334307 h 364023"/>
                  <a:gd name="connsiteX17" fmla="*/ 50139 w 491248"/>
                  <a:gd name="connsiteY17" fmla="*/ 332021 h 364023"/>
                  <a:gd name="connsiteX18" fmla="*/ 34137 w 491248"/>
                  <a:gd name="connsiteY18" fmla="*/ 316020 h 364023"/>
                  <a:gd name="connsiteX19" fmla="*/ 32994 w 491248"/>
                  <a:gd name="connsiteY19" fmla="*/ 296590 h 364023"/>
                  <a:gd name="connsiteX20" fmla="*/ 29565 w 491248"/>
                  <a:gd name="connsiteY20" fmla="*/ 282875 h 364023"/>
                  <a:gd name="connsiteX21" fmla="*/ 44424 w 491248"/>
                  <a:gd name="connsiteY21" fmla="*/ 257731 h 364023"/>
                  <a:gd name="connsiteX22" fmla="*/ 52424 w 491248"/>
                  <a:gd name="connsiteY22" fmla="*/ 236015 h 364023"/>
                  <a:gd name="connsiteX23" fmla="*/ 44424 w 491248"/>
                  <a:gd name="connsiteY23" fmla="*/ 189155 h 364023"/>
                  <a:gd name="connsiteX24" fmla="*/ 4421 w 491248"/>
                  <a:gd name="connsiteY24" fmla="*/ 185726 h 364023"/>
                  <a:gd name="connsiteX25" fmla="*/ 0 w 491248"/>
                  <a:gd name="connsiteY25" fmla="*/ 188252 h 364023"/>
                  <a:gd name="connsiteX26" fmla="*/ 6136 w 491248"/>
                  <a:gd name="connsiteY26" fmla="*/ 151438 h 364023"/>
                  <a:gd name="connsiteX27" fmla="*/ 21565 w 491248"/>
                  <a:gd name="connsiteY27" fmla="*/ 144581 h 364023"/>
                  <a:gd name="connsiteX28" fmla="*/ 42138 w 491248"/>
                  <a:gd name="connsiteY28" fmla="*/ 142866 h 364023"/>
                  <a:gd name="connsiteX29" fmla="*/ 64425 w 491248"/>
                  <a:gd name="connsiteY29" fmla="*/ 130865 h 364023"/>
                  <a:gd name="connsiteX30" fmla="*/ 78140 w 491248"/>
                  <a:gd name="connsiteY30" fmla="*/ 112007 h 364023"/>
                  <a:gd name="connsiteX31" fmla="*/ 100428 w 491248"/>
                  <a:gd name="connsiteY31" fmla="*/ 106864 h 364023"/>
                  <a:gd name="connsiteX32" fmla="*/ 107284 w 491248"/>
                  <a:gd name="connsiteY32" fmla="*/ 86291 h 364023"/>
                  <a:gd name="connsiteX33" fmla="*/ 112428 w 491248"/>
                  <a:gd name="connsiteY33" fmla="*/ 70862 h 364023"/>
                  <a:gd name="connsiteX34" fmla="*/ 117571 w 491248"/>
                  <a:gd name="connsiteY34" fmla="*/ 36574 h 364023"/>
                  <a:gd name="connsiteX35" fmla="*/ 110714 w 491248"/>
                  <a:gd name="connsiteY35" fmla="*/ 17715 h 364023"/>
                  <a:gd name="connsiteX36" fmla="*/ 117571 w 491248"/>
                  <a:gd name="connsiteY36" fmla="*/ 571 h 364023"/>
                  <a:gd name="connsiteX37" fmla="*/ 115886 w 491248"/>
                  <a:gd name="connsiteY37" fmla="*/ 112 h 364023"/>
                  <a:gd name="connsiteX38" fmla="*/ 117571 w 491248"/>
                  <a:gd name="connsiteY38" fmla="*/ 0 h 364023"/>
                  <a:gd name="connsiteX39" fmla="*/ 132430 w 491248"/>
                  <a:gd name="connsiteY39" fmla="*/ 4572 h 364023"/>
                  <a:gd name="connsiteX40" fmla="*/ 146716 w 491248"/>
                  <a:gd name="connsiteY40" fmla="*/ 20573 h 364023"/>
                  <a:gd name="connsiteX41" fmla="*/ 154145 w 491248"/>
                  <a:gd name="connsiteY41" fmla="*/ 13144 h 364023"/>
                  <a:gd name="connsiteX42" fmla="*/ 163860 w 491248"/>
                  <a:gd name="connsiteY42" fmla="*/ 18858 h 364023"/>
                  <a:gd name="connsiteX43" fmla="*/ 171860 w 491248"/>
                  <a:gd name="connsiteY43" fmla="*/ 42288 h 364023"/>
                  <a:gd name="connsiteX44" fmla="*/ 187861 w 491248"/>
                  <a:gd name="connsiteY44" fmla="*/ 51432 h 364023"/>
                  <a:gd name="connsiteX45" fmla="*/ 199862 w 491248"/>
                  <a:gd name="connsiteY45" fmla="*/ 38288 h 364023"/>
                  <a:gd name="connsiteX46" fmla="*/ 213006 w 491248"/>
                  <a:gd name="connsiteY46" fmla="*/ 44574 h 364023"/>
                  <a:gd name="connsiteX47" fmla="*/ 239294 w 491248"/>
                  <a:gd name="connsiteY47" fmla="*/ 49717 h 364023"/>
                  <a:gd name="connsiteX48" fmla="*/ 265581 w 491248"/>
                  <a:gd name="connsiteY48" fmla="*/ 64004 h 364023"/>
                  <a:gd name="connsiteX49" fmla="*/ 268193 w 491248"/>
                  <a:gd name="connsiteY49" fmla="*/ 66975 h 364023"/>
                  <a:gd name="connsiteX50" fmla="*/ 491248 w 491248"/>
                  <a:gd name="connsiteY50" fmla="*/ 227195 h 364023"/>
                  <a:gd name="connsiteX0" fmla="*/ 268193 w 268193"/>
                  <a:gd name="connsiteY0" fmla="*/ 240063 h 364023"/>
                  <a:gd name="connsiteX1" fmla="*/ 249008 w 268193"/>
                  <a:gd name="connsiteY1" fmla="*/ 239444 h 364023"/>
                  <a:gd name="connsiteX2" fmla="*/ 210149 w 268193"/>
                  <a:gd name="connsiteY2" fmla="*/ 251445 h 364023"/>
                  <a:gd name="connsiteX3" fmla="*/ 175860 w 268193"/>
                  <a:gd name="connsiteY3" fmla="*/ 261731 h 364023"/>
                  <a:gd name="connsiteX4" fmla="*/ 136430 w 268193"/>
                  <a:gd name="connsiteY4" fmla="*/ 283447 h 364023"/>
                  <a:gd name="connsiteX5" fmla="*/ 123286 w 268193"/>
                  <a:gd name="connsiteY5" fmla="*/ 297162 h 364023"/>
                  <a:gd name="connsiteX6" fmla="*/ 123286 w 268193"/>
                  <a:gd name="connsiteY6" fmla="*/ 318877 h 364023"/>
                  <a:gd name="connsiteX7" fmla="*/ 126143 w 268193"/>
                  <a:gd name="connsiteY7" fmla="*/ 349737 h 364023"/>
                  <a:gd name="connsiteX8" fmla="*/ 136430 w 268193"/>
                  <a:gd name="connsiteY8" fmla="*/ 362880 h 364023"/>
                  <a:gd name="connsiteX9" fmla="*/ 129001 w 268193"/>
                  <a:gd name="connsiteY9" fmla="*/ 364023 h 364023"/>
                  <a:gd name="connsiteX10" fmla="*/ 120429 w 268193"/>
                  <a:gd name="connsiteY10" fmla="*/ 357166 h 364023"/>
                  <a:gd name="connsiteX11" fmla="*/ 105570 w 268193"/>
                  <a:gd name="connsiteY11" fmla="*/ 356023 h 364023"/>
                  <a:gd name="connsiteX12" fmla="*/ 103606 w 268193"/>
                  <a:gd name="connsiteY12" fmla="*/ 356612 h 364023"/>
                  <a:gd name="connsiteX13" fmla="*/ 103856 w 268193"/>
                  <a:gd name="connsiteY13" fmla="*/ 356023 h 364023"/>
                  <a:gd name="connsiteX14" fmla="*/ 83283 w 268193"/>
                  <a:gd name="connsiteY14" fmla="*/ 356023 h 364023"/>
                  <a:gd name="connsiteX15" fmla="*/ 66139 w 268193"/>
                  <a:gd name="connsiteY15" fmla="*/ 354880 h 364023"/>
                  <a:gd name="connsiteX16" fmla="*/ 56995 w 268193"/>
                  <a:gd name="connsiteY16" fmla="*/ 334307 h 364023"/>
                  <a:gd name="connsiteX17" fmla="*/ 50139 w 268193"/>
                  <a:gd name="connsiteY17" fmla="*/ 332021 h 364023"/>
                  <a:gd name="connsiteX18" fmla="*/ 34137 w 268193"/>
                  <a:gd name="connsiteY18" fmla="*/ 316020 h 364023"/>
                  <a:gd name="connsiteX19" fmla="*/ 32994 w 268193"/>
                  <a:gd name="connsiteY19" fmla="*/ 296590 h 364023"/>
                  <a:gd name="connsiteX20" fmla="*/ 29565 w 268193"/>
                  <a:gd name="connsiteY20" fmla="*/ 282875 h 364023"/>
                  <a:gd name="connsiteX21" fmla="*/ 44424 w 268193"/>
                  <a:gd name="connsiteY21" fmla="*/ 257731 h 364023"/>
                  <a:gd name="connsiteX22" fmla="*/ 52424 w 268193"/>
                  <a:gd name="connsiteY22" fmla="*/ 236015 h 364023"/>
                  <a:gd name="connsiteX23" fmla="*/ 44424 w 268193"/>
                  <a:gd name="connsiteY23" fmla="*/ 189155 h 364023"/>
                  <a:gd name="connsiteX24" fmla="*/ 4421 w 268193"/>
                  <a:gd name="connsiteY24" fmla="*/ 185726 h 364023"/>
                  <a:gd name="connsiteX25" fmla="*/ 0 w 268193"/>
                  <a:gd name="connsiteY25" fmla="*/ 188252 h 364023"/>
                  <a:gd name="connsiteX26" fmla="*/ 6136 w 268193"/>
                  <a:gd name="connsiteY26" fmla="*/ 151438 h 364023"/>
                  <a:gd name="connsiteX27" fmla="*/ 21565 w 268193"/>
                  <a:gd name="connsiteY27" fmla="*/ 144581 h 364023"/>
                  <a:gd name="connsiteX28" fmla="*/ 42138 w 268193"/>
                  <a:gd name="connsiteY28" fmla="*/ 142866 h 364023"/>
                  <a:gd name="connsiteX29" fmla="*/ 64425 w 268193"/>
                  <a:gd name="connsiteY29" fmla="*/ 130865 h 364023"/>
                  <a:gd name="connsiteX30" fmla="*/ 78140 w 268193"/>
                  <a:gd name="connsiteY30" fmla="*/ 112007 h 364023"/>
                  <a:gd name="connsiteX31" fmla="*/ 100428 w 268193"/>
                  <a:gd name="connsiteY31" fmla="*/ 106864 h 364023"/>
                  <a:gd name="connsiteX32" fmla="*/ 107284 w 268193"/>
                  <a:gd name="connsiteY32" fmla="*/ 86291 h 364023"/>
                  <a:gd name="connsiteX33" fmla="*/ 112428 w 268193"/>
                  <a:gd name="connsiteY33" fmla="*/ 70862 h 364023"/>
                  <a:gd name="connsiteX34" fmla="*/ 117571 w 268193"/>
                  <a:gd name="connsiteY34" fmla="*/ 36574 h 364023"/>
                  <a:gd name="connsiteX35" fmla="*/ 110714 w 268193"/>
                  <a:gd name="connsiteY35" fmla="*/ 17715 h 364023"/>
                  <a:gd name="connsiteX36" fmla="*/ 117571 w 268193"/>
                  <a:gd name="connsiteY36" fmla="*/ 571 h 364023"/>
                  <a:gd name="connsiteX37" fmla="*/ 115886 w 268193"/>
                  <a:gd name="connsiteY37" fmla="*/ 112 h 364023"/>
                  <a:gd name="connsiteX38" fmla="*/ 117571 w 268193"/>
                  <a:gd name="connsiteY38" fmla="*/ 0 h 364023"/>
                  <a:gd name="connsiteX39" fmla="*/ 132430 w 268193"/>
                  <a:gd name="connsiteY39" fmla="*/ 4572 h 364023"/>
                  <a:gd name="connsiteX40" fmla="*/ 146716 w 268193"/>
                  <a:gd name="connsiteY40" fmla="*/ 20573 h 364023"/>
                  <a:gd name="connsiteX41" fmla="*/ 154145 w 268193"/>
                  <a:gd name="connsiteY41" fmla="*/ 13144 h 364023"/>
                  <a:gd name="connsiteX42" fmla="*/ 163860 w 268193"/>
                  <a:gd name="connsiteY42" fmla="*/ 18858 h 364023"/>
                  <a:gd name="connsiteX43" fmla="*/ 171860 w 268193"/>
                  <a:gd name="connsiteY43" fmla="*/ 42288 h 364023"/>
                  <a:gd name="connsiteX44" fmla="*/ 187861 w 268193"/>
                  <a:gd name="connsiteY44" fmla="*/ 51432 h 364023"/>
                  <a:gd name="connsiteX45" fmla="*/ 199862 w 268193"/>
                  <a:gd name="connsiteY45" fmla="*/ 38288 h 364023"/>
                  <a:gd name="connsiteX46" fmla="*/ 213006 w 268193"/>
                  <a:gd name="connsiteY46" fmla="*/ 44574 h 364023"/>
                  <a:gd name="connsiteX47" fmla="*/ 239294 w 268193"/>
                  <a:gd name="connsiteY47" fmla="*/ 49717 h 364023"/>
                  <a:gd name="connsiteX48" fmla="*/ 265581 w 268193"/>
                  <a:gd name="connsiteY48" fmla="*/ 64004 h 364023"/>
                  <a:gd name="connsiteX49" fmla="*/ 268193 w 268193"/>
                  <a:gd name="connsiteY49" fmla="*/ 66975 h 364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268193" h="364023">
                    <a:moveTo>
                      <a:pt x="268193" y="240063"/>
                    </a:moveTo>
                    <a:lnTo>
                      <a:pt x="249008" y="239444"/>
                    </a:lnTo>
                    <a:lnTo>
                      <a:pt x="210149" y="251445"/>
                    </a:lnTo>
                    <a:lnTo>
                      <a:pt x="175860" y="261731"/>
                    </a:lnTo>
                    <a:lnTo>
                      <a:pt x="136430" y="283447"/>
                    </a:lnTo>
                    <a:lnTo>
                      <a:pt x="123286" y="297162"/>
                    </a:lnTo>
                    <a:lnTo>
                      <a:pt x="123286" y="318877"/>
                    </a:lnTo>
                    <a:lnTo>
                      <a:pt x="126143" y="349737"/>
                    </a:lnTo>
                    <a:lnTo>
                      <a:pt x="136430" y="362880"/>
                    </a:lnTo>
                    <a:lnTo>
                      <a:pt x="129001" y="364023"/>
                    </a:lnTo>
                    <a:lnTo>
                      <a:pt x="120429" y="357166"/>
                    </a:lnTo>
                    <a:lnTo>
                      <a:pt x="105570" y="356023"/>
                    </a:lnTo>
                    <a:lnTo>
                      <a:pt x="103606" y="356612"/>
                    </a:lnTo>
                    <a:lnTo>
                      <a:pt x="103856" y="356023"/>
                    </a:lnTo>
                    <a:lnTo>
                      <a:pt x="83283" y="356023"/>
                    </a:lnTo>
                    <a:lnTo>
                      <a:pt x="66139" y="354880"/>
                    </a:lnTo>
                    <a:lnTo>
                      <a:pt x="56995" y="334307"/>
                    </a:lnTo>
                    <a:lnTo>
                      <a:pt x="50139" y="332021"/>
                    </a:lnTo>
                    <a:lnTo>
                      <a:pt x="34137" y="316020"/>
                    </a:lnTo>
                    <a:lnTo>
                      <a:pt x="32994" y="296590"/>
                    </a:lnTo>
                    <a:lnTo>
                      <a:pt x="29565" y="282875"/>
                    </a:lnTo>
                    <a:lnTo>
                      <a:pt x="44424" y="257731"/>
                    </a:lnTo>
                    <a:lnTo>
                      <a:pt x="52424" y="236015"/>
                    </a:lnTo>
                    <a:lnTo>
                      <a:pt x="44424" y="189155"/>
                    </a:lnTo>
                    <a:lnTo>
                      <a:pt x="4421" y="185726"/>
                    </a:lnTo>
                    <a:lnTo>
                      <a:pt x="0" y="188252"/>
                    </a:lnTo>
                    <a:lnTo>
                      <a:pt x="6136" y="151438"/>
                    </a:lnTo>
                    <a:lnTo>
                      <a:pt x="21565" y="144581"/>
                    </a:lnTo>
                    <a:lnTo>
                      <a:pt x="42138" y="142866"/>
                    </a:lnTo>
                    <a:lnTo>
                      <a:pt x="64425" y="130865"/>
                    </a:lnTo>
                    <a:lnTo>
                      <a:pt x="78140" y="112007"/>
                    </a:lnTo>
                    <a:lnTo>
                      <a:pt x="100428" y="106864"/>
                    </a:lnTo>
                    <a:lnTo>
                      <a:pt x="107284" y="86291"/>
                    </a:lnTo>
                    <a:lnTo>
                      <a:pt x="112428" y="70862"/>
                    </a:lnTo>
                    <a:lnTo>
                      <a:pt x="117571" y="36574"/>
                    </a:lnTo>
                    <a:lnTo>
                      <a:pt x="110714" y="17715"/>
                    </a:lnTo>
                    <a:lnTo>
                      <a:pt x="117571" y="571"/>
                    </a:lnTo>
                    <a:lnTo>
                      <a:pt x="115886" y="112"/>
                    </a:lnTo>
                    <a:lnTo>
                      <a:pt x="117571" y="0"/>
                    </a:lnTo>
                    <a:lnTo>
                      <a:pt x="132430" y="4572"/>
                    </a:lnTo>
                    <a:lnTo>
                      <a:pt x="146716" y="20573"/>
                    </a:lnTo>
                    <a:lnTo>
                      <a:pt x="154145" y="13144"/>
                    </a:lnTo>
                    <a:lnTo>
                      <a:pt x="163860" y="18858"/>
                    </a:lnTo>
                    <a:lnTo>
                      <a:pt x="171860" y="42288"/>
                    </a:lnTo>
                    <a:lnTo>
                      <a:pt x="187861" y="51432"/>
                    </a:lnTo>
                    <a:lnTo>
                      <a:pt x="199862" y="38288"/>
                    </a:lnTo>
                    <a:lnTo>
                      <a:pt x="213006" y="44574"/>
                    </a:lnTo>
                    <a:lnTo>
                      <a:pt x="239294" y="49717"/>
                    </a:lnTo>
                    <a:lnTo>
                      <a:pt x="265581" y="64004"/>
                    </a:lnTo>
                    <a:lnTo>
                      <a:pt x="268193" y="66975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0294F927-1D81-CF97-DCCF-6B6AE4831421}"/>
                  </a:ext>
                </a:extLst>
              </p:cNvPr>
              <p:cNvSpPr/>
              <p:nvPr/>
            </p:nvSpPr>
            <p:spPr>
              <a:xfrm>
                <a:off x="1002385" y="2546547"/>
                <a:ext cx="361315" cy="519947"/>
              </a:xfrm>
              <a:custGeom>
                <a:avLst/>
                <a:gdLst>
                  <a:gd name="connsiteX0" fmla="*/ 1732790 w 2007426"/>
                  <a:gd name="connsiteY0" fmla="*/ 2596668 h 2888770"/>
                  <a:gd name="connsiteX1" fmla="*/ 1726822 w 2007426"/>
                  <a:gd name="connsiteY1" fmla="*/ 2668292 h 2888770"/>
                  <a:gd name="connsiteX2" fmla="*/ 1726822 w 2007426"/>
                  <a:gd name="connsiteY2" fmla="*/ 2668292 h 2888770"/>
                  <a:gd name="connsiteX3" fmla="*/ 828438 w 2007426"/>
                  <a:gd name="connsiteY3" fmla="*/ 0 h 2888770"/>
                  <a:gd name="connsiteX4" fmla="*/ 859666 w 2007426"/>
                  <a:gd name="connsiteY4" fmla="*/ 12218 h 2888770"/>
                  <a:gd name="connsiteX5" fmla="*/ 873954 w 2007426"/>
                  <a:gd name="connsiteY5" fmla="*/ 88418 h 2888770"/>
                  <a:gd name="connsiteX6" fmla="*/ 854902 w 2007426"/>
                  <a:gd name="connsiteY6" fmla="*/ 121756 h 2888770"/>
                  <a:gd name="connsiteX7" fmla="*/ 897766 w 2007426"/>
                  <a:gd name="connsiteY7" fmla="*/ 155094 h 2888770"/>
                  <a:gd name="connsiteX8" fmla="*/ 973966 w 2007426"/>
                  <a:gd name="connsiteY8" fmla="*/ 150330 h 2888770"/>
                  <a:gd name="connsiteX9" fmla="*/ 997778 w 2007426"/>
                  <a:gd name="connsiteY9" fmla="*/ 169382 h 2888770"/>
                  <a:gd name="connsiteX10" fmla="*/ 1040638 w 2007426"/>
                  <a:gd name="connsiteY10" fmla="*/ 155094 h 2888770"/>
                  <a:gd name="connsiteX11" fmla="*/ 1212090 w 2007426"/>
                  <a:gd name="connsiteY11" fmla="*/ 240818 h 2888770"/>
                  <a:gd name="connsiteX12" fmla="*/ 1183514 w 2007426"/>
                  <a:gd name="connsiteY12" fmla="*/ 393218 h 2888770"/>
                  <a:gd name="connsiteX13" fmla="*/ 1264478 w 2007426"/>
                  <a:gd name="connsiteY13" fmla="*/ 417030 h 2888770"/>
                  <a:gd name="connsiteX14" fmla="*/ 1369254 w 2007426"/>
                  <a:gd name="connsiteY14" fmla="*/ 488468 h 2888770"/>
                  <a:gd name="connsiteX15" fmla="*/ 1464502 w 2007426"/>
                  <a:gd name="connsiteY15" fmla="*/ 502756 h 2888770"/>
                  <a:gd name="connsiteX16" fmla="*/ 1478790 w 2007426"/>
                  <a:gd name="connsiteY16" fmla="*/ 436082 h 2888770"/>
                  <a:gd name="connsiteX17" fmla="*/ 1421638 w 2007426"/>
                  <a:gd name="connsiteY17" fmla="*/ 426556 h 2888770"/>
                  <a:gd name="connsiteX18" fmla="*/ 1412114 w 2007426"/>
                  <a:gd name="connsiteY18" fmla="*/ 383694 h 2888770"/>
                  <a:gd name="connsiteX19" fmla="*/ 1450214 w 2007426"/>
                  <a:gd name="connsiteY19" fmla="*/ 374168 h 2888770"/>
                  <a:gd name="connsiteX20" fmla="*/ 1435926 w 2007426"/>
                  <a:gd name="connsiteY20" fmla="*/ 326542 h 2888770"/>
                  <a:gd name="connsiteX21" fmla="*/ 1474026 w 2007426"/>
                  <a:gd name="connsiteY21" fmla="*/ 288442 h 2888770"/>
                  <a:gd name="connsiteX22" fmla="*/ 1507366 w 2007426"/>
                  <a:gd name="connsiteY22" fmla="*/ 321782 h 2888770"/>
                  <a:gd name="connsiteX23" fmla="*/ 1540702 w 2007426"/>
                  <a:gd name="connsiteY23" fmla="*/ 297968 h 2888770"/>
                  <a:gd name="connsiteX24" fmla="*/ 1593090 w 2007426"/>
                  <a:gd name="connsiteY24" fmla="*/ 321782 h 2888770"/>
                  <a:gd name="connsiteX25" fmla="*/ 1540702 w 2007426"/>
                  <a:gd name="connsiteY25" fmla="*/ 455130 h 2888770"/>
                  <a:gd name="connsiteX26" fmla="*/ 1655002 w 2007426"/>
                  <a:gd name="connsiteY26" fmla="*/ 440842 h 2888770"/>
                  <a:gd name="connsiteX27" fmla="*/ 1688338 w 2007426"/>
                  <a:gd name="connsiteY27" fmla="*/ 478942 h 2888770"/>
                  <a:gd name="connsiteX28" fmla="*/ 1688338 w 2007426"/>
                  <a:gd name="connsiteY28" fmla="*/ 512282 h 2888770"/>
                  <a:gd name="connsiteX29" fmla="*/ 1788354 w 2007426"/>
                  <a:gd name="connsiteY29" fmla="*/ 598006 h 2888770"/>
                  <a:gd name="connsiteX30" fmla="*/ 1778826 w 2007426"/>
                  <a:gd name="connsiteY30" fmla="*/ 678968 h 2888770"/>
                  <a:gd name="connsiteX31" fmla="*/ 1816926 w 2007426"/>
                  <a:gd name="connsiteY31" fmla="*/ 702782 h 2888770"/>
                  <a:gd name="connsiteX32" fmla="*/ 1816926 w 2007426"/>
                  <a:gd name="connsiteY32" fmla="*/ 745642 h 2888770"/>
                  <a:gd name="connsiteX33" fmla="*/ 1864554 w 2007426"/>
                  <a:gd name="connsiteY33" fmla="*/ 759930 h 2888770"/>
                  <a:gd name="connsiteX34" fmla="*/ 2007426 w 2007426"/>
                  <a:gd name="connsiteY34" fmla="*/ 921856 h 2888770"/>
                  <a:gd name="connsiteX35" fmla="*/ 1922974 w 2007426"/>
                  <a:gd name="connsiteY35" fmla="*/ 1025504 h 2888770"/>
                  <a:gd name="connsiteX36" fmla="*/ 1921702 w 2007426"/>
                  <a:gd name="connsiteY36" fmla="*/ 1021868 h 2888770"/>
                  <a:gd name="connsiteX37" fmla="*/ 1864554 w 2007426"/>
                  <a:gd name="connsiteY37" fmla="*/ 1021868 h 2888770"/>
                  <a:gd name="connsiteX38" fmla="*/ 1859790 w 2007426"/>
                  <a:gd name="connsiteY38" fmla="*/ 1121882 h 2888770"/>
                  <a:gd name="connsiteX39" fmla="*/ 1826454 w 2007426"/>
                  <a:gd name="connsiteY39" fmla="*/ 1155218 h 2888770"/>
                  <a:gd name="connsiteX40" fmla="*/ 1850266 w 2007426"/>
                  <a:gd name="connsiteY40" fmla="*/ 1231418 h 2888770"/>
                  <a:gd name="connsiteX41" fmla="*/ 1812166 w 2007426"/>
                  <a:gd name="connsiteY41" fmla="*/ 1250468 h 2888770"/>
                  <a:gd name="connsiteX42" fmla="*/ 1755014 w 2007426"/>
                  <a:gd name="connsiteY42" fmla="*/ 1283806 h 2888770"/>
                  <a:gd name="connsiteX43" fmla="*/ 1745490 w 2007426"/>
                  <a:gd name="connsiteY43" fmla="*/ 1326668 h 2888770"/>
                  <a:gd name="connsiteX44" fmla="*/ 1783590 w 2007426"/>
                  <a:gd name="connsiteY44" fmla="*/ 1388582 h 2888770"/>
                  <a:gd name="connsiteX45" fmla="*/ 1755014 w 2007426"/>
                  <a:gd name="connsiteY45" fmla="*/ 1417156 h 2888770"/>
                  <a:gd name="connsiteX46" fmla="*/ 1721678 w 2007426"/>
                  <a:gd name="connsiteY46" fmla="*/ 1583842 h 2888770"/>
                  <a:gd name="connsiteX47" fmla="*/ 1674054 w 2007426"/>
                  <a:gd name="connsiteY47" fmla="*/ 1674330 h 2888770"/>
                  <a:gd name="connsiteX48" fmla="*/ 1793114 w 2007426"/>
                  <a:gd name="connsiteY48" fmla="*/ 1688618 h 2888770"/>
                  <a:gd name="connsiteX49" fmla="*/ 1793114 w 2007426"/>
                  <a:gd name="connsiteY49" fmla="*/ 1736242 h 2888770"/>
                  <a:gd name="connsiteX50" fmla="*/ 1712154 w 2007426"/>
                  <a:gd name="connsiteY50" fmla="*/ 1826730 h 2888770"/>
                  <a:gd name="connsiteX51" fmla="*/ 1707390 w 2007426"/>
                  <a:gd name="connsiteY51" fmla="*/ 1898168 h 2888770"/>
                  <a:gd name="connsiteX52" fmla="*/ 1778828 w 2007426"/>
                  <a:gd name="connsiteY52" fmla="*/ 2017230 h 2888770"/>
                  <a:gd name="connsiteX53" fmla="*/ 1764540 w 2007426"/>
                  <a:gd name="connsiteY53" fmla="*/ 2060094 h 2888770"/>
                  <a:gd name="connsiteX54" fmla="*/ 1783590 w 2007426"/>
                  <a:gd name="connsiteY54" fmla="*/ 2074382 h 2888770"/>
                  <a:gd name="connsiteX55" fmla="*/ 1783590 w 2007426"/>
                  <a:gd name="connsiteY55" fmla="*/ 2260118 h 2888770"/>
                  <a:gd name="connsiteX56" fmla="*/ 1726440 w 2007426"/>
                  <a:gd name="connsiteY56" fmla="*/ 2355368 h 2888770"/>
                  <a:gd name="connsiteX57" fmla="*/ 1783590 w 2007426"/>
                  <a:gd name="connsiteY57" fmla="*/ 2417282 h 2888770"/>
                  <a:gd name="connsiteX58" fmla="*/ 1708802 w 2007426"/>
                  <a:gd name="connsiteY58" fmla="*/ 2482722 h 2888770"/>
                  <a:gd name="connsiteX59" fmla="*/ 1732790 w 2007426"/>
                  <a:gd name="connsiteY59" fmla="*/ 2596668 h 2888770"/>
                  <a:gd name="connsiteX60" fmla="*/ 1707390 w 2007426"/>
                  <a:gd name="connsiteY60" fmla="*/ 2476018 h 2888770"/>
                  <a:gd name="connsiteX61" fmla="*/ 1427990 w 2007426"/>
                  <a:gd name="connsiteY61" fmla="*/ 2514118 h 2888770"/>
                  <a:gd name="connsiteX62" fmla="*/ 1364490 w 2007426"/>
                  <a:gd name="connsiteY62" fmla="*/ 2583968 h 2888770"/>
                  <a:gd name="connsiteX63" fmla="*/ 1243840 w 2007426"/>
                  <a:gd name="connsiteY63" fmla="*/ 2679218 h 2888770"/>
                  <a:gd name="connsiteX64" fmla="*/ 1231140 w 2007426"/>
                  <a:gd name="connsiteY64" fmla="*/ 2609368 h 2888770"/>
                  <a:gd name="connsiteX65" fmla="*/ 1193040 w 2007426"/>
                  <a:gd name="connsiteY65" fmla="*/ 2571268 h 2888770"/>
                  <a:gd name="connsiteX66" fmla="*/ 1110490 w 2007426"/>
                  <a:gd name="connsiteY66" fmla="*/ 2609368 h 2888770"/>
                  <a:gd name="connsiteX67" fmla="*/ 989840 w 2007426"/>
                  <a:gd name="connsiteY67" fmla="*/ 2622068 h 2888770"/>
                  <a:gd name="connsiteX68" fmla="*/ 970790 w 2007426"/>
                  <a:gd name="connsiteY68" fmla="*/ 2660168 h 2888770"/>
                  <a:gd name="connsiteX69" fmla="*/ 767590 w 2007426"/>
                  <a:gd name="connsiteY69" fmla="*/ 2685568 h 2888770"/>
                  <a:gd name="connsiteX70" fmla="*/ 691390 w 2007426"/>
                  <a:gd name="connsiteY70" fmla="*/ 2742718 h 2888770"/>
                  <a:gd name="connsiteX71" fmla="*/ 608840 w 2007426"/>
                  <a:gd name="connsiteY71" fmla="*/ 2780818 h 2888770"/>
                  <a:gd name="connsiteX72" fmla="*/ 424690 w 2007426"/>
                  <a:gd name="connsiteY72" fmla="*/ 2774466 h 2888770"/>
                  <a:gd name="connsiteX73" fmla="*/ 373890 w 2007426"/>
                  <a:gd name="connsiteY73" fmla="*/ 2768118 h 2888770"/>
                  <a:gd name="connsiteX74" fmla="*/ 348490 w 2007426"/>
                  <a:gd name="connsiteY74" fmla="*/ 2831618 h 2888770"/>
                  <a:gd name="connsiteX75" fmla="*/ 259590 w 2007426"/>
                  <a:gd name="connsiteY75" fmla="*/ 2888770 h 2888770"/>
                  <a:gd name="connsiteX76" fmla="*/ 189740 w 2007426"/>
                  <a:gd name="connsiteY76" fmla="*/ 2857018 h 2888770"/>
                  <a:gd name="connsiteX77" fmla="*/ 113540 w 2007426"/>
                  <a:gd name="connsiteY77" fmla="*/ 2869718 h 2888770"/>
                  <a:gd name="connsiteX78" fmla="*/ 11940 w 2007426"/>
                  <a:gd name="connsiteY78" fmla="*/ 2825266 h 2888770"/>
                  <a:gd name="connsiteX79" fmla="*/ 0 w 2007426"/>
                  <a:gd name="connsiteY79" fmla="*/ 2735718 h 2888770"/>
                  <a:gd name="connsiteX80" fmla="*/ 83378 w 2007426"/>
                  <a:gd name="connsiteY80" fmla="*/ 2712554 h 2888770"/>
                  <a:gd name="connsiteX81" fmla="*/ 116714 w 2007426"/>
                  <a:gd name="connsiteY81" fmla="*/ 2726842 h 2888770"/>
                  <a:gd name="connsiteX82" fmla="*/ 178626 w 2007426"/>
                  <a:gd name="connsiteY82" fmla="*/ 2693506 h 2888770"/>
                  <a:gd name="connsiteX83" fmla="*/ 392938 w 2007426"/>
                  <a:gd name="connsiteY83" fmla="*/ 2622068 h 2888770"/>
                  <a:gd name="connsiteX84" fmla="*/ 421514 w 2007426"/>
                  <a:gd name="connsiteY84" fmla="*/ 2545868 h 2888770"/>
                  <a:gd name="connsiteX85" fmla="*/ 573914 w 2007426"/>
                  <a:gd name="connsiteY85" fmla="*/ 2422042 h 2888770"/>
                  <a:gd name="connsiteX86" fmla="*/ 688214 w 2007426"/>
                  <a:gd name="connsiteY86" fmla="*/ 2298218 h 2888770"/>
                  <a:gd name="connsiteX87" fmla="*/ 764414 w 2007426"/>
                  <a:gd name="connsiteY87" fmla="*/ 2250594 h 2888770"/>
                  <a:gd name="connsiteX88" fmla="*/ 821566 w 2007426"/>
                  <a:gd name="connsiteY88" fmla="*/ 2202968 h 2888770"/>
                  <a:gd name="connsiteX89" fmla="*/ 826326 w 2007426"/>
                  <a:gd name="connsiteY89" fmla="*/ 2064856 h 2888770"/>
                  <a:gd name="connsiteX90" fmla="*/ 921578 w 2007426"/>
                  <a:gd name="connsiteY90" fmla="*/ 1988656 h 2888770"/>
                  <a:gd name="connsiteX91" fmla="*/ 1007302 w 2007426"/>
                  <a:gd name="connsiteY91" fmla="*/ 1931506 h 2888770"/>
                  <a:gd name="connsiteX92" fmla="*/ 1031114 w 2007426"/>
                  <a:gd name="connsiteY92" fmla="*/ 1874356 h 2888770"/>
                  <a:gd name="connsiteX93" fmla="*/ 1045402 w 2007426"/>
                  <a:gd name="connsiteY93" fmla="*/ 1821968 h 2888770"/>
                  <a:gd name="connsiteX94" fmla="*/ 1078738 w 2007426"/>
                  <a:gd name="connsiteY94" fmla="*/ 1788630 h 2888770"/>
                  <a:gd name="connsiteX95" fmla="*/ 1078738 w 2007426"/>
                  <a:gd name="connsiteY95" fmla="*/ 1736242 h 2888770"/>
                  <a:gd name="connsiteX96" fmla="*/ 1026354 w 2007426"/>
                  <a:gd name="connsiteY96" fmla="*/ 1712430 h 2888770"/>
                  <a:gd name="connsiteX97" fmla="*/ 1026354 w 2007426"/>
                  <a:gd name="connsiteY97" fmla="*/ 1679094 h 2888770"/>
                  <a:gd name="connsiteX98" fmla="*/ 1016826 w 2007426"/>
                  <a:gd name="connsiteY98" fmla="*/ 1636230 h 2888770"/>
                  <a:gd name="connsiteX99" fmla="*/ 1069214 w 2007426"/>
                  <a:gd name="connsiteY99" fmla="*/ 1607656 h 2888770"/>
                  <a:gd name="connsiteX100" fmla="*/ 1088266 w 2007426"/>
                  <a:gd name="connsiteY100" fmla="*/ 1521930 h 2888770"/>
                  <a:gd name="connsiteX101" fmla="*/ 1007302 w 2007426"/>
                  <a:gd name="connsiteY101" fmla="*/ 1469542 h 2888770"/>
                  <a:gd name="connsiteX102" fmla="*/ 1012066 w 2007426"/>
                  <a:gd name="connsiteY102" fmla="*/ 1431442 h 2888770"/>
                  <a:gd name="connsiteX103" fmla="*/ 950154 w 2007426"/>
                  <a:gd name="connsiteY103" fmla="*/ 1417156 h 2888770"/>
                  <a:gd name="connsiteX104" fmla="*/ 978726 w 2007426"/>
                  <a:gd name="connsiteY104" fmla="*/ 1379056 h 2888770"/>
                  <a:gd name="connsiteX105" fmla="*/ 929322 w 2007426"/>
                  <a:gd name="connsiteY105" fmla="*/ 1303648 h 2888770"/>
                  <a:gd name="connsiteX106" fmla="*/ 970790 w 2007426"/>
                  <a:gd name="connsiteY106" fmla="*/ 1288568 h 2888770"/>
                  <a:gd name="connsiteX107" fmla="*/ 1091438 w 2007426"/>
                  <a:gd name="connsiteY107" fmla="*/ 1199668 h 2888770"/>
                  <a:gd name="connsiteX108" fmla="*/ 1097790 w 2007426"/>
                  <a:gd name="connsiteY108" fmla="*/ 1085368 h 2888770"/>
                  <a:gd name="connsiteX109" fmla="*/ 1046990 w 2007426"/>
                  <a:gd name="connsiteY109" fmla="*/ 1047268 h 2888770"/>
                  <a:gd name="connsiteX110" fmla="*/ 1059690 w 2007426"/>
                  <a:gd name="connsiteY110" fmla="*/ 996468 h 2888770"/>
                  <a:gd name="connsiteX111" fmla="*/ 1002538 w 2007426"/>
                  <a:gd name="connsiteY111" fmla="*/ 907568 h 2888770"/>
                  <a:gd name="connsiteX112" fmla="*/ 1021590 w 2007426"/>
                  <a:gd name="connsiteY112" fmla="*/ 748818 h 2888770"/>
                  <a:gd name="connsiteX113" fmla="*/ 1046990 w 2007426"/>
                  <a:gd name="connsiteY113" fmla="*/ 621818 h 2888770"/>
                  <a:gd name="connsiteX114" fmla="*/ 970790 w 2007426"/>
                  <a:gd name="connsiteY114" fmla="*/ 520218 h 2888770"/>
                  <a:gd name="connsiteX115" fmla="*/ 1008890 w 2007426"/>
                  <a:gd name="connsiteY115" fmla="*/ 501168 h 2888770"/>
                  <a:gd name="connsiteX116" fmla="*/ 1110490 w 2007426"/>
                  <a:gd name="connsiteY116" fmla="*/ 507518 h 2888770"/>
                  <a:gd name="connsiteX117" fmla="*/ 1116838 w 2007426"/>
                  <a:gd name="connsiteY117" fmla="*/ 463068 h 2888770"/>
                  <a:gd name="connsiteX118" fmla="*/ 1078738 w 2007426"/>
                  <a:gd name="connsiteY118" fmla="*/ 444018 h 2888770"/>
                  <a:gd name="connsiteX119" fmla="*/ 919990 w 2007426"/>
                  <a:gd name="connsiteY119" fmla="*/ 399568 h 2888770"/>
                  <a:gd name="connsiteX120" fmla="*/ 875538 w 2007426"/>
                  <a:gd name="connsiteY120" fmla="*/ 355118 h 2888770"/>
                  <a:gd name="connsiteX121" fmla="*/ 812038 w 2007426"/>
                  <a:gd name="connsiteY121" fmla="*/ 367818 h 2888770"/>
                  <a:gd name="connsiteX122" fmla="*/ 761238 w 2007426"/>
                  <a:gd name="connsiteY122" fmla="*/ 304318 h 2888770"/>
                  <a:gd name="connsiteX123" fmla="*/ 799338 w 2007426"/>
                  <a:gd name="connsiteY123" fmla="*/ 247168 h 2888770"/>
                  <a:gd name="connsiteX124" fmla="*/ 773938 w 2007426"/>
                  <a:gd name="connsiteY124" fmla="*/ 107468 h 2888770"/>
                  <a:gd name="connsiteX125" fmla="*/ 716790 w 2007426"/>
                  <a:gd name="connsiteY125" fmla="*/ 63018 h 2888770"/>
                  <a:gd name="connsiteX126" fmla="*/ 761238 w 2007426"/>
                  <a:gd name="connsiteY126" fmla="*/ 12218 h 2888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2007426" h="2888770">
                    <a:moveTo>
                      <a:pt x="1732790" y="2596668"/>
                    </a:moveTo>
                    <a:lnTo>
                      <a:pt x="1726822" y="2668292"/>
                    </a:lnTo>
                    <a:lnTo>
                      <a:pt x="1726822" y="2668292"/>
                    </a:lnTo>
                    <a:close/>
                    <a:moveTo>
                      <a:pt x="828438" y="0"/>
                    </a:moveTo>
                    <a:lnTo>
                      <a:pt x="859666" y="12218"/>
                    </a:lnTo>
                    <a:lnTo>
                      <a:pt x="873954" y="88418"/>
                    </a:lnTo>
                    <a:lnTo>
                      <a:pt x="854902" y="121756"/>
                    </a:lnTo>
                    <a:lnTo>
                      <a:pt x="897766" y="155094"/>
                    </a:lnTo>
                    <a:lnTo>
                      <a:pt x="973966" y="150330"/>
                    </a:lnTo>
                    <a:lnTo>
                      <a:pt x="997778" y="169382"/>
                    </a:lnTo>
                    <a:lnTo>
                      <a:pt x="1040638" y="155094"/>
                    </a:lnTo>
                    <a:lnTo>
                      <a:pt x="1212090" y="240818"/>
                    </a:lnTo>
                    <a:lnTo>
                      <a:pt x="1183514" y="393218"/>
                    </a:lnTo>
                    <a:lnTo>
                      <a:pt x="1264478" y="417030"/>
                    </a:lnTo>
                    <a:lnTo>
                      <a:pt x="1369254" y="488468"/>
                    </a:lnTo>
                    <a:lnTo>
                      <a:pt x="1464502" y="502756"/>
                    </a:lnTo>
                    <a:lnTo>
                      <a:pt x="1478790" y="436082"/>
                    </a:lnTo>
                    <a:lnTo>
                      <a:pt x="1421638" y="426556"/>
                    </a:lnTo>
                    <a:lnTo>
                      <a:pt x="1412114" y="383694"/>
                    </a:lnTo>
                    <a:lnTo>
                      <a:pt x="1450214" y="374168"/>
                    </a:lnTo>
                    <a:lnTo>
                      <a:pt x="1435926" y="326542"/>
                    </a:lnTo>
                    <a:lnTo>
                      <a:pt x="1474026" y="288442"/>
                    </a:lnTo>
                    <a:lnTo>
                      <a:pt x="1507366" y="321782"/>
                    </a:lnTo>
                    <a:lnTo>
                      <a:pt x="1540702" y="297968"/>
                    </a:lnTo>
                    <a:lnTo>
                      <a:pt x="1593090" y="321782"/>
                    </a:lnTo>
                    <a:lnTo>
                      <a:pt x="1540702" y="455130"/>
                    </a:lnTo>
                    <a:lnTo>
                      <a:pt x="1655002" y="440842"/>
                    </a:lnTo>
                    <a:lnTo>
                      <a:pt x="1688338" y="478942"/>
                    </a:lnTo>
                    <a:lnTo>
                      <a:pt x="1688338" y="512282"/>
                    </a:lnTo>
                    <a:lnTo>
                      <a:pt x="1788354" y="598006"/>
                    </a:lnTo>
                    <a:lnTo>
                      <a:pt x="1778826" y="678968"/>
                    </a:lnTo>
                    <a:lnTo>
                      <a:pt x="1816926" y="702782"/>
                    </a:lnTo>
                    <a:lnTo>
                      <a:pt x="1816926" y="745642"/>
                    </a:lnTo>
                    <a:lnTo>
                      <a:pt x="1864554" y="759930"/>
                    </a:lnTo>
                    <a:lnTo>
                      <a:pt x="2007426" y="921856"/>
                    </a:lnTo>
                    <a:lnTo>
                      <a:pt x="1922974" y="1025504"/>
                    </a:lnTo>
                    <a:lnTo>
                      <a:pt x="1921702" y="1021868"/>
                    </a:lnTo>
                    <a:lnTo>
                      <a:pt x="1864554" y="1021868"/>
                    </a:lnTo>
                    <a:lnTo>
                      <a:pt x="1859790" y="1121882"/>
                    </a:lnTo>
                    <a:lnTo>
                      <a:pt x="1826454" y="1155218"/>
                    </a:lnTo>
                    <a:lnTo>
                      <a:pt x="1850266" y="1231418"/>
                    </a:lnTo>
                    <a:lnTo>
                      <a:pt x="1812166" y="1250468"/>
                    </a:lnTo>
                    <a:lnTo>
                      <a:pt x="1755014" y="1283806"/>
                    </a:lnTo>
                    <a:lnTo>
                      <a:pt x="1745490" y="1326668"/>
                    </a:lnTo>
                    <a:lnTo>
                      <a:pt x="1783590" y="1388582"/>
                    </a:lnTo>
                    <a:lnTo>
                      <a:pt x="1755014" y="1417156"/>
                    </a:lnTo>
                    <a:lnTo>
                      <a:pt x="1721678" y="1583842"/>
                    </a:lnTo>
                    <a:lnTo>
                      <a:pt x="1674054" y="1674330"/>
                    </a:lnTo>
                    <a:lnTo>
                      <a:pt x="1793114" y="1688618"/>
                    </a:lnTo>
                    <a:lnTo>
                      <a:pt x="1793114" y="1736242"/>
                    </a:lnTo>
                    <a:lnTo>
                      <a:pt x="1712154" y="1826730"/>
                    </a:lnTo>
                    <a:lnTo>
                      <a:pt x="1707390" y="1898168"/>
                    </a:lnTo>
                    <a:lnTo>
                      <a:pt x="1778828" y="2017230"/>
                    </a:lnTo>
                    <a:lnTo>
                      <a:pt x="1764540" y="2060094"/>
                    </a:lnTo>
                    <a:lnTo>
                      <a:pt x="1783590" y="2074382"/>
                    </a:lnTo>
                    <a:lnTo>
                      <a:pt x="1783590" y="2260118"/>
                    </a:lnTo>
                    <a:lnTo>
                      <a:pt x="1726440" y="2355368"/>
                    </a:lnTo>
                    <a:lnTo>
                      <a:pt x="1783590" y="2417282"/>
                    </a:lnTo>
                    <a:lnTo>
                      <a:pt x="1708802" y="2482722"/>
                    </a:lnTo>
                    <a:lnTo>
                      <a:pt x="1732790" y="2596668"/>
                    </a:lnTo>
                    <a:lnTo>
                      <a:pt x="1707390" y="2476018"/>
                    </a:lnTo>
                    <a:lnTo>
                      <a:pt x="1427990" y="2514118"/>
                    </a:lnTo>
                    <a:lnTo>
                      <a:pt x="1364490" y="2583968"/>
                    </a:lnTo>
                    <a:lnTo>
                      <a:pt x="1243840" y="2679218"/>
                    </a:lnTo>
                    <a:lnTo>
                      <a:pt x="1231140" y="2609368"/>
                    </a:lnTo>
                    <a:lnTo>
                      <a:pt x="1193040" y="2571268"/>
                    </a:lnTo>
                    <a:lnTo>
                      <a:pt x="1110490" y="2609368"/>
                    </a:lnTo>
                    <a:lnTo>
                      <a:pt x="989840" y="2622068"/>
                    </a:lnTo>
                    <a:lnTo>
                      <a:pt x="970790" y="2660168"/>
                    </a:lnTo>
                    <a:lnTo>
                      <a:pt x="767590" y="2685568"/>
                    </a:lnTo>
                    <a:lnTo>
                      <a:pt x="691390" y="2742718"/>
                    </a:lnTo>
                    <a:lnTo>
                      <a:pt x="608840" y="2780818"/>
                    </a:lnTo>
                    <a:lnTo>
                      <a:pt x="424690" y="2774466"/>
                    </a:lnTo>
                    <a:lnTo>
                      <a:pt x="373890" y="2768118"/>
                    </a:lnTo>
                    <a:lnTo>
                      <a:pt x="348490" y="2831618"/>
                    </a:lnTo>
                    <a:lnTo>
                      <a:pt x="259590" y="2888770"/>
                    </a:lnTo>
                    <a:lnTo>
                      <a:pt x="189740" y="2857018"/>
                    </a:lnTo>
                    <a:lnTo>
                      <a:pt x="113540" y="2869718"/>
                    </a:lnTo>
                    <a:lnTo>
                      <a:pt x="11940" y="2825266"/>
                    </a:lnTo>
                    <a:lnTo>
                      <a:pt x="0" y="2735718"/>
                    </a:lnTo>
                    <a:lnTo>
                      <a:pt x="83378" y="2712554"/>
                    </a:lnTo>
                    <a:lnTo>
                      <a:pt x="116714" y="2726842"/>
                    </a:lnTo>
                    <a:lnTo>
                      <a:pt x="178626" y="2693506"/>
                    </a:lnTo>
                    <a:lnTo>
                      <a:pt x="392938" y="2622068"/>
                    </a:lnTo>
                    <a:lnTo>
                      <a:pt x="421514" y="2545868"/>
                    </a:lnTo>
                    <a:lnTo>
                      <a:pt x="573914" y="2422042"/>
                    </a:lnTo>
                    <a:lnTo>
                      <a:pt x="688214" y="2298218"/>
                    </a:lnTo>
                    <a:lnTo>
                      <a:pt x="764414" y="2250594"/>
                    </a:lnTo>
                    <a:lnTo>
                      <a:pt x="821566" y="2202968"/>
                    </a:lnTo>
                    <a:lnTo>
                      <a:pt x="826326" y="2064856"/>
                    </a:lnTo>
                    <a:lnTo>
                      <a:pt x="921578" y="1988656"/>
                    </a:lnTo>
                    <a:lnTo>
                      <a:pt x="1007302" y="1931506"/>
                    </a:lnTo>
                    <a:lnTo>
                      <a:pt x="1031114" y="1874356"/>
                    </a:lnTo>
                    <a:lnTo>
                      <a:pt x="1045402" y="1821968"/>
                    </a:lnTo>
                    <a:lnTo>
                      <a:pt x="1078738" y="1788630"/>
                    </a:lnTo>
                    <a:lnTo>
                      <a:pt x="1078738" y="1736242"/>
                    </a:lnTo>
                    <a:lnTo>
                      <a:pt x="1026354" y="1712430"/>
                    </a:lnTo>
                    <a:lnTo>
                      <a:pt x="1026354" y="1679094"/>
                    </a:lnTo>
                    <a:lnTo>
                      <a:pt x="1016826" y="1636230"/>
                    </a:lnTo>
                    <a:lnTo>
                      <a:pt x="1069214" y="1607656"/>
                    </a:lnTo>
                    <a:lnTo>
                      <a:pt x="1088266" y="1521930"/>
                    </a:lnTo>
                    <a:lnTo>
                      <a:pt x="1007302" y="1469542"/>
                    </a:lnTo>
                    <a:lnTo>
                      <a:pt x="1012066" y="1431442"/>
                    </a:lnTo>
                    <a:lnTo>
                      <a:pt x="950154" y="1417156"/>
                    </a:lnTo>
                    <a:lnTo>
                      <a:pt x="978726" y="1379056"/>
                    </a:lnTo>
                    <a:lnTo>
                      <a:pt x="929322" y="1303648"/>
                    </a:lnTo>
                    <a:lnTo>
                      <a:pt x="970790" y="1288568"/>
                    </a:lnTo>
                    <a:lnTo>
                      <a:pt x="1091438" y="1199668"/>
                    </a:lnTo>
                    <a:lnTo>
                      <a:pt x="1097790" y="1085368"/>
                    </a:lnTo>
                    <a:lnTo>
                      <a:pt x="1046990" y="1047268"/>
                    </a:lnTo>
                    <a:lnTo>
                      <a:pt x="1059690" y="996468"/>
                    </a:lnTo>
                    <a:lnTo>
                      <a:pt x="1002538" y="907568"/>
                    </a:lnTo>
                    <a:lnTo>
                      <a:pt x="1021590" y="748818"/>
                    </a:lnTo>
                    <a:lnTo>
                      <a:pt x="1046990" y="621818"/>
                    </a:lnTo>
                    <a:lnTo>
                      <a:pt x="970790" y="520218"/>
                    </a:lnTo>
                    <a:lnTo>
                      <a:pt x="1008890" y="501168"/>
                    </a:lnTo>
                    <a:lnTo>
                      <a:pt x="1110490" y="507518"/>
                    </a:lnTo>
                    <a:lnTo>
                      <a:pt x="1116838" y="463068"/>
                    </a:lnTo>
                    <a:lnTo>
                      <a:pt x="1078738" y="444018"/>
                    </a:lnTo>
                    <a:lnTo>
                      <a:pt x="919990" y="399568"/>
                    </a:lnTo>
                    <a:lnTo>
                      <a:pt x="875538" y="355118"/>
                    </a:lnTo>
                    <a:lnTo>
                      <a:pt x="812038" y="367818"/>
                    </a:lnTo>
                    <a:lnTo>
                      <a:pt x="761238" y="304318"/>
                    </a:lnTo>
                    <a:lnTo>
                      <a:pt x="799338" y="247168"/>
                    </a:lnTo>
                    <a:lnTo>
                      <a:pt x="773938" y="107468"/>
                    </a:lnTo>
                    <a:lnTo>
                      <a:pt x="716790" y="63018"/>
                    </a:lnTo>
                    <a:lnTo>
                      <a:pt x="761238" y="12218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C3713F00-8E23-8EE3-F202-C541B837A684}"/>
                  </a:ext>
                </a:extLst>
              </p:cNvPr>
              <p:cNvSpPr/>
              <p:nvPr/>
            </p:nvSpPr>
            <p:spPr>
              <a:xfrm>
                <a:off x="866240" y="2058429"/>
                <a:ext cx="660974" cy="718331"/>
              </a:xfrm>
              <a:custGeom>
                <a:avLst/>
                <a:gdLst>
                  <a:gd name="connsiteX0" fmla="*/ 1162050 w 3672300"/>
                  <a:gd name="connsiteY0" fmla="*/ 0 h 3990974"/>
                  <a:gd name="connsiteX1" fmla="*/ 1346200 w 3672300"/>
                  <a:gd name="connsiteY1" fmla="*/ 177800 h 3990974"/>
                  <a:gd name="connsiteX2" fmla="*/ 1339850 w 3672300"/>
                  <a:gd name="connsiteY2" fmla="*/ 215900 h 3990974"/>
                  <a:gd name="connsiteX3" fmla="*/ 1403350 w 3672300"/>
                  <a:gd name="connsiteY3" fmla="*/ 292100 h 3990974"/>
                  <a:gd name="connsiteX4" fmla="*/ 1371600 w 3672300"/>
                  <a:gd name="connsiteY4" fmla="*/ 374650 h 3990974"/>
                  <a:gd name="connsiteX5" fmla="*/ 1257300 w 3672300"/>
                  <a:gd name="connsiteY5" fmla="*/ 425450 h 3990974"/>
                  <a:gd name="connsiteX6" fmla="*/ 1231900 w 3672300"/>
                  <a:gd name="connsiteY6" fmla="*/ 457200 h 3990974"/>
                  <a:gd name="connsiteX7" fmla="*/ 1212850 w 3672300"/>
                  <a:gd name="connsiteY7" fmla="*/ 520700 h 3990974"/>
                  <a:gd name="connsiteX8" fmla="*/ 1219200 w 3672300"/>
                  <a:gd name="connsiteY8" fmla="*/ 546100 h 3990974"/>
                  <a:gd name="connsiteX9" fmla="*/ 1073150 w 3672300"/>
                  <a:gd name="connsiteY9" fmla="*/ 723900 h 3990974"/>
                  <a:gd name="connsiteX10" fmla="*/ 1028700 w 3672300"/>
                  <a:gd name="connsiteY10" fmla="*/ 762000 h 3990974"/>
                  <a:gd name="connsiteX11" fmla="*/ 1035050 w 3672300"/>
                  <a:gd name="connsiteY11" fmla="*/ 869950 h 3990974"/>
                  <a:gd name="connsiteX12" fmla="*/ 1073150 w 3672300"/>
                  <a:gd name="connsiteY12" fmla="*/ 869950 h 3990974"/>
                  <a:gd name="connsiteX13" fmla="*/ 1085850 w 3672300"/>
                  <a:gd name="connsiteY13" fmla="*/ 812800 h 3990974"/>
                  <a:gd name="connsiteX14" fmla="*/ 1143000 w 3672300"/>
                  <a:gd name="connsiteY14" fmla="*/ 787400 h 3990974"/>
                  <a:gd name="connsiteX15" fmla="*/ 1143000 w 3672300"/>
                  <a:gd name="connsiteY15" fmla="*/ 730250 h 3990974"/>
                  <a:gd name="connsiteX16" fmla="*/ 1231900 w 3672300"/>
                  <a:gd name="connsiteY16" fmla="*/ 679450 h 3990974"/>
                  <a:gd name="connsiteX17" fmla="*/ 1231900 w 3672300"/>
                  <a:gd name="connsiteY17" fmla="*/ 736600 h 3990974"/>
                  <a:gd name="connsiteX18" fmla="*/ 1276350 w 3672300"/>
                  <a:gd name="connsiteY18" fmla="*/ 793750 h 3990974"/>
                  <a:gd name="connsiteX19" fmla="*/ 1263650 w 3672300"/>
                  <a:gd name="connsiteY19" fmla="*/ 838200 h 3990974"/>
                  <a:gd name="connsiteX20" fmla="*/ 1193800 w 3672300"/>
                  <a:gd name="connsiteY20" fmla="*/ 819150 h 3990974"/>
                  <a:gd name="connsiteX21" fmla="*/ 1181100 w 3672300"/>
                  <a:gd name="connsiteY21" fmla="*/ 857250 h 3990974"/>
                  <a:gd name="connsiteX22" fmla="*/ 1219200 w 3672300"/>
                  <a:gd name="connsiteY22" fmla="*/ 895350 h 3990974"/>
                  <a:gd name="connsiteX23" fmla="*/ 1276350 w 3672300"/>
                  <a:gd name="connsiteY23" fmla="*/ 895350 h 3990974"/>
                  <a:gd name="connsiteX24" fmla="*/ 1333500 w 3672300"/>
                  <a:gd name="connsiteY24" fmla="*/ 971550 h 3990974"/>
                  <a:gd name="connsiteX25" fmla="*/ 1428750 w 3672300"/>
                  <a:gd name="connsiteY25" fmla="*/ 971550 h 3990974"/>
                  <a:gd name="connsiteX26" fmla="*/ 1460500 w 3672300"/>
                  <a:gd name="connsiteY26" fmla="*/ 958850 h 3990974"/>
                  <a:gd name="connsiteX27" fmla="*/ 1466850 w 3672300"/>
                  <a:gd name="connsiteY27" fmla="*/ 1009650 h 3990974"/>
                  <a:gd name="connsiteX28" fmla="*/ 1428750 w 3672300"/>
                  <a:gd name="connsiteY28" fmla="*/ 1174750 h 3990974"/>
                  <a:gd name="connsiteX29" fmla="*/ 1485900 w 3672300"/>
                  <a:gd name="connsiteY29" fmla="*/ 1143000 h 3990974"/>
                  <a:gd name="connsiteX30" fmla="*/ 1517650 w 3672300"/>
                  <a:gd name="connsiteY30" fmla="*/ 1060450 h 3990974"/>
                  <a:gd name="connsiteX31" fmla="*/ 1644650 w 3672300"/>
                  <a:gd name="connsiteY31" fmla="*/ 1092200 h 3990974"/>
                  <a:gd name="connsiteX32" fmla="*/ 1657350 w 3672300"/>
                  <a:gd name="connsiteY32" fmla="*/ 1041400 h 3990974"/>
                  <a:gd name="connsiteX33" fmla="*/ 1530350 w 3672300"/>
                  <a:gd name="connsiteY33" fmla="*/ 990600 h 3990974"/>
                  <a:gd name="connsiteX34" fmla="*/ 1511300 w 3672300"/>
                  <a:gd name="connsiteY34" fmla="*/ 895350 h 3990974"/>
                  <a:gd name="connsiteX35" fmla="*/ 1765300 w 3672300"/>
                  <a:gd name="connsiteY35" fmla="*/ 762000 h 3990974"/>
                  <a:gd name="connsiteX36" fmla="*/ 1809750 w 3672300"/>
                  <a:gd name="connsiteY36" fmla="*/ 717550 h 3990974"/>
                  <a:gd name="connsiteX37" fmla="*/ 1841500 w 3672300"/>
                  <a:gd name="connsiteY37" fmla="*/ 755650 h 3990974"/>
                  <a:gd name="connsiteX38" fmla="*/ 1930400 w 3672300"/>
                  <a:gd name="connsiteY38" fmla="*/ 806450 h 3990974"/>
                  <a:gd name="connsiteX39" fmla="*/ 1931006 w 3672300"/>
                  <a:gd name="connsiteY39" fmla="*/ 830068 h 3990974"/>
                  <a:gd name="connsiteX40" fmla="*/ 1831340 w 3672300"/>
                  <a:gd name="connsiteY40" fmla="*/ 956310 h 3990974"/>
                  <a:gd name="connsiteX41" fmla="*/ 1877060 w 3672300"/>
                  <a:gd name="connsiteY41" fmla="*/ 1055370 h 3990974"/>
                  <a:gd name="connsiteX42" fmla="*/ 1861820 w 3672300"/>
                  <a:gd name="connsiteY42" fmla="*/ 1177290 h 3990974"/>
                  <a:gd name="connsiteX43" fmla="*/ 2044700 w 3672300"/>
                  <a:gd name="connsiteY43" fmla="*/ 1337310 h 3990974"/>
                  <a:gd name="connsiteX44" fmla="*/ 2059940 w 3672300"/>
                  <a:gd name="connsiteY44" fmla="*/ 1489710 h 3990974"/>
                  <a:gd name="connsiteX45" fmla="*/ 2341880 w 3672300"/>
                  <a:gd name="connsiteY45" fmla="*/ 1527810 h 3990974"/>
                  <a:gd name="connsiteX46" fmla="*/ 2524760 w 3672300"/>
                  <a:gd name="connsiteY46" fmla="*/ 1581150 h 3990974"/>
                  <a:gd name="connsiteX47" fmla="*/ 2593340 w 3672300"/>
                  <a:gd name="connsiteY47" fmla="*/ 1619250 h 3990974"/>
                  <a:gd name="connsiteX48" fmla="*/ 2646680 w 3672300"/>
                  <a:gd name="connsiteY48" fmla="*/ 1588770 h 3990974"/>
                  <a:gd name="connsiteX49" fmla="*/ 2722880 w 3672300"/>
                  <a:gd name="connsiteY49" fmla="*/ 1565910 h 3990974"/>
                  <a:gd name="connsiteX50" fmla="*/ 2799080 w 3672300"/>
                  <a:gd name="connsiteY50" fmla="*/ 1604010 h 3990974"/>
                  <a:gd name="connsiteX51" fmla="*/ 2805574 w 3672300"/>
                  <a:gd name="connsiteY51" fmla="*/ 1598006 h 3990974"/>
                  <a:gd name="connsiteX52" fmla="*/ 2806700 w 3672300"/>
                  <a:gd name="connsiteY52" fmla="*/ 1604010 h 3990974"/>
                  <a:gd name="connsiteX53" fmla="*/ 2951480 w 3672300"/>
                  <a:gd name="connsiteY53" fmla="*/ 1764030 h 3990974"/>
                  <a:gd name="connsiteX54" fmla="*/ 2989580 w 3672300"/>
                  <a:gd name="connsiteY54" fmla="*/ 1870710 h 3990974"/>
                  <a:gd name="connsiteX55" fmla="*/ 3103880 w 3672300"/>
                  <a:gd name="connsiteY55" fmla="*/ 1863090 h 3990974"/>
                  <a:gd name="connsiteX56" fmla="*/ 2989580 w 3672300"/>
                  <a:gd name="connsiteY56" fmla="*/ 2099310 h 3990974"/>
                  <a:gd name="connsiteX57" fmla="*/ 3088640 w 3672300"/>
                  <a:gd name="connsiteY57" fmla="*/ 2343150 h 3990974"/>
                  <a:gd name="connsiteX58" fmla="*/ 3020060 w 3672300"/>
                  <a:gd name="connsiteY58" fmla="*/ 2686050 h 3990974"/>
                  <a:gd name="connsiteX59" fmla="*/ 2966720 w 3672300"/>
                  <a:gd name="connsiteY59" fmla="*/ 2731770 h 3990974"/>
                  <a:gd name="connsiteX60" fmla="*/ 3035300 w 3672300"/>
                  <a:gd name="connsiteY60" fmla="*/ 2868930 h 3990974"/>
                  <a:gd name="connsiteX61" fmla="*/ 3004820 w 3672300"/>
                  <a:gd name="connsiteY61" fmla="*/ 2937510 h 3990974"/>
                  <a:gd name="connsiteX62" fmla="*/ 3058160 w 3672300"/>
                  <a:gd name="connsiteY62" fmla="*/ 2960370 h 3990974"/>
                  <a:gd name="connsiteX63" fmla="*/ 3088640 w 3672300"/>
                  <a:gd name="connsiteY63" fmla="*/ 3028950 h 3990974"/>
                  <a:gd name="connsiteX64" fmla="*/ 3149600 w 3672300"/>
                  <a:gd name="connsiteY64" fmla="*/ 3097530 h 3990974"/>
                  <a:gd name="connsiteX65" fmla="*/ 3111500 w 3672300"/>
                  <a:gd name="connsiteY65" fmla="*/ 3303270 h 3990974"/>
                  <a:gd name="connsiteX66" fmla="*/ 3202940 w 3672300"/>
                  <a:gd name="connsiteY66" fmla="*/ 3371850 h 3990974"/>
                  <a:gd name="connsiteX67" fmla="*/ 3324860 w 3672300"/>
                  <a:gd name="connsiteY67" fmla="*/ 3326130 h 3990974"/>
                  <a:gd name="connsiteX68" fmla="*/ 3332480 w 3672300"/>
                  <a:gd name="connsiteY68" fmla="*/ 3425190 h 3990974"/>
                  <a:gd name="connsiteX69" fmla="*/ 3431540 w 3672300"/>
                  <a:gd name="connsiteY69" fmla="*/ 3463290 h 3990974"/>
                  <a:gd name="connsiteX70" fmla="*/ 3538220 w 3672300"/>
                  <a:gd name="connsiteY70" fmla="*/ 3501390 h 3990974"/>
                  <a:gd name="connsiteX71" fmla="*/ 3538220 w 3672300"/>
                  <a:gd name="connsiteY71" fmla="*/ 3547110 h 3990974"/>
                  <a:gd name="connsiteX72" fmla="*/ 3583940 w 3672300"/>
                  <a:gd name="connsiteY72" fmla="*/ 3577590 h 3990974"/>
                  <a:gd name="connsiteX73" fmla="*/ 3553460 w 3672300"/>
                  <a:gd name="connsiteY73" fmla="*/ 3623310 h 3990974"/>
                  <a:gd name="connsiteX74" fmla="*/ 3591560 w 3672300"/>
                  <a:gd name="connsiteY74" fmla="*/ 3707130 h 3990974"/>
                  <a:gd name="connsiteX75" fmla="*/ 3604624 w 3672300"/>
                  <a:gd name="connsiteY75" fmla="*/ 3701686 h 3990974"/>
                  <a:gd name="connsiteX76" fmla="*/ 3652520 w 3672300"/>
                  <a:gd name="connsiteY76" fmla="*/ 3737610 h 3990974"/>
                  <a:gd name="connsiteX77" fmla="*/ 3629660 w 3672300"/>
                  <a:gd name="connsiteY77" fmla="*/ 3790950 h 3990974"/>
                  <a:gd name="connsiteX78" fmla="*/ 3669164 w 3672300"/>
                  <a:gd name="connsiteY78" fmla="*/ 3875602 h 3990974"/>
                  <a:gd name="connsiteX79" fmla="*/ 3671272 w 3672300"/>
                  <a:gd name="connsiteY79" fmla="*/ 3871914 h 3990974"/>
                  <a:gd name="connsiteX80" fmla="*/ 3672300 w 3672300"/>
                  <a:gd name="connsiteY80" fmla="*/ 3873972 h 3990974"/>
                  <a:gd name="connsiteX81" fmla="*/ 3616324 w 3672300"/>
                  <a:gd name="connsiteY81" fmla="*/ 3971926 h 3990974"/>
                  <a:gd name="connsiteX82" fmla="*/ 3568700 w 3672300"/>
                  <a:gd name="connsiteY82" fmla="*/ 3976688 h 3990974"/>
                  <a:gd name="connsiteX83" fmla="*/ 3540124 w 3672300"/>
                  <a:gd name="connsiteY83" fmla="*/ 3962400 h 3990974"/>
                  <a:gd name="connsiteX84" fmla="*/ 3468688 w 3672300"/>
                  <a:gd name="connsiteY84" fmla="*/ 3957638 h 3990974"/>
                  <a:gd name="connsiteX85" fmla="*/ 3444876 w 3672300"/>
                  <a:gd name="connsiteY85" fmla="*/ 3876674 h 3990974"/>
                  <a:gd name="connsiteX86" fmla="*/ 3387724 w 3672300"/>
                  <a:gd name="connsiteY86" fmla="*/ 3862388 h 3990974"/>
                  <a:gd name="connsiteX87" fmla="*/ 3297238 w 3672300"/>
                  <a:gd name="connsiteY87" fmla="*/ 3871914 h 3990974"/>
                  <a:gd name="connsiteX88" fmla="*/ 3249612 w 3672300"/>
                  <a:gd name="connsiteY88" fmla="*/ 3838574 h 3990974"/>
                  <a:gd name="connsiteX89" fmla="*/ 3178176 w 3672300"/>
                  <a:gd name="connsiteY89" fmla="*/ 3976688 h 3990974"/>
                  <a:gd name="connsiteX90" fmla="*/ 3011488 w 3672300"/>
                  <a:gd name="connsiteY90" fmla="*/ 3990974 h 3990974"/>
                  <a:gd name="connsiteX91" fmla="*/ 2930524 w 3672300"/>
                  <a:gd name="connsiteY91" fmla="*/ 3948114 h 3990974"/>
                  <a:gd name="connsiteX92" fmla="*/ 2759076 w 3672300"/>
                  <a:gd name="connsiteY92" fmla="*/ 3905250 h 3990974"/>
                  <a:gd name="connsiteX93" fmla="*/ 2744788 w 3672300"/>
                  <a:gd name="connsiteY93" fmla="*/ 3852862 h 3990974"/>
                  <a:gd name="connsiteX94" fmla="*/ 2711450 w 3672300"/>
                  <a:gd name="connsiteY94" fmla="*/ 3829050 h 3990974"/>
                  <a:gd name="connsiteX95" fmla="*/ 2679384 w 3672300"/>
                  <a:gd name="connsiteY95" fmla="*/ 3737436 h 3990974"/>
                  <a:gd name="connsiteX96" fmla="*/ 2763836 w 3672300"/>
                  <a:gd name="connsiteY96" fmla="*/ 3633788 h 3990974"/>
                  <a:gd name="connsiteX97" fmla="*/ 2620964 w 3672300"/>
                  <a:gd name="connsiteY97" fmla="*/ 3471862 h 3990974"/>
                  <a:gd name="connsiteX98" fmla="*/ 2573336 w 3672300"/>
                  <a:gd name="connsiteY98" fmla="*/ 3457574 h 3990974"/>
                  <a:gd name="connsiteX99" fmla="*/ 2573336 w 3672300"/>
                  <a:gd name="connsiteY99" fmla="*/ 3414714 h 3990974"/>
                  <a:gd name="connsiteX100" fmla="*/ 2535236 w 3672300"/>
                  <a:gd name="connsiteY100" fmla="*/ 3390900 h 3990974"/>
                  <a:gd name="connsiteX101" fmla="*/ 2544764 w 3672300"/>
                  <a:gd name="connsiteY101" fmla="*/ 3309938 h 3990974"/>
                  <a:gd name="connsiteX102" fmla="*/ 2444748 w 3672300"/>
                  <a:gd name="connsiteY102" fmla="*/ 3224214 h 3990974"/>
                  <a:gd name="connsiteX103" fmla="*/ 2444748 w 3672300"/>
                  <a:gd name="connsiteY103" fmla="*/ 3190874 h 3990974"/>
                  <a:gd name="connsiteX104" fmla="*/ 2411412 w 3672300"/>
                  <a:gd name="connsiteY104" fmla="*/ 3152774 h 3990974"/>
                  <a:gd name="connsiteX105" fmla="*/ 2297112 w 3672300"/>
                  <a:gd name="connsiteY105" fmla="*/ 3167062 h 3990974"/>
                  <a:gd name="connsiteX106" fmla="*/ 2349500 w 3672300"/>
                  <a:gd name="connsiteY106" fmla="*/ 3033714 h 3990974"/>
                  <a:gd name="connsiteX107" fmla="*/ 2297112 w 3672300"/>
                  <a:gd name="connsiteY107" fmla="*/ 3009900 h 3990974"/>
                  <a:gd name="connsiteX108" fmla="*/ 2263776 w 3672300"/>
                  <a:gd name="connsiteY108" fmla="*/ 3033714 h 3990974"/>
                  <a:gd name="connsiteX109" fmla="*/ 2230436 w 3672300"/>
                  <a:gd name="connsiteY109" fmla="*/ 3000374 h 3990974"/>
                  <a:gd name="connsiteX110" fmla="*/ 2192336 w 3672300"/>
                  <a:gd name="connsiteY110" fmla="*/ 3038474 h 3990974"/>
                  <a:gd name="connsiteX111" fmla="*/ 2206624 w 3672300"/>
                  <a:gd name="connsiteY111" fmla="*/ 3086100 h 3990974"/>
                  <a:gd name="connsiteX112" fmla="*/ 2168524 w 3672300"/>
                  <a:gd name="connsiteY112" fmla="*/ 3095626 h 3990974"/>
                  <a:gd name="connsiteX113" fmla="*/ 2178048 w 3672300"/>
                  <a:gd name="connsiteY113" fmla="*/ 3138488 h 3990974"/>
                  <a:gd name="connsiteX114" fmla="*/ 2235200 w 3672300"/>
                  <a:gd name="connsiteY114" fmla="*/ 3148014 h 3990974"/>
                  <a:gd name="connsiteX115" fmla="*/ 2220912 w 3672300"/>
                  <a:gd name="connsiteY115" fmla="*/ 3214688 h 3990974"/>
                  <a:gd name="connsiteX116" fmla="*/ 2125664 w 3672300"/>
                  <a:gd name="connsiteY116" fmla="*/ 3200400 h 3990974"/>
                  <a:gd name="connsiteX117" fmla="*/ 2020888 w 3672300"/>
                  <a:gd name="connsiteY117" fmla="*/ 3128962 h 3990974"/>
                  <a:gd name="connsiteX118" fmla="*/ 1939924 w 3672300"/>
                  <a:gd name="connsiteY118" fmla="*/ 3105150 h 3990974"/>
                  <a:gd name="connsiteX119" fmla="*/ 1968500 w 3672300"/>
                  <a:gd name="connsiteY119" fmla="*/ 2952750 h 3990974"/>
                  <a:gd name="connsiteX120" fmla="*/ 1797048 w 3672300"/>
                  <a:gd name="connsiteY120" fmla="*/ 2867026 h 3990974"/>
                  <a:gd name="connsiteX121" fmla="*/ 1754188 w 3672300"/>
                  <a:gd name="connsiteY121" fmla="*/ 2881314 h 3990974"/>
                  <a:gd name="connsiteX122" fmla="*/ 1730376 w 3672300"/>
                  <a:gd name="connsiteY122" fmla="*/ 2862262 h 3990974"/>
                  <a:gd name="connsiteX123" fmla="*/ 1654176 w 3672300"/>
                  <a:gd name="connsiteY123" fmla="*/ 2867026 h 3990974"/>
                  <a:gd name="connsiteX124" fmla="*/ 1611312 w 3672300"/>
                  <a:gd name="connsiteY124" fmla="*/ 2833688 h 3990974"/>
                  <a:gd name="connsiteX125" fmla="*/ 1630364 w 3672300"/>
                  <a:gd name="connsiteY125" fmla="*/ 2800350 h 3990974"/>
                  <a:gd name="connsiteX126" fmla="*/ 1616076 w 3672300"/>
                  <a:gd name="connsiteY126" fmla="*/ 2724150 h 3990974"/>
                  <a:gd name="connsiteX127" fmla="*/ 1584848 w 3672300"/>
                  <a:gd name="connsiteY127" fmla="*/ 2711932 h 3990974"/>
                  <a:gd name="connsiteX128" fmla="*/ 1587500 w 3672300"/>
                  <a:gd name="connsiteY128" fmla="*/ 2711450 h 3990974"/>
                  <a:gd name="connsiteX129" fmla="*/ 1682750 w 3672300"/>
                  <a:gd name="connsiteY129" fmla="*/ 2590800 h 3990974"/>
                  <a:gd name="connsiteX130" fmla="*/ 1651000 w 3672300"/>
                  <a:gd name="connsiteY130" fmla="*/ 2489200 h 3990974"/>
                  <a:gd name="connsiteX131" fmla="*/ 1670050 w 3672300"/>
                  <a:gd name="connsiteY131" fmla="*/ 2419350 h 3990974"/>
                  <a:gd name="connsiteX132" fmla="*/ 1492250 w 3672300"/>
                  <a:gd name="connsiteY132" fmla="*/ 2393950 h 3990974"/>
                  <a:gd name="connsiteX133" fmla="*/ 1454150 w 3672300"/>
                  <a:gd name="connsiteY133" fmla="*/ 2343150 h 3990974"/>
                  <a:gd name="connsiteX134" fmla="*/ 1365250 w 3672300"/>
                  <a:gd name="connsiteY134" fmla="*/ 2368550 h 3990974"/>
                  <a:gd name="connsiteX135" fmla="*/ 1301750 w 3672300"/>
                  <a:gd name="connsiteY135" fmla="*/ 2349500 h 3990974"/>
                  <a:gd name="connsiteX136" fmla="*/ 1365250 w 3672300"/>
                  <a:gd name="connsiteY136" fmla="*/ 2286000 h 3990974"/>
                  <a:gd name="connsiteX137" fmla="*/ 1276350 w 3672300"/>
                  <a:gd name="connsiteY137" fmla="*/ 2241550 h 3990974"/>
                  <a:gd name="connsiteX138" fmla="*/ 1168400 w 3672300"/>
                  <a:gd name="connsiteY138" fmla="*/ 2247900 h 3990974"/>
                  <a:gd name="connsiteX139" fmla="*/ 1149350 w 3672300"/>
                  <a:gd name="connsiteY139" fmla="*/ 2286000 h 3990974"/>
                  <a:gd name="connsiteX140" fmla="*/ 1104900 w 3672300"/>
                  <a:gd name="connsiteY140" fmla="*/ 2298700 h 3990974"/>
                  <a:gd name="connsiteX141" fmla="*/ 1035050 w 3672300"/>
                  <a:gd name="connsiteY141" fmla="*/ 2228850 h 3990974"/>
                  <a:gd name="connsiteX142" fmla="*/ 1073150 w 3672300"/>
                  <a:gd name="connsiteY142" fmla="*/ 2139950 h 3990974"/>
                  <a:gd name="connsiteX143" fmla="*/ 1022350 w 3672300"/>
                  <a:gd name="connsiteY143" fmla="*/ 2095500 h 3990974"/>
                  <a:gd name="connsiteX144" fmla="*/ 914400 w 3672300"/>
                  <a:gd name="connsiteY144" fmla="*/ 2057400 h 3990974"/>
                  <a:gd name="connsiteX145" fmla="*/ 965200 w 3672300"/>
                  <a:gd name="connsiteY145" fmla="*/ 2006600 h 3990974"/>
                  <a:gd name="connsiteX146" fmla="*/ 946150 w 3672300"/>
                  <a:gd name="connsiteY146" fmla="*/ 1930400 h 3990974"/>
                  <a:gd name="connsiteX147" fmla="*/ 800100 w 3672300"/>
                  <a:gd name="connsiteY147" fmla="*/ 1930400 h 3990974"/>
                  <a:gd name="connsiteX148" fmla="*/ 692150 w 3672300"/>
                  <a:gd name="connsiteY148" fmla="*/ 1993900 h 3990974"/>
                  <a:gd name="connsiteX149" fmla="*/ 615950 w 3672300"/>
                  <a:gd name="connsiteY149" fmla="*/ 1911350 h 3990974"/>
                  <a:gd name="connsiteX150" fmla="*/ 514350 w 3672300"/>
                  <a:gd name="connsiteY150" fmla="*/ 1911350 h 3990974"/>
                  <a:gd name="connsiteX151" fmla="*/ 482600 w 3672300"/>
                  <a:gd name="connsiteY151" fmla="*/ 1847850 h 3990974"/>
                  <a:gd name="connsiteX152" fmla="*/ 222250 w 3672300"/>
                  <a:gd name="connsiteY152" fmla="*/ 1746250 h 3990974"/>
                  <a:gd name="connsiteX153" fmla="*/ 228600 w 3672300"/>
                  <a:gd name="connsiteY153" fmla="*/ 1644650 h 3990974"/>
                  <a:gd name="connsiteX154" fmla="*/ 190500 w 3672300"/>
                  <a:gd name="connsiteY154" fmla="*/ 1612900 h 3990974"/>
                  <a:gd name="connsiteX155" fmla="*/ 222250 w 3672300"/>
                  <a:gd name="connsiteY155" fmla="*/ 1574800 h 3990974"/>
                  <a:gd name="connsiteX156" fmla="*/ 234950 w 3672300"/>
                  <a:gd name="connsiteY156" fmla="*/ 1403350 h 3990974"/>
                  <a:gd name="connsiteX157" fmla="*/ 279400 w 3672300"/>
                  <a:gd name="connsiteY157" fmla="*/ 1352550 h 3990974"/>
                  <a:gd name="connsiteX158" fmla="*/ 419100 w 3672300"/>
                  <a:gd name="connsiteY158" fmla="*/ 1435100 h 3990974"/>
                  <a:gd name="connsiteX159" fmla="*/ 438150 w 3672300"/>
                  <a:gd name="connsiteY159" fmla="*/ 1466850 h 3990974"/>
                  <a:gd name="connsiteX160" fmla="*/ 539750 w 3672300"/>
                  <a:gd name="connsiteY160" fmla="*/ 1384300 h 3990974"/>
                  <a:gd name="connsiteX161" fmla="*/ 609600 w 3672300"/>
                  <a:gd name="connsiteY161" fmla="*/ 1384300 h 3990974"/>
                  <a:gd name="connsiteX162" fmla="*/ 628650 w 3672300"/>
                  <a:gd name="connsiteY162" fmla="*/ 1219200 h 3990974"/>
                  <a:gd name="connsiteX163" fmla="*/ 571500 w 3672300"/>
                  <a:gd name="connsiteY163" fmla="*/ 1136650 h 3990974"/>
                  <a:gd name="connsiteX164" fmla="*/ 546100 w 3672300"/>
                  <a:gd name="connsiteY164" fmla="*/ 1028700 h 3990974"/>
                  <a:gd name="connsiteX165" fmla="*/ 596900 w 3672300"/>
                  <a:gd name="connsiteY165" fmla="*/ 977900 h 3990974"/>
                  <a:gd name="connsiteX166" fmla="*/ 552450 w 3672300"/>
                  <a:gd name="connsiteY166" fmla="*/ 889000 h 3990974"/>
                  <a:gd name="connsiteX167" fmla="*/ 457200 w 3672300"/>
                  <a:gd name="connsiteY167" fmla="*/ 895350 h 3990974"/>
                  <a:gd name="connsiteX168" fmla="*/ 241300 w 3672300"/>
                  <a:gd name="connsiteY168" fmla="*/ 1009650 h 3990974"/>
                  <a:gd name="connsiteX169" fmla="*/ 196850 w 3672300"/>
                  <a:gd name="connsiteY169" fmla="*/ 965200 h 3990974"/>
                  <a:gd name="connsiteX170" fmla="*/ 203200 w 3672300"/>
                  <a:gd name="connsiteY170" fmla="*/ 889000 h 3990974"/>
                  <a:gd name="connsiteX171" fmla="*/ 0 w 3672300"/>
                  <a:gd name="connsiteY171" fmla="*/ 685800 h 3990974"/>
                  <a:gd name="connsiteX172" fmla="*/ 76200 w 3672300"/>
                  <a:gd name="connsiteY172" fmla="*/ 584200 h 3990974"/>
                  <a:gd name="connsiteX173" fmla="*/ 33630 w 3672300"/>
                  <a:gd name="connsiteY173" fmla="*/ 444330 h 3990974"/>
                  <a:gd name="connsiteX174" fmla="*/ 101600 w 3672300"/>
                  <a:gd name="connsiteY174" fmla="*/ 438150 h 3990974"/>
                  <a:gd name="connsiteX175" fmla="*/ 177800 w 3672300"/>
                  <a:gd name="connsiteY175" fmla="*/ 488950 h 3990974"/>
                  <a:gd name="connsiteX176" fmla="*/ 368300 w 3672300"/>
                  <a:gd name="connsiteY176" fmla="*/ 425450 h 3990974"/>
                  <a:gd name="connsiteX177" fmla="*/ 406400 w 3672300"/>
                  <a:gd name="connsiteY177" fmla="*/ 317500 h 3990974"/>
                  <a:gd name="connsiteX178" fmla="*/ 539750 w 3672300"/>
                  <a:gd name="connsiteY178" fmla="*/ 311150 h 3990974"/>
                  <a:gd name="connsiteX179" fmla="*/ 571500 w 3672300"/>
                  <a:gd name="connsiteY179" fmla="*/ 292100 h 3990974"/>
                  <a:gd name="connsiteX180" fmla="*/ 666750 w 3672300"/>
                  <a:gd name="connsiteY180" fmla="*/ 241300 h 3990974"/>
                  <a:gd name="connsiteX181" fmla="*/ 723900 w 3672300"/>
                  <a:gd name="connsiteY181" fmla="*/ 184150 h 3990974"/>
                  <a:gd name="connsiteX182" fmla="*/ 730250 w 3672300"/>
                  <a:gd name="connsiteY182" fmla="*/ 133350 h 3990974"/>
                  <a:gd name="connsiteX183" fmla="*/ 857250 w 3672300"/>
                  <a:gd name="connsiteY183" fmla="*/ 82550 h 3990974"/>
                  <a:gd name="connsiteX184" fmla="*/ 984250 w 3672300"/>
                  <a:gd name="connsiteY184" fmla="*/ 57150 h 3990974"/>
                  <a:gd name="connsiteX185" fmla="*/ 1073150 w 3672300"/>
                  <a:gd name="connsiteY185" fmla="*/ 19050 h 399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</a:cxnLst>
                <a:rect l="l" t="t" r="r" b="b"/>
                <a:pathLst>
                  <a:path w="3672300" h="3990974">
                    <a:moveTo>
                      <a:pt x="1162050" y="0"/>
                    </a:moveTo>
                    <a:lnTo>
                      <a:pt x="1346200" y="177800"/>
                    </a:lnTo>
                    <a:lnTo>
                      <a:pt x="1339850" y="215900"/>
                    </a:lnTo>
                    <a:lnTo>
                      <a:pt x="1403350" y="292100"/>
                    </a:lnTo>
                    <a:lnTo>
                      <a:pt x="1371600" y="374650"/>
                    </a:lnTo>
                    <a:lnTo>
                      <a:pt x="1257300" y="425450"/>
                    </a:lnTo>
                    <a:lnTo>
                      <a:pt x="1231900" y="457200"/>
                    </a:lnTo>
                    <a:lnTo>
                      <a:pt x="1212850" y="520700"/>
                    </a:lnTo>
                    <a:lnTo>
                      <a:pt x="1219200" y="546100"/>
                    </a:lnTo>
                    <a:lnTo>
                      <a:pt x="1073150" y="723900"/>
                    </a:lnTo>
                    <a:lnTo>
                      <a:pt x="1028700" y="762000"/>
                    </a:lnTo>
                    <a:lnTo>
                      <a:pt x="1035050" y="869950"/>
                    </a:lnTo>
                    <a:lnTo>
                      <a:pt x="1073150" y="869950"/>
                    </a:lnTo>
                    <a:lnTo>
                      <a:pt x="1085850" y="812800"/>
                    </a:lnTo>
                    <a:lnTo>
                      <a:pt x="1143000" y="787400"/>
                    </a:lnTo>
                    <a:lnTo>
                      <a:pt x="1143000" y="730250"/>
                    </a:lnTo>
                    <a:lnTo>
                      <a:pt x="1231900" y="679450"/>
                    </a:lnTo>
                    <a:lnTo>
                      <a:pt x="1231900" y="736600"/>
                    </a:lnTo>
                    <a:lnTo>
                      <a:pt x="1276350" y="793750"/>
                    </a:lnTo>
                    <a:lnTo>
                      <a:pt x="1263650" y="838200"/>
                    </a:lnTo>
                    <a:lnTo>
                      <a:pt x="1193800" y="819150"/>
                    </a:lnTo>
                    <a:lnTo>
                      <a:pt x="1181100" y="857250"/>
                    </a:lnTo>
                    <a:lnTo>
                      <a:pt x="1219200" y="895350"/>
                    </a:lnTo>
                    <a:lnTo>
                      <a:pt x="1276350" y="895350"/>
                    </a:lnTo>
                    <a:lnTo>
                      <a:pt x="1333500" y="971550"/>
                    </a:lnTo>
                    <a:lnTo>
                      <a:pt x="1428750" y="971550"/>
                    </a:lnTo>
                    <a:lnTo>
                      <a:pt x="1460500" y="958850"/>
                    </a:lnTo>
                    <a:lnTo>
                      <a:pt x="1466850" y="1009650"/>
                    </a:lnTo>
                    <a:lnTo>
                      <a:pt x="1428750" y="1174750"/>
                    </a:lnTo>
                    <a:lnTo>
                      <a:pt x="1485900" y="1143000"/>
                    </a:lnTo>
                    <a:lnTo>
                      <a:pt x="1517650" y="1060450"/>
                    </a:lnTo>
                    <a:lnTo>
                      <a:pt x="1644650" y="1092200"/>
                    </a:lnTo>
                    <a:lnTo>
                      <a:pt x="1657350" y="1041400"/>
                    </a:lnTo>
                    <a:lnTo>
                      <a:pt x="1530350" y="990600"/>
                    </a:lnTo>
                    <a:lnTo>
                      <a:pt x="1511300" y="895350"/>
                    </a:lnTo>
                    <a:lnTo>
                      <a:pt x="1765300" y="762000"/>
                    </a:lnTo>
                    <a:lnTo>
                      <a:pt x="1809750" y="717550"/>
                    </a:lnTo>
                    <a:lnTo>
                      <a:pt x="1841500" y="755650"/>
                    </a:lnTo>
                    <a:lnTo>
                      <a:pt x="1930400" y="806450"/>
                    </a:lnTo>
                    <a:lnTo>
                      <a:pt x="1931006" y="830068"/>
                    </a:lnTo>
                    <a:lnTo>
                      <a:pt x="1831340" y="956310"/>
                    </a:lnTo>
                    <a:lnTo>
                      <a:pt x="1877060" y="1055370"/>
                    </a:lnTo>
                    <a:lnTo>
                      <a:pt x="1861820" y="1177290"/>
                    </a:lnTo>
                    <a:lnTo>
                      <a:pt x="2044700" y="1337310"/>
                    </a:lnTo>
                    <a:lnTo>
                      <a:pt x="2059940" y="1489710"/>
                    </a:lnTo>
                    <a:lnTo>
                      <a:pt x="2341880" y="1527810"/>
                    </a:lnTo>
                    <a:lnTo>
                      <a:pt x="2524760" y="1581150"/>
                    </a:lnTo>
                    <a:lnTo>
                      <a:pt x="2593340" y="1619250"/>
                    </a:lnTo>
                    <a:lnTo>
                      <a:pt x="2646680" y="1588770"/>
                    </a:lnTo>
                    <a:lnTo>
                      <a:pt x="2722880" y="1565910"/>
                    </a:lnTo>
                    <a:lnTo>
                      <a:pt x="2799080" y="1604010"/>
                    </a:lnTo>
                    <a:lnTo>
                      <a:pt x="2805574" y="1598006"/>
                    </a:lnTo>
                    <a:lnTo>
                      <a:pt x="2806700" y="1604010"/>
                    </a:lnTo>
                    <a:lnTo>
                      <a:pt x="2951480" y="1764030"/>
                    </a:lnTo>
                    <a:lnTo>
                      <a:pt x="2989580" y="1870710"/>
                    </a:lnTo>
                    <a:lnTo>
                      <a:pt x="3103880" y="1863090"/>
                    </a:lnTo>
                    <a:lnTo>
                      <a:pt x="2989580" y="2099310"/>
                    </a:lnTo>
                    <a:lnTo>
                      <a:pt x="3088640" y="2343150"/>
                    </a:lnTo>
                    <a:lnTo>
                      <a:pt x="3020060" y="2686050"/>
                    </a:lnTo>
                    <a:lnTo>
                      <a:pt x="2966720" y="2731770"/>
                    </a:lnTo>
                    <a:lnTo>
                      <a:pt x="3035300" y="2868930"/>
                    </a:lnTo>
                    <a:lnTo>
                      <a:pt x="3004820" y="2937510"/>
                    </a:lnTo>
                    <a:lnTo>
                      <a:pt x="3058160" y="2960370"/>
                    </a:lnTo>
                    <a:lnTo>
                      <a:pt x="3088640" y="3028950"/>
                    </a:lnTo>
                    <a:lnTo>
                      <a:pt x="3149600" y="3097530"/>
                    </a:lnTo>
                    <a:lnTo>
                      <a:pt x="3111500" y="3303270"/>
                    </a:lnTo>
                    <a:lnTo>
                      <a:pt x="3202940" y="3371850"/>
                    </a:lnTo>
                    <a:lnTo>
                      <a:pt x="3324860" y="3326130"/>
                    </a:lnTo>
                    <a:lnTo>
                      <a:pt x="3332480" y="3425190"/>
                    </a:lnTo>
                    <a:lnTo>
                      <a:pt x="3431540" y="3463290"/>
                    </a:lnTo>
                    <a:lnTo>
                      <a:pt x="3538220" y="3501390"/>
                    </a:lnTo>
                    <a:lnTo>
                      <a:pt x="3538220" y="3547110"/>
                    </a:lnTo>
                    <a:lnTo>
                      <a:pt x="3583940" y="3577590"/>
                    </a:lnTo>
                    <a:lnTo>
                      <a:pt x="3553460" y="3623310"/>
                    </a:lnTo>
                    <a:lnTo>
                      <a:pt x="3591560" y="3707130"/>
                    </a:lnTo>
                    <a:lnTo>
                      <a:pt x="3604624" y="3701686"/>
                    </a:lnTo>
                    <a:lnTo>
                      <a:pt x="3652520" y="3737610"/>
                    </a:lnTo>
                    <a:lnTo>
                      <a:pt x="3629660" y="3790950"/>
                    </a:lnTo>
                    <a:lnTo>
                      <a:pt x="3669164" y="3875602"/>
                    </a:lnTo>
                    <a:lnTo>
                      <a:pt x="3671272" y="3871914"/>
                    </a:lnTo>
                    <a:lnTo>
                      <a:pt x="3672300" y="3873972"/>
                    </a:lnTo>
                    <a:lnTo>
                      <a:pt x="3616324" y="3971926"/>
                    </a:lnTo>
                    <a:lnTo>
                      <a:pt x="3568700" y="3976688"/>
                    </a:lnTo>
                    <a:lnTo>
                      <a:pt x="3540124" y="3962400"/>
                    </a:lnTo>
                    <a:lnTo>
                      <a:pt x="3468688" y="3957638"/>
                    </a:lnTo>
                    <a:lnTo>
                      <a:pt x="3444876" y="3876674"/>
                    </a:lnTo>
                    <a:lnTo>
                      <a:pt x="3387724" y="3862388"/>
                    </a:lnTo>
                    <a:lnTo>
                      <a:pt x="3297238" y="3871914"/>
                    </a:lnTo>
                    <a:lnTo>
                      <a:pt x="3249612" y="3838574"/>
                    </a:lnTo>
                    <a:lnTo>
                      <a:pt x="3178176" y="3976688"/>
                    </a:lnTo>
                    <a:lnTo>
                      <a:pt x="3011488" y="3990974"/>
                    </a:lnTo>
                    <a:lnTo>
                      <a:pt x="2930524" y="3948114"/>
                    </a:lnTo>
                    <a:lnTo>
                      <a:pt x="2759076" y="3905250"/>
                    </a:lnTo>
                    <a:lnTo>
                      <a:pt x="2744788" y="3852862"/>
                    </a:lnTo>
                    <a:lnTo>
                      <a:pt x="2711450" y="3829050"/>
                    </a:lnTo>
                    <a:lnTo>
                      <a:pt x="2679384" y="3737436"/>
                    </a:lnTo>
                    <a:lnTo>
                      <a:pt x="2763836" y="3633788"/>
                    </a:lnTo>
                    <a:lnTo>
                      <a:pt x="2620964" y="3471862"/>
                    </a:lnTo>
                    <a:lnTo>
                      <a:pt x="2573336" y="3457574"/>
                    </a:lnTo>
                    <a:lnTo>
                      <a:pt x="2573336" y="3414714"/>
                    </a:lnTo>
                    <a:lnTo>
                      <a:pt x="2535236" y="3390900"/>
                    </a:lnTo>
                    <a:lnTo>
                      <a:pt x="2544764" y="3309938"/>
                    </a:lnTo>
                    <a:lnTo>
                      <a:pt x="2444748" y="3224214"/>
                    </a:lnTo>
                    <a:lnTo>
                      <a:pt x="2444748" y="3190874"/>
                    </a:lnTo>
                    <a:lnTo>
                      <a:pt x="2411412" y="3152774"/>
                    </a:lnTo>
                    <a:lnTo>
                      <a:pt x="2297112" y="3167062"/>
                    </a:lnTo>
                    <a:lnTo>
                      <a:pt x="2349500" y="3033714"/>
                    </a:lnTo>
                    <a:lnTo>
                      <a:pt x="2297112" y="3009900"/>
                    </a:lnTo>
                    <a:lnTo>
                      <a:pt x="2263776" y="3033714"/>
                    </a:lnTo>
                    <a:lnTo>
                      <a:pt x="2230436" y="3000374"/>
                    </a:lnTo>
                    <a:lnTo>
                      <a:pt x="2192336" y="3038474"/>
                    </a:lnTo>
                    <a:lnTo>
                      <a:pt x="2206624" y="3086100"/>
                    </a:lnTo>
                    <a:lnTo>
                      <a:pt x="2168524" y="3095626"/>
                    </a:lnTo>
                    <a:lnTo>
                      <a:pt x="2178048" y="3138488"/>
                    </a:lnTo>
                    <a:lnTo>
                      <a:pt x="2235200" y="3148014"/>
                    </a:lnTo>
                    <a:lnTo>
                      <a:pt x="2220912" y="3214688"/>
                    </a:lnTo>
                    <a:lnTo>
                      <a:pt x="2125664" y="3200400"/>
                    </a:lnTo>
                    <a:lnTo>
                      <a:pt x="2020888" y="3128962"/>
                    </a:lnTo>
                    <a:lnTo>
                      <a:pt x="1939924" y="3105150"/>
                    </a:lnTo>
                    <a:lnTo>
                      <a:pt x="1968500" y="2952750"/>
                    </a:lnTo>
                    <a:lnTo>
                      <a:pt x="1797048" y="2867026"/>
                    </a:lnTo>
                    <a:lnTo>
                      <a:pt x="1754188" y="2881314"/>
                    </a:lnTo>
                    <a:lnTo>
                      <a:pt x="1730376" y="2862262"/>
                    </a:lnTo>
                    <a:lnTo>
                      <a:pt x="1654176" y="2867026"/>
                    </a:lnTo>
                    <a:lnTo>
                      <a:pt x="1611312" y="2833688"/>
                    </a:lnTo>
                    <a:lnTo>
                      <a:pt x="1630364" y="2800350"/>
                    </a:lnTo>
                    <a:lnTo>
                      <a:pt x="1616076" y="2724150"/>
                    </a:lnTo>
                    <a:lnTo>
                      <a:pt x="1584848" y="2711932"/>
                    </a:lnTo>
                    <a:lnTo>
                      <a:pt x="1587500" y="2711450"/>
                    </a:lnTo>
                    <a:lnTo>
                      <a:pt x="1682750" y="2590800"/>
                    </a:lnTo>
                    <a:lnTo>
                      <a:pt x="1651000" y="2489200"/>
                    </a:lnTo>
                    <a:lnTo>
                      <a:pt x="1670050" y="2419350"/>
                    </a:lnTo>
                    <a:lnTo>
                      <a:pt x="1492250" y="2393950"/>
                    </a:lnTo>
                    <a:lnTo>
                      <a:pt x="1454150" y="2343150"/>
                    </a:lnTo>
                    <a:lnTo>
                      <a:pt x="1365250" y="2368550"/>
                    </a:lnTo>
                    <a:lnTo>
                      <a:pt x="1301750" y="2349500"/>
                    </a:lnTo>
                    <a:lnTo>
                      <a:pt x="1365250" y="2286000"/>
                    </a:lnTo>
                    <a:lnTo>
                      <a:pt x="1276350" y="2241550"/>
                    </a:lnTo>
                    <a:lnTo>
                      <a:pt x="1168400" y="2247900"/>
                    </a:lnTo>
                    <a:lnTo>
                      <a:pt x="1149350" y="2286000"/>
                    </a:lnTo>
                    <a:lnTo>
                      <a:pt x="1104900" y="2298700"/>
                    </a:lnTo>
                    <a:lnTo>
                      <a:pt x="1035050" y="2228850"/>
                    </a:lnTo>
                    <a:lnTo>
                      <a:pt x="1073150" y="2139950"/>
                    </a:lnTo>
                    <a:lnTo>
                      <a:pt x="1022350" y="2095500"/>
                    </a:lnTo>
                    <a:lnTo>
                      <a:pt x="914400" y="2057400"/>
                    </a:lnTo>
                    <a:lnTo>
                      <a:pt x="965200" y="2006600"/>
                    </a:lnTo>
                    <a:lnTo>
                      <a:pt x="946150" y="1930400"/>
                    </a:lnTo>
                    <a:lnTo>
                      <a:pt x="800100" y="1930400"/>
                    </a:lnTo>
                    <a:lnTo>
                      <a:pt x="692150" y="1993900"/>
                    </a:lnTo>
                    <a:lnTo>
                      <a:pt x="615950" y="1911350"/>
                    </a:lnTo>
                    <a:lnTo>
                      <a:pt x="514350" y="1911350"/>
                    </a:lnTo>
                    <a:lnTo>
                      <a:pt x="482600" y="1847850"/>
                    </a:lnTo>
                    <a:lnTo>
                      <a:pt x="222250" y="1746250"/>
                    </a:lnTo>
                    <a:lnTo>
                      <a:pt x="228600" y="1644650"/>
                    </a:lnTo>
                    <a:lnTo>
                      <a:pt x="190500" y="1612900"/>
                    </a:lnTo>
                    <a:lnTo>
                      <a:pt x="222250" y="1574800"/>
                    </a:lnTo>
                    <a:lnTo>
                      <a:pt x="234950" y="1403350"/>
                    </a:lnTo>
                    <a:lnTo>
                      <a:pt x="279400" y="1352550"/>
                    </a:lnTo>
                    <a:lnTo>
                      <a:pt x="419100" y="1435100"/>
                    </a:lnTo>
                    <a:lnTo>
                      <a:pt x="438150" y="1466850"/>
                    </a:lnTo>
                    <a:lnTo>
                      <a:pt x="539750" y="1384300"/>
                    </a:lnTo>
                    <a:lnTo>
                      <a:pt x="609600" y="1384300"/>
                    </a:lnTo>
                    <a:lnTo>
                      <a:pt x="628650" y="1219200"/>
                    </a:lnTo>
                    <a:lnTo>
                      <a:pt x="571500" y="1136650"/>
                    </a:lnTo>
                    <a:lnTo>
                      <a:pt x="546100" y="1028700"/>
                    </a:lnTo>
                    <a:lnTo>
                      <a:pt x="596900" y="977900"/>
                    </a:lnTo>
                    <a:lnTo>
                      <a:pt x="552450" y="889000"/>
                    </a:lnTo>
                    <a:lnTo>
                      <a:pt x="457200" y="895350"/>
                    </a:lnTo>
                    <a:lnTo>
                      <a:pt x="241300" y="1009650"/>
                    </a:lnTo>
                    <a:lnTo>
                      <a:pt x="196850" y="965200"/>
                    </a:lnTo>
                    <a:lnTo>
                      <a:pt x="203200" y="889000"/>
                    </a:lnTo>
                    <a:lnTo>
                      <a:pt x="0" y="685800"/>
                    </a:lnTo>
                    <a:lnTo>
                      <a:pt x="76200" y="584200"/>
                    </a:lnTo>
                    <a:lnTo>
                      <a:pt x="33630" y="444330"/>
                    </a:lnTo>
                    <a:lnTo>
                      <a:pt x="101600" y="438150"/>
                    </a:lnTo>
                    <a:lnTo>
                      <a:pt x="177800" y="488950"/>
                    </a:lnTo>
                    <a:lnTo>
                      <a:pt x="368300" y="425450"/>
                    </a:lnTo>
                    <a:lnTo>
                      <a:pt x="406400" y="317500"/>
                    </a:lnTo>
                    <a:lnTo>
                      <a:pt x="539750" y="311150"/>
                    </a:lnTo>
                    <a:lnTo>
                      <a:pt x="571500" y="292100"/>
                    </a:lnTo>
                    <a:lnTo>
                      <a:pt x="666750" y="241300"/>
                    </a:lnTo>
                    <a:lnTo>
                      <a:pt x="723900" y="184150"/>
                    </a:lnTo>
                    <a:lnTo>
                      <a:pt x="730250" y="133350"/>
                    </a:lnTo>
                    <a:lnTo>
                      <a:pt x="857250" y="82550"/>
                    </a:lnTo>
                    <a:lnTo>
                      <a:pt x="984250" y="57150"/>
                    </a:lnTo>
                    <a:lnTo>
                      <a:pt x="1073150" y="1905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0C991EA5-0390-BA05-7FD8-0669B8162255}"/>
                  </a:ext>
                </a:extLst>
              </p:cNvPr>
              <p:cNvSpPr/>
              <p:nvPr/>
            </p:nvSpPr>
            <p:spPr>
              <a:xfrm>
                <a:off x="2403556" y="849437"/>
                <a:ext cx="970029" cy="550663"/>
              </a:xfrm>
              <a:custGeom>
                <a:avLst/>
                <a:gdLst>
                  <a:gd name="connsiteX0" fmla="*/ 568978 w 970029"/>
                  <a:gd name="connsiteY0" fmla="*/ 0 h 550663"/>
                  <a:gd name="connsiteX1" fmla="*/ 970029 w 970029"/>
                  <a:gd name="connsiteY1" fmla="*/ 0 h 550663"/>
                  <a:gd name="connsiteX2" fmla="*/ 970029 w 970029"/>
                  <a:gd name="connsiteY2" fmla="*/ 46606 h 550663"/>
                  <a:gd name="connsiteX3" fmla="*/ 963416 w 970029"/>
                  <a:gd name="connsiteY3" fmla="*/ 52117 h 550663"/>
                  <a:gd name="connsiteX4" fmla="*/ 949701 w 970029"/>
                  <a:gd name="connsiteY4" fmla="*/ 49374 h 550663"/>
                  <a:gd name="connsiteX5" fmla="*/ 937357 w 970029"/>
                  <a:gd name="connsiteY5" fmla="*/ 52117 h 550663"/>
                  <a:gd name="connsiteX6" fmla="*/ 877010 w 970029"/>
                  <a:gd name="connsiteY6" fmla="*/ 60346 h 550663"/>
                  <a:gd name="connsiteX7" fmla="*/ 866038 w 970029"/>
                  <a:gd name="connsiteY7" fmla="*/ 64461 h 550663"/>
                  <a:gd name="connsiteX8" fmla="*/ 860552 w 970029"/>
                  <a:gd name="connsiteY8" fmla="*/ 87776 h 550663"/>
                  <a:gd name="connsiteX9" fmla="*/ 867409 w 970029"/>
                  <a:gd name="connsiteY9" fmla="*/ 100120 h 550663"/>
                  <a:gd name="connsiteX10" fmla="*/ 875639 w 970029"/>
                  <a:gd name="connsiteY10" fmla="*/ 102863 h 550663"/>
                  <a:gd name="connsiteX11" fmla="*/ 877010 w 970029"/>
                  <a:gd name="connsiteY11" fmla="*/ 115207 h 550663"/>
                  <a:gd name="connsiteX12" fmla="*/ 871524 w 970029"/>
                  <a:gd name="connsiteY12" fmla="*/ 142637 h 550663"/>
                  <a:gd name="connsiteX13" fmla="*/ 867409 w 970029"/>
                  <a:gd name="connsiteY13" fmla="*/ 174182 h 550663"/>
                  <a:gd name="connsiteX14" fmla="*/ 839979 w 970029"/>
                  <a:gd name="connsiteY14" fmla="*/ 205727 h 550663"/>
                  <a:gd name="connsiteX15" fmla="*/ 850951 w 970029"/>
                  <a:gd name="connsiteY15" fmla="*/ 238643 h 550663"/>
                  <a:gd name="connsiteX16" fmla="*/ 866038 w 970029"/>
                  <a:gd name="connsiteY16" fmla="*/ 231786 h 550663"/>
                  <a:gd name="connsiteX17" fmla="*/ 881125 w 970029"/>
                  <a:gd name="connsiteY17" fmla="*/ 252358 h 550663"/>
                  <a:gd name="connsiteX18" fmla="*/ 877010 w 970029"/>
                  <a:gd name="connsiteY18" fmla="*/ 301733 h 550663"/>
                  <a:gd name="connsiteX19" fmla="*/ 886611 w 970029"/>
                  <a:gd name="connsiteY19" fmla="*/ 337392 h 550663"/>
                  <a:gd name="connsiteX20" fmla="*/ 886611 w 970029"/>
                  <a:gd name="connsiteY20" fmla="*/ 349736 h 550663"/>
                  <a:gd name="connsiteX21" fmla="*/ 883868 w 970029"/>
                  <a:gd name="connsiteY21" fmla="*/ 362080 h 550663"/>
                  <a:gd name="connsiteX22" fmla="*/ 885239 w 970029"/>
                  <a:gd name="connsiteY22" fmla="*/ 379909 h 550663"/>
                  <a:gd name="connsiteX23" fmla="*/ 883868 w 970029"/>
                  <a:gd name="connsiteY23" fmla="*/ 397739 h 550663"/>
                  <a:gd name="connsiteX24" fmla="*/ 881816 w 970029"/>
                  <a:gd name="connsiteY24" fmla="*/ 400670 h 550663"/>
                  <a:gd name="connsiteX25" fmla="*/ 867409 w 970029"/>
                  <a:gd name="connsiteY25" fmla="*/ 398653 h 550663"/>
                  <a:gd name="connsiteX26" fmla="*/ 859409 w 970029"/>
                  <a:gd name="connsiteY26" fmla="*/ 399796 h 550663"/>
                  <a:gd name="connsiteX27" fmla="*/ 849123 w 970029"/>
                  <a:gd name="connsiteY27" fmla="*/ 395225 h 550663"/>
                  <a:gd name="connsiteX28" fmla="*/ 843408 w 970029"/>
                  <a:gd name="connsiteY28" fmla="*/ 388367 h 550663"/>
                  <a:gd name="connsiteX29" fmla="*/ 842265 w 970029"/>
                  <a:gd name="connsiteY29" fmla="*/ 368937 h 550663"/>
                  <a:gd name="connsiteX30" fmla="*/ 831978 w 970029"/>
                  <a:gd name="connsiteY30" fmla="*/ 366651 h 550663"/>
                  <a:gd name="connsiteX31" fmla="*/ 822835 w 970029"/>
                  <a:gd name="connsiteY31" fmla="*/ 351793 h 550663"/>
                  <a:gd name="connsiteX32" fmla="*/ 812549 w 970029"/>
                  <a:gd name="connsiteY32" fmla="*/ 339221 h 550663"/>
                  <a:gd name="connsiteX33" fmla="*/ 802263 w 970029"/>
                  <a:gd name="connsiteY33" fmla="*/ 332363 h 550663"/>
                  <a:gd name="connsiteX34" fmla="*/ 796548 w 970029"/>
                  <a:gd name="connsiteY34" fmla="*/ 340364 h 550663"/>
                  <a:gd name="connsiteX35" fmla="*/ 795404 w 970029"/>
                  <a:gd name="connsiteY35" fmla="*/ 362080 h 550663"/>
                  <a:gd name="connsiteX36" fmla="*/ 764546 w 970029"/>
                  <a:gd name="connsiteY36" fmla="*/ 381509 h 550663"/>
                  <a:gd name="connsiteX37" fmla="*/ 734830 w 970029"/>
                  <a:gd name="connsiteY37" fmla="*/ 383795 h 550663"/>
                  <a:gd name="connsiteX38" fmla="*/ 727972 w 970029"/>
                  <a:gd name="connsiteY38" fmla="*/ 389510 h 550663"/>
                  <a:gd name="connsiteX39" fmla="*/ 726829 w 970029"/>
                  <a:gd name="connsiteY39" fmla="*/ 414654 h 550663"/>
                  <a:gd name="connsiteX40" fmla="*/ 735972 w 970029"/>
                  <a:gd name="connsiteY40" fmla="*/ 423798 h 550663"/>
                  <a:gd name="connsiteX41" fmla="*/ 735972 w 970029"/>
                  <a:gd name="connsiteY41" fmla="*/ 447799 h 550663"/>
                  <a:gd name="connsiteX42" fmla="*/ 719972 w 970029"/>
                  <a:gd name="connsiteY42" fmla="*/ 445514 h 550663"/>
                  <a:gd name="connsiteX43" fmla="*/ 708542 w 970029"/>
                  <a:gd name="connsiteY43" fmla="*/ 448942 h 550663"/>
                  <a:gd name="connsiteX44" fmla="*/ 702827 w 970029"/>
                  <a:gd name="connsiteY44" fmla="*/ 455800 h 550663"/>
                  <a:gd name="connsiteX45" fmla="*/ 706257 w 970029"/>
                  <a:gd name="connsiteY45" fmla="*/ 476373 h 550663"/>
                  <a:gd name="connsiteX46" fmla="*/ 703970 w 970029"/>
                  <a:gd name="connsiteY46" fmla="*/ 487802 h 550663"/>
                  <a:gd name="connsiteX47" fmla="*/ 697113 w 970029"/>
                  <a:gd name="connsiteY47" fmla="*/ 490088 h 550663"/>
                  <a:gd name="connsiteX48" fmla="*/ 676540 w 970029"/>
                  <a:gd name="connsiteY48" fmla="*/ 488945 h 550663"/>
                  <a:gd name="connsiteX49" fmla="*/ 668540 w 970029"/>
                  <a:gd name="connsiteY49" fmla="*/ 498088 h 550663"/>
                  <a:gd name="connsiteX50" fmla="*/ 650253 w 970029"/>
                  <a:gd name="connsiteY50" fmla="*/ 498088 h 550663"/>
                  <a:gd name="connsiteX51" fmla="*/ 653681 w 970029"/>
                  <a:gd name="connsiteY51" fmla="*/ 518661 h 550663"/>
                  <a:gd name="connsiteX52" fmla="*/ 644538 w 970029"/>
                  <a:gd name="connsiteY52" fmla="*/ 532376 h 550663"/>
                  <a:gd name="connsiteX53" fmla="*/ 637681 w 970029"/>
                  <a:gd name="connsiteY53" fmla="*/ 533519 h 550663"/>
                  <a:gd name="connsiteX54" fmla="*/ 631966 w 970029"/>
                  <a:gd name="connsiteY54" fmla="*/ 543805 h 550663"/>
                  <a:gd name="connsiteX55" fmla="*/ 623966 w 970029"/>
                  <a:gd name="connsiteY55" fmla="*/ 543805 h 550663"/>
                  <a:gd name="connsiteX56" fmla="*/ 601107 w 970029"/>
                  <a:gd name="connsiteY56" fmla="*/ 535805 h 550663"/>
                  <a:gd name="connsiteX57" fmla="*/ 594249 w 970029"/>
                  <a:gd name="connsiteY57" fmla="*/ 536948 h 550663"/>
                  <a:gd name="connsiteX58" fmla="*/ 587392 w 970029"/>
                  <a:gd name="connsiteY58" fmla="*/ 550663 h 550663"/>
                  <a:gd name="connsiteX59" fmla="*/ 577105 w 970029"/>
                  <a:gd name="connsiteY59" fmla="*/ 550663 h 550663"/>
                  <a:gd name="connsiteX60" fmla="*/ 573677 w 970029"/>
                  <a:gd name="connsiteY60" fmla="*/ 530090 h 550663"/>
                  <a:gd name="connsiteX61" fmla="*/ 564533 w 970029"/>
                  <a:gd name="connsiteY61" fmla="*/ 526662 h 550663"/>
                  <a:gd name="connsiteX62" fmla="*/ 564533 w 970029"/>
                  <a:gd name="connsiteY62" fmla="*/ 519804 h 550663"/>
                  <a:gd name="connsiteX63" fmla="*/ 575962 w 970029"/>
                  <a:gd name="connsiteY63" fmla="*/ 514089 h 550663"/>
                  <a:gd name="connsiteX64" fmla="*/ 577105 w 970029"/>
                  <a:gd name="connsiteY64" fmla="*/ 502660 h 550663"/>
                  <a:gd name="connsiteX65" fmla="*/ 572533 w 970029"/>
                  <a:gd name="connsiteY65" fmla="*/ 491231 h 550663"/>
                  <a:gd name="connsiteX66" fmla="*/ 577105 w 970029"/>
                  <a:gd name="connsiteY66" fmla="*/ 474087 h 550663"/>
                  <a:gd name="connsiteX67" fmla="*/ 570247 w 970029"/>
                  <a:gd name="connsiteY67" fmla="*/ 461515 h 550663"/>
                  <a:gd name="connsiteX68" fmla="*/ 558818 w 970029"/>
                  <a:gd name="connsiteY68" fmla="*/ 463800 h 550663"/>
                  <a:gd name="connsiteX69" fmla="*/ 535960 w 970029"/>
                  <a:gd name="connsiteY69" fmla="*/ 447799 h 550663"/>
                  <a:gd name="connsiteX70" fmla="*/ 535960 w 970029"/>
                  <a:gd name="connsiteY70" fmla="*/ 434084 h 550663"/>
                  <a:gd name="connsiteX71" fmla="*/ 524530 w 970029"/>
                  <a:gd name="connsiteY71" fmla="*/ 434084 h 550663"/>
                  <a:gd name="connsiteX72" fmla="*/ 522244 w 970029"/>
                  <a:gd name="connsiteY72" fmla="*/ 427227 h 550663"/>
                  <a:gd name="connsiteX73" fmla="*/ 521101 w 970029"/>
                  <a:gd name="connsiteY73" fmla="*/ 420369 h 550663"/>
                  <a:gd name="connsiteX74" fmla="*/ 516529 w 970029"/>
                  <a:gd name="connsiteY74" fmla="*/ 378081 h 550663"/>
                  <a:gd name="connsiteX75" fmla="*/ 511958 w 970029"/>
                  <a:gd name="connsiteY75" fmla="*/ 370080 h 550663"/>
                  <a:gd name="connsiteX76" fmla="*/ 510815 w 970029"/>
                  <a:gd name="connsiteY76" fmla="*/ 356365 h 550663"/>
                  <a:gd name="connsiteX77" fmla="*/ 484527 w 970029"/>
                  <a:gd name="connsiteY77" fmla="*/ 354079 h 550663"/>
                  <a:gd name="connsiteX78" fmla="*/ 478813 w 970029"/>
                  <a:gd name="connsiteY78" fmla="*/ 349507 h 550663"/>
                  <a:gd name="connsiteX79" fmla="*/ 410237 w 970029"/>
                  <a:gd name="connsiteY79" fmla="*/ 373509 h 550663"/>
                  <a:gd name="connsiteX80" fmla="*/ 402236 w 970029"/>
                  <a:gd name="connsiteY80" fmla="*/ 389510 h 550663"/>
                  <a:gd name="connsiteX81" fmla="*/ 399951 w 970029"/>
                  <a:gd name="connsiteY81" fmla="*/ 410083 h 550663"/>
                  <a:gd name="connsiteX82" fmla="*/ 378235 w 970029"/>
                  <a:gd name="connsiteY82" fmla="*/ 421512 h 550663"/>
                  <a:gd name="connsiteX83" fmla="*/ 370234 w 970029"/>
                  <a:gd name="connsiteY83" fmla="*/ 424941 h 550663"/>
                  <a:gd name="connsiteX84" fmla="*/ 357662 w 970029"/>
                  <a:gd name="connsiteY84" fmla="*/ 437513 h 550663"/>
                  <a:gd name="connsiteX85" fmla="*/ 361091 w 970029"/>
                  <a:gd name="connsiteY85" fmla="*/ 454657 h 550663"/>
                  <a:gd name="connsiteX86" fmla="*/ 357662 w 970029"/>
                  <a:gd name="connsiteY86" fmla="*/ 461515 h 550663"/>
                  <a:gd name="connsiteX87" fmla="*/ 361091 w 970029"/>
                  <a:gd name="connsiteY87" fmla="*/ 471801 h 550663"/>
                  <a:gd name="connsiteX88" fmla="*/ 349662 w 970029"/>
                  <a:gd name="connsiteY88" fmla="*/ 480944 h 550663"/>
                  <a:gd name="connsiteX89" fmla="*/ 346233 w 970029"/>
                  <a:gd name="connsiteY89" fmla="*/ 468372 h 550663"/>
                  <a:gd name="connsiteX90" fmla="*/ 333660 w 970029"/>
                  <a:gd name="connsiteY90" fmla="*/ 460372 h 550663"/>
                  <a:gd name="connsiteX91" fmla="*/ 327946 w 970029"/>
                  <a:gd name="connsiteY91" fmla="*/ 464943 h 550663"/>
                  <a:gd name="connsiteX92" fmla="*/ 311945 w 970029"/>
                  <a:gd name="connsiteY92" fmla="*/ 463800 h 550663"/>
                  <a:gd name="connsiteX93" fmla="*/ 300516 w 970029"/>
                  <a:gd name="connsiteY93" fmla="*/ 474087 h 550663"/>
                  <a:gd name="connsiteX94" fmla="*/ 281086 w 970029"/>
                  <a:gd name="connsiteY94" fmla="*/ 477516 h 550663"/>
                  <a:gd name="connsiteX95" fmla="*/ 265085 w 970029"/>
                  <a:gd name="connsiteY95" fmla="*/ 475230 h 550663"/>
                  <a:gd name="connsiteX96" fmla="*/ 253656 w 970029"/>
                  <a:gd name="connsiteY96" fmla="*/ 475230 h 550663"/>
                  <a:gd name="connsiteX97" fmla="*/ 238797 w 970029"/>
                  <a:gd name="connsiteY97" fmla="*/ 493517 h 550663"/>
                  <a:gd name="connsiteX98" fmla="*/ 238797 w 970029"/>
                  <a:gd name="connsiteY98" fmla="*/ 502660 h 550663"/>
                  <a:gd name="connsiteX99" fmla="*/ 230797 w 970029"/>
                  <a:gd name="connsiteY99" fmla="*/ 504946 h 550663"/>
                  <a:gd name="connsiteX100" fmla="*/ 197652 w 970029"/>
                  <a:gd name="connsiteY100" fmla="*/ 490088 h 550663"/>
                  <a:gd name="connsiteX101" fmla="*/ 205652 w 970029"/>
                  <a:gd name="connsiteY101" fmla="*/ 477516 h 550663"/>
                  <a:gd name="connsiteX102" fmla="*/ 204510 w 970029"/>
                  <a:gd name="connsiteY102" fmla="*/ 470658 h 550663"/>
                  <a:gd name="connsiteX103" fmla="*/ 211367 w 970029"/>
                  <a:gd name="connsiteY103" fmla="*/ 458086 h 550663"/>
                  <a:gd name="connsiteX104" fmla="*/ 210224 w 970029"/>
                  <a:gd name="connsiteY104" fmla="*/ 445514 h 550663"/>
                  <a:gd name="connsiteX105" fmla="*/ 204510 w 970029"/>
                  <a:gd name="connsiteY105" fmla="*/ 445514 h 550663"/>
                  <a:gd name="connsiteX106" fmla="*/ 199938 w 970029"/>
                  <a:gd name="connsiteY106" fmla="*/ 438656 h 550663"/>
                  <a:gd name="connsiteX107" fmla="*/ 194224 w 970029"/>
                  <a:gd name="connsiteY107" fmla="*/ 438656 h 550663"/>
                  <a:gd name="connsiteX108" fmla="*/ 193080 w 970029"/>
                  <a:gd name="connsiteY108" fmla="*/ 431798 h 550663"/>
                  <a:gd name="connsiteX109" fmla="*/ 182793 w 970029"/>
                  <a:gd name="connsiteY109" fmla="*/ 430655 h 550663"/>
                  <a:gd name="connsiteX110" fmla="*/ 174793 w 970029"/>
                  <a:gd name="connsiteY110" fmla="*/ 437513 h 550663"/>
                  <a:gd name="connsiteX111" fmla="*/ 147363 w 970029"/>
                  <a:gd name="connsiteY111" fmla="*/ 426084 h 550663"/>
                  <a:gd name="connsiteX112" fmla="*/ 135934 w 970029"/>
                  <a:gd name="connsiteY112" fmla="*/ 434084 h 550663"/>
                  <a:gd name="connsiteX113" fmla="*/ 123361 w 970029"/>
                  <a:gd name="connsiteY113" fmla="*/ 430655 h 550663"/>
                  <a:gd name="connsiteX114" fmla="*/ 119933 w 970029"/>
                  <a:gd name="connsiteY114" fmla="*/ 447799 h 550663"/>
                  <a:gd name="connsiteX115" fmla="*/ 125648 w 970029"/>
                  <a:gd name="connsiteY115" fmla="*/ 455800 h 550663"/>
                  <a:gd name="connsiteX116" fmla="*/ 125648 w 970029"/>
                  <a:gd name="connsiteY116" fmla="*/ 466086 h 550663"/>
                  <a:gd name="connsiteX117" fmla="*/ 116504 w 970029"/>
                  <a:gd name="connsiteY117" fmla="*/ 477516 h 550663"/>
                  <a:gd name="connsiteX118" fmla="*/ 91359 w 970029"/>
                  <a:gd name="connsiteY118" fmla="*/ 511803 h 550663"/>
                  <a:gd name="connsiteX119" fmla="*/ 84502 w 970029"/>
                  <a:gd name="connsiteY119" fmla="*/ 518661 h 550663"/>
                  <a:gd name="connsiteX120" fmla="*/ 82216 w 970029"/>
                  <a:gd name="connsiteY120" fmla="*/ 524376 h 550663"/>
                  <a:gd name="connsiteX121" fmla="*/ 67358 w 970029"/>
                  <a:gd name="connsiteY121" fmla="*/ 532376 h 550663"/>
                  <a:gd name="connsiteX122" fmla="*/ 58214 w 970029"/>
                  <a:gd name="connsiteY122" fmla="*/ 523233 h 550663"/>
                  <a:gd name="connsiteX123" fmla="*/ 65072 w 970029"/>
                  <a:gd name="connsiteY123" fmla="*/ 510661 h 550663"/>
                  <a:gd name="connsiteX124" fmla="*/ 50213 w 970029"/>
                  <a:gd name="connsiteY124" fmla="*/ 490088 h 550663"/>
                  <a:gd name="connsiteX125" fmla="*/ 50213 w 970029"/>
                  <a:gd name="connsiteY125" fmla="*/ 455800 h 550663"/>
                  <a:gd name="connsiteX126" fmla="*/ 37642 w 970029"/>
                  <a:gd name="connsiteY126" fmla="*/ 446656 h 550663"/>
                  <a:gd name="connsiteX127" fmla="*/ 34213 w 970029"/>
                  <a:gd name="connsiteY127" fmla="*/ 436370 h 550663"/>
                  <a:gd name="connsiteX128" fmla="*/ 43357 w 970029"/>
                  <a:gd name="connsiteY128" fmla="*/ 432941 h 550663"/>
                  <a:gd name="connsiteX129" fmla="*/ 43357 w 970029"/>
                  <a:gd name="connsiteY129" fmla="*/ 420369 h 550663"/>
                  <a:gd name="connsiteX130" fmla="*/ 36498 w 970029"/>
                  <a:gd name="connsiteY130" fmla="*/ 408940 h 550663"/>
                  <a:gd name="connsiteX131" fmla="*/ 13640 w 970029"/>
                  <a:gd name="connsiteY131" fmla="*/ 404368 h 550663"/>
                  <a:gd name="connsiteX132" fmla="*/ 0 w 970029"/>
                  <a:gd name="connsiteY132" fmla="*/ 385857 h 550663"/>
                  <a:gd name="connsiteX133" fmla="*/ 782 w 970029"/>
                  <a:gd name="connsiteY133" fmla="*/ 386081 h 550663"/>
                  <a:gd name="connsiteX134" fmla="*/ 96788 w 970029"/>
                  <a:gd name="connsiteY134" fmla="*/ 349222 h 550663"/>
                  <a:gd name="connsiteX135" fmla="*/ 107932 w 970029"/>
                  <a:gd name="connsiteY135" fmla="*/ 336364 h 550663"/>
                  <a:gd name="connsiteX136" fmla="*/ 131934 w 970029"/>
                  <a:gd name="connsiteY136" fmla="*/ 337221 h 550663"/>
                  <a:gd name="connsiteX137" fmla="*/ 162792 w 970029"/>
                  <a:gd name="connsiteY137" fmla="*/ 320077 h 550663"/>
                  <a:gd name="connsiteX138" fmla="*/ 167078 w 970029"/>
                  <a:gd name="connsiteY138" fmla="*/ 314077 h 550663"/>
                  <a:gd name="connsiteX139" fmla="*/ 173937 w 970029"/>
                  <a:gd name="connsiteY139" fmla="*/ 310648 h 550663"/>
                  <a:gd name="connsiteX140" fmla="*/ 195366 w 970029"/>
                  <a:gd name="connsiteY140" fmla="*/ 290932 h 550663"/>
                  <a:gd name="connsiteX141" fmla="*/ 212510 w 970029"/>
                  <a:gd name="connsiteY141" fmla="*/ 290075 h 550663"/>
                  <a:gd name="connsiteX142" fmla="*/ 247655 w 970029"/>
                  <a:gd name="connsiteY142" fmla="*/ 253216 h 550663"/>
                  <a:gd name="connsiteX143" fmla="*/ 265656 w 970029"/>
                  <a:gd name="connsiteY143" fmla="*/ 254073 h 550663"/>
                  <a:gd name="connsiteX144" fmla="*/ 273371 w 970029"/>
                  <a:gd name="connsiteY144" fmla="*/ 260930 h 550663"/>
                  <a:gd name="connsiteX145" fmla="*/ 305945 w 970029"/>
                  <a:gd name="connsiteY145" fmla="*/ 254073 h 550663"/>
                  <a:gd name="connsiteX146" fmla="*/ 314517 w 970029"/>
                  <a:gd name="connsiteY146" fmla="*/ 253216 h 550663"/>
                  <a:gd name="connsiteX147" fmla="*/ 326518 w 970029"/>
                  <a:gd name="connsiteY147" fmla="*/ 251501 h 550663"/>
                  <a:gd name="connsiteX148" fmla="*/ 335089 w 970029"/>
                  <a:gd name="connsiteY148" fmla="*/ 236929 h 550663"/>
                  <a:gd name="connsiteX149" fmla="*/ 353948 w 970029"/>
                  <a:gd name="connsiteY149" fmla="*/ 230929 h 550663"/>
                  <a:gd name="connsiteX150" fmla="*/ 407095 w 970029"/>
                  <a:gd name="connsiteY150" fmla="*/ 182925 h 550663"/>
                  <a:gd name="connsiteX151" fmla="*/ 426810 w 970029"/>
                  <a:gd name="connsiteY151" fmla="*/ 155495 h 550663"/>
                  <a:gd name="connsiteX152" fmla="*/ 469670 w 970029"/>
                  <a:gd name="connsiteY152" fmla="*/ 125493 h 550663"/>
                  <a:gd name="connsiteX153" fmla="*/ 497957 w 970029"/>
                  <a:gd name="connsiteY153" fmla="*/ 111778 h 550663"/>
                  <a:gd name="connsiteX154" fmla="*/ 519387 w 970029"/>
                  <a:gd name="connsiteY154" fmla="*/ 79205 h 550663"/>
                  <a:gd name="connsiteX155" fmla="*/ 533959 w 970029"/>
                  <a:gd name="connsiteY155" fmla="*/ 42345 h 550663"/>
                  <a:gd name="connsiteX156" fmla="*/ 551961 w 970029"/>
                  <a:gd name="connsiteY156" fmla="*/ 26916 h 550663"/>
                  <a:gd name="connsiteX157" fmla="*/ 555390 w 970029"/>
                  <a:gd name="connsiteY157" fmla="*/ 14057 h 550663"/>
                  <a:gd name="connsiteX0" fmla="*/ 970029 w 1061469"/>
                  <a:gd name="connsiteY0" fmla="*/ 0 h 550663"/>
                  <a:gd name="connsiteX1" fmla="*/ 970029 w 1061469"/>
                  <a:gd name="connsiteY1" fmla="*/ 46606 h 550663"/>
                  <a:gd name="connsiteX2" fmla="*/ 963416 w 1061469"/>
                  <a:gd name="connsiteY2" fmla="*/ 52117 h 550663"/>
                  <a:gd name="connsiteX3" fmla="*/ 949701 w 1061469"/>
                  <a:gd name="connsiteY3" fmla="*/ 49374 h 550663"/>
                  <a:gd name="connsiteX4" fmla="*/ 937357 w 1061469"/>
                  <a:gd name="connsiteY4" fmla="*/ 52117 h 550663"/>
                  <a:gd name="connsiteX5" fmla="*/ 877010 w 1061469"/>
                  <a:gd name="connsiteY5" fmla="*/ 60346 h 550663"/>
                  <a:gd name="connsiteX6" fmla="*/ 866038 w 1061469"/>
                  <a:gd name="connsiteY6" fmla="*/ 64461 h 550663"/>
                  <a:gd name="connsiteX7" fmla="*/ 860552 w 1061469"/>
                  <a:gd name="connsiteY7" fmla="*/ 87776 h 550663"/>
                  <a:gd name="connsiteX8" fmla="*/ 867409 w 1061469"/>
                  <a:gd name="connsiteY8" fmla="*/ 100120 h 550663"/>
                  <a:gd name="connsiteX9" fmla="*/ 875639 w 1061469"/>
                  <a:gd name="connsiteY9" fmla="*/ 102863 h 550663"/>
                  <a:gd name="connsiteX10" fmla="*/ 877010 w 1061469"/>
                  <a:gd name="connsiteY10" fmla="*/ 115207 h 550663"/>
                  <a:gd name="connsiteX11" fmla="*/ 871524 w 1061469"/>
                  <a:gd name="connsiteY11" fmla="*/ 142637 h 550663"/>
                  <a:gd name="connsiteX12" fmla="*/ 867409 w 1061469"/>
                  <a:gd name="connsiteY12" fmla="*/ 174182 h 550663"/>
                  <a:gd name="connsiteX13" fmla="*/ 839979 w 1061469"/>
                  <a:gd name="connsiteY13" fmla="*/ 205727 h 550663"/>
                  <a:gd name="connsiteX14" fmla="*/ 850951 w 1061469"/>
                  <a:gd name="connsiteY14" fmla="*/ 238643 h 550663"/>
                  <a:gd name="connsiteX15" fmla="*/ 866038 w 1061469"/>
                  <a:gd name="connsiteY15" fmla="*/ 231786 h 550663"/>
                  <a:gd name="connsiteX16" fmla="*/ 881125 w 1061469"/>
                  <a:gd name="connsiteY16" fmla="*/ 252358 h 550663"/>
                  <a:gd name="connsiteX17" fmla="*/ 877010 w 1061469"/>
                  <a:gd name="connsiteY17" fmla="*/ 301733 h 550663"/>
                  <a:gd name="connsiteX18" fmla="*/ 886611 w 1061469"/>
                  <a:gd name="connsiteY18" fmla="*/ 337392 h 550663"/>
                  <a:gd name="connsiteX19" fmla="*/ 886611 w 1061469"/>
                  <a:gd name="connsiteY19" fmla="*/ 349736 h 550663"/>
                  <a:gd name="connsiteX20" fmla="*/ 883868 w 1061469"/>
                  <a:gd name="connsiteY20" fmla="*/ 362080 h 550663"/>
                  <a:gd name="connsiteX21" fmla="*/ 885239 w 1061469"/>
                  <a:gd name="connsiteY21" fmla="*/ 379909 h 550663"/>
                  <a:gd name="connsiteX22" fmla="*/ 883868 w 1061469"/>
                  <a:gd name="connsiteY22" fmla="*/ 397739 h 550663"/>
                  <a:gd name="connsiteX23" fmla="*/ 881816 w 1061469"/>
                  <a:gd name="connsiteY23" fmla="*/ 400670 h 550663"/>
                  <a:gd name="connsiteX24" fmla="*/ 867409 w 1061469"/>
                  <a:gd name="connsiteY24" fmla="*/ 398653 h 550663"/>
                  <a:gd name="connsiteX25" fmla="*/ 859409 w 1061469"/>
                  <a:gd name="connsiteY25" fmla="*/ 399796 h 550663"/>
                  <a:gd name="connsiteX26" fmla="*/ 849123 w 1061469"/>
                  <a:gd name="connsiteY26" fmla="*/ 395225 h 550663"/>
                  <a:gd name="connsiteX27" fmla="*/ 843408 w 1061469"/>
                  <a:gd name="connsiteY27" fmla="*/ 388367 h 550663"/>
                  <a:gd name="connsiteX28" fmla="*/ 842265 w 1061469"/>
                  <a:gd name="connsiteY28" fmla="*/ 368937 h 550663"/>
                  <a:gd name="connsiteX29" fmla="*/ 831978 w 1061469"/>
                  <a:gd name="connsiteY29" fmla="*/ 366651 h 550663"/>
                  <a:gd name="connsiteX30" fmla="*/ 822835 w 1061469"/>
                  <a:gd name="connsiteY30" fmla="*/ 351793 h 550663"/>
                  <a:gd name="connsiteX31" fmla="*/ 812549 w 1061469"/>
                  <a:gd name="connsiteY31" fmla="*/ 339221 h 550663"/>
                  <a:gd name="connsiteX32" fmla="*/ 802263 w 1061469"/>
                  <a:gd name="connsiteY32" fmla="*/ 332363 h 550663"/>
                  <a:gd name="connsiteX33" fmla="*/ 796548 w 1061469"/>
                  <a:gd name="connsiteY33" fmla="*/ 340364 h 550663"/>
                  <a:gd name="connsiteX34" fmla="*/ 795404 w 1061469"/>
                  <a:gd name="connsiteY34" fmla="*/ 362080 h 550663"/>
                  <a:gd name="connsiteX35" fmla="*/ 764546 w 1061469"/>
                  <a:gd name="connsiteY35" fmla="*/ 381509 h 550663"/>
                  <a:gd name="connsiteX36" fmla="*/ 734830 w 1061469"/>
                  <a:gd name="connsiteY36" fmla="*/ 383795 h 550663"/>
                  <a:gd name="connsiteX37" fmla="*/ 727972 w 1061469"/>
                  <a:gd name="connsiteY37" fmla="*/ 389510 h 550663"/>
                  <a:gd name="connsiteX38" fmla="*/ 726829 w 1061469"/>
                  <a:gd name="connsiteY38" fmla="*/ 414654 h 550663"/>
                  <a:gd name="connsiteX39" fmla="*/ 735972 w 1061469"/>
                  <a:gd name="connsiteY39" fmla="*/ 423798 h 550663"/>
                  <a:gd name="connsiteX40" fmla="*/ 735972 w 1061469"/>
                  <a:gd name="connsiteY40" fmla="*/ 447799 h 550663"/>
                  <a:gd name="connsiteX41" fmla="*/ 719972 w 1061469"/>
                  <a:gd name="connsiteY41" fmla="*/ 445514 h 550663"/>
                  <a:gd name="connsiteX42" fmla="*/ 708542 w 1061469"/>
                  <a:gd name="connsiteY42" fmla="*/ 448942 h 550663"/>
                  <a:gd name="connsiteX43" fmla="*/ 702827 w 1061469"/>
                  <a:gd name="connsiteY43" fmla="*/ 455800 h 550663"/>
                  <a:gd name="connsiteX44" fmla="*/ 706257 w 1061469"/>
                  <a:gd name="connsiteY44" fmla="*/ 476373 h 550663"/>
                  <a:gd name="connsiteX45" fmla="*/ 703970 w 1061469"/>
                  <a:gd name="connsiteY45" fmla="*/ 487802 h 550663"/>
                  <a:gd name="connsiteX46" fmla="*/ 697113 w 1061469"/>
                  <a:gd name="connsiteY46" fmla="*/ 490088 h 550663"/>
                  <a:gd name="connsiteX47" fmla="*/ 676540 w 1061469"/>
                  <a:gd name="connsiteY47" fmla="*/ 488945 h 550663"/>
                  <a:gd name="connsiteX48" fmla="*/ 668540 w 1061469"/>
                  <a:gd name="connsiteY48" fmla="*/ 498088 h 550663"/>
                  <a:gd name="connsiteX49" fmla="*/ 650253 w 1061469"/>
                  <a:gd name="connsiteY49" fmla="*/ 498088 h 550663"/>
                  <a:gd name="connsiteX50" fmla="*/ 653681 w 1061469"/>
                  <a:gd name="connsiteY50" fmla="*/ 518661 h 550663"/>
                  <a:gd name="connsiteX51" fmla="*/ 644538 w 1061469"/>
                  <a:gd name="connsiteY51" fmla="*/ 532376 h 550663"/>
                  <a:gd name="connsiteX52" fmla="*/ 637681 w 1061469"/>
                  <a:gd name="connsiteY52" fmla="*/ 533519 h 550663"/>
                  <a:gd name="connsiteX53" fmla="*/ 631966 w 1061469"/>
                  <a:gd name="connsiteY53" fmla="*/ 543805 h 550663"/>
                  <a:gd name="connsiteX54" fmla="*/ 623966 w 1061469"/>
                  <a:gd name="connsiteY54" fmla="*/ 543805 h 550663"/>
                  <a:gd name="connsiteX55" fmla="*/ 601107 w 1061469"/>
                  <a:gd name="connsiteY55" fmla="*/ 535805 h 550663"/>
                  <a:gd name="connsiteX56" fmla="*/ 594249 w 1061469"/>
                  <a:gd name="connsiteY56" fmla="*/ 536948 h 550663"/>
                  <a:gd name="connsiteX57" fmla="*/ 587392 w 1061469"/>
                  <a:gd name="connsiteY57" fmla="*/ 550663 h 550663"/>
                  <a:gd name="connsiteX58" fmla="*/ 577105 w 1061469"/>
                  <a:gd name="connsiteY58" fmla="*/ 550663 h 550663"/>
                  <a:gd name="connsiteX59" fmla="*/ 573677 w 1061469"/>
                  <a:gd name="connsiteY59" fmla="*/ 530090 h 550663"/>
                  <a:gd name="connsiteX60" fmla="*/ 564533 w 1061469"/>
                  <a:gd name="connsiteY60" fmla="*/ 526662 h 550663"/>
                  <a:gd name="connsiteX61" fmla="*/ 564533 w 1061469"/>
                  <a:gd name="connsiteY61" fmla="*/ 519804 h 550663"/>
                  <a:gd name="connsiteX62" fmla="*/ 575962 w 1061469"/>
                  <a:gd name="connsiteY62" fmla="*/ 514089 h 550663"/>
                  <a:gd name="connsiteX63" fmla="*/ 577105 w 1061469"/>
                  <a:gd name="connsiteY63" fmla="*/ 502660 h 550663"/>
                  <a:gd name="connsiteX64" fmla="*/ 572533 w 1061469"/>
                  <a:gd name="connsiteY64" fmla="*/ 491231 h 550663"/>
                  <a:gd name="connsiteX65" fmla="*/ 577105 w 1061469"/>
                  <a:gd name="connsiteY65" fmla="*/ 474087 h 550663"/>
                  <a:gd name="connsiteX66" fmla="*/ 570247 w 1061469"/>
                  <a:gd name="connsiteY66" fmla="*/ 461515 h 550663"/>
                  <a:gd name="connsiteX67" fmla="*/ 558818 w 1061469"/>
                  <a:gd name="connsiteY67" fmla="*/ 463800 h 550663"/>
                  <a:gd name="connsiteX68" fmla="*/ 535960 w 1061469"/>
                  <a:gd name="connsiteY68" fmla="*/ 447799 h 550663"/>
                  <a:gd name="connsiteX69" fmla="*/ 535960 w 1061469"/>
                  <a:gd name="connsiteY69" fmla="*/ 434084 h 550663"/>
                  <a:gd name="connsiteX70" fmla="*/ 524530 w 1061469"/>
                  <a:gd name="connsiteY70" fmla="*/ 434084 h 550663"/>
                  <a:gd name="connsiteX71" fmla="*/ 522244 w 1061469"/>
                  <a:gd name="connsiteY71" fmla="*/ 427227 h 550663"/>
                  <a:gd name="connsiteX72" fmla="*/ 521101 w 1061469"/>
                  <a:gd name="connsiteY72" fmla="*/ 420369 h 550663"/>
                  <a:gd name="connsiteX73" fmla="*/ 516529 w 1061469"/>
                  <a:gd name="connsiteY73" fmla="*/ 378081 h 550663"/>
                  <a:gd name="connsiteX74" fmla="*/ 511958 w 1061469"/>
                  <a:gd name="connsiteY74" fmla="*/ 370080 h 550663"/>
                  <a:gd name="connsiteX75" fmla="*/ 510815 w 1061469"/>
                  <a:gd name="connsiteY75" fmla="*/ 356365 h 550663"/>
                  <a:gd name="connsiteX76" fmla="*/ 484527 w 1061469"/>
                  <a:gd name="connsiteY76" fmla="*/ 354079 h 550663"/>
                  <a:gd name="connsiteX77" fmla="*/ 478813 w 1061469"/>
                  <a:gd name="connsiteY77" fmla="*/ 349507 h 550663"/>
                  <a:gd name="connsiteX78" fmla="*/ 410237 w 1061469"/>
                  <a:gd name="connsiteY78" fmla="*/ 373509 h 550663"/>
                  <a:gd name="connsiteX79" fmla="*/ 402236 w 1061469"/>
                  <a:gd name="connsiteY79" fmla="*/ 389510 h 550663"/>
                  <a:gd name="connsiteX80" fmla="*/ 399951 w 1061469"/>
                  <a:gd name="connsiteY80" fmla="*/ 410083 h 550663"/>
                  <a:gd name="connsiteX81" fmla="*/ 378235 w 1061469"/>
                  <a:gd name="connsiteY81" fmla="*/ 421512 h 550663"/>
                  <a:gd name="connsiteX82" fmla="*/ 370234 w 1061469"/>
                  <a:gd name="connsiteY82" fmla="*/ 424941 h 550663"/>
                  <a:gd name="connsiteX83" fmla="*/ 357662 w 1061469"/>
                  <a:gd name="connsiteY83" fmla="*/ 437513 h 550663"/>
                  <a:gd name="connsiteX84" fmla="*/ 361091 w 1061469"/>
                  <a:gd name="connsiteY84" fmla="*/ 454657 h 550663"/>
                  <a:gd name="connsiteX85" fmla="*/ 357662 w 1061469"/>
                  <a:gd name="connsiteY85" fmla="*/ 461515 h 550663"/>
                  <a:gd name="connsiteX86" fmla="*/ 361091 w 1061469"/>
                  <a:gd name="connsiteY86" fmla="*/ 471801 h 550663"/>
                  <a:gd name="connsiteX87" fmla="*/ 349662 w 1061469"/>
                  <a:gd name="connsiteY87" fmla="*/ 480944 h 550663"/>
                  <a:gd name="connsiteX88" fmla="*/ 346233 w 1061469"/>
                  <a:gd name="connsiteY88" fmla="*/ 468372 h 550663"/>
                  <a:gd name="connsiteX89" fmla="*/ 333660 w 1061469"/>
                  <a:gd name="connsiteY89" fmla="*/ 460372 h 550663"/>
                  <a:gd name="connsiteX90" fmla="*/ 327946 w 1061469"/>
                  <a:gd name="connsiteY90" fmla="*/ 464943 h 550663"/>
                  <a:gd name="connsiteX91" fmla="*/ 311945 w 1061469"/>
                  <a:gd name="connsiteY91" fmla="*/ 463800 h 550663"/>
                  <a:gd name="connsiteX92" fmla="*/ 300516 w 1061469"/>
                  <a:gd name="connsiteY92" fmla="*/ 474087 h 550663"/>
                  <a:gd name="connsiteX93" fmla="*/ 281086 w 1061469"/>
                  <a:gd name="connsiteY93" fmla="*/ 477516 h 550663"/>
                  <a:gd name="connsiteX94" fmla="*/ 265085 w 1061469"/>
                  <a:gd name="connsiteY94" fmla="*/ 475230 h 550663"/>
                  <a:gd name="connsiteX95" fmla="*/ 253656 w 1061469"/>
                  <a:gd name="connsiteY95" fmla="*/ 475230 h 550663"/>
                  <a:gd name="connsiteX96" fmla="*/ 238797 w 1061469"/>
                  <a:gd name="connsiteY96" fmla="*/ 493517 h 550663"/>
                  <a:gd name="connsiteX97" fmla="*/ 238797 w 1061469"/>
                  <a:gd name="connsiteY97" fmla="*/ 502660 h 550663"/>
                  <a:gd name="connsiteX98" fmla="*/ 230797 w 1061469"/>
                  <a:gd name="connsiteY98" fmla="*/ 504946 h 550663"/>
                  <a:gd name="connsiteX99" fmla="*/ 197652 w 1061469"/>
                  <a:gd name="connsiteY99" fmla="*/ 490088 h 550663"/>
                  <a:gd name="connsiteX100" fmla="*/ 205652 w 1061469"/>
                  <a:gd name="connsiteY100" fmla="*/ 477516 h 550663"/>
                  <a:gd name="connsiteX101" fmla="*/ 204510 w 1061469"/>
                  <a:gd name="connsiteY101" fmla="*/ 470658 h 550663"/>
                  <a:gd name="connsiteX102" fmla="*/ 211367 w 1061469"/>
                  <a:gd name="connsiteY102" fmla="*/ 458086 h 550663"/>
                  <a:gd name="connsiteX103" fmla="*/ 210224 w 1061469"/>
                  <a:gd name="connsiteY103" fmla="*/ 445514 h 550663"/>
                  <a:gd name="connsiteX104" fmla="*/ 204510 w 1061469"/>
                  <a:gd name="connsiteY104" fmla="*/ 445514 h 550663"/>
                  <a:gd name="connsiteX105" fmla="*/ 199938 w 1061469"/>
                  <a:gd name="connsiteY105" fmla="*/ 438656 h 550663"/>
                  <a:gd name="connsiteX106" fmla="*/ 194224 w 1061469"/>
                  <a:gd name="connsiteY106" fmla="*/ 438656 h 550663"/>
                  <a:gd name="connsiteX107" fmla="*/ 193080 w 1061469"/>
                  <a:gd name="connsiteY107" fmla="*/ 431798 h 550663"/>
                  <a:gd name="connsiteX108" fmla="*/ 182793 w 1061469"/>
                  <a:gd name="connsiteY108" fmla="*/ 430655 h 550663"/>
                  <a:gd name="connsiteX109" fmla="*/ 174793 w 1061469"/>
                  <a:gd name="connsiteY109" fmla="*/ 437513 h 550663"/>
                  <a:gd name="connsiteX110" fmla="*/ 147363 w 1061469"/>
                  <a:gd name="connsiteY110" fmla="*/ 426084 h 550663"/>
                  <a:gd name="connsiteX111" fmla="*/ 135934 w 1061469"/>
                  <a:gd name="connsiteY111" fmla="*/ 434084 h 550663"/>
                  <a:gd name="connsiteX112" fmla="*/ 123361 w 1061469"/>
                  <a:gd name="connsiteY112" fmla="*/ 430655 h 550663"/>
                  <a:gd name="connsiteX113" fmla="*/ 119933 w 1061469"/>
                  <a:gd name="connsiteY113" fmla="*/ 447799 h 550663"/>
                  <a:gd name="connsiteX114" fmla="*/ 125648 w 1061469"/>
                  <a:gd name="connsiteY114" fmla="*/ 455800 h 550663"/>
                  <a:gd name="connsiteX115" fmla="*/ 125648 w 1061469"/>
                  <a:gd name="connsiteY115" fmla="*/ 466086 h 550663"/>
                  <a:gd name="connsiteX116" fmla="*/ 116504 w 1061469"/>
                  <a:gd name="connsiteY116" fmla="*/ 477516 h 550663"/>
                  <a:gd name="connsiteX117" fmla="*/ 91359 w 1061469"/>
                  <a:gd name="connsiteY117" fmla="*/ 511803 h 550663"/>
                  <a:gd name="connsiteX118" fmla="*/ 84502 w 1061469"/>
                  <a:gd name="connsiteY118" fmla="*/ 518661 h 550663"/>
                  <a:gd name="connsiteX119" fmla="*/ 82216 w 1061469"/>
                  <a:gd name="connsiteY119" fmla="*/ 524376 h 550663"/>
                  <a:gd name="connsiteX120" fmla="*/ 67358 w 1061469"/>
                  <a:gd name="connsiteY120" fmla="*/ 532376 h 550663"/>
                  <a:gd name="connsiteX121" fmla="*/ 58214 w 1061469"/>
                  <a:gd name="connsiteY121" fmla="*/ 523233 h 550663"/>
                  <a:gd name="connsiteX122" fmla="*/ 65072 w 1061469"/>
                  <a:gd name="connsiteY122" fmla="*/ 510661 h 550663"/>
                  <a:gd name="connsiteX123" fmla="*/ 50213 w 1061469"/>
                  <a:gd name="connsiteY123" fmla="*/ 490088 h 550663"/>
                  <a:gd name="connsiteX124" fmla="*/ 50213 w 1061469"/>
                  <a:gd name="connsiteY124" fmla="*/ 455800 h 550663"/>
                  <a:gd name="connsiteX125" fmla="*/ 37642 w 1061469"/>
                  <a:gd name="connsiteY125" fmla="*/ 446656 h 550663"/>
                  <a:gd name="connsiteX126" fmla="*/ 34213 w 1061469"/>
                  <a:gd name="connsiteY126" fmla="*/ 436370 h 550663"/>
                  <a:gd name="connsiteX127" fmla="*/ 43357 w 1061469"/>
                  <a:gd name="connsiteY127" fmla="*/ 432941 h 550663"/>
                  <a:gd name="connsiteX128" fmla="*/ 43357 w 1061469"/>
                  <a:gd name="connsiteY128" fmla="*/ 420369 h 550663"/>
                  <a:gd name="connsiteX129" fmla="*/ 36498 w 1061469"/>
                  <a:gd name="connsiteY129" fmla="*/ 408940 h 550663"/>
                  <a:gd name="connsiteX130" fmla="*/ 13640 w 1061469"/>
                  <a:gd name="connsiteY130" fmla="*/ 404368 h 550663"/>
                  <a:gd name="connsiteX131" fmla="*/ 0 w 1061469"/>
                  <a:gd name="connsiteY131" fmla="*/ 385857 h 550663"/>
                  <a:gd name="connsiteX132" fmla="*/ 782 w 1061469"/>
                  <a:gd name="connsiteY132" fmla="*/ 386081 h 550663"/>
                  <a:gd name="connsiteX133" fmla="*/ 96788 w 1061469"/>
                  <a:gd name="connsiteY133" fmla="*/ 349222 h 550663"/>
                  <a:gd name="connsiteX134" fmla="*/ 107932 w 1061469"/>
                  <a:gd name="connsiteY134" fmla="*/ 336364 h 550663"/>
                  <a:gd name="connsiteX135" fmla="*/ 131934 w 1061469"/>
                  <a:gd name="connsiteY135" fmla="*/ 337221 h 550663"/>
                  <a:gd name="connsiteX136" fmla="*/ 162792 w 1061469"/>
                  <a:gd name="connsiteY136" fmla="*/ 320077 h 550663"/>
                  <a:gd name="connsiteX137" fmla="*/ 167078 w 1061469"/>
                  <a:gd name="connsiteY137" fmla="*/ 314077 h 550663"/>
                  <a:gd name="connsiteX138" fmla="*/ 173937 w 1061469"/>
                  <a:gd name="connsiteY138" fmla="*/ 310648 h 550663"/>
                  <a:gd name="connsiteX139" fmla="*/ 195366 w 1061469"/>
                  <a:gd name="connsiteY139" fmla="*/ 290932 h 550663"/>
                  <a:gd name="connsiteX140" fmla="*/ 212510 w 1061469"/>
                  <a:gd name="connsiteY140" fmla="*/ 290075 h 550663"/>
                  <a:gd name="connsiteX141" fmla="*/ 247655 w 1061469"/>
                  <a:gd name="connsiteY141" fmla="*/ 253216 h 550663"/>
                  <a:gd name="connsiteX142" fmla="*/ 265656 w 1061469"/>
                  <a:gd name="connsiteY142" fmla="*/ 254073 h 550663"/>
                  <a:gd name="connsiteX143" fmla="*/ 273371 w 1061469"/>
                  <a:gd name="connsiteY143" fmla="*/ 260930 h 550663"/>
                  <a:gd name="connsiteX144" fmla="*/ 305945 w 1061469"/>
                  <a:gd name="connsiteY144" fmla="*/ 254073 h 550663"/>
                  <a:gd name="connsiteX145" fmla="*/ 314517 w 1061469"/>
                  <a:gd name="connsiteY145" fmla="*/ 253216 h 550663"/>
                  <a:gd name="connsiteX146" fmla="*/ 326518 w 1061469"/>
                  <a:gd name="connsiteY146" fmla="*/ 251501 h 550663"/>
                  <a:gd name="connsiteX147" fmla="*/ 335089 w 1061469"/>
                  <a:gd name="connsiteY147" fmla="*/ 236929 h 550663"/>
                  <a:gd name="connsiteX148" fmla="*/ 353948 w 1061469"/>
                  <a:gd name="connsiteY148" fmla="*/ 230929 h 550663"/>
                  <a:gd name="connsiteX149" fmla="*/ 407095 w 1061469"/>
                  <a:gd name="connsiteY149" fmla="*/ 182925 h 550663"/>
                  <a:gd name="connsiteX150" fmla="*/ 426810 w 1061469"/>
                  <a:gd name="connsiteY150" fmla="*/ 155495 h 550663"/>
                  <a:gd name="connsiteX151" fmla="*/ 469670 w 1061469"/>
                  <a:gd name="connsiteY151" fmla="*/ 125493 h 550663"/>
                  <a:gd name="connsiteX152" fmla="*/ 497957 w 1061469"/>
                  <a:gd name="connsiteY152" fmla="*/ 111778 h 550663"/>
                  <a:gd name="connsiteX153" fmla="*/ 519387 w 1061469"/>
                  <a:gd name="connsiteY153" fmla="*/ 79205 h 550663"/>
                  <a:gd name="connsiteX154" fmla="*/ 533959 w 1061469"/>
                  <a:gd name="connsiteY154" fmla="*/ 42345 h 550663"/>
                  <a:gd name="connsiteX155" fmla="*/ 551961 w 1061469"/>
                  <a:gd name="connsiteY155" fmla="*/ 26916 h 550663"/>
                  <a:gd name="connsiteX156" fmla="*/ 555390 w 1061469"/>
                  <a:gd name="connsiteY156" fmla="*/ 14057 h 550663"/>
                  <a:gd name="connsiteX157" fmla="*/ 568978 w 1061469"/>
                  <a:gd name="connsiteY157" fmla="*/ 0 h 550663"/>
                  <a:gd name="connsiteX158" fmla="*/ 1061469 w 1061469"/>
                  <a:gd name="connsiteY158" fmla="*/ 91440 h 550663"/>
                  <a:gd name="connsiteX0" fmla="*/ 970029 w 1061469"/>
                  <a:gd name="connsiteY0" fmla="*/ 46606 h 550663"/>
                  <a:gd name="connsiteX1" fmla="*/ 963416 w 1061469"/>
                  <a:gd name="connsiteY1" fmla="*/ 52117 h 550663"/>
                  <a:gd name="connsiteX2" fmla="*/ 949701 w 1061469"/>
                  <a:gd name="connsiteY2" fmla="*/ 49374 h 550663"/>
                  <a:gd name="connsiteX3" fmla="*/ 937357 w 1061469"/>
                  <a:gd name="connsiteY3" fmla="*/ 52117 h 550663"/>
                  <a:gd name="connsiteX4" fmla="*/ 877010 w 1061469"/>
                  <a:gd name="connsiteY4" fmla="*/ 60346 h 550663"/>
                  <a:gd name="connsiteX5" fmla="*/ 866038 w 1061469"/>
                  <a:gd name="connsiteY5" fmla="*/ 64461 h 550663"/>
                  <a:gd name="connsiteX6" fmla="*/ 860552 w 1061469"/>
                  <a:gd name="connsiteY6" fmla="*/ 87776 h 550663"/>
                  <a:gd name="connsiteX7" fmla="*/ 867409 w 1061469"/>
                  <a:gd name="connsiteY7" fmla="*/ 100120 h 550663"/>
                  <a:gd name="connsiteX8" fmla="*/ 875639 w 1061469"/>
                  <a:gd name="connsiteY8" fmla="*/ 102863 h 550663"/>
                  <a:gd name="connsiteX9" fmla="*/ 877010 w 1061469"/>
                  <a:gd name="connsiteY9" fmla="*/ 115207 h 550663"/>
                  <a:gd name="connsiteX10" fmla="*/ 871524 w 1061469"/>
                  <a:gd name="connsiteY10" fmla="*/ 142637 h 550663"/>
                  <a:gd name="connsiteX11" fmla="*/ 867409 w 1061469"/>
                  <a:gd name="connsiteY11" fmla="*/ 174182 h 550663"/>
                  <a:gd name="connsiteX12" fmla="*/ 839979 w 1061469"/>
                  <a:gd name="connsiteY12" fmla="*/ 205727 h 550663"/>
                  <a:gd name="connsiteX13" fmla="*/ 850951 w 1061469"/>
                  <a:gd name="connsiteY13" fmla="*/ 238643 h 550663"/>
                  <a:gd name="connsiteX14" fmla="*/ 866038 w 1061469"/>
                  <a:gd name="connsiteY14" fmla="*/ 231786 h 550663"/>
                  <a:gd name="connsiteX15" fmla="*/ 881125 w 1061469"/>
                  <a:gd name="connsiteY15" fmla="*/ 252358 h 550663"/>
                  <a:gd name="connsiteX16" fmla="*/ 877010 w 1061469"/>
                  <a:gd name="connsiteY16" fmla="*/ 301733 h 550663"/>
                  <a:gd name="connsiteX17" fmla="*/ 886611 w 1061469"/>
                  <a:gd name="connsiteY17" fmla="*/ 337392 h 550663"/>
                  <a:gd name="connsiteX18" fmla="*/ 886611 w 1061469"/>
                  <a:gd name="connsiteY18" fmla="*/ 349736 h 550663"/>
                  <a:gd name="connsiteX19" fmla="*/ 883868 w 1061469"/>
                  <a:gd name="connsiteY19" fmla="*/ 362080 h 550663"/>
                  <a:gd name="connsiteX20" fmla="*/ 885239 w 1061469"/>
                  <a:gd name="connsiteY20" fmla="*/ 379909 h 550663"/>
                  <a:gd name="connsiteX21" fmla="*/ 883868 w 1061469"/>
                  <a:gd name="connsiteY21" fmla="*/ 397739 h 550663"/>
                  <a:gd name="connsiteX22" fmla="*/ 881816 w 1061469"/>
                  <a:gd name="connsiteY22" fmla="*/ 400670 h 550663"/>
                  <a:gd name="connsiteX23" fmla="*/ 867409 w 1061469"/>
                  <a:gd name="connsiteY23" fmla="*/ 398653 h 550663"/>
                  <a:gd name="connsiteX24" fmla="*/ 859409 w 1061469"/>
                  <a:gd name="connsiteY24" fmla="*/ 399796 h 550663"/>
                  <a:gd name="connsiteX25" fmla="*/ 849123 w 1061469"/>
                  <a:gd name="connsiteY25" fmla="*/ 395225 h 550663"/>
                  <a:gd name="connsiteX26" fmla="*/ 843408 w 1061469"/>
                  <a:gd name="connsiteY26" fmla="*/ 388367 h 550663"/>
                  <a:gd name="connsiteX27" fmla="*/ 842265 w 1061469"/>
                  <a:gd name="connsiteY27" fmla="*/ 368937 h 550663"/>
                  <a:gd name="connsiteX28" fmla="*/ 831978 w 1061469"/>
                  <a:gd name="connsiteY28" fmla="*/ 366651 h 550663"/>
                  <a:gd name="connsiteX29" fmla="*/ 822835 w 1061469"/>
                  <a:gd name="connsiteY29" fmla="*/ 351793 h 550663"/>
                  <a:gd name="connsiteX30" fmla="*/ 812549 w 1061469"/>
                  <a:gd name="connsiteY30" fmla="*/ 339221 h 550663"/>
                  <a:gd name="connsiteX31" fmla="*/ 802263 w 1061469"/>
                  <a:gd name="connsiteY31" fmla="*/ 332363 h 550663"/>
                  <a:gd name="connsiteX32" fmla="*/ 796548 w 1061469"/>
                  <a:gd name="connsiteY32" fmla="*/ 340364 h 550663"/>
                  <a:gd name="connsiteX33" fmla="*/ 795404 w 1061469"/>
                  <a:gd name="connsiteY33" fmla="*/ 362080 h 550663"/>
                  <a:gd name="connsiteX34" fmla="*/ 764546 w 1061469"/>
                  <a:gd name="connsiteY34" fmla="*/ 381509 h 550663"/>
                  <a:gd name="connsiteX35" fmla="*/ 734830 w 1061469"/>
                  <a:gd name="connsiteY35" fmla="*/ 383795 h 550663"/>
                  <a:gd name="connsiteX36" fmla="*/ 727972 w 1061469"/>
                  <a:gd name="connsiteY36" fmla="*/ 389510 h 550663"/>
                  <a:gd name="connsiteX37" fmla="*/ 726829 w 1061469"/>
                  <a:gd name="connsiteY37" fmla="*/ 414654 h 550663"/>
                  <a:gd name="connsiteX38" fmla="*/ 735972 w 1061469"/>
                  <a:gd name="connsiteY38" fmla="*/ 423798 h 550663"/>
                  <a:gd name="connsiteX39" fmla="*/ 735972 w 1061469"/>
                  <a:gd name="connsiteY39" fmla="*/ 447799 h 550663"/>
                  <a:gd name="connsiteX40" fmla="*/ 719972 w 1061469"/>
                  <a:gd name="connsiteY40" fmla="*/ 445514 h 550663"/>
                  <a:gd name="connsiteX41" fmla="*/ 708542 w 1061469"/>
                  <a:gd name="connsiteY41" fmla="*/ 448942 h 550663"/>
                  <a:gd name="connsiteX42" fmla="*/ 702827 w 1061469"/>
                  <a:gd name="connsiteY42" fmla="*/ 455800 h 550663"/>
                  <a:gd name="connsiteX43" fmla="*/ 706257 w 1061469"/>
                  <a:gd name="connsiteY43" fmla="*/ 476373 h 550663"/>
                  <a:gd name="connsiteX44" fmla="*/ 703970 w 1061469"/>
                  <a:gd name="connsiteY44" fmla="*/ 487802 h 550663"/>
                  <a:gd name="connsiteX45" fmla="*/ 697113 w 1061469"/>
                  <a:gd name="connsiteY45" fmla="*/ 490088 h 550663"/>
                  <a:gd name="connsiteX46" fmla="*/ 676540 w 1061469"/>
                  <a:gd name="connsiteY46" fmla="*/ 488945 h 550663"/>
                  <a:gd name="connsiteX47" fmla="*/ 668540 w 1061469"/>
                  <a:gd name="connsiteY47" fmla="*/ 498088 h 550663"/>
                  <a:gd name="connsiteX48" fmla="*/ 650253 w 1061469"/>
                  <a:gd name="connsiteY48" fmla="*/ 498088 h 550663"/>
                  <a:gd name="connsiteX49" fmla="*/ 653681 w 1061469"/>
                  <a:gd name="connsiteY49" fmla="*/ 518661 h 550663"/>
                  <a:gd name="connsiteX50" fmla="*/ 644538 w 1061469"/>
                  <a:gd name="connsiteY50" fmla="*/ 532376 h 550663"/>
                  <a:gd name="connsiteX51" fmla="*/ 637681 w 1061469"/>
                  <a:gd name="connsiteY51" fmla="*/ 533519 h 550663"/>
                  <a:gd name="connsiteX52" fmla="*/ 631966 w 1061469"/>
                  <a:gd name="connsiteY52" fmla="*/ 543805 h 550663"/>
                  <a:gd name="connsiteX53" fmla="*/ 623966 w 1061469"/>
                  <a:gd name="connsiteY53" fmla="*/ 543805 h 550663"/>
                  <a:gd name="connsiteX54" fmla="*/ 601107 w 1061469"/>
                  <a:gd name="connsiteY54" fmla="*/ 535805 h 550663"/>
                  <a:gd name="connsiteX55" fmla="*/ 594249 w 1061469"/>
                  <a:gd name="connsiteY55" fmla="*/ 536948 h 550663"/>
                  <a:gd name="connsiteX56" fmla="*/ 587392 w 1061469"/>
                  <a:gd name="connsiteY56" fmla="*/ 550663 h 550663"/>
                  <a:gd name="connsiteX57" fmla="*/ 577105 w 1061469"/>
                  <a:gd name="connsiteY57" fmla="*/ 550663 h 550663"/>
                  <a:gd name="connsiteX58" fmla="*/ 573677 w 1061469"/>
                  <a:gd name="connsiteY58" fmla="*/ 530090 h 550663"/>
                  <a:gd name="connsiteX59" fmla="*/ 564533 w 1061469"/>
                  <a:gd name="connsiteY59" fmla="*/ 526662 h 550663"/>
                  <a:gd name="connsiteX60" fmla="*/ 564533 w 1061469"/>
                  <a:gd name="connsiteY60" fmla="*/ 519804 h 550663"/>
                  <a:gd name="connsiteX61" fmla="*/ 575962 w 1061469"/>
                  <a:gd name="connsiteY61" fmla="*/ 514089 h 550663"/>
                  <a:gd name="connsiteX62" fmla="*/ 577105 w 1061469"/>
                  <a:gd name="connsiteY62" fmla="*/ 502660 h 550663"/>
                  <a:gd name="connsiteX63" fmla="*/ 572533 w 1061469"/>
                  <a:gd name="connsiteY63" fmla="*/ 491231 h 550663"/>
                  <a:gd name="connsiteX64" fmla="*/ 577105 w 1061469"/>
                  <a:gd name="connsiteY64" fmla="*/ 474087 h 550663"/>
                  <a:gd name="connsiteX65" fmla="*/ 570247 w 1061469"/>
                  <a:gd name="connsiteY65" fmla="*/ 461515 h 550663"/>
                  <a:gd name="connsiteX66" fmla="*/ 558818 w 1061469"/>
                  <a:gd name="connsiteY66" fmla="*/ 463800 h 550663"/>
                  <a:gd name="connsiteX67" fmla="*/ 535960 w 1061469"/>
                  <a:gd name="connsiteY67" fmla="*/ 447799 h 550663"/>
                  <a:gd name="connsiteX68" fmla="*/ 535960 w 1061469"/>
                  <a:gd name="connsiteY68" fmla="*/ 434084 h 550663"/>
                  <a:gd name="connsiteX69" fmla="*/ 524530 w 1061469"/>
                  <a:gd name="connsiteY69" fmla="*/ 434084 h 550663"/>
                  <a:gd name="connsiteX70" fmla="*/ 522244 w 1061469"/>
                  <a:gd name="connsiteY70" fmla="*/ 427227 h 550663"/>
                  <a:gd name="connsiteX71" fmla="*/ 521101 w 1061469"/>
                  <a:gd name="connsiteY71" fmla="*/ 420369 h 550663"/>
                  <a:gd name="connsiteX72" fmla="*/ 516529 w 1061469"/>
                  <a:gd name="connsiteY72" fmla="*/ 378081 h 550663"/>
                  <a:gd name="connsiteX73" fmla="*/ 511958 w 1061469"/>
                  <a:gd name="connsiteY73" fmla="*/ 370080 h 550663"/>
                  <a:gd name="connsiteX74" fmla="*/ 510815 w 1061469"/>
                  <a:gd name="connsiteY74" fmla="*/ 356365 h 550663"/>
                  <a:gd name="connsiteX75" fmla="*/ 484527 w 1061469"/>
                  <a:gd name="connsiteY75" fmla="*/ 354079 h 550663"/>
                  <a:gd name="connsiteX76" fmla="*/ 478813 w 1061469"/>
                  <a:gd name="connsiteY76" fmla="*/ 349507 h 550663"/>
                  <a:gd name="connsiteX77" fmla="*/ 410237 w 1061469"/>
                  <a:gd name="connsiteY77" fmla="*/ 373509 h 550663"/>
                  <a:gd name="connsiteX78" fmla="*/ 402236 w 1061469"/>
                  <a:gd name="connsiteY78" fmla="*/ 389510 h 550663"/>
                  <a:gd name="connsiteX79" fmla="*/ 399951 w 1061469"/>
                  <a:gd name="connsiteY79" fmla="*/ 410083 h 550663"/>
                  <a:gd name="connsiteX80" fmla="*/ 378235 w 1061469"/>
                  <a:gd name="connsiteY80" fmla="*/ 421512 h 550663"/>
                  <a:gd name="connsiteX81" fmla="*/ 370234 w 1061469"/>
                  <a:gd name="connsiteY81" fmla="*/ 424941 h 550663"/>
                  <a:gd name="connsiteX82" fmla="*/ 357662 w 1061469"/>
                  <a:gd name="connsiteY82" fmla="*/ 437513 h 550663"/>
                  <a:gd name="connsiteX83" fmla="*/ 361091 w 1061469"/>
                  <a:gd name="connsiteY83" fmla="*/ 454657 h 550663"/>
                  <a:gd name="connsiteX84" fmla="*/ 357662 w 1061469"/>
                  <a:gd name="connsiteY84" fmla="*/ 461515 h 550663"/>
                  <a:gd name="connsiteX85" fmla="*/ 361091 w 1061469"/>
                  <a:gd name="connsiteY85" fmla="*/ 471801 h 550663"/>
                  <a:gd name="connsiteX86" fmla="*/ 349662 w 1061469"/>
                  <a:gd name="connsiteY86" fmla="*/ 480944 h 550663"/>
                  <a:gd name="connsiteX87" fmla="*/ 346233 w 1061469"/>
                  <a:gd name="connsiteY87" fmla="*/ 468372 h 550663"/>
                  <a:gd name="connsiteX88" fmla="*/ 333660 w 1061469"/>
                  <a:gd name="connsiteY88" fmla="*/ 460372 h 550663"/>
                  <a:gd name="connsiteX89" fmla="*/ 327946 w 1061469"/>
                  <a:gd name="connsiteY89" fmla="*/ 464943 h 550663"/>
                  <a:gd name="connsiteX90" fmla="*/ 311945 w 1061469"/>
                  <a:gd name="connsiteY90" fmla="*/ 463800 h 550663"/>
                  <a:gd name="connsiteX91" fmla="*/ 300516 w 1061469"/>
                  <a:gd name="connsiteY91" fmla="*/ 474087 h 550663"/>
                  <a:gd name="connsiteX92" fmla="*/ 281086 w 1061469"/>
                  <a:gd name="connsiteY92" fmla="*/ 477516 h 550663"/>
                  <a:gd name="connsiteX93" fmla="*/ 265085 w 1061469"/>
                  <a:gd name="connsiteY93" fmla="*/ 475230 h 550663"/>
                  <a:gd name="connsiteX94" fmla="*/ 253656 w 1061469"/>
                  <a:gd name="connsiteY94" fmla="*/ 475230 h 550663"/>
                  <a:gd name="connsiteX95" fmla="*/ 238797 w 1061469"/>
                  <a:gd name="connsiteY95" fmla="*/ 493517 h 550663"/>
                  <a:gd name="connsiteX96" fmla="*/ 238797 w 1061469"/>
                  <a:gd name="connsiteY96" fmla="*/ 502660 h 550663"/>
                  <a:gd name="connsiteX97" fmla="*/ 230797 w 1061469"/>
                  <a:gd name="connsiteY97" fmla="*/ 504946 h 550663"/>
                  <a:gd name="connsiteX98" fmla="*/ 197652 w 1061469"/>
                  <a:gd name="connsiteY98" fmla="*/ 490088 h 550663"/>
                  <a:gd name="connsiteX99" fmla="*/ 205652 w 1061469"/>
                  <a:gd name="connsiteY99" fmla="*/ 477516 h 550663"/>
                  <a:gd name="connsiteX100" fmla="*/ 204510 w 1061469"/>
                  <a:gd name="connsiteY100" fmla="*/ 470658 h 550663"/>
                  <a:gd name="connsiteX101" fmla="*/ 211367 w 1061469"/>
                  <a:gd name="connsiteY101" fmla="*/ 458086 h 550663"/>
                  <a:gd name="connsiteX102" fmla="*/ 210224 w 1061469"/>
                  <a:gd name="connsiteY102" fmla="*/ 445514 h 550663"/>
                  <a:gd name="connsiteX103" fmla="*/ 204510 w 1061469"/>
                  <a:gd name="connsiteY103" fmla="*/ 445514 h 550663"/>
                  <a:gd name="connsiteX104" fmla="*/ 199938 w 1061469"/>
                  <a:gd name="connsiteY104" fmla="*/ 438656 h 550663"/>
                  <a:gd name="connsiteX105" fmla="*/ 194224 w 1061469"/>
                  <a:gd name="connsiteY105" fmla="*/ 438656 h 550663"/>
                  <a:gd name="connsiteX106" fmla="*/ 193080 w 1061469"/>
                  <a:gd name="connsiteY106" fmla="*/ 431798 h 550663"/>
                  <a:gd name="connsiteX107" fmla="*/ 182793 w 1061469"/>
                  <a:gd name="connsiteY107" fmla="*/ 430655 h 550663"/>
                  <a:gd name="connsiteX108" fmla="*/ 174793 w 1061469"/>
                  <a:gd name="connsiteY108" fmla="*/ 437513 h 550663"/>
                  <a:gd name="connsiteX109" fmla="*/ 147363 w 1061469"/>
                  <a:gd name="connsiteY109" fmla="*/ 426084 h 550663"/>
                  <a:gd name="connsiteX110" fmla="*/ 135934 w 1061469"/>
                  <a:gd name="connsiteY110" fmla="*/ 434084 h 550663"/>
                  <a:gd name="connsiteX111" fmla="*/ 123361 w 1061469"/>
                  <a:gd name="connsiteY111" fmla="*/ 430655 h 550663"/>
                  <a:gd name="connsiteX112" fmla="*/ 119933 w 1061469"/>
                  <a:gd name="connsiteY112" fmla="*/ 447799 h 550663"/>
                  <a:gd name="connsiteX113" fmla="*/ 125648 w 1061469"/>
                  <a:gd name="connsiteY113" fmla="*/ 455800 h 550663"/>
                  <a:gd name="connsiteX114" fmla="*/ 125648 w 1061469"/>
                  <a:gd name="connsiteY114" fmla="*/ 466086 h 550663"/>
                  <a:gd name="connsiteX115" fmla="*/ 116504 w 1061469"/>
                  <a:gd name="connsiteY115" fmla="*/ 477516 h 550663"/>
                  <a:gd name="connsiteX116" fmla="*/ 91359 w 1061469"/>
                  <a:gd name="connsiteY116" fmla="*/ 511803 h 550663"/>
                  <a:gd name="connsiteX117" fmla="*/ 84502 w 1061469"/>
                  <a:gd name="connsiteY117" fmla="*/ 518661 h 550663"/>
                  <a:gd name="connsiteX118" fmla="*/ 82216 w 1061469"/>
                  <a:gd name="connsiteY118" fmla="*/ 524376 h 550663"/>
                  <a:gd name="connsiteX119" fmla="*/ 67358 w 1061469"/>
                  <a:gd name="connsiteY119" fmla="*/ 532376 h 550663"/>
                  <a:gd name="connsiteX120" fmla="*/ 58214 w 1061469"/>
                  <a:gd name="connsiteY120" fmla="*/ 523233 h 550663"/>
                  <a:gd name="connsiteX121" fmla="*/ 65072 w 1061469"/>
                  <a:gd name="connsiteY121" fmla="*/ 510661 h 550663"/>
                  <a:gd name="connsiteX122" fmla="*/ 50213 w 1061469"/>
                  <a:gd name="connsiteY122" fmla="*/ 490088 h 550663"/>
                  <a:gd name="connsiteX123" fmla="*/ 50213 w 1061469"/>
                  <a:gd name="connsiteY123" fmla="*/ 455800 h 550663"/>
                  <a:gd name="connsiteX124" fmla="*/ 37642 w 1061469"/>
                  <a:gd name="connsiteY124" fmla="*/ 446656 h 550663"/>
                  <a:gd name="connsiteX125" fmla="*/ 34213 w 1061469"/>
                  <a:gd name="connsiteY125" fmla="*/ 436370 h 550663"/>
                  <a:gd name="connsiteX126" fmla="*/ 43357 w 1061469"/>
                  <a:gd name="connsiteY126" fmla="*/ 432941 h 550663"/>
                  <a:gd name="connsiteX127" fmla="*/ 43357 w 1061469"/>
                  <a:gd name="connsiteY127" fmla="*/ 420369 h 550663"/>
                  <a:gd name="connsiteX128" fmla="*/ 36498 w 1061469"/>
                  <a:gd name="connsiteY128" fmla="*/ 408940 h 550663"/>
                  <a:gd name="connsiteX129" fmla="*/ 13640 w 1061469"/>
                  <a:gd name="connsiteY129" fmla="*/ 404368 h 550663"/>
                  <a:gd name="connsiteX130" fmla="*/ 0 w 1061469"/>
                  <a:gd name="connsiteY130" fmla="*/ 385857 h 550663"/>
                  <a:gd name="connsiteX131" fmla="*/ 782 w 1061469"/>
                  <a:gd name="connsiteY131" fmla="*/ 386081 h 550663"/>
                  <a:gd name="connsiteX132" fmla="*/ 96788 w 1061469"/>
                  <a:gd name="connsiteY132" fmla="*/ 349222 h 550663"/>
                  <a:gd name="connsiteX133" fmla="*/ 107932 w 1061469"/>
                  <a:gd name="connsiteY133" fmla="*/ 336364 h 550663"/>
                  <a:gd name="connsiteX134" fmla="*/ 131934 w 1061469"/>
                  <a:gd name="connsiteY134" fmla="*/ 337221 h 550663"/>
                  <a:gd name="connsiteX135" fmla="*/ 162792 w 1061469"/>
                  <a:gd name="connsiteY135" fmla="*/ 320077 h 550663"/>
                  <a:gd name="connsiteX136" fmla="*/ 167078 w 1061469"/>
                  <a:gd name="connsiteY136" fmla="*/ 314077 h 550663"/>
                  <a:gd name="connsiteX137" fmla="*/ 173937 w 1061469"/>
                  <a:gd name="connsiteY137" fmla="*/ 310648 h 550663"/>
                  <a:gd name="connsiteX138" fmla="*/ 195366 w 1061469"/>
                  <a:gd name="connsiteY138" fmla="*/ 290932 h 550663"/>
                  <a:gd name="connsiteX139" fmla="*/ 212510 w 1061469"/>
                  <a:gd name="connsiteY139" fmla="*/ 290075 h 550663"/>
                  <a:gd name="connsiteX140" fmla="*/ 247655 w 1061469"/>
                  <a:gd name="connsiteY140" fmla="*/ 253216 h 550663"/>
                  <a:gd name="connsiteX141" fmla="*/ 265656 w 1061469"/>
                  <a:gd name="connsiteY141" fmla="*/ 254073 h 550663"/>
                  <a:gd name="connsiteX142" fmla="*/ 273371 w 1061469"/>
                  <a:gd name="connsiteY142" fmla="*/ 260930 h 550663"/>
                  <a:gd name="connsiteX143" fmla="*/ 305945 w 1061469"/>
                  <a:gd name="connsiteY143" fmla="*/ 254073 h 550663"/>
                  <a:gd name="connsiteX144" fmla="*/ 314517 w 1061469"/>
                  <a:gd name="connsiteY144" fmla="*/ 253216 h 550663"/>
                  <a:gd name="connsiteX145" fmla="*/ 326518 w 1061469"/>
                  <a:gd name="connsiteY145" fmla="*/ 251501 h 550663"/>
                  <a:gd name="connsiteX146" fmla="*/ 335089 w 1061469"/>
                  <a:gd name="connsiteY146" fmla="*/ 236929 h 550663"/>
                  <a:gd name="connsiteX147" fmla="*/ 353948 w 1061469"/>
                  <a:gd name="connsiteY147" fmla="*/ 230929 h 550663"/>
                  <a:gd name="connsiteX148" fmla="*/ 407095 w 1061469"/>
                  <a:gd name="connsiteY148" fmla="*/ 182925 h 550663"/>
                  <a:gd name="connsiteX149" fmla="*/ 426810 w 1061469"/>
                  <a:gd name="connsiteY149" fmla="*/ 155495 h 550663"/>
                  <a:gd name="connsiteX150" fmla="*/ 469670 w 1061469"/>
                  <a:gd name="connsiteY150" fmla="*/ 125493 h 550663"/>
                  <a:gd name="connsiteX151" fmla="*/ 497957 w 1061469"/>
                  <a:gd name="connsiteY151" fmla="*/ 111778 h 550663"/>
                  <a:gd name="connsiteX152" fmla="*/ 519387 w 1061469"/>
                  <a:gd name="connsiteY152" fmla="*/ 79205 h 550663"/>
                  <a:gd name="connsiteX153" fmla="*/ 533959 w 1061469"/>
                  <a:gd name="connsiteY153" fmla="*/ 42345 h 550663"/>
                  <a:gd name="connsiteX154" fmla="*/ 551961 w 1061469"/>
                  <a:gd name="connsiteY154" fmla="*/ 26916 h 550663"/>
                  <a:gd name="connsiteX155" fmla="*/ 555390 w 1061469"/>
                  <a:gd name="connsiteY155" fmla="*/ 14057 h 550663"/>
                  <a:gd name="connsiteX156" fmla="*/ 568978 w 1061469"/>
                  <a:gd name="connsiteY156" fmla="*/ 0 h 550663"/>
                  <a:gd name="connsiteX157" fmla="*/ 1061469 w 1061469"/>
                  <a:gd name="connsiteY157" fmla="*/ 91440 h 550663"/>
                  <a:gd name="connsiteX0" fmla="*/ 970029 w 970029"/>
                  <a:gd name="connsiteY0" fmla="*/ 46606 h 550663"/>
                  <a:gd name="connsiteX1" fmla="*/ 963416 w 970029"/>
                  <a:gd name="connsiteY1" fmla="*/ 52117 h 550663"/>
                  <a:gd name="connsiteX2" fmla="*/ 949701 w 970029"/>
                  <a:gd name="connsiteY2" fmla="*/ 49374 h 550663"/>
                  <a:gd name="connsiteX3" fmla="*/ 937357 w 970029"/>
                  <a:gd name="connsiteY3" fmla="*/ 52117 h 550663"/>
                  <a:gd name="connsiteX4" fmla="*/ 877010 w 970029"/>
                  <a:gd name="connsiteY4" fmla="*/ 60346 h 550663"/>
                  <a:gd name="connsiteX5" fmla="*/ 866038 w 970029"/>
                  <a:gd name="connsiteY5" fmla="*/ 64461 h 550663"/>
                  <a:gd name="connsiteX6" fmla="*/ 860552 w 970029"/>
                  <a:gd name="connsiteY6" fmla="*/ 87776 h 550663"/>
                  <a:gd name="connsiteX7" fmla="*/ 867409 w 970029"/>
                  <a:gd name="connsiteY7" fmla="*/ 100120 h 550663"/>
                  <a:gd name="connsiteX8" fmla="*/ 875639 w 970029"/>
                  <a:gd name="connsiteY8" fmla="*/ 102863 h 550663"/>
                  <a:gd name="connsiteX9" fmla="*/ 877010 w 970029"/>
                  <a:gd name="connsiteY9" fmla="*/ 115207 h 550663"/>
                  <a:gd name="connsiteX10" fmla="*/ 871524 w 970029"/>
                  <a:gd name="connsiteY10" fmla="*/ 142637 h 550663"/>
                  <a:gd name="connsiteX11" fmla="*/ 867409 w 970029"/>
                  <a:gd name="connsiteY11" fmla="*/ 174182 h 550663"/>
                  <a:gd name="connsiteX12" fmla="*/ 839979 w 970029"/>
                  <a:gd name="connsiteY12" fmla="*/ 205727 h 550663"/>
                  <a:gd name="connsiteX13" fmla="*/ 850951 w 970029"/>
                  <a:gd name="connsiteY13" fmla="*/ 238643 h 550663"/>
                  <a:gd name="connsiteX14" fmla="*/ 866038 w 970029"/>
                  <a:gd name="connsiteY14" fmla="*/ 231786 h 550663"/>
                  <a:gd name="connsiteX15" fmla="*/ 881125 w 970029"/>
                  <a:gd name="connsiteY15" fmla="*/ 252358 h 550663"/>
                  <a:gd name="connsiteX16" fmla="*/ 877010 w 970029"/>
                  <a:gd name="connsiteY16" fmla="*/ 301733 h 550663"/>
                  <a:gd name="connsiteX17" fmla="*/ 886611 w 970029"/>
                  <a:gd name="connsiteY17" fmla="*/ 337392 h 550663"/>
                  <a:gd name="connsiteX18" fmla="*/ 886611 w 970029"/>
                  <a:gd name="connsiteY18" fmla="*/ 349736 h 550663"/>
                  <a:gd name="connsiteX19" fmla="*/ 883868 w 970029"/>
                  <a:gd name="connsiteY19" fmla="*/ 362080 h 550663"/>
                  <a:gd name="connsiteX20" fmla="*/ 885239 w 970029"/>
                  <a:gd name="connsiteY20" fmla="*/ 379909 h 550663"/>
                  <a:gd name="connsiteX21" fmla="*/ 883868 w 970029"/>
                  <a:gd name="connsiteY21" fmla="*/ 397739 h 550663"/>
                  <a:gd name="connsiteX22" fmla="*/ 881816 w 970029"/>
                  <a:gd name="connsiteY22" fmla="*/ 400670 h 550663"/>
                  <a:gd name="connsiteX23" fmla="*/ 867409 w 970029"/>
                  <a:gd name="connsiteY23" fmla="*/ 398653 h 550663"/>
                  <a:gd name="connsiteX24" fmla="*/ 859409 w 970029"/>
                  <a:gd name="connsiteY24" fmla="*/ 399796 h 550663"/>
                  <a:gd name="connsiteX25" fmla="*/ 849123 w 970029"/>
                  <a:gd name="connsiteY25" fmla="*/ 395225 h 550663"/>
                  <a:gd name="connsiteX26" fmla="*/ 843408 w 970029"/>
                  <a:gd name="connsiteY26" fmla="*/ 388367 h 550663"/>
                  <a:gd name="connsiteX27" fmla="*/ 842265 w 970029"/>
                  <a:gd name="connsiteY27" fmla="*/ 368937 h 550663"/>
                  <a:gd name="connsiteX28" fmla="*/ 831978 w 970029"/>
                  <a:gd name="connsiteY28" fmla="*/ 366651 h 550663"/>
                  <a:gd name="connsiteX29" fmla="*/ 822835 w 970029"/>
                  <a:gd name="connsiteY29" fmla="*/ 351793 h 550663"/>
                  <a:gd name="connsiteX30" fmla="*/ 812549 w 970029"/>
                  <a:gd name="connsiteY30" fmla="*/ 339221 h 550663"/>
                  <a:gd name="connsiteX31" fmla="*/ 802263 w 970029"/>
                  <a:gd name="connsiteY31" fmla="*/ 332363 h 550663"/>
                  <a:gd name="connsiteX32" fmla="*/ 796548 w 970029"/>
                  <a:gd name="connsiteY32" fmla="*/ 340364 h 550663"/>
                  <a:gd name="connsiteX33" fmla="*/ 795404 w 970029"/>
                  <a:gd name="connsiteY33" fmla="*/ 362080 h 550663"/>
                  <a:gd name="connsiteX34" fmla="*/ 764546 w 970029"/>
                  <a:gd name="connsiteY34" fmla="*/ 381509 h 550663"/>
                  <a:gd name="connsiteX35" fmla="*/ 734830 w 970029"/>
                  <a:gd name="connsiteY35" fmla="*/ 383795 h 550663"/>
                  <a:gd name="connsiteX36" fmla="*/ 727972 w 970029"/>
                  <a:gd name="connsiteY36" fmla="*/ 389510 h 550663"/>
                  <a:gd name="connsiteX37" fmla="*/ 726829 w 970029"/>
                  <a:gd name="connsiteY37" fmla="*/ 414654 h 550663"/>
                  <a:gd name="connsiteX38" fmla="*/ 735972 w 970029"/>
                  <a:gd name="connsiteY38" fmla="*/ 423798 h 550663"/>
                  <a:gd name="connsiteX39" fmla="*/ 735972 w 970029"/>
                  <a:gd name="connsiteY39" fmla="*/ 447799 h 550663"/>
                  <a:gd name="connsiteX40" fmla="*/ 719972 w 970029"/>
                  <a:gd name="connsiteY40" fmla="*/ 445514 h 550663"/>
                  <a:gd name="connsiteX41" fmla="*/ 708542 w 970029"/>
                  <a:gd name="connsiteY41" fmla="*/ 448942 h 550663"/>
                  <a:gd name="connsiteX42" fmla="*/ 702827 w 970029"/>
                  <a:gd name="connsiteY42" fmla="*/ 455800 h 550663"/>
                  <a:gd name="connsiteX43" fmla="*/ 706257 w 970029"/>
                  <a:gd name="connsiteY43" fmla="*/ 476373 h 550663"/>
                  <a:gd name="connsiteX44" fmla="*/ 703970 w 970029"/>
                  <a:gd name="connsiteY44" fmla="*/ 487802 h 550663"/>
                  <a:gd name="connsiteX45" fmla="*/ 697113 w 970029"/>
                  <a:gd name="connsiteY45" fmla="*/ 490088 h 550663"/>
                  <a:gd name="connsiteX46" fmla="*/ 676540 w 970029"/>
                  <a:gd name="connsiteY46" fmla="*/ 488945 h 550663"/>
                  <a:gd name="connsiteX47" fmla="*/ 668540 w 970029"/>
                  <a:gd name="connsiteY47" fmla="*/ 498088 h 550663"/>
                  <a:gd name="connsiteX48" fmla="*/ 650253 w 970029"/>
                  <a:gd name="connsiteY48" fmla="*/ 498088 h 550663"/>
                  <a:gd name="connsiteX49" fmla="*/ 653681 w 970029"/>
                  <a:gd name="connsiteY49" fmla="*/ 518661 h 550663"/>
                  <a:gd name="connsiteX50" fmla="*/ 644538 w 970029"/>
                  <a:gd name="connsiteY50" fmla="*/ 532376 h 550663"/>
                  <a:gd name="connsiteX51" fmla="*/ 637681 w 970029"/>
                  <a:gd name="connsiteY51" fmla="*/ 533519 h 550663"/>
                  <a:gd name="connsiteX52" fmla="*/ 631966 w 970029"/>
                  <a:gd name="connsiteY52" fmla="*/ 543805 h 550663"/>
                  <a:gd name="connsiteX53" fmla="*/ 623966 w 970029"/>
                  <a:gd name="connsiteY53" fmla="*/ 543805 h 550663"/>
                  <a:gd name="connsiteX54" fmla="*/ 601107 w 970029"/>
                  <a:gd name="connsiteY54" fmla="*/ 535805 h 550663"/>
                  <a:gd name="connsiteX55" fmla="*/ 594249 w 970029"/>
                  <a:gd name="connsiteY55" fmla="*/ 536948 h 550663"/>
                  <a:gd name="connsiteX56" fmla="*/ 587392 w 970029"/>
                  <a:gd name="connsiteY56" fmla="*/ 550663 h 550663"/>
                  <a:gd name="connsiteX57" fmla="*/ 577105 w 970029"/>
                  <a:gd name="connsiteY57" fmla="*/ 550663 h 550663"/>
                  <a:gd name="connsiteX58" fmla="*/ 573677 w 970029"/>
                  <a:gd name="connsiteY58" fmla="*/ 530090 h 550663"/>
                  <a:gd name="connsiteX59" fmla="*/ 564533 w 970029"/>
                  <a:gd name="connsiteY59" fmla="*/ 526662 h 550663"/>
                  <a:gd name="connsiteX60" fmla="*/ 564533 w 970029"/>
                  <a:gd name="connsiteY60" fmla="*/ 519804 h 550663"/>
                  <a:gd name="connsiteX61" fmla="*/ 575962 w 970029"/>
                  <a:gd name="connsiteY61" fmla="*/ 514089 h 550663"/>
                  <a:gd name="connsiteX62" fmla="*/ 577105 w 970029"/>
                  <a:gd name="connsiteY62" fmla="*/ 502660 h 550663"/>
                  <a:gd name="connsiteX63" fmla="*/ 572533 w 970029"/>
                  <a:gd name="connsiteY63" fmla="*/ 491231 h 550663"/>
                  <a:gd name="connsiteX64" fmla="*/ 577105 w 970029"/>
                  <a:gd name="connsiteY64" fmla="*/ 474087 h 550663"/>
                  <a:gd name="connsiteX65" fmla="*/ 570247 w 970029"/>
                  <a:gd name="connsiteY65" fmla="*/ 461515 h 550663"/>
                  <a:gd name="connsiteX66" fmla="*/ 558818 w 970029"/>
                  <a:gd name="connsiteY66" fmla="*/ 463800 h 550663"/>
                  <a:gd name="connsiteX67" fmla="*/ 535960 w 970029"/>
                  <a:gd name="connsiteY67" fmla="*/ 447799 h 550663"/>
                  <a:gd name="connsiteX68" fmla="*/ 535960 w 970029"/>
                  <a:gd name="connsiteY68" fmla="*/ 434084 h 550663"/>
                  <a:gd name="connsiteX69" fmla="*/ 524530 w 970029"/>
                  <a:gd name="connsiteY69" fmla="*/ 434084 h 550663"/>
                  <a:gd name="connsiteX70" fmla="*/ 522244 w 970029"/>
                  <a:gd name="connsiteY70" fmla="*/ 427227 h 550663"/>
                  <a:gd name="connsiteX71" fmla="*/ 521101 w 970029"/>
                  <a:gd name="connsiteY71" fmla="*/ 420369 h 550663"/>
                  <a:gd name="connsiteX72" fmla="*/ 516529 w 970029"/>
                  <a:gd name="connsiteY72" fmla="*/ 378081 h 550663"/>
                  <a:gd name="connsiteX73" fmla="*/ 511958 w 970029"/>
                  <a:gd name="connsiteY73" fmla="*/ 370080 h 550663"/>
                  <a:gd name="connsiteX74" fmla="*/ 510815 w 970029"/>
                  <a:gd name="connsiteY74" fmla="*/ 356365 h 550663"/>
                  <a:gd name="connsiteX75" fmla="*/ 484527 w 970029"/>
                  <a:gd name="connsiteY75" fmla="*/ 354079 h 550663"/>
                  <a:gd name="connsiteX76" fmla="*/ 478813 w 970029"/>
                  <a:gd name="connsiteY76" fmla="*/ 349507 h 550663"/>
                  <a:gd name="connsiteX77" fmla="*/ 410237 w 970029"/>
                  <a:gd name="connsiteY77" fmla="*/ 373509 h 550663"/>
                  <a:gd name="connsiteX78" fmla="*/ 402236 w 970029"/>
                  <a:gd name="connsiteY78" fmla="*/ 389510 h 550663"/>
                  <a:gd name="connsiteX79" fmla="*/ 399951 w 970029"/>
                  <a:gd name="connsiteY79" fmla="*/ 410083 h 550663"/>
                  <a:gd name="connsiteX80" fmla="*/ 378235 w 970029"/>
                  <a:gd name="connsiteY80" fmla="*/ 421512 h 550663"/>
                  <a:gd name="connsiteX81" fmla="*/ 370234 w 970029"/>
                  <a:gd name="connsiteY81" fmla="*/ 424941 h 550663"/>
                  <a:gd name="connsiteX82" fmla="*/ 357662 w 970029"/>
                  <a:gd name="connsiteY82" fmla="*/ 437513 h 550663"/>
                  <a:gd name="connsiteX83" fmla="*/ 361091 w 970029"/>
                  <a:gd name="connsiteY83" fmla="*/ 454657 h 550663"/>
                  <a:gd name="connsiteX84" fmla="*/ 357662 w 970029"/>
                  <a:gd name="connsiteY84" fmla="*/ 461515 h 550663"/>
                  <a:gd name="connsiteX85" fmla="*/ 361091 w 970029"/>
                  <a:gd name="connsiteY85" fmla="*/ 471801 h 550663"/>
                  <a:gd name="connsiteX86" fmla="*/ 349662 w 970029"/>
                  <a:gd name="connsiteY86" fmla="*/ 480944 h 550663"/>
                  <a:gd name="connsiteX87" fmla="*/ 346233 w 970029"/>
                  <a:gd name="connsiteY87" fmla="*/ 468372 h 550663"/>
                  <a:gd name="connsiteX88" fmla="*/ 333660 w 970029"/>
                  <a:gd name="connsiteY88" fmla="*/ 460372 h 550663"/>
                  <a:gd name="connsiteX89" fmla="*/ 327946 w 970029"/>
                  <a:gd name="connsiteY89" fmla="*/ 464943 h 550663"/>
                  <a:gd name="connsiteX90" fmla="*/ 311945 w 970029"/>
                  <a:gd name="connsiteY90" fmla="*/ 463800 h 550663"/>
                  <a:gd name="connsiteX91" fmla="*/ 300516 w 970029"/>
                  <a:gd name="connsiteY91" fmla="*/ 474087 h 550663"/>
                  <a:gd name="connsiteX92" fmla="*/ 281086 w 970029"/>
                  <a:gd name="connsiteY92" fmla="*/ 477516 h 550663"/>
                  <a:gd name="connsiteX93" fmla="*/ 265085 w 970029"/>
                  <a:gd name="connsiteY93" fmla="*/ 475230 h 550663"/>
                  <a:gd name="connsiteX94" fmla="*/ 253656 w 970029"/>
                  <a:gd name="connsiteY94" fmla="*/ 475230 h 550663"/>
                  <a:gd name="connsiteX95" fmla="*/ 238797 w 970029"/>
                  <a:gd name="connsiteY95" fmla="*/ 493517 h 550663"/>
                  <a:gd name="connsiteX96" fmla="*/ 238797 w 970029"/>
                  <a:gd name="connsiteY96" fmla="*/ 502660 h 550663"/>
                  <a:gd name="connsiteX97" fmla="*/ 230797 w 970029"/>
                  <a:gd name="connsiteY97" fmla="*/ 504946 h 550663"/>
                  <a:gd name="connsiteX98" fmla="*/ 197652 w 970029"/>
                  <a:gd name="connsiteY98" fmla="*/ 490088 h 550663"/>
                  <a:gd name="connsiteX99" fmla="*/ 205652 w 970029"/>
                  <a:gd name="connsiteY99" fmla="*/ 477516 h 550663"/>
                  <a:gd name="connsiteX100" fmla="*/ 204510 w 970029"/>
                  <a:gd name="connsiteY100" fmla="*/ 470658 h 550663"/>
                  <a:gd name="connsiteX101" fmla="*/ 211367 w 970029"/>
                  <a:gd name="connsiteY101" fmla="*/ 458086 h 550663"/>
                  <a:gd name="connsiteX102" fmla="*/ 210224 w 970029"/>
                  <a:gd name="connsiteY102" fmla="*/ 445514 h 550663"/>
                  <a:gd name="connsiteX103" fmla="*/ 204510 w 970029"/>
                  <a:gd name="connsiteY103" fmla="*/ 445514 h 550663"/>
                  <a:gd name="connsiteX104" fmla="*/ 199938 w 970029"/>
                  <a:gd name="connsiteY104" fmla="*/ 438656 h 550663"/>
                  <a:gd name="connsiteX105" fmla="*/ 194224 w 970029"/>
                  <a:gd name="connsiteY105" fmla="*/ 438656 h 550663"/>
                  <a:gd name="connsiteX106" fmla="*/ 193080 w 970029"/>
                  <a:gd name="connsiteY106" fmla="*/ 431798 h 550663"/>
                  <a:gd name="connsiteX107" fmla="*/ 182793 w 970029"/>
                  <a:gd name="connsiteY107" fmla="*/ 430655 h 550663"/>
                  <a:gd name="connsiteX108" fmla="*/ 174793 w 970029"/>
                  <a:gd name="connsiteY108" fmla="*/ 437513 h 550663"/>
                  <a:gd name="connsiteX109" fmla="*/ 147363 w 970029"/>
                  <a:gd name="connsiteY109" fmla="*/ 426084 h 550663"/>
                  <a:gd name="connsiteX110" fmla="*/ 135934 w 970029"/>
                  <a:gd name="connsiteY110" fmla="*/ 434084 h 550663"/>
                  <a:gd name="connsiteX111" fmla="*/ 123361 w 970029"/>
                  <a:gd name="connsiteY111" fmla="*/ 430655 h 550663"/>
                  <a:gd name="connsiteX112" fmla="*/ 119933 w 970029"/>
                  <a:gd name="connsiteY112" fmla="*/ 447799 h 550663"/>
                  <a:gd name="connsiteX113" fmla="*/ 125648 w 970029"/>
                  <a:gd name="connsiteY113" fmla="*/ 455800 h 550663"/>
                  <a:gd name="connsiteX114" fmla="*/ 125648 w 970029"/>
                  <a:gd name="connsiteY114" fmla="*/ 466086 h 550663"/>
                  <a:gd name="connsiteX115" fmla="*/ 116504 w 970029"/>
                  <a:gd name="connsiteY115" fmla="*/ 477516 h 550663"/>
                  <a:gd name="connsiteX116" fmla="*/ 91359 w 970029"/>
                  <a:gd name="connsiteY116" fmla="*/ 511803 h 550663"/>
                  <a:gd name="connsiteX117" fmla="*/ 84502 w 970029"/>
                  <a:gd name="connsiteY117" fmla="*/ 518661 h 550663"/>
                  <a:gd name="connsiteX118" fmla="*/ 82216 w 970029"/>
                  <a:gd name="connsiteY118" fmla="*/ 524376 h 550663"/>
                  <a:gd name="connsiteX119" fmla="*/ 67358 w 970029"/>
                  <a:gd name="connsiteY119" fmla="*/ 532376 h 550663"/>
                  <a:gd name="connsiteX120" fmla="*/ 58214 w 970029"/>
                  <a:gd name="connsiteY120" fmla="*/ 523233 h 550663"/>
                  <a:gd name="connsiteX121" fmla="*/ 65072 w 970029"/>
                  <a:gd name="connsiteY121" fmla="*/ 510661 h 550663"/>
                  <a:gd name="connsiteX122" fmla="*/ 50213 w 970029"/>
                  <a:gd name="connsiteY122" fmla="*/ 490088 h 550663"/>
                  <a:gd name="connsiteX123" fmla="*/ 50213 w 970029"/>
                  <a:gd name="connsiteY123" fmla="*/ 455800 h 550663"/>
                  <a:gd name="connsiteX124" fmla="*/ 37642 w 970029"/>
                  <a:gd name="connsiteY124" fmla="*/ 446656 h 550663"/>
                  <a:gd name="connsiteX125" fmla="*/ 34213 w 970029"/>
                  <a:gd name="connsiteY125" fmla="*/ 436370 h 550663"/>
                  <a:gd name="connsiteX126" fmla="*/ 43357 w 970029"/>
                  <a:gd name="connsiteY126" fmla="*/ 432941 h 550663"/>
                  <a:gd name="connsiteX127" fmla="*/ 43357 w 970029"/>
                  <a:gd name="connsiteY127" fmla="*/ 420369 h 550663"/>
                  <a:gd name="connsiteX128" fmla="*/ 36498 w 970029"/>
                  <a:gd name="connsiteY128" fmla="*/ 408940 h 550663"/>
                  <a:gd name="connsiteX129" fmla="*/ 13640 w 970029"/>
                  <a:gd name="connsiteY129" fmla="*/ 404368 h 550663"/>
                  <a:gd name="connsiteX130" fmla="*/ 0 w 970029"/>
                  <a:gd name="connsiteY130" fmla="*/ 385857 h 550663"/>
                  <a:gd name="connsiteX131" fmla="*/ 782 w 970029"/>
                  <a:gd name="connsiteY131" fmla="*/ 386081 h 550663"/>
                  <a:gd name="connsiteX132" fmla="*/ 96788 w 970029"/>
                  <a:gd name="connsiteY132" fmla="*/ 349222 h 550663"/>
                  <a:gd name="connsiteX133" fmla="*/ 107932 w 970029"/>
                  <a:gd name="connsiteY133" fmla="*/ 336364 h 550663"/>
                  <a:gd name="connsiteX134" fmla="*/ 131934 w 970029"/>
                  <a:gd name="connsiteY134" fmla="*/ 337221 h 550663"/>
                  <a:gd name="connsiteX135" fmla="*/ 162792 w 970029"/>
                  <a:gd name="connsiteY135" fmla="*/ 320077 h 550663"/>
                  <a:gd name="connsiteX136" fmla="*/ 167078 w 970029"/>
                  <a:gd name="connsiteY136" fmla="*/ 314077 h 550663"/>
                  <a:gd name="connsiteX137" fmla="*/ 173937 w 970029"/>
                  <a:gd name="connsiteY137" fmla="*/ 310648 h 550663"/>
                  <a:gd name="connsiteX138" fmla="*/ 195366 w 970029"/>
                  <a:gd name="connsiteY138" fmla="*/ 290932 h 550663"/>
                  <a:gd name="connsiteX139" fmla="*/ 212510 w 970029"/>
                  <a:gd name="connsiteY139" fmla="*/ 290075 h 550663"/>
                  <a:gd name="connsiteX140" fmla="*/ 247655 w 970029"/>
                  <a:gd name="connsiteY140" fmla="*/ 253216 h 550663"/>
                  <a:gd name="connsiteX141" fmla="*/ 265656 w 970029"/>
                  <a:gd name="connsiteY141" fmla="*/ 254073 h 550663"/>
                  <a:gd name="connsiteX142" fmla="*/ 273371 w 970029"/>
                  <a:gd name="connsiteY142" fmla="*/ 260930 h 550663"/>
                  <a:gd name="connsiteX143" fmla="*/ 305945 w 970029"/>
                  <a:gd name="connsiteY143" fmla="*/ 254073 h 550663"/>
                  <a:gd name="connsiteX144" fmla="*/ 314517 w 970029"/>
                  <a:gd name="connsiteY144" fmla="*/ 253216 h 550663"/>
                  <a:gd name="connsiteX145" fmla="*/ 326518 w 970029"/>
                  <a:gd name="connsiteY145" fmla="*/ 251501 h 550663"/>
                  <a:gd name="connsiteX146" fmla="*/ 335089 w 970029"/>
                  <a:gd name="connsiteY146" fmla="*/ 236929 h 550663"/>
                  <a:gd name="connsiteX147" fmla="*/ 353948 w 970029"/>
                  <a:gd name="connsiteY147" fmla="*/ 230929 h 550663"/>
                  <a:gd name="connsiteX148" fmla="*/ 407095 w 970029"/>
                  <a:gd name="connsiteY148" fmla="*/ 182925 h 550663"/>
                  <a:gd name="connsiteX149" fmla="*/ 426810 w 970029"/>
                  <a:gd name="connsiteY149" fmla="*/ 155495 h 550663"/>
                  <a:gd name="connsiteX150" fmla="*/ 469670 w 970029"/>
                  <a:gd name="connsiteY150" fmla="*/ 125493 h 550663"/>
                  <a:gd name="connsiteX151" fmla="*/ 497957 w 970029"/>
                  <a:gd name="connsiteY151" fmla="*/ 111778 h 550663"/>
                  <a:gd name="connsiteX152" fmla="*/ 519387 w 970029"/>
                  <a:gd name="connsiteY152" fmla="*/ 79205 h 550663"/>
                  <a:gd name="connsiteX153" fmla="*/ 533959 w 970029"/>
                  <a:gd name="connsiteY153" fmla="*/ 42345 h 550663"/>
                  <a:gd name="connsiteX154" fmla="*/ 551961 w 970029"/>
                  <a:gd name="connsiteY154" fmla="*/ 26916 h 550663"/>
                  <a:gd name="connsiteX155" fmla="*/ 555390 w 970029"/>
                  <a:gd name="connsiteY155" fmla="*/ 14057 h 550663"/>
                  <a:gd name="connsiteX156" fmla="*/ 568978 w 970029"/>
                  <a:gd name="connsiteY156" fmla="*/ 0 h 550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</a:cxnLst>
                <a:rect l="l" t="t" r="r" b="b"/>
                <a:pathLst>
                  <a:path w="970029" h="550663">
                    <a:moveTo>
                      <a:pt x="970029" y="46606"/>
                    </a:moveTo>
                    <a:lnTo>
                      <a:pt x="963416" y="52117"/>
                    </a:lnTo>
                    <a:lnTo>
                      <a:pt x="949701" y="49374"/>
                    </a:lnTo>
                    <a:lnTo>
                      <a:pt x="937357" y="52117"/>
                    </a:lnTo>
                    <a:lnTo>
                      <a:pt x="877010" y="60346"/>
                    </a:lnTo>
                    <a:lnTo>
                      <a:pt x="866038" y="64461"/>
                    </a:lnTo>
                    <a:lnTo>
                      <a:pt x="860552" y="87776"/>
                    </a:lnTo>
                    <a:lnTo>
                      <a:pt x="867409" y="100120"/>
                    </a:lnTo>
                    <a:lnTo>
                      <a:pt x="875639" y="102863"/>
                    </a:lnTo>
                    <a:lnTo>
                      <a:pt x="877010" y="115207"/>
                    </a:lnTo>
                    <a:lnTo>
                      <a:pt x="871524" y="142637"/>
                    </a:lnTo>
                    <a:lnTo>
                      <a:pt x="867409" y="174182"/>
                    </a:lnTo>
                    <a:lnTo>
                      <a:pt x="839979" y="205727"/>
                    </a:lnTo>
                    <a:lnTo>
                      <a:pt x="850951" y="238643"/>
                    </a:lnTo>
                    <a:lnTo>
                      <a:pt x="866038" y="231786"/>
                    </a:lnTo>
                    <a:lnTo>
                      <a:pt x="881125" y="252358"/>
                    </a:lnTo>
                    <a:lnTo>
                      <a:pt x="877010" y="301733"/>
                    </a:lnTo>
                    <a:lnTo>
                      <a:pt x="886611" y="337392"/>
                    </a:lnTo>
                    <a:lnTo>
                      <a:pt x="886611" y="349736"/>
                    </a:lnTo>
                    <a:lnTo>
                      <a:pt x="883868" y="362080"/>
                    </a:lnTo>
                    <a:lnTo>
                      <a:pt x="885239" y="379909"/>
                    </a:lnTo>
                    <a:lnTo>
                      <a:pt x="883868" y="397739"/>
                    </a:lnTo>
                    <a:lnTo>
                      <a:pt x="881816" y="400670"/>
                    </a:lnTo>
                    <a:lnTo>
                      <a:pt x="867409" y="398653"/>
                    </a:lnTo>
                    <a:lnTo>
                      <a:pt x="859409" y="399796"/>
                    </a:lnTo>
                    <a:lnTo>
                      <a:pt x="849123" y="395225"/>
                    </a:lnTo>
                    <a:lnTo>
                      <a:pt x="843408" y="388367"/>
                    </a:lnTo>
                    <a:lnTo>
                      <a:pt x="842265" y="368937"/>
                    </a:lnTo>
                    <a:lnTo>
                      <a:pt x="831978" y="366651"/>
                    </a:lnTo>
                    <a:lnTo>
                      <a:pt x="822835" y="351793"/>
                    </a:lnTo>
                    <a:lnTo>
                      <a:pt x="812549" y="339221"/>
                    </a:lnTo>
                    <a:lnTo>
                      <a:pt x="802263" y="332363"/>
                    </a:lnTo>
                    <a:lnTo>
                      <a:pt x="796548" y="340364"/>
                    </a:lnTo>
                    <a:cubicBezTo>
                      <a:pt x="796167" y="347603"/>
                      <a:pt x="795785" y="354841"/>
                      <a:pt x="795404" y="362080"/>
                    </a:cubicBezTo>
                    <a:lnTo>
                      <a:pt x="764546" y="381509"/>
                    </a:lnTo>
                    <a:lnTo>
                      <a:pt x="734830" y="383795"/>
                    </a:lnTo>
                    <a:lnTo>
                      <a:pt x="727972" y="389510"/>
                    </a:lnTo>
                    <a:lnTo>
                      <a:pt x="726829" y="414654"/>
                    </a:lnTo>
                    <a:lnTo>
                      <a:pt x="735972" y="423798"/>
                    </a:lnTo>
                    <a:lnTo>
                      <a:pt x="735972" y="447799"/>
                    </a:lnTo>
                    <a:lnTo>
                      <a:pt x="719972" y="445514"/>
                    </a:lnTo>
                    <a:lnTo>
                      <a:pt x="708542" y="448942"/>
                    </a:lnTo>
                    <a:lnTo>
                      <a:pt x="702827" y="455800"/>
                    </a:lnTo>
                    <a:lnTo>
                      <a:pt x="706257" y="476373"/>
                    </a:lnTo>
                    <a:lnTo>
                      <a:pt x="703970" y="487802"/>
                    </a:lnTo>
                    <a:lnTo>
                      <a:pt x="697113" y="490088"/>
                    </a:lnTo>
                    <a:lnTo>
                      <a:pt x="676540" y="488945"/>
                    </a:lnTo>
                    <a:lnTo>
                      <a:pt x="668540" y="498088"/>
                    </a:lnTo>
                    <a:lnTo>
                      <a:pt x="650253" y="498088"/>
                    </a:lnTo>
                    <a:lnTo>
                      <a:pt x="653681" y="518661"/>
                    </a:lnTo>
                    <a:lnTo>
                      <a:pt x="644538" y="532376"/>
                    </a:lnTo>
                    <a:lnTo>
                      <a:pt x="637681" y="533519"/>
                    </a:lnTo>
                    <a:lnTo>
                      <a:pt x="631966" y="543805"/>
                    </a:lnTo>
                    <a:lnTo>
                      <a:pt x="623966" y="543805"/>
                    </a:lnTo>
                    <a:lnTo>
                      <a:pt x="601107" y="535805"/>
                    </a:lnTo>
                    <a:lnTo>
                      <a:pt x="594249" y="536948"/>
                    </a:lnTo>
                    <a:lnTo>
                      <a:pt x="587392" y="550663"/>
                    </a:lnTo>
                    <a:lnTo>
                      <a:pt x="577105" y="550663"/>
                    </a:lnTo>
                    <a:lnTo>
                      <a:pt x="573677" y="530090"/>
                    </a:lnTo>
                    <a:lnTo>
                      <a:pt x="564533" y="526662"/>
                    </a:lnTo>
                    <a:lnTo>
                      <a:pt x="564533" y="519804"/>
                    </a:lnTo>
                    <a:lnTo>
                      <a:pt x="575962" y="514089"/>
                    </a:lnTo>
                    <a:lnTo>
                      <a:pt x="577105" y="502660"/>
                    </a:lnTo>
                    <a:lnTo>
                      <a:pt x="572533" y="491231"/>
                    </a:lnTo>
                    <a:lnTo>
                      <a:pt x="577105" y="474087"/>
                    </a:lnTo>
                    <a:lnTo>
                      <a:pt x="570247" y="461515"/>
                    </a:lnTo>
                    <a:lnTo>
                      <a:pt x="558818" y="463800"/>
                    </a:lnTo>
                    <a:lnTo>
                      <a:pt x="535960" y="447799"/>
                    </a:lnTo>
                    <a:lnTo>
                      <a:pt x="535960" y="434084"/>
                    </a:lnTo>
                    <a:lnTo>
                      <a:pt x="524530" y="434084"/>
                    </a:lnTo>
                    <a:lnTo>
                      <a:pt x="522244" y="427227"/>
                    </a:lnTo>
                    <a:lnTo>
                      <a:pt x="521101" y="420369"/>
                    </a:lnTo>
                    <a:lnTo>
                      <a:pt x="516529" y="378081"/>
                    </a:lnTo>
                    <a:lnTo>
                      <a:pt x="511958" y="370080"/>
                    </a:lnTo>
                    <a:lnTo>
                      <a:pt x="510815" y="356365"/>
                    </a:lnTo>
                    <a:lnTo>
                      <a:pt x="484527" y="354079"/>
                    </a:lnTo>
                    <a:lnTo>
                      <a:pt x="478813" y="349507"/>
                    </a:lnTo>
                    <a:lnTo>
                      <a:pt x="410237" y="373509"/>
                    </a:lnTo>
                    <a:lnTo>
                      <a:pt x="402236" y="389510"/>
                    </a:lnTo>
                    <a:lnTo>
                      <a:pt x="399951" y="410083"/>
                    </a:lnTo>
                    <a:lnTo>
                      <a:pt x="378235" y="421512"/>
                    </a:lnTo>
                    <a:lnTo>
                      <a:pt x="370234" y="424941"/>
                    </a:lnTo>
                    <a:lnTo>
                      <a:pt x="357662" y="437513"/>
                    </a:lnTo>
                    <a:lnTo>
                      <a:pt x="361091" y="454657"/>
                    </a:lnTo>
                    <a:lnTo>
                      <a:pt x="357662" y="461515"/>
                    </a:lnTo>
                    <a:lnTo>
                      <a:pt x="361091" y="471801"/>
                    </a:lnTo>
                    <a:lnTo>
                      <a:pt x="349662" y="480944"/>
                    </a:lnTo>
                    <a:lnTo>
                      <a:pt x="346233" y="468372"/>
                    </a:lnTo>
                    <a:lnTo>
                      <a:pt x="333660" y="460372"/>
                    </a:lnTo>
                    <a:lnTo>
                      <a:pt x="327946" y="464943"/>
                    </a:lnTo>
                    <a:lnTo>
                      <a:pt x="311945" y="463800"/>
                    </a:lnTo>
                    <a:lnTo>
                      <a:pt x="300516" y="474087"/>
                    </a:lnTo>
                    <a:lnTo>
                      <a:pt x="281086" y="477516"/>
                    </a:lnTo>
                    <a:lnTo>
                      <a:pt x="265085" y="475230"/>
                    </a:lnTo>
                    <a:lnTo>
                      <a:pt x="253656" y="475230"/>
                    </a:lnTo>
                    <a:lnTo>
                      <a:pt x="238797" y="493517"/>
                    </a:lnTo>
                    <a:lnTo>
                      <a:pt x="238797" y="502660"/>
                    </a:lnTo>
                    <a:lnTo>
                      <a:pt x="230797" y="504946"/>
                    </a:lnTo>
                    <a:lnTo>
                      <a:pt x="197652" y="490088"/>
                    </a:lnTo>
                    <a:lnTo>
                      <a:pt x="205652" y="477516"/>
                    </a:lnTo>
                    <a:lnTo>
                      <a:pt x="204510" y="470658"/>
                    </a:lnTo>
                    <a:lnTo>
                      <a:pt x="211367" y="458086"/>
                    </a:lnTo>
                    <a:lnTo>
                      <a:pt x="210224" y="445514"/>
                    </a:lnTo>
                    <a:lnTo>
                      <a:pt x="204510" y="445514"/>
                    </a:lnTo>
                    <a:lnTo>
                      <a:pt x="199938" y="438656"/>
                    </a:lnTo>
                    <a:lnTo>
                      <a:pt x="194224" y="438656"/>
                    </a:lnTo>
                    <a:lnTo>
                      <a:pt x="193080" y="431798"/>
                    </a:lnTo>
                    <a:lnTo>
                      <a:pt x="182793" y="430655"/>
                    </a:lnTo>
                    <a:lnTo>
                      <a:pt x="174793" y="437513"/>
                    </a:lnTo>
                    <a:lnTo>
                      <a:pt x="147363" y="426084"/>
                    </a:lnTo>
                    <a:lnTo>
                      <a:pt x="135934" y="434084"/>
                    </a:lnTo>
                    <a:lnTo>
                      <a:pt x="123361" y="430655"/>
                    </a:lnTo>
                    <a:lnTo>
                      <a:pt x="119933" y="447799"/>
                    </a:lnTo>
                    <a:lnTo>
                      <a:pt x="125648" y="455800"/>
                    </a:lnTo>
                    <a:lnTo>
                      <a:pt x="125648" y="466086"/>
                    </a:lnTo>
                    <a:lnTo>
                      <a:pt x="116504" y="477516"/>
                    </a:lnTo>
                    <a:lnTo>
                      <a:pt x="91359" y="511803"/>
                    </a:lnTo>
                    <a:lnTo>
                      <a:pt x="84502" y="518661"/>
                    </a:lnTo>
                    <a:lnTo>
                      <a:pt x="82216" y="524376"/>
                    </a:lnTo>
                    <a:lnTo>
                      <a:pt x="67358" y="532376"/>
                    </a:lnTo>
                    <a:lnTo>
                      <a:pt x="58214" y="523233"/>
                    </a:lnTo>
                    <a:lnTo>
                      <a:pt x="65072" y="510661"/>
                    </a:lnTo>
                    <a:lnTo>
                      <a:pt x="50213" y="490088"/>
                    </a:lnTo>
                    <a:lnTo>
                      <a:pt x="50213" y="455800"/>
                    </a:lnTo>
                    <a:lnTo>
                      <a:pt x="37642" y="446656"/>
                    </a:lnTo>
                    <a:lnTo>
                      <a:pt x="34213" y="436370"/>
                    </a:lnTo>
                    <a:lnTo>
                      <a:pt x="43357" y="432941"/>
                    </a:lnTo>
                    <a:lnTo>
                      <a:pt x="43357" y="420369"/>
                    </a:lnTo>
                    <a:lnTo>
                      <a:pt x="36498" y="408940"/>
                    </a:lnTo>
                    <a:lnTo>
                      <a:pt x="13640" y="404368"/>
                    </a:lnTo>
                    <a:lnTo>
                      <a:pt x="0" y="385857"/>
                    </a:lnTo>
                    <a:lnTo>
                      <a:pt x="782" y="386081"/>
                    </a:lnTo>
                    <a:lnTo>
                      <a:pt x="96788" y="349222"/>
                    </a:lnTo>
                    <a:lnTo>
                      <a:pt x="107932" y="336364"/>
                    </a:lnTo>
                    <a:lnTo>
                      <a:pt x="131934" y="337221"/>
                    </a:lnTo>
                    <a:lnTo>
                      <a:pt x="162792" y="320077"/>
                    </a:lnTo>
                    <a:lnTo>
                      <a:pt x="167078" y="314077"/>
                    </a:lnTo>
                    <a:lnTo>
                      <a:pt x="173937" y="310648"/>
                    </a:lnTo>
                    <a:lnTo>
                      <a:pt x="195366" y="290932"/>
                    </a:lnTo>
                    <a:lnTo>
                      <a:pt x="212510" y="290075"/>
                    </a:lnTo>
                    <a:lnTo>
                      <a:pt x="247655" y="253216"/>
                    </a:lnTo>
                    <a:lnTo>
                      <a:pt x="265656" y="254073"/>
                    </a:lnTo>
                    <a:lnTo>
                      <a:pt x="273371" y="260930"/>
                    </a:lnTo>
                    <a:lnTo>
                      <a:pt x="305945" y="254073"/>
                    </a:lnTo>
                    <a:lnTo>
                      <a:pt x="314517" y="253216"/>
                    </a:lnTo>
                    <a:lnTo>
                      <a:pt x="326518" y="251501"/>
                    </a:lnTo>
                    <a:lnTo>
                      <a:pt x="335089" y="236929"/>
                    </a:lnTo>
                    <a:lnTo>
                      <a:pt x="353948" y="230929"/>
                    </a:lnTo>
                    <a:lnTo>
                      <a:pt x="407095" y="182925"/>
                    </a:lnTo>
                    <a:lnTo>
                      <a:pt x="426810" y="155495"/>
                    </a:lnTo>
                    <a:lnTo>
                      <a:pt x="469670" y="125493"/>
                    </a:lnTo>
                    <a:lnTo>
                      <a:pt x="497957" y="111778"/>
                    </a:lnTo>
                    <a:lnTo>
                      <a:pt x="519387" y="79205"/>
                    </a:lnTo>
                    <a:lnTo>
                      <a:pt x="533959" y="42345"/>
                    </a:lnTo>
                    <a:lnTo>
                      <a:pt x="551961" y="26916"/>
                    </a:lnTo>
                    <a:lnTo>
                      <a:pt x="555390" y="14057"/>
                    </a:lnTo>
                    <a:lnTo>
                      <a:pt x="568978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99335287-5040-1749-226B-DE623D8DE976}"/>
                </a:ext>
              </a:extLst>
            </p:cNvPr>
            <p:cNvGrpSpPr/>
            <p:nvPr/>
          </p:nvGrpSpPr>
          <p:grpSpPr>
            <a:xfrm>
              <a:off x="1508790" y="1426971"/>
              <a:ext cx="1161831" cy="1630890"/>
              <a:chOff x="1508790" y="1426971"/>
              <a:chExt cx="1161831" cy="1630890"/>
            </a:xfrm>
          </p:grpSpPr>
          <p:sp>
            <p:nvSpPr>
              <p:cNvPr id="304" name="正方形/長方形 303">
                <a:extLst>
                  <a:ext uri="{FF2B5EF4-FFF2-40B4-BE49-F238E27FC236}">
                    <a16:creationId xmlns:a16="http://schemas.microsoft.com/office/drawing/2014/main" id="{6E116B02-E21B-330E-0CDB-E1722F2EB9D7}"/>
                  </a:ext>
                </a:extLst>
              </p:cNvPr>
              <p:cNvSpPr/>
              <p:nvPr/>
            </p:nvSpPr>
            <p:spPr>
              <a:xfrm rot="374982">
                <a:off x="2535969" y="1673598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307" name="正方形/長方形 306">
                <a:extLst>
                  <a:ext uri="{FF2B5EF4-FFF2-40B4-BE49-F238E27FC236}">
                    <a16:creationId xmlns:a16="http://schemas.microsoft.com/office/drawing/2014/main" id="{8A902A99-DC8E-CA26-25F7-C85F8F877BBB}"/>
                  </a:ext>
                </a:extLst>
              </p:cNvPr>
              <p:cNvSpPr/>
              <p:nvPr/>
            </p:nvSpPr>
            <p:spPr>
              <a:xfrm rot="808430">
                <a:off x="1767518" y="1514737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石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川</a:t>
                </a:r>
              </a:p>
            </p:txBody>
          </p:sp>
          <p:sp>
            <p:nvSpPr>
              <p:cNvPr id="309" name="正方形/長方形 308">
                <a:extLst>
                  <a:ext uri="{FF2B5EF4-FFF2-40B4-BE49-F238E27FC236}">
                    <a16:creationId xmlns:a16="http://schemas.microsoft.com/office/drawing/2014/main" id="{2F18F548-360C-4BA8-CA87-ED0D742A28F6}"/>
                  </a:ext>
                </a:extLst>
              </p:cNvPr>
              <p:cNvSpPr/>
              <p:nvPr/>
            </p:nvSpPr>
            <p:spPr>
              <a:xfrm>
                <a:off x="2069417" y="1426971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富山</a:t>
                </a:r>
              </a:p>
            </p:txBody>
          </p:sp>
          <p:sp>
            <p:nvSpPr>
              <p:cNvPr id="324" name="正方形/長方形 323">
                <a:extLst>
                  <a:ext uri="{FF2B5EF4-FFF2-40B4-BE49-F238E27FC236}">
                    <a16:creationId xmlns:a16="http://schemas.microsoft.com/office/drawing/2014/main" id="{71B0F6A1-C23C-560A-9D14-A5AD335A8D7A}"/>
                  </a:ext>
                </a:extLst>
              </p:cNvPr>
              <p:cNvSpPr/>
              <p:nvPr/>
            </p:nvSpPr>
            <p:spPr>
              <a:xfrm rot="183444">
                <a:off x="2023729" y="1806035"/>
                <a:ext cx="164264" cy="49244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326" name="正方形/長方形 325">
                <a:extLst>
                  <a:ext uri="{FF2B5EF4-FFF2-40B4-BE49-F238E27FC236}">
                    <a16:creationId xmlns:a16="http://schemas.microsoft.com/office/drawing/2014/main" id="{7637F3FD-34F0-6E45-29F8-1EC3EA227683}"/>
                  </a:ext>
                </a:extLst>
              </p:cNvPr>
              <p:cNvSpPr/>
              <p:nvPr/>
            </p:nvSpPr>
            <p:spPr>
              <a:xfrm>
                <a:off x="1546579" y="1867969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福井</a:t>
                </a:r>
              </a:p>
            </p:txBody>
          </p:sp>
          <p:sp>
            <p:nvSpPr>
              <p:cNvPr id="327" name="正方形/長方形 326">
                <a:extLst>
                  <a:ext uri="{FF2B5EF4-FFF2-40B4-BE49-F238E27FC236}">
                    <a16:creationId xmlns:a16="http://schemas.microsoft.com/office/drawing/2014/main" id="{C02877E9-7AD5-9E77-B07D-DE918F7713A6}"/>
                  </a:ext>
                </a:extLst>
              </p:cNvPr>
              <p:cNvSpPr/>
              <p:nvPr/>
            </p:nvSpPr>
            <p:spPr>
              <a:xfrm>
                <a:off x="1508790" y="2310688"/>
                <a:ext cx="153888" cy="26930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vert="eaVert"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</a:p>
            </p:txBody>
          </p:sp>
          <p:sp>
            <p:nvSpPr>
              <p:cNvPr id="328" name="正方形/長方形 327">
                <a:extLst>
                  <a:ext uri="{FF2B5EF4-FFF2-40B4-BE49-F238E27FC236}">
                    <a16:creationId xmlns:a16="http://schemas.microsoft.com/office/drawing/2014/main" id="{6CC6FBD0-6801-7B44-622B-DDDC86A9A800}"/>
                  </a:ext>
                </a:extLst>
              </p:cNvPr>
              <p:cNvSpPr/>
              <p:nvPr/>
            </p:nvSpPr>
            <p:spPr>
              <a:xfrm>
                <a:off x="2035861" y="2513029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332" name="正方形/長方形 331">
                <a:extLst>
                  <a:ext uri="{FF2B5EF4-FFF2-40B4-BE49-F238E27FC236}">
                    <a16:creationId xmlns:a16="http://schemas.microsoft.com/office/drawing/2014/main" id="{ADCFB582-198D-39E1-E215-F9DE35A2BEDD}"/>
                  </a:ext>
                </a:extLst>
              </p:cNvPr>
              <p:cNvSpPr/>
              <p:nvPr/>
            </p:nvSpPr>
            <p:spPr>
              <a:xfrm rot="20894002">
                <a:off x="1653805" y="2750084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三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重</a:t>
                </a:r>
              </a:p>
            </p:txBody>
          </p:sp>
        </p:grpSp>
      </p:grpSp>
      <p:grpSp>
        <p:nvGrpSpPr>
          <p:cNvPr id="577" name="グループ化 576">
            <a:extLst>
              <a:ext uri="{FF2B5EF4-FFF2-40B4-BE49-F238E27FC236}">
                <a16:creationId xmlns:a16="http://schemas.microsoft.com/office/drawing/2014/main" id="{B217AB36-8B57-8C1B-5B11-4264DC4EA9C3}"/>
              </a:ext>
            </a:extLst>
          </p:cNvPr>
          <p:cNvGrpSpPr/>
          <p:nvPr/>
        </p:nvGrpSpPr>
        <p:grpSpPr>
          <a:xfrm>
            <a:off x="3619501" y="849437"/>
            <a:ext cx="2687785" cy="2694604"/>
            <a:chOff x="3619501" y="849437"/>
            <a:chExt cx="2687785" cy="2694604"/>
          </a:xfrm>
        </p:grpSpPr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13EDB051-D7DF-460C-4463-64FB9D588A89}"/>
                </a:ext>
              </a:extLst>
            </p:cNvPr>
            <p:cNvGrpSpPr/>
            <p:nvPr/>
          </p:nvGrpSpPr>
          <p:grpSpPr>
            <a:xfrm>
              <a:off x="3619501" y="849437"/>
              <a:ext cx="2687785" cy="2694604"/>
              <a:chOff x="685801" y="849437"/>
              <a:chExt cx="2687785" cy="2694604"/>
            </a:xfrm>
          </p:grpSpPr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C3178A59-0CB3-41AD-85CF-B5812530D0C4}"/>
                  </a:ext>
                </a:extLst>
              </p:cNvPr>
              <p:cNvSpPr/>
              <p:nvPr/>
            </p:nvSpPr>
            <p:spPr>
              <a:xfrm>
                <a:off x="3331540" y="1275848"/>
                <a:ext cx="42045" cy="397365"/>
              </a:xfrm>
              <a:custGeom>
                <a:avLst/>
                <a:gdLst>
                  <a:gd name="connsiteX0" fmla="*/ 42045 w 42045"/>
                  <a:gd name="connsiteY0" fmla="*/ 325240 h 397365"/>
                  <a:gd name="connsiteX1" fmla="*/ 42045 w 42045"/>
                  <a:gd name="connsiteY1" fmla="*/ 397365 h 397365"/>
                  <a:gd name="connsiteX2" fmla="*/ 36574 w 42045"/>
                  <a:gd name="connsiteY2" fmla="*/ 396271 h 397365"/>
                  <a:gd name="connsiteX3" fmla="*/ 19430 w 42045"/>
                  <a:gd name="connsiteY3" fmla="*/ 377984 h 397365"/>
                  <a:gd name="connsiteX4" fmla="*/ 21716 w 42045"/>
                  <a:gd name="connsiteY4" fmla="*/ 356268 h 397365"/>
                  <a:gd name="connsiteX5" fmla="*/ 42045 w 42045"/>
                  <a:gd name="connsiteY5" fmla="*/ 68581 h 397365"/>
                  <a:gd name="connsiteX6" fmla="*/ 42045 w 42045"/>
                  <a:gd name="connsiteY6" fmla="*/ 215688 h 397365"/>
                  <a:gd name="connsiteX7" fmla="*/ 38860 w 42045"/>
                  <a:gd name="connsiteY7" fmla="*/ 215688 h 397365"/>
                  <a:gd name="connsiteX8" fmla="*/ 32002 w 42045"/>
                  <a:gd name="connsiteY8" fmla="*/ 212259 h 397365"/>
                  <a:gd name="connsiteX9" fmla="*/ 17144 w 42045"/>
                  <a:gd name="connsiteY9" fmla="*/ 211116 h 397365"/>
                  <a:gd name="connsiteX10" fmla="*/ 4572 w 42045"/>
                  <a:gd name="connsiteY10" fmla="*/ 199687 h 397365"/>
                  <a:gd name="connsiteX11" fmla="*/ 0 w 42045"/>
                  <a:gd name="connsiteY11" fmla="*/ 181400 h 397365"/>
                  <a:gd name="connsiteX12" fmla="*/ 6858 w 42045"/>
                  <a:gd name="connsiteY12" fmla="*/ 167685 h 397365"/>
                  <a:gd name="connsiteX13" fmla="*/ 2287 w 42045"/>
                  <a:gd name="connsiteY13" fmla="*/ 158542 h 397365"/>
                  <a:gd name="connsiteX14" fmla="*/ 17144 w 42045"/>
                  <a:gd name="connsiteY14" fmla="*/ 137969 h 397365"/>
                  <a:gd name="connsiteX15" fmla="*/ 24002 w 42045"/>
                  <a:gd name="connsiteY15" fmla="*/ 123111 h 397365"/>
                  <a:gd name="connsiteX16" fmla="*/ 12573 w 42045"/>
                  <a:gd name="connsiteY16" fmla="*/ 109396 h 397365"/>
                  <a:gd name="connsiteX17" fmla="*/ 12573 w 42045"/>
                  <a:gd name="connsiteY17" fmla="*/ 102538 h 397365"/>
                  <a:gd name="connsiteX18" fmla="*/ 26288 w 42045"/>
                  <a:gd name="connsiteY18" fmla="*/ 89966 h 397365"/>
                  <a:gd name="connsiteX19" fmla="*/ 42045 w 42045"/>
                  <a:gd name="connsiteY19" fmla="*/ 0 h 397365"/>
                  <a:gd name="connsiteX20" fmla="*/ 42045 w 42045"/>
                  <a:gd name="connsiteY20" fmla="*/ 67972 h 397365"/>
                  <a:gd name="connsiteX21" fmla="*/ 34289 w 42045"/>
                  <a:gd name="connsiteY21" fmla="*/ 59107 h 397365"/>
                  <a:gd name="connsiteX22" fmla="*/ 26288 w 42045"/>
                  <a:gd name="connsiteY22" fmla="*/ 57964 h 397365"/>
                  <a:gd name="connsiteX23" fmla="*/ 13715 w 42045"/>
                  <a:gd name="connsiteY23" fmla="*/ 46534 h 397365"/>
                  <a:gd name="connsiteX24" fmla="*/ 16002 w 42045"/>
                  <a:gd name="connsiteY24" fmla="*/ 25962 h 397365"/>
                  <a:gd name="connsiteX25" fmla="*/ 21716 w 42045"/>
                  <a:gd name="connsiteY25" fmla="*/ 24819 h 397365"/>
                  <a:gd name="connsiteX26" fmla="*/ 24002 w 42045"/>
                  <a:gd name="connsiteY26" fmla="*/ 16818 h 397365"/>
                  <a:gd name="connsiteX27" fmla="*/ 32002 w 42045"/>
                  <a:gd name="connsiteY27" fmla="*/ 13389 h 397365"/>
                  <a:gd name="connsiteX28" fmla="*/ 32002 w 42045"/>
                  <a:gd name="connsiteY28" fmla="*/ 4246 h 397365"/>
                  <a:gd name="connsiteX29" fmla="*/ 34289 w 42045"/>
                  <a:gd name="connsiteY29" fmla="*/ 3103 h 397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2045" h="397365">
                    <a:moveTo>
                      <a:pt x="42045" y="325240"/>
                    </a:moveTo>
                    <a:lnTo>
                      <a:pt x="42045" y="397365"/>
                    </a:lnTo>
                    <a:lnTo>
                      <a:pt x="36574" y="396271"/>
                    </a:lnTo>
                    <a:lnTo>
                      <a:pt x="19430" y="377984"/>
                    </a:lnTo>
                    <a:lnTo>
                      <a:pt x="21716" y="356268"/>
                    </a:lnTo>
                    <a:close/>
                    <a:moveTo>
                      <a:pt x="42045" y="68581"/>
                    </a:moveTo>
                    <a:lnTo>
                      <a:pt x="42045" y="215688"/>
                    </a:lnTo>
                    <a:lnTo>
                      <a:pt x="38860" y="215688"/>
                    </a:lnTo>
                    <a:lnTo>
                      <a:pt x="32002" y="212259"/>
                    </a:lnTo>
                    <a:lnTo>
                      <a:pt x="17144" y="211116"/>
                    </a:lnTo>
                    <a:lnTo>
                      <a:pt x="4572" y="199687"/>
                    </a:lnTo>
                    <a:lnTo>
                      <a:pt x="0" y="181400"/>
                    </a:lnTo>
                    <a:lnTo>
                      <a:pt x="6858" y="167685"/>
                    </a:lnTo>
                    <a:lnTo>
                      <a:pt x="2287" y="158542"/>
                    </a:lnTo>
                    <a:lnTo>
                      <a:pt x="17144" y="137969"/>
                    </a:lnTo>
                    <a:lnTo>
                      <a:pt x="24002" y="123111"/>
                    </a:lnTo>
                    <a:lnTo>
                      <a:pt x="12573" y="109396"/>
                    </a:lnTo>
                    <a:lnTo>
                      <a:pt x="12573" y="102538"/>
                    </a:lnTo>
                    <a:lnTo>
                      <a:pt x="26288" y="89966"/>
                    </a:lnTo>
                    <a:close/>
                    <a:moveTo>
                      <a:pt x="42045" y="0"/>
                    </a:moveTo>
                    <a:lnTo>
                      <a:pt x="42045" y="67972"/>
                    </a:lnTo>
                    <a:lnTo>
                      <a:pt x="34289" y="59107"/>
                    </a:lnTo>
                    <a:lnTo>
                      <a:pt x="26288" y="57964"/>
                    </a:lnTo>
                    <a:lnTo>
                      <a:pt x="13715" y="46534"/>
                    </a:lnTo>
                    <a:lnTo>
                      <a:pt x="16002" y="25962"/>
                    </a:lnTo>
                    <a:lnTo>
                      <a:pt x="21716" y="24819"/>
                    </a:lnTo>
                    <a:lnTo>
                      <a:pt x="24002" y="16818"/>
                    </a:lnTo>
                    <a:lnTo>
                      <a:pt x="32002" y="13389"/>
                    </a:lnTo>
                    <a:lnTo>
                      <a:pt x="32002" y="4246"/>
                    </a:lnTo>
                    <a:lnTo>
                      <a:pt x="34289" y="3103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C0AFF1EA-B26B-8176-0929-86EC33EDCE99}"/>
                  </a:ext>
                </a:extLst>
              </p:cNvPr>
              <p:cNvSpPr/>
              <p:nvPr/>
            </p:nvSpPr>
            <p:spPr>
              <a:xfrm>
                <a:off x="759947" y="2844764"/>
                <a:ext cx="204014" cy="279447"/>
              </a:xfrm>
              <a:custGeom>
                <a:avLst/>
                <a:gdLst>
                  <a:gd name="connsiteX0" fmla="*/ 1066800 w 1133475"/>
                  <a:gd name="connsiteY0" fmla="*/ 0 h 1552575"/>
                  <a:gd name="connsiteX1" fmla="*/ 993775 w 1133475"/>
                  <a:gd name="connsiteY1" fmla="*/ 0 h 1552575"/>
                  <a:gd name="connsiteX2" fmla="*/ 885825 w 1133475"/>
                  <a:gd name="connsiteY2" fmla="*/ 174625 h 1552575"/>
                  <a:gd name="connsiteX3" fmla="*/ 781050 w 1133475"/>
                  <a:gd name="connsiteY3" fmla="*/ 273050 h 1552575"/>
                  <a:gd name="connsiteX4" fmla="*/ 695325 w 1133475"/>
                  <a:gd name="connsiteY4" fmla="*/ 288925 h 1552575"/>
                  <a:gd name="connsiteX5" fmla="*/ 558800 w 1133475"/>
                  <a:gd name="connsiteY5" fmla="*/ 511175 h 1552575"/>
                  <a:gd name="connsiteX6" fmla="*/ 485775 w 1133475"/>
                  <a:gd name="connsiteY6" fmla="*/ 520700 h 1552575"/>
                  <a:gd name="connsiteX7" fmla="*/ 419100 w 1133475"/>
                  <a:gd name="connsiteY7" fmla="*/ 600075 h 1552575"/>
                  <a:gd name="connsiteX8" fmla="*/ 165100 w 1133475"/>
                  <a:gd name="connsiteY8" fmla="*/ 1069975 h 1552575"/>
                  <a:gd name="connsiteX9" fmla="*/ 79375 w 1133475"/>
                  <a:gd name="connsiteY9" fmla="*/ 1038225 h 1552575"/>
                  <a:gd name="connsiteX10" fmla="*/ 0 w 1133475"/>
                  <a:gd name="connsiteY10" fmla="*/ 1149350 h 1552575"/>
                  <a:gd name="connsiteX11" fmla="*/ 38100 w 1133475"/>
                  <a:gd name="connsiteY11" fmla="*/ 1254125 h 1552575"/>
                  <a:gd name="connsiteX12" fmla="*/ 38100 w 1133475"/>
                  <a:gd name="connsiteY12" fmla="*/ 1343025 h 1552575"/>
                  <a:gd name="connsiteX13" fmla="*/ 149225 w 1133475"/>
                  <a:gd name="connsiteY13" fmla="*/ 1339850 h 1552575"/>
                  <a:gd name="connsiteX14" fmla="*/ 127000 w 1133475"/>
                  <a:gd name="connsiteY14" fmla="*/ 1435100 h 1552575"/>
                  <a:gd name="connsiteX15" fmla="*/ 219075 w 1133475"/>
                  <a:gd name="connsiteY15" fmla="*/ 1492250 h 1552575"/>
                  <a:gd name="connsiteX16" fmla="*/ 228600 w 1133475"/>
                  <a:gd name="connsiteY16" fmla="*/ 1552575 h 1552575"/>
                  <a:gd name="connsiteX17" fmla="*/ 361950 w 1133475"/>
                  <a:gd name="connsiteY17" fmla="*/ 1501775 h 1552575"/>
                  <a:gd name="connsiteX18" fmla="*/ 434975 w 1133475"/>
                  <a:gd name="connsiteY18" fmla="*/ 1520825 h 1552575"/>
                  <a:gd name="connsiteX19" fmla="*/ 552450 w 1133475"/>
                  <a:gd name="connsiteY19" fmla="*/ 1403350 h 1552575"/>
                  <a:gd name="connsiteX20" fmla="*/ 898525 w 1133475"/>
                  <a:gd name="connsiteY20" fmla="*/ 1263650 h 1552575"/>
                  <a:gd name="connsiteX21" fmla="*/ 869950 w 1133475"/>
                  <a:gd name="connsiteY21" fmla="*/ 1209675 h 1552575"/>
                  <a:gd name="connsiteX22" fmla="*/ 885825 w 1133475"/>
                  <a:gd name="connsiteY22" fmla="*/ 1152525 h 1552575"/>
                  <a:gd name="connsiteX23" fmla="*/ 793750 w 1133475"/>
                  <a:gd name="connsiteY23" fmla="*/ 1085850 h 1552575"/>
                  <a:gd name="connsiteX24" fmla="*/ 790575 w 1133475"/>
                  <a:gd name="connsiteY24" fmla="*/ 996950 h 1552575"/>
                  <a:gd name="connsiteX25" fmla="*/ 714375 w 1133475"/>
                  <a:gd name="connsiteY25" fmla="*/ 917575 h 1552575"/>
                  <a:gd name="connsiteX26" fmla="*/ 733425 w 1133475"/>
                  <a:gd name="connsiteY26" fmla="*/ 876300 h 1552575"/>
                  <a:gd name="connsiteX27" fmla="*/ 717550 w 1133475"/>
                  <a:gd name="connsiteY27" fmla="*/ 825500 h 1552575"/>
                  <a:gd name="connsiteX28" fmla="*/ 727075 w 1133475"/>
                  <a:gd name="connsiteY28" fmla="*/ 685800 h 1552575"/>
                  <a:gd name="connsiteX29" fmla="*/ 892175 w 1133475"/>
                  <a:gd name="connsiteY29" fmla="*/ 492125 h 1552575"/>
                  <a:gd name="connsiteX30" fmla="*/ 898525 w 1133475"/>
                  <a:gd name="connsiteY30" fmla="*/ 457200 h 1552575"/>
                  <a:gd name="connsiteX31" fmla="*/ 1025525 w 1133475"/>
                  <a:gd name="connsiteY31" fmla="*/ 352425 h 1552575"/>
                  <a:gd name="connsiteX32" fmla="*/ 1044575 w 1133475"/>
                  <a:gd name="connsiteY32" fmla="*/ 209550 h 1552575"/>
                  <a:gd name="connsiteX33" fmla="*/ 1089025 w 1133475"/>
                  <a:gd name="connsiteY33" fmla="*/ 180975 h 1552575"/>
                  <a:gd name="connsiteX34" fmla="*/ 1133475 w 1133475"/>
                  <a:gd name="connsiteY34" fmla="*/ 111125 h 1552575"/>
                  <a:gd name="connsiteX35" fmla="*/ 1066800 w 1133475"/>
                  <a:gd name="connsiteY35" fmla="*/ 0 h 155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33475" h="1552575">
                    <a:moveTo>
                      <a:pt x="1066800" y="0"/>
                    </a:moveTo>
                    <a:lnTo>
                      <a:pt x="993775" y="0"/>
                    </a:lnTo>
                    <a:lnTo>
                      <a:pt x="885825" y="174625"/>
                    </a:lnTo>
                    <a:lnTo>
                      <a:pt x="781050" y="273050"/>
                    </a:lnTo>
                    <a:lnTo>
                      <a:pt x="695325" y="288925"/>
                    </a:lnTo>
                    <a:lnTo>
                      <a:pt x="558800" y="511175"/>
                    </a:lnTo>
                    <a:lnTo>
                      <a:pt x="485775" y="520700"/>
                    </a:lnTo>
                    <a:lnTo>
                      <a:pt x="419100" y="600075"/>
                    </a:lnTo>
                    <a:lnTo>
                      <a:pt x="165100" y="1069975"/>
                    </a:lnTo>
                    <a:lnTo>
                      <a:pt x="79375" y="1038225"/>
                    </a:lnTo>
                    <a:lnTo>
                      <a:pt x="0" y="1149350"/>
                    </a:lnTo>
                    <a:lnTo>
                      <a:pt x="38100" y="1254125"/>
                    </a:lnTo>
                    <a:lnTo>
                      <a:pt x="38100" y="1343025"/>
                    </a:lnTo>
                    <a:lnTo>
                      <a:pt x="149225" y="1339850"/>
                    </a:lnTo>
                    <a:lnTo>
                      <a:pt x="127000" y="1435100"/>
                    </a:lnTo>
                    <a:lnTo>
                      <a:pt x="219075" y="1492250"/>
                    </a:lnTo>
                    <a:lnTo>
                      <a:pt x="228600" y="1552575"/>
                    </a:lnTo>
                    <a:lnTo>
                      <a:pt x="361950" y="1501775"/>
                    </a:lnTo>
                    <a:lnTo>
                      <a:pt x="434975" y="1520825"/>
                    </a:lnTo>
                    <a:lnTo>
                      <a:pt x="552450" y="1403350"/>
                    </a:lnTo>
                    <a:lnTo>
                      <a:pt x="898525" y="1263650"/>
                    </a:lnTo>
                    <a:lnTo>
                      <a:pt x="869950" y="1209675"/>
                    </a:lnTo>
                    <a:lnTo>
                      <a:pt x="885825" y="1152525"/>
                    </a:lnTo>
                    <a:lnTo>
                      <a:pt x="793750" y="1085850"/>
                    </a:lnTo>
                    <a:lnTo>
                      <a:pt x="790575" y="996950"/>
                    </a:lnTo>
                    <a:lnTo>
                      <a:pt x="714375" y="917575"/>
                    </a:lnTo>
                    <a:lnTo>
                      <a:pt x="733425" y="876300"/>
                    </a:lnTo>
                    <a:lnTo>
                      <a:pt x="717550" y="825500"/>
                    </a:lnTo>
                    <a:lnTo>
                      <a:pt x="727075" y="685800"/>
                    </a:lnTo>
                    <a:lnTo>
                      <a:pt x="892175" y="492125"/>
                    </a:lnTo>
                    <a:lnTo>
                      <a:pt x="898525" y="457200"/>
                    </a:lnTo>
                    <a:lnTo>
                      <a:pt x="1025525" y="352425"/>
                    </a:lnTo>
                    <a:lnTo>
                      <a:pt x="1044575" y="209550"/>
                    </a:lnTo>
                    <a:lnTo>
                      <a:pt x="1089025" y="180975"/>
                    </a:lnTo>
                    <a:lnTo>
                      <a:pt x="1133475" y="111125"/>
                    </a:lnTo>
                    <a:lnTo>
                      <a:pt x="1066800" y="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AB449D99-8776-E351-86DC-6FB0C6D72400}"/>
                  </a:ext>
                </a:extLst>
              </p:cNvPr>
              <p:cNvSpPr/>
              <p:nvPr/>
            </p:nvSpPr>
            <p:spPr>
              <a:xfrm>
                <a:off x="685801" y="2131576"/>
                <a:ext cx="517605" cy="700617"/>
              </a:xfrm>
              <a:custGeom>
                <a:avLst/>
                <a:gdLst>
                  <a:gd name="connsiteX0" fmla="*/ 0 w 517605"/>
                  <a:gd name="connsiteY0" fmla="*/ 0 h 700617"/>
                  <a:gd name="connsiteX1" fmla="*/ 13572 w 517605"/>
                  <a:gd name="connsiteY1" fmla="*/ 0 h 700617"/>
                  <a:gd name="connsiteX2" fmla="*/ 20430 w 517605"/>
                  <a:gd name="connsiteY2" fmla="*/ 10287 h 700617"/>
                  <a:gd name="connsiteX3" fmla="*/ 35288 w 517605"/>
                  <a:gd name="connsiteY3" fmla="*/ 5715 h 700617"/>
                  <a:gd name="connsiteX4" fmla="*/ 53575 w 517605"/>
                  <a:gd name="connsiteY4" fmla="*/ 17144 h 700617"/>
                  <a:gd name="connsiteX5" fmla="*/ 74148 w 517605"/>
                  <a:gd name="connsiteY5" fmla="*/ 8001 h 700617"/>
                  <a:gd name="connsiteX6" fmla="*/ 94720 w 517605"/>
                  <a:gd name="connsiteY6" fmla="*/ 8001 h 700617"/>
                  <a:gd name="connsiteX7" fmla="*/ 108436 w 517605"/>
                  <a:gd name="connsiteY7" fmla="*/ 0 h 700617"/>
                  <a:gd name="connsiteX8" fmla="*/ 156439 w 517605"/>
                  <a:gd name="connsiteY8" fmla="*/ 0 h 700617"/>
                  <a:gd name="connsiteX9" fmla="*/ 170154 w 517605"/>
                  <a:gd name="connsiteY9" fmla="*/ 10287 h 700617"/>
                  <a:gd name="connsiteX10" fmla="*/ 186155 w 517605"/>
                  <a:gd name="connsiteY10" fmla="*/ 5715 h 700617"/>
                  <a:gd name="connsiteX11" fmla="*/ 194155 w 517605"/>
                  <a:gd name="connsiteY11" fmla="*/ 32002 h 700617"/>
                  <a:gd name="connsiteX12" fmla="*/ 180440 w 517605"/>
                  <a:gd name="connsiteY12" fmla="*/ 50289 h 700617"/>
                  <a:gd name="connsiteX13" fmla="*/ 217014 w 517605"/>
                  <a:gd name="connsiteY13" fmla="*/ 86863 h 700617"/>
                  <a:gd name="connsiteX14" fmla="*/ 215871 w 517605"/>
                  <a:gd name="connsiteY14" fmla="*/ 100578 h 700617"/>
                  <a:gd name="connsiteX15" fmla="*/ 223872 w 517605"/>
                  <a:gd name="connsiteY15" fmla="*/ 108579 h 700617"/>
                  <a:gd name="connsiteX16" fmla="*/ 262731 w 517605"/>
                  <a:gd name="connsiteY16" fmla="*/ 88006 h 700617"/>
                  <a:gd name="connsiteX17" fmla="*/ 279875 w 517605"/>
                  <a:gd name="connsiteY17" fmla="*/ 86863 h 700617"/>
                  <a:gd name="connsiteX18" fmla="*/ 287876 w 517605"/>
                  <a:gd name="connsiteY18" fmla="*/ 102864 h 700617"/>
                  <a:gd name="connsiteX19" fmla="*/ 278732 w 517605"/>
                  <a:gd name="connsiteY19" fmla="*/ 112007 h 700617"/>
                  <a:gd name="connsiteX20" fmla="*/ 283304 w 517605"/>
                  <a:gd name="connsiteY20" fmla="*/ 131437 h 700617"/>
                  <a:gd name="connsiteX21" fmla="*/ 293591 w 517605"/>
                  <a:gd name="connsiteY21" fmla="*/ 146295 h 700617"/>
                  <a:gd name="connsiteX22" fmla="*/ 290162 w 517605"/>
                  <a:gd name="connsiteY22" fmla="*/ 176012 h 700617"/>
                  <a:gd name="connsiteX23" fmla="*/ 277589 w 517605"/>
                  <a:gd name="connsiteY23" fmla="*/ 176012 h 700617"/>
                  <a:gd name="connsiteX24" fmla="*/ 259303 w 517605"/>
                  <a:gd name="connsiteY24" fmla="*/ 190870 h 700617"/>
                  <a:gd name="connsiteX25" fmla="*/ 255874 w 517605"/>
                  <a:gd name="connsiteY25" fmla="*/ 185155 h 700617"/>
                  <a:gd name="connsiteX26" fmla="*/ 230729 w 517605"/>
                  <a:gd name="connsiteY26" fmla="*/ 170297 h 700617"/>
                  <a:gd name="connsiteX27" fmla="*/ 222729 w 517605"/>
                  <a:gd name="connsiteY27" fmla="*/ 179440 h 700617"/>
                  <a:gd name="connsiteX28" fmla="*/ 220443 w 517605"/>
                  <a:gd name="connsiteY28" fmla="*/ 210300 h 700617"/>
                  <a:gd name="connsiteX29" fmla="*/ 214728 w 517605"/>
                  <a:gd name="connsiteY29" fmla="*/ 217157 h 700617"/>
                  <a:gd name="connsiteX30" fmla="*/ 221586 w 517605"/>
                  <a:gd name="connsiteY30" fmla="*/ 222872 h 700617"/>
                  <a:gd name="connsiteX31" fmla="*/ 220443 w 517605"/>
                  <a:gd name="connsiteY31" fmla="*/ 241159 h 700617"/>
                  <a:gd name="connsiteX32" fmla="*/ 267303 w 517605"/>
                  <a:gd name="connsiteY32" fmla="*/ 259446 h 700617"/>
                  <a:gd name="connsiteX33" fmla="*/ 273018 w 517605"/>
                  <a:gd name="connsiteY33" fmla="*/ 270875 h 700617"/>
                  <a:gd name="connsiteX34" fmla="*/ 291305 w 517605"/>
                  <a:gd name="connsiteY34" fmla="*/ 270875 h 700617"/>
                  <a:gd name="connsiteX35" fmla="*/ 305020 w 517605"/>
                  <a:gd name="connsiteY35" fmla="*/ 285733 h 700617"/>
                  <a:gd name="connsiteX36" fmla="*/ 324450 w 517605"/>
                  <a:gd name="connsiteY36" fmla="*/ 274304 h 700617"/>
                  <a:gd name="connsiteX37" fmla="*/ 350737 w 517605"/>
                  <a:gd name="connsiteY37" fmla="*/ 274304 h 700617"/>
                  <a:gd name="connsiteX38" fmla="*/ 354166 w 517605"/>
                  <a:gd name="connsiteY38" fmla="*/ 288019 h 700617"/>
                  <a:gd name="connsiteX39" fmla="*/ 345022 w 517605"/>
                  <a:gd name="connsiteY39" fmla="*/ 297162 h 700617"/>
                  <a:gd name="connsiteX40" fmla="*/ 364452 w 517605"/>
                  <a:gd name="connsiteY40" fmla="*/ 304020 h 700617"/>
                  <a:gd name="connsiteX41" fmla="*/ 373596 w 517605"/>
                  <a:gd name="connsiteY41" fmla="*/ 312020 h 700617"/>
                  <a:gd name="connsiteX42" fmla="*/ 366738 w 517605"/>
                  <a:gd name="connsiteY42" fmla="*/ 328021 h 700617"/>
                  <a:gd name="connsiteX43" fmla="*/ 379310 w 517605"/>
                  <a:gd name="connsiteY43" fmla="*/ 340594 h 700617"/>
                  <a:gd name="connsiteX44" fmla="*/ 387311 w 517605"/>
                  <a:gd name="connsiteY44" fmla="*/ 338308 h 700617"/>
                  <a:gd name="connsiteX45" fmla="*/ 390740 w 517605"/>
                  <a:gd name="connsiteY45" fmla="*/ 331450 h 700617"/>
                  <a:gd name="connsiteX46" fmla="*/ 410170 w 517605"/>
                  <a:gd name="connsiteY46" fmla="*/ 330307 h 700617"/>
                  <a:gd name="connsiteX47" fmla="*/ 426171 w 517605"/>
                  <a:gd name="connsiteY47" fmla="*/ 338308 h 700617"/>
                  <a:gd name="connsiteX48" fmla="*/ 414741 w 517605"/>
                  <a:gd name="connsiteY48" fmla="*/ 349737 h 700617"/>
                  <a:gd name="connsiteX49" fmla="*/ 426171 w 517605"/>
                  <a:gd name="connsiteY49" fmla="*/ 353166 h 700617"/>
                  <a:gd name="connsiteX50" fmla="*/ 442172 w 517605"/>
                  <a:gd name="connsiteY50" fmla="*/ 348594 h 700617"/>
                  <a:gd name="connsiteX51" fmla="*/ 449029 w 517605"/>
                  <a:gd name="connsiteY51" fmla="*/ 357738 h 700617"/>
                  <a:gd name="connsiteX52" fmla="*/ 481031 w 517605"/>
                  <a:gd name="connsiteY52" fmla="*/ 362309 h 700617"/>
                  <a:gd name="connsiteX53" fmla="*/ 477602 w 517605"/>
                  <a:gd name="connsiteY53" fmla="*/ 374882 h 700617"/>
                  <a:gd name="connsiteX54" fmla="*/ 483317 w 517605"/>
                  <a:gd name="connsiteY54" fmla="*/ 393169 h 700617"/>
                  <a:gd name="connsiteX55" fmla="*/ 466173 w 517605"/>
                  <a:gd name="connsiteY55" fmla="*/ 414884 h 700617"/>
                  <a:gd name="connsiteX56" fmla="*/ 453601 w 517605"/>
                  <a:gd name="connsiteY56" fmla="*/ 417170 h 700617"/>
                  <a:gd name="connsiteX57" fmla="*/ 445600 w 517605"/>
                  <a:gd name="connsiteY57" fmla="*/ 426314 h 700617"/>
                  <a:gd name="connsiteX58" fmla="*/ 455887 w 517605"/>
                  <a:gd name="connsiteY58" fmla="*/ 434314 h 700617"/>
                  <a:gd name="connsiteX59" fmla="*/ 460459 w 517605"/>
                  <a:gd name="connsiteY59" fmla="*/ 459459 h 700617"/>
                  <a:gd name="connsiteX60" fmla="*/ 453601 w 517605"/>
                  <a:gd name="connsiteY60" fmla="*/ 469745 h 700617"/>
                  <a:gd name="connsiteX61" fmla="*/ 462744 w 517605"/>
                  <a:gd name="connsiteY61" fmla="*/ 481174 h 700617"/>
                  <a:gd name="connsiteX62" fmla="*/ 474174 w 517605"/>
                  <a:gd name="connsiteY62" fmla="*/ 478888 h 700617"/>
                  <a:gd name="connsiteX63" fmla="*/ 482174 w 517605"/>
                  <a:gd name="connsiteY63" fmla="*/ 486889 h 700617"/>
                  <a:gd name="connsiteX64" fmla="*/ 510748 w 517605"/>
                  <a:gd name="connsiteY64" fmla="*/ 494889 h 700617"/>
                  <a:gd name="connsiteX65" fmla="*/ 517605 w 517605"/>
                  <a:gd name="connsiteY65" fmla="*/ 498318 h 700617"/>
                  <a:gd name="connsiteX66" fmla="*/ 516462 w 517605"/>
                  <a:gd name="connsiteY66" fmla="*/ 506319 h 700617"/>
                  <a:gd name="connsiteX67" fmla="*/ 498175 w 517605"/>
                  <a:gd name="connsiteY67" fmla="*/ 505176 h 700617"/>
                  <a:gd name="connsiteX68" fmla="*/ 491318 w 517605"/>
                  <a:gd name="connsiteY68" fmla="*/ 508605 h 700617"/>
                  <a:gd name="connsiteX69" fmla="*/ 505033 w 517605"/>
                  <a:gd name="connsiteY69" fmla="*/ 526892 h 700617"/>
                  <a:gd name="connsiteX70" fmla="*/ 500461 w 517605"/>
                  <a:gd name="connsiteY70" fmla="*/ 549750 h 700617"/>
                  <a:gd name="connsiteX71" fmla="*/ 497032 w 517605"/>
                  <a:gd name="connsiteY71" fmla="*/ 578323 h 700617"/>
                  <a:gd name="connsiteX72" fmla="*/ 507319 w 517605"/>
                  <a:gd name="connsiteY72" fmla="*/ 594325 h 700617"/>
                  <a:gd name="connsiteX73" fmla="*/ 505033 w 517605"/>
                  <a:gd name="connsiteY73" fmla="*/ 603468 h 700617"/>
                  <a:gd name="connsiteX74" fmla="*/ 514176 w 517605"/>
                  <a:gd name="connsiteY74" fmla="*/ 610326 h 700617"/>
                  <a:gd name="connsiteX75" fmla="*/ 513033 w 517605"/>
                  <a:gd name="connsiteY75" fmla="*/ 630898 h 700617"/>
                  <a:gd name="connsiteX76" fmla="*/ 491318 w 517605"/>
                  <a:gd name="connsiteY76" fmla="*/ 646899 h 700617"/>
                  <a:gd name="connsiteX77" fmla="*/ 466173 w 517605"/>
                  <a:gd name="connsiteY77" fmla="*/ 656043 h 700617"/>
                  <a:gd name="connsiteX78" fmla="*/ 450172 w 517605"/>
                  <a:gd name="connsiteY78" fmla="*/ 642328 h 700617"/>
                  <a:gd name="connsiteX79" fmla="*/ 436457 w 517605"/>
                  <a:gd name="connsiteY79" fmla="*/ 643471 h 700617"/>
                  <a:gd name="connsiteX80" fmla="*/ 425028 w 517605"/>
                  <a:gd name="connsiteY80" fmla="*/ 642328 h 700617"/>
                  <a:gd name="connsiteX81" fmla="*/ 415884 w 517605"/>
                  <a:gd name="connsiteY81" fmla="*/ 649185 h 700617"/>
                  <a:gd name="connsiteX82" fmla="*/ 402169 w 517605"/>
                  <a:gd name="connsiteY82" fmla="*/ 660615 h 700617"/>
                  <a:gd name="connsiteX83" fmla="*/ 390740 w 517605"/>
                  <a:gd name="connsiteY83" fmla="*/ 650328 h 700617"/>
                  <a:gd name="connsiteX84" fmla="*/ 369024 w 517605"/>
                  <a:gd name="connsiteY84" fmla="*/ 665186 h 700617"/>
                  <a:gd name="connsiteX85" fmla="*/ 363309 w 517605"/>
                  <a:gd name="connsiteY85" fmla="*/ 670901 h 700617"/>
                  <a:gd name="connsiteX86" fmla="*/ 363309 w 517605"/>
                  <a:gd name="connsiteY86" fmla="*/ 681187 h 700617"/>
                  <a:gd name="connsiteX87" fmla="*/ 290162 w 517605"/>
                  <a:gd name="connsiteY87" fmla="*/ 700617 h 700617"/>
                  <a:gd name="connsiteX88" fmla="*/ 275304 w 517605"/>
                  <a:gd name="connsiteY88" fmla="*/ 689188 h 700617"/>
                  <a:gd name="connsiteX89" fmla="*/ 245587 w 517605"/>
                  <a:gd name="connsiteY89" fmla="*/ 689188 h 700617"/>
                  <a:gd name="connsiteX90" fmla="*/ 182726 w 517605"/>
                  <a:gd name="connsiteY90" fmla="*/ 643471 h 700617"/>
                  <a:gd name="connsiteX91" fmla="*/ 167868 w 517605"/>
                  <a:gd name="connsiteY91" fmla="*/ 646899 h 700617"/>
                  <a:gd name="connsiteX92" fmla="*/ 155296 w 517605"/>
                  <a:gd name="connsiteY92" fmla="*/ 628612 h 700617"/>
                  <a:gd name="connsiteX93" fmla="*/ 143867 w 517605"/>
                  <a:gd name="connsiteY93" fmla="*/ 621755 h 700617"/>
                  <a:gd name="connsiteX94" fmla="*/ 135866 w 517605"/>
                  <a:gd name="connsiteY94" fmla="*/ 616040 h 700617"/>
                  <a:gd name="connsiteX95" fmla="*/ 127865 w 517605"/>
                  <a:gd name="connsiteY95" fmla="*/ 604611 h 700617"/>
                  <a:gd name="connsiteX96" fmla="*/ 110722 w 517605"/>
                  <a:gd name="connsiteY96" fmla="*/ 602325 h 700617"/>
                  <a:gd name="connsiteX97" fmla="*/ 97006 w 517605"/>
                  <a:gd name="connsiteY97" fmla="*/ 602325 h 700617"/>
                  <a:gd name="connsiteX98" fmla="*/ 92435 w 517605"/>
                  <a:gd name="connsiteY98" fmla="*/ 605754 h 700617"/>
                  <a:gd name="connsiteX99" fmla="*/ 61575 w 517605"/>
                  <a:gd name="connsiteY99" fmla="*/ 601182 h 700617"/>
                  <a:gd name="connsiteX100" fmla="*/ 34145 w 517605"/>
                  <a:gd name="connsiteY100" fmla="*/ 612611 h 700617"/>
                  <a:gd name="connsiteX101" fmla="*/ 4429 w 517605"/>
                  <a:gd name="connsiteY101" fmla="*/ 598896 h 700617"/>
                  <a:gd name="connsiteX102" fmla="*/ 0 w 517605"/>
                  <a:gd name="connsiteY102" fmla="*/ 601357 h 700617"/>
                  <a:gd name="connsiteX0" fmla="*/ 150020 w 667625"/>
                  <a:gd name="connsiteY0" fmla="*/ 0 h 700617"/>
                  <a:gd name="connsiteX1" fmla="*/ 163592 w 667625"/>
                  <a:gd name="connsiteY1" fmla="*/ 0 h 700617"/>
                  <a:gd name="connsiteX2" fmla="*/ 170450 w 667625"/>
                  <a:gd name="connsiteY2" fmla="*/ 10287 h 700617"/>
                  <a:gd name="connsiteX3" fmla="*/ 185308 w 667625"/>
                  <a:gd name="connsiteY3" fmla="*/ 5715 h 700617"/>
                  <a:gd name="connsiteX4" fmla="*/ 203595 w 667625"/>
                  <a:gd name="connsiteY4" fmla="*/ 17144 h 700617"/>
                  <a:gd name="connsiteX5" fmla="*/ 224168 w 667625"/>
                  <a:gd name="connsiteY5" fmla="*/ 8001 h 700617"/>
                  <a:gd name="connsiteX6" fmla="*/ 244740 w 667625"/>
                  <a:gd name="connsiteY6" fmla="*/ 8001 h 700617"/>
                  <a:gd name="connsiteX7" fmla="*/ 258456 w 667625"/>
                  <a:gd name="connsiteY7" fmla="*/ 0 h 700617"/>
                  <a:gd name="connsiteX8" fmla="*/ 306459 w 667625"/>
                  <a:gd name="connsiteY8" fmla="*/ 0 h 700617"/>
                  <a:gd name="connsiteX9" fmla="*/ 320174 w 667625"/>
                  <a:gd name="connsiteY9" fmla="*/ 10287 h 700617"/>
                  <a:gd name="connsiteX10" fmla="*/ 336175 w 667625"/>
                  <a:gd name="connsiteY10" fmla="*/ 5715 h 700617"/>
                  <a:gd name="connsiteX11" fmla="*/ 344175 w 667625"/>
                  <a:gd name="connsiteY11" fmla="*/ 32002 h 700617"/>
                  <a:gd name="connsiteX12" fmla="*/ 330460 w 667625"/>
                  <a:gd name="connsiteY12" fmla="*/ 50289 h 700617"/>
                  <a:gd name="connsiteX13" fmla="*/ 367034 w 667625"/>
                  <a:gd name="connsiteY13" fmla="*/ 86863 h 700617"/>
                  <a:gd name="connsiteX14" fmla="*/ 365891 w 667625"/>
                  <a:gd name="connsiteY14" fmla="*/ 100578 h 700617"/>
                  <a:gd name="connsiteX15" fmla="*/ 373892 w 667625"/>
                  <a:gd name="connsiteY15" fmla="*/ 108579 h 700617"/>
                  <a:gd name="connsiteX16" fmla="*/ 412751 w 667625"/>
                  <a:gd name="connsiteY16" fmla="*/ 88006 h 700617"/>
                  <a:gd name="connsiteX17" fmla="*/ 429895 w 667625"/>
                  <a:gd name="connsiteY17" fmla="*/ 86863 h 700617"/>
                  <a:gd name="connsiteX18" fmla="*/ 437896 w 667625"/>
                  <a:gd name="connsiteY18" fmla="*/ 102864 h 700617"/>
                  <a:gd name="connsiteX19" fmla="*/ 428752 w 667625"/>
                  <a:gd name="connsiteY19" fmla="*/ 112007 h 700617"/>
                  <a:gd name="connsiteX20" fmla="*/ 433324 w 667625"/>
                  <a:gd name="connsiteY20" fmla="*/ 131437 h 700617"/>
                  <a:gd name="connsiteX21" fmla="*/ 443611 w 667625"/>
                  <a:gd name="connsiteY21" fmla="*/ 146295 h 700617"/>
                  <a:gd name="connsiteX22" fmla="*/ 440182 w 667625"/>
                  <a:gd name="connsiteY22" fmla="*/ 176012 h 700617"/>
                  <a:gd name="connsiteX23" fmla="*/ 427609 w 667625"/>
                  <a:gd name="connsiteY23" fmla="*/ 176012 h 700617"/>
                  <a:gd name="connsiteX24" fmla="*/ 409323 w 667625"/>
                  <a:gd name="connsiteY24" fmla="*/ 190870 h 700617"/>
                  <a:gd name="connsiteX25" fmla="*/ 405894 w 667625"/>
                  <a:gd name="connsiteY25" fmla="*/ 185155 h 700617"/>
                  <a:gd name="connsiteX26" fmla="*/ 380749 w 667625"/>
                  <a:gd name="connsiteY26" fmla="*/ 170297 h 700617"/>
                  <a:gd name="connsiteX27" fmla="*/ 372749 w 667625"/>
                  <a:gd name="connsiteY27" fmla="*/ 179440 h 700617"/>
                  <a:gd name="connsiteX28" fmla="*/ 370463 w 667625"/>
                  <a:gd name="connsiteY28" fmla="*/ 210300 h 700617"/>
                  <a:gd name="connsiteX29" fmla="*/ 364748 w 667625"/>
                  <a:gd name="connsiteY29" fmla="*/ 217157 h 700617"/>
                  <a:gd name="connsiteX30" fmla="*/ 371606 w 667625"/>
                  <a:gd name="connsiteY30" fmla="*/ 222872 h 700617"/>
                  <a:gd name="connsiteX31" fmla="*/ 370463 w 667625"/>
                  <a:gd name="connsiteY31" fmla="*/ 241159 h 700617"/>
                  <a:gd name="connsiteX32" fmla="*/ 417323 w 667625"/>
                  <a:gd name="connsiteY32" fmla="*/ 259446 h 700617"/>
                  <a:gd name="connsiteX33" fmla="*/ 423038 w 667625"/>
                  <a:gd name="connsiteY33" fmla="*/ 270875 h 700617"/>
                  <a:gd name="connsiteX34" fmla="*/ 441325 w 667625"/>
                  <a:gd name="connsiteY34" fmla="*/ 270875 h 700617"/>
                  <a:gd name="connsiteX35" fmla="*/ 455040 w 667625"/>
                  <a:gd name="connsiteY35" fmla="*/ 285733 h 700617"/>
                  <a:gd name="connsiteX36" fmla="*/ 474470 w 667625"/>
                  <a:gd name="connsiteY36" fmla="*/ 274304 h 700617"/>
                  <a:gd name="connsiteX37" fmla="*/ 500757 w 667625"/>
                  <a:gd name="connsiteY37" fmla="*/ 274304 h 700617"/>
                  <a:gd name="connsiteX38" fmla="*/ 504186 w 667625"/>
                  <a:gd name="connsiteY38" fmla="*/ 288019 h 700617"/>
                  <a:gd name="connsiteX39" fmla="*/ 495042 w 667625"/>
                  <a:gd name="connsiteY39" fmla="*/ 297162 h 700617"/>
                  <a:gd name="connsiteX40" fmla="*/ 514472 w 667625"/>
                  <a:gd name="connsiteY40" fmla="*/ 304020 h 700617"/>
                  <a:gd name="connsiteX41" fmla="*/ 523616 w 667625"/>
                  <a:gd name="connsiteY41" fmla="*/ 312020 h 700617"/>
                  <a:gd name="connsiteX42" fmla="*/ 516758 w 667625"/>
                  <a:gd name="connsiteY42" fmla="*/ 328021 h 700617"/>
                  <a:gd name="connsiteX43" fmla="*/ 529330 w 667625"/>
                  <a:gd name="connsiteY43" fmla="*/ 340594 h 700617"/>
                  <a:gd name="connsiteX44" fmla="*/ 537331 w 667625"/>
                  <a:gd name="connsiteY44" fmla="*/ 338308 h 700617"/>
                  <a:gd name="connsiteX45" fmla="*/ 540760 w 667625"/>
                  <a:gd name="connsiteY45" fmla="*/ 331450 h 700617"/>
                  <a:gd name="connsiteX46" fmla="*/ 560190 w 667625"/>
                  <a:gd name="connsiteY46" fmla="*/ 330307 h 700617"/>
                  <a:gd name="connsiteX47" fmla="*/ 576191 w 667625"/>
                  <a:gd name="connsiteY47" fmla="*/ 338308 h 700617"/>
                  <a:gd name="connsiteX48" fmla="*/ 564761 w 667625"/>
                  <a:gd name="connsiteY48" fmla="*/ 349737 h 700617"/>
                  <a:gd name="connsiteX49" fmla="*/ 576191 w 667625"/>
                  <a:gd name="connsiteY49" fmla="*/ 353166 h 700617"/>
                  <a:gd name="connsiteX50" fmla="*/ 592192 w 667625"/>
                  <a:gd name="connsiteY50" fmla="*/ 348594 h 700617"/>
                  <a:gd name="connsiteX51" fmla="*/ 599049 w 667625"/>
                  <a:gd name="connsiteY51" fmla="*/ 357738 h 700617"/>
                  <a:gd name="connsiteX52" fmla="*/ 631051 w 667625"/>
                  <a:gd name="connsiteY52" fmla="*/ 362309 h 700617"/>
                  <a:gd name="connsiteX53" fmla="*/ 627622 w 667625"/>
                  <a:gd name="connsiteY53" fmla="*/ 374882 h 700617"/>
                  <a:gd name="connsiteX54" fmla="*/ 633337 w 667625"/>
                  <a:gd name="connsiteY54" fmla="*/ 393169 h 700617"/>
                  <a:gd name="connsiteX55" fmla="*/ 616193 w 667625"/>
                  <a:gd name="connsiteY55" fmla="*/ 414884 h 700617"/>
                  <a:gd name="connsiteX56" fmla="*/ 603621 w 667625"/>
                  <a:gd name="connsiteY56" fmla="*/ 417170 h 700617"/>
                  <a:gd name="connsiteX57" fmla="*/ 595620 w 667625"/>
                  <a:gd name="connsiteY57" fmla="*/ 426314 h 700617"/>
                  <a:gd name="connsiteX58" fmla="*/ 605907 w 667625"/>
                  <a:gd name="connsiteY58" fmla="*/ 434314 h 700617"/>
                  <a:gd name="connsiteX59" fmla="*/ 610479 w 667625"/>
                  <a:gd name="connsiteY59" fmla="*/ 459459 h 700617"/>
                  <a:gd name="connsiteX60" fmla="*/ 603621 w 667625"/>
                  <a:gd name="connsiteY60" fmla="*/ 469745 h 700617"/>
                  <a:gd name="connsiteX61" fmla="*/ 612764 w 667625"/>
                  <a:gd name="connsiteY61" fmla="*/ 481174 h 700617"/>
                  <a:gd name="connsiteX62" fmla="*/ 624194 w 667625"/>
                  <a:gd name="connsiteY62" fmla="*/ 478888 h 700617"/>
                  <a:gd name="connsiteX63" fmla="*/ 632194 w 667625"/>
                  <a:gd name="connsiteY63" fmla="*/ 486889 h 700617"/>
                  <a:gd name="connsiteX64" fmla="*/ 660768 w 667625"/>
                  <a:gd name="connsiteY64" fmla="*/ 494889 h 700617"/>
                  <a:gd name="connsiteX65" fmla="*/ 667625 w 667625"/>
                  <a:gd name="connsiteY65" fmla="*/ 498318 h 700617"/>
                  <a:gd name="connsiteX66" fmla="*/ 666482 w 667625"/>
                  <a:gd name="connsiteY66" fmla="*/ 506319 h 700617"/>
                  <a:gd name="connsiteX67" fmla="*/ 648195 w 667625"/>
                  <a:gd name="connsiteY67" fmla="*/ 505176 h 700617"/>
                  <a:gd name="connsiteX68" fmla="*/ 641338 w 667625"/>
                  <a:gd name="connsiteY68" fmla="*/ 508605 h 700617"/>
                  <a:gd name="connsiteX69" fmla="*/ 655053 w 667625"/>
                  <a:gd name="connsiteY69" fmla="*/ 526892 h 700617"/>
                  <a:gd name="connsiteX70" fmla="*/ 650481 w 667625"/>
                  <a:gd name="connsiteY70" fmla="*/ 549750 h 700617"/>
                  <a:gd name="connsiteX71" fmla="*/ 647052 w 667625"/>
                  <a:gd name="connsiteY71" fmla="*/ 578323 h 700617"/>
                  <a:gd name="connsiteX72" fmla="*/ 657339 w 667625"/>
                  <a:gd name="connsiteY72" fmla="*/ 594325 h 700617"/>
                  <a:gd name="connsiteX73" fmla="*/ 655053 w 667625"/>
                  <a:gd name="connsiteY73" fmla="*/ 603468 h 700617"/>
                  <a:gd name="connsiteX74" fmla="*/ 664196 w 667625"/>
                  <a:gd name="connsiteY74" fmla="*/ 610326 h 700617"/>
                  <a:gd name="connsiteX75" fmla="*/ 663053 w 667625"/>
                  <a:gd name="connsiteY75" fmla="*/ 630898 h 700617"/>
                  <a:gd name="connsiteX76" fmla="*/ 641338 w 667625"/>
                  <a:gd name="connsiteY76" fmla="*/ 646899 h 700617"/>
                  <a:gd name="connsiteX77" fmla="*/ 616193 w 667625"/>
                  <a:gd name="connsiteY77" fmla="*/ 656043 h 700617"/>
                  <a:gd name="connsiteX78" fmla="*/ 600192 w 667625"/>
                  <a:gd name="connsiteY78" fmla="*/ 642328 h 700617"/>
                  <a:gd name="connsiteX79" fmla="*/ 586477 w 667625"/>
                  <a:gd name="connsiteY79" fmla="*/ 643471 h 700617"/>
                  <a:gd name="connsiteX80" fmla="*/ 575048 w 667625"/>
                  <a:gd name="connsiteY80" fmla="*/ 642328 h 700617"/>
                  <a:gd name="connsiteX81" fmla="*/ 565904 w 667625"/>
                  <a:gd name="connsiteY81" fmla="*/ 649185 h 700617"/>
                  <a:gd name="connsiteX82" fmla="*/ 552189 w 667625"/>
                  <a:gd name="connsiteY82" fmla="*/ 660615 h 700617"/>
                  <a:gd name="connsiteX83" fmla="*/ 540760 w 667625"/>
                  <a:gd name="connsiteY83" fmla="*/ 650328 h 700617"/>
                  <a:gd name="connsiteX84" fmla="*/ 519044 w 667625"/>
                  <a:gd name="connsiteY84" fmla="*/ 665186 h 700617"/>
                  <a:gd name="connsiteX85" fmla="*/ 513329 w 667625"/>
                  <a:gd name="connsiteY85" fmla="*/ 670901 h 700617"/>
                  <a:gd name="connsiteX86" fmla="*/ 513329 w 667625"/>
                  <a:gd name="connsiteY86" fmla="*/ 681187 h 700617"/>
                  <a:gd name="connsiteX87" fmla="*/ 440182 w 667625"/>
                  <a:gd name="connsiteY87" fmla="*/ 700617 h 700617"/>
                  <a:gd name="connsiteX88" fmla="*/ 425324 w 667625"/>
                  <a:gd name="connsiteY88" fmla="*/ 689188 h 700617"/>
                  <a:gd name="connsiteX89" fmla="*/ 395607 w 667625"/>
                  <a:gd name="connsiteY89" fmla="*/ 689188 h 700617"/>
                  <a:gd name="connsiteX90" fmla="*/ 332746 w 667625"/>
                  <a:gd name="connsiteY90" fmla="*/ 643471 h 700617"/>
                  <a:gd name="connsiteX91" fmla="*/ 317888 w 667625"/>
                  <a:gd name="connsiteY91" fmla="*/ 646899 h 700617"/>
                  <a:gd name="connsiteX92" fmla="*/ 305316 w 667625"/>
                  <a:gd name="connsiteY92" fmla="*/ 628612 h 700617"/>
                  <a:gd name="connsiteX93" fmla="*/ 293887 w 667625"/>
                  <a:gd name="connsiteY93" fmla="*/ 621755 h 700617"/>
                  <a:gd name="connsiteX94" fmla="*/ 285886 w 667625"/>
                  <a:gd name="connsiteY94" fmla="*/ 616040 h 700617"/>
                  <a:gd name="connsiteX95" fmla="*/ 277885 w 667625"/>
                  <a:gd name="connsiteY95" fmla="*/ 604611 h 700617"/>
                  <a:gd name="connsiteX96" fmla="*/ 260742 w 667625"/>
                  <a:gd name="connsiteY96" fmla="*/ 602325 h 700617"/>
                  <a:gd name="connsiteX97" fmla="*/ 247026 w 667625"/>
                  <a:gd name="connsiteY97" fmla="*/ 602325 h 700617"/>
                  <a:gd name="connsiteX98" fmla="*/ 242455 w 667625"/>
                  <a:gd name="connsiteY98" fmla="*/ 605754 h 700617"/>
                  <a:gd name="connsiteX99" fmla="*/ 211595 w 667625"/>
                  <a:gd name="connsiteY99" fmla="*/ 601182 h 700617"/>
                  <a:gd name="connsiteX100" fmla="*/ 184165 w 667625"/>
                  <a:gd name="connsiteY100" fmla="*/ 612611 h 700617"/>
                  <a:gd name="connsiteX101" fmla="*/ 154449 w 667625"/>
                  <a:gd name="connsiteY101" fmla="*/ 598896 h 700617"/>
                  <a:gd name="connsiteX102" fmla="*/ 150020 w 667625"/>
                  <a:gd name="connsiteY102" fmla="*/ 601357 h 700617"/>
                  <a:gd name="connsiteX103" fmla="*/ 0 w 667625"/>
                  <a:gd name="connsiteY103" fmla="*/ 223480 h 700617"/>
                  <a:gd name="connsiteX104" fmla="*/ 150020 w 667625"/>
                  <a:gd name="connsiteY104" fmla="*/ 0 h 700617"/>
                  <a:gd name="connsiteX0" fmla="*/ 0 w 667625"/>
                  <a:gd name="connsiteY0" fmla="*/ 223480 h 700617"/>
                  <a:gd name="connsiteX1" fmla="*/ 150020 w 667625"/>
                  <a:gd name="connsiteY1" fmla="*/ 0 h 700617"/>
                  <a:gd name="connsiteX2" fmla="*/ 163592 w 667625"/>
                  <a:gd name="connsiteY2" fmla="*/ 0 h 700617"/>
                  <a:gd name="connsiteX3" fmla="*/ 170450 w 667625"/>
                  <a:gd name="connsiteY3" fmla="*/ 10287 h 700617"/>
                  <a:gd name="connsiteX4" fmla="*/ 185308 w 667625"/>
                  <a:gd name="connsiteY4" fmla="*/ 5715 h 700617"/>
                  <a:gd name="connsiteX5" fmla="*/ 203595 w 667625"/>
                  <a:gd name="connsiteY5" fmla="*/ 17144 h 700617"/>
                  <a:gd name="connsiteX6" fmla="*/ 224168 w 667625"/>
                  <a:gd name="connsiteY6" fmla="*/ 8001 h 700617"/>
                  <a:gd name="connsiteX7" fmla="*/ 244740 w 667625"/>
                  <a:gd name="connsiteY7" fmla="*/ 8001 h 700617"/>
                  <a:gd name="connsiteX8" fmla="*/ 258456 w 667625"/>
                  <a:gd name="connsiteY8" fmla="*/ 0 h 700617"/>
                  <a:gd name="connsiteX9" fmla="*/ 306459 w 667625"/>
                  <a:gd name="connsiteY9" fmla="*/ 0 h 700617"/>
                  <a:gd name="connsiteX10" fmla="*/ 320174 w 667625"/>
                  <a:gd name="connsiteY10" fmla="*/ 10287 h 700617"/>
                  <a:gd name="connsiteX11" fmla="*/ 336175 w 667625"/>
                  <a:gd name="connsiteY11" fmla="*/ 5715 h 700617"/>
                  <a:gd name="connsiteX12" fmla="*/ 344175 w 667625"/>
                  <a:gd name="connsiteY12" fmla="*/ 32002 h 700617"/>
                  <a:gd name="connsiteX13" fmla="*/ 330460 w 667625"/>
                  <a:gd name="connsiteY13" fmla="*/ 50289 h 700617"/>
                  <a:gd name="connsiteX14" fmla="*/ 367034 w 667625"/>
                  <a:gd name="connsiteY14" fmla="*/ 86863 h 700617"/>
                  <a:gd name="connsiteX15" fmla="*/ 365891 w 667625"/>
                  <a:gd name="connsiteY15" fmla="*/ 100578 h 700617"/>
                  <a:gd name="connsiteX16" fmla="*/ 373892 w 667625"/>
                  <a:gd name="connsiteY16" fmla="*/ 108579 h 700617"/>
                  <a:gd name="connsiteX17" fmla="*/ 412751 w 667625"/>
                  <a:gd name="connsiteY17" fmla="*/ 88006 h 700617"/>
                  <a:gd name="connsiteX18" fmla="*/ 429895 w 667625"/>
                  <a:gd name="connsiteY18" fmla="*/ 86863 h 700617"/>
                  <a:gd name="connsiteX19" fmla="*/ 437896 w 667625"/>
                  <a:gd name="connsiteY19" fmla="*/ 102864 h 700617"/>
                  <a:gd name="connsiteX20" fmla="*/ 428752 w 667625"/>
                  <a:gd name="connsiteY20" fmla="*/ 112007 h 700617"/>
                  <a:gd name="connsiteX21" fmla="*/ 433324 w 667625"/>
                  <a:gd name="connsiteY21" fmla="*/ 131437 h 700617"/>
                  <a:gd name="connsiteX22" fmla="*/ 443611 w 667625"/>
                  <a:gd name="connsiteY22" fmla="*/ 146295 h 700617"/>
                  <a:gd name="connsiteX23" fmla="*/ 440182 w 667625"/>
                  <a:gd name="connsiteY23" fmla="*/ 176012 h 700617"/>
                  <a:gd name="connsiteX24" fmla="*/ 427609 w 667625"/>
                  <a:gd name="connsiteY24" fmla="*/ 176012 h 700617"/>
                  <a:gd name="connsiteX25" fmla="*/ 409323 w 667625"/>
                  <a:gd name="connsiteY25" fmla="*/ 190870 h 700617"/>
                  <a:gd name="connsiteX26" fmla="*/ 405894 w 667625"/>
                  <a:gd name="connsiteY26" fmla="*/ 185155 h 700617"/>
                  <a:gd name="connsiteX27" fmla="*/ 380749 w 667625"/>
                  <a:gd name="connsiteY27" fmla="*/ 170297 h 700617"/>
                  <a:gd name="connsiteX28" fmla="*/ 372749 w 667625"/>
                  <a:gd name="connsiteY28" fmla="*/ 179440 h 700617"/>
                  <a:gd name="connsiteX29" fmla="*/ 370463 w 667625"/>
                  <a:gd name="connsiteY29" fmla="*/ 210300 h 700617"/>
                  <a:gd name="connsiteX30" fmla="*/ 364748 w 667625"/>
                  <a:gd name="connsiteY30" fmla="*/ 217157 h 700617"/>
                  <a:gd name="connsiteX31" fmla="*/ 371606 w 667625"/>
                  <a:gd name="connsiteY31" fmla="*/ 222872 h 700617"/>
                  <a:gd name="connsiteX32" fmla="*/ 370463 w 667625"/>
                  <a:gd name="connsiteY32" fmla="*/ 241159 h 700617"/>
                  <a:gd name="connsiteX33" fmla="*/ 417323 w 667625"/>
                  <a:gd name="connsiteY33" fmla="*/ 259446 h 700617"/>
                  <a:gd name="connsiteX34" fmla="*/ 423038 w 667625"/>
                  <a:gd name="connsiteY34" fmla="*/ 270875 h 700617"/>
                  <a:gd name="connsiteX35" fmla="*/ 441325 w 667625"/>
                  <a:gd name="connsiteY35" fmla="*/ 270875 h 700617"/>
                  <a:gd name="connsiteX36" fmla="*/ 455040 w 667625"/>
                  <a:gd name="connsiteY36" fmla="*/ 285733 h 700617"/>
                  <a:gd name="connsiteX37" fmla="*/ 474470 w 667625"/>
                  <a:gd name="connsiteY37" fmla="*/ 274304 h 700617"/>
                  <a:gd name="connsiteX38" fmla="*/ 500757 w 667625"/>
                  <a:gd name="connsiteY38" fmla="*/ 274304 h 700617"/>
                  <a:gd name="connsiteX39" fmla="*/ 504186 w 667625"/>
                  <a:gd name="connsiteY39" fmla="*/ 288019 h 700617"/>
                  <a:gd name="connsiteX40" fmla="*/ 495042 w 667625"/>
                  <a:gd name="connsiteY40" fmla="*/ 297162 h 700617"/>
                  <a:gd name="connsiteX41" fmla="*/ 514472 w 667625"/>
                  <a:gd name="connsiteY41" fmla="*/ 304020 h 700617"/>
                  <a:gd name="connsiteX42" fmla="*/ 523616 w 667625"/>
                  <a:gd name="connsiteY42" fmla="*/ 312020 h 700617"/>
                  <a:gd name="connsiteX43" fmla="*/ 516758 w 667625"/>
                  <a:gd name="connsiteY43" fmla="*/ 328021 h 700617"/>
                  <a:gd name="connsiteX44" fmla="*/ 529330 w 667625"/>
                  <a:gd name="connsiteY44" fmla="*/ 340594 h 700617"/>
                  <a:gd name="connsiteX45" fmla="*/ 537331 w 667625"/>
                  <a:gd name="connsiteY45" fmla="*/ 338308 h 700617"/>
                  <a:gd name="connsiteX46" fmla="*/ 540760 w 667625"/>
                  <a:gd name="connsiteY46" fmla="*/ 331450 h 700617"/>
                  <a:gd name="connsiteX47" fmla="*/ 560190 w 667625"/>
                  <a:gd name="connsiteY47" fmla="*/ 330307 h 700617"/>
                  <a:gd name="connsiteX48" fmla="*/ 576191 w 667625"/>
                  <a:gd name="connsiteY48" fmla="*/ 338308 h 700617"/>
                  <a:gd name="connsiteX49" fmla="*/ 564761 w 667625"/>
                  <a:gd name="connsiteY49" fmla="*/ 349737 h 700617"/>
                  <a:gd name="connsiteX50" fmla="*/ 576191 w 667625"/>
                  <a:gd name="connsiteY50" fmla="*/ 353166 h 700617"/>
                  <a:gd name="connsiteX51" fmla="*/ 592192 w 667625"/>
                  <a:gd name="connsiteY51" fmla="*/ 348594 h 700617"/>
                  <a:gd name="connsiteX52" fmla="*/ 599049 w 667625"/>
                  <a:gd name="connsiteY52" fmla="*/ 357738 h 700617"/>
                  <a:gd name="connsiteX53" fmla="*/ 631051 w 667625"/>
                  <a:gd name="connsiteY53" fmla="*/ 362309 h 700617"/>
                  <a:gd name="connsiteX54" fmla="*/ 627622 w 667625"/>
                  <a:gd name="connsiteY54" fmla="*/ 374882 h 700617"/>
                  <a:gd name="connsiteX55" fmla="*/ 633337 w 667625"/>
                  <a:gd name="connsiteY55" fmla="*/ 393169 h 700617"/>
                  <a:gd name="connsiteX56" fmla="*/ 616193 w 667625"/>
                  <a:gd name="connsiteY56" fmla="*/ 414884 h 700617"/>
                  <a:gd name="connsiteX57" fmla="*/ 603621 w 667625"/>
                  <a:gd name="connsiteY57" fmla="*/ 417170 h 700617"/>
                  <a:gd name="connsiteX58" fmla="*/ 595620 w 667625"/>
                  <a:gd name="connsiteY58" fmla="*/ 426314 h 700617"/>
                  <a:gd name="connsiteX59" fmla="*/ 605907 w 667625"/>
                  <a:gd name="connsiteY59" fmla="*/ 434314 h 700617"/>
                  <a:gd name="connsiteX60" fmla="*/ 610479 w 667625"/>
                  <a:gd name="connsiteY60" fmla="*/ 459459 h 700617"/>
                  <a:gd name="connsiteX61" fmla="*/ 603621 w 667625"/>
                  <a:gd name="connsiteY61" fmla="*/ 469745 h 700617"/>
                  <a:gd name="connsiteX62" fmla="*/ 612764 w 667625"/>
                  <a:gd name="connsiteY62" fmla="*/ 481174 h 700617"/>
                  <a:gd name="connsiteX63" fmla="*/ 624194 w 667625"/>
                  <a:gd name="connsiteY63" fmla="*/ 478888 h 700617"/>
                  <a:gd name="connsiteX64" fmla="*/ 632194 w 667625"/>
                  <a:gd name="connsiteY64" fmla="*/ 486889 h 700617"/>
                  <a:gd name="connsiteX65" fmla="*/ 660768 w 667625"/>
                  <a:gd name="connsiteY65" fmla="*/ 494889 h 700617"/>
                  <a:gd name="connsiteX66" fmla="*/ 667625 w 667625"/>
                  <a:gd name="connsiteY66" fmla="*/ 498318 h 700617"/>
                  <a:gd name="connsiteX67" fmla="*/ 666482 w 667625"/>
                  <a:gd name="connsiteY67" fmla="*/ 506319 h 700617"/>
                  <a:gd name="connsiteX68" fmla="*/ 648195 w 667625"/>
                  <a:gd name="connsiteY68" fmla="*/ 505176 h 700617"/>
                  <a:gd name="connsiteX69" fmla="*/ 641338 w 667625"/>
                  <a:gd name="connsiteY69" fmla="*/ 508605 h 700617"/>
                  <a:gd name="connsiteX70" fmla="*/ 655053 w 667625"/>
                  <a:gd name="connsiteY70" fmla="*/ 526892 h 700617"/>
                  <a:gd name="connsiteX71" fmla="*/ 650481 w 667625"/>
                  <a:gd name="connsiteY71" fmla="*/ 549750 h 700617"/>
                  <a:gd name="connsiteX72" fmla="*/ 647052 w 667625"/>
                  <a:gd name="connsiteY72" fmla="*/ 578323 h 700617"/>
                  <a:gd name="connsiteX73" fmla="*/ 657339 w 667625"/>
                  <a:gd name="connsiteY73" fmla="*/ 594325 h 700617"/>
                  <a:gd name="connsiteX74" fmla="*/ 655053 w 667625"/>
                  <a:gd name="connsiteY74" fmla="*/ 603468 h 700617"/>
                  <a:gd name="connsiteX75" fmla="*/ 664196 w 667625"/>
                  <a:gd name="connsiteY75" fmla="*/ 610326 h 700617"/>
                  <a:gd name="connsiteX76" fmla="*/ 663053 w 667625"/>
                  <a:gd name="connsiteY76" fmla="*/ 630898 h 700617"/>
                  <a:gd name="connsiteX77" fmla="*/ 641338 w 667625"/>
                  <a:gd name="connsiteY77" fmla="*/ 646899 h 700617"/>
                  <a:gd name="connsiteX78" fmla="*/ 616193 w 667625"/>
                  <a:gd name="connsiteY78" fmla="*/ 656043 h 700617"/>
                  <a:gd name="connsiteX79" fmla="*/ 600192 w 667625"/>
                  <a:gd name="connsiteY79" fmla="*/ 642328 h 700617"/>
                  <a:gd name="connsiteX80" fmla="*/ 586477 w 667625"/>
                  <a:gd name="connsiteY80" fmla="*/ 643471 h 700617"/>
                  <a:gd name="connsiteX81" fmla="*/ 575048 w 667625"/>
                  <a:gd name="connsiteY81" fmla="*/ 642328 h 700617"/>
                  <a:gd name="connsiteX82" fmla="*/ 565904 w 667625"/>
                  <a:gd name="connsiteY82" fmla="*/ 649185 h 700617"/>
                  <a:gd name="connsiteX83" fmla="*/ 552189 w 667625"/>
                  <a:gd name="connsiteY83" fmla="*/ 660615 h 700617"/>
                  <a:gd name="connsiteX84" fmla="*/ 540760 w 667625"/>
                  <a:gd name="connsiteY84" fmla="*/ 650328 h 700617"/>
                  <a:gd name="connsiteX85" fmla="*/ 519044 w 667625"/>
                  <a:gd name="connsiteY85" fmla="*/ 665186 h 700617"/>
                  <a:gd name="connsiteX86" fmla="*/ 513329 w 667625"/>
                  <a:gd name="connsiteY86" fmla="*/ 670901 h 700617"/>
                  <a:gd name="connsiteX87" fmla="*/ 513329 w 667625"/>
                  <a:gd name="connsiteY87" fmla="*/ 681187 h 700617"/>
                  <a:gd name="connsiteX88" fmla="*/ 440182 w 667625"/>
                  <a:gd name="connsiteY88" fmla="*/ 700617 h 700617"/>
                  <a:gd name="connsiteX89" fmla="*/ 425324 w 667625"/>
                  <a:gd name="connsiteY89" fmla="*/ 689188 h 700617"/>
                  <a:gd name="connsiteX90" fmla="*/ 395607 w 667625"/>
                  <a:gd name="connsiteY90" fmla="*/ 689188 h 700617"/>
                  <a:gd name="connsiteX91" fmla="*/ 332746 w 667625"/>
                  <a:gd name="connsiteY91" fmla="*/ 643471 h 700617"/>
                  <a:gd name="connsiteX92" fmla="*/ 317888 w 667625"/>
                  <a:gd name="connsiteY92" fmla="*/ 646899 h 700617"/>
                  <a:gd name="connsiteX93" fmla="*/ 305316 w 667625"/>
                  <a:gd name="connsiteY93" fmla="*/ 628612 h 700617"/>
                  <a:gd name="connsiteX94" fmla="*/ 293887 w 667625"/>
                  <a:gd name="connsiteY94" fmla="*/ 621755 h 700617"/>
                  <a:gd name="connsiteX95" fmla="*/ 285886 w 667625"/>
                  <a:gd name="connsiteY95" fmla="*/ 616040 h 700617"/>
                  <a:gd name="connsiteX96" fmla="*/ 277885 w 667625"/>
                  <a:gd name="connsiteY96" fmla="*/ 604611 h 700617"/>
                  <a:gd name="connsiteX97" fmla="*/ 260742 w 667625"/>
                  <a:gd name="connsiteY97" fmla="*/ 602325 h 700617"/>
                  <a:gd name="connsiteX98" fmla="*/ 247026 w 667625"/>
                  <a:gd name="connsiteY98" fmla="*/ 602325 h 700617"/>
                  <a:gd name="connsiteX99" fmla="*/ 242455 w 667625"/>
                  <a:gd name="connsiteY99" fmla="*/ 605754 h 700617"/>
                  <a:gd name="connsiteX100" fmla="*/ 211595 w 667625"/>
                  <a:gd name="connsiteY100" fmla="*/ 601182 h 700617"/>
                  <a:gd name="connsiteX101" fmla="*/ 184165 w 667625"/>
                  <a:gd name="connsiteY101" fmla="*/ 612611 h 700617"/>
                  <a:gd name="connsiteX102" fmla="*/ 154449 w 667625"/>
                  <a:gd name="connsiteY102" fmla="*/ 598896 h 700617"/>
                  <a:gd name="connsiteX103" fmla="*/ 150020 w 667625"/>
                  <a:gd name="connsiteY103" fmla="*/ 601357 h 700617"/>
                  <a:gd name="connsiteX104" fmla="*/ 91440 w 667625"/>
                  <a:gd name="connsiteY104" fmla="*/ 314920 h 700617"/>
                  <a:gd name="connsiteX0" fmla="*/ 87442 w 605047"/>
                  <a:gd name="connsiteY0" fmla="*/ 0 h 700617"/>
                  <a:gd name="connsiteX1" fmla="*/ 101014 w 605047"/>
                  <a:gd name="connsiteY1" fmla="*/ 0 h 700617"/>
                  <a:gd name="connsiteX2" fmla="*/ 107872 w 605047"/>
                  <a:gd name="connsiteY2" fmla="*/ 10287 h 700617"/>
                  <a:gd name="connsiteX3" fmla="*/ 122730 w 605047"/>
                  <a:gd name="connsiteY3" fmla="*/ 5715 h 700617"/>
                  <a:gd name="connsiteX4" fmla="*/ 141017 w 605047"/>
                  <a:gd name="connsiteY4" fmla="*/ 17144 h 700617"/>
                  <a:gd name="connsiteX5" fmla="*/ 161590 w 605047"/>
                  <a:gd name="connsiteY5" fmla="*/ 8001 h 700617"/>
                  <a:gd name="connsiteX6" fmla="*/ 182162 w 605047"/>
                  <a:gd name="connsiteY6" fmla="*/ 8001 h 700617"/>
                  <a:gd name="connsiteX7" fmla="*/ 195878 w 605047"/>
                  <a:gd name="connsiteY7" fmla="*/ 0 h 700617"/>
                  <a:gd name="connsiteX8" fmla="*/ 243881 w 605047"/>
                  <a:gd name="connsiteY8" fmla="*/ 0 h 700617"/>
                  <a:gd name="connsiteX9" fmla="*/ 257596 w 605047"/>
                  <a:gd name="connsiteY9" fmla="*/ 10287 h 700617"/>
                  <a:gd name="connsiteX10" fmla="*/ 273597 w 605047"/>
                  <a:gd name="connsiteY10" fmla="*/ 5715 h 700617"/>
                  <a:gd name="connsiteX11" fmla="*/ 281597 w 605047"/>
                  <a:gd name="connsiteY11" fmla="*/ 32002 h 700617"/>
                  <a:gd name="connsiteX12" fmla="*/ 267882 w 605047"/>
                  <a:gd name="connsiteY12" fmla="*/ 50289 h 700617"/>
                  <a:gd name="connsiteX13" fmla="*/ 304456 w 605047"/>
                  <a:gd name="connsiteY13" fmla="*/ 86863 h 700617"/>
                  <a:gd name="connsiteX14" fmla="*/ 303313 w 605047"/>
                  <a:gd name="connsiteY14" fmla="*/ 100578 h 700617"/>
                  <a:gd name="connsiteX15" fmla="*/ 311314 w 605047"/>
                  <a:gd name="connsiteY15" fmla="*/ 108579 h 700617"/>
                  <a:gd name="connsiteX16" fmla="*/ 350173 w 605047"/>
                  <a:gd name="connsiteY16" fmla="*/ 88006 h 700617"/>
                  <a:gd name="connsiteX17" fmla="*/ 367317 w 605047"/>
                  <a:gd name="connsiteY17" fmla="*/ 86863 h 700617"/>
                  <a:gd name="connsiteX18" fmla="*/ 375318 w 605047"/>
                  <a:gd name="connsiteY18" fmla="*/ 102864 h 700617"/>
                  <a:gd name="connsiteX19" fmla="*/ 366174 w 605047"/>
                  <a:gd name="connsiteY19" fmla="*/ 112007 h 700617"/>
                  <a:gd name="connsiteX20" fmla="*/ 370746 w 605047"/>
                  <a:gd name="connsiteY20" fmla="*/ 131437 h 700617"/>
                  <a:gd name="connsiteX21" fmla="*/ 381033 w 605047"/>
                  <a:gd name="connsiteY21" fmla="*/ 146295 h 700617"/>
                  <a:gd name="connsiteX22" fmla="*/ 377604 w 605047"/>
                  <a:gd name="connsiteY22" fmla="*/ 176012 h 700617"/>
                  <a:gd name="connsiteX23" fmla="*/ 365031 w 605047"/>
                  <a:gd name="connsiteY23" fmla="*/ 176012 h 700617"/>
                  <a:gd name="connsiteX24" fmla="*/ 346745 w 605047"/>
                  <a:gd name="connsiteY24" fmla="*/ 190870 h 700617"/>
                  <a:gd name="connsiteX25" fmla="*/ 343316 w 605047"/>
                  <a:gd name="connsiteY25" fmla="*/ 185155 h 700617"/>
                  <a:gd name="connsiteX26" fmla="*/ 318171 w 605047"/>
                  <a:gd name="connsiteY26" fmla="*/ 170297 h 700617"/>
                  <a:gd name="connsiteX27" fmla="*/ 310171 w 605047"/>
                  <a:gd name="connsiteY27" fmla="*/ 179440 h 700617"/>
                  <a:gd name="connsiteX28" fmla="*/ 307885 w 605047"/>
                  <a:gd name="connsiteY28" fmla="*/ 210300 h 700617"/>
                  <a:gd name="connsiteX29" fmla="*/ 302170 w 605047"/>
                  <a:gd name="connsiteY29" fmla="*/ 217157 h 700617"/>
                  <a:gd name="connsiteX30" fmla="*/ 309028 w 605047"/>
                  <a:gd name="connsiteY30" fmla="*/ 222872 h 700617"/>
                  <a:gd name="connsiteX31" fmla="*/ 307885 w 605047"/>
                  <a:gd name="connsiteY31" fmla="*/ 241159 h 700617"/>
                  <a:gd name="connsiteX32" fmla="*/ 354745 w 605047"/>
                  <a:gd name="connsiteY32" fmla="*/ 259446 h 700617"/>
                  <a:gd name="connsiteX33" fmla="*/ 360460 w 605047"/>
                  <a:gd name="connsiteY33" fmla="*/ 270875 h 700617"/>
                  <a:gd name="connsiteX34" fmla="*/ 378747 w 605047"/>
                  <a:gd name="connsiteY34" fmla="*/ 270875 h 700617"/>
                  <a:gd name="connsiteX35" fmla="*/ 392462 w 605047"/>
                  <a:gd name="connsiteY35" fmla="*/ 285733 h 700617"/>
                  <a:gd name="connsiteX36" fmla="*/ 411892 w 605047"/>
                  <a:gd name="connsiteY36" fmla="*/ 274304 h 700617"/>
                  <a:gd name="connsiteX37" fmla="*/ 438179 w 605047"/>
                  <a:gd name="connsiteY37" fmla="*/ 274304 h 700617"/>
                  <a:gd name="connsiteX38" fmla="*/ 441608 w 605047"/>
                  <a:gd name="connsiteY38" fmla="*/ 288019 h 700617"/>
                  <a:gd name="connsiteX39" fmla="*/ 432464 w 605047"/>
                  <a:gd name="connsiteY39" fmla="*/ 297162 h 700617"/>
                  <a:gd name="connsiteX40" fmla="*/ 451894 w 605047"/>
                  <a:gd name="connsiteY40" fmla="*/ 304020 h 700617"/>
                  <a:gd name="connsiteX41" fmla="*/ 461038 w 605047"/>
                  <a:gd name="connsiteY41" fmla="*/ 312020 h 700617"/>
                  <a:gd name="connsiteX42" fmla="*/ 454180 w 605047"/>
                  <a:gd name="connsiteY42" fmla="*/ 328021 h 700617"/>
                  <a:gd name="connsiteX43" fmla="*/ 466752 w 605047"/>
                  <a:gd name="connsiteY43" fmla="*/ 340594 h 700617"/>
                  <a:gd name="connsiteX44" fmla="*/ 474753 w 605047"/>
                  <a:gd name="connsiteY44" fmla="*/ 338308 h 700617"/>
                  <a:gd name="connsiteX45" fmla="*/ 478182 w 605047"/>
                  <a:gd name="connsiteY45" fmla="*/ 331450 h 700617"/>
                  <a:gd name="connsiteX46" fmla="*/ 497612 w 605047"/>
                  <a:gd name="connsiteY46" fmla="*/ 330307 h 700617"/>
                  <a:gd name="connsiteX47" fmla="*/ 513613 w 605047"/>
                  <a:gd name="connsiteY47" fmla="*/ 338308 h 700617"/>
                  <a:gd name="connsiteX48" fmla="*/ 502183 w 605047"/>
                  <a:gd name="connsiteY48" fmla="*/ 349737 h 700617"/>
                  <a:gd name="connsiteX49" fmla="*/ 513613 w 605047"/>
                  <a:gd name="connsiteY49" fmla="*/ 353166 h 700617"/>
                  <a:gd name="connsiteX50" fmla="*/ 529614 w 605047"/>
                  <a:gd name="connsiteY50" fmla="*/ 348594 h 700617"/>
                  <a:gd name="connsiteX51" fmla="*/ 536471 w 605047"/>
                  <a:gd name="connsiteY51" fmla="*/ 357738 h 700617"/>
                  <a:gd name="connsiteX52" fmla="*/ 568473 w 605047"/>
                  <a:gd name="connsiteY52" fmla="*/ 362309 h 700617"/>
                  <a:gd name="connsiteX53" fmla="*/ 565044 w 605047"/>
                  <a:gd name="connsiteY53" fmla="*/ 374882 h 700617"/>
                  <a:gd name="connsiteX54" fmla="*/ 570759 w 605047"/>
                  <a:gd name="connsiteY54" fmla="*/ 393169 h 700617"/>
                  <a:gd name="connsiteX55" fmla="*/ 553615 w 605047"/>
                  <a:gd name="connsiteY55" fmla="*/ 414884 h 700617"/>
                  <a:gd name="connsiteX56" fmla="*/ 541043 w 605047"/>
                  <a:gd name="connsiteY56" fmla="*/ 417170 h 700617"/>
                  <a:gd name="connsiteX57" fmla="*/ 533042 w 605047"/>
                  <a:gd name="connsiteY57" fmla="*/ 426314 h 700617"/>
                  <a:gd name="connsiteX58" fmla="*/ 543329 w 605047"/>
                  <a:gd name="connsiteY58" fmla="*/ 434314 h 700617"/>
                  <a:gd name="connsiteX59" fmla="*/ 547901 w 605047"/>
                  <a:gd name="connsiteY59" fmla="*/ 459459 h 700617"/>
                  <a:gd name="connsiteX60" fmla="*/ 541043 w 605047"/>
                  <a:gd name="connsiteY60" fmla="*/ 469745 h 700617"/>
                  <a:gd name="connsiteX61" fmla="*/ 550186 w 605047"/>
                  <a:gd name="connsiteY61" fmla="*/ 481174 h 700617"/>
                  <a:gd name="connsiteX62" fmla="*/ 561616 w 605047"/>
                  <a:gd name="connsiteY62" fmla="*/ 478888 h 700617"/>
                  <a:gd name="connsiteX63" fmla="*/ 569616 w 605047"/>
                  <a:gd name="connsiteY63" fmla="*/ 486889 h 700617"/>
                  <a:gd name="connsiteX64" fmla="*/ 598190 w 605047"/>
                  <a:gd name="connsiteY64" fmla="*/ 494889 h 700617"/>
                  <a:gd name="connsiteX65" fmla="*/ 605047 w 605047"/>
                  <a:gd name="connsiteY65" fmla="*/ 498318 h 700617"/>
                  <a:gd name="connsiteX66" fmla="*/ 603904 w 605047"/>
                  <a:gd name="connsiteY66" fmla="*/ 506319 h 700617"/>
                  <a:gd name="connsiteX67" fmla="*/ 585617 w 605047"/>
                  <a:gd name="connsiteY67" fmla="*/ 505176 h 700617"/>
                  <a:gd name="connsiteX68" fmla="*/ 578760 w 605047"/>
                  <a:gd name="connsiteY68" fmla="*/ 508605 h 700617"/>
                  <a:gd name="connsiteX69" fmla="*/ 592475 w 605047"/>
                  <a:gd name="connsiteY69" fmla="*/ 526892 h 700617"/>
                  <a:gd name="connsiteX70" fmla="*/ 587903 w 605047"/>
                  <a:gd name="connsiteY70" fmla="*/ 549750 h 700617"/>
                  <a:gd name="connsiteX71" fmla="*/ 584474 w 605047"/>
                  <a:gd name="connsiteY71" fmla="*/ 578323 h 700617"/>
                  <a:gd name="connsiteX72" fmla="*/ 594761 w 605047"/>
                  <a:gd name="connsiteY72" fmla="*/ 594325 h 700617"/>
                  <a:gd name="connsiteX73" fmla="*/ 592475 w 605047"/>
                  <a:gd name="connsiteY73" fmla="*/ 603468 h 700617"/>
                  <a:gd name="connsiteX74" fmla="*/ 601618 w 605047"/>
                  <a:gd name="connsiteY74" fmla="*/ 610326 h 700617"/>
                  <a:gd name="connsiteX75" fmla="*/ 600475 w 605047"/>
                  <a:gd name="connsiteY75" fmla="*/ 630898 h 700617"/>
                  <a:gd name="connsiteX76" fmla="*/ 578760 w 605047"/>
                  <a:gd name="connsiteY76" fmla="*/ 646899 h 700617"/>
                  <a:gd name="connsiteX77" fmla="*/ 553615 w 605047"/>
                  <a:gd name="connsiteY77" fmla="*/ 656043 h 700617"/>
                  <a:gd name="connsiteX78" fmla="*/ 537614 w 605047"/>
                  <a:gd name="connsiteY78" fmla="*/ 642328 h 700617"/>
                  <a:gd name="connsiteX79" fmla="*/ 523899 w 605047"/>
                  <a:gd name="connsiteY79" fmla="*/ 643471 h 700617"/>
                  <a:gd name="connsiteX80" fmla="*/ 512470 w 605047"/>
                  <a:gd name="connsiteY80" fmla="*/ 642328 h 700617"/>
                  <a:gd name="connsiteX81" fmla="*/ 503326 w 605047"/>
                  <a:gd name="connsiteY81" fmla="*/ 649185 h 700617"/>
                  <a:gd name="connsiteX82" fmla="*/ 489611 w 605047"/>
                  <a:gd name="connsiteY82" fmla="*/ 660615 h 700617"/>
                  <a:gd name="connsiteX83" fmla="*/ 478182 w 605047"/>
                  <a:gd name="connsiteY83" fmla="*/ 650328 h 700617"/>
                  <a:gd name="connsiteX84" fmla="*/ 456466 w 605047"/>
                  <a:gd name="connsiteY84" fmla="*/ 665186 h 700617"/>
                  <a:gd name="connsiteX85" fmla="*/ 450751 w 605047"/>
                  <a:gd name="connsiteY85" fmla="*/ 670901 h 700617"/>
                  <a:gd name="connsiteX86" fmla="*/ 450751 w 605047"/>
                  <a:gd name="connsiteY86" fmla="*/ 681187 h 700617"/>
                  <a:gd name="connsiteX87" fmla="*/ 377604 w 605047"/>
                  <a:gd name="connsiteY87" fmla="*/ 700617 h 700617"/>
                  <a:gd name="connsiteX88" fmla="*/ 362746 w 605047"/>
                  <a:gd name="connsiteY88" fmla="*/ 689188 h 700617"/>
                  <a:gd name="connsiteX89" fmla="*/ 333029 w 605047"/>
                  <a:gd name="connsiteY89" fmla="*/ 689188 h 700617"/>
                  <a:gd name="connsiteX90" fmla="*/ 270168 w 605047"/>
                  <a:gd name="connsiteY90" fmla="*/ 643471 h 700617"/>
                  <a:gd name="connsiteX91" fmla="*/ 255310 w 605047"/>
                  <a:gd name="connsiteY91" fmla="*/ 646899 h 700617"/>
                  <a:gd name="connsiteX92" fmla="*/ 242738 w 605047"/>
                  <a:gd name="connsiteY92" fmla="*/ 628612 h 700617"/>
                  <a:gd name="connsiteX93" fmla="*/ 231309 w 605047"/>
                  <a:gd name="connsiteY93" fmla="*/ 621755 h 700617"/>
                  <a:gd name="connsiteX94" fmla="*/ 223308 w 605047"/>
                  <a:gd name="connsiteY94" fmla="*/ 616040 h 700617"/>
                  <a:gd name="connsiteX95" fmla="*/ 215307 w 605047"/>
                  <a:gd name="connsiteY95" fmla="*/ 604611 h 700617"/>
                  <a:gd name="connsiteX96" fmla="*/ 198164 w 605047"/>
                  <a:gd name="connsiteY96" fmla="*/ 602325 h 700617"/>
                  <a:gd name="connsiteX97" fmla="*/ 184448 w 605047"/>
                  <a:gd name="connsiteY97" fmla="*/ 602325 h 700617"/>
                  <a:gd name="connsiteX98" fmla="*/ 179877 w 605047"/>
                  <a:gd name="connsiteY98" fmla="*/ 605754 h 700617"/>
                  <a:gd name="connsiteX99" fmla="*/ 149017 w 605047"/>
                  <a:gd name="connsiteY99" fmla="*/ 601182 h 700617"/>
                  <a:gd name="connsiteX100" fmla="*/ 121587 w 605047"/>
                  <a:gd name="connsiteY100" fmla="*/ 612611 h 700617"/>
                  <a:gd name="connsiteX101" fmla="*/ 91871 w 605047"/>
                  <a:gd name="connsiteY101" fmla="*/ 598896 h 700617"/>
                  <a:gd name="connsiteX102" fmla="*/ 87442 w 605047"/>
                  <a:gd name="connsiteY102" fmla="*/ 601357 h 700617"/>
                  <a:gd name="connsiteX103" fmla="*/ 28862 w 605047"/>
                  <a:gd name="connsiteY103" fmla="*/ 314920 h 700617"/>
                  <a:gd name="connsiteX0" fmla="*/ 0 w 517605"/>
                  <a:gd name="connsiteY0" fmla="*/ 0 h 700617"/>
                  <a:gd name="connsiteX1" fmla="*/ 13572 w 517605"/>
                  <a:gd name="connsiteY1" fmla="*/ 0 h 700617"/>
                  <a:gd name="connsiteX2" fmla="*/ 20430 w 517605"/>
                  <a:gd name="connsiteY2" fmla="*/ 10287 h 700617"/>
                  <a:gd name="connsiteX3" fmla="*/ 35288 w 517605"/>
                  <a:gd name="connsiteY3" fmla="*/ 5715 h 700617"/>
                  <a:gd name="connsiteX4" fmla="*/ 53575 w 517605"/>
                  <a:gd name="connsiteY4" fmla="*/ 17144 h 700617"/>
                  <a:gd name="connsiteX5" fmla="*/ 74148 w 517605"/>
                  <a:gd name="connsiteY5" fmla="*/ 8001 h 700617"/>
                  <a:gd name="connsiteX6" fmla="*/ 94720 w 517605"/>
                  <a:gd name="connsiteY6" fmla="*/ 8001 h 700617"/>
                  <a:gd name="connsiteX7" fmla="*/ 108436 w 517605"/>
                  <a:gd name="connsiteY7" fmla="*/ 0 h 700617"/>
                  <a:gd name="connsiteX8" fmla="*/ 156439 w 517605"/>
                  <a:gd name="connsiteY8" fmla="*/ 0 h 700617"/>
                  <a:gd name="connsiteX9" fmla="*/ 170154 w 517605"/>
                  <a:gd name="connsiteY9" fmla="*/ 10287 h 700617"/>
                  <a:gd name="connsiteX10" fmla="*/ 186155 w 517605"/>
                  <a:gd name="connsiteY10" fmla="*/ 5715 h 700617"/>
                  <a:gd name="connsiteX11" fmla="*/ 194155 w 517605"/>
                  <a:gd name="connsiteY11" fmla="*/ 32002 h 700617"/>
                  <a:gd name="connsiteX12" fmla="*/ 180440 w 517605"/>
                  <a:gd name="connsiteY12" fmla="*/ 50289 h 700617"/>
                  <a:gd name="connsiteX13" fmla="*/ 217014 w 517605"/>
                  <a:gd name="connsiteY13" fmla="*/ 86863 h 700617"/>
                  <a:gd name="connsiteX14" fmla="*/ 215871 w 517605"/>
                  <a:gd name="connsiteY14" fmla="*/ 100578 h 700617"/>
                  <a:gd name="connsiteX15" fmla="*/ 223872 w 517605"/>
                  <a:gd name="connsiteY15" fmla="*/ 108579 h 700617"/>
                  <a:gd name="connsiteX16" fmla="*/ 262731 w 517605"/>
                  <a:gd name="connsiteY16" fmla="*/ 88006 h 700617"/>
                  <a:gd name="connsiteX17" fmla="*/ 279875 w 517605"/>
                  <a:gd name="connsiteY17" fmla="*/ 86863 h 700617"/>
                  <a:gd name="connsiteX18" fmla="*/ 287876 w 517605"/>
                  <a:gd name="connsiteY18" fmla="*/ 102864 h 700617"/>
                  <a:gd name="connsiteX19" fmla="*/ 278732 w 517605"/>
                  <a:gd name="connsiteY19" fmla="*/ 112007 h 700617"/>
                  <a:gd name="connsiteX20" fmla="*/ 283304 w 517605"/>
                  <a:gd name="connsiteY20" fmla="*/ 131437 h 700617"/>
                  <a:gd name="connsiteX21" fmla="*/ 293591 w 517605"/>
                  <a:gd name="connsiteY21" fmla="*/ 146295 h 700617"/>
                  <a:gd name="connsiteX22" fmla="*/ 290162 w 517605"/>
                  <a:gd name="connsiteY22" fmla="*/ 176012 h 700617"/>
                  <a:gd name="connsiteX23" fmla="*/ 277589 w 517605"/>
                  <a:gd name="connsiteY23" fmla="*/ 176012 h 700617"/>
                  <a:gd name="connsiteX24" fmla="*/ 259303 w 517605"/>
                  <a:gd name="connsiteY24" fmla="*/ 190870 h 700617"/>
                  <a:gd name="connsiteX25" fmla="*/ 255874 w 517605"/>
                  <a:gd name="connsiteY25" fmla="*/ 185155 h 700617"/>
                  <a:gd name="connsiteX26" fmla="*/ 230729 w 517605"/>
                  <a:gd name="connsiteY26" fmla="*/ 170297 h 700617"/>
                  <a:gd name="connsiteX27" fmla="*/ 222729 w 517605"/>
                  <a:gd name="connsiteY27" fmla="*/ 179440 h 700617"/>
                  <a:gd name="connsiteX28" fmla="*/ 220443 w 517605"/>
                  <a:gd name="connsiteY28" fmla="*/ 210300 h 700617"/>
                  <a:gd name="connsiteX29" fmla="*/ 214728 w 517605"/>
                  <a:gd name="connsiteY29" fmla="*/ 217157 h 700617"/>
                  <a:gd name="connsiteX30" fmla="*/ 221586 w 517605"/>
                  <a:gd name="connsiteY30" fmla="*/ 222872 h 700617"/>
                  <a:gd name="connsiteX31" fmla="*/ 220443 w 517605"/>
                  <a:gd name="connsiteY31" fmla="*/ 241159 h 700617"/>
                  <a:gd name="connsiteX32" fmla="*/ 267303 w 517605"/>
                  <a:gd name="connsiteY32" fmla="*/ 259446 h 700617"/>
                  <a:gd name="connsiteX33" fmla="*/ 273018 w 517605"/>
                  <a:gd name="connsiteY33" fmla="*/ 270875 h 700617"/>
                  <a:gd name="connsiteX34" fmla="*/ 291305 w 517605"/>
                  <a:gd name="connsiteY34" fmla="*/ 270875 h 700617"/>
                  <a:gd name="connsiteX35" fmla="*/ 305020 w 517605"/>
                  <a:gd name="connsiteY35" fmla="*/ 285733 h 700617"/>
                  <a:gd name="connsiteX36" fmla="*/ 324450 w 517605"/>
                  <a:gd name="connsiteY36" fmla="*/ 274304 h 700617"/>
                  <a:gd name="connsiteX37" fmla="*/ 350737 w 517605"/>
                  <a:gd name="connsiteY37" fmla="*/ 274304 h 700617"/>
                  <a:gd name="connsiteX38" fmla="*/ 354166 w 517605"/>
                  <a:gd name="connsiteY38" fmla="*/ 288019 h 700617"/>
                  <a:gd name="connsiteX39" fmla="*/ 345022 w 517605"/>
                  <a:gd name="connsiteY39" fmla="*/ 297162 h 700617"/>
                  <a:gd name="connsiteX40" fmla="*/ 364452 w 517605"/>
                  <a:gd name="connsiteY40" fmla="*/ 304020 h 700617"/>
                  <a:gd name="connsiteX41" fmla="*/ 373596 w 517605"/>
                  <a:gd name="connsiteY41" fmla="*/ 312020 h 700617"/>
                  <a:gd name="connsiteX42" fmla="*/ 366738 w 517605"/>
                  <a:gd name="connsiteY42" fmla="*/ 328021 h 700617"/>
                  <a:gd name="connsiteX43" fmla="*/ 379310 w 517605"/>
                  <a:gd name="connsiteY43" fmla="*/ 340594 h 700617"/>
                  <a:gd name="connsiteX44" fmla="*/ 387311 w 517605"/>
                  <a:gd name="connsiteY44" fmla="*/ 338308 h 700617"/>
                  <a:gd name="connsiteX45" fmla="*/ 390740 w 517605"/>
                  <a:gd name="connsiteY45" fmla="*/ 331450 h 700617"/>
                  <a:gd name="connsiteX46" fmla="*/ 410170 w 517605"/>
                  <a:gd name="connsiteY46" fmla="*/ 330307 h 700617"/>
                  <a:gd name="connsiteX47" fmla="*/ 426171 w 517605"/>
                  <a:gd name="connsiteY47" fmla="*/ 338308 h 700617"/>
                  <a:gd name="connsiteX48" fmla="*/ 414741 w 517605"/>
                  <a:gd name="connsiteY48" fmla="*/ 349737 h 700617"/>
                  <a:gd name="connsiteX49" fmla="*/ 426171 w 517605"/>
                  <a:gd name="connsiteY49" fmla="*/ 353166 h 700617"/>
                  <a:gd name="connsiteX50" fmla="*/ 442172 w 517605"/>
                  <a:gd name="connsiteY50" fmla="*/ 348594 h 700617"/>
                  <a:gd name="connsiteX51" fmla="*/ 449029 w 517605"/>
                  <a:gd name="connsiteY51" fmla="*/ 357738 h 700617"/>
                  <a:gd name="connsiteX52" fmla="*/ 481031 w 517605"/>
                  <a:gd name="connsiteY52" fmla="*/ 362309 h 700617"/>
                  <a:gd name="connsiteX53" fmla="*/ 477602 w 517605"/>
                  <a:gd name="connsiteY53" fmla="*/ 374882 h 700617"/>
                  <a:gd name="connsiteX54" fmla="*/ 483317 w 517605"/>
                  <a:gd name="connsiteY54" fmla="*/ 393169 h 700617"/>
                  <a:gd name="connsiteX55" fmla="*/ 466173 w 517605"/>
                  <a:gd name="connsiteY55" fmla="*/ 414884 h 700617"/>
                  <a:gd name="connsiteX56" fmla="*/ 453601 w 517605"/>
                  <a:gd name="connsiteY56" fmla="*/ 417170 h 700617"/>
                  <a:gd name="connsiteX57" fmla="*/ 445600 w 517605"/>
                  <a:gd name="connsiteY57" fmla="*/ 426314 h 700617"/>
                  <a:gd name="connsiteX58" fmla="*/ 455887 w 517605"/>
                  <a:gd name="connsiteY58" fmla="*/ 434314 h 700617"/>
                  <a:gd name="connsiteX59" fmla="*/ 460459 w 517605"/>
                  <a:gd name="connsiteY59" fmla="*/ 459459 h 700617"/>
                  <a:gd name="connsiteX60" fmla="*/ 453601 w 517605"/>
                  <a:gd name="connsiteY60" fmla="*/ 469745 h 700617"/>
                  <a:gd name="connsiteX61" fmla="*/ 462744 w 517605"/>
                  <a:gd name="connsiteY61" fmla="*/ 481174 h 700617"/>
                  <a:gd name="connsiteX62" fmla="*/ 474174 w 517605"/>
                  <a:gd name="connsiteY62" fmla="*/ 478888 h 700617"/>
                  <a:gd name="connsiteX63" fmla="*/ 482174 w 517605"/>
                  <a:gd name="connsiteY63" fmla="*/ 486889 h 700617"/>
                  <a:gd name="connsiteX64" fmla="*/ 510748 w 517605"/>
                  <a:gd name="connsiteY64" fmla="*/ 494889 h 700617"/>
                  <a:gd name="connsiteX65" fmla="*/ 517605 w 517605"/>
                  <a:gd name="connsiteY65" fmla="*/ 498318 h 700617"/>
                  <a:gd name="connsiteX66" fmla="*/ 516462 w 517605"/>
                  <a:gd name="connsiteY66" fmla="*/ 506319 h 700617"/>
                  <a:gd name="connsiteX67" fmla="*/ 498175 w 517605"/>
                  <a:gd name="connsiteY67" fmla="*/ 505176 h 700617"/>
                  <a:gd name="connsiteX68" fmla="*/ 491318 w 517605"/>
                  <a:gd name="connsiteY68" fmla="*/ 508605 h 700617"/>
                  <a:gd name="connsiteX69" fmla="*/ 505033 w 517605"/>
                  <a:gd name="connsiteY69" fmla="*/ 526892 h 700617"/>
                  <a:gd name="connsiteX70" fmla="*/ 500461 w 517605"/>
                  <a:gd name="connsiteY70" fmla="*/ 549750 h 700617"/>
                  <a:gd name="connsiteX71" fmla="*/ 497032 w 517605"/>
                  <a:gd name="connsiteY71" fmla="*/ 578323 h 700617"/>
                  <a:gd name="connsiteX72" fmla="*/ 507319 w 517605"/>
                  <a:gd name="connsiteY72" fmla="*/ 594325 h 700617"/>
                  <a:gd name="connsiteX73" fmla="*/ 505033 w 517605"/>
                  <a:gd name="connsiteY73" fmla="*/ 603468 h 700617"/>
                  <a:gd name="connsiteX74" fmla="*/ 514176 w 517605"/>
                  <a:gd name="connsiteY74" fmla="*/ 610326 h 700617"/>
                  <a:gd name="connsiteX75" fmla="*/ 513033 w 517605"/>
                  <a:gd name="connsiteY75" fmla="*/ 630898 h 700617"/>
                  <a:gd name="connsiteX76" fmla="*/ 491318 w 517605"/>
                  <a:gd name="connsiteY76" fmla="*/ 646899 h 700617"/>
                  <a:gd name="connsiteX77" fmla="*/ 466173 w 517605"/>
                  <a:gd name="connsiteY77" fmla="*/ 656043 h 700617"/>
                  <a:gd name="connsiteX78" fmla="*/ 450172 w 517605"/>
                  <a:gd name="connsiteY78" fmla="*/ 642328 h 700617"/>
                  <a:gd name="connsiteX79" fmla="*/ 436457 w 517605"/>
                  <a:gd name="connsiteY79" fmla="*/ 643471 h 700617"/>
                  <a:gd name="connsiteX80" fmla="*/ 425028 w 517605"/>
                  <a:gd name="connsiteY80" fmla="*/ 642328 h 700617"/>
                  <a:gd name="connsiteX81" fmla="*/ 415884 w 517605"/>
                  <a:gd name="connsiteY81" fmla="*/ 649185 h 700617"/>
                  <a:gd name="connsiteX82" fmla="*/ 402169 w 517605"/>
                  <a:gd name="connsiteY82" fmla="*/ 660615 h 700617"/>
                  <a:gd name="connsiteX83" fmla="*/ 390740 w 517605"/>
                  <a:gd name="connsiteY83" fmla="*/ 650328 h 700617"/>
                  <a:gd name="connsiteX84" fmla="*/ 369024 w 517605"/>
                  <a:gd name="connsiteY84" fmla="*/ 665186 h 700617"/>
                  <a:gd name="connsiteX85" fmla="*/ 363309 w 517605"/>
                  <a:gd name="connsiteY85" fmla="*/ 670901 h 700617"/>
                  <a:gd name="connsiteX86" fmla="*/ 363309 w 517605"/>
                  <a:gd name="connsiteY86" fmla="*/ 681187 h 700617"/>
                  <a:gd name="connsiteX87" fmla="*/ 290162 w 517605"/>
                  <a:gd name="connsiteY87" fmla="*/ 700617 h 700617"/>
                  <a:gd name="connsiteX88" fmla="*/ 275304 w 517605"/>
                  <a:gd name="connsiteY88" fmla="*/ 689188 h 700617"/>
                  <a:gd name="connsiteX89" fmla="*/ 245587 w 517605"/>
                  <a:gd name="connsiteY89" fmla="*/ 689188 h 700617"/>
                  <a:gd name="connsiteX90" fmla="*/ 182726 w 517605"/>
                  <a:gd name="connsiteY90" fmla="*/ 643471 h 700617"/>
                  <a:gd name="connsiteX91" fmla="*/ 167868 w 517605"/>
                  <a:gd name="connsiteY91" fmla="*/ 646899 h 700617"/>
                  <a:gd name="connsiteX92" fmla="*/ 155296 w 517605"/>
                  <a:gd name="connsiteY92" fmla="*/ 628612 h 700617"/>
                  <a:gd name="connsiteX93" fmla="*/ 143867 w 517605"/>
                  <a:gd name="connsiteY93" fmla="*/ 621755 h 700617"/>
                  <a:gd name="connsiteX94" fmla="*/ 135866 w 517605"/>
                  <a:gd name="connsiteY94" fmla="*/ 616040 h 700617"/>
                  <a:gd name="connsiteX95" fmla="*/ 127865 w 517605"/>
                  <a:gd name="connsiteY95" fmla="*/ 604611 h 700617"/>
                  <a:gd name="connsiteX96" fmla="*/ 110722 w 517605"/>
                  <a:gd name="connsiteY96" fmla="*/ 602325 h 700617"/>
                  <a:gd name="connsiteX97" fmla="*/ 97006 w 517605"/>
                  <a:gd name="connsiteY97" fmla="*/ 602325 h 700617"/>
                  <a:gd name="connsiteX98" fmla="*/ 92435 w 517605"/>
                  <a:gd name="connsiteY98" fmla="*/ 605754 h 700617"/>
                  <a:gd name="connsiteX99" fmla="*/ 61575 w 517605"/>
                  <a:gd name="connsiteY99" fmla="*/ 601182 h 700617"/>
                  <a:gd name="connsiteX100" fmla="*/ 34145 w 517605"/>
                  <a:gd name="connsiteY100" fmla="*/ 612611 h 700617"/>
                  <a:gd name="connsiteX101" fmla="*/ 4429 w 517605"/>
                  <a:gd name="connsiteY101" fmla="*/ 598896 h 700617"/>
                  <a:gd name="connsiteX102" fmla="*/ 0 w 517605"/>
                  <a:gd name="connsiteY102" fmla="*/ 601357 h 700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</a:cxnLst>
                <a:rect l="l" t="t" r="r" b="b"/>
                <a:pathLst>
                  <a:path w="517605" h="700617">
                    <a:moveTo>
                      <a:pt x="0" y="0"/>
                    </a:moveTo>
                    <a:lnTo>
                      <a:pt x="13572" y="0"/>
                    </a:lnTo>
                    <a:lnTo>
                      <a:pt x="20430" y="10287"/>
                    </a:lnTo>
                    <a:lnTo>
                      <a:pt x="35288" y="5715"/>
                    </a:lnTo>
                    <a:lnTo>
                      <a:pt x="53575" y="17144"/>
                    </a:lnTo>
                    <a:lnTo>
                      <a:pt x="74148" y="8001"/>
                    </a:lnTo>
                    <a:lnTo>
                      <a:pt x="94720" y="8001"/>
                    </a:lnTo>
                    <a:lnTo>
                      <a:pt x="108436" y="0"/>
                    </a:lnTo>
                    <a:lnTo>
                      <a:pt x="156439" y="0"/>
                    </a:lnTo>
                    <a:lnTo>
                      <a:pt x="170154" y="10287"/>
                    </a:lnTo>
                    <a:lnTo>
                      <a:pt x="186155" y="5715"/>
                    </a:lnTo>
                    <a:lnTo>
                      <a:pt x="194155" y="32002"/>
                    </a:lnTo>
                    <a:lnTo>
                      <a:pt x="180440" y="50289"/>
                    </a:lnTo>
                    <a:lnTo>
                      <a:pt x="217014" y="86863"/>
                    </a:lnTo>
                    <a:lnTo>
                      <a:pt x="215871" y="100578"/>
                    </a:lnTo>
                    <a:lnTo>
                      <a:pt x="223872" y="108579"/>
                    </a:lnTo>
                    <a:lnTo>
                      <a:pt x="262731" y="88006"/>
                    </a:lnTo>
                    <a:lnTo>
                      <a:pt x="279875" y="86863"/>
                    </a:lnTo>
                    <a:lnTo>
                      <a:pt x="287876" y="102864"/>
                    </a:lnTo>
                    <a:lnTo>
                      <a:pt x="278732" y="112007"/>
                    </a:lnTo>
                    <a:lnTo>
                      <a:pt x="283304" y="131437"/>
                    </a:lnTo>
                    <a:lnTo>
                      <a:pt x="293591" y="146295"/>
                    </a:lnTo>
                    <a:lnTo>
                      <a:pt x="290162" y="176012"/>
                    </a:lnTo>
                    <a:lnTo>
                      <a:pt x="277589" y="176012"/>
                    </a:lnTo>
                    <a:lnTo>
                      <a:pt x="259303" y="190870"/>
                    </a:lnTo>
                    <a:lnTo>
                      <a:pt x="255874" y="185155"/>
                    </a:lnTo>
                    <a:lnTo>
                      <a:pt x="230729" y="170297"/>
                    </a:lnTo>
                    <a:lnTo>
                      <a:pt x="222729" y="179440"/>
                    </a:lnTo>
                    <a:lnTo>
                      <a:pt x="220443" y="210300"/>
                    </a:lnTo>
                    <a:lnTo>
                      <a:pt x="214728" y="217157"/>
                    </a:lnTo>
                    <a:lnTo>
                      <a:pt x="221586" y="222872"/>
                    </a:lnTo>
                    <a:lnTo>
                      <a:pt x="220443" y="241159"/>
                    </a:lnTo>
                    <a:lnTo>
                      <a:pt x="267303" y="259446"/>
                    </a:lnTo>
                    <a:lnTo>
                      <a:pt x="273018" y="270875"/>
                    </a:lnTo>
                    <a:lnTo>
                      <a:pt x="291305" y="270875"/>
                    </a:lnTo>
                    <a:lnTo>
                      <a:pt x="305020" y="285733"/>
                    </a:lnTo>
                    <a:lnTo>
                      <a:pt x="324450" y="274304"/>
                    </a:lnTo>
                    <a:lnTo>
                      <a:pt x="350737" y="274304"/>
                    </a:lnTo>
                    <a:lnTo>
                      <a:pt x="354166" y="288019"/>
                    </a:lnTo>
                    <a:lnTo>
                      <a:pt x="345022" y="297162"/>
                    </a:lnTo>
                    <a:lnTo>
                      <a:pt x="364452" y="304020"/>
                    </a:lnTo>
                    <a:lnTo>
                      <a:pt x="373596" y="312020"/>
                    </a:lnTo>
                    <a:lnTo>
                      <a:pt x="366738" y="328021"/>
                    </a:lnTo>
                    <a:lnTo>
                      <a:pt x="379310" y="340594"/>
                    </a:lnTo>
                    <a:lnTo>
                      <a:pt x="387311" y="338308"/>
                    </a:lnTo>
                    <a:lnTo>
                      <a:pt x="390740" y="331450"/>
                    </a:lnTo>
                    <a:lnTo>
                      <a:pt x="410170" y="330307"/>
                    </a:lnTo>
                    <a:lnTo>
                      <a:pt x="426171" y="338308"/>
                    </a:lnTo>
                    <a:lnTo>
                      <a:pt x="414741" y="349737"/>
                    </a:lnTo>
                    <a:lnTo>
                      <a:pt x="426171" y="353166"/>
                    </a:lnTo>
                    <a:lnTo>
                      <a:pt x="442172" y="348594"/>
                    </a:lnTo>
                    <a:lnTo>
                      <a:pt x="449029" y="357738"/>
                    </a:lnTo>
                    <a:lnTo>
                      <a:pt x="481031" y="362309"/>
                    </a:lnTo>
                    <a:lnTo>
                      <a:pt x="477602" y="374882"/>
                    </a:lnTo>
                    <a:lnTo>
                      <a:pt x="483317" y="393169"/>
                    </a:lnTo>
                    <a:lnTo>
                      <a:pt x="466173" y="414884"/>
                    </a:lnTo>
                    <a:lnTo>
                      <a:pt x="453601" y="417170"/>
                    </a:lnTo>
                    <a:lnTo>
                      <a:pt x="445600" y="426314"/>
                    </a:lnTo>
                    <a:lnTo>
                      <a:pt x="455887" y="434314"/>
                    </a:lnTo>
                    <a:lnTo>
                      <a:pt x="460459" y="459459"/>
                    </a:lnTo>
                    <a:lnTo>
                      <a:pt x="453601" y="469745"/>
                    </a:lnTo>
                    <a:lnTo>
                      <a:pt x="462744" y="481174"/>
                    </a:lnTo>
                    <a:lnTo>
                      <a:pt x="474174" y="478888"/>
                    </a:lnTo>
                    <a:lnTo>
                      <a:pt x="482174" y="486889"/>
                    </a:lnTo>
                    <a:lnTo>
                      <a:pt x="510748" y="494889"/>
                    </a:lnTo>
                    <a:lnTo>
                      <a:pt x="517605" y="498318"/>
                    </a:lnTo>
                    <a:lnTo>
                      <a:pt x="516462" y="506319"/>
                    </a:lnTo>
                    <a:lnTo>
                      <a:pt x="498175" y="505176"/>
                    </a:lnTo>
                    <a:lnTo>
                      <a:pt x="491318" y="508605"/>
                    </a:lnTo>
                    <a:lnTo>
                      <a:pt x="505033" y="526892"/>
                    </a:lnTo>
                    <a:lnTo>
                      <a:pt x="500461" y="549750"/>
                    </a:lnTo>
                    <a:lnTo>
                      <a:pt x="497032" y="578323"/>
                    </a:lnTo>
                    <a:lnTo>
                      <a:pt x="507319" y="594325"/>
                    </a:lnTo>
                    <a:lnTo>
                      <a:pt x="505033" y="603468"/>
                    </a:lnTo>
                    <a:lnTo>
                      <a:pt x="514176" y="610326"/>
                    </a:lnTo>
                    <a:lnTo>
                      <a:pt x="513033" y="630898"/>
                    </a:lnTo>
                    <a:lnTo>
                      <a:pt x="491318" y="646899"/>
                    </a:lnTo>
                    <a:lnTo>
                      <a:pt x="466173" y="656043"/>
                    </a:lnTo>
                    <a:lnTo>
                      <a:pt x="450172" y="642328"/>
                    </a:lnTo>
                    <a:lnTo>
                      <a:pt x="436457" y="643471"/>
                    </a:lnTo>
                    <a:lnTo>
                      <a:pt x="425028" y="642328"/>
                    </a:lnTo>
                    <a:lnTo>
                      <a:pt x="415884" y="649185"/>
                    </a:lnTo>
                    <a:lnTo>
                      <a:pt x="402169" y="660615"/>
                    </a:lnTo>
                    <a:lnTo>
                      <a:pt x="390740" y="650328"/>
                    </a:lnTo>
                    <a:lnTo>
                      <a:pt x="369024" y="665186"/>
                    </a:lnTo>
                    <a:lnTo>
                      <a:pt x="363309" y="670901"/>
                    </a:lnTo>
                    <a:lnTo>
                      <a:pt x="363309" y="681187"/>
                    </a:lnTo>
                    <a:lnTo>
                      <a:pt x="290162" y="700617"/>
                    </a:lnTo>
                    <a:lnTo>
                      <a:pt x="275304" y="689188"/>
                    </a:lnTo>
                    <a:lnTo>
                      <a:pt x="245587" y="689188"/>
                    </a:lnTo>
                    <a:lnTo>
                      <a:pt x="182726" y="643471"/>
                    </a:lnTo>
                    <a:lnTo>
                      <a:pt x="167868" y="646899"/>
                    </a:lnTo>
                    <a:lnTo>
                      <a:pt x="155296" y="628612"/>
                    </a:lnTo>
                    <a:lnTo>
                      <a:pt x="143867" y="621755"/>
                    </a:lnTo>
                    <a:lnTo>
                      <a:pt x="135866" y="616040"/>
                    </a:lnTo>
                    <a:lnTo>
                      <a:pt x="127865" y="604611"/>
                    </a:lnTo>
                    <a:lnTo>
                      <a:pt x="110722" y="602325"/>
                    </a:lnTo>
                    <a:lnTo>
                      <a:pt x="97006" y="602325"/>
                    </a:lnTo>
                    <a:lnTo>
                      <a:pt x="92435" y="605754"/>
                    </a:lnTo>
                    <a:lnTo>
                      <a:pt x="61575" y="601182"/>
                    </a:lnTo>
                    <a:lnTo>
                      <a:pt x="34145" y="612611"/>
                    </a:lnTo>
                    <a:lnTo>
                      <a:pt x="4429" y="598896"/>
                    </a:lnTo>
                    <a:lnTo>
                      <a:pt x="0" y="601357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FAD8D1BD-F044-C678-111B-A9F003FF8861}"/>
                  </a:ext>
                </a:extLst>
              </p:cNvPr>
              <p:cNvSpPr/>
              <p:nvPr/>
            </p:nvSpPr>
            <p:spPr>
              <a:xfrm>
                <a:off x="3243537" y="896046"/>
                <a:ext cx="130049" cy="385191"/>
              </a:xfrm>
              <a:custGeom>
                <a:avLst/>
                <a:gdLst>
                  <a:gd name="connsiteX0" fmla="*/ 130049 w 130049"/>
                  <a:gd name="connsiteY0" fmla="*/ 0 h 385191"/>
                  <a:gd name="connsiteX1" fmla="*/ 130049 w 130049"/>
                  <a:gd name="connsiteY1" fmla="*/ 379803 h 385191"/>
                  <a:gd name="connsiteX2" fmla="*/ 122294 w 130049"/>
                  <a:gd name="connsiteY2" fmla="*/ 382905 h 385191"/>
                  <a:gd name="connsiteX3" fmla="*/ 117722 w 130049"/>
                  <a:gd name="connsiteY3" fmla="*/ 385191 h 385191"/>
                  <a:gd name="connsiteX4" fmla="*/ 112007 w 130049"/>
                  <a:gd name="connsiteY4" fmla="*/ 380619 h 385191"/>
                  <a:gd name="connsiteX5" fmla="*/ 93720 w 130049"/>
                  <a:gd name="connsiteY5" fmla="*/ 374905 h 385191"/>
                  <a:gd name="connsiteX6" fmla="*/ 57147 w 130049"/>
                  <a:gd name="connsiteY6" fmla="*/ 368047 h 385191"/>
                  <a:gd name="connsiteX7" fmla="*/ 40003 w 130049"/>
                  <a:gd name="connsiteY7" fmla="*/ 372619 h 385191"/>
                  <a:gd name="connsiteX8" fmla="*/ 34881 w 130049"/>
                  <a:gd name="connsiteY8" fmla="*/ 368351 h 385191"/>
                  <a:gd name="connsiteX9" fmla="*/ 34288 w 130049"/>
                  <a:gd name="connsiteY9" fmla="*/ 364847 h 385191"/>
                  <a:gd name="connsiteX10" fmla="*/ 43889 w 130049"/>
                  <a:gd name="connsiteY10" fmla="*/ 351132 h 385191"/>
                  <a:gd name="connsiteX11" fmla="*/ 45260 w 130049"/>
                  <a:gd name="connsiteY11" fmla="*/ 333302 h 385191"/>
                  <a:gd name="connsiteX12" fmla="*/ 43889 w 130049"/>
                  <a:gd name="connsiteY12" fmla="*/ 315472 h 385191"/>
                  <a:gd name="connsiteX13" fmla="*/ 46632 w 130049"/>
                  <a:gd name="connsiteY13" fmla="*/ 303129 h 385191"/>
                  <a:gd name="connsiteX14" fmla="*/ 46632 w 130049"/>
                  <a:gd name="connsiteY14" fmla="*/ 290785 h 385191"/>
                  <a:gd name="connsiteX15" fmla="*/ 37031 w 130049"/>
                  <a:gd name="connsiteY15" fmla="*/ 255126 h 385191"/>
                  <a:gd name="connsiteX16" fmla="*/ 41146 w 130049"/>
                  <a:gd name="connsiteY16" fmla="*/ 205751 h 385191"/>
                  <a:gd name="connsiteX17" fmla="*/ 26059 w 130049"/>
                  <a:gd name="connsiteY17" fmla="*/ 185178 h 385191"/>
                  <a:gd name="connsiteX18" fmla="*/ 10972 w 130049"/>
                  <a:gd name="connsiteY18" fmla="*/ 192036 h 385191"/>
                  <a:gd name="connsiteX19" fmla="*/ 0 w 130049"/>
                  <a:gd name="connsiteY19" fmla="*/ 159120 h 385191"/>
                  <a:gd name="connsiteX20" fmla="*/ 27430 w 130049"/>
                  <a:gd name="connsiteY20" fmla="*/ 127575 h 385191"/>
                  <a:gd name="connsiteX21" fmla="*/ 31545 w 130049"/>
                  <a:gd name="connsiteY21" fmla="*/ 96030 h 385191"/>
                  <a:gd name="connsiteX22" fmla="*/ 37031 w 130049"/>
                  <a:gd name="connsiteY22" fmla="*/ 68600 h 385191"/>
                  <a:gd name="connsiteX23" fmla="*/ 35660 w 130049"/>
                  <a:gd name="connsiteY23" fmla="*/ 56256 h 385191"/>
                  <a:gd name="connsiteX24" fmla="*/ 27430 w 130049"/>
                  <a:gd name="connsiteY24" fmla="*/ 53513 h 385191"/>
                  <a:gd name="connsiteX25" fmla="*/ 20573 w 130049"/>
                  <a:gd name="connsiteY25" fmla="*/ 41169 h 385191"/>
                  <a:gd name="connsiteX26" fmla="*/ 26059 w 130049"/>
                  <a:gd name="connsiteY26" fmla="*/ 17853 h 385191"/>
                  <a:gd name="connsiteX27" fmla="*/ 37031 w 130049"/>
                  <a:gd name="connsiteY27" fmla="*/ 13739 h 385191"/>
                  <a:gd name="connsiteX28" fmla="*/ 97378 w 130049"/>
                  <a:gd name="connsiteY28" fmla="*/ 5510 h 385191"/>
                  <a:gd name="connsiteX29" fmla="*/ 109722 w 130049"/>
                  <a:gd name="connsiteY29" fmla="*/ 2767 h 385191"/>
                  <a:gd name="connsiteX30" fmla="*/ 123437 w 130049"/>
                  <a:gd name="connsiteY30" fmla="*/ 5510 h 385191"/>
                  <a:gd name="connsiteX0" fmla="*/ 130049 w 166419"/>
                  <a:gd name="connsiteY0" fmla="*/ 0 h 385191"/>
                  <a:gd name="connsiteX1" fmla="*/ 166413 w 166419"/>
                  <a:gd name="connsiteY1" fmla="*/ 158848 h 385191"/>
                  <a:gd name="connsiteX2" fmla="*/ 130049 w 166419"/>
                  <a:gd name="connsiteY2" fmla="*/ 379803 h 385191"/>
                  <a:gd name="connsiteX3" fmla="*/ 122294 w 166419"/>
                  <a:gd name="connsiteY3" fmla="*/ 382905 h 385191"/>
                  <a:gd name="connsiteX4" fmla="*/ 117722 w 166419"/>
                  <a:gd name="connsiteY4" fmla="*/ 385191 h 385191"/>
                  <a:gd name="connsiteX5" fmla="*/ 112007 w 166419"/>
                  <a:gd name="connsiteY5" fmla="*/ 380619 h 385191"/>
                  <a:gd name="connsiteX6" fmla="*/ 93720 w 166419"/>
                  <a:gd name="connsiteY6" fmla="*/ 374905 h 385191"/>
                  <a:gd name="connsiteX7" fmla="*/ 57147 w 166419"/>
                  <a:gd name="connsiteY7" fmla="*/ 368047 h 385191"/>
                  <a:gd name="connsiteX8" fmla="*/ 40003 w 166419"/>
                  <a:gd name="connsiteY8" fmla="*/ 372619 h 385191"/>
                  <a:gd name="connsiteX9" fmla="*/ 34881 w 166419"/>
                  <a:gd name="connsiteY9" fmla="*/ 368351 h 385191"/>
                  <a:gd name="connsiteX10" fmla="*/ 34288 w 166419"/>
                  <a:gd name="connsiteY10" fmla="*/ 364847 h 385191"/>
                  <a:gd name="connsiteX11" fmla="*/ 43889 w 166419"/>
                  <a:gd name="connsiteY11" fmla="*/ 351132 h 385191"/>
                  <a:gd name="connsiteX12" fmla="*/ 45260 w 166419"/>
                  <a:gd name="connsiteY12" fmla="*/ 333302 h 385191"/>
                  <a:gd name="connsiteX13" fmla="*/ 43889 w 166419"/>
                  <a:gd name="connsiteY13" fmla="*/ 315472 h 385191"/>
                  <a:gd name="connsiteX14" fmla="*/ 46632 w 166419"/>
                  <a:gd name="connsiteY14" fmla="*/ 303129 h 385191"/>
                  <a:gd name="connsiteX15" fmla="*/ 46632 w 166419"/>
                  <a:gd name="connsiteY15" fmla="*/ 290785 h 385191"/>
                  <a:gd name="connsiteX16" fmla="*/ 37031 w 166419"/>
                  <a:gd name="connsiteY16" fmla="*/ 255126 h 385191"/>
                  <a:gd name="connsiteX17" fmla="*/ 41146 w 166419"/>
                  <a:gd name="connsiteY17" fmla="*/ 205751 h 385191"/>
                  <a:gd name="connsiteX18" fmla="*/ 26059 w 166419"/>
                  <a:gd name="connsiteY18" fmla="*/ 185178 h 385191"/>
                  <a:gd name="connsiteX19" fmla="*/ 10972 w 166419"/>
                  <a:gd name="connsiteY19" fmla="*/ 192036 h 385191"/>
                  <a:gd name="connsiteX20" fmla="*/ 0 w 166419"/>
                  <a:gd name="connsiteY20" fmla="*/ 159120 h 385191"/>
                  <a:gd name="connsiteX21" fmla="*/ 27430 w 166419"/>
                  <a:gd name="connsiteY21" fmla="*/ 127575 h 385191"/>
                  <a:gd name="connsiteX22" fmla="*/ 31545 w 166419"/>
                  <a:gd name="connsiteY22" fmla="*/ 96030 h 385191"/>
                  <a:gd name="connsiteX23" fmla="*/ 37031 w 166419"/>
                  <a:gd name="connsiteY23" fmla="*/ 68600 h 385191"/>
                  <a:gd name="connsiteX24" fmla="*/ 35660 w 166419"/>
                  <a:gd name="connsiteY24" fmla="*/ 56256 h 385191"/>
                  <a:gd name="connsiteX25" fmla="*/ 27430 w 166419"/>
                  <a:gd name="connsiteY25" fmla="*/ 53513 h 385191"/>
                  <a:gd name="connsiteX26" fmla="*/ 20573 w 166419"/>
                  <a:gd name="connsiteY26" fmla="*/ 41169 h 385191"/>
                  <a:gd name="connsiteX27" fmla="*/ 26059 w 166419"/>
                  <a:gd name="connsiteY27" fmla="*/ 17853 h 385191"/>
                  <a:gd name="connsiteX28" fmla="*/ 37031 w 166419"/>
                  <a:gd name="connsiteY28" fmla="*/ 13739 h 385191"/>
                  <a:gd name="connsiteX29" fmla="*/ 97378 w 166419"/>
                  <a:gd name="connsiteY29" fmla="*/ 5510 h 385191"/>
                  <a:gd name="connsiteX30" fmla="*/ 109722 w 166419"/>
                  <a:gd name="connsiteY30" fmla="*/ 2767 h 385191"/>
                  <a:gd name="connsiteX31" fmla="*/ 123437 w 166419"/>
                  <a:gd name="connsiteY31" fmla="*/ 5510 h 385191"/>
                  <a:gd name="connsiteX32" fmla="*/ 130049 w 166419"/>
                  <a:gd name="connsiteY32" fmla="*/ 0 h 385191"/>
                  <a:gd name="connsiteX0" fmla="*/ 166413 w 257853"/>
                  <a:gd name="connsiteY0" fmla="*/ 158848 h 385191"/>
                  <a:gd name="connsiteX1" fmla="*/ 130049 w 257853"/>
                  <a:gd name="connsiteY1" fmla="*/ 379803 h 385191"/>
                  <a:gd name="connsiteX2" fmla="*/ 122294 w 257853"/>
                  <a:gd name="connsiteY2" fmla="*/ 382905 h 385191"/>
                  <a:gd name="connsiteX3" fmla="*/ 117722 w 257853"/>
                  <a:gd name="connsiteY3" fmla="*/ 385191 h 385191"/>
                  <a:gd name="connsiteX4" fmla="*/ 112007 w 257853"/>
                  <a:gd name="connsiteY4" fmla="*/ 380619 h 385191"/>
                  <a:gd name="connsiteX5" fmla="*/ 93720 w 257853"/>
                  <a:gd name="connsiteY5" fmla="*/ 374905 h 385191"/>
                  <a:gd name="connsiteX6" fmla="*/ 57147 w 257853"/>
                  <a:gd name="connsiteY6" fmla="*/ 368047 h 385191"/>
                  <a:gd name="connsiteX7" fmla="*/ 40003 w 257853"/>
                  <a:gd name="connsiteY7" fmla="*/ 372619 h 385191"/>
                  <a:gd name="connsiteX8" fmla="*/ 34881 w 257853"/>
                  <a:gd name="connsiteY8" fmla="*/ 368351 h 385191"/>
                  <a:gd name="connsiteX9" fmla="*/ 34288 w 257853"/>
                  <a:gd name="connsiteY9" fmla="*/ 364847 h 385191"/>
                  <a:gd name="connsiteX10" fmla="*/ 43889 w 257853"/>
                  <a:gd name="connsiteY10" fmla="*/ 351132 h 385191"/>
                  <a:gd name="connsiteX11" fmla="*/ 45260 w 257853"/>
                  <a:gd name="connsiteY11" fmla="*/ 333302 h 385191"/>
                  <a:gd name="connsiteX12" fmla="*/ 43889 w 257853"/>
                  <a:gd name="connsiteY12" fmla="*/ 315472 h 385191"/>
                  <a:gd name="connsiteX13" fmla="*/ 46632 w 257853"/>
                  <a:gd name="connsiteY13" fmla="*/ 303129 h 385191"/>
                  <a:gd name="connsiteX14" fmla="*/ 46632 w 257853"/>
                  <a:gd name="connsiteY14" fmla="*/ 290785 h 385191"/>
                  <a:gd name="connsiteX15" fmla="*/ 37031 w 257853"/>
                  <a:gd name="connsiteY15" fmla="*/ 255126 h 385191"/>
                  <a:gd name="connsiteX16" fmla="*/ 41146 w 257853"/>
                  <a:gd name="connsiteY16" fmla="*/ 205751 h 385191"/>
                  <a:gd name="connsiteX17" fmla="*/ 26059 w 257853"/>
                  <a:gd name="connsiteY17" fmla="*/ 185178 h 385191"/>
                  <a:gd name="connsiteX18" fmla="*/ 10972 w 257853"/>
                  <a:gd name="connsiteY18" fmla="*/ 192036 h 385191"/>
                  <a:gd name="connsiteX19" fmla="*/ 0 w 257853"/>
                  <a:gd name="connsiteY19" fmla="*/ 159120 h 385191"/>
                  <a:gd name="connsiteX20" fmla="*/ 27430 w 257853"/>
                  <a:gd name="connsiteY20" fmla="*/ 127575 h 385191"/>
                  <a:gd name="connsiteX21" fmla="*/ 31545 w 257853"/>
                  <a:gd name="connsiteY21" fmla="*/ 96030 h 385191"/>
                  <a:gd name="connsiteX22" fmla="*/ 37031 w 257853"/>
                  <a:gd name="connsiteY22" fmla="*/ 68600 h 385191"/>
                  <a:gd name="connsiteX23" fmla="*/ 35660 w 257853"/>
                  <a:gd name="connsiteY23" fmla="*/ 56256 h 385191"/>
                  <a:gd name="connsiteX24" fmla="*/ 27430 w 257853"/>
                  <a:gd name="connsiteY24" fmla="*/ 53513 h 385191"/>
                  <a:gd name="connsiteX25" fmla="*/ 20573 w 257853"/>
                  <a:gd name="connsiteY25" fmla="*/ 41169 h 385191"/>
                  <a:gd name="connsiteX26" fmla="*/ 26059 w 257853"/>
                  <a:gd name="connsiteY26" fmla="*/ 17853 h 385191"/>
                  <a:gd name="connsiteX27" fmla="*/ 37031 w 257853"/>
                  <a:gd name="connsiteY27" fmla="*/ 13739 h 385191"/>
                  <a:gd name="connsiteX28" fmla="*/ 97378 w 257853"/>
                  <a:gd name="connsiteY28" fmla="*/ 5510 h 385191"/>
                  <a:gd name="connsiteX29" fmla="*/ 109722 w 257853"/>
                  <a:gd name="connsiteY29" fmla="*/ 2767 h 385191"/>
                  <a:gd name="connsiteX30" fmla="*/ 123437 w 257853"/>
                  <a:gd name="connsiteY30" fmla="*/ 5510 h 385191"/>
                  <a:gd name="connsiteX31" fmla="*/ 130049 w 257853"/>
                  <a:gd name="connsiteY31" fmla="*/ 0 h 385191"/>
                  <a:gd name="connsiteX32" fmla="*/ 257853 w 257853"/>
                  <a:gd name="connsiteY32" fmla="*/ 250288 h 385191"/>
                  <a:gd name="connsiteX0" fmla="*/ 130049 w 257853"/>
                  <a:gd name="connsiteY0" fmla="*/ 379803 h 385191"/>
                  <a:gd name="connsiteX1" fmla="*/ 122294 w 257853"/>
                  <a:gd name="connsiteY1" fmla="*/ 382905 h 385191"/>
                  <a:gd name="connsiteX2" fmla="*/ 117722 w 257853"/>
                  <a:gd name="connsiteY2" fmla="*/ 385191 h 385191"/>
                  <a:gd name="connsiteX3" fmla="*/ 112007 w 257853"/>
                  <a:gd name="connsiteY3" fmla="*/ 380619 h 385191"/>
                  <a:gd name="connsiteX4" fmla="*/ 93720 w 257853"/>
                  <a:gd name="connsiteY4" fmla="*/ 374905 h 385191"/>
                  <a:gd name="connsiteX5" fmla="*/ 57147 w 257853"/>
                  <a:gd name="connsiteY5" fmla="*/ 368047 h 385191"/>
                  <a:gd name="connsiteX6" fmla="*/ 40003 w 257853"/>
                  <a:gd name="connsiteY6" fmla="*/ 372619 h 385191"/>
                  <a:gd name="connsiteX7" fmla="*/ 34881 w 257853"/>
                  <a:gd name="connsiteY7" fmla="*/ 368351 h 385191"/>
                  <a:gd name="connsiteX8" fmla="*/ 34288 w 257853"/>
                  <a:gd name="connsiteY8" fmla="*/ 364847 h 385191"/>
                  <a:gd name="connsiteX9" fmla="*/ 43889 w 257853"/>
                  <a:gd name="connsiteY9" fmla="*/ 351132 h 385191"/>
                  <a:gd name="connsiteX10" fmla="*/ 45260 w 257853"/>
                  <a:gd name="connsiteY10" fmla="*/ 333302 h 385191"/>
                  <a:gd name="connsiteX11" fmla="*/ 43889 w 257853"/>
                  <a:gd name="connsiteY11" fmla="*/ 315472 h 385191"/>
                  <a:gd name="connsiteX12" fmla="*/ 46632 w 257853"/>
                  <a:gd name="connsiteY12" fmla="*/ 303129 h 385191"/>
                  <a:gd name="connsiteX13" fmla="*/ 46632 w 257853"/>
                  <a:gd name="connsiteY13" fmla="*/ 290785 h 385191"/>
                  <a:gd name="connsiteX14" fmla="*/ 37031 w 257853"/>
                  <a:gd name="connsiteY14" fmla="*/ 255126 h 385191"/>
                  <a:gd name="connsiteX15" fmla="*/ 41146 w 257853"/>
                  <a:gd name="connsiteY15" fmla="*/ 205751 h 385191"/>
                  <a:gd name="connsiteX16" fmla="*/ 26059 w 257853"/>
                  <a:gd name="connsiteY16" fmla="*/ 185178 h 385191"/>
                  <a:gd name="connsiteX17" fmla="*/ 10972 w 257853"/>
                  <a:gd name="connsiteY17" fmla="*/ 192036 h 385191"/>
                  <a:gd name="connsiteX18" fmla="*/ 0 w 257853"/>
                  <a:gd name="connsiteY18" fmla="*/ 159120 h 385191"/>
                  <a:gd name="connsiteX19" fmla="*/ 27430 w 257853"/>
                  <a:gd name="connsiteY19" fmla="*/ 127575 h 385191"/>
                  <a:gd name="connsiteX20" fmla="*/ 31545 w 257853"/>
                  <a:gd name="connsiteY20" fmla="*/ 96030 h 385191"/>
                  <a:gd name="connsiteX21" fmla="*/ 37031 w 257853"/>
                  <a:gd name="connsiteY21" fmla="*/ 68600 h 385191"/>
                  <a:gd name="connsiteX22" fmla="*/ 35660 w 257853"/>
                  <a:gd name="connsiteY22" fmla="*/ 56256 h 385191"/>
                  <a:gd name="connsiteX23" fmla="*/ 27430 w 257853"/>
                  <a:gd name="connsiteY23" fmla="*/ 53513 h 385191"/>
                  <a:gd name="connsiteX24" fmla="*/ 20573 w 257853"/>
                  <a:gd name="connsiteY24" fmla="*/ 41169 h 385191"/>
                  <a:gd name="connsiteX25" fmla="*/ 26059 w 257853"/>
                  <a:gd name="connsiteY25" fmla="*/ 17853 h 385191"/>
                  <a:gd name="connsiteX26" fmla="*/ 37031 w 257853"/>
                  <a:gd name="connsiteY26" fmla="*/ 13739 h 385191"/>
                  <a:gd name="connsiteX27" fmla="*/ 97378 w 257853"/>
                  <a:gd name="connsiteY27" fmla="*/ 5510 h 385191"/>
                  <a:gd name="connsiteX28" fmla="*/ 109722 w 257853"/>
                  <a:gd name="connsiteY28" fmla="*/ 2767 h 385191"/>
                  <a:gd name="connsiteX29" fmla="*/ 123437 w 257853"/>
                  <a:gd name="connsiteY29" fmla="*/ 5510 h 385191"/>
                  <a:gd name="connsiteX30" fmla="*/ 130049 w 257853"/>
                  <a:gd name="connsiteY30" fmla="*/ 0 h 385191"/>
                  <a:gd name="connsiteX31" fmla="*/ 257853 w 257853"/>
                  <a:gd name="connsiteY31" fmla="*/ 250288 h 385191"/>
                  <a:gd name="connsiteX0" fmla="*/ 130049 w 130049"/>
                  <a:gd name="connsiteY0" fmla="*/ 379803 h 385191"/>
                  <a:gd name="connsiteX1" fmla="*/ 122294 w 130049"/>
                  <a:gd name="connsiteY1" fmla="*/ 382905 h 385191"/>
                  <a:gd name="connsiteX2" fmla="*/ 117722 w 130049"/>
                  <a:gd name="connsiteY2" fmla="*/ 385191 h 385191"/>
                  <a:gd name="connsiteX3" fmla="*/ 112007 w 130049"/>
                  <a:gd name="connsiteY3" fmla="*/ 380619 h 385191"/>
                  <a:gd name="connsiteX4" fmla="*/ 93720 w 130049"/>
                  <a:gd name="connsiteY4" fmla="*/ 374905 h 385191"/>
                  <a:gd name="connsiteX5" fmla="*/ 57147 w 130049"/>
                  <a:gd name="connsiteY5" fmla="*/ 368047 h 385191"/>
                  <a:gd name="connsiteX6" fmla="*/ 40003 w 130049"/>
                  <a:gd name="connsiteY6" fmla="*/ 372619 h 385191"/>
                  <a:gd name="connsiteX7" fmla="*/ 34881 w 130049"/>
                  <a:gd name="connsiteY7" fmla="*/ 368351 h 385191"/>
                  <a:gd name="connsiteX8" fmla="*/ 34288 w 130049"/>
                  <a:gd name="connsiteY8" fmla="*/ 364847 h 385191"/>
                  <a:gd name="connsiteX9" fmla="*/ 43889 w 130049"/>
                  <a:gd name="connsiteY9" fmla="*/ 351132 h 385191"/>
                  <a:gd name="connsiteX10" fmla="*/ 45260 w 130049"/>
                  <a:gd name="connsiteY10" fmla="*/ 333302 h 385191"/>
                  <a:gd name="connsiteX11" fmla="*/ 43889 w 130049"/>
                  <a:gd name="connsiteY11" fmla="*/ 315472 h 385191"/>
                  <a:gd name="connsiteX12" fmla="*/ 46632 w 130049"/>
                  <a:gd name="connsiteY12" fmla="*/ 303129 h 385191"/>
                  <a:gd name="connsiteX13" fmla="*/ 46632 w 130049"/>
                  <a:gd name="connsiteY13" fmla="*/ 290785 h 385191"/>
                  <a:gd name="connsiteX14" fmla="*/ 37031 w 130049"/>
                  <a:gd name="connsiteY14" fmla="*/ 255126 h 385191"/>
                  <a:gd name="connsiteX15" fmla="*/ 41146 w 130049"/>
                  <a:gd name="connsiteY15" fmla="*/ 205751 h 385191"/>
                  <a:gd name="connsiteX16" fmla="*/ 26059 w 130049"/>
                  <a:gd name="connsiteY16" fmla="*/ 185178 h 385191"/>
                  <a:gd name="connsiteX17" fmla="*/ 10972 w 130049"/>
                  <a:gd name="connsiteY17" fmla="*/ 192036 h 385191"/>
                  <a:gd name="connsiteX18" fmla="*/ 0 w 130049"/>
                  <a:gd name="connsiteY18" fmla="*/ 159120 h 385191"/>
                  <a:gd name="connsiteX19" fmla="*/ 27430 w 130049"/>
                  <a:gd name="connsiteY19" fmla="*/ 127575 h 385191"/>
                  <a:gd name="connsiteX20" fmla="*/ 31545 w 130049"/>
                  <a:gd name="connsiteY20" fmla="*/ 96030 h 385191"/>
                  <a:gd name="connsiteX21" fmla="*/ 37031 w 130049"/>
                  <a:gd name="connsiteY21" fmla="*/ 68600 h 385191"/>
                  <a:gd name="connsiteX22" fmla="*/ 35660 w 130049"/>
                  <a:gd name="connsiteY22" fmla="*/ 56256 h 385191"/>
                  <a:gd name="connsiteX23" fmla="*/ 27430 w 130049"/>
                  <a:gd name="connsiteY23" fmla="*/ 53513 h 385191"/>
                  <a:gd name="connsiteX24" fmla="*/ 20573 w 130049"/>
                  <a:gd name="connsiteY24" fmla="*/ 41169 h 385191"/>
                  <a:gd name="connsiteX25" fmla="*/ 26059 w 130049"/>
                  <a:gd name="connsiteY25" fmla="*/ 17853 h 385191"/>
                  <a:gd name="connsiteX26" fmla="*/ 37031 w 130049"/>
                  <a:gd name="connsiteY26" fmla="*/ 13739 h 385191"/>
                  <a:gd name="connsiteX27" fmla="*/ 97378 w 130049"/>
                  <a:gd name="connsiteY27" fmla="*/ 5510 h 385191"/>
                  <a:gd name="connsiteX28" fmla="*/ 109722 w 130049"/>
                  <a:gd name="connsiteY28" fmla="*/ 2767 h 385191"/>
                  <a:gd name="connsiteX29" fmla="*/ 123437 w 130049"/>
                  <a:gd name="connsiteY29" fmla="*/ 5510 h 385191"/>
                  <a:gd name="connsiteX30" fmla="*/ 130049 w 130049"/>
                  <a:gd name="connsiteY30" fmla="*/ 0 h 385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0049" h="385191">
                    <a:moveTo>
                      <a:pt x="130049" y="379803"/>
                    </a:moveTo>
                    <a:lnTo>
                      <a:pt x="122294" y="382905"/>
                    </a:lnTo>
                    <a:lnTo>
                      <a:pt x="117722" y="385191"/>
                    </a:lnTo>
                    <a:lnTo>
                      <a:pt x="112007" y="380619"/>
                    </a:lnTo>
                    <a:lnTo>
                      <a:pt x="93720" y="374905"/>
                    </a:lnTo>
                    <a:lnTo>
                      <a:pt x="57147" y="368047"/>
                    </a:lnTo>
                    <a:lnTo>
                      <a:pt x="40003" y="372619"/>
                    </a:lnTo>
                    <a:lnTo>
                      <a:pt x="34881" y="368351"/>
                    </a:lnTo>
                    <a:lnTo>
                      <a:pt x="34288" y="364847"/>
                    </a:lnTo>
                    <a:lnTo>
                      <a:pt x="43889" y="351132"/>
                    </a:lnTo>
                    <a:lnTo>
                      <a:pt x="45260" y="333302"/>
                    </a:lnTo>
                    <a:lnTo>
                      <a:pt x="43889" y="315472"/>
                    </a:lnTo>
                    <a:lnTo>
                      <a:pt x="46632" y="303129"/>
                    </a:lnTo>
                    <a:lnTo>
                      <a:pt x="46632" y="290785"/>
                    </a:lnTo>
                    <a:lnTo>
                      <a:pt x="37031" y="255126"/>
                    </a:lnTo>
                    <a:lnTo>
                      <a:pt x="41146" y="205751"/>
                    </a:lnTo>
                    <a:lnTo>
                      <a:pt x="26059" y="185178"/>
                    </a:lnTo>
                    <a:lnTo>
                      <a:pt x="10972" y="192036"/>
                    </a:lnTo>
                    <a:lnTo>
                      <a:pt x="0" y="159120"/>
                    </a:lnTo>
                    <a:lnTo>
                      <a:pt x="27430" y="127575"/>
                    </a:lnTo>
                    <a:lnTo>
                      <a:pt x="31545" y="96030"/>
                    </a:lnTo>
                    <a:lnTo>
                      <a:pt x="37031" y="68600"/>
                    </a:lnTo>
                    <a:lnTo>
                      <a:pt x="35660" y="56256"/>
                    </a:lnTo>
                    <a:lnTo>
                      <a:pt x="27430" y="53513"/>
                    </a:lnTo>
                    <a:lnTo>
                      <a:pt x="20573" y="41169"/>
                    </a:lnTo>
                    <a:lnTo>
                      <a:pt x="26059" y="17853"/>
                    </a:lnTo>
                    <a:lnTo>
                      <a:pt x="37031" y="13739"/>
                    </a:lnTo>
                    <a:lnTo>
                      <a:pt x="97378" y="5510"/>
                    </a:lnTo>
                    <a:lnTo>
                      <a:pt x="109722" y="2767"/>
                    </a:lnTo>
                    <a:lnTo>
                      <a:pt x="123437" y="5510"/>
                    </a:lnTo>
                    <a:lnTo>
                      <a:pt x="130049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25556985-2DC3-C961-F02B-B2F8324BDB57}"/>
                  </a:ext>
                </a:extLst>
              </p:cNvPr>
              <p:cNvSpPr/>
              <p:nvPr/>
            </p:nvSpPr>
            <p:spPr>
              <a:xfrm>
                <a:off x="2403557" y="849437"/>
                <a:ext cx="970029" cy="550663"/>
              </a:xfrm>
              <a:custGeom>
                <a:avLst/>
                <a:gdLst>
                  <a:gd name="connsiteX0" fmla="*/ 568978 w 970029"/>
                  <a:gd name="connsiteY0" fmla="*/ 0 h 550663"/>
                  <a:gd name="connsiteX1" fmla="*/ 970029 w 970029"/>
                  <a:gd name="connsiteY1" fmla="*/ 0 h 550663"/>
                  <a:gd name="connsiteX2" fmla="*/ 970029 w 970029"/>
                  <a:gd name="connsiteY2" fmla="*/ 46606 h 550663"/>
                  <a:gd name="connsiteX3" fmla="*/ 963416 w 970029"/>
                  <a:gd name="connsiteY3" fmla="*/ 52117 h 550663"/>
                  <a:gd name="connsiteX4" fmla="*/ 949701 w 970029"/>
                  <a:gd name="connsiteY4" fmla="*/ 49374 h 550663"/>
                  <a:gd name="connsiteX5" fmla="*/ 937357 w 970029"/>
                  <a:gd name="connsiteY5" fmla="*/ 52117 h 550663"/>
                  <a:gd name="connsiteX6" fmla="*/ 877010 w 970029"/>
                  <a:gd name="connsiteY6" fmla="*/ 60346 h 550663"/>
                  <a:gd name="connsiteX7" fmla="*/ 866038 w 970029"/>
                  <a:gd name="connsiteY7" fmla="*/ 64461 h 550663"/>
                  <a:gd name="connsiteX8" fmla="*/ 860552 w 970029"/>
                  <a:gd name="connsiteY8" fmla="*/ 87776 h 550663"/>
                  <a:gd name="connsiteX9" fmla="*/ 867409 w 970029"/>
                  <a:gd name="connsiteY9" fmla="*/ 100120 h 550663"/>
                  <a:gd name="connsiteX10" fmla="*/ 875639 w 970029"/>
                  <a:gd name="connsiteY10" fmla="*/ 102863 h 550663"/>
                  <a:gd name="connsiteX11" fmla="*/ 877010 w 970029"/>
                  <a:gd name="connsiteY11" fmla="*/ 115207 h 550663"/>
                  <a:gd name="connsiteX12" fmla="*/ 871524 w 970029"/>
                  <a:gd name="connsiteY12" fmla="*/ 142637 h 550663"/>
                  <a:gd name="connsiteX13" fmla="*/ 867409 w 970029"/>
                  <a:gd name="connsiteY13" fmla="*/ 174182 h 550663"/>
                  <a:gd name="connsiteX14" fmla="*/ 839979 w 970029"/>
                  <a:gd name="connsiteY14" fmla="*/ 205727 h 550663"/>
                  <a:gd name="connsiteX15" fmla="*/ 850951 w 970029"/>
                  <a:gd name="connsiteY15" fmla="*/ 238643 h 550663"/>
                  <a:gd name="connsiteX16" fmla="*/ 866038 w 970029"/>
                  <a:gd name="connsiteY16" fmla="*/ 231786 h 550663"/>
                  <a:gd name="connsiteX17" fmla="*/ 881125 w 970029"/>
                  <a:gd name="connsiteY17" fmla="*/ 252358 h 550663"/>
                  <a:gd name="connsiteX18" fmla="*/ 877010 w 970029"/>
                  <a:gd name="connsiteY18" fmla="*/ 301733 h 550663"/>
                  <a:gd name="connsiteX19" fmla="*/ 886611 w 970029"/>
                  <a:gd name="connsiteY19" fmla="*/ 337392 h 550663"/>
                  <a:gd name="connsiteX20" fmla="*/ 886611 w 970029"/>
                  <a:gd name="connsiteY20" fmla="*/ 349736 h 550663"/>
                  <a:gd name="connsiteX21" fmla="*/ 883868 w 970029"/>
                  <a:gd name="connsiteY21" fmla="*/ 362080 h 550663"/>
                  <a:gd name="connsiteX22" fmla="*/ 885239 w 970029"/>
                  <a:gd name="connsiteY22" fmla="*/ 379909 h 550663"/>
                  <a:gd name="connsiteX23" fmla="*/ 883868 w 970029"/>
                  <a:gd name="connsiteY23" fmla="*/ 397739 h 550663"/>
                  <a:gd name="connsiteX24" fmla="*/ 881816 w 970029"/>
                  <a:gd name="connsiteY24" fmla="*/ 400670 h 550663"/>
                  <a:gd name="connsiteX25" fmla="*/ 867409 w 970029"/>
                  <a:gd name="connsiteY25" fmla="*/ 398653 h 550663"/>
                  <a:gd name="connsiteX26" fmla="*/ 859409 w 970029"/>
                  <a:gd name="connsiteY26" fmla="*/ 399796 h 550663"/>
                  <a:gd name="connsiteX27" fmla="*/ 849123 w 970029"/>
                  <a:gd name="connsiteY27" fmla="*/ 395225 h 550663"/>
                  <a:gd name="connsiteX28" fmla="*/ 843408 w 970029"/>
                  <a:gd name="connsiteY28" fmla="*/ 388367 h 550663"/>
                  <a:gd name="connsiteX29" fmla="*/ 842265 w 970029"/>
                  <a:gd name="connsiteY29" fmla="*/ 368937 h 550663"/>
                  <a:gd name="connsiteX30" fmla="*/ 831978 w 970029"/>
                  <a:gd name="connsiteY30" fmla="*/ 366651 h 550663"/>
                  <a:gd name="connsiteX31" fmla="*/ 822835 w 970029"/>
                  <a:gd name="connsiteY31" fmla="*/ 351793 h 550663"/>
                  <a:gd name="connsiteX32" fmla="*/ 812549 w 970029"/>
                  <a:gd name="connsiteY32" fmla="*/ 339221 h 550663"/>
                  <a:gd name="connsiteX33" fmla="*/ 802263 w 970029"/>
                  <a:gd name="connsiteY33" fmla="*/ 332363 h 550663"/>
                  <a:gd name="connsiteX34" fmla="*/ 796548 w 970029"/>
                  <a:gd name="connsiteY34" fmla="*/ 340364 h 550663"/>
                  <a:gd name="connsiteX35" fmla="*/ 795404 w 970029"/>
                  <a:gd name="connsiteY35" fmla="*/ 362080 h 550663"/>
                  <a:gd name="connsiteX36" fmla="*/ 764546 w 970029"/>
                  <a:gd name="connsiteY36" fmla="*/ 381509 h 550663"/>
                  <a:gd name="connsiteX37" fmla="*/ 734830 w 970029"/>
                  <a:gd name="connsiteY37" fmla="*/ 383795 h 550663"/>
                  <a:gd name="connsiteX38" fmla="*/ 727972 w 970029"/>
                  <a:gd name="connsiteY38" fmla="*/ 389510 h 550663"/>
                  <a:gd name="connsiteX39" fmla="*/ 726829 w 970029"/>
                  <a:gd name="connsiteY39" fmla="*/ 414654 h 550663"/>
                  <a:gd name="connsiteX40" fmla="*/ 735972 w 970029"/>
                  <a:gd name="connsiteY40" fmla="*/ 423798 h 550663"/>
                  <a:gd name="connsiteX41" fmla="*/ 735972 w 970029"/>
                  <a:gd name="connsiteY41" fmla="*/ 447799 h 550663"/>
                  <a:gd name="connsiteX42" fmla="*/ 719972 w 970029"/>
                  <a:gd name="connsiteY42" fmla="*/ 445514 h 550663"/>
                  <a:gd name="connsiteX43" fmla="*/ 708542 w 970029"/>
                  <a:gd name="connsiteY43" fmla="*/ 448942 h 550663"/>
                  <a:gd name="connsiteX44" fmla="*/ 702827 w 970029"/>
                  <a:gd name="connsiteY44" fmla="*/ 455800 h 550663"/>
                  <a:gd name="connsiteX45" fmla="*/ 706257 w 970029"/>
                  <a:gd name="connsiteY45" fmla="*/ 476373 h 550663"/>
                  <a:gd name="connsiteX46" fmla="*/ 703970 w 970029"/>
                  <a:gd name="connsiteY46" fmla="*/ 487802 h 550663"/>
                  <a:gd name="connsiteX47" fmla="*/ 697113 w 970029"/>
                  <a:gd name="connsiteY47" fmla="*/ 490088 h 550663"/>
                  <a:gd name="connsiteX48" fmla="*/ 676540 w 970029"/>
                  <a:gd name="connsiteY48" fmla="*/ 488945 h 550663"/>
                  <a:gd name="connsiteX49" fmla="*/ 668540 w 970029"/>
                  <a:gd name="connsiteY49" fmla="*/ 498088 h 550663"/>
                  <a:gd name="connsiteX50" fmla="*/ 650253 w 970029"/>
                  <a:gd name="connsiteY50" fmla="*/ 498088 h 550663"/>
                  <a:gd name="connsiteX51" fmla="*/ 653681 w 970029"/>
                  <a:gd name="connsiteY51" fmla="*/ 518661 h 550663"/>
                  <a:gd name="connsiteX52" fmla="*/ 644538 w 970029"/>
                  <a:gd name="connsiteY52" fmla="*/ 532376 h 550663"/>
                  <a:gd name="connsiteX53" fmla="*/ 637681 w 970029"/>
                  <a:gd name="connsiteY53" fmla="*/ 533519 h 550663"/>
                  <a:gd name="connsiteX54" fmla="*/ 631966 w 970029"/>
                  <a:gd name="connsiteY54" fmla="*/ 543805 h 550663"/>
                  <a:gd name="connsiteX55" fmla="*/ 623966 w 970029"/>
                  <a:gd name="connsiteY55" fmla="*/ 543805 h 550663"/>
                  <a:gd name="connsiteX56" fmla="*/ 601107 w 970029"/>
                  <a:gd name="connsiteY56" fmla="*/ 535805 h 550663"/>
                  <a:gd name="connsiteX57" fmla="*/ 594249 w 970029"/>
                  <a:gd name="connsiteY57" fmla="*/ 536948 h 550663"/>
                  <a:gd name="connsiteX58" fmla="*/ 587392 w 970029"/>
                  <a:gd name="connsiteY58" fmla="*/ 550663 h 550663"/>
                  <a:gd name="connsiteX59" fmla="*/ 577105 w 970029"/>
                  <a:gd name="connsiteY59" fmla="*/ 550663 h 550663"/>
                  <a:gd name="connsiteX60" fmla="*/ 573677 w 970029"/>
                  <a:gd name="connsiteY60" fmla="*/ 530090 h 550663"/>
                  <a:gd name="connsiteX61" fmla="*/ 564533 w 970029"/>
                  <a:gd name="connsiteY61" fmla="*/ 526662 h 550663"/>
                  <a:gd name="connsiteX62" fmla="*/ 564533 w 970029"/>
                  <a:gd name="connsiteY62" fmla="*/ 519804 h 550663"/>
                  <a:gd name="connsiteX63" fmla="*/ 575962 w 970029"/>
                  <a:gd name="connsiteY63" fmla="*/ 514089 h 550663"/>
                  <a:gd name="connsiteX64" fmla="*/ 577105 w 970029"/>
                  <a:gd name="connsiteY64" fmla="*/ 502660 h 550663"/>
                  <a:gd name="connsiteX65" fmla="*/ 572533 w 970029"/>
                  <a:gd name="connsiteY65" fmla="*/ 491231 h 550663"/>
                  <a:gd name="connsiteX66" fmla="*/ 577105 w 970029"/>
                  <a:gd name="connsiteY66" fmla="*/ 474087 h 550663"/>
                  <a:gd name="connsiteX67" fmla="*/ 570247 w 970029"/>
                  <a:gd name="connsiteY67" fmla="*/ 461515 h 550663"/>
                  <a:gd name="connsiteX68" fmla="*/ 558818 w 970029"/>
                  <a:gd name="connsiteY68" fmla="*/ 463800 h 550663"/>
                  <a:gd name="connsiteX69" fmla="*/ 535960 w 970029"/>
                  <a:gd name="connsiteY69" fmla="*/ 447799 h 550663"/>
                  <a:gd name="connsiteX70" fmla="*/ 535960 w 970029"/>
                  <a:gd name="connsiteY70" fmla="*/ 434084 h 550663"/>
                  <a:gd name="connsiteX71" fmla="*/ 524530 w 970029"/>
                  <a:gd name="connsiteY71" fmla="*/ 434084 h 550663"/>
                  <a:gd name="connsiteX72" fmla="*/ 522244 w 970029"/>
                  <a:gd name="connsiteY72" fmla="*/ 427227 h 550663"/>
                  <a:gd name="connsiteX73" fmla="*/ 521101 w 970029"/>
                  <a:gd name="connsiteY73" fmla="*/ 420369 h 550663"/>
                  <a:gd name="connsiteX74" fmla="*/ 516529 w 970029"/>
                  <a:gd name="connsiteY74" fmla="*/ 378081 h 550663"/>
                  <a:gd name="connsiteX75" fmla="*/ 511958 w 970029"/>
                  <a:gd name="connsiteY75" fmla="*/ 370080 h 550663"/>
                  <a:gd name="connsiteX76" fmla="*/ 510815 w 970029"/>
                  <a:gd name="connsiteY76" fmla="*/ 356365 h 550663"/>
                  <a:gd name="connsiteX77" fmla="*/ 484527 w 970029"/>
                  <a:gd name="connsiteY77" fmla="*/ 354079 h 550663"/>
                  <a:gd name="connsiteX78" fmla="*/ 478813 w 970029"/>
                  <a:gd name="connsiteY78" fmla="*/ 349507 h 550663"/>
                  <a:gd name="connsiteX79" fmla="*/ 410237 w 970029"/>
                  <a:gd name="connsiteY79" fmla="*/ 373509 h 550663"/>
                  <a:gd name="connsiteX80" fmla="*/ 402236 w 970029"/>
                  <a:gd name="connsiteY80" fmla="*/ 389510 h 550663"/>
                  <a:gd name="connsiteX81" fmla="*/ 399951 w 970029"/>
                  <a:gd name="connsiteY81" fmla="*/ 410083 h 550663"/>
                  <a:gd name="connsiteX82" fmla="*/ 378235 w 970029"/>
                  <a:gd name="connsiteY82" fmla="*/ 421512 h 550663"/>
                  <a:gd name="connsiteX83" fmla="*/ 370234 w 970029"/>
                  <a:gd name="connsiteY83" fmla="*/ 424941 h 550663"/>
                  <a:gd name="connsiteX84" fmla="*/ 357662 w 970029"/>
                  <a:gd name="connsiteY84" fmla="*/ 437513 h 550663"/>
                  <a:gd name="connsiteX85" fmla="*/ 361091 w 970029"/>
                  <a:gd name="connsiteY85" fmla="*/ 454657 h 550663"/>
                  <a:gd name="connsiteX86" fmla="*/ 357662 w 970029"/>
                  <a:gd name="connsiteY86" fmla="*/ 461515 h 550663"/>
                  <a:gd name="connsiteX87" fmla="*/ 361091 w 970029"/>
                  <a:gd name="connsiteY87" fmla="*/ 471801 h 550663"/>
                  <a:gd name="connsiteX88" fmla="*/ 349662 w 970029"/>
                  <a:gd name="connsiteY88" fmla="*/ 480944 h 550663"/>
                  <a:gd name="connsiteX89" fmla="*/ 346233 w 970029"/>
                  <a:gd name="connsiteY89" fmla="*/ 468372 h 550663"/>
                  <a:gd name="connsiteX90" fmla="*/ 333660 w 970029"/>
                  <a:gd name="connsiteY90" fmla="*/ 460372 h 550663"/>
                  <a:gd name="connsiteX91" fmla="*/ 327946 w 970029"/>
                  <a:gd name="connsiteY91" fmla="*/ 464943 h 550663"/>
                  <a:gd name="connsiteX92" fmla="*/ 311945 w 970029"/>
                  <a:gd name="connsiteY92" fmla="*/ 463800 h 550663"/>
                  <a:gd name="connsiteX93" fmla="*/ 300516 w 970029"/>
                  <a:gd name="connsiteY93" fmla="*/ 474087 h 550663"/>
                  <a:gd name="connsiteX94" fmla="*/ 281086 w 970029"/>
                  <a:gd name="connsiteY94" fmla="*/ 477516 h 550663"/>
                  <a:gd name="connsiteX95" fmla="*/ 265085 w 970029"/>
                  <a:gd name="connsiteY95" fmla="*/ 475230 h 550663"/>
                  <a:gd name="connsiteX96" fmla="*/ 253656 w 970029"/>
                  <a:gd name="connsiteY96" fmla="*/ 475230 h 550663"/>
                  <a:gd name="connsiteX97" fmla="*/ 238797 w 970029"/>
                  <a:gd name="connsiteY97" fmla="*/ 493517 h 550663"/>
                  <a:gd name="connsiteX98" fmla="*/ 238797 w 970029"/>
                  <a:gd name="connsiteY98" fmla="*/ 502660 h 550663"/>
                  <a:gd name="connsiteX99" fmla="*/ 230797 w 970029"/>
                  <a:gd name="connsiteY99" fmla="*/ 504946 h 550663"/>
                  <a:gd name="connsiteX100" fmla="*/ 197652 w 970029"/>
                  <a:gd name="connsiteY100" fmla="*/ 490088 h 550663"/>
                  <a:gd name="connsiteX101" fmla="*/ 205652 w 970029"/>
                  <a:gd name="connsiteY101" fmla="*/ 477516 h 550663"/>
                  <a:gd name="connsiteX102" fmla="*/ 204510 w 970029"/>
                  <a:gd name="connsiteY102" fmla="*/ 470658 h 550663"/>
                  <a:gd name="connsiteX103" fmla="*/ 211367 w 970029"/>
                  <a:gd name="connsiteY103" fmla="*/ 458086 h 550663"/>
                  <a:gd name="connsiteX104" fmla="*/ 210224 w 970029"/>
                  <a:gd name="connsiteY104" fmla="*/ 445514 h 550663"/>
                  <a:gd name="connsiteX105" fmla="*/ 204510 w 970029"/>
                  <a:gd name="connsiteY105" fmla="*/ 445514 h 550663"/>
                  <a:gd name="connsiteX106" fmla="*/ 199938 w 970029"/>
                  <a:gd name="connsiteY106" fmla="*/ 438656 h 550663"/>
                  <a:gd name="connsiteX107" fmla="*/ 194224 w 970029"/>
                  <a:gd name="connsiteY107" fmla="*/ 438656 h 550663"/>
                  <a:gd name="connsiteX108" fmla="*/ 193080 w 970029"/>
                  <a:gd name="connsiteY108" fmla="*/ 431798 h 550663"/>
                  <a:gd name="connsiteX109" fmla="*/ 182793 w 970029"/>
                  <a:gd name="connsiteY109" fmla="*/ 430655 h 550663"/>
                  <a:gd name="connsiteX110" fmla="*/ 174793 w 970029"/>
                  <a:gd name="connsiteY110" fmla="*/ 437513 h 550663"/>
                  <a:gd name="connsiteX111" fmla="*/ 147363 w 970029"/>
                  <a:gd name="connsiteY111" fmla="*/ 426084 h 550663"/>
                  <a:gd name="connsiteX112" fmla="*/ 135934 w 970029"/>
                  <a:gd name="connsiteY112" fmla="*/ 434084 h 550663"/>
                  <a:gd name="connsiteX113" fmla="*/ 123361 w 970029"/>
                  <a:gd name="connsiteY113" fmla="*/ 430655 h 550663"/>
                  <a:gd name="connsiteX114" fmla="*/ 119933 w 970029"/>
                  <a:gd name="connsiteY114" fmla="*/ 447799 h 550663"/>
                  <a:gd name="connsiteX115" fmla="*/ 125648 w 970029"/>
                  <a:gd name="connsiteY115" fmla="*/ 455800 h 550663"/>
                  <a:gd name="connsiteX116" fmla="*/ 125648 w 970029"/>
                  <a:gd name="connsiteY116" fmla="*/ 466086 h 550663"/>
                  <a:gd name="connsiteX117" fmla="*/ 116504 w 970029"/>
                  <a:gd name="connsiteY117" fmla="*/ 477516 h 550663"/>
                  <a:gd name="connsiteX118" fmla="*/ 91359 w 970029"/>
                  <a:gd name="connsiteY118" fmla="*/ 511803 h 550663"/>
                  <a:gd name="connsiteX119" fmla="*/ 84502 w 970029"/>
                  <a:gd name="connsiteY119" fmla="*/ 518661 h 550663"/>
                  <a:gd name="connsiteX120" fmla="*/ 82216 w 970029"/>
                  <a:gd name="connsiteY120" fmla="*/ 524376 h 550663"/>
                  <a:gd name="connsiteX121" fmla="*/ 67358 w 970029"/>
                  <a:gd name="connsiteY121" fmla="*/ 532376 h 550663"/>
                  <a:gd name="connsiteX122" fmla="*/ 58214 w 970029"/>
                  <a:gd name="connsiteY122" fmla="*/ 523233 h 550663"/>
                  <a:gd name="connsiteX123" fmla="*/ 65072 w 970029"/>
                  <a:gd name="connsiteY123" fmla="*/ 510661 h 550663"/>
                  <a:gd name="connsiteX124" fmla="*/ 50213 w 970029"/>
                  <a:gd name="connsiteY124" fmla="*/ 490088 h 550663"/>
                  <a:gd name="connsiteX125" fmla="*/ 50213 w 970029"/>
                  <a:gd name="connsiteY125" fmla="*/ 455800 h 550663"/>
                  <a:gd name="connsiteX126" fmla="*/ 37642 w 970029"/>
                  <a:gd name="connsiteY126" fmla="*/ 446656 h 550663"/>
                  <a:gd name="connsiteX127" fmla="*/ 34213 w 970029"/>
                  <a:gd name="connsiteY127" fmla="*/ 436370 h 550663"/>
                  <a:gd name="connsiteX128" fmla="*/ 43357 w 970029"/>
                  <a:gd name="connsiteY128" fmla="*/ 432941 h 550663"/>
                  <a:gd name="connsiteX129" fmla="*/ 43357 w 970029"/>
                  <a:gd name="connsiteY129" fmla="*/ 420369 h 550663"/>
                  <a:gd name="connsiteX130" fmla="*/ 36498 w 970029"/>
                  <a:gd name="connsiteY130" fmla="*/ 408940 h 550663"/>
                  <a:gd name="connsiteX131" fmla="*/ 13640 w 970029"/>
                  <a:gd name="connsiteY131" fmla="*/ 404368 h 550663"/>
                  <a:gd name="connsiteX132" fmla="*/ 0 w 970029"/>
                  <a:gd name="connsiteY132" fmla="*/ 385857 h 550663"/>
                  <a:gd name="connsiteX133" fmla="*/ 782 w 970029"/>
                  <a:gd name="connsiteY133" fmla="*/ 386081 h 550663"/>
                  <a:gd name="connsiteX134" fmla="*/ 96788 w 970029"/>
                  <a:gd name="connsiteY134" fmla="*/ 349222 h 550663"/>
                  <a:gd name="connsiteX135" fmla="*/ 107932 w 970029"/>
                  <a:gd name="connsiteY135" fmla="*/ 336364 h 550663"/>
                  <a:gd name="connsiteX136" fmla="*/ 131934 w 970029"/>
                  <a:gd name="connsiteY136" fmla="*/ 337221 h 550663"/>
                  <a:gd name="connsiteX137" fmla="*/ 162792 w 970029"/>
                  <a:gd name="connsiteY137" fmla="*/ 320077 h 550663"/>
                  <a:gd name="connsiteX138" fmla="*/ 167078 w 970029"/>
                  <a:gd name="connsiteY138" fmla="*/ 314077 h 550663"/>
                  <a:gd name="connsiteX139" fmla="*/ 173937 w 970029"/>
                  <a:gd name="connsiteY139" fmla="*/ 310648 h 550663"/>
                  <a:gd name="connsiteX140" fmla="*/ 195366 w 970029"/>
                  <a:gd name="connsiteY140" fmla="*/ 290932 h 550663"/>
                  <a:gd name="connsiteX141" fmla="*/ 212510 w 970029"/>
                  <a:gd name="connsiteY141" fmla="*/ 290075 h 550663"/>
                  <a:gd name="connsiteX142" fmla="*/ 247655 w 970029"/>
                  <a:gd name="connsiteY142" fmla="*/ 253216 h 550663"/>
                  <a:gd name="connsiteX143" fmla="*/ 265656 w 970029"/>
                  <a:gd name="connsiteY143" fmla="*/ 254073 h 550663"/>
                  <a:gd name="connsiteX144" fmla="*/ 273371 w 970029"/>
                  <a:gd name="connsiteY144" fmla="*/ 260930 h 550663"/>
                  <a:gd name="connsiteX145" fmla="*/ 305945 w 970029"/>
                  <a:gd name="connsiteY145" fmla="*/ 254073 h 550663"/>
                  <a:gd name="connsiteX146" fmla="*/ 314517 w 970029"/>
                  <a:gd name="connsiteY146" fmla="*/ 253216 h 550663"/>
                  <a:gd name="connsiteX147" fmla="*/ 326518 w 970029"/>
                  <a:gd name="connsiteY147" fmla="*/ 251501 h 550663"/>
                  <a:gd name="connsiteX148" fmla="*/ 335089 w 970029"/>
                  <a:gd name="connsiteY148" fmla="*/ 236929 h 550663"/>
                  <a:gd name="connsiteX149" fmla="*/ 353948 w 970029"/>
                  <a:gd name="connsiteY149" fmla="*/ 230929 h 550663"/>
                  <a:gd name="connsiteX150" fmla="*/ 407095 w 970029"/>
                  <a:gd name="connsiteY150" fmla="*/ 182925 h 550663"/>
                  <a:gd name="connsiteX151" fmla="*/ 426810 w 970029"/>
                  <a:gd name="connsiteY151" fmla="*/ 155495 h 550663"/>
                  <a:gd name="connsiteX152" fmla="*/ 469670 w 970029"/>
                  <a:gd name="connsiteY152" fmla="*/ 125493 h 550663"/>
                  <a:gd name="connsiteX153" fmla="*/ 497957 w 970029"/>
                  <a:gd name="connsiteY153" fmla="*/ 111778 h 550663"/>
                  <a:gd name="connsiteX154" fmla="*/ 519387 w 970029"/>
                  <a:gd name="connsiteY154" fmla="*/ 79205 h 550663"/>
                  <a:gd name="connsiteX155" fmla="*/ 533959 w 970029"/>
                  <a:gd name="connsiteY155" fmla="*/ 42345 h 550663"/>
                  <a:gd name="connsiteX156" fmla="*/ 551961 w 970029"/>
                  <a:gd name="connsiteY156" fmla="*/ 26916 h 550663"/>
                  <a:gd name="connsiteX157" fmla="*/ 555390 w 970029"/>
                  <a:gd name="connsiteY157" fmla="*/ 14057 h 550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</a:cxnLst>
                <a:rect l="l" t="t" r="r" b="b"/>
                <a:pathLst>
                  <a:path w="970029" h="550663">
                    <a:moveTo>
                      <a:pt x="568978" y="0"/>
                    </a:moveTo>
                    <a:lnTo>
                      <a:pt x="970029" y="0"/>
                    </a:lnTo>
                    <a:lnTo>
                      <a:pt x="970029" y="46606"/>
                    </a:lnTo>
                    <a:lnTo>
                      <a:pt x="963416" y="52117"/>
                    </a:lnTo>
                    <a:lnTo>
                      <a:pt x="949701" y="49374"/>
                    </a:lnTo>
                    <a:lnTo>
                      <a:pt x="937357" y="52117"/>
                    </a:lnTo>
                    <a:lnTo>
                      <a:pt x="877010" y="60346"/>
                    </a:lnTo>
                    <a:lnTo>
                      <a:pt x="866038" y="64461"/>
                    </a:lnTo>
                    <a:lnTo>
                      <a:pt x="860552" y="87776"/>
                    </a:lnTo>
                    <a:lnTo>
                      <a:pt x="867409" y="100120"/>
                    </a:lnTo>
                    <a:lnTo>
                      <a:pt x="875639" y="102863"/>
                    </a:lnTo>
                    <a:lnTo>
                      <a:pt x="877010" y="115207"/>
                    </a:lnTo>
                    <a:lnTo>
                      <a:pt x="871524" y="142637"/>
                    </a:lnTo>
                    <a:lnTo>
                      <a:pt x="867409" y="174182"/>
                    </a:lnTo>
                    <a:lnTo>
                      <a:pt x="839979" y="205727"/>
                    </a:lnTo>
                    <a:lnTo>
                      <a:pt x="850951" y="238643"/>
                    </a:lnTo>
                    <a:lnTo>
                      <a:pt x="866038" y="231786"/>
                    </a:lnTo>
                    <a:lnTo>
                      <a:pt x="881125" y="252358"/>
                    </a:lnTo>
                    <a:lnTo>
                      <a:pt x="877010" y="301733"/>
                    </a:lnTo>
                    <a:lnTo>
                      <a:pt x="886611" y="337392"/>
                    </a:lnTo>
                    <a:lnTo>
                      <a:pt x="886611" y="349736"/>
                    </a:lnTo>
                    <a:lnTo>
                      <a:pt x="883868" y="362080"/>
                    </a:lnTo>
                    <a:lnTo>
                      <a:pt x="885239" y="379909"/>
                    </a:lnTo>
                    <a:lnTo>
                      <a:pt x="883868" y="397739"/>
                    </a:lnTo>
                    <a:lnTo>
                      <a:pt x="881816" y="400670"/>
                    </a:lnTo>
                    <a:lnTo>
                      <a:pt x="867409" y="398653"/>
                    </a:lnTo>
                    <a:lnTo>
                      <a:pt x="859409" y="399796"/>
                    </a:lnTo>
                    <a:lnTo>
                      <a:pt x="849123" y="395225"/>
                    </a:lnTo>
                    <a:lnTo>
                      <a:pt x="843408" y="388367"/>
                    </a:lnTo>
                    <a:lnTo>
                      <a:pt x="842265" y="368937"/>
                    </a:lnTo>
                    <a:lnTo>
                      <a:pt x="831978" y="366651"/>
                    </a:lnTo>
                    <a:lnTo>
                      <a:pt x="822835" y="351793"/>
                    </a:lnTo>
                    <a:lnTo>
                      <a:pt x="812549" y="339221"/>
                    </a:lnTo>
                    <a:lnTo>
                      <a:pt x="802263" y="332363"/>
                    </a:lnTo>
                    <a:lnTo>
                      <a:pt x="796548" y="340364"/>
                    </a:lnTo>
                    <a:lnTo>
                      <a:pt x="795404" y="362080"/>
                    </a:lnTo>
                    <a:lnTo>
                      <a:pt x="764546" y="381509"/>
                    </a:lnTo>
                    <a:lnTo>
                      <a:pt x="734830" y="383795"/>
                    </a:lnTo>
                    <a:lnTo>
                      <a:pt x="727972" y="389510"/>
                    </a:lnTo>
                    <a:lnTo>
                      <a:pt x="726829" y="414654"/>
                    </a:lnTo>
                    <a:lnTo>
                      <a:pt x="735972" y="423798"/>
                    </a:lnTo>
                    <a:lnTo>
                      <a:pt x="735972" y="447799"/>
                    </a:lnTo>
                    <a:lnTo>
                      <a:pt x="719972" y="445514"/>
                    </a:lnTo>
                    <a:lnTo>
                      <a:pt x="708542" y="448942"/>
                    </a:lnTo>
                    <a:lnTo>
                      <a:pt x="702827" y="455800"/>
                    </a:lnTo>
                    <a:lnTo>
                      <a:pt x="706257" y="476373"/>
                    </a:lnTo>
                    <a:lnTo>
                      <a:pt x="703970" y="487802"/>
                    </a:lnTo>
                    <a:lnTo>
                      <a:pt x="697113" y="490088"/>
                    </a:lnTo>
                    <a:lnTo>
                      <a:pt x="676540" y="488945"/>
                    </a:lnTo>
                    <a:lnTo>
                      <a:pt x="668540" y="498088"/>
                    </a:lnTo>
                    <a:lnTo>
                      <a:pt x="650253" y="498088"/>
                    </a:lnTo>
                    <a:lnTo>
                      <a:pt x="653681" y="518661"/>
                    </a:lnTo>
                    <a:lnTo>
                      <a:pt x="644538" y="532376"/>
                    </a:lnTo>
                    <a:lnTo>
                      <a:pt x="637681" y="533519"/>
                    </a:lnTo>
                    <a:lnTo>
                      <a:pt x="631966" y="543805"/>
                    </a:lnTo>
                    <a:lnTo>
                      <a:pt x="623966" y="543805"/>
                    </a:lnTo>
                    <a:lnTo>
                      <a:pt x="601107" y="535805"/>
                    </a:lnTo>
                    <a:lnTo>
                      <a:pt x="594249" y="536948"/>
                    </a:lnTo>
                    <a:lnTo>
                      <a:pt x="587392" y="550663"/>
                    </a:lnTo>
                    <a:lnTo>
                      <a:pt x="577105" y="550663"/>
                    </a:lnTo>
                    <a:lnTo>
                      <a:pt x="573677" y="530090"/>
                    </a:lnTo>
                    <a:lnTo>
                      <a:pt x="564533" y="526662"/>
                    </a:lnTo>
                    <a:lnTo>
                      <a:pt x="564533" y="519804"/>
                    </a:lnTo>
                    <a:lnTo>
                      <a:pt x="575962" y="514089"/>
                    </a:lnTo>
                    <a:lnTo>
                      <a:pt x="577105" y="502660"/>
                    </a:lnTo>
                    <a:lnTo>
                      <a:pt x="572533" y="491231"/>
                    </a:lnTo>
                    <a:lnTo>
                      <a:pt x="577105" y="474087"/>
                    </a:lnTo>
                    <a:lnTo>
                      <a:pt x="570247" y="461515"/>
                    </a:lnTo>
                    <a:lnTo>
                      <a:pt x="558818" y="463800"/>
                    </a:lnTo>
                    <a:lnTo>
                      <a:pt x="535960" y="447799"/>
                    </a:lnTo>
                    <a:lnTo>
                      <a:pt x="535960" y="434084"/>
                    </a:lnTo>
                    <a:lnTo>
                      <a:pt x="524530" y="434084"/>
                    </a:lnTo>
                    <a:lnTo>
                      <a:pt x="522244" y="427227"/>
                    </a:lnTo>
                    <a:lnTo>
                      <a:pt x="521101" y="420369"/>
                    </a:lnTo>
                    <a:lnTo>
                      <a:pt x="516529" y="378081"/>
                    </a:lnTo>
                    <a:lnTo>
                      <a:pt x="511958" y="370080"/>
                    </a:lnTo>
                    <a:lnTo>
                      <a:pt x="510815" y="356365"/>
                    </a:lnTo>
                    <a:lnTo>
                      <a:pt x="484527" y="354079"/>
                    </a:lnTo>
                    <a:lnTo>
                      <a:pt x="478813" y="349507"/>
                    </a:lnTo>
                    <a:lnTo>
                      <a:pt x="410237" y="373509"/>
                    </a:lnTo>
                    <a:lnTo>
                      <a:pt x="402236" y="389510"/>
                    </a:lnTo>
                    <a:lnTo>
                      <a:pt x="399951" y="410083"/>
                    </a:lnTo>
                    <a:lnTo>
                      <a:pt x="378235" y="421512"/>
                    </a:lnTo>
                    <a:lnTo>
                      <a:pt x="370234" y="424941"/>
                    </a:lnTo>
                    <a:lnTo>
                      <a:pt x="357662" y="437513"/>
                    </a:lnTo>
                    <a:lnTo>
                      <a:pt x="361091" y="454657"/>
                    </a:lnTo>
                    <a:lnTo>
                      <a:pt x="357662" y="461515"/>
                    </a:lnTo>
                    <a:lnTo>
                      <a:pt x="361091" y="471801"/>
                    </a:lnTo>
                    <a:lnTo>
                      <a:pt x="349662" y="480944"/>
                    </a:lnTo>
                    <a:lnTo>
                      <a:pt x="346233" y="468372"/>
                    </a:lnTo>
                    <a:lnTo>
                      <a:pt x="333660" y="460372"/>
                    </a:lnTo>
                    <a:lnTo>
                      <a:pt x="327946" y="464943"/>
                    </a:lnTo>
                    <a:lnTo>
                      <a:pt x="311945" y="463800"/>
                    </a:lnTo>
                    <a:lnTo>
                      <a:pt x="300516" y="474087"/>
                    </a:lnTo>
                    <a:lnTo>
                      <a:pt x="281086" y="477516"/>
                    </a:lnTo>
                    <a:lnTo>
                      <a:pt x="265085" y="475230"/>
                    </a:lnTo>
                    <a:lnTo>
                      <a:pt x="253656" y="475230"/>
                    </a:lnTo>
                    <a:lnTo>
                      <a:pt x="238797" y="493517"/>
                    </a:lnTo>
                    <a:lnTo>
                      <a:pt x="238797" y="502660"/>
                    </a:lnTo>
                    <a:lnTo>
                      <a:pt x="230797" y="504946"/>
                    </a:lnTo>
                    <a:lnTo>
                      <a:pt x="197652" y="490088"/>
                    </a:lnTo>
                    <a:lnTo>
                      <a:pt x="205652" y="477516"/>
                    </a:lnTo>
                    <a:lnTo>
                      <a:pt x="204510" y="470658"/>
                    </a:lnTo>
                    <a:lnTo>
                      <a:pt x="211367" y="458086"/>
                    </a:lnTo>
                    <a:lnTo>
                      <a:pt x="210224" y="445514"/>
                    </a:lnTo>
                    <a:lnTo>
                      <a:pt x="204510" y="445514"/>
                    </a:lnTo>
                    <a:lnTo>
                      <a:pt x="199938" y="438656"/>
                    </a:lnTo>
                    <a:lnTo>
                      <a:pt x="194224" y="438656"/>
                    </a:lnTo>
                    <a:lnTo>
                      <a:pt x="193080" y="431798"/>
                    </a:lnTo>
                    <a:lnTo>
                      <a:pt x="182793" y="430655"/>
                    </a:lnTo>
                    <a:lnTo>
                      <a:pt x="174793" y="437513"/>
                    </a:lnTo>
                    <a:lnTo>
                      <a:pt x="147363" y="426084"/>
                    </a:lnTo>
                    <a:lnTo>
                      <a:pt x="135934" y="434084"/>
                    </a:lnTo>
                    <a:lnTo>
                      <a:pt x="123361" y="430655"/>
                    </a:lnTo>
                    <a:lnTo>
                      <a:pt x="119933" y="447799"/>
                    </a:lnTo>
                    <a:lnTo>
                      <a:pt x="125648" y="455800"/>
                    </a:lnTo>
                    <a:lnTo>
                      <a:pt x="125648" y="466086"/>
                    </a:lnTo>
                    <a:lnTo>
                      <a:pt x="116504" y="477516"/>
                    </a:lnTo>
                    <a:lnTo>
                      <a:pt x="91359" y="511803"/>
                    </a:lnTo>
                    <a:lnTo>
                      <a:pt x="84502" y="518661"/>
                    </a:lnTo>
                    <a:lnTo>
                      <a:pt x="82216" y="524376"/>
                    </a:lnTo>
                    <a:lnTo>
                      <a:pt x="67358" y="532376"/>
                    </a:lnTo>
                    <a:lnTo>
                      <a:pt x="58214" y="523233"/>
                    </a:lnTo>
                    <a:lnTo>
                      <a:pt x="65072" y="510661"/>
                    </a:lnTo>
                    <a:lnTo>
                      <a:pt x="50213" y="490088"/>
                    </a:lnTo>
                    <a:lnTo>
                      <a:pt x="50213" y="455800"/>
                    </a:lnTo>
                    <a:lnTo>
                      <a:pt x="37642" y="446656"/>
                    </a:lnTo>
                    <a:lnTo>
                      <a:pt x="34213" y="436370"/>
                    </a:lnTo>
                    <a:lnTo>
                      <a:pt x="43357" y="432941"/>
                    </a:lnTo>
                    <a:lnTo>
                      <a:pt x="43357" y="420369"/>
                    </a:lnTo>
                    <a:lnTo>
                      <a:pt x="36498" y="408940"/>
                    </a:lnTo>
                    <a:lnTo>
                      <a:pt x="13640" y="404368"/>
                    </a:lnTo>
                    <a:lnTo>
                      <a:pt x="0" y="385857"/>
                    </a:lnTo>
                    <a:lnTo>
                      <a:pt x="782" y="386081"/>
                    </a:lnTo>
                    <a:lnTo>
                      <a:pt x="96788" y="349222"/>
                    </a:lnTo>
                    <a:lnTo>
                      <a:pt x="107932" y="336364"/>
                    </a:lnTo>
                    <a:lnTo>
                      <a:pt x="131934" y="337221"/>
                    </a:lnTo>
                    <a:lnTo>
                      <a:pt x="162792" y="320077"/>
                    </a:lnTo>
                    <a:lnTo>
                      <a:pt x="167078" y="314077"/>
                    </a:lnTo>
                    <a:lnTo>
                      <a:pt x="173937" y="310648"/>
                    </a:lnTo>
                    <a:lnTo>
                      <a:pt x="195366" y="290932"/>
                    </a:lnTo>
                    <a:lnTo>
                      <a:pt x="212510" y="290075"/>
                    </a:lnTo>
                    <a:lnTo>
                      <a:pt x="247655" y="253216"/>
                    </a:lnTo>
                    <a:lnTo>
                      <a:pt x="265656" y="254073"/>
                    </a:lnTo>
                    <a:lnTo>
                      <a:pt x="273371" y="260930"/>
                    </a:lnTo>
                    <a:lnTo>
                      <a:pt x="305945" y="254073"/>
                    </a:lnTo>
                    <a:lnTo>
                      <a:pt x="314517" y="253216"/>
                    </a:lnTo>
                    <a:lnTo>
                      <a:pt x="326518" y="251501"/>
                    </a:lnTo>
                    <a:lnTo>
                      <a:pt x="335089" y="236929"/>
                    </a:lnTo>
                    <a:lnTo>
                      <a:pt x="353948" y="230929"/>
                    </a:lnTo>
                    <a:lnTo>
                      <a:pt x="407095" y="182925"/>
                    </a:lnTo>
                    <a:lnTo>
                      <a:pt x="426810" y="155495"/>
                    </a:lnTo>
                    <a:lnTo>
                      <a:pt x="469670" y="125493"/>
                    </a:lnTo>
                    <a:lnTo>
                      <a:pt x="497957" y="111778"/>
                    </a:lnTo>
                    <a:lnTo>
                      <a:pt x="519387" y="79205"/>
                    </a:lnTo>
                    <a:lnTo>
                      <a:pt x="533959" y="42345"/>
                    </a:lnTo>
                    <a:lnTo>
                      <a:pt x="551961" y="26916"/>
                    </a:lnTo>
                    <a:lnTo>
                      <a:pt x="555390" y="14057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C1125039-AC6E-2255-C9D2-D5DE41D52924}"/>
                  </a:ext>
                </a:extLst>
              </p:cNvPr>
              <p:cNvSpPr/>
              <p:nvPr/>
            </p:nvSpPr>
            <p:spPr>
              <a:xfrm>
                <a:off x="1924137" y="1237754"/>
                <a:ext cx="545864" cy="474366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2C7AF293-8AF8-2EA6-A886-244BE5B5CB63}"/>
                  </a:ext>
                </a:extLst>
              </p:cNvPr>
              <p:cNvSpPr/>
              <p:nvPr/>
            </p:nvSpPr>
            <p:spPr>
              <a:xfrm>
                <a:off x="2821109" y="1181801"/>
                <a:ext cx="552477" cy="734675"/>
              </a:xfrm>
              <a:custGeom>
                <a:avLst/>
                <a:gdLst>
                  <a:gd name="connsiteX0" fmla="*/ 384711 w 552477"/>
                  <a:gd name="connsiteY0" fmla="*/ 0 h 734675"/>
                  <a:gd name="connsiteX1" fmla="*/ 394997 w 552477"/>
                  <a:gd name="connsiteY1" fmla="*/ 6858 h 734675"/>
                  <a:gd name="connsiteX2" fmla="*/ 405283 w 552477"/>
                  <a:gd name="connsiteY2" fmla="*/ 19430 h 734675"/>
                  <a:gd name="connsiteX3" fmla="*/ 414427 w 552477"/>
                  <a:gd name="connsiteY3" fmla="*/ 34288 h 734675"/>
                  <a:gd name="connsiteX4" fmla="*/ 424714 w 552477"/>
                  <a:gd name="connsiteY4" fmla="*/ 36574 h 734675"/>
                  <a:gd name="connsiteX5" fmla="*/ 425857 w 552477"/>
                  <a:gd name="connsiteY5" fmla="*/ 56004 h 734675"/>
                  <a:gd name="connsiteX6" fmla="*/ 431571 w 552477"/>
                  <a:gd name="connsiteY6" fmla="*/ 62861 h 734675"/>
                  <a:gd name="connsiteX7" fmla="*/ 441857 w 552477"/>
                  <a:gd name="connsiteY7" fmla="*/ 67433 h 734675"/>
                  <a:gd name="connsiteX8" fmla="*/ 449858 w 552477"/>
                  <a:gd name="connsiteY8" fmla="*/ 66290 h 734675"/>
                  <a:gd name="connsiteX9" fmla="*/ 464264 w 552477"/>
                  <a:gd name="connsiteY9" fmla="*/ 68307 h 734675"/>
                  <a:gd name="connsiteX10" fmla="*/ 456716 w 552477"/>
                  <a:gd name="connsiteY10" fmla="*/ 79091 h 734675"/>
                  <a:gd name="connsiteX11" fmla="*/ 457309 w 552477"/>
                  <a:gd name="connsiteY11" fmla="*/ 82595 h 734675"/>
                  <a:gd name="connsiteX12" fmla="*/ 462431 w 552477"/>
                  <a:gd name="connsiteY12" fmla="*/ 86863 h 734675"/>
                  <a:gd name="connsiteX13" fmla="*/ 479574 w 552477"/>
                  <a:gd name="connsiteY13" fmla="*/ 82291 h 734675"/>
                  <a:gd name="connsiteX14" fmla="*/ 516148 w 552477"/>
                  <a:gd name="connsiteY14" fmla="*/ 89149 h 734675"/>
                  <a:gd name="connsiteX15" fmla="*/ 534435 w 552477"/>
                  <a:gd name="connsiteY15" fmla="*/ 94863 h 734675"/>
                  <a:gd name="connsiteX16" fmla="*/ 540150 w 552477"/>
                  <a:gd name="connsiteY16" fmla="*/ 99435 h 734675"/>
                  <a:gd name="connsiteX17" fmla="*/ 542435 w 552477"/>
                  <a:gd name="connsiteY17" fmla="*/ 98292 h 734675"/>
                  <a:gd name="connsiteX18" fmla="*/ 542435 w 552477"/>
                  <a:gd name="connsiteY18" fmla="*/ 107435 h 734675"/>
                  <a:gd name="connsiteX19" fmla="*/ 534435 w 552477"/>
                  <a:gd name="connsiteY19" fmla="*/ 110864 h 734675"/>
                  <a:gd name="connsiteX20" fmla="*/ 532149 w 552477"/>
                  <a:gd name="connsiteY20" fmla="*/ 118865 h 734675"/>
                  <a:gd name="connsiteX21" fmla="*/ 526435 w 552477"/>
                  <a:gd name="connsiteY21" fmla="*/ 120008 h 734675"/>
                  <a:gd name="connsiteX22" fmla="*/ 524148 w 552477"/>
                  <a:gd name="connsiteY22" fmla="*/ 140580 h 734675"/>
                  <a:gd name="connsiteX23" fmla="*/ 536721 w 552477"/>
                  <a:gd name="connsiteY23" fmla="*/ 152010 h 734675"/>
                  <a:gd name="connsiteX24" fmla="*/ 544722 w 552477"/>
                  <a:gd name="connsiteY24" fmla="*/ 153153 h 734675"/>
                  <a:gd name="connsiteX25" fmla="*/ 552477 w 552477"/>
                  <a:gd name="connsiteY25" fmla="*/ 162016 h 734675"/>
                  <a:gd name="connsiteX26" fmla="*/ 552477 w 552477"/>
                  <a:gd name="connsiteY26" fmla="*/ 162628 h 734675"/>
                  <a:gd name="connsiteX27" fmla="*/ 536721 w 552477"/>
                  <a:gd name="connsiteY27" fmla="*/ 184012 h 734675"/>
                  <a:gd name="connsiteX28" fmla="*/ 523006 w 552477"/>
                  <a:gd name="connsiteY28" fmla="*/ 196584 h 734675"/>
                  <a:gd name="connsiteX29" fmla="*/ 523006 w 552477"/>
                  <a:gd name="connsiteY29" fmla="*/ 203441 h 734675"/>
                  <a:gd name="connsiteX30" fmla="*/ 534435 w 552477"/>
                  <a:gd name="connsiteY30" fmla="*/ 217157 h 734675"/>
                  <a:gd name="connsiteX31" fmla="*/ 527577 w 552477"/>
                  <a:gd name="connsiteY31" fmla="*/ 232015 h 734675"/>
                  <a:gd name="connsiteX32" fmla="*/ 512720 w 552477"/>
                  <a:gd name="connsiteY32" fmla="*/ 252587 h 734675"/>
                  <a:gd name="connsiteX33" fmla="*/ 517291 w 552477"/>
                  <a:gd name="connsiteY33" fmla="*/ 261731 h 734675"/>
                  <a:gd name="connsiteX34" fmla="*/ 510433 w 552477"/>
                  <a:gd name="connsiteY34" fmla="*/ 275446 h 734675"/>
                  <a:gd name="connsiteX35" fmla="*/ 515005 w 552477"/>
                  <a:gd name="connsiteY35" fmla="*/ 293733 h 734675"/>
                  <a:gd name="connsiteX36" fmla="*/ 527577 w 552477"/>
                  <a:gd name="connsiteY36" fmla="*/ 305162 h 734675"/>
                  <a:gd name="connsiteX37" fmla="*/ 542435 w 552477"/>
                  <a:gd name="connsiteY37" fmla="*/ 306305 h 734675"/>
                  <a:gd name="connsiteX38" fmla="*/ 549293 w 552477"/>
                  <a:gd name="connsiteY38" fmla="*/ 309734 h 734675"/>
                  <a:gd name="connsiteX39" fmla="*/ 552477 w 552477"/>
                  <a:gd name="connsiteY39" fmla="*/ 309734 h 734675"/>
                  <a:gd name="connsiteX40" fmla="*/ 552477 w 552477"/>
                  <a:gd name="connsiteY40" fmla="*/ 419288 h 734675"/>
                  <a:gd name="connsiteX41" fmla="*/ 532149 w 552477"/>
                  <a:gd name="connsiteY41" fmla="*/ 450314 h 734675"/>
                  <a:gd name="connsiteX42" fmla="*/ 529863 w 552477"/>
                  <a:gd name="connsiteY42" fmla="*/ 472030 h 734675"/>
                  <a:gd name="connsiteX43" fmla="*/ 547007 w 552477"/>
                  <a:gd name="connsiteY43" fmla="*/ 490317 h 734675"/>
                  <a:gd name="connsiteX44" fmla="*/ 552477 w 552477"/>
                  <a:gd name="connsiteY44" fmla="*/ 491411 h 734675"/>
                  <a:gd name="connsiteX45" fmla="*/ 552477 w 552477"/>
                  <a:gd name="connsiteY45" fmla="*/ 572641 h 734675"/>
                  <a:gd name="connsiteX46" fmla="*/ 545864 w 552477"/>
                  <a:gd name="connsiteY46" fmla="*/ 567350 h 734675"/>
                  <a:gd name="connsiteX47" fmla="*/ 522548 w 552477"/>
                  <a:gd name="connsiteY47" fmla="*/ 552264 h 734675"/>
                  <a:gd name="connsiteX48" fmla="*/ 503347 w 552477"/>
                  <a:gd name="connsiteY48" fmla="*/ 560493 h 734675"/>
                  <a:gd name="connsiteX49" fmla="*/ 469059 w 552477"/>
                  <a:gd name="connsiteY49" fmla="*/ 556378 h 734675"/>
                  <a:gd name="connsiteX50" fmla="*/ 455344 w 552477"/>
                  <a:gd name="connsiteY50" fmla="*/ 550892 h 734675"/>
                  <a:gd name="connsiteX51" fmla="*/ 421056 w 552477"/>
                  <a:gd name="connsiteY51" fmla="*/ 533062 h 734675"/>
                  <a:gd name="connsiteX52" fmla="*/ 399112 w 552477"/>
                  <a:gd name="connsiteY52" fmla="*/ 534434 h 734675"/>
                  <a:gd name="connsiteX53" fmla="*/ 360709 w 552477"/>
                  <a:gd name="connsiteY53" fmla="*/ 594781 h 734675"/>
                  <a:gd name="connsiteX54" fmla="*/ 360709 w 552477"/>
                  <a:gd name="connsiteY54" fmla="*/ 622211 h 734675"/>
                  <a:gd name="connsiteX55" fmla="*/ 352480 w 552477"/>
                  <a:gd name="connsiteY55" fmla="*/ 622211 h 734675"/>
                  <a:gd name="connsiteX56" fmla="*/ 351109 w 552477"/>
                  <a:gd name="connsiteY56" fmla="*/ 633183 h 734675"/>
                  <a:gd name="connsiteX57" fmla="*/ 338765 w 552477"/>
                  <a:gd name="connsiteY57" fmla="*/ 633183 h 734675"/>
                  <a:gd name="connsiteX58" fmla="*/ 316821 w 552477"/>
                  <a:gd name="connsiteY58" fmla="*/ 642784 h 734675"/>
                  <a:gd name="connsiteX59" fmla="*/ 307220 w 552477"/>
                  <a:gd name="connsiteY59" fmla="*/ 638669 h 734675"/>
                  <a:gd name="connsiteX60" fmla="*/ 303106 w 552477"/>
                  <a:gd name="connsiteY60" fmla="*/ 652384 h 734675"/>
                  <a:gd name="connsiteX61" fmla="*/ 292133 w 552477"/>
                  <a:gd name="connsiteY61" fmla="*/ 664728 h 734675"/>
                  <a:gd name="connsiteX62" fmla="*/ 278418 w 552477"/>
                  <a:gd name="connsiteY62" fmla="*/ 660613 h 734675"/>
                  <a:gd name="connsiteX63" fmla="*/ 249616 w 552477"/>
                  <a:gd name="connsiteY63" fmla="*/ 672957 h 734675"/>
                  <a:gd name="connsiteX64" fmla="*/ 237273 w 552477"/>
                  <a:gd name="connsiteY64" fmla="*/ 685301 h 734675"/>
                  <a:gd name="connsiteX65" fmla="*/ 234530 w 552477"/>
                  <a:gd name="connsiteY65" fmla="*/ 699016 h 734675"/>
                  <a:gd name="connsiteX66" fmla="*/ 212585 w 552477"/>
                  <a:gd name="connsiteY66" fmla="*/ 699016 h 734675"/>
                  <a:gd name="connsiteX67" fmla="*/ 201613 w 552477"/>
                  <a:gd name="connsiteY67" fmla="*/ 694901 h 734675"/>
                  <a:gd name="connsiteX68" fmla="*/ 193384 w 552477"/>
                  <a:gd name="connsiteY68" fmla="*/ 701759 h 734675"/>
                  <a:gd name="connsiteX69" fmla="*/ 187898 w 552477"/>
                  <a:gd name="connsiteY69" fmla="*/ 720960 h 734675"/>
                  <a:gd name="connsiteX70" fmla="*/ 171440 w 552477"/>
                  <a:gd name="connsiteY70" fmla="*/ 734675 h 734675"/>
                  <a:gd name="connsiteX71" fmla="*/ 130294 w 552477"/>
                  <a:gd name="connsiteY71" fmla="*/ 704502 h 734675"/>
                  <a:gd name="connsiteX72" fmla="*/ 133037 w 552477"/>
                  <a:gd name="connsiteY72" fmla="*/ 682558 h 734675"/>
                  <a:gd name="connsiteX73" fmla="*/ 127551 w 552477"/>
                  <a:gd name="connsiteY73" fmla="*/ 663356 h 734675"/>
                  <a:gd name="connsiteX74" fmla="*/ 137152 w 552477"/>
                  <a:gd name="connsiteY74" fmla="*/ 651013 h 734675"/>
                  <a:gd name="connsiteX75" fmla="*/ 130294 w 552477"/>
                  <a:gd name="connsiteY75" fmla="*/ 633183 h 734675"/>
                  <a:gd name="connsiteX76" fmla="*/ 108350 w 552477"/>
                  <a:gd name="connsiteY76" fmla="*/ 631811 h 734675"/>
                  <a:gd name="connsiteX77" fmla="*/ 102864 w 552477"/>
                  <a:gd name="connsiteY77" fmla="*/ 611239 h 734675"/>
                  <a:gd name="connsiteX78" fmla="*/ 127551 w 552477"/>
                  <a:gd name="connsiteY78" fmla="*/ 605753 h 734675"/>
                  <a:gd name="connsiteX79" fmla="*/ 124808 w 552477"/>
                  <a:gd name="connsiteY79" fmla="*/ 590666 h 734675"/>
                  <a:gd name="connsiteX80" fmla="*/ 126180 w 552477"/>
                  <a:gd name="connsiteY80" fmla="*/ 576951 h 734675"/>
                  <a:gd name="connsiteX81" fmla="*/ 126180 w 552477"/>
                  <a:gd name="connsiteY81" fmla="*/ 571465 h 734675"/>
                  <a:gd name="connsiteX82" fmla="*/ 112465 w 552477"/>
                  <a:gd name="connsiteY82" fmla="*/ 557750 h 734675"/>
                  <a:gd name="connsiteX83" fmla="*/ 109722 w 552477"/>
                  <a:gd name="connsiteY83" fmla="*/ 538548 h 734675"/>
                  <a:gd name="connsiteX84" fmla="*/ 131666 w 552477"/>
                  <a:gd name="connsiteY84" fmla="*/ 527576 h 734675"/>
                  <a:gd name="connsiteX85" fmla="*/ 138523 w 552477"/>
                  <a:gd name="connsiteY85" fmla="*/ 519347 h 734675"/>
                  <a:gd name="connsiteX86" fmla="*/ 138523 w 552477"/>
                  <a:gd name="connsiteY86" fmla="*/ 490545 h 734675"/>
                  <a:gd name="connsiteX87" fmla="*/ 135780 w 552477"/>
                  <a:gd name="connsiteY87" fmla="*/ 452143 h 734675"/>
                  <a:gd name="connsiteX88" fmla="*/ 126180 w 552477"/>
                  <a:gd name="connsiteY88" fmla="*/ 438428 h 734675"/>
                  <a:gd name="connsiteX89" fmla="*/ 93263 w 552477"/>
                  <a:gd name="connsiteY89" fmla="*/ 437056 h 734675"/>
                  <a:gd name="connsiteX90" fmla="*/ 71319 w 552477"/>
                  <a:gd name="connsiteY90" fmla="*/ 450771 h 734675"/>
                  <a:gd name="connsiteX91" fmla="*/ 50746 w 552477"/>
                  <a:gd name="connsiteY91" fmla="*/ 439799 h 734675"/>
                  <a:gd name="connsiteX92" fmla="*/ 48003 w 552477"/>
                  <a:gd name="connsiteY92" fmla="*/ 449400 h 734675"/>
                  <a:gd name="connsiteX93" fmla="*/ 35660 w 552477"/>
                  <a:gd name="connsiteY93" fmla="*/ 448028 h 734675"/>
                  <a:gd name="connsiteX94" fmla="*/ 26059 w 552477"/>
                  <a:gd name="connsiteY94" fmla="*/ 435685 h 734675"/>
                  <a:gd name="connsiteX95" fmla="*/ 0 w 552477"/>
                  <a:gd name="connsiteY95" fmla="*/ 426084 h 734675"/>
                  <a:gd name="connsiteX96" fmla="*/ 2743 w 552477"/>
                  <a:gd name="connsiteY96" fmla="*/ 361623 h 734675"/>
                  <a:gd name="connsiteX97" fmla="*/ 15087 w 552477"/>
                  <a:gd name="connsiteY97" fmla="*/ 342422 h 734675"/>
                  <a:gd name="connsiteX98" fmla="*/ 10972 w 552477"/>
                  <a:gd name="connsiteY98" fmla="*/ 327335 h 734675"/>
                  <a:gd name="connsiteX99" fmla="*/ 15087 w 552477"/>
                  <a:gd name="connsiteY99" fmla="*/ 316363 h 734675"/>
                  <a:gd name="connsiteX100" fmla="*/ 31545 w 552477"/>
                  <a:gd name="connsiteY100" fmla="*/ 298533 h 734675"/>
                  <a:gd name="connsiteX101" fmla="*/ 37031 w 552477"/>
                  <a:gd name="connsiteY101" fmla="*/ 287561 h 734675"/>
                  <a:gd name="connsiteX102" fmla="*/ 64461 w 552477"/>
                  <a:gd name="connsiteY102" fmla="*/ 282075 h 734675"/>
                  <a:gd name="connsiteX103" fmla="*/ 67205 w 552477"/>
                  <a:gd name="connsiteY103" fmla="*/ 262874 h 734675"/>
                  <a:gd name="connsiteX104" fmla="*/ 67205 w 552477"/>
                  <a:gd name="connsiteY104" fmla="*/ 249159 h 734675"/>
                  <a:gd name="connsiteX105" fmla="*/ 89149 w 552477"/>
                  <a:gd name="connsiteY105" fmla="*/ 240930 h 734675"/>
                  <a:gd name="connsiteX106" fmla="*/ 105607 w 552477"/>
                  <a:gd name="connsiteY106" fmla="*/ 245044 h 734675"/>
                  <a:gd name="connsiteX107" fmla="*/ 115208 w 552477"/>
                  <a:gd name="connsiteY107" fmla="*/ 231329 h 734675"/>
                  <a:gd name="connsiteX108" fmla="*/ 159489 w 552477"/>
                  <a:gd name="connsiteY108" fmla="*/ 217910 h 734675"/>
                  <a:gd name="connsiteX109" fmla="*/ 159553 w 552477"/>
                  <a:gd name="connsiteY109" fmla="*/ 218300 h 734675"/>
                  <a:gd name="connsiteX110" fmla="*/ 169840 w 552477"/>
                  <a:gd name="connsiteY110" fmla="*/ 218300 h 734675"/>
                  <a:gd name="connsiteX111" fmla="*/ 176697 w 552477"/>
                  <a:gd name="connsiteY111" fmla="*/ 204584 h 734675"/>
                  <a:gd name="connsiteX112" fmla="*/ 183555 w 552477"/>
                  <a:gd name="connsiteY112" fmla="*/ 203441 h 734675"/>
                  <a:gd name="connsiteX113" fmla="*/ 206414 w 552477"/>
                  <a:gd name="connsiteY113" fmla="*/ 211442 h 734675"/>
                  <a:gd name="connsiteX114" fmla="*/ 214414 w 552477"/>
                  <a:gd name="connsiteY114" fmla="*/ 211442 h 734675"/>
                  <a:gd name="connsiteX115" fmla="*/ 220129 w 552477"/>
                  <a:gd name="connsiteY115" fmla="*/ 201156 h 734675"/>
                  <a:gd name="connsiteX116" fmla="*/ 226986 w 552477"/>
                  <a:gd name="connsiteY116" fmla="*/ 200013 h 734675"/>
                  <a:gd name="connsiteX117" fmla="*/ 236129 w 552477"/>
                  <a:gd name="connsiteY117" fmla="*/ 186298 h 734675"/>
                  <a:gd name="connsiteX118" fmla="*/ 232701 w 552477"/>
                  <a:gd name="connsiteY118" fmla="*/ 165725 h 734675"/>
                  <a:gd name="connsiteX119" fmla="*/ 250988 w 552477"/>
                  <a:gd name="connsiteY119" fmla="*/ 165725 h 734675"/>
                  <a:gd name="connsiteX120" fmla="*/ 258988 w 552477"/>
                  <a:gd name="connsiteY120" fmla="*/ 156581 h 734675"/>
                  <a:gd name="connsiteX121" fmla="*/ 279562 w 552477"/>
                  <a:gd name="connsiteY121" fmla="*/ 157724 h 734675"/>
                  <a:gd name="connsiteX122" fmla="*/ 286418 w 552477"/>
                  <a:gd name="connsiteY122" fmla="*/ 155438 h 734675"/>
                  <a:gd name="connsiteX123" fmla="*/ 288705 w 552477"/>
                  <a:gd name="connsiteY123" fmla="*/ 144009 h 734675"/>
                  <a:gd name="connsiteX124" fmla="*/ 285276 w 552477"/>
                  <a:gd name="connsiteY124" fmla="*/ 123436 h 734675"/>
                  <a:gd name="connsiteX125" fmla="*/ 290990 w 552477"/>
                  <a:gd name="connsiteY125" fmla="*/ 116579 h 734675"/>
                  <a:gd name="connsiteX126" fmla="*/ 302420 w 552477"/>
                  <a:gd name="connsiteY126" fmla="*/ 113150 h 734675"/>
                  <a:gd name="connsiteX127" fmla="*/ 318421 w 552477"/>
                  <a:gd name="connsiteY127" fmla="*/ 115436 h 734675"/>
                  <a:gd name="connsiteX128" fmla="*/ 318421 w 552477"/>
                  <a:gd name="connsiteY128" fmla="*/ 91434 h 734675"/>
                  <a:gd name="connsiteX129" fmla="*/ 309277 w 552477"/>
                  <a:gd name="connsiteY129" fmla="*/ 82291 h 734675"/>
                  <a:gd name="connsiteX130" fmla="*/ 310420 w 552477"/>
                  <a:gd name="connsiteY130" fmla="*/ 57147 h 734675"/>
                  <a:gd name="connsiteX131" fmla="*/ 317278 w 552477"/>
                  <a:gd name="connsiteY131" fmla="*/ 51432 h 734675"/>
                  <a:gd name="connsiteX132" fmla="*/ 346994 w 552477"/>
                  <a:gd name="connsiteY132" fmla="*/ 49146 h 734675"/>
                  <a:gd name="connsiteX133" fmla="*/ 377853 w 552477"/>
                  <a:gd name="connsiteY133" fmla="*/ 29716 h 734675"/>
                  <a:gd name="connsiteX134" fmla="*/ 378996 w 552477"/>
                  <a:gd name="connsiteY134" fmla="*/ 8001 h 734675"/>
                  <a:gd name="connsiteX0" fmla="*/ 384711 w 624564"/>
                  <a:gd name="connsiteY0" fmla="*/ 0 h 734675"/>
                  <a:gd name="connsiteX1" fmla="*/ 394997 w 624564"/>
                  <a:gd name="connsiteY1" fmla="*/ 6858 h 734675"/>
                  <a:gd name="connsiteX2" fmla="*/ 405283 w 624564"/>
                  <a:gd name="connsiteY2" fmla="*/ 19430 h 734675"/>
                  <a:gd name="connsiteX3" fmla="*/ 414427 w 624564"/>
                  <a:gd name="connsiteY3" fmla="*/ 34288 h 734675"/>
                  <a:gd name="connsiteX4" fmla="*/ 424714 w 624564"/>
                  <a:gd name="connsiteY4" fmla="*/ 36574 h 734675"/>
                  <a:gd name="connsiteX5" fmla="*/ 425857 w 624564"/>
                  <a:gd name="connsiteY5" fmla="*/ 56004 h 734675"/>
                  <a:gd name="connsiteX6" fmla="*/ 431571 w 624564"/>
                  <a:gd name="connsiteY6" fmla="*/ 62861 h 734675"/>
                  <a:gd name="connsiteX7" fmla="*/ 441857 w 624564"/>
                  <a:gd name="connsiteY7" fmla="*/ 67433 h 734675"/>
                  <a:gd name="connsiteX8" fmla="*/ 449858 w 624564"/>
                  <a:gd name="connsiteY8" fmla="*/ 66290 h 734675"/>
                  <a:gd name="connsiteX9" fmla="*/ 464264 w 624564"/>
                  <a:gd name="connsiteY9" fmla="*/ 68307 h 734675"/>
                  <a:gd name="connsiteX10" fmla="*/ 456716 w 624564"/>
                  <a:gd name="connsiteY10" fmla="*/ 79091 h 734675"/>
                  <a:gd name="connsiteX11" fmla="*/ 457309 w 624564"/>
                  <a:gd name="connsiteY11" fmla="*/ 82595 h 734675"/>
                  <a:gd name="connsiteX12" fmla="*/ 462431 w 624564"/>
                  <a:gd name="connsiteY12" fmla="*/ 86863 h 734675"/>
                  <a:gd name="connsiteX13" fmla="*/ 479574 w 624564"/>
                  <a:gd name="connsiteY13" fmla="*/ 82291 h 734675"/>
                  <a:gd name="connsiteX14" fmla="*/ 516148 w 624564"/>
                  <a:gd name="connsiteY14" fmla="*/ 89149 h 734675"/>
                  <a:gd name="connsiteX15" fmla="*/ 534435 w 624564"/>
                  <a:gd name="connsiteY15" fmla="*/ 94863 h 734675"/>
                  <a:gd name="connsiteX16" fmla="*/ 540150 w 624564"/>
                  <a:gd name="connsiteY16" fmla="*/ 99435 h 734675"/>
                  <a:gd name="connsiteX17" fmla="*/ 542435 w 624564"/>
                  <a:gd name="connsiteY17" fmla="*/ 98292 h 734675"/>
                  <a:gd name="connsiteX18" fmla="*/ 542435 w 624564"/>
                  <a:gd name="connsiteY18" fmla="*/ 107435 h 734675"/>
                  <a:gd name="connsiteX19" fmla="*/ 534435 w 624564"/>
                  <a:gd name="connsiteY19" fmla="*/ 110864 h 734675"/>
                  <a:gd name="connsiteX20" fmla="*/ 532149 w 624564"/>
                  <a:gd name="connsiteY20" fmla="*/ 118865 h 734675"/>
                  <a:gd name="connsiteX21" fmla="*/ 526435 w 624564"/>
                  <a:gd name="connsiteY21" fmla="*/ 120008 h 734675"/>
                  <a:gd name="connsiteX22" fmla="*/ 524148 w 624564"/>
                  <a:gd name="connsiteY22" fmla="*/ 140580 h 734675"/>
                  <a:gd name="connsiteX23" fmla="*/ 536721 w 624564"/>
                  <a:gd name="connsiteY23" fmla="*/ 152010 h 734675"/>
                  <a:gd name="connsiteX24" fmla="*/ 544722 w 624564"/>
                  <a:gd name="connsiteY24" fmla="*/ 153153 h 734675"/>
                  <a:gd name="connsiteX25" fmla="*/ 552477 w 624564"/>
                  <a:gd name="connsiteY25" fmla="*/ 162016 h 734675"/>
                  <a:gd name="connsiteX26" fmla="*/ 552477 w 624564"/>
                  <a:gd name="connsiteY26" fmla="*/ 162628 h 734675"/>
                  <a:gd name="connsiteX27" fmla="*/ 536721 w 624564"/>
                  <a:gd name="connsiteY27" fmla="*/ 184012 h 734675"/>
                  <a:gd name="connsiteX28" fmla="*/ 523006 w 624564"/>
                  <a:gd name="connsiteY28" fmla="*/ 196584 h 734675"/>
                  <a:gd name="connsiteX29" fmla="*/ 523006 w 624564"/>
                  <a:gd name="connsiteY29" fmla="*/ 203441 h 734675"/>
                  <a:gd name="connsiteX30" fmla="*/ 534435 w 624564"/>
                  <a:gd name="connsiteY30" fmla="*/ 217157 h 734675"/>
                  <a:gd name="connsiteX31" fmla="*/ 527577 w 624564"/>
                  <a:gd name="connsiteY31" fmla="*/ 232015 h 734675"/>
                  <a:gd name="connsiteX32" fmla="*/ 512720 w 624564"/>
                  <a:gd name="connsiteY32" fmla="*/ 252587 h 734675"/>
                  <a:gd name="connsiteX33" fmla="*/ 517291 w 624564"/>
                  <a:gd name="connsiteY33" fmla="*/ 261731 h 734675"/>
                  <a:gd name="connsiteX34" fmla="*/ 510433 w 624564"/>
                  <a:gd name="connsiteY34" fmla="*/ 275446 h 734675"/>
                  <a:gd name="connsiteX35" fmla="*/ 515005 w 624564"/>
                  <a:gd name="connsiteY35" fmla="*/ 293733 h 734675"/>
                  <a:gd name="connsiteX36" fmla="*/ 527577 w 624564"/>
                  <a:gd name="connsiteY36" fmla="*/ 305162 h 734675"/>
                  <a:gd name="connsiteX37" fmla="*/ 542435 w 624564"/>
                  <a:gd name="connsiteY37" fmla="*/ 306305 h 734675"/>
                  <a:gd name="connsiteX38" fmla="*/ 549293 w 624564"/>
                  <a:gd name="connsiteY38" fmla="*/ 309734 h 734675"/>
                  <a:gd name="connsiteX39" fmla="*/ 552477 w 624564"/>
                  <a:gd name="connsiteY39" fmla="*/ 309734 h 734675"/>
                  <a:gd name="connsiteX40" fmla="*/ 624561 w 624564"/>
                  <a:gd name="connsiteY40" fmla="*/ 349343 h 734675"/>
                  <a:gd name="connsiteX41" fmla="*/ 552477 w 624564"/>
                  <a:gd name="connsiteY41" fmla="*/ 419288 h 734675"/>
                  <a:gd name="connsiteX42" fmla="*/ 532149 w 624564"/>
                  <a:gd name="connsiteY42" fmla="*/ 450314 h 734675"/>
                  <a:gd name="connsiteX43" fmla="*/ 529863 w 624564"/>
                  <a:gd name="connsiteY43" fmla="*/ 472030 h 734675"/>
                  <a:gd name="connsiteX44" fmla="*/ 547007 w 624564"/>
                  <a:gd name="connsiteY44" fmla="*/ 490317 h 734675"/>
                  <a:gd name="connsiteX45" fmla="*/ 552477 w 624564"/>
                  <a:gd name="connsiteY45" fmla="*/ 491411 h 734675"/>
                  <a:gd name="connsiteX46" fmla="*/ 552477 w 624564"/>
                  <a:gd name="connsiteY46" fmla="*/ 572641 h 734675"/>
                  <a:gd name="connsiteX47" fmla="*/ 545864 w 624564"/>
                  <a:gd name="connsiteY47" fmla="*/ 567350 h 734675"/>
                  <a:gd name="connsiteX48" fmla="*/ 522548 w 624564"/>
                  <a:gd name="connsiteY48" fmla="*/ 552264 h 734675"/>
                  <a:gd name="connsiteX49" fmla="*/ 503347 w 624564"/>
                  <a:gd name="connsiteY49" fmla="*/ 560493 h 734675"/>
                  <a:gd name="connsiteX50" fmla="*/ 469059 w 624564"/>
                  <a:gd name="connsiteY50" fmla="*/ 556378 h 734675"/>
                  <a:gd name="connsiteX51" fmla="*/ 455344 w 624564"/>
                  <a:gd name="connsiteY51" fmla="*/ 550892 h 734675"/>
                  <a:gd name="connsiteX52" fmla="*/ 421056 w 624564"/>
                  <a:gd name="connsiteY52" fmla="*/ 533062 h 734675"/>
                  <a:gd name="connsiteX53" fmla="*/ 399112 w 624564"/>
                  <a:gd name="connsiteY53" fmla="*/ 534434 h 734675"/>
                  <a:gd name="connsiteX54" fmla="*/ 360709 w 624564"/>
                  <a:gd name="connsiteY54" fmla="*/ 594781 h 734675"/>
                  <a:gd name="connsiteX55" fmla="*/ 360709 w 624564"/>
                  <a:gd name="connsiteY55" fmla="*/ 622211 h 734675"/>
                  <a:gd name="connsiteX56" fmla="*/ 352480 w 624564"/>
                  <a:gd name="connsiteY56" fmla="*/ 622211 h 734675"/>
                  <a:gd name="connsiteX57" fmla="*/ 351109 w 624564"/>
                  <a:gd name="connsiteY57" fmla="*/ 633183 h 734675"/>
                  <a:gd name="connsiteX58" fmla="*/ 338765 w 624564"/>
                  <a:gd name="connsiteY58" fmla="*/ 633183 h 734675"/>
                  <a:gd name="connsiteX59" fmla="*/ 316821 w 624564"/>
                  <a:gd name="connsiteY59" fmla="*/ 642784 h 734675"/>
                  <a:gd name="connsiteX60" fmla="*/ 307220 w 624564"/>
                  <a:gd name="connsiteY60" fmla="*/ 638669 h 734675"/>
                  <a:gd name="connsiteX61" fmla="*/ 303106 w 624564"/>
                  <a:gd name="connsiteY61" fmla="*/ 652384 h 734675"/>
                  <a:gd name="connsiteX62" fmla="*/ 292133 w 624564"/>
                  <a:gd name="connsiteY62" fmla="*/ 664728 h 734675"/>
                  <a:gd name="connsiteX63" fmla="*/ 278418 w 624564"/>
                  <a:gd name="connsiteY63" fmla="*/ 660613 h 734675"/>
                  <a:gd name="connsiteX64" fmla="*/ 249616 w 624564"/>
                  <a:gd name="connsiteY64" fmla="*/ 672957 h 734675"/>
                  <a:gd name="connsiteX65" fmla="*/ 237273 w 624564"/>
                  <a:gd name="connsiteY65" fmla="*/ 685301 h 734675"/>
                  <a:gd name="connsiteX66" fmla="*/ 234530 w 624564"/>
                  <a:gd name="connsiteY66" fmla="*/ 699016 h 734675"/>
                  <a:gd name="connsiteX67" fmla="*/ 212585 w 624564"/>
                  <a:gd name="connsiteY67" fmla="*/ 699016 h 734675"/>
                  <a:gd name="connsiteX68" fmla="*/ 201613 w 624564"/>
                  <a:gd name="connsiteY68" fmla="*/ 694901 h 734675"/>
                  <a:gd name="connsiteX69" fmla="*/ 193384 w 624564"/>
                  <a:gd name="connsiteY69" fmla="*/ 701759 h 734675"/>
                  <a:gd name="connsiteX70" fmla="*/ 187898 w 624564"/>
                  <a:gd name="connsiteY70" fmla="*/ 720960 h 734675"/>
                  <a:gd name="connsiteX71" fmla="*/ 171440 w 624564"/>
                  <a:gd name="connsiteY71" fmla="*/ 734675 h 734675"/>
                  <a:gd name="connsiteX72" fmla="*/ 130294 w 624564"/>
                  <a:gd name="connsiteY72" fmla="*/ 704502 h 734675"/>
                  <a:gd name="connsiteX73" fmla="*/ 133037 w 624564"/>
                  <a:gd name="connsiteY73" fmla="*/ 682558 h 734675"/>
                  <a:gd name="connsiteX74" fmla="*/ 127551 w 624564"/>
                  <a:gd name="connsiteY74" fmla="*/ 663356 h 734675"/>
                  <a:gd name="connsiteX75" fmla="*/ 137152 w 624564"/>
                  <a:gd name="connsiteY75" fmla="*/ 651013 h 734675"/>
                  <a:gd name="connsiteX76" fmla="*/ 130294 w 624564"/>
                  <a:gd name="connsiteY76" fmla="*/ 633183 h 734675"/>
                  <a:gd name="connsiteX77" fmla="*/ 108350 w 624564"/>
                  <a:gd name="connsiteY77" fmla="*/ 631811 h 734675"/>
                  <a:gd name="connsiteX78" fmla="*/ 102864 w 624564"/>
                  <a:gd name="connsiteY78" fmla="*/ 611239 h 734675"/>
                  <a:gd name="connsiteX79" fmla="*/ 127551 w 624564"/>
                  <a:gd name="connsiteY79" fmla="*/ 605753 h 734675"/>
                  <a:gd name="connsiteX80" fmla="*/ 124808 w 624564"/>
                  <a:gd name="connsiteY80" fmla="*/ 590666 h 734675"/>
                  <a:gd name="connsiteX81" fmla="*/ 126180 w 624564"/>
                  <a:gd name="connsiteY81" fmla="*/ 576951 h 734675"/>
                  <a:gd name="connsiteX82" fmla="*/ 126180 w 624564"/>
                  <a:gd name="connsiteY82" fmla="*/ 571465 h 734675"/>
                  <a:gd name="connsiteX83" fmla="*/ 112465 w 624564"/>
                  <a:gd name="connsiteY83" fmla="*/ 557750 h 734675"/>
                  <a:gd name="connsiteX84" fmla="*/ 109722 w 624564"/>
                  <a:gd name="connsiteY84" fmla="*/ 538548 h 734675"/>
                  <a:gd name="connsiteX85" fmla="*/ 131666 w 624564"/>
                  <a:gd name="connsiteY85" fmla="*/ 527576 h 734675"/>
                  <a:gd name="connsiteX86" fmla="*/ 138523 w 624564"/>
                  <a:gd name="connsiteY86" fmla="*/ 519347 h 734675"/>
                  <a:gd name="connsiteX87" fmla="*/ 138523 w 624564"/>
                  <a:gd name="connsiteY87" fmla="*/ 490545 h 734675"/>
                  <a:gd name="connsiteX88" fmla="*/ 135780 w 624564"/>
                  <a:gd name="connsiteY88" fmla="*/ 452143 h 734675"/>
                  <a:gd name="connsiteX89" fmla="*/ 126180 w 624564"/>
                  <a:gd name="connsiteY89" fmla="*/ 438428 h 734675"/>
                  <a:gd name="connsiteX90" fmla="*/ 93263 w 624564"/>
                  <a:gd name="connsiteY90" fmla="*/ 437056 h 734675"/>
                  <a:gd name="connsiteX91" fmla="*/ 71319 w 624564"/>
                  <a:gd name="connsiteY91" fmla="*/ 450771 h 734675"/>
                  <a:gd name="connsiteX92" fmla="*/ 50746 w 624564"/>
                  <a:gd name="connsiteY92" fmla="*/ 439799 h 734675"/>
                  <a:gd name="connsiteX93" fmla="*/ 48003 w 624564"/>
                  <a:gd name="connsiteY93" fmla="*/ 449400 h 734675"/>
                  <a:gd name="connsiteX94" fmla="*/ 35660 w 624564"/>
                  <a:gd name="connsiteY94" fmla="*/ 448028 h 734675"/>
                  <a:gd name="connsiteX95" fmla="*/ 26059 w 624564"/>
                  <a:gd name="connsiteY95" fmla="*/ 435685 h 734675"/>
                  <a:gd name="connsiteX96" fmla="*/ 0 w 624564"/>
                  <a:gd name="connsiteY96" fmla="*/ 426084 h 734675"/>
                  <a:gd name="connsiteX97" fmla="*/ 2743 w 624564"/>
                  <a:gd name="connsiteY97" fmla="*/ 361623 h 734675"/>
                  <a:gd name="connsiteX98" fmla="*/ 15087 w 624564"/>
                  <a:gd name="connsiteY98" fmla="*/ 342422 h 734675"/>
                  <a:gd name="connsiteX99" fmla="*/ 10972 w 624564"/>
                  <a:gd name="connsiteY99" fmla="*/ 327335 h 734675"/>
                  <a:gd name="connsiteX100" fmla="*/ 15087 w 624564"/>
                  <a:gd name="connsiteY100" fmla="*/ 316363 h 734675"/>
                  <a:gd name="connsiteX101" fmla="*/ 31545 w 624564"/>
                  <a:gd name="connsiteY101" fmla="*/ 298533 h 734675"/>
                  <a:gd name="connsiteX102" fmla="*/ 37031 w 624564"/>
                  <a:gd name="connsiteY102" fmla="*/ 287561 h 734675"/>
                  <a:gd name="connsiteX103" fmla="*/ 64461 w 624564"/>
                  <a:gd name="connsiteY103" fmla="*/ 282075 h 734675"/>
                  <a:gd name="connsiteX104" fmla="*/ 67205 w 624564"/>
                  <a:gd name="connsiteY104" fmla="*/ 262874 h 734675"/>
                  <a:gd name="connsiteX105" fmla="*/ 67205 w 624564"/>
                  <a:gd name="connsiteY105" fmla="*/ 249159 h 734675"/>
                  <a:gd name="connsiteX106" fmla="*/ 89149 w 624564"/>
                  <a:gd name="connsiteY106" fmla="*/ 240930 h 734675"/>
                  <a:gd name="connsiteX107" fmla="*/ 105607 w 624564"/>
                  <a:gd name="connsiteY107" fmla="*/ 245044 h 734675"/>
                  <a:gd name="connsiteX108" fmla="*/ 115208 w 624564"/>
                  <a:gd name="connsiteY108" fmla="*/ 231329 h 734675"/>
                  <a:gd name="connsiteX109" fmla="*/ 159489 w 624564"/>
                  <a:gd name="connsiteY109" fmla="*/ 217910 h 734675"/>
                  <a:gd name="connsiteX110" fmla="*/ 159553 w 624564"/>
                  <a:gd name="connsiteY110" fmla="*/ 218300 h 734675"/>
                  <a:gd name="connsiteX111" fmla="*/ 169840 w 624564"/>
                  <a:gd name="connsiteY111" fmla="*/ 218300 h 734675"/>
                  <a:gd name="connsiteX112" fmla="*/ 176697 w 624564"/>
                  <a:gd name="connsiteY112" fmla="*/ 204584 h 734675"/>
                  <a:gd name="connsiteX113" fmla="*/ 183555 w 624564"/>
                  <a:gd name="connsiteY113" fmla="*/ 203441 h 734675"/>
                  <a:gd name="connsiteX114" fmla="*/ 206414 w 624564"/>
                  <a:gd name="connsiteY114" fmla="*/ 211442 h 734675"/>
                  <a:gd name="connsiteX115" fmla="*/ 214414 w 624564"/>
                  <a:gd name="connsiteY115" fmla="*/ 211442 h 734675"/>
                  <a:gd name="connsiteX116" fmla="*/ 220129 w 624564"/>
                  <a:gd name="connsiteY116" fmla="*/ 201156 h 734675"/>
                  <a:gd name="connsiteX117" fmla="*/ 226986 w 624564"/>
                  <a:gd name="connsiteY117" fmla="*/ 200013 h 734675"/>
                  <a:gd name="connsiteX118" fmla="*/ 236129 w 624564"/>
                  <a:gd name="connsiteY118" fmla="*/ 186298 h 734675"/>
                  <a:gd name="connsiteX119" fmla="*/ 232701 w 624564"/>
                  <a:gd name="connsiteY119" fmla="*/ 165725 h 734675"/>
                  <a:gd name="connsiteX120" fmla="*/ 250988 w 624564"/>
                  <a:gd name="connsiteY120" fmla="*/ 165725 h 734675"/>
                  <a:gd name="connsiteX121" fmla="*/ 258988 w 624564"/>
                  <a:gd name="connsiteY121" fmla="*/ 156581 h 734675"/>
                  <a:gd name="connsiteX122" fmla="*/ 279562 w 624564"/>
                  <a:gd name="connsiteY122" fmla="*/ 157724 h 734675"/>
                  <a:gd name="connsiteX123" fmla="*/ 286418 w 624564"/>
                  <a:gd name="connsiteY123" fmla="*/ 155438 h 734675"/>
                  <a:gd name="connsiteX124" fmla="*/ 288705 w 624564"/>
                  <a:gd name="connsiteY124" fmla="*/ 144009 h 734675"/>
                  <a:gd name="connsiteX125" fmla="*/ 285276 w 624564"/>
                  <a:gd name="connsiteY125" fmla="*/ 123436 h 734675"/>
                  <a:gd name="connsiteX126" fmla="*/ 290990 w 624564"/>
                  <a:gd name="connsiteY126" fmla="*/ 116579 h 734675"/>
                  <a:gd name="connsiteX127" fmla="*/ 302420 w 624564"/>
                  <a:gd name="connsiteY127" fmla="*/ 113150 h 734675"/>
                  <a:gd name="connsiteX128" fmla="*/ 318421 w 624564"/>
                  <a:gd name="connsiteY128" fmla="*/ 115436 h 734675"/>
                  <a:gd name="connsiteX129" fmla="*/ 318421 w 624564"/>
                  <a:gd name="connsiteY129" fmla="*/ 91434 h 734675"/>
                  <a:gd name="connsiteX130" fmla="*/ 309277 w 624564"/>
                  <a:gd name="connsiteY130" fmla="*/ 82291 h 734675"/>
                  <a:gd name="connsiteX131" fmla="*/ 310420 w 624564"/>
                  <a:gd name="connsiteY131" fmla="*/ 57147 h 734675"/>
                  <a:gd name="connsiteX132" fmla="*/ 317278 w 624564"/>
                  <a:gd name="connsiteY132" fmla="*/ 51432 h 734675"/>
                  <a:gd name="connsiteX133" fmla="*/ 346994 w 624564"/>
                  <a:gd name="connsiteY133" fmla="*/ 49146 h 734675"/>
                  <a:gd name="connsiteX134" fmla="*/ 377853 w 624564"/>
                  <a:gd name="connsiteY134" fmla="*/ 29716 h 734675"/>
                  <a:gd name="connsiteX135" fmla="*/ 378996 w 624564"/>
                  <a:gd name="connsiteY135" fmla="*/ 8001 h 734675"/>
                  <a:gd name="connsiteX136" fmla="*/ 384711 w 624564"/>
                  <a:gd name="connsiteY136" fmla="*/ 0 h 734675"/>
                  <a:gd name="connsiteX0" fmla="*/ 624561 w 716001"/>
                  <a:gd name="connsiteY0" fmla="*/ 349343 h 734675"/>
                  <a:gd name="connsiteX1" fmla="*/ 552477 w 716001"/>
                  <a:gd name="connsiteY1" fmla="*/ 419288 h 734675"/>
                  <a:gd name="connsiteX2" fmla="*/ 532149 w 716001"/>
                  <a:gd name="connsiteY2" fmla="*/ 450314 h 734675"/>
                  <a:gd name="connsiteX3" fmla="*/ 529863 w 716001"/>
                  <a:gd name="connsiteY3" fmla="*/ 472030 h 734675"/>
                  <a:gd name="connsiteX4" fmla="*/ 547007 w 716001"/>
                  <a:gd name="connsiteY4" fmla="*/ 490317 h 734675"/>
                  <a:gd name="connsiteX5" fmla="*/ 552477 w 716001"/>
                  <a:gd name="connsiteY5" fmla="*/ 491411 h 734675"/>
                  <a:gd name="connsiteX6" fmla="*/ 552477 w 716001"/>
                  <a:gd name="connsiteY6" fmla="*/ 572641 h 734675"/>
                  <a:gd name="connsiteX7" fmla="*/ 545864 w 716001"/>
                  <a:gd name="connsiteY7" fmla="*/ 567350 h 734675"/>
                  <a:gd name="connsiteX8" fmla="*/ 522548 w 716001"/>
                  <a:gd name="connsiteY8" fmla="*/ 552264 h 734675"/>
                  <a:gd name="connsiteX9" fmla="*/ 503347 w 716001"/>
                  <a:gd name="connsiteY9" fmla="*/ 560493 h 734675"/>
                  <a:gd name="connsiteX10" fmla="*/ 469059 w 716001"/>
                  <a:gd name="connsiteY10" fmla="*/ 556378 h 734675"/>
                  <a:gd name="connsiteX11" fmla="*/ 455344 w 716001"/>
                  <a:gd name="connsiteY11" fmla="*/ 550892 h 734675"/>
                  <a:gd name="connsiteX12" fmla="*/ 421056 w 716001"/>
                  <a:gd name="connsiteY12" fmla="*/ 533062 h 734675"/>
                  <a:gd name="connsiteX13" fmla="*/ 399112 w 716001"/>
                  <a:gd name="connsiteY13" fmla="*/ 534434 h 734675"/>
                  <a:gd name="connsiteX14" fmla="*/ 360709 w 716001"/>
                  <a:gd name="connsiteY14" fmla="*/ 594781 h 734675"/>
                  <a:gd name="connsiteX15" fmla="*/ 360709 w 716001"/>
                  <a:gd name="connsiteY15" fmla="*/ 622211 h 734675"/>
                  <a:gd name="connsiteX16" fmla="*/ 352480 w 716001"/>
                  <a:gd name="connsiteY16" fmla="*/ 622211 h 734675"/>
                  <a:gd name="connsiteX17" fmla="*/ 351109 w 716001"/>
                  <a:gd name="connsiteY17" fmla="*/ 633183 h 734675"/>
                  <a:gd name="connsiteX18" fmla="*/ 338765 w 716001"/>
                  <a:gd name="connsiteY18" fmla="*/ 633183 h 734675"/>
                  <a:gd name="connsiteX19" fmla="*/ 316821 w 716001"/>
                  <a:gd name="connsiteY19" fmla="*/ 642784 h 734675"/>
                  <a:gd name="connsiteX20" fmla="*/ 307220 w 716001"/>
                  <a:gd name="connsiteY20" fmla="*/ 638669 h 734675"/>
                  <a:gd name="connsiteX21" fmla="*/ 303106 w 716001"/>
                  <a:gd name="connsiteY21" fmla="*/ 652384 h 734675"/>
                  <a:gd name="connsiteX22" fmla="*/ 292133 w 716001"/>
                  <a:gd name="connsiteY22" fmla="*/ 664728 h 734675"/>
                  <a:gd name="connsiteX23" fmla="*/ 278418 w 716001"/>
                  <a:gd name="connsiteY23" fmla="*/ 660613 h 734675"/>
                  <a:gd name="connsiteX24" fmla="*/ 249616 w 716001"/>
                  <a:gd name="connsiteY24" fmla="*/ 672957 h 734675"/>
                  <a:gd name="connsiteX25" fmla="*/ 237273 w 716001"/>
                  <a:gd name="connsiteY25" fmla="*/ 685301 h 734675"/>
                  <a:gd name="connsiteX26" fmla="*/ 234530 w 716001"/>
                  <a:gd name="connsiteY26" fmla="*/ 699016 h 734675"/>
                  <a:gd name="connsiteX27" fmla="*/ 212585 w 716001"/>
                  <a:gd name="connsiteY27" fmla="*/ 699016 h 734675"/>
                  <a:gd name="connsiteX28" fmla="*/ 201613 w 716001"/>
                  <a:gd name="connsiteY28" fmla="*/ 694901 h 734675"/>
                  <a:gd name="connsiteX29" fmla="*/ 193384 w 716001"/>
                  <a:gd name="connsiteY29" fmla="*/ 701759 h 734675"/>
                  <a:gd name="connsiteX30" fmla="*/ 187898 w 716001"/>
                  <a:gd name="connsiteY30" fmla="*/ 720960 h 734675"/>
                  <a:gd name="connsiteX31" fmla="*/ 171440 w 716001"/>
                  <a:gd name="connsiteY31" fmla="*/ 734675 h 734675"/>
                  <a:gd name="connsiteX32" fmla="*/ 130294 w 716001"/>
                  <a:gd name="connsiteY32" fmla="*/ 704502 h 734675"/>
                  <a:gd name="connsiteX33" fmla="*/ 133037 w 716001"/>
                  <a:gd name="connsiteY33" fmla="*/ 682558 h 734675"/>
                  <a:gd name="connsiteX34" fmla="*/ 127551 w 716001"/>
                  <a:gd name="connsiteY34" fmla="*/ 663356 h 734675"/>
                  <a:gd name="connsiteX35" fmla="*/ 137152 w 716001"/>
                  <a:gd name="connsiteY35" fmla="*/ 651013 h 734675"/>
                  <a:gd name="connsiteX36" fmla="*/ 130294 w 716001"/>
                  <a:gd name="connsiteY36" fmla="*/ 633183 h 734675"/>
                  <a:gd name="connsiteX37" fmla="*/ 108350 w 716001"/>
                  <a:gd name="connsiteY37" fmla="*/ 631811 h 734675"/>
                  <a:gd name="connsiteX38" fmla="*/ 102864 w 716001"/>
                  <a:gd name="connsiteY38" fmla="*/ 611239 h 734675"/>
                  <a:gd name="connsiteX39" fmla="*/ 127551 w 716001"/>
                  <a:gd name="connsiteY39" fmla="*/ 605753 h 734675"/>
                  <a:gd name="connsiteX40" fmla="*/ 124808 w 716001"/>
                  <a:gd name="connsiteY40" fmla="*/ 590666 h 734675"/>
                  <a:gd name="connsiteX41" fmla="*/ 126180 w 716001"/>
                  <a:gd name="connsiteY41" fmla="*/ 576951 h 734675"/>
                  <a:gd name="connsiteX42" fmla="*/ 126180 w 716001"/>
                  <a:gd name="connsiteY42" fmla="*/ 571465 h 734675"/>
                  <a:gd name="connsiteX43" fmla="*/ 112465 w 716001"/>
                  <a:gd name="connsiteY43" fmla="*/ 557750 h 734675"/>
                  <a:gd name="connsiteX44" fmla="*/ 109722 w 716001"/>
                  <a:gd name="connsiteY44" fmla="*/ 538548 h 734675"/>
                  <a:gd name="connsiteX45" fmla="*/ 131666 w 716001"/>
                  <a:gd name="connsiteY45" fmla="*/ 527576 h 734675"/>
                  <a:gd name="connsiteX46" fmla="*/ 138523 w 716001"/>
                  <a:gd name="connsiteY46" fmla="*/ 519347 h 734675"/>
                  <a:gd name="connsiteX47" fmla="*/ 138523 w 716001"/>
                  <a:gd name="connsiteY47" fmla="*/ 490545 h 734675"/>
                  <a:gd name="connsiteX48" fmla="*/ 135780 w 716001"/>
                  <a:gd name="connsiteY48" fmla="*/ 452143 h 734675"/>
                  <a:gd name="connsiteX49" fmla="*/ 126180 w 716001"/>
                  <a:gd name="connsiteY49" fmla="*/ 438428 h 734675"/>
                  <a:gd name="connsiteX50" fmla="*/ 93263 w 716001"/>
                  <a:gd name="connsiteY50" fmla="*/ 437056 h 734675"/>
                  <a:gd name="connsiteX51" fmla="*/ 71319 w 716001"/>
                  <a:gd name="connsiteY51" fmla="*/ 450771 h 734675"/>
                  <a:gd name="connsiteX52" fmla="*/ 50746 w 716001"/>
                  <a:gd name="connsiteY52" fmla="*/ 439799 h 734675"/>
                  <a:gd name="connsiteX53" fmla="*/ 48003 w 716001"/>
                  <a:gd name="connsiteY53" fmla="*/ 449400 h 734675"/>
                  <a:gd name="connsiteX54" fmla="*/ 35660 w 716001"/>
                  <a:gd name="connsiteY54" fmla="*/ 448028 h 734675"/>
                  <a:gd name="connsiteX55" fmla="*/ 26059 w 716001"/>
                  <a:gd name="connsiteY55" fmla="*/ 435685 h 734675"/>
                  <a:gd name="connsiteX56" fmla="*/ 0 w 716001"/>
                  <a:gd name="connsiteY56" fmla="*/ 426084 h 734675"/>
                  <a:gd name="connsiteX57" fmla="*/ 2743 w 716001"/>
                  <a:gd name="connsiteY57" fmla="*/ 361623 h 734675"/>
                  <a:gd name="connsiteX58" fmla="*/ 15087 w 716001"/>
                  <a:gd name="connsiteY58" fmla="*/ 342422 h 734675"/>
                  <a:gd name="connsiteX59" fmla="*/ 10972 w 716001"/>
                  <a:gd name="connsiteY59" fmla="*/ 327335 h 734675"/>
                  <a:gd name="connsiteX60" fmla="*/ 15087 w 716001"/>
                  <a:gd name="connsiteY60" fmla="*/ 316363 h 734675"/>
                  <a:gd name="connsiteX61" fmla="*/ 31545 w 716001"/>
                  <a:gd name="connsiteY61" fmla="*/ 298533 h 734675"/>
                  <a:gd name="connsiteX62" fmla="*/ 37031 w 716001"/>
                  <a:gd name="connsiteY62" fmla="*/ 287561 h 734675"/>
                  <a:gd name="connsiteX63" fmla="*/ 64461 w 716001"/>
                  <a:gd name="connsiteY63" fmla="*/ 282075 h 734675"/>
                  <a:gd name="connsiteX64" fmla="*/ 67205 w 716001"/>
                  <a:gd name="connsiteY64" fmla="*/ 262874 h 734675"/>
                  <a:gd name="connsiteX65" fmla="*/ 67205 w 716001"/>
                  <a:gd name="connsiteY65" fmla="*/ 249159 h 734675"/>
                  <a:gd name="connsiteX66" fmla="*/ 89149 w 716001"/>
                  <a:gd name="connsiteY66" fmla="*/ 240930 h 734675"/>
                  <a:gd name="connsiteX67" fmla="*/ 105607 w 716001"/>
                  <a:gd name="connsiteY67" fmla="*/ 245044 h 734675"/>
                  <a:gd name="connsiteX68" fmla="*/ 115208 w 716001"/>
                  <a:gd name="connsiteY68" fmla="*/ 231329 h 734675"/>
                  <a:gd name="connsiteX69" fmla="*/ 159489 w 716001"/>
                  <a:gd name="connsiteY69" fmla="*/ 217910 h 734675"/>
                  <a:gd name="connsiteX70" fmla="*/ 159553 w 716001"/>
                  <a:gd name="connsiteY70" fmla="*/ 218300 h 734675"/>
                  <a:gd name="connsiteX71" fmla="*/ 169840 w 716001"/>
                  <a:gd name="connsiteY71" fmla="*/ 218300 h 734675"/>
                  <a:gd name="connsiteX72" fmla="*/ 176697 w 716001"/>
                  <a:gd name="connsiteY72" fmla="*/ 204584 h 734675"/>
                  <a:gd name="connsiteX73" fmla="*/ 183555 w 716001"/>
                  <a:gd name="connsiteY73" fmla="*/ 203441 h 734675"/>
                  <a:gd name="connsiteX74" fmla="*/ 206414 w 716001"/>
                  <a:gd name="connsiteY74" fmla="*/ 211442 h 734675"/>
                  <a:gd name="connsiteX75" fmla="*/ 214414 w 716001"/>
                  <a:gd name="connsiteY75" fmla="*/ 211442 h 734675"/>
                  <a:gd name="connsiteX76" fmla="*/ 220129 w 716001"/>
                  <a:gd name="connsiteY76" fmla="*/ 201156 h 734675"/>
                  <a:gd name="connsiteX77" fmla="*/ 226986 w 716001"/>
                  <a:gd name="connsiteY77" fmla="*/ 200013 h 734675"/>
                  <a:gd name="connsiteX78" fmla="*/ 236129 w 716001"/>
                  <a:gd name="connsiteY78" fmla="*/ 186298 h 734675"/>
                  <a:gd name="connsiteX79" fmla="*/ 232701 w 716001"/>
                  <a:gd name="connsiteY79" fmla="*/ 165725 h 734675"/>
                  <a:gd name="connsiteX80" fmla="*/ 250988 w 716001"/>
                  <a:gd name="connsiteY80" fmla="*/ 165725 h 734675"/>
                  <a:gd name="connsiteX81" fmla="*/ 258988 w 716001"/>
                  <a:gd name="connsiteY81" fmla="*/ 156581 h 734675"/>
                  <a:gd name="connsiteX82" fmla="*/ 279562 w 716001"/>
                  <a:gd name="connsiteY82" fmla="*/ 157724 h 734675"/>
                  <a:gd name="connsiteX83" fmla="*/ 286418 w 716001"/>
                  <a:gd name="connsiteY83" fmla="*/ 155438 h 734675"/>
                  <a:gd name="connsiteX84" fmla="*/ 288705 w 716001"/>
                  <a:gd name="connsiteY84" fmla="*/ 144009 h 734675"/>
                  <a:gd name="connsiteX85" fmla="*/ 285276 w 716001"/>
                  <a:gd name="connsiteY85" fmla="*/ 123436 h 734675"/>
                  <a:gd name="connsiteX86" fmla="*/ 290990 w 716001"/>
                  <a:gd name="connsiteY86" fmla="*/ 116579 h 734675"/>
                  <a:gd name="connsiteX87" fmla="*/ 302420 w 716001"/>
                  <a:gd name="connsiteY87" fmla="*/ 113150 h 734675"/>
                  <a:gd name="connsiteX88" fmla="*/ 318421 w 716001"/>
                  <a:gd name="connsiteY88" fmla="*/ 115436 h 734675"/>
                  <a:gd name="connsiteX89" fmla="*/ 318421 w 716001"/>
                  <a:gd name="connsiteY89" fmla="*/ 91434 h 734675"/>
                  <a:gd name="connsiteX90" fmla="*/ 309277 w 716001"/>
                  <a:gd name="connsiteY90" fmla="*/ 82291 h 734675"/>
                  <a:gd name="connsiteX91" fmla="*/ 310420 w 716001"/>
                  <a:gd name="connsiteY91" fmla="*/ 57147 h 734675"/>
                  <a:gd name="connsiteX92" fmla="*/ 317278 w 716001"/>
                  <a:gd name="connsiteY92" fmla="*/ 51432 h 734675"/>
                  <a:gd name="connsiteX93" fmla="*/ 346994 w 716001"/>
                  <a:gd name="connsiteY93" fmla="*/ 49146 h 734675"/>
                  <a:gd name="connsiteX94" fmla="*/ 377853 w 716001"/>
                  <a:gd name="connsiteY94" fmla="*/ 29716 h 734675"/>
                  <a:gd name="connsiteX95" fmla="*/ 378996 w 716001"/>
                  <a:gd name="connsiteY95" fmla="*/ 8001 h 734675"/>
                  <a:gd name="connsiteX96" fmla="*/ 384711 w 716001"/>
                  <a:gd name="connsiteY96" fmla="*/ 0 h 734675"/>
                  <a:gd name="connsiteX97" fmla="*/ 394997 w 716001"/>
                  <a:gd name="connsiteY97" fmla="*/ 6858 h 734675"/>
                  <a:gd name="connsiteX98" fmla="*/ 405283 w 716001"/>
                  <a:gd name="connsiteY98" fmla="*/ 19430 h 734675"/>
                  <a:gd name="connsiteX99" fmla="*/ 414427 w 716001"/>
                  <a:gd name="connsiteY99" fmla="*/ 34288 h 734675"/>
                  <a:gd name="connsiteX100" fmla="*/ 424714 w 716001"/>
                  <a:gd name="connsiteY100" fmla="*/ 36574 h 734675"/>
                  <a:gd name="connsiteX101" fmla="*/ 425857 w 716001"/>
                  <a:gd name="connsiteY101" fmla="*/ 56004 h 734675"/>
                  <a:gd name="connsiteX102" fmla="*/ 431571 w 716001"/>
                  <a:gd name="connsiteY102" fmla="*/ 62861 h 734675"/>
                  <a:gd name="connsiteX103" fmla="*/ 441857 w 716001"/>
                  <a:gd name="connsiteY103" fmla="*/ 67433 h 734675"/>
                  <a:gd name="connsiteX104" fmla="*/ 449858 w 716001"/>
                  <a:gd name="connsiteY104" fmla="*/ 66290 h 734675"/>
                  <a:gd name="connsiteX105" fmla="*/ 464264 w 716001"/>
                  <a:gd name="connsiteY105" fmla="*/ 68307 h 734675"/>
                  <a:gd name="connsiteX106" fmla="*/ 456716 w 716001"/>
                  <a:gd name="connsiteY106" fmla="*/ 79091 h 734675"/>
                  <a:gd name="connsiteX107" fmla="*/ 457309 w 716001"/>
                  <a:gd name="connsiteY107" fmla="*/ 82595 h 734675"/>
                  <a:gd name="connsiteX108" fmla="*/ 462431 w 716001"/>
                  <a:gd name="connsiteY108" fmla="*/ 86863 h 734675"/>
                  <a:gd name="connsiteX109" fmla="*/ 479574 w 716001"/>
                  <a:gd name="connsiteY109" fmla="*/ 82291 h 734675"/>
                  <a:gd name="connsiteX110" fmla="*/ 516148 w 716001"/>
                  <a:gd name="connsiteY110" fmla="*/ 89149 h 734675"/>
                  <a:gd name="connsiteX111" fmla="*/ 534435 w 716001"/>
                  <a:gd name="connsiteY111" fmla="*/ 94863 h 734675"/>
                  <a:gd name="connsiteX112" fmla="*/ 540150 w 716001"/>
                  <a:gd name="connsiteY112" fmla="*/ 99435 h 734675"/>
                  <a:gd name="connsiteX113" fmla="*/ 542435 w 716001"/>
                  <a:gd name="connsiteY113" fmla="*/ 98292 h 734675"/>
                  <a:gd name="connsiteX114" fmla="*/ 542435 w 716001"/>
                  <a:gd name="connsiteY114" fmla="*/ 107435 h 734675"/>
                  <a:gd name="connsiteX115" fmla="*/ 534435 w 716001"/>
                  <a:gd name="connsiteY115" fmla="*/ 110864 h 734675"/>
                  <a:gd name="connsiteX116" fmla="*/ 532149 w 716001"/>
                  <a:gd name="connsiteY116" fmla="*/ 118865 h 734675"/>
                  <a:gd name="connsiteX117" fmla="*/ 526435 w 716001"/>
                  <a:gd name="connsiteY117" fmla="*/ 120008 h 734675"/>
                  <a:gd name="connsiteX118" fmla="*/ 524148 w 716001"/>
                  <a:gd name="connsiteY118" fmla="*/ 140580 h 734675"/>
                  <a:gd name="connsiteX119" fmla="*/ 536721 w 716001"/>
                  <a:gd name="connsiteY119" fmla="*/ 152010 h 734675"/>
                  <a:gd name="connsiteX120" fmla="*/ 544722 w 716001"/>
                  <a:gd name="connsiteY120" fmla="*/ 153153 h 734675"/>
                  <a:gd name="connsiteX121" fmla="*/ 552477 w 716001"/>
                  <a:gd name="connsiteY121" fmla="*/ 162016 h 734675"/>
                  <a:gd name="connsiteX122" fmla="*/ 552477 w 716001"/>
                  <a:gd name="connsiteY122" fmla="*/ 162628 h 734675"/>
                  <a:gd name="connsiteX123" fmla="*/ 536721 w 716001"/>
                  <a:gd name="connsiteY123" fmla="*/ 184012 h 734675"/>
                  <a:gd name="connsiteX124" fmla="*/ 523006 w 716001"/>
                  <a:gd name="connsiteY124" fmla="*/ 196584 h 734675"/>
                  <a:gd name="connsiteX125" fmla="*/ 523006 w 716001"/>
                  <a:gd name="connsiteY125" fmla="*/ 203441 h 734675"/>
                  <a:gd name="connsiteX126" fmla="*/ 534435 w 716001"/>
                  <a:gd name="connsiteY126" fmla="*/ 217157 h 734675"/>
                  <a:gd name="connsiteX127" fmla="*/ 527577 w 716001"/>
                  <a:gd name="connsiteY127" fmla="*/ 232015 h 734675"/>
                  <a:gd name="connsiteX128" fmla="*/ 512720 w 716001"/>
                  <a:gd name="connsiteY128" fmla="*/ 252587 h 734675"/>
                  <a:gd name="connsiteX129" fmla="*/ 517291 w 716001"/>
                  <a:gd name="connsiteY129" fmla="*/ 261731 h 734675"/>
                  <a:gd name="connsiteX130" fmla="*/ 510433 w 716001"/>
                  <a:gd name="connsiteY130" fmla="*/ 275446 h 734675"/>
                  <a:gd name="connsiteX131" fmla="*/ 515005 w 716001"/>
                  <a:gd name="connsiteY131" fmla="*/ 293733 h 734675"/>
                  <a:gd name="connsiteX132" fmla="*/ 527577 w 716001"/>
                  <a:gd name="connsiteY132" fmla="*/ 305162 h 734675"/>
                  <a:gd name="connsiteX133" fmla="*/ 542435 w 716001"/>
                  <a:gd name="connsiteY133" fmla="*/ 306305 h 734675"/>
                  <a:gd name="connsiteX134" fmla="*/ 549293 w 716001"/>
                  <a:gd name="connsiteY134" fmla="*/ 309734 h 734675"/>
                  <a:gd name="connsiteX135" fmla="*/ 552477 w 716001"/>
                  <a:gd name="connsiteY135" fmla="*/ 309734 h 734675"/>
                  <a:gd name="connsiteX136" fmla="*/ 716001 w 716001"/>
                  <a:gd name="connsiteY136" fmla="*/ 440783 h 734675"/>
                  <a:gd name="connsiteX0" fmla="*/ 552477 w 716001"/>
                  <a:gd name="connsiteY0" fmla="*/ 419288 h 734675"/>
                  <a:gd name="connsiteX1" fmla="*/ 532149 w 716001"/>
                  <a:gd name="connsiteY1" fmla="*/ 450314 h 734675"/>
                  <a:gd name="connsiteX2" fmla="*/ 529863 w 716001"/>
                  <a:gd name="connsiteY2" fmla="*/ 472030 h 734675"/>
                  <a:gd name="connsiteX3" fmla="*/ 547007 w 716001"/>
                  <a:gd name="connsiteY3" fmla="*/ 490317 h 734675"/>
                  <a:gd name="connsiteX4" fmla="*/ 552477 w 716001"/>
                  <a:gd name="connsiteY4" fmla="*/ 491411 h 734675"/>
                  <a:gd name="connsiteX5" fmla="*/ 552477 w 716001"/>
                  <a:gd name="connsiteY5" fmla="*/ 572641 h 734675"/>
                  <a:gd name="connsiteX6" fmla="*/ 545864 w 716001"/>
                  <a:gd name="connsiteY6" fmla="*/ 567350 h 734675"/>
                  <a:gd name="connsiteX7" fmla="*/ 522548 w 716001"/>
                  <a:gd name="connsiteY7" fmla="*/ 552264 h 734675"/>
                  <a:gd name="connsiteX8" fmla="*/ 503347 w 716001"/>
                  <a:gd name="connsiteY8" fmla="*/ 560493 h 734675"/>
                  <a:gd name="connsiteX9" fmla="*/ 469059 w 716001"/>
                  <a:gd name="connsiteY9" fmla="*/ 556378 h 734675"/>
                  <a:gd name="connsiteX10" fmla="*/ 455344 w 716001"/>
                  <a:gd name="connsiteY10" fmla="*/ 550892 h 734675"/>
                  <a:gd name="connsiteX11" fmla="*/ 421056 w 716001"/>
                  <a:gd name="connsiteY11" fmla="*/ 533062 h 734675"/>
                  <a:gd name="connsiteX12" fmla="*/ 399112 w 716001"/>
                  <a:gd name="connsiteY12" fmla="*/ 534434 h 734675"/>
                  <a:gd name="connsiteX13" fmla="*/ 360709 w 716001"/>
                  <a:gd name="connsiteY13" fmla="*/ 594781 h 734675"/>
                  <a:gd name="connsiteX14" fmla="*/ 360709 w 716001"/>
                  <a:gd name="connsiteY14" fmla="*/ 622211 h 734675"/>
                  <a:gd name="connsiteX15" fmla="*/ 352480 w 716001"/>
                  <a:gd name="connsiteY15" fmla="*/ 622211 h 734675"/>
                  <a:gd name="connsiteX16" fmla="*/ 351109 w 716001"/>
                  <a:gd name="connsiteY16" fmla="*/ 633183 h 734675"/>
                  <a:gd name="connsiteX17" fmla="*/ 338765 w 716001"/>
                  <a:gd name="connsiteY17" fmla="*/ 633183 h 734675"/>
                  <a:gd name="connsiteX18" fmla="*/ 316821 w 716001"/>
                  <a:gd name="connsiteY18" fmla="*/ 642784 h 734675"/>
                  <a:gd name="connsiteX19" fmla="*/ 307220 w 716001"/>
                  <a:gd name="connsiteY19" fmla="*/ 638669 h 734675"/>
                  <a:gd name="connsiteX20" fmla="*/ 303106 w 716001"/>
                  <a:gd name="connsiteY20" fmla="*/ 652384 h 734675"/>
                  <a:gd name="connsiteX21" fmla="*/ 292133 w 716001"/>
                  <a:gd name="connsiteY21" fmla="*/ 664728 h 734675"/>
                  <a:gd name="connsiteX22" fmla="*/ 278418 w 716001"/>
                  <a:gd name="connsiteY22" fmla="*/ 660613 h 734675"/>
                  <a:gd name="connsiteX23" fmla="*/ 249616 w 716001"/>
                  <a:gd name="connsiteY23" fmla="*/ 672957 h 734675"/>
                  <a:gd name="connsiteX24" fmla="*/ 237273 w 716001"/>
                  <a:gd name="connsiteY24" fmla="*/ 685301 h 734675"/>
                  <a:gd name="connsiteX25" fmla="*/ 234530 w 716001"/>
                  <a:gd name="connsiteY25" fmla="*/ 699016 h 734675"/>
                  <a:gd name="connsiteX26" fmla="*/ 212585 w 716001"/>
                  <a:gd name="connsiteY26" fmla="*/ 699016 h 734675"/>
                  <a:gd name="connsiteX27" fmla="*/ 201613 w 716001"/>
                  <a:gd name="connsiteY27" fmla="*/ 694901 h 734675"/>
                  <a:gd name="connsiteX28" fmla="*/ 193384 w 716001"/>
                  <a:gd name="connsiteY28" fmla="*/ 701759 h 734675"/>
                  <a:gd name="connsiteX29" fmla="*/ 187898 w 716001"/>
                  <a:gd name="connsiteY29" fmla="*/ 720960 h 734675"/>
                  <a:gd name="connsiteX30" fmla="*/ 171440 w 716001"/>
                  <a:gd name="connsiteY30" fmla="*/ 734675 h 734675"/>
                  <a:gd name="connsiteX31" fmla="*/ 130294 w 716001"/>
                  <a:gd name="connsiteY31" fmla="*/ 704502 h 734675"/>
                  <a:gd name="connsiteX32" fmla="*/ 133037 w 716001"/>
                  <a:gd name="connsiteY32" fmla="*/ 682558 h 734675"/>
                  <a:gd name="connsiteX33" fmla="*/ 127551 w 716001"/>
                  <a:gd name="connsiteY33" fmla="*/ 663356 h 734675"/>
                  <a:gd name="connsiteX34" fmla="*/ 137152 w 716001"/>
                  <a:gd name="connsiteY34" fmla="*/ 651013 h 734675"/>
                  <a:gd name="connsiteX35" fmla="*/ 130294 w 716001"/>
                  <a:gd name="connsiteY35" fmla="*/ 633183 h 734675"/>
                  <a:gd name="connsiteX36" fmla="*/ 108350 w 716001"/>
                  <a:gd name="connsiteY36" fmla="*/ 631811 h 734675"/>
                  <a:gd name="connsiteX37" fmla="*/ 102864 w 716001"/>
                  <a:gd name="connsiteY37" fmla="*/ 611239 h 734675"/>
                  <a:gd name="connsiteX38" fmla="*/ 127551 w 716001"/>
                  <a:gd name="connsiteY38" fmla="*/ 605753 h 734675"/>
                  <a:gd name="connsiteX39" fmla="*/ 124808 w 716001"/>
                  <a:gd name="connsiteY39" fmla="*/ 590666 h 734675"/>
                  <a:gd name="connsiteX40" fmla="*/ 126180 w 716001"/>
                  <a:gd name="connsiteY40" fmla="*/ 576951 h 734675"/>
                  <a:gd name="connsiteX41" fmla="*/ 126180 w 716001"/>
                  <a:gd name="connsiteY41" fmla="*/ 571465 h 734675"/>
                  <a:gd name="connsiteX42" fmla="*/ 112465 w 716001"/>
                  <a:gd name="connsiteY42" fmla="*/ 557750 h 734675"/>
                  <a:gd name="connsiteX43" fmla="*/ 109722 w 716001"/>
                  <a:gd name="connsiteY43" fmla="*/ 538548 h 734675"/>
                  <a:gd name="connsiteX44" fmla="*/ 131666 w 716001"/>
                  <a:gd name="connsiteY44" fmla="*/ 527576 h 734675"/>
                  <a:gd name="connsiteX45" fmla="*/ 138523 w 716001"/>
                  <a:gd name="connsiteY45" fmla="*/ 519347 h 734675"/>
                  <a:gd name="connsiteX46" fmla="*/ 138523 w 716001"/>
                  <a:gd name="connsiteY46" fmla="*/ 490545 h 734675"/>
                  <a:gd name="connsiteX47" fmla="*/ 135780 w 716001"/>
                  <a:gd name="connsiteY47" fmla="*/ 452143 h 734675"/>
                  <a:gd name="connsiteX48" fmla="*/ 126180 w 716001"/>
                  <a:gd name="connsiteY48" fmla="*/ 438428 h 734675"/>
                  <a:gd name="connsiteX49" fmla="*/ 93263 w 716001"/>
                  <a:gd name="connsiteY49" fmla="*/ 437056 h 734675"/>
                  <a:gd name="connsiteX50" fmla="*/ 71319 w 716001"/>
                  <a:gd name="connsiteY50" fmla="*/ 450771 h 734675"/>
                  <a:gd name="connsiteX51" fmla="*/ 50746 w 716001"/>
                  <a:gd name="connsiteY51" fmla="*/ 439799 h 734675"/>
                  <a:gd name="connsiteX52" fmla="*/ 48003 w 716001"/>
                  <a:gd name="connsiteY52" fmla="*/ 449400 h 734675"/>
                  <a:gd name="connsiteX53" fmla="*/ 35660 w 716001"/>
                  <a:gd name="connsiteY53" fmla="*/ 448028 h 734675"/>
                  <a:gd name="connsiteX54" fmla="*/ 26059 w 716001"/>
                  <a:gd name="connsiteY54" fmla="*/ 435685 h 734675"/>
                  <a:gd name="connsiteX55" fmla="*/ 0 w 716001"/>
                  <a:gd name="connsiteY55" fmla="*/ 426084 h 734675"/>
                  <a:gd name="connsiteX56" fmla="*/ 2743 w 716001"/>
                  <a:gd name="connsiteY56" fmla="*/ 361623 h 734675"/>
                  <a:gd name="connsiteX57" fmla="*/ 15087 w 716001"/>
                  <a:gd name="connsiteY57" fmla="*/ 342422 h 734675"/>
                  <a:gd name="connsiteX58" fmla="*/ 10972 w 716001"/>
                  <a:gd name="connsiteY58" fmla="*/ 327335 h 734675"/>
                  <a:gd name="connsiteX59" fmla="*/ 15087 w 716001"/>
                  <a:gd name="connsiteY59" fmla="*/ 316363 h 734675"/>
                  <a:gd name="connsiteX60" fmla="*/ 31545 w 716001"/>
                  <a:gd name="connsiteY60" fmla="*/ 298533 h 734675"/>
                  <a:gd name="connsiteX61" fmla="*/ 37031 w 716001"/>
                  <a:gd name="connsiteY61" fmla="*/ 287561 h 734675"/>
                  <a:gd name="connsiteX62" fmla="*/ 64461 w 716001"/>
                  <a:gd name="connsiteY62" fmla="*/ 282075 h 734675"/>
                  <a:gd name="connsiteX63" fmla="*/ 67205 w 716001"/>
                  <a:gd name="connsiteY63" fmla="*/ 262874 h 734675"/>
                  <a:gd name="connsiteX64" fmla="*/ 67205 w 716001"/>
                  <a:gd name="connsiteY64" fmla="*/ 249159 h 734675"/>
                  <a:gd name="connsiteX65" fmla="*/ 89149 w 716001"/>
                  <a:gd name="connsiteY65" fmla="*/ 240930 h 734675"/>
                  <a:gd name="connsiteX66" fmla="*/ 105607 w 716001"/>
                  <a:gd name="connsiteY66" fmla="*/ 245044 h 734675"/>
                  <a:gd name="connsiteX67" fmla="*/ 115208 w 716001"/>
                  <a:gd name="connsiteY67" fmla="*/ 231329 h 734675"/>
                  <a:gd name="connsiteX68" fmla="*/ 159489 w 716001"/>
                  <a:gd name="connsiteY68" fmla="*/ 217910 h 734675"/>
                  <a:gd name="connsiteX69" fmla="*/ 159553 w 716001"/>
                  <a:gd name="connsiteY69" fmla="*/ 218300 h 734675"/>
                  <a:gd name="connsiteX70" fmla="*/ 169840 w 716001"/>
                  <a:gd name="connsiteY70" fmla="*/ 218300 h 734675"/>
                  <a:gd name="connsiteX71" fmla="*/ 176697 w 716001"/>
                  <a:gd name="connsiteY71" fmla="*/ 204584 h 734675"/>
                  <a:gd name="connsiteX72" fmla="*/ 183555 w 716001"/>
                  <a:gd name="connsiteY72" fmla="*/ 203441 h 734675"/>
                  <a:gd name="connsiteX73" fmla="*/ 206414 w 716001"/>
                  <a:gd name="connsiteY73" fmla="*/ 211442 h 734675"/>
                  <a:gd name="connsiteX74" fmla="*/ 214414 w 716001"/>
                  <a:gd name="connsiteY74" fmla="*/ 211442 h 734675"/>
                  <a:gd name="connsiteX75" fmla="*/ 220129 w 716001"/>
                  <a:gd name="connsiteY75" fmla="*/ 201156 h 734675"/>
                  <a:gd name="connsiteX76" fmla="*/ 226986 w 716001"/>
                  <a:gd name="connsiteY76" fmla="*/ 200013 h 734675"/>
                  <a:gd name="connsiteX77" fmla="*/ 236129 w 716001"/>
                  <a:gd name="connsiteY77" fmla="*/ 186298 h 734675"/>
                  <a:gd name="connsiteX78" fmla="*/ 232701 w 716001"/>
                  <a:gd name="connsiteY78" fmla="*/ 165725 h 734675"/>
                  <a:gd name="connsiteX79" fmla="*/ 250988 w 716001"/>
                  <a:gd name="connsiteY79" fmla="*/ 165725 h 734675"/>
                  <a:gd name="connsiteX80" fmla="*/ 258988 w 716001"/>
                  <a:gd name="connsiteY80" fmla="*/ 156581 h 734675"/>
                  <a:gd name="connsiteX81" fmla="*/ 279562 w 716001"/>
                  <a:gd name="connsiteY81" fmla="*/ 157724 h 734675"/>
                  <a:gd name="connsiteX82" fmla="*/ 286418 w 716001"/>
                  <a:gd name="connsiteY82" fmla="*/ 155438 h 734675"/>
                  <a:gd name="connsiteX83" fmla="*/ 288705 w 716001"/>
                  <a:gd name="connsiteY83" fmla="*/ 144009 h 734675"/>
                  <a:gd name="connsiteX84" fmla="*/ 285276 w 716001"/>
                  <a:gd name="connsiteY84" fmla="*/ 123436 h 734675"/>
                  <a:gd name="connsiteX85" fmla="*/ 290990 w 716001"/>
                  <a:gd name="connsiteY85" fmla="*/ 116579 h 734675"/>
                  <a:gd name="connsiteX86" fmla="*/ 302420 w 716001"/>
                  <a:gd name="connsiteY86" fmla="*/ 113150 h 734675"/>
                  <a:gd name="connsiteX87" fmla="*/ 318421 w 716001"/>
                  <a:gd name="connsiteY87" fmla="*/ 115436 h 734675"/>
                  <a:gd name="connsiteX88" fmla="*/ 318421 w 716001"/>
                  <a:gd name="connsiteY88" fmla="*/ 91434 h 734675"/>
                  <a:gd name="connsiteX89" fmla="*/ 309277 w 716001"/>
                  <a:gd name="connsiteY89" fmla="*/ 82291 h 734675"/>
                  <a:gd name="connsiteX90" fmla="*/ 310420 w 716001"/>
                  <a:gd name="connsiteY90" fmla="*/ 57147 h 734675"/>
                  <a:gd name="connsiteX91" fmla="*/ 317278 w 716001"/>
                  <a:gd name="connsiteY91" fmla="*/ 51432 h 734675"/>
                  <a:gd name="connsiteX92" fmla="*/ 346994 w 716001"/>
                  <a:gd name="connsiteY92" fmla="*/ 49146 h 734675"/>
                  <a:gd name="connsiteX93" fmla="*/ 377853 w 716001"/>
                  <a:gd name="connsiteY93" fmla="*/ 29716 h 734675"/>
                  <a:gd name="connsiteX94" fmla="*/ 378996 w 716001"/>
                  <a:gd name="connsiteY94" fmla="*/ 8001 h 734675"/>
                  <a:gd name="connsiteX95" fmla="*/ 384711 w 716001"/>
                  <a:gd name="connsiteY95" fmla="*/ 0 h 734675"/>
                  <a:gd name="connsiteX96" fmla="*/ 394997 w 716001"/>
                  <a:gd name="connsiteY96" fmla="*/ 6858 h 734675"/>
                  <a:gd name="connsiteX97" fmla="*/ 405283 w 716001"/>
                  <a:gd name="connsiteY97" fmla="*/ 19430 h 734675"/>
                  <a:gd name="connsiteX98" fmla="*/ 414427 w 716001"/>
                  <a:gd name="connsiteY98" fmla="*/ 34288 h 734675"/>
                  <a:gd name="connsiteX99" fmla="*/ 424714 w 716001"/>
                  <a:gd name="connsiteY99" fmla="*/ 36574 h 734675"/>
                  <a:gd name="connsiteX100" fmla="*/ 425857 w 716001"/>
                  <a:gd name="connsiteY100" fmla="*/ 56004 h 734675"/>
                  <a:gd name="connsiteX101" fmla="*/ 431571 w 716001"/>
                  <a:gd name="connsiteY101" fmla="*/ 62861 h 734675"/>
                  <a:gd name="connsiteX102" fmla="*/ 441857 w 716001"/>
                  <a:gd name="connsiteY102" fmla="*/ 67433 h 734675"/>
                  <a:gd name="connsiteX103" fmla="*/ 449858 w 716001"/>
                  <a:gd name="connsiteY103" fmla="*/ 66290 h 734675"/>
                  <a:gd name="connsiteX104" fmla="*/ 464264 w 716001"/>
                  <a:gd name="connsiteY104" fmla="*/ 68307 h 734675"/>
                  <a:gd name="connsiteX105" fmla="*/ 456716 w 716001"/>
                  <a:gd name="connsiteY105" fmla="*/ 79091 h 734675"/>
                  <a:gd name="connsiteX106" fmla="*/ 457309 w 716001"/>
                  <a:gd name="connsiteY106" fmla="*/ 82595 h 734675"/>
                  <a:gd name="connsiteX107" fmla="*/ 462431 w 716001"/>
                  <a:gd name="connsiteY107" fmla="*/ 86863 h 734675"/>
                  <a:gd name="connsiteX108" fmla="*/ 479574 w 716001"/>
                  <a:gd name="connsiteY108" fmla="*/ 82291 h 734675"/>
                  <a:gd name="connsiteX109" fmla="*/ 516148 w 716001"/>
                  <a:gd name="connsiteY109" fmla="*/ 89149 h 734675"/>
                  <a:gd name="connsiteX110" fmla="*/ 534435 w 716001"/>
                  <a:gd name="connsiteY110" fmla="*/ 94863 h 734675"/>
                  <a:gd name="connsiteX111" fmla="*/ 540150 w 716001"/>
                  <a:gd name="connsiteY111" fmla="*/ 99435 h 734675"/>
                  <a:gd name="connsiteX112" fmla="*/ 542435 w 716001"/>
                  <a:gd name="connsiteY112" fmla="*/ 98292 h 734675"/>
                  <a:gd name="connsiteX113" fmla="*/ 542435 w 716001"/>
                  <a:gd name="connsiteY113" fmla="*/ 107435 h 734675"/>
                  <a:gd name="connsiteX114" fmla="*/ 534435 w 716001"/>
                  <a:gd name="connsiteY114" fmla="*/ 110864 h 734675"/>
                  <a:gd name="connsiteX115" fmla="*/ 532149 w 716001"/>
                  <a:gd name="connsiteY115" fmla="*/ 118865 h 734675"/>
                  <a:gd name="connsiteX116" fmla="*/ 526435 w 716001"/>
                  <a:gd name="connsiteY116" fmla="*/ 120008 h 734675"/>
                  <a:gd name="connsiteX117" fmla="*/ 524148 w 716001"/>
                  <a:gd name="connsiteY117" fmla="*/ 140580 h 734675"/>
                  <a:gd name="connsiteX118" fmla="*/ 536721 w 716001"/>
                  <a:gd name="connsiteY118" fmla="*/ 152010 h 734675"/>
                  <a:gd name="connsiteX119" fmla="*/ 544722 w 716001"/>
                  <a:gd name="connsiteY119" fmla="*/ 153153 h 734675"/>
                  <a:gd name="connsiteX120" fmla="*/ 552477 w 716001"/>
                  <a:gd name="connsiteY120" fmla="*/ 162016 h 734675"/>
                  <a:gd name="connsiteX121" fmla="*/ 552477 w 716001"/>
                  <a:gd name="connsiteY121" fmla="*/ 162628 h 734675"/>
                  <a:gd name="connsiteX122" fmla="*/ 536721 w 716001"/>
                  <a:gd name="connsiteY122" fmla="*/ 184012 h 734675"/>
                  <a:gd name="connsiteX123" fmla="*/ 523006 w 716001"/>
                  <a:gd name="connsiteY123" fmla="*/ 196584 h 734675"/>
                  <a:gd name="connsiteX124" fmla="*/ 523006 w 716001"/>
                  <a:gd name="connsiteY124" fmla="*/ 203441 h 734675"/>
                  <a:gd name="connsiteX125" fmla="*/ 534435 w 716001"/>
                  <a:gd name="connsiteY125" fmla="*/ 217157 h 734675"/>
                  <a:gd name="connsiteX126" fmla="*/ 527577 w 716001"/>
                  <a:gd name="connsiteY126" fmla="*/ 232015 h 734675"/>
                  <a:gd name="connsiteX127" fmla="*/ 512720 w 716001"/>
                  <a:gd name="connsiteY127" fmla="*/ 252587 h 734675"/>
                  <a:gd name="connsiteX128" fmla="*/ 517291 w 716001"/>
                  <a:gd name="connsiteY128" fmla="*/ 261731 h 734675"/>
                  <a:gd name="connsiteX129" fmla="*/ 510433 w 716001"/>
                  <a:gd name="connsiteY129" fmla="*/ 275446 h 734675"/>
                  <a:gd name="connsiteX130" fmla="*/ 515005 w 716001"/>
                  <a:gd name="connsiteY130" fmla="*/ 293733 h 734675"/>
                  <a:gd name="connsiteX131" fmla="*/ 527577 w 716001"/>
                  <a:gd name="connsiteY131" fmla="*/ 305162 h 734675"/>
                  <a:gd name="connsiteX132" fmla="*/ 542435 w 716001"/>
                  <a:gd name="connsiteY132" fmla="*/ 306305 h 734675"/>
                  <a:gd name="connsiteX133" fmla="*/ 549293 w 716001"/>
                  <a:gd name="connsiteY133" fmla="*/ 309734 h 734675"/>
                  <a:gd name="connsiteX134" fmla="*/ 552477 w 716001"/>
                  <a:gd name="connsiteY134" fmla="*/ 309734 h 734675"/>
                  <a:gd name="connsiteX135" fmla="*/ 716001 w 716001"/>
                  <a:gd name="connsiteY135" fmla="*/ 440783 h 734675"/>
                  <a:gd name="connsiteX0" fmla="*/ 552477 w 552477"/>
                  <a:gd name="connsiteY0" fmla="*/ 419288 h 734675"/>
                  <a:gd name="connsiteX1" fmla="*/ 532149 w 552477"/>
                  <a:gd name="connsiteY1" fmla="*/ 450314 h 734675"/>
                  <a:gd name="connsiteX2" fmla="*/ 529863 w 552477"/>
                  <a:gd name="connsiteY2" fmla="*/ 472030 h 734675"/>
                  <a:gd name="connsiteX3" fmla="*/ 547007 w 552477"/>
                  <a:gd name="connsiteY3" fmla="*/ 490317 h 734675"/>
                  <a:gd name="connsiteX4" fmla="*/ 552477 w 552477"/>
                  <a:gd name="connsiteY4" fmla="*/ 491411 h 734675"/>
                  <a:gd name="connsiteX5" fmla="*/ 552477 w 552477"/>
                  <a:gd name="connsiteY5" fmla="*/ 572641 h 734675"/>
                  <a:gd name="connsiteX6" fmla="*/ 545864 w 552477"/>
                  <a:gd name="connsiteY6" fmla="*/ 567350 h 734675"/>
                  <a:gd name="connsiteX7" fmla="*/ 522548 w 552477"/>
                  <a:gd name="connsiteY7" fmla="*/ 552264 h 734675"/>
                  <a:gd name="connsiteX8" fmla="*/ 503347 w 552477"/>
                  <a:gd name="connsiteY8" fmla="*/ 560493 h 734675"/>
                  <a:gd name="connsiteX9" fmla="*/ 469059 w 552477"/>
                  <a:gd name="connsiteY9" fmla="*/ 556378 h 734675"/>
                  <a:gd name="connsiteX10" fmla="*/ 455344 w 552477"/>
                  <a:gd name="connsiteY10" fmla="*/ 550892 h 734675"/>
                  <a:gd name="connsiteX11" fmla="*/ 421056 w 552477"/>
                  <a:gd name="connsiteY11" fmla="*/ 533062 h 734675"/>
                  <a:gd name="connsiteX12" fmla="*/ 399112 w 552477"/>
                  <a:gd name="connsiteY12" fmla="*/ 534434 h 734675"/>
                  <a:gd name="connsiteX13" fmla="*/ 360709 w 552477"/>
                  <a:gd name="connsiteY13" fmla="*/ 594781 h 734675"/>
                  <a:gd name="connsiteX14" fmla="*/ 360709 w 552477"/>
                  <a:gd name="connsiteY14" fmla="*/ 622211 h 734675"/>
                  <a:gd name="connsiteX15" fmla="*/ 352480 w 552477"/>
                  <a:gd name="connsiteY15" fmla="*/ 622211 h 734675"/>
                  <a:gd name="connsiteX16" fmla="*/ 351109 w 552477"/>
                  <a:gd name="connsiteY16" fmla="*/ 633183 h 734675"/>
                  <a:gd name="connsiteX17" fmla="*/ 338765 w 552477"/>
                  <a:gd name="connsiteY17" fmla="*/ 633183 h 734675"/>
                  <a:gd name="connsiteX18" fmla="*/ 316821 w 552477"/>
                  <a:gd name="connsiteY18" fmla="*/ 642784 h 734675"/>
                  <a:gd name="connsiteX19" fmla="*/ 307220 w 552477"/>
                  <a:gd name="connsiteY19" fmla="*/ 638669 h 734675"/>
                  <a:gd name="connsiteX20" fmla="*/ 303106 w 552477"/>
                  <a:gd name="connsiteY20" fmla="*/ 652384 h 734675"/>
                  <a:gd name="connsiteX21" fmla="*/ 292133 w 552477"/>
                  <a:gd name="connsiteY21" fmla="*/ 664728 h 734675"/>
                  <a:gd name="connsiteX22" fmla="*/ 278418 w 552477"/>
                  <a:gd name="connsiteY22" fmla="*/ 660613 h 734675"/>
                  <a:gd name="connsiteX23" fmla="*/ 249616 w 552477"/>
                  <a:gd name="connsiteY23" fmla="*/ 672957 h 734675"/>
                  <a:gd name="connsiteX24" fmla="*/ 237273 w 552477"/>
                  <a:gd name="connsiteY24" fmla="*/ 685301 h 734675"/>
                  <a:gd name="connsiteX25" fmla="*/ 234530 w 552477"/>
                  <a:gd name="connsiteY25" fmla="*/ 699016 h 734675"/>
                  <a:gd name="connsiteX26" fmla="*/ 212585 w 552477"/>
                  <a:gd name="connsiteY26" fmla="*/ 699016 h 734675"/>
                  <a:gd name="connsiteX27" fmla="*/ 201613 w 552477"/>
                  <a:gd name="connsiteY27" fmla="*/ 694901 h 734675"/>
                  <a:gd name="connsiteX28" fmla="*/ 193384 w 552477"/>
                  <a:gd name="connsiteY28" fmla="*/ 701759 h 734675"/>
                  <a:gd name="connsiteX29" fmla="*/ 187898 w 552477"/>
                  <a:gd name="connsiteY29" fmla="*/ 720960 h 734675"/>
                  <a:gd name="connsiteX30" fmla="*/ 171440 w 552477"/>
                  <a:gd name="connsiteY30" fmla="*/ 734675 h 734675"/>
                  <a:gd name="connsiteX31" fmla="*/ 130294 w 552477"/>
                  <a:gd name="connsiteY31" fmla="*/ 704502 h 734675"/>
                  <a:gd name="connsiteX32" fmla="*/ 133037 w 552477"/>
                  <a:gd name="connsiteY32" fmla="*/ 682558 h 734675"/>
                  <a:gd name="connsiteX33" fmla="*/ 127551 w 552477"/>
                  <a:gd name="connsiteY33" fmla="*/ 663356 h 734675"/>
                  <a:gd name="connsiteX34" fmla="*/ 137152 w 552477"/>
                  <a:gd name="connsiteY34" fmla="*/ 651013 h 734675"/>
                  <a:gd name="connsiteX35" fmla="*/ 130294 w 552477"/>
                  <a:gd name="connsiteY35" fmla="*/ 633183 h 734675"/>
                  <a:gd name="connsiteX36" fmla="*/ 108350 w 552477"/>
                  <a:gd name="connsiteY36" fmla="*/ 631811 h 734675"/>
                  <a:gd name="connsiteX37" fmla="*/ 102864 w 552477"/>
                  <a:gd name="connsiteY37" fmla="*/ 611239 h 734675"/>
                  <a:gd name="connsiteX38" fmla="*/ 127551 w 552477"/>
                  <a:gd name="connsiteY38" fmla="*/ 605753 h 734675"/>
                  <a:gd name="connsiteX39" fmla="*/ 124808 w 552477"/>
                  <a:gd name="connsiteY39" fmla="*/ 590666 h 734675"/>
                  <a:gd name="connsiteX40" fmla="*/ 126180 w 552477"/>
                  <a:gd name="connsiteY40" fmla="*/ 576951 h 734675"/>
                  <a:gd name="connsiteX41" fmla="*/ 126180 w 552477"/>
                  <a:gd name="connsiteY41" fmla="*/ 571465 h 734675"/>
                  <a:gd name="connsiteX42" fmla="*/ 112465 w 552477"/>
                  <a:gd name="connsiteY42" fmla="*/ 557750 h 734675"/>
                  <a:gd name="connsiteX43" fmla="*/ 109722 w 552477"/>
                  <a:gd name="connsiteY43" fmla="*/ 538548 h 734675"/>
                  <a:gd name="connsiteX44" fmla="*/ 131666 w 552477"/>
                  <a:gd name="connsiteY44" fmla="*/ 527576 h 734675"/>
                  <a:gd name="connsiteX45" fmla="*/ 138523 w 552477"/>
                  <a:gd name="connsiteY45" fmla="*/ 519347 h 734675"/>
                  <a:gd name="connsiteX46" fmla="*/ 138523 w 552477"/>
                  <a:gd name="connsiteY46" fmla="*/ 490545 h 734675"/>
                  <a:gd name="connsiteX47" fmla="*/ 135780 w 552477"/>
                  <a:gd name="connsiteY47" fmla="*/ 452143 h 734675"/>
                  <a:gd name="connsiteX48" fmla="*/ 126180 w 552477"/>
                  <a:gd name="connsiteY48" fmla="*/ 438428 h 734675"/>
                  <a:gd name="connsiteX49" fmla="*/ 93263 w 552477"/>
                  <a:gd name="connsiteY49" fmla="*/ 437056 h 734675"/>
                  <a:gd name="connsiteX50" fmla="*/ 71319 w 552477"/>
                  <a:gd name="connsiteY50" fmla="*/ 450771 h 734675"/>
                  <a:gd name="connsiteX51" fmla="*/ 50746 w 552477"/>
                  <a:gd name="connsiteY51" fmla="*/ 439799 h 734675"/>
                  <a:gd name="connsiteX52" fmla="*/ 48003 w 552477"/>
                  <a:gd name="connsiteY52" fmla="*/ 449400 h 734675"/>
                  <a:gd name="connsiteX53" fmla="*/ 35660 w 552477"/>
                  <a:gd name="connsiteY53" fmla="*/ 448028 h 734675"/>
                  <a:gd name="connsiteX54" fmla="*/ 26059 w 552477"/>
                  <a:gd name="connsiteY54" fmla="*/ 435685 h 734675"/>
                  <a:gd name="connsiteX55" fmla="*/ 0 w 552477"/>
                  <a:gd name="connsiteY55" fmla="*/ 426084 h 734675"/>
                  <a:gd name="connsiteX56" fmla="*/ 2743 w 552477"/>
                  <a:gd name="connsiteY56" fmla="*/ 361623 h 734675"/>
                  <a:gd name="connsiteX57" fmla="*/ 15087 w 552477"/>
                  <a:gd name="connsiteY57" fmla="*/ 342422 h 734675"/>
                  <a:gd name="connsiteX58" fmla="*/ 10972 w 552477"/>
                  <a:gd name="connsiteY58" fmla="*/ 327335 h 734675"/>
                  <a:gd name="connsiteX59" fmla="*/ 15087 w 552477"/>
                  <a:gd name="connsiteY59" fmla="*/ 316363 h 734675"/>
                  <a:gd name="connsiteX60" fmla="*/ 31545 w 552477"/>
                  <a:gd name="connsiteY60" fmla="*/ 298533 h 734675"/>
                  <a:gd name="connsiteX61" fmla="*/ 37031 w 552477"/>
                  <a:gd name="connsiteY61" fmla="*/ 287561 h 734675"/>
                  <a:gd name="connsiteX62" fmla="*/ 64461 w 552477"/>
                  <a:gd name="connsiteY62" fmla="*/ 282075 h 734675"/>
                  <a:gd name="connsiteX63" fmla="*/ 67205 w 552477"/>
                  <a:gd name="connsiteY63" fmla="*/ 262874 h 734675"/>
                  <a:gd name="connsiteX64" fmla="*/ 67205 w 552477"/>
                  <a:gd name="connsiteY64" fmla="*/ 249159 h 734675"/>
                  <a:gd name="connsiteX65" fmla="*/ 89149 w 552477"/>
                  <a:gd name="connsiteY65" fmla="*/ 240930 h 734675"/>
                  <a:gd name="connsiteX66" fmla="*/ 105607 w 552477"/>
                  <a:gd name="connsiteY66" fmla="*/ 245044 h 734675"/>
                  <a:gd name="connsiteX67" fmla="*/ 115208 w 552477"/>
                  <a:gd name="connsiteY67" fmla="*/ 231329 h 734675"/>
                  <a:gd name="connsiteX68" fmla="*/ 159489 w 552477"/>
                  <a:gd name="connsiteY68" fmla="*/ 217910 h 734675"/>
                  <a:gd name="connsiteX69" fmla="*/ 159553 w 552477"/>
                  <a:gd name="connsiteY69" fmla="*/ 218300 h 734675"/>
                  <a:gd name="connsiteX70" fmla="*/ 169840 w 552477"/>
                  <a:gd name="connsiteY70" fmla="*/ 218300 h 734675"/>
                  <a:gd name="connsiteX71" fmla="*/ 176697 w 552477"/>
                  <a:gd name="connsiteY71" fmla="*/ 204584 h 734675"/>
                  <a:gd name="connsiteX72" fmla="*/ 183555 w 552477"/>
                  <a:gd name="connsiteY72" fmla="*/ 203441 h 734675"/>
                  <a:gd name="connsiteX73" fmla="*/ 206414 w 552477"/>
                  <a:gd name="connsiteY73" fmla="*/ 211442 h 734675"/>
                  <a:gd name="connsiteX74" fmla="*/ 214414 w 552477"/>
                  <a:gd name="connsiteY74" fmla="*/ 211442 h 734675"/>
                  <a:gd name="connsiteX75" fmla="*/ 220129 w 552477"/>
                  <a:gd name="connsiteY75" fmla="*/ 201156 h 734675"/>
                  <a:gd name="connsiteX76" fmla="*/ 226986 w 552477"/>
                  <a:gd name="connsiteY76" fmla="*/ 200013 h 734675"/>
                  <a:gd name="connsiteX77" fmla="*/ 236129 w 552477"/>
                  <a:gd name="connsiteY77" fmla="*/ 186298 h 734675"/>
                  <a:gd name="connsiteX78" fmla="*/ 232701 w 552477"/>
                  <a:gd name="connsiteY78" fmla="*/ 165725 h 734675"/>
                  <a:gd name="connsiteX79" fmla="*/ 250988 w 552477"/>
                  <a:gd name="connsiteY79" fmla="*/ 165725 h 734675"/>
                  <a:gd name="connsiteX80" fmla="*/ 258988 w 552477"/>
                  <a:gd name="connsiteY80" fmla="*/ 156581 h 734675"/>
                  <a:gd name="connsiteX81" fmla="*/ 279562 w 552477"/>
                  <a:gd name="connsiteY81" fmla="*/ 157724 h 734675"/>
                  <a:gd name="connsiteX82" fmla="*/ 286418 w 552477"/>
                  <a:gd name="connsiteY82" fmla="*/ 155438 h 734675"/>
                  <a:gd name="connsiteX83" fmla="*/ 288705 w 552477"/>
                  <a:gd name="connsiteY83" fmla="*/ 144009 h 734675"/>
                  <a:gd name="connsiteX84" fmla="*/ 285276 w 552477"/>
                  <a:gd name="connsiteY84" fmla="*/ 123436 h 734675"/>
                  <a:gd name="connsiteX85" fmla="*/ 290990 w 552477"/>
                  <a:gd name="connsiteY85" fmla="*/ 116579 h 734675"/>
                  <a:gd name="connsiteX86" fmla="*/ 302420 w 552477"/>
                  <a:gd name="connsiteY86" fmla="*/ 113150 h 734675"/>
                  <a:gd name="connsiteX87" fmla="*/ 318421 w 552477"/>
                  <a:gd name="connsiteY87" fmla="*/ 115436 h 734675"/>
                  <a:gd name="connsiteX88" fmla="*/ 318421 w 552477"/>
                  <a:gd name="connsiteY88" fmla="*/ 91434 h 734675"/>
                  <a:gd name="connsiteX89" fmla="*/ 309277 w 552477"/>
                  <a:gd name="connsiteY89" fmla="*/ 82291 h 734675"/>
                  <a:gd name="connsiteX90" fmla="*/ 310420 w 552477"/>
                  <a:gd name="connsiteY90" fmla="*/ 57147 h 734675"/>
                  <a:gd name="connsiteX91" fmla="*/ 317278 w 552477"/>
                  <a:gd name="connsiteY91" fmla="*/ 51432 h 734675"/>
                  <a:gd name="connsiteX92" fmla="*/ 346994 w 552477"/>
                  <a:gd name="connsiteY92" fmla="*/ 49146 h 734675"/>
                  <a:gd name="connsiteX93" fmla="*/ 377853 w 552477"/>
                  <a:gd name="connsiteY93" fmla="*/ 29716 h 734675"/>
                  <a:gd name="connsiteX94" fmla="*/ 378996 w 552477"/>
                  <a:gd name="connsiteY94" fmla="*/ 8001 h 734675"/>
                  <a:gd name="connsiteX95" fmla="*/ 384711 w 552477"/>
                  <a:gd name="connsiteY95" fmla="*/ 0 h 734675"/>
                  <a:gd name="connsiteX96" fmla="*/ 394997 w 552477"/>
                  <a:gd name="connsiteY96" fmla="*/ 6858 h 734675"/>
                  <a:gd name="connsiteX97" fmla="*/ 405283 w 552477"/>
                  <a:gd name="connsiteY97" fmla="*/ 19430 h 734675"/>
                  <a:gd name="connsiteX98" fmla="*/ 414427 w 552477"/>
                  <a:gd name="connsiteY98" fmla="*/ 34288 h 734675"/>
                  <a:gd name="connsiteX99" fmla="*/ 424714 w 552477"/>
                  <a:gd name="connsiteY99" fmla="*/ 36574 h 734675"/>
                  <a:gd name="connsiteX100" fmla="*/ 425857 w 552477"/>
                  <a:gd name="connsiteY100" fmla="*/ 56004 h 734675"/>
                  <a:gd name="connsiteX101" fmla="*/ 431571 w 552477"/>
                  <a:gd name="connsiteY101" fmla="*/ 62861 h 734675"/>
                  <a:gd name="connsiteX102" fmla="*/ 441857 w 552477"/>
                  <a:gd name="connsiteY102" fmla="*/ 67433 h 734675"/>
                  <a:gd name="connsiteX103" fmla="*/ 449858 w 552477"/>
                  <a:gd name="connsiteY103" fmla="*/ 66290 h 734675"/>
                  <a:gd name="connsiteX104" fmla="*/ 464264 w 552477"/>
                  <a:gd name="connsiteY104" fmla="*/ 68307 h 734675"/>
                  <a:gd name="connsiteX105" fmla="*/ 456716 w 552477"/>
                  <a:gd name="connsiteY105" fmla="*/ 79091 h 734675"/>
                  <a:gd name="connsiteX106" fmla="*/ 457309 w 552477"/>
                  <a:gd name="connsiteY106" fmla="*/ 82595 h 734675"/>
                  <a:gd name="connsiteX107" fmla="*/ 462431 w 552477"/>
                  <a:gd name="connsiteY107" fmla="*/ 86863 h 734675"/>
                  <a:gd name="connsiteX108" fmla="*/ 479574 w 552477"/>
                  <a:gd name="connsiteY108" fmla="*/ 82291 h 734675"/>
                  <a:gd name="connsiteX109" fmla="*/ 516148 w 552477"/>
                  <a:gd name="connsiteY109" fmla="*/ 89149 h 734675"/>
                  <a:gd name="connsiteX110" fmla="*/ 534435 w 552477"/>
                  <a:gd name="connsiteY110" fmla="*/ 94863 h 734675"/>
                  <a:gd name="connsiteX111" fmla="*/ 540150 w 552477"/>
                  <a:gd name="connsiteY111" fmla="*/ 99435 h 734675"/>
                  <a:gd name="connsiteX112" fmla="*/ 542435 w 552477"/>
                  <a:gd name="connsiteY112" fmla="*/ 98292 h 734675"/>
                  <a:gd name="connsiteX113" fmla="*/ 542435 w 552477"/>
                  <a:gd name="connsiteY113" fmla="*/ 107435 h 734675"/>
                  <a:gd name="connsiteX114" fmla="*/ 534435 w 552477"/>
                  <a:gd name="connsiteY114" fmla="*/ 110864 h 734675"/>
                  <a:gd name="connsiteX115" fmla="*/ 532149 w 552477"/>
                  <a:gd name="connsiteY115" fmla="*/ 118865 h 734675"/>
                  <a:gd name="connsiteX116" fmla="*/ 526435 w 552477"/>
                  <a:gd name="connsiteY116" fmla="*/ 120008 h 734675"/>
                  <a:gd name="connsiteX117" fmla="*/ 524148 w 552477"/>
                  <a:gd name="connsiteY117" fmla="*/ 140580 h 734675"/>
                  <a:gd name="connsiteX118" fmla="*/ 536721 w 552477"/>
                  <a:gd name="connsiteY118" fmla="*/ 152010 h 734675"/>
                  <a:gd name="connsiteX119" fmla="*/ 544722 w 552477"/>
                  <a:gd name="connsiteY119" fmla="*/ 153153 h 734675"/>
                  <a:gd name="connsiteX120" fmla="*/ 552477 w 552477"/>
                  <a:gd name="connsiteY120" fmla="*/ 162016 h 734675"/>
                  <a:gd name="connsiteX121" fmla="*/ 552477 w 552477"/>
                  <a:gd name="connsiteY121" fmla="*/ 162628 h 734675"/>
                  <a:gd name="connsiteX122" fmla="*/ 536721 w 552477"/>
                  <a:gd name="connsiteY122" fmla="*/ 184012 h 734675"/>
                  <a:gd name="connsiteX123" fmla="*/ 523006 w 552477"/>
                  <a:gd name="connsiteY123" fmla="*/ 196584 h 734675"/>
                  <a:gd name="connsiteX124" fmla="*/ 523006 w 552477"/>
                  <a:gd name="connsiteY124" fmla="*/ 203441 h 734675"/>
                  <a:gd name="connsiteX125" fmla="*/ 534435 w 552477"/>
                  <a:gd name="connsiteY125" fmla="*/ 217157 h 734675"/>
                  <a:gd name="connsiteX126" fmla="*/ 527577 w 552477"/>
                  <a:gd name="connsiteY126" fmla="*/ 232015 h 734675"/>
                  <a:gd name="connsiteX127" fmla="*/ 512720 w 552477"/>
                  <a:gd name="connsiteY127" fmla="*/ 252587 h 734675"/>
                  <a:gd name="connsiteX128" fmla="*/ 517291 w 552477"/>
                  <a:gd name="connsiteY128" fmla="*/ 261731 h 734675"/>
                  <a:gd name="connsiteX129" fmla="*/ 510433 w 552477"/>
                  <a:gd name="connsiteY129" fmla="*/ 275446 h 734675"/>
                  <a:gd name="connsiteX130" fmla="*/ 515005 w 552477"/>
                  <a:gd name="connsiteY130" fmla="*/ 293733 h 734675"/>
                  <a:gd name="connsiteX131" fmla="*/ 527577 w 552477"/>
                  <a:gd name="connsiteY131" fmla="*/ 305162 h 734675"/>
                  <a:gd name="connsiteX132" fmla="*/ 542435 w 552477"/>
                  <a:gd name="connsiteY132" fmla="*/ 306305 h 734675"/>
                  <a:gd name="connsiteX133" fmla="*/ 549293 w 552477"/>
                  <a:gd name="connsiteY133" fmla="*/ 309734 h 734675"/>
                  <a:gd name="connsiteX134" fmla="*/ 552477 w 552477"/>
                  <a:gd name="connsiteY134" fmla="*/ 309734 h 734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</a:cxnLst>
                <a:rect l="l" t="t" r="r" b="b"/>
                <a:pathLst>
                  <a:path w="552477" h="734675">
                    <a:moveTo>
                      <a:pt x="552477" y="419288"/>
                    </a:moveTo>
                    <a:lnTo>
                      <a:pt x="532149" y="450314"/>
                    </a:lnTo>
                    <a:lnTo>
                      <a:pt x="529863" y="472030"/>
                    </a:lnTo>
                    <a:lnTo>
                      <a:pt x="547007" y="490317"/>
                    </a:lnTo>
                    <a:lnTo>
                      <a:pt x="552477" y="491411"/>
                    </a:lnTo>
                    <a:lnTo>
                      <a:pt x="552477" y="572641"/>
                    </a:lnTo>
                    <a:lnTo>
                      <a:pt x="545864" y="567350"/>
                    </a:lnTo>
                    <a:lnTo>
                      <a:pt x="522548" y="552264"/>
                    </a:lnTo>
                    <a:lnTo>
                      <a:pt x="503347" y="560493"/>
                    </a:lnTo>
                    <a:lnTo>
                      <a:pt x="469059" y="556378"/>
                    </a:lnTo>
                    <a:lnTo>
                      <a:pt x="455344" y="550892"/>
                    </a:lnTo>
                    <a:lnTo>
                      <a:pt x="421056" y="533062"/>
                    </a:lnTo>
                    <a:lnTo>
                      <a:pt x="399112" y="534434"/>
                    </a:lnTo>
                    <a:lnTo>
                      <a:pt x="360709" y="594781"/>
                    </a:lnTo>
                    <a:lnTo>
                      <a:pt x="360709" y="622211"/>
                    </a:lnTo>
                    <a:lnTo>
                      <a:pt x="352480" y="622211"/>
                    </a:lnTo>
                    <a:lnTo>
                      <a:pt x="351109" y="633183"/>
                    </a:lnTo>
                    <a:lnTo>
                      <a:pt x="338765" y="633183"/>
                    </a:lnTo>
                    <a:lnTo>
                      <a:pt x="316821" y="642784"/>
                    </a:lnTo>
                    <a:lnTo>
                      <a:pt x="307220" y="638669"/>
                    </a:lnTo>
                    <a:lnTo>
                      <a:pt x="303106" y="652384"/>
                    </a:lnTo>
                    <a:lnTo>
                      <a:pt x="292133" y="664728"/>
                    </a:lnTo>
                    <a:lnTo>
                      <a:pt x="278418" y="660613"/>
                    </a:lnTo>
                    <a:lnTo>
                      <a:pt x="249616" y="672957"/>
                    </a:lnTo>
                    <a:lnTo>
                      <a:pt x="237273" y="685301"/>
                    </a:lnTo>
                    <a:lnTo>
                      <a:pt x="234530" y="699016"/>
                    </a:lnTo>
                    <a:lnTo>
                      <a:pt x="212585" y="699016"/>
                    </a:lnTo>
                    <a:lnTo>
                      <a:pt x="201613" y="694901"/>
                    </a:lnTo>
                    <a:lnTo>
                      <a:pt x="193384" y="701759"/>
                    </a:lnTo>
                    <a:lnTo>
                      <a:pt x="187898" y="720960"/>
                    </a:lnTo>
                    <a:lnTo>
                      <a:pt x="171440" y="734675"/>
                    </a:lnTo>
                    <a:lnTo>
                      <a:pt x="130294" y="704502"/>
                    </a:lnTo>
                    <a:lnTo>
                      <a:pt x="133037" y="682558"/>
                    </a:lnTo>
                    <a:lnTo>
                      <a:pt x="127551" y="663356"/>
                    </a:lnTo>
                    <a:lnTo>
                      <a:pt x="137152" y="651013"/>
                    </a:lnTo>
                    <a:lnTo>
                      <a:pt x="130294" y="633183"/>
                    </a:lnTo>
                    <a:lnTo>
                      <a:pt x="108350" y="631811"/>
                    </a:lnTo>
                    <a:lnTo>
                      <a:pt x="102864" y="611239"/>
                    </a:lnTo>
                    <a:lnTo>
                      <a:pt x="127551" y="605753"/>
                    </a:lnTo>
                    <a:lnTo>
                      <a:pt x="124808" y="590666"/>
                    </a:lnTo>
                    <a:lnTo>
                      <a:pt x="126180" y="576951"/>
                    </a:lnTo>
                    <a:lnTo>
                      <a:pt x="126180" y="571465"/>
                    </a:lnTo>
                    <a:lnTo>
                      <a:pt x="112465" y="557750"/>
                    </a:lnTo>
                    <a:lnTo>
                      <a:pt x="109722" y="538548"/>
                    </a:lnTo>
                    <a:lnTo>
                      <a:pt x="131666" y="527576"/>
                    </a:lnTo>
                    <a:lnTo>
                      <a:pt x="138523" y="519347"/>
                    </a:lnTo>
                    <a:lnTo>
                      <a:pt x="138523" y="490545"/>
                    </a:lnTo>
                    <a:lnTo>
                      <a:pt x="135780" y="452143"/>
                    </a:lnTo>
                    <a:lnTo>
                      <a:pt x="126180" y="438428"/>
                    </a:lnTo>
                    <a:lnTo>
                      <a:pt x="93263" y="437056"/>
                    </a:lnTo>
                    <a:lnTo>
                      <a:pt x="71319" y="450771"/>
                    </a:lnTo>
                    <a:lnTo>
                      <a:pt x="50746" y="439799"/>
                    </a:lnTo>
                    <a:lnTo>
                      <a:pt x="48003" y="449400"/>
                    </a:lnTo>
                    <a:lnTo>
                      <a:pt x="35660" y="448028"/>
                    </a:lnTo>
                    <a:lnTo>
                      <a:pt x="26059" y="435685"/>
                    </a:lnTo>
                    <a:lnTo>
                      <a:pt x="0" y="426084"/>
                    </a:lnTo>
                    <a:lnTo>
                      <a:pt x="2743" y="361623"/>
                    </a:lnTo>
                    <a:lnTo>
                      <a:pt x="15087" y="342422"/>
                    </a:lnTo>
                    <a:lnTo>
                      <a:pt x="10972" y="327335"/>
                    </a:lnTo>
                    <a:lnTo>
                      <a:pt x="15087" y="316363"/>
                    </a:lnTo>
                    <a:lnTo>
                      <a:pt x="31545" y="298533"/>
                    </a:lnTo>
                    <a:lnTo>
                      <a:pt x="37031" y="287561"/>
                    </a:lnTo>
                    <a:lnTo>
                      <a:pt x="64461" y="282075"/>
                    </a:lnTo>
                    <a:lnTo>
                      <a:pt x="67205" y="262874"/>
                    </a:lnTo>
                    <a:lnTo>
                      <a:pt x="67205" y="249159"/>
                    </a:lnTo>
                    <a:lnTo>
                      <a:pt x="89149" y="240930"/>
                    </a:lnTo>
                    <a:lnTo>
                      <a:pt x="105607" y="245044"/>
                    </a:lnTo>
                    <a:lnTo>
                      <a:pt x="115208" y="231329"/>
                    </a:lnTo>
                    <a:lnTo>
                      <a:pt x="159489" y="217910"/>
                    </a:lnTo>
                    <a:cubicBezTo>
                      <a:pt x="159510" y="218040"/>
                      <a:pt x="159532" y="218170"/>
                      <a:pt x="159553" y="218300"/>
                    </a:cubicBezTo>
                    <a:lnTo>
                      <a:pt x="169840" y="218300"/>
                    </a:lnTo>
                    <a:lnTo>
                      <a:pt x="176697" y="204584"/>
                    </a:lnTo>
                    <a:lnTo>
                      <a:pt x="183555" y="203441"/>
                    </a:lnTo>
                    <a:lnTo>
                      <a:pt x="206414" y="211442"/>
                    </a:lnTo>
                    <a:lnTo>
                      <a:pt x="214414" y="211442"/>
                    </a:lnTo>
                    <a:lnTo>
                      <a:pt x="220129" y="201156"/>
                    </a:lnTo>
                    <a:lnTo>
                      <a:pt x="226986" y="200013"/>
                    </a:lnTo>
                    <a:lnTo>
                      <a:pt x="236129" y="186298"/>
                    </a:lnTo>
                    <a:lnTo>
                      <a:pt x="232701" y="165725"/>
                    </a:lnTo>
                    <a:lnTo>
                      <a:pt x="250988" y="165725"/>
                    </a:lnTo>
                    <a:lnTo>
                      <a:pt x="258988" y="156581"/>
                    </a:lnTo>
                    <a:lnTo>
                      <a:pt x="279562" y="157724"/>
                    </a:lnTo>
                    <a:lnTo>
                      <a:pt x="286418" y="155438"/>
                    </a:lnTo>
                    <a:lnTo>
                      <a:pt x="288705" y="144009"/>
                    </a:lnTo>
                    <a:lnTo>
                      <a:pt x="285276" y="123436"/>
                    </a:lnTo>
                    <a:lnTo>
                      <a:pt x="290990" y="116579"/>
                    </a:lnTo>
                    <a:lnTo>
                      <a:pt x="302420" y="113150"/>
                    </a:lnTo>
                    <a:lnTo>
                      <a:pt x="318421" y="115436"/>
                    </a:lnTo>
                    <a:lnTo>
                      <a:pt x="318421" y="91434"/>
                    </a:lnTo>
                    <a:lnTo>
                      <a:pt x="309277" y="82291"/>
                    </a:lnTo>
                    <a:lnTo>
                      <a:pt x="310420" y="57147"/>
                    </a:lnTo>
                    <a:lnTo>
                      <a:pt x="317278" y="51432"/>
                    </a:lnTo>
                    <a:lnTo>
                      <a:pt x="346994" y="49146"/>
                    </a:lnTo>
                    <a:lnTo>
                      <a:pt x="377853" y="29716"/>
                    </a:lnTo>
                    <a:lnTo>
                      <a:pt x="378996" y="8001"/>
                    </a:lnTo>
                    <a:lnTo>
                      <a:pt x="384711" y="0"/>
                    </a:lnTo>
                    <a:lnTo>
                      <a:pt x="394997" y="6858"/>
                    </a:lnTo>
                    <a:lnTo>
                      <a:pt x="405283" y="19430"/>
                    </a:lnTo>
                    <a:lnTo>
                      <a:pt x="414427" y="34288"/>
                    </a:lnTo>
                    <a:lnTo>
                      <a:pt x="424714" y="36574"/>
                    </a:lnTo>
                    <a:lnTo>
                      <a:pt x="425857" y="56004"/>
                    </a:lnTo>
                    <a:lnTo>
                      <a:pt x="431571" y="62861"/>
                    </a:lnTo>
                    <a:lnTo>
                      <a:pt x="441857" y="67433"/>
                    </a:lnTo>
                    <a:lnTo>
                      <a:pt x="449858" y="66290"/>
                    </a:lnTo>
                    <a:lnTo>
                      <a:pt x="464264" y="68307"/>
                    </a:lnTo>
                    <a:lnTo>
                      <a:pt x="456716" y="79091"/>
                    </a:lnTo>
                    <a:lnTo>
                      <a:pt x="457309" y="82595"/>
                    </a:lnTo>
                    <a:lnTo>
                      <a:pt x="462431" y="86863"/>
                    </a:lnTo>
                    <a:lnTo>
                      <a:pt x="479574" y="82291"/>
                    </a:lnTo>
                    <a:lnTo>
                      <a:pt x="516148" y="89149"/>
                    </a:lnTo>
                    <a:lnTo>
                      <a:pt x="534435" y="94863"/>
                    </a:lnTo>
                    <a:lnTo>
                      <a:pt x="540150" y="99435"/>
                    </a:lnTo>
                    <a:lnTo>
                      <a:pt x="542435" y="98292"/>
                    </a:lnTo>
                    <a:lnTo>
                      <a:pt x="542435" y="107435"/>
                    </a:lnTo>
                    <a:lnTo>
                      <a:pt x="534435" y="110864"/>
                    </a:lnTo>
                    <a:lnTo>
                      <a:pt x="532149" y="118865"/>
                    </a:lnTo>
                    <a:lnTo>
                      <a:pt x="526435" y="120008"/>
                    </a:lnTo>
                    <a:lnTo>
                      <a:pt x="524148" y="140580"/>
                    </a:lnTo>
                    <a:lnTo>
                      <a:pt x="536721" y="152010"/>
                    </a:lnTo>
                    <a:lnTo>
                      <a:pt x="544722" y="153153"/>
                    </a:lnTo>
                    <a:lnTo>
                      <a:pt x="552477" y="162016"/>
                    </a:lnTo>
                    <a:lnTo>
                      <a:pt x="552477" y="162628"/>
                    </a:lnTo>
                    <a:lnTo>
                      <a:pt x="536721" y="184012"/>
                    </a:lnTo>
                    <a:lnTo>
                      <a:pt x="523006" y="196584"/>
                    </a:lnTo>
                    <a:lnTo>
                      <a:pt x="523006" y="203441"/>
                    </a:lnTo>
                    <a:lnTo>
                      <a:pt x="534435" y="217157"/>
                    </a:lnTo>
                    <a:lnTo>
                      <a:pt x="527577" y="232015"/>
                    </a:lnTo>
                    <a:lnTo>
                      <a:pt x="512720" y="252587"/>
                    </a:lnTo>
                    <a:lnTo>
                      <a:pt x="517291" y="261731"/>
                    </a:lnTo>
                    <a:lnTo>
                      <a:pt x="510433" y="275446"/>
                    </a:lnTo>
                    <a:lnTo>
                      <a:pt x="515005" y="293733"/>
                    </a:lnTo>
                    <a:lnTo>
                      <a:pt x="527577" y="305162"/>
                    </a:lnTo>
                    <a:lnTo>
                      <a:pt x="542435" y="306305"/>
                    </a:lnTo>
                    <a:lnTo>
                      <a:pt x="549293" y="309734"/>
                    </a:lnTo>
                    <a:lnTo>
                      <a:pt x="552477" y="309734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0BE4A42B-857C-D723-6966-9606C4FBFEB5}"/>
                  </a:ext>
                </a:extLst>
              </p:cNvPr>
              <p:cNvSpPr/>
              <p:nvPr/>
            </p:nvSpPr>
            <p:spPr>
              <a:xfrm>
                <a:off x="2228613" y="1198945"/>
                <a:ext cx="781765" cy="1250365"/>
              </a:xfrm>
              <a:custGeom>
                <a:avLst/>
                <a:gdLst>
                  <a:gd name="connsiteX0" fmla="*/ 1172876 w 4343400"/>
                  <a:gd name="connsiteY0" fmla="*/ 515072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  <a:gd name="connsiteX0" fmla="*/ 1172876 w 4343400"/>
                  <a:gd name="connsiteY0" fmla="*/ 515074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  <a:gd name="connsiteX256" fmla="*/ 3632200 w 4343400"/>
                  <a:gd name="connsiteY256" fmla="*/ 0 h 6946900"/>
                  <a:gd name="connsiteX0" fmla="*/ 3632200 w 4343400"/>
                  <a:gd name="connsiteY0" fmla="*/ 0 h 6946900"/>
                  <a:gd name="connsiteX1" fmla="*/ 3663948 w 4343400"/>
                  <a:gd name="connsiteY1" fmla="*/ 25400 h 6946900"/>
                  <a:gd name="connsiteX2" fmla="*/ 3810000 w 4343400"/>
                  <a:gd name="connsiteY2" fmla="*/ 38100 h 6946900"/>
                  <a:gd name="connsiteX3" fmla="*/ 3816348 w 4343400"/>
                  <a:gd name="connsiteY3" fmla="*/ 114300 h 6946900"/>
                  <a:gd name="connsiteX4" fmla="*/ 3841748 w 4343400"/>
                  <a:gd name="connsiteY4" fmla="*/ 158750 h 6946900"/>
                  <a:gd name="connsiteX5" fmla="*/ 3867148 w 4343400"/>
                  <a:gd name="connsiteY5" fmla="*/ 393700 h 6946900"/>
                  <a:gd name="connsiteX6" fmla="*/ 3873500 w 4343400"/>
                  <a:gd name="connsiteY6" fmla="*/ 431800 h 6946900"/>
                  <a:gd name="connsiteX7" fmla="*/ 3886200 w 4343400"/>
                  <a:gd name="connsiteY7" fmla="*/ 469900 h 6946900"/>
                  <a:gd name="connsiteX8" fmla="*/ 3949700 w 4343400"/>
                  <a:gd name="connsiteY8" fmla="*/ 469900 h 6946900"/>
                  <a:gd name="connsiteX9" fmla="*/ 3949700 w 4343400"/>
                  <a:gd name="connsiteY9" fmla="*/ 546100 h 6946900"/>
                  <a:gd name="connsiteX10" fmla="*/ 4076700 w 4343400"/>
                  <a:gd name="connsiteY10" fmla="*/ 635000 h 6946900"/>
                  <a:gd name="connsiteX11" fmla="*/ 4140200 w 4343400"/>
                  <a:gd name="connsiteY11" fmla="*/ 622300 h 6946900"/>
                  <a:gd name="connsiteX12" fmla="*/ 4178300 w 4343400"/>
                  <a:gd name="connsiteY12" fmla="*/ 692150 h 6946900"/>
                  <a:gd name="connsiteX13" fmla="*/ 4152900 w 4343400"/>
                  <a:gd name="connsiteY13" fmla="*/ 787400 h 6946900"/>
                  <a:gd name="connsiteX14" fmla="*/ 4178300 w 4343400"/>
                  <a:gd name="connsiteY14" fmla="*/ 850900 h 6946900"/>
                  <a:gd name="connsiteX15" fmla="*/ 4171948 w 4343400"/>
                  <a:gd name="connsiteY15" fmla="*/ 914400 h 6946900"/>
                  <a:gd name="connsiteX16" fmla="*/ 4108452 w 4343400"/>
                  <a:gd name="connsiteY16" fmla="*/ 946150 h 6946900"/>
                  <a:gd name="connsiteX17" fmla="*/ 4108452 w 4343400"/>
                  <a:gd name="connsiteY17" fmla="*/ 984250 h 6946900"/>
                  <a:gd name="connsiteX18" fmla="*/ 4159252 w 4343400"/>
                  <a:gd name="connsiteY18" fmla="*/ 1003300 h 6946900"/>
                  <a:gd name="connsiteX19" fmla="*/ 4177940 w 4343400"/>
                  <a:gd name="connsiteY19" fmla="*/ 1115438 h 6946900"/>
                  <a:gd name="connsiteX20" fmla="*/ 3931920 w 4343400"/>
                  <a:gd name="connsiteY20" fmla="*/ 1189990 h 6946900"/>
                  <a:gd name="connsiteX21" fmla="*/ 3878580 w 4343400"/>
                  <a:gd name="connsiteY21" fmla="*/ 1266190 h 6946900"/>
                  <a:gd name="connsiteX22" fmla="*/ 3787140 w 4343400"/>
                  <a:gd name="connsiteY22" fmla="*/ 1243330 h 6946900"/>
                  <a:gd name="connsiteX23" fmla="*/ 3665220 w 4343400"/>
                  <a:gd name="connsiteY23" fmla="*/ 1289050 h 6946900"/>
                  <a:gd name="connsiteX24" fmla="*/ 3665220 w 4343400"/>
                  <a:gd name="connsiteY24" fmla="*/ 1365250 h 6946900"/>
                  <a:gd name="connsiteX25" fmla="*/ 3649980 w 4343400"/>
                  <a:gd name="connsiteY25" fmla="*/ 1471930 h 6946900"/>
                  <a:gd name="connsiteX26" fmla="*/ 3497580 w 4343400"/>
                  <a:gd name="connsiteY26" fmla="*/ 1502410 h 6946900"/>
                  <a:gd name="connsiteX27" fmla="*/ 3467100 w 4343400"/>
                  <a:gd name="connsiteY27" fmla="*/ 1563370 h 6946900"/>
                  <a:gd name="connsiteX28" fmla="*/ 3375660 w 4343400"/>
                  <a:gd name="connsiteY28" fmla="*/ 1662430 h 6946900"/>
                  <a:gd name="connsiteX29" fmla="*/ 3352800 w 4343400"/>
                  <a:gd name="connsiteY29" fmla="*/ 1723390 h 6946900"/>
                  <a:gd name="connsiteX30" fmla="*/ 3375660 w 4343400"/>
                  <a:gd name="connsiteY30" fmla="*/ 1807210 h 6946900"/>
                  <a:gd name="connsiteX31" fmla="*/ 3307080 w 4343400"/>
                  <a:gd name="connsiteY31" fmla="*/ 1913890 h 6946900"/>
                  <a:gd name="connsiteX32" fmla="*/ 3291840 w 4343400"/>
                  <a:gd name="connsiteY32" fmla="*/ 2272030 h 6946900"/>
                  <a:gd name="connsiteX33" fmla="*/ 3436620 w 4343400"/>
                  <a:gd name="connsiteY33" fmla="*/ 2325370 h 6946900"/>
                  <a:gd name="connsiteX34" fmla="*/ 3489960 w 4343400"/>
                  <a:gd name="connsiteY34" fmla="*/ 2393950 h 6946900"/>
                  <a:gd name="connsiteX35" fmla="*/ 3558540 w 4343400"/>
                  <a:gd name="connsiteY35" fmla="*/ 2401570 h 6946900"/>
                  <a:gd name="connsiteX36" fmla="*/ 3573780 w 4343400"/>
                  <a:gd name="connsiteY36" fmla="*/ 2348230 h 6946900"/>
                  <a:gd name="connsiteX37" fmla="*/ 3688080 w 4343400"/>
                  <a:gd name="connsiteY37" fmla="*/ 2409190 h 6946900"/>
                  <a:gd name="connsiteX38" fmla="*/ 3810000 w 4343400"/>
                  <a:gd name="connsiteY38" fmla="*/ 2332990 h 6946900"/>
                  <a:gd name="connsiteX39" fmla="*/ 3992880 w 4343400"/>
                  <a:gd name="connsiteY39" fmla="*/ 2340610 h 6946900"/>
                  <a:gd name="connsiteX40" fmla="*/ 4046220 w 4343400"/>
                  <a:gd name="connsiteY40" fmla="*/ 2416810 h 6946900"/>
                  <a:gd name="connsiteX41" fmla="*/ 4061460 w 4343400"/>
                  <a:gd name="connsiteY41" fmla="*/ 2630170 h 6946900"/>
                  <a:gd name="connsiteX42" fmla="*/ 4061460 w 4343400"/>
                  <a:gd name="connsiteY42" fmla="*/ 2790190 h 6946900"/>
                  <a:gd name="connsiteX43" fmla="*/ 4023360 w 4343400"/>
                  <a:gd name="connsiteY43" fmla="*/ 2835910 h 6946900"/>
                  <a:gd name="connsiteX44" fmla="*/ 3901440 w 4343400"/>
                  <a:gd name="connsiteY44" fmla="*/ 2896870 h 6946900"/>
                  <a:gd name="connsiteX45" fmla="*/ 3916680 w 4343400"/>
                  <a:gd name="connsiteY45" fmla="*/ 3003550 h 6946900"/>
                  <a:gd name="connsiteX46" fmla="*/ 3992880 w 4343400"/>
                  <a:gd name="connsiteY46" fmla="*/ 3079750 h 6946900"/>
                  <a:gd name="connsiteX47" fmla="*/ 3992880 w 4343400"/>
                  <a:gd name="connsiteY47" fmla="*/ 3110230 h 6946900"/>
                  <a:gd name="connsiteX48" fmla="*/ 3985260 w 4343400"/>
                  <a:gd name="connsiteY48" fmla="*/ 3186430 h 6946900"/>
                  <a:gd name="connsiteX49" fmla="*/ 4000500 w 4343400"/>
                  <a:gd name="connsiteY49" fmla="*/ 3270250 h 6946900"/>
                  <a:gd name="connsiteX50" fmla="*/ 3863340 w 4343400"/>
                  <a:gd name="connsiteY50" fmla="*/ 3300730 h 6946900"/>
                  <a:gd name="connsiteX51" fmla="*/ 3893820 w 4343400"/>
                  <a:gd name="connsiteY51" fmla="*/ 3415030 h 6946900"/>
                  <a:gd name="connsiteX52" fmla="*/ 4015740 w 4343400"/>
                  <a:gd name="connsiteY52" fmla="*/ 3422650 h 6946900"/>
                  <a:gd name="connsiteX53" fmla="*/ 4053840 w 4343400"/>
                  <a:gd name="connsiteY53" fmla="*/ 3521710 h 6946900"/>
                  <a:gd name="connsiteX54" fmla="*/ 4000500 w 4343400"/>
                  <a:gd name="connsiteY54" fmla="*/ 3590290 h 6946900"/>
                  <a:gd name="connsiteX55" fmla="*/ 4030980 w 4343400"/>
                  <a:gd name="connsiteY55" fmla="*/ 3696970 h 6946900"/>
                  <a:gd name="connsiteX56" fmla="*/ 4015740 w 4343400"/>
                  <a:gd name="connsiteY56" fmla="*/ 3818890 h 6946900"/>
                  <a:gd name="connsiteX57" fmla="*/ 4238624 w 4343400"/>
                  <a:gd name="connsiteY57" fmla="*/ 3982338 h 6946900"/>
                  <a:gd name="connsiteX58" fmla="*/ 4238624 w 4343400"/>
                  <a:gd name="connsiteY58" fmla="*/ 4060826 h 6946900"/>
                  <a:gd name="connsiteX59" fmla="*/ 4295776 w 4343400"/>
                  <a:gd name="connsiteY59" fmla="*/ 4108450 h 6946900"/>
                  <a:gd name="connsiteX60" fmla="*/ 4343400 w 4343400"/>
                  <a:gd name="connsiteY60" fmla="*/ 4146550 h 6946900"/>
                  <a:gd name="connsiteX61" fmla="*/ 4295776 w 4343400"/>
                  <a:gd name="connsiteY61" fmla="*/ 4279900 h 6946900"/>
                  <a:gd name="connsiteX62" fmla="*/ 4181476 w 4343400"/>
                  <a:gd name="connsiteY62" fmla="*/ 4279900 h 6946900"/>
                  <a:gd name="connsiteX63" fmla="*/ 4152900 w 4343400"/>
                  <a:gd name="connsiteY63" fmla="*/ 4318000 h 6946900"/>
                  <a:gd name="connsiteX64" fmla="*/ 4143376 w 4343400"/>
                  <a:gd name="connsiteY64" fmla="*/ 4403726 h 6946900"/>
                  <a:gd name="connsiteX65" fmla="*/ 3933824 w 4343400"/>
                  <a:gd name="connsiteY65" fmla="*/ 4403726 h 6946900"/>
                  <a:gd name="connsiteX66" fmla="*/ 3933824 w 4343400"/>
                  <a:gd name="connsiteY66" fmla="*/ 4279900 h 6946900"/>
                  <a:gd name="connsiteX67" fmla="*/ 3886200 w 4343400"/>
                  <a:gd name="connsiteY67" fmla="*/ 4232274 h 6946900"/>
                  <a:gd name="connsiteX68" fmla="*/ 3829052 w 4343400"/>
                  <a:gd name="connsiteY68" fmla="*/ 4251326 h 6946900"/>
                  <a:gd name="connsiteX69" fmla="*/ 3771900 w 4343400"/>
                  <a:gd name="connsiteY69" fmla="*/ 4232274 h 6946900"/>
                  <a:gd name="connsiteX70" fmla="*/ 3619500 w 4343400"/>
                  <a:gd name="connsiteY70" fmla="*/ 4241800 h 6946900"/>
                  <a:gd name="connsiteX71" fmla="*/ 3590924 w 4343400"/>
                  <a:gd name="connsiteY71" fmla="*/ 4270374 h 6946900"/>
                  <a:gd name="connsiteX72" fmla="*/ 3571876 w 4343400"/>
                  <a:gd name="connsiteY72" fmla="*/ 4308474 h 6946900"/>
                  <a:gd name="connsiteX73" fmla="*/ 3486148 w 4343400"/>
                  <a:gd name="connsiteY73" fmla="*/ 4318000 h 6946900"/>
                  <a:gd name="connsiteX74" fmla="*/ 3429000 w 4343400"/>
                  <a:gd name="connsiteY74" fmla="*/ 4270374 h 6946900"/>
                  <a:gd name="connsiteX75" fmla="*/ 3429000 w 4343400"/>
                  <a:gd name="connsiteY75" fmla="*/ 4203700 h 6946900"/>
                  <a:gd name="connsiteX76" fmla="*/ 3419476 w 4343400"/>
                  <a:gd name="connsiteY76" fmla="*/ 4137026 h 6946900"/>
                  <a:gd name="connsiteX77" fmla="*/ 3362324 w 4343400"/>
                  <a:gd name="connsiteY77" fmla="*/ 4089400 h 6946900"/>
                  <a:gd name="connsiteX78" fmla="*/ 3190876 w 4343400"/>
                  <a:gd name="connsiteY78" fmla="*/ 4051300 h 6946900"/>
                  <a:gd name="connsiteX79" fmla="*/ 2933700 w 4343400"/>
                  <a:gd name="connsiteY79" fmla="*/ 4460874 h 6946900"/>
                  <a:gd name="connsiteX80" fmla="*/ 2867024 w 4343400"/>
                  <a:gd name="connsiteY80" fmla="*/ 4365626 h 6946900"/>
                  <a:gd name="connsiteX81" fmla="*/ 2790824 w 4343400"/>
                  <a:gd name="connsiteY81" fmla="*/ 4365626 h 6946900"/>
                  <a:gd name="connsiteX82" fmla="*/ 2714624 w 4343400"/>
                  <a:gd name="connsiteY82" fmla="*/ 4575174 h 6946900"/>
                  <a:gd name="connsiteX83" fmla="*/ 2686052 w 4343400"/>
                  <a:gd name="connsiteY83" fmla="*/ 4613274 h 6946900"/>
                  <a:gd name="connsiteX84" fmla="*/ 2628900 w 4343400"/>
                  <a:gd name="connsiteY84" fmla="*/ 4708526 h 6946900"/>
                  <a:gd name="connsiteX85" fmla="*/ 2638424 w 4343400"/>
                  <a:gd name="connsiteY85" fmla="*/ 4746626 h 6946900"/>
                  <a:gd name="connsiteX86" fmla="*/ 2771776 w 4343400"/>
                  <a:gd name="connsiteY86" fmla="*/ 4851400 h 6946900"/>
                  <a:gd name="connsiteX87" fmla="*/ 2619376 w 4343400"/>
                  <a:gd name="connsiteY87" fmla="*/ 5003800 h 6946900"/>
                  <a:gd name="connsiteX88" fmla="*/ 2667000 w 4343400"/>
                  <a:gd name="connsiteY88" fmla="*/ 5041900 h 6946900"/>
                  <a:gd name="connsiteX89" fmla="*/ 2667000 w 4343400"/>
                  <a:gd name="connsiteY89" fmla="*/ 5156200 h 6946900"/>
                  <a:gd name="connsiteX90" fmla="*/ 2733676 w 4343400"/>
                  <a:gd name="connsiteY90" fmla="*/ 5280026 h 6946900"/>
                  <a:gd name="connsiteX91" fmla="*/ 2686052 w 4343400"/>
                  <a:gd name="connsiteY91" fmla="*/ 5346700 h 6946900"/>
                  <a:gd name="connsiteX92" fmla="*/ 2686052 w 4343400"/>
                  <a:gd name="connsiteY92" fmla="*/ 5422900 h 6946900"/>
                  <a:gd name="connsiteX93" fmla="*/ 2638424 w 4343400"/>
                  <a:gd name="connsiteY93" fmla="*/ 5518150 h 6946900"/>
                  <a:gd name="connsiteX94" fmla="*/ 2571748 w 4343400"/>
                  <a:gd name="connsiteY94" fmla="*/ 5499100 h 6946900"/>
                  <a:gd name="connsiteX95" fmla="*/ 2524124 w 4343400"/>
                  <a:gd name="connsiteY95" fmla="*/ 5575300 h 6946900"/>
                  <a:gd name="connsiteX96" fmla="*/ 2533652 w 4343400"/>
                  <a:gd name="connsiteY96" fmla="*/ 5613400 h 6946900"/>
                  <a:gd name="connsiteX97" fmla="*/ 2476500 w 4343400"/>
                  <a:gd name="connsiteY97" fmla="*/ 5765800 h 6946900"/>
                  <a:gd name="connsiteX98" fmla="*/ 2562224 w 4343400"/>
                  <a:gd name="connsiteY98" fmla="*/ 5822950 h 6946900"/>
                  <a:gd name="connsiteX99" fmla="*/ 2543176 w 4343400"/>
                  <a:gd name="connsiteY99" fmla="*/ 5965826 h 6946900"/>
                  <a:gd name="connsiteX100" fmla="*/ 2447924 w 4343400"/>
                  <a:gd name="connsiteY100" fmla="*/ 5965826 h 6946900"/>
                  <a:gd name="connsiteX101" fmla="*/ 2438400 w 4343400"/>
                  <a:gd name="connsiteY101" fmla="*/ 6032500 h 6946900"/>
                  <a:gd name="connsiteX102" fmla="*/ 2466976 w 4343400"/>
                  <a:gd name="connsiteY102" fmla="*/ 6089650 h 6946900"/>
                  <a:gd name="connsiteX103" fmla="*/ 2457452 w 4343400"/>
                  <a:gd name="connsiteY103" fmla="*/ 6137274 h 6946900"/>
                  <a:gd name="connsiteX104" fmla="*/ 2524124 w 4343400"/>
                  <a:gd name="connsiteY104" fmla="*/ 6194426 h 6946900"/>
                  <a:gd name="connsiteX105" fmla="*/ 2495548 w 4343400"/>
                  <a:gd name="connsiteY105" fmla="*/ 6318250 h 6946900"/>
                  <a:gd name="connsiteX106" fmla="*/ 2362200 w 4343400"/>
                  <a:gd name="connsiteY106" fmla="*/ 6337300 h 6946900"/>
                  <a:gd name="connsiteX107" fmla="*/ 2352676 w 4343400"/>
                  <a:gd name="connsiteY107" fmla="*/ 6403974 h 6946900"/>
                  <a:gd name="connsiteX108" fmla="*/ 2276476 w 4343400"/>
                  <a:gd name="connsiteY108" fmla="*/ 6375400 h 6946900"/>
                  <a:gd name="connsiteX109" fmla="*/ 2181224 w 4343400"/>
                  <a:gd name="connsiteY109" fmla="*/ 6423026 h 6946900"/>
                  <a:gd name="connsiteX110" fmla="*/ 2143124 w 4343400"/>
                  <a:gd name="connsiteY110" fmla="*/ 6527800 h 6946900"/>
                  <a:gd name="connsiteX111" fmla="*/ 2047876 w 4343400"/>
                  <a:gd name="connsiteY111" fmla="*/ 6556374 h 6946900"/>
                  <a:gd name="connsiteX112" fmla="*/ 2000252 w 4343400"/>
                  <a:gd name="connsiteY112" fmla="*/ 6613526 h 6946900"/>
                  <a:gd name="connsiteX113" fmla="*/ 1876424 w 4343400"/>
                  <a:gd name="connsiteY113" fmla="*/ 6642100 h 6946900"/>
                  <a:gd name="connsiteX114" fmla="*/ 1847852 w 4343400"/>
                  <a:gd name="connsiteY114" fmla="*/ 6689726 h 6946900"/>
                  <a:gd name="connsiteX115" fmla="*/ 1733548 w 4343400"/>
                  <a:gd name="connsiteY115" fmla="*/ 6708774 h 6946900"/>
                  <a:gd name="connsiteX116" fmla="*/ 1714500 w 4343400"/>
                  <a:gd name="connsiteY116" fmla="*/ 6775450 h 6946900"/>
                  <a:gd name="connsiteX117" fmla="*/ 1704976 w 4343400"/>
                  <a:gd name="connsiteY117" fmla="*/ 6861174 h 6946900"/>
                  <a:gd name="connsiteX118" fmla="*/ 1562100 w 4343400"/>
                  <a:gd name="connsiteY118" fmla="*/ 6861174 h 6946900"/>
                  <a:gd name="connsiteX119" fmla="*/ 1390652 w 4343400"/>
                  <a:gd name="connsiteY119" fmla="*/ 6918326 h 6946900"/>
                  <a:gd name="connsiteX120" fmla="*/ 1333500 w 4343400"/>
                  <a:gd name="connsiteY120" fmla="*/ 6870700 h 6946900"/>
                  <a:gd name="connsiteX121" fmla="*/ 1238252 w 4343400"/>
                  <a:gd name="connsiteY121" fmla="*/ 6861174 h 6946900"/>
                  <a:gd name="connsiteX122" fmla="*/ 1200148 w 4343400"/>
                  <a:gd name="connsiteY122" fmla="*/ 6804026 h 6946900"/>
                  <a:gd name="connsiteX123" fmla="*/ 1038224 w 4343400"/>
                  <a:gd name="connsiteY123" fmla="*/ 6823074 h 6946900"/>
                  <a:gd name="connsiteX124" fmla="*/ 1000124 w 4343400"/>
                  <a:gd name="connsiteY124" fmla="*/ 6889750 h 6946900"/>
                  <a:gd name="connsiteX125" fmla="*/ 914400 w 4343400"/>
                  <a:gd name="connsiteY125" fmla="*/ 6889750 h 6946900"/>
                  <a:gd name="connsiteX126" fmla="*/ 771524 w 4343400"/>
                  <a:gd name="connsiteY126" fmla="*/ 6946900 h 6946900"/>
                  <a:gd name="connsiteX127" fmla="*/ 685800 w 4343400"/>
                  <a:gd name="connsiteY127" fmla="*/ 6784974 h 6946900"/>
                  <a:gd name="connsiteX128" fmla="*/ 714376 w 4343400"/>
                  <a:gd name="connsiteY128" fmla="*/ 6651626 h 6946900"/>
                  <a:gd name="connsiteX129" fmla="*/ 704852 w 4343400"/>
                  <a:gd name="connsiteY129" fmla="*/ 6527800 h 6946900"/>
                  <a:gd name="connsiteX130" fmla="*/ 819148 w 4343400"/>
                  <a:gd name="connsiteY130" fmla="*/ 6470650 h 6946900"/>
                  <a:gd name="connsiteX131" fmla="*/ 828676 w 4343400"/>
                  <a:gd name="connsiteY131" fmla="*/ 6308726 h 6946900"/>
                  <a:gd name="connsiteX132" fmla="*/ 781052 w 4343400"/>
                  <a:gd name="connsiteY132" fmla="*/ 6213474 h 6946900"/>
                  <a:gd name="connsiteX133" fmla="*/ 962024 w 4343400"/>
                  <a:gd name="connsiteY133" fmla="*/ 6194426 h 6946900"/>
                  <a:gd name="connsiteX134" fmla="*/ 866776 w 4343400"/>
                  <a:gd name="connsiteY134" fmla="*/ 6070600 h 6946900"/>
                  <a:gd name="connsiteX135" fmla="*/ 838200 w 4343400"/>
                  <a:gd name="connsiteY135" fmla="*/ 6032500 h 6946900"/>
                  <a:gd name="connsiteX136" fmla="*/ 876300 w 4343400"/>
                  <a:gd name="connsiteY136" fmla="*/ 5946774 h 6946900"/>
                  <a:gd name="connsiteX137" fmla="*/ 914400 w 4343400"/>
                  <a:gd name="connsiteY137" fmla="*/ 5937250 h 6946900"/>
                  <a:gd name="connsiteX138" fmla="*/ 923924 w 4343400"/>
                  <a:gd name="connsiteY138" fmla="*/ 5794374 h 6946900"/>
                  <a:gd name="connsiteX139" fmla="*/ 876300 w 4343400"/>
                  <a:gd name="connsiteY139" fmla="*/ 5699126 h 6946900"/>
                  <a:gd name="connsiteX140" fmla="*/ 752476 w 4343400"/>
                  <a:gd name="connsiteY140" fmla="*/ 5622926 h 6946900"/>
                  <a:gd name="connsiteX141" fmla="*/ 742948 w 4343400"/>
                  <a:gd name="connsiteY141" fmla="*/ 5499100 h 6946900"/>
                  <a:gd name="connsiteX142" fmla="*/ 638176 w 4343400"/>
                  <a:gd name="connsiteY142" fmla="*/ 5499100 h 6946900"/>
                  <a:gd name="connsiteX143" fmla="*/ 581024 w 4343400"/>
                  <a:gd name="connsiteY143" fmla="*/ 5403850 h 6946900"/>
                  <a:gd name="connsiteX144" fmla="*/ 590548 w 4343400"/>
                  <a:gd name="connsiteY144" fmla="*/ 5327650 h 6946900"/>
                  <a:gd name="connsiteX145" fmla="*/ 666748 w 4343400"/>
                  <a:gd name="connsiteY145" fmla="*/ 5260974 h 6946900"/>
                  <a:gd name="connsiteX146" fmla="*/ 619124 w 4343400"/>
                  <a:gd name="connsiteY146" fmla="*/ 5156200 h 6946900"/>
                  <a:gd name="connsiteX147" fmla="*/ 523876 w 4343400"/>
                  <a:gd name="connsiteY147" fmla="*/ 5137150 h 6946900"/>
                  <a:gd name="connsiteX148" fmla="*/ 495300 w 4343400"/>
                  <a:gd name="connsiteY148" fmla="*/ 5003800 h 6946900"/>
                  <a:gd name="connsiteX149" fmla="*/ 457200 w 4343400"/>
                  <a:gd name="connsiteY149" fmla="*/ 4927600 h 6946900"/>
                  <a:gd name="connsiteX150" fmla="*/ 447676 w 4343400"/>
                  <a:gd name="connsiteY150" fmla="*/ 4870450 h 6946900"/>
                  <a:gd name="connsiteX151" fmla="*/ 409576 w 4343400"/>
                  <a:gd name="connsiteY151" fmla="*/ 4832350 h 6946900"/>
                  <a:gd name="connsiteX152" fmla="*/ 352424 w 4343400"/>
                  <a:gd name="connsiteY152" fmla="*/ 4851400 h 6946900"/>
                  <a:gd name="connsiteX153" fmla="*/ 314324 w 4343400"/>
                  <a:gd name="connsiteY153" fmla="*/ 4775200 h 6946900"/>
                  <a:gd name="connsiteX154" fmla="*/ 219076 w 4343400"/>
                  <a:gd name="connsiteY154" fmla="*/ 4775200 h 6946900"/>
                  <a:gd name="connsiteX155" fmla="*/ 209548 w 4343400"/>
                  <a:gd name="connsiteY155" fmla="*/ 4689474 h 6946900"/>
                  <a:gd name="connsiteX156" fmla="*/ 76200 w 4343400"/>
                  <a:gd name="connsiteY156" fmla="*/ 4689474 h 6946900"/>
                  <a:gd name="connsiteX157" fmla="*/ 0 w 4343400"/>
                  <a:gd name="connsiteY157" fmla="*/ 4632326 h 6946900"/>
                  <a:gd name="connsiteX158" fmla="*/ 38100 w 4343400"/>
                  <a:gd name="connsiteY158" fmla="*/ 4518026 h 6946900"/>
                  <a:gd name="connsiteX159" fmla="*/ 114300 w 4343400"/>
                  <a:gd name="connsiteY159" fmla="*/ 4518026 h 6946900"/>
                  <a:gd name="connsiteX160" fmla="*/ 152400 w 4343400"/>
                  <a:gd name="connsiteY160" fmla="*/ 4489450 h 6946900"/>
                  <a:gd name="connsiteX161" fmla="*/ 142876 w 4343400"/>
                  <a:gd name="connsiteY161" fmla="*/ 4375150 h 6946900"/>
                  <a:gd name="connsiteX162" fmla="*/ 209548 w 4343400"/>
                  <a:gd name="connsiteY162" fmla="*/ 4308474 h 6946900"/>
                  <a:gd name="connsiteX163" fmla="*/ 323852 w 4343400"/>
                  <a:gd name="connsiteY163" fmla="*/ 4298950 h 6946900"/>
                  <a:gd name="connsiteX164" fmla="*/ 419100 w 4343400"/>
                  <a:gd name="connsiteY164" fmla="*/ 4337050 h 6946900"/>
                  <a:gd name="connsiteX165" fmla="*/ 476252 w 4343400"/>
                  <a:gd name="connsiteY165" fmla="*/ 4327526 h 6946900"/>
                  <a:gd name="connsiteX166" fmla="*/ 485776 w 4343400"/>
                  <a:gd name="connsiteY166" fmla="*/ 4232274 h 6946900"/>
                  <a:gd name="connsiteX167" fmla="*/ 542924 w 4343400"/>
                  <a:gd name="connsiteY167" fmla="*/ 4165600 h 6946900"/>
                  <a:gd name="connsiteX168" fmla="*/ 590548 w 4343400"/>
                  <a:gd name="connsiteY168" fmla="*/ 4165600 h 6946900"/>
                  <a:gd name="connsiteX169" fmla="*/ 676276 w 4343400"/>
                  <a:gd name="connsiteY169" fmla="*/ 3965574 h 6946900"/>
                  <a:gd name="connsiteX170" fmla="*/ 819148 w 4343400"/>
                  <a:gd name="connsiteY170" fmla="*/ 3889374 h 6946900"/>
                  <a:gd name="connsiteX171" fmla="*/ 819148 w 4343400"/>
                  <a:gd name="connsiteY171" fmla="*/ 3803650 h 6946900"/>
                  <a:gd name="connsiteX172" fmla="*/ 885824 w 4343400"/>
                  <a:gd name="connsiteY172" fmla="*/ 3660774 h 6946900"/>
                  <a:gd name="connsiteX173" fmla="*/ 790576 w 4343400"/>
                  <a:gd name="connsiteY173" fmla="*/ 3632200 h 6946900"/>
                  <a:gd name="connsiteX174" fmla="*/ 704852 w 4343400"/>
                  <a:gd name="connsiteY174" fmla="*/ 3517900 h 6946900"/>
                  <a:gd name="connsiteX175" fmla="*/ 714376 w 4343400"/>
                  <a:gd name="connsiteY175" fmla="*/ 3460750 h 6946900"/>
                  <a:gd name="connsiteX176" fmla="*/ 695324 w 4343400"/>
                  <a:gd name="connsiteY176" fmla="*/ 3394074 h 6946900"/>
                  <a:gd name="connsiteX177" fmla="*/ 742948 w 4343400"/>
                  <a:gd name="connsiteY177" fmla="*/ 3327400 h 6946900"/>
                  <a:gd name="connsiteX178" fmla="*/ 819148 w 4343400"/>
                  <a:gd name="connsiteY178" fmla="*/ 3336926 h 6946900"/>
                  <a:gd name="connsiteX179" fmla="*/ 819148 w 4343400"/>
                  <a:gd name="connsiteY179" fmla="*/ 3213100 h 6946900"/>
                  <a:gd name="connsiteX180" fmla="*/ 762000 w 4343400"/>
                  <a:gd name="connsiteY180" fmla="*/ 3194050 h 6946900"/>
                  <a:gd name="connsiteX181" fmla="*/ 771524 w 4343400"/>
                  <a:gd name="connsiteY181" fmla="*/ 3108326 h 6946900"/>
                  <a:gd name="connsiteX182" fmla="*/ 990600 w 4343400"/>
                  <a:gd name="connsiteY182" fmla="*/ 2813050 h 6946900"/>
                  <a:gd name="connsiteX183" fmla="*/ 1000124 w 4343400"/>
                  <a:gd name="connsiteY183" fmla="*/ 2679700 h 6946900"/>
                  <a:gd name="connsiteX184" fmla="*/ 914400 w 4343400"/>
                  <a:gd name="connsiteY184" fmla="*/ 2603500 h 6946900"/>
                  <a:gd name="connsiteX185" fmla="*/ 904876 w 4343400"/>
                  <a:gd name="connsiteY185" fmla="*/ 2546350 h 6946900"/>
                  <a:gd name="connsiteX186" fmla="*/ 809624 w 4343400"/>
                  <a:gd name="connsiteY186" fmla="*/ 2517774 h 6946900"/>
                  <a:gd name="connsiteX187" fmla="*/ 794512 w 4343400"/>
                  <a:gd name="connsiteY187" fmla="*/ 2448024 h 6946900"/>
                  <a:gd name="connsiteX188" fmla="*/ 807720 w 4343400"/>
                  <a:gd name="connsiteY188" fmla="*/ 2447290 h 6946900"/>
                  <a:gd name="connsiteX189" fmla="*/ 853440 w 4343400"/>
                  <a:gd name="connsiteY189" fmla="*/ 2416810 h 6946900"/>
                  <a:gd name="connsiteX190" fmla="*/ 861060 w 4343400"/>
                  <a:gd name="connsiteY190" fmla="*/ 2355850 h 6946900"/>
                  <a:gd name="connsiteX191" fmla="*/ 914400 w 4343400"/>
                  <a:gd name="connsiteY191" fmla="*/ 2340610 h 6946900"/>
                  <a:gd name="connsiteX192" fmla="*/ 929640 w 4343400"/>
                  <a:gd name="connsiteY192" fmla="*/ 2279650 h 6946900"/>
                  <a:gd name="connsiteX193" fmla="*/ 1021080 w 4343400"/>
                  <a:gd name="connsiteY193" fmla="*/ 2195830 h 6946900"/>
                  <a:gd name="connsiteX194" fmla="*/ 975360 w 4343400"/>
                  <a:gd name="connsiteY194" fmla="*/ 2134870 h 6946900"/>
                  <a:gd name="connsiteX195" fmla="*/ 975360 w 4343400"/>
                  <a:gd name="connsiteY195" fmla="*/ 2089150 h 6946900"/>
                  <a:gd name="connsiteX196" fmla="*/ 1036320 w 4343400"/>
                  <a:gd name="connsiteY196" fmla="*/ 2073910 h 6946900"/>
                  <a:gd name="connsiteX197" fmla="*/ 1059180 w 4343400"/>
                  <a:gd name="connsiteY197" fmla="*/ 2012950 h 6946900"/>
                  <a:gd name="connsiteX198" fmla="*/ 1143000 w 4343400"/>
                  <a:gd name="connsiteY198" fmla="*/ 1982470 h 6946900"/>
                  <a:gd name="connsiteX199" fmla="*/ 1173480 w 4343400"/>
                  <a:gd name="connsiteY199" fmla="*/ 1891030 h 6946900"/>
                  <a:gd name="connsiteX200" fmla="*/ 1089660 w 4343400"/>
                  <a:gd name="connsiteY200" fmla="*/ 1883410 h 6946900"/>
                  <a:gd name="connsiteX201" fmla="*/ 1104900 w 4343400"/>
                  <a:gd name="connsiteY201" fmla="*/ 1799590 h 6946900"/>
                  <a:gd name="connsiteX202" fmla="*/ 1219200 w 4343400"/>
                  <a:gd name="connsiteY202" fmla="*/ 1700530 h 6946900"/>
                  <a:gd name="connsiteX203" fmla="*/ 1303020 w 4343400"/>
                  <a:gd name="connsiteY203" fmla="*/ 1700530 h 6946900"/>
                  <a:gd name="connsiteX204" fmla="*/ 1280160 w 4343400"/>
                  <a:gd name="connsiteY204" fmla="*/ 1570990 h 6946900"/>
                  <a:gd name="connsiteX205" fmla="*/ 1318260 w 4343400"/>
                  <a:gd name="connsiteY205" fmla="*/ 1510030 h 6946900"/>
                  <a:gd name="connsiteX206" fmla="*/ 1341120 w 4343400"/>
                  <a:gd name="connsiteY206" fmla="*/ 1395730 h 6946900"/>
                  <a:gd name="connsiteX207" fmla="*/ 1295400 w 4343400"/>
                  <a:gd name="connsiteY207" fmla="*/ 1266190 h 6946900"/>
                  <a:gd name="connsiteX208" fmla="*/ 1325880 w 4343400"/>
                  <a:gd name="connsiteY208" fmla="*/ 999490 h 6946900"/>
                  <a:gd name="connsiteX209" fmla="*/ 1326468 w 4343400"/>
                  <a:gd name="connsiteY209" fmla="*/ 996268 h 6946900"/>
                  <a:gd name="connsiteX210" fmla="*/ 1346200 w 4343400"/>
                  <a:gd name="connsiteY210" fmla="*/ 1016000 h 6946900"/>
                  <a:gd name="connsiteX211" fmla="*/ 1428748 w 4343400"/>
                  <a:gd name="connsiteY211" fmla="*/ 971550 h 6946900"/>
                  <a:gd name="connsiteX212" fmla="*/ 1441452 w 4343400"/>
                  <a:gd name="connsiteY212" fmla="*/ 939800 h 6946900"/>
                  <a:gd name="connsiteX213" fmla="*/ 1479548 w 4343400"/>
                  <a:gd name="connsiteY213" fmla="*/ 901700 h 6946900"/>
                  <a:gd name="connsiteX214" fmla="*/ 1619252 w 4343400"/>
                  <a:gd name="connsiteY214" fmla="*/ 711200 h 6946900"/>
                  <a:gd name="connsiteX215" fmla="*/ 1670052 w 4343400"/>
                  <a:gd name="connsiteY215" fmla="*/ 647700 h 6946900"/>
                  <a:gd name="connsiteX216" fmla="*/ 1670052 w 4343400"/>
                  <a:gd name="connsiteY216" fmla="*/ 590550 h 6946900"/>
                  <a:gd name="connsiteX217" fmla="*/ 1638300 w 4343400"/>
                  <a:gd name="connsiteY217" fmla="*/ 546100 h 6946900"/>
                  <a:gd name="connsiteX218" fmla="*/ 1657348 w 4343400"/>
                  <a:gd name="connsiteY218" fmla="*/ 450850 h 6946900"/>
                  <a:gd name="connsiteX219" fmla="*/ 1727200 w 4343400"/>
                  <a:gd name="connsiteY219" fmla="*/ 469900 h 6946900"/>
                  <a:gd name="connsiteX220" fmla="*/ 1790700 w 4343400"/>
                  <a:gd name="connsiteY220" fmla="*/ 425450 h 6946900"/>
                  <a:gd name="connsiteX221" fmla="*/ 1943100 w 4343400"/>
                  <a:gd name="connsiteY221" fmla="*/ 488950 h 6946900"/>
                  <a:gd name="connsiteX222" fmla="*/ 1987548 w 4343400"/>
                  <a:gd name="connsiteY222" fmla="*/ 450850 h 6946900"/>
                  <a:gd name="connsiteX223" fmla="*/ 2044700 w 4343400"/>
                  <a:gd name="connsiteY223" fmla="*/ 457200 h 6946900"/>
                  <a:gd name="connsiteX224" fmla="*/ 2051052 w 4343400"/>
                  <a:gd name="connsiteY224" fmla="*/ 495300 h 6946900"/>
                  <a:gd name="connsiteX225" fmla="*/ 2082800 w 4343400"/>
                  <a:gd name="connsiteY225" fmla="*/ 495300 h 6946900"/>
                  <a:gd name="connsiteX226" fmla="*/ 2108200 w 4343400"/>
                  <a:gd name="connsiteY226" fmla="*/ 533400 h 6946900"/>
                  <a:gd name="connsiteX227" fmla="*/ 2139948 w 4343400"/>
                  <a:gd name="connsiteY227" fmla="*/ 533400 h 6946900"/>
                  <a:gd name="connsiteX228" fmla="*/ 2146300 w 4343400"/>
                  <a:gd name="connsiteY228" fmla="*/ 603250 h 6946900"/>
                  <a:gd name="connsiteX229" fmla="*/ 2108200 w 4343400"/>
                  <a:gd name="connsiteY229" fmla="*/ 673100 h 6946900"/>
                  <a:gd name="connsiteX230" fmla="*/ 2114548 w 4343400"/>
                  <a:gd name="connsiteY230" fmla="*/ 711200 h 6946900"/>
                  <a:gd name="connsiteX231" fmla="*/ 2070100 w 4343400"/>
                  <a:gd name="connsiteY231" fmla="*/ 781050 h 6946900"/>
                  <a:gd name="connsiteX232" fmla="*/ 2254252 w 4343400"/>
                  <a:gd name="connsiteY232" fmla="*/ 863600 h 6946900"/>
                  <a:gd name="connsiteX233" fmla="*/ 2298700 w 4343400"/>
                  <a:gd name="connsiteY233" fmla="*/ 850900 h 6946900"/>
                  <a:gd name="connsiteX234" fmla="*/ 2298700 w 4343400"/>
                  <a:gd name="connsiteY234" fmla="*/ 800100 h 6946900"/>
                  <a:gd name="connsiteX235" fmla="*/ 2381252 w 4343400"/>
                  <a:gd name="connsiteY235" fmla="*/ 698500 h 6946900"/>
                  <a:gd name="connsiteX236" fmla="*/ 2444748 w 4343400"/>
                  <a:gd name="connsiteY236" fmla="*/ 698500 h 6946900"/>
                  <a:gd name="connsiteX237" fmla="*/ 2533652 w 4343400"/>
                  <a:gd name="connsiteY237" fmla="*/ 711200 h 6946900"/>
                  <a:gd name="connsiteX238" fmla="*/ 2641600 w 4343400"/>
                  <a:gd name="connsiteY238" fmla="*/ 692150 h 6946900"/>
                  <a:gd name="connsiteX239" fmla="*/ 2705100 w 4343400"/>
                  <a:gd name="connsiteY239" fmla="*/ 635000 h 6946900"/>
                  <a:gd name="connsiteX240" fmla="*/ 2794000 w 4343400"/>
                  <a:gd name="connsiteY240" fmla="*/ 641350 h 6946900"/>
                  <a:gd name="connsiteX241" fmla="*/ 2825748 w 4343400"/>
                  <a:gd name="connsiteY241" fmla="*/ 615950 h 6946900"/>
                  <a:gd name="connsiteX242" fmla="*/ 2895600 w 4343400"/>
                  <a:gd name="connsiteY242" fmla="*/ 660400 h 6946900"/>
                  <a:gd name="connsiteX243" fmla="*/ 2914652 w 4343400"/>
                  <a:gd name="connsiteY243" fmla="*/ 730250 h 6946900"/>
                  <a:gd name="connsiteX244" fmla="*/ 2978148 w 4343400"/>
                  <a:gd name="connsiteY244" fmla="*/ 679450 h 6946900"/>
                  <a:gd name="connsiteX245" fmla="*/ 2959100 w 4343400"/>
                  <a:gd name="connsiteY245" fmla="*/ 622300 h 6946900"/>
                  <a:gd name="connsiteX246" fmla="*/ 2978148 w 4343400"/>
                  <a:gd name="connsiteY246" fmla="*/ 584200 h 6946900"/>
                  <a:gd name="connsiteX247" fmla="*/ 2959100 w 4343400"/>
                  <a:gd name="connsiteY247" fmla="*/ 488950 h 6946900"/>
                  <a:gd name="connsiteX248" fmla="*/ 3028948 w 4343400"/>
                  <a:gd name="connsiteY248" fmla="*/ 419100 h 6946900"/>
                  <a:gd name="connsiteX249" fmla="*/ 3073400 w 4343400"/>
                  <a:gd name="connsiteY249" fmla="*/ 400050 h 6946900"/>
                  <a:gd name="connsiteX250" fmla="*/ 3194052 w 4343400"/>
                  <a:gd name="connsiteY250" fmla="*/ 336550 h 6946900"/>
                  <a:gd name="connsiteX251" fmla="*/ 3206748 w 4343400"/>
                  <a:gd name="connsiteY251" fmla="*/ 222250 h 6946900"/>
                  <a:gd name="connsiteX252" fmla="*/ 3251200 w 4343400"/>
                  <a:gd name="connsiteY252" fmla="*/ 133350 h 6946900"/>
                  <a:gd name="connsiteX253" fmla="*/ 3632200 w 4343400"/>
                  <a:gd name="connsiteY253" fmla="*/ 0 h 694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</a:cxnLst>
                <a:rect l="l" t="t" r="r" b="b"/>
                <a:pathLst>
                  <a:path w="4343400" h="6946900">
                    <a:moveTo>
                      <a:pt x="3632200" y="0"/>
                    </a:moveTo>
                    <a:lnTo>
                      <a:pt x="3663948" y="25400"/>
                    </a:lnTo>
                    <a:lnTo>
                      <a:pt x="3810000" y="38100"/>
                    </a:lnTo>
                    <a:lnTo>
                      <a:pt x="3816348" y="114300"/>
                    </a:lnTo>
                    <a:lnTo>
                      <a:pt x="3841748" y="158750"/>
                    </a:lnTo>
                    <a:lnTo>
                      <a:pt x="3867148" y="393700"/>
                    </a:lnTo>
                    <a:lnTo>
                      <a:pt x="3873500" y="431800"/>
                    </a:lnTo>
                    <a:lnTo>
                      <a:pt x="3886200" y="469900"/>
                    </a:lnTo>
                    <a:lnTo>
                      <a:pt x="3949700" y="469900"/>
                    </a:lnTo>
                    <a:lnTo>
                      <a:pt x="3949700" y="546100"/>
                    </a:lnTo>
                    <a:lnTo>
                      <a:pt x="4076700" y="635000"/>
                    </a:lnTo>
                    <a:lnTo>
                      <a:pt x="4140200" y="622300"/>
                    </a:lnTo>
                    <a:lnTo>
                      <a:pt x="4178300" y="692150"/>
                    </a:lnTo>
                    <a:lnTo>
                      <a:pt x="4152900" y="787400"/>
                    </a:lnTo>
                    <a:lnTo>
                      <a:pt x="4178300" y="850900"/>
                    </a:lnTo>
                    <a:lnTo>
                      <a:pt x="4171948" y="914400"/>
                    </a:lnTo>
                    <a:lnTo>
                      <a:pt x="4108452" y="946150"/>
                    </a:lnTo>
                    <a:lnTo>
                      <a:pt x="4108452" y="984250"/>
                    </a:lnTo>
                    <a:lnTo>
                      <a:pt x="4159252" y="1003300"/>
                    </a:lnTo>
                    <a:lnTo>
                      <a:pt x="4177940" y="1115438"/>
                    </a:lnTo>
                    <a:lnTo>
                      <a:pt x="3931920" y="1189990"/>
                    </a:lnTo>
                    <a:lnTo>
                      <a:pt x="3878580" y="1266190"/>
                    </a:lnTo>
                    <a:lnTo>
                      <a:pt x="3787140" y="1243330"/>
                    </a:lnTo>
                    <a:lnTo>
                      <a:pt x="3665220" y="1289050"/>
                    </a:lnTo>
                    <a:lnTo>
                      <a:pt x="3665220" y="1365250"/>
                    </a:lnTo>
                    <a:lnTo>
                      <a:pt x="3649980" y="1471930"/>
                    </a:lnTo>
                    <a:lnTo>
                      <a:pt x="3497580" y="1502410"/>
                    </a:lnTo>
                    <a:lnTo>
                      <a:pt x="3467100" y="1563370"/>
                    </a:lnTo>
                    <a:lnTo>
                      <a:pt x="3375660" y="1662430"/>
                    </a:lnTo>
                    <a:lnTo>
                      <a:pt x="3352800" y="1723390"/>
                    </a:lnTo>
                    <a:lnTo>
                      <a:pt x="3375660" y="1807210"/>
                    </a:lnTo>
                    <a:lnTo>
                      <a:pt x="3307080" y="1913890"/>
                    </a:lnTo>
                    <a:lnTo>
                      <a:pt x="3291840" y="2272030"/>
                    </a:lnTo>
                    <a:lnTo>
                      <a:pt x="3436620" y="2325370"/>
                    </a:lnTo>
                    <a:lnTo>
                      <a:pt x="3489960" y="2393950"/>
                    </a:lnTo>
                    <a:lnTo>
                      <a:pt x="3558540" y="2401570"/>
                    </a:lnTo>
                    <a:lnTo>
                      <a:pt x="3573780" y="2348230"/>
                    </a:lnTo>
                    <a:lnTo>
                      <a:pt x="3688080" y="2409190"/>
                    </a:lnTo>
                    <a:lnTo>
                      <a:pt x="3810000" y="2332990"/>
                    </a:lnTo>
                    <a:lnTo>
                      <a:pt x="3992880" y="2340610"/>
                    </a:lnTo>
                    <a:lnTo>
                      <a:pt x="4046220" y="2416810"/>
                    </a:lnTo>
                    <a:lnTo>
                      <a:pt x="4061460" y="2630170"/>
                    </a:lnTo>
                    <a:lnTo>
                      <a:pt x="4061460" y="2790190"/>
                    </a:lnTo>
                    <a:lnTo>
                      <a:pt x="4023360" y="2835910"/>
                    </a:lnTo>
                    <a:lnTo>
                      <a:pt x="3901440" y="2896870"/>
                    </a:lnTo>
                    <a:lnTo>
                      <a:pt x="3916680" y="3003550"/>
                    </a:lnTo>
                    <a:lnTo>
                      <a:pt x="3992880" y="3079750"/>
                    </a:lnTo>
                    <a:lnTo>
                      <a:pt x="3992880" y="3110230"/>
                    </a:lnTo>
                    <a:lnTo>
                      <a:pt x="3985260" y="3186430"/>
                    </a:lnTo>
                    <a:lnTo>
                      <a:pt x="4000500" y="3270250"/>
                    </a:lnTo>
                    <a:lnTo>
                      <a:pt x="3863340" y="3300730"/>
                    </a:lnTo>
                    <a:lnTo>
                      <a:pt x="3893820" y="3415030"/>
                    </a:lnTo>
                    <a:lnTo>
                      <a:pt x="4015740" y="3422650"/>
                    </a:lnTo>
                    <a:lnTo>
                      <a:pt x="4053840" y="3521710"/>
                    </a:lnTo>
                    <a:lnTo>
                      <a:pt x="4000500" y="3590290"/>
                    </a:lnTo>
                    <a:lnTo>
                      <a:pt x="4030980" y="3696970"/>
                    </a:lnTo>
                    <a:lnTo>
                      <a:pt x="4015740" y="3818890"/>
                    </a:lnTo>
                    <a:lnTo>
                      <a:pt x="4238624" y="3982338"/>
                    </a:lnTo>
                    <a:lnTo>
                      <a:pt x="4238624" y="4060826"/>
                    </a:lnTo>
                    <a:lnTo>
                      <a:pt x="4295776" y="4108450"/>
                    </a:lnTo>
                    <a:lnTo>
                      <a:pt x="4343400" y="4146550"/>
                    </a:lnTo>
                    <a:lnTo>
                      <a:pt x="4295776" y="4279900"/>
                    </a:lnTo>
                    <a:lnTo>
                      <a:pt x="4181476" y="4279900"/>
                    </a:lnTo>
                    <a:lnTo>
                      <a:pt x="4152900" y="4318000"/>
                    </a:lnTo>
                    <a:lnTo>
                      <a:pt x="4143376" y="4403726"/>
                    </a:lnTo>
                    <a:lnTo>
                      <a:pt x="3933824" y="4403726"/>
                    </a:lnTo>
                    <a:lnTo>
                      <a:pt x="3933824" y="4279900"/>
                    </a:lnTo>
                    <a:lnTo>
                      <a:pt x="3886200" y="4232274"/>
                    </a:lnTo>
                    <a:lnTo>
                      <a:pt x="3829052" y="4251326"/>
                    </a:lnTo>
                    <a:lnTo>
                      <a:pt x="3771900" y="4232274"/>
                    </a:lnTo>
                    <a:lnTo>
                      <a:pt x="3619500" y="4241800"/>
                    </a:lnTo>
                    <a:lnTo>
                      <a:pt x="3590924" y="4270374"/>
                    </a:lnTo>
                    <a:lnTo>
                      <a:pt x="3571876" y="4308474"/>
                    </a:lnTo>
                    <a:lnTo>
                      <a:pt x="3486148" y="4318000"/>
                    </a:lnTo>
                    <a:lnTo>
                      <a:pt x="3429000" y="4270374"/>
                    </a:lnTo>
                    <a:lnTo>
                      <a:pt x="3429000" y="4203700"/>
                    </a:lnTo>
                    <a:lnTo>
                      <a:pt x="3419476" y="4137026"/>
                    </a:lnTo>
                    <a:lnTo>
                      <a:pt x="3362324" y="4089400"/>
                    </a:lnTo>
                    <a:lnTo>
                      <a:pt x="3190876" y="4051300"/>
                    </a:lnTo>
                    <a:lnTo>
                      <a:pt x="2933700" y="4460874"/>
                    </a:lnTo>
                    <a:lnTo>
                      <a:pt x="2867024" y="4365626"/>
                    </a:lnTo>
                    <a:lnTo>
                      <a:pt x="2790824" y="4365626"/>
                    </a:lnTo>
                    <a:lnTo>
                      <a:pt x="2714624" y="4575174"/>
                    </a:lnTo>
                    <a:lnTo>
                      <a:pt x="2686052" y="4613274"/>
                    </a:lnTo>
                    <a:lnTo>
                      <a:pt x="2628900" y="4708526"/>
                    </a:lnTo>
                    <a:lnTo>
                      <a:pt x="2638424" y="4746626"/>
                    </a:lnTo>
                    <a:lnTo>
                      <a:pt x="2771776" y="4851400"/>
                    </a:lnTo>
                    <a:lnTo>
                      <a:pt x="2619376" y="5003800"/>
                    </a:lnTo>
                    <a:lnTo>
                      <a:pt x="2667000" y="5041900"/>
                    </a:lnTo>
                    <a:lnTo>
                      <a:pt x="2667000" y="5156200"/>
                    </a:lnTo>
                    <a:lnTo>
                      <a:pt x="2733676" y="5280026"/>
                    </a:lnTo>
                    <a:lnTo>
                      <a:pt x="2686052" y="5346700"/>
                    </a:lnTo>
                    <a:lnTo>
                      <a:pt x="2686052" y="5422900"/>
                    </a:lnTo>
                    <a:lnTo>
                      <a:pt x="2638424" y="5518150"/>
                    </a:lnTo>
                    <a:lnTo>
                      <a:pt x="2571748" y="5499100"/>
                    </a:lnTo>
                    <a:lnTo>
                      <a:pt x="2524124" y="5575300"/>
                    </a:lnTo>
                    <a:lnTo>
                      <a:pt x="2533652" y="5613400"/>
                    </a:lnTo>
                    <a:lnTo>
                      <a:pt x="2476500" y="5765800"/>
                    </a:lnTo>
                    <a:lnTo>
                      <a:pt x="2562224" y="5822950"/>
                    </a:lnTo>
                    <a:lnTo>
                      <a:pt x="2543176" y="5965826"/>
                    </a:lnTo>
                    <a:lnTo>
                      <a:pt x="2447924" y="5965826"/>
                    </a:lnTo>
                    <a:lnTo>
                      <a:pt x="2438400" y="6032500"/>
                    </a:lnTo>
                    <a:lnTo>
                      <a:pt x="2466976" y="6089650"/>
                    </a:lnTo>
                    <a:lnTo>
                      <a:pt x="2457452" y="6137274"/>
                    </a:lnTo>
                    <a:lnTo>
                      <a:pt x="2524124" y="6194426"/>
                    </a:lnTo>
                    <a:lnTo>
                      <a:pt x="2495548" y="6318250"/>
                    </a:lnTo>
                    <a:lnTo>
                      <a:pt x="2362200" y="6337300"/>
                    </a:lnTo>
                    <a:lnTo>
                      <a:pt x="2352676" y="6403974"/>
                    </a:lnTo>
                    <a:lnTo>
                      <a:pt x="2276476" y="6375400"/>
                    </a:lnTo>
                    <a:lnTo>
                      <a:pt x="2181224" y="6423026"/>
                    </a:lnTo>
                    <a:lnTo>
                      <a:pt x="2143124" y="6527800"/>
                    </a:lnTo>
                    <a:lnTo>
                      <a:pt x="2047876" y="6556374"/>
                    </a:lnTo>
                    <a:lnTo>
                      <a:pt x="2000252" y="6613526"/>
                    </a:lnTo>
                    <a:lnTo>
                      <a:pt x="1876424" y="6642100"/>
                    </a:lnTo>
                    <a:lnTo>
                      <a:pt x="1847852" y="6689726"/>
                    </a:lnTo>
                    <a:lnTo>
                      <a:pt x="1733548" y="6708774"/>
                    </a:lnTo>
                    <a:lnTo>
                      <a:pt x="1714500" y="6775450"/>
                    </a:lnTo>
                    <a:lnTo>
                      <a:pt x="1704976" y="6861174"/>
                    </a:lnTo>
                    <a:lnTo>
                      <a:pt x="1562100" y="6861174"/>
                    </a:lnTo>
                    <a:lnTo>
                      <a:pt x="1390652" y="6918326"/>
                    </a:lnTo>
                    <a:lnTo>
                      <a:pt x="1333500" y="6870700"/>
                    </a:lnTo>
                    <a:lnTo>
                      <a:pt x="1238252" y="6861174"/>
                    </a:lnTo>
                    <a:lnTo>
                      <a:pt x="1200148" y="6804026"/>
                    </a:lnTo>
                    <a:lnTo>
                      <a:pt x="1038224" y="6823074"/>
                    </a:lnTo>
                    <a:lnTo>
                      <a:pt x="1000124" y="6889750"/>
                    </a:lnTo>
                    <a:lnTo>
                      <a:pt x="914400" y="6889750"/>
                    </a:lnTo>
                    <a:lnTo>
                      <a:pt x="771524" y="6946900"/>
                    </a:lnTo>
                    <a:lnTo>
                      <a:pt x="685800" y="6784974"/>
                    </a:lnTo>
                    <a:lnTo>
                      <a:pt x="714376" y="6651626"/>
                    </a:lnTo>
                    <a:lnTo>
                      <a:pt x="704852" y="6527800"/>
                    </a:lnTo>
                    <a:lnTo>
                      <a:pt x="819148" y="6470650"/>
                    </a:lnTo>
                    <a:lnTo>
                      <a:pt x="828676" y="6308726"/>
                    </a:lnTo>
                    <a:lnTo>
                      <a:pt x="781052" y="6213474"/>
                    </a:lnTo>
                    <a:lnTo>
                      <a:pt x="962024" y="6194426"/>
                    </a:lnTo>
                    <a:lnTo>
                      <a:pt x="866776" y="6070600"/>
                    </a:lnTo>
                    <a:lnTo>
                      <a:pt x="838200" y="6032500"/>
                    </a:lnTo>
                    <a:lnTo>
                      <a:pt x="876300" y="5946774"/>
                    </a:lnTo>
                    <a:lnTo>
                      <a:pt x="914400" y="5937250"/>
                    </a:lnTo>
                    <a:lnTo>
                      <a:pt x="923924" y="5794374"/>
                    </a:lnTo>
                    <a:lnTo>
                      <a:pt x="876300" y="5699126"/>
                    </a:lnTo>
                    <a:lnTo>
                      <a:pt x="752476" y="5622926"/>
                    </a:lnTo>
                    <a:lnTo>
                      <a:pt x="742948" y="5499100"/>
                    </a:lnTo>
                    <a:lnTo>
                      <a:pt x="638176" y="5499100"/>
                    </a:lnTo>
                    <a:lnTo>
                      <a:pt x="581024" y="5403850"/>
                    </a:lnTo>
                    <a:lnTo>
                      <a:pt x="590548" y="5327650"/>
                    </a:lnTo>
                    <a:lnTo>
                      <a:pt x="666748" y="5260974"/>
                    </a:lnTo>
                    <a:lnTo>
                      <a:pt x="619124" y="5156200"/>
                    </a:lnTo>
                    <a:lnTo>
                      <a:pt x="523876" y="5137150"/>
                    </a:lnTo>
                    <a:lnTo>
                      <a:pt x="495300" y="5003800"/>
                    </a:lnTo>
                    <a:lnTo>
                      <a:pt x="457200" y="4927600"/>
                    </a:lnTo>
                    <a:lnTo>
                      <a:pt x="447676" y="4870450"/>
                    </a:lnTo>
                    <a:lnTo>
                      <a:pt x="409576" y="4832350"/>
                    </a:lnTo>
                    <a:lnTo>
                      <a:pt x="352424" y="4851400"/>
                    </a:lnTo>
                    <a:lnTo>
                      <a:pt x="314324" y="4775200"/>
                    </a:lnTo>
                    <a:lnTo>
                      <a:pt x="219076" y="4775200"/>
                    </a:lnTo>
                    <a:lnTo>
                      <a:pt x="209548" y="4689474"/>
                    </a:lnTo>
                    <a:lnTo>
                      <a:pt x="76200" y="4689474"/>
                    </a:lnTo>
                    <a:lnTo>
                      <a:pt x="0" y="4632326"/>
                    </a:lnTo>
                    <a:lnTo>
                      <a:pt x="38100" y="4518026"/>
                    </a:lnTo>
                    <a:lnTo>
                      <a:pt x="114300" y="4518026"/>
                    </a:lnTo>
                    <a:lnTo>
                      <a:pt x="152400" y="4489450"/>
                    </a:lnTo>
                    <a:lnTo>
                      <a:pt x="142876" y="4375150"/>
                    </a:lnTo>
                    <a:lnTo>
                      <a:pt x="209548" y="4308474"/>
                    </a:lnTo>
                    <a:lnTo>
                      <a:pt x="323852" y="4298950"/>
                    </a:lnTo>
                    <a:lnTo>
                      <a:pt x="419100" y="4337050"/>
                    </a:lnTo>
                    <a:lnTo>
                      <a:pt x="476252" y="4327526"/>
                    </a:lnTo>
                    <a:lnTo>
                      <a:pt x="485776" y="4232274"/>
                    </a:lnTo>
                    <a:lnTo>
                      <a:pt x="542924" y="4165600"/>
                    </a:lnTo>
                    <a:lnTo>
                      <a:pt x="590548" y="4165600"/>
                    </a:lnTo>
                    <a:lnTo>
                      <a:pt x="676276" y="3965574"/>
                    </a:lnTo>
                    <a:lnTo>
                      <a:pt x="819148" y="3889374"/>
                    </a:lnTo>
                    <a:lnTo>
                      <a:pt x="819148" y="3803650"/>
                    </a:lnTo>
                    <a:lnTo>
                      <a:pt x="885824" y="3660774"/>
                    </a:lnTo>
                    <a:lnTo>
                      <a:pt x="790576" y="3632200"/>
                    </a:lnTo>
                    <a:lnTo>
                      <a:pt x="704852" y="3517900"/>
                    </a:lnTo>
                    <a:lnTo>
                      <a:pt x="714376" y="3460750"/>
                    </a:lnTo>
                    <a:lnTo>
                      <a:pt x="695324" y="3394074"/>
                    </a:lnTo>
                    <a:lnTo>
                      <a:pt x="742948" y="3327400"/>
                    </a:lnTo>
                    <a:lnTo>
                      <a:pt x="819148" y="3336926"/>
                    </a:lnTo>
                    <a:lnTo>
                      <a:pt x="819148" y="3213100"/>
                    </a:lnTo>
                    <a:lnTo>
                      <a:pt x="762000" y="3194050"/>
                    </a:lnTo>
                    <a:lnTo>
                      <a:pt x="771524" y="3108326"/>
                    </a:lnTo>
                    <a:lnTo>
                      <a:pt x="990600" y="2813050"/>
                    </a:lnTo>
                    <a:lnTo>
                      <a:pt x="1000124" y="2679700"/>
                    </a:lnTo>
                    <a:lnTo>
                      <a:pt x="914400" y="2603500"/>
                    </a:lnTo>
                    <a:lnTo>
                      <a:pt x="904876" y="2546350"/>
                    </a:lnTo>
                    <a:lnTo>
                      <a:pt x="809624" y="2517774"/>
                    </a:lnTo>
                    <a:lnTo>
                      <a:pt x="794512" y="2448024"/>
                    </a:lnTo>
                    <a:lnTo>
                      <a:pt x="807720" y="2447290"/>
                    </a:lnTo>
                    <a:lnTo>
                      <a:pt x="853440" y="2416810"/>
                    </a:lnTo>
                    <a:lnTo>
                      <a:pt x="861060" y="2355850"/>
                    </a:lnTo>
                    <a:lnTo>
                      <a:pt x="914400" y="2340610"/>
                    </a:lnTo>
                    <a:lnTo>
                      <a:pt x="929640" y="2279650"/>
                    </a:lnTo>
                    <a:lnTo>
                      <a:pt x="1021080" y="2195830"/>
                    </a:lnTo>
                    <a:lnTo>
                      <a:pt x="975360" y="2134870"/>
                    </a:lnTo>
                    <a:lnTo>
                      <a:pt x="975360" y="2089150"/>
                    </a:lnTo>
                    <a:lnTo>
                      <a:pt x="1036320" y="2073910"/>
                    </a:lnTo>
                    <a:lnTo>
                      <a:pt x="1059180" y="2012950"/>
                    </a:lnTo>
                    <a:lnTo>
                      <a:pt x="1143000" y="1982470"/>
                    </a:lnTo>
                    <a:lnTo>
                      <a:pt x="1173480" y="1891030"/>
                    </a:lnTo>
                    <a:lnTo>
                      <a:pt x="1089660" y="1883410"/>
                    </a:lnTo>
                    <a:lnTo>
                      <a:pt x="1104900" y="1799590"/>
                    </a:lnTo>
                    <a:lnTo>
                      <a:pt x="1219200" y="1700530"/>
                    </a:lnTo>
                    <a:lnTo>
                      <a:pt x="1303020" y="1700530"/>
                    </a:lnTo>
                    <a:lnTo>
                      <a:pt x="1280160" y="1570990"/>
                    </a:lnTo>
                    <a:lnTo>
                      <a:pt x="1318260" y="1510030"/>
                    </a:lnTo>
                    <a:lnTo>
                      <a:pt x="1341120" y="1395730"/>
                    </a:lnTo>
                    <a:lnTo>
                      <a:pt x="1295400" y="1266190"/>
                    </a:lnTo>
                    <a:lnTo>
                      <a:pt x="1325880" y="999490"/>
                    </a:lnTo>
                    <a:lnTo>
                      <a:pt x="1326468" y="996268"/>
                    </a:lnTo>
                    <a:lnTo>
                      <a:pt x="1346200" y="1016000"/>
                    </a:lnTo>
                    <a:lnTo>
                      <a:pt x="1428748" y="971550"/>
                    </a:lnTo>
                    <a:lnTo>
                      <a:pt x="1441452" y="939800"/>
                    </a:lnTo>
                    <a:lnTo>
                      <a:pt x="1479548" y="901700"/>
                    </a:lnTo>
                    <a:lnTo>
                      <a:pt x="1619252" y="711200"/>
                    </a:lnTo>
                    <a:lnTo>
                      <a:pt x="1670052" y="647700"/>
                    </a:lnTo>
                    <a:lnTo>
                      <a:pt x="1670052" y="590550"/>
                    </a:lnTo>
                    <a:lnTo>
                      <a:pt x="1638300" y="546100"/>
                    </a:lnTo>
                    <a:lnTo>
                      <a:pt x="1657348" y="450850"/>
                    </a:lnTo>
                    <a:lnTo>
                      <a:pt x="1727200" y="469900"/>
                    </a:lnTo>
                    <a:lnTo>
                      <a:pt x="1790700" y="425450"/>
                    </a:lnTo>
                    <a:lnTo>
                      <a:pt x="1943100" y="488950"/>
                    </a:lnTo>
                    <a:lnTo>
                      <a:pt x="1987548" y="450850"/>
                    </a:lnTo>
                    <a:lnTo>
                      <a:pt x="2044700" y="457200"/>
                    </a:lnTo>
                    <a:lnTo>
                      <a:pt x="2051052" y="495300"/>
                    </a:lnTo>
                    <a:lnTo>
                      <a:pt x="2082800" y="495300"/>
                    </a:lnTo>
                    <a:lnTo>
                      <a:pt x="2108200" y="533400"/>
                    </a:lnTo>
                    <a:lnTo>
                      <a:pt x="2139948" y="533400"/>
                    </a:lnTo>
                    <a:lnTo>
                      <a:pt x="2146300" y="603250"/>
                    </a:lnTo>
                    <a:lnTo>
                      <a:pt x="2108200" y="673100"/>
                    </a:lnTo>
                    <a:lnTo>
                      <a:pt x="2114548" y="711200"/>
                    </a:lnTo>
                    <a:lnTo>
                      <a:pt x="2070100" y="781050"/>
                    </a:lnTo>
                    <a:lnTo>
                      <a:pt x="2254252" y="863600"/>
                    </a:lnTo>
                    <a:lnTo>
                      <a:pt x="2298700" y="850900"/>
                    </a:lnTo>
                    <a:lnTo>
                      <a:pt x="2298700" y="800100"/>
                    </a:lnTo>
                    <a:lnTo>
                      <a:pt x="2381252" y="698500"/>
                    </a:lnTo>
                    <a:lnTo>
                      <a:pt x="2444748" y="698500"/>
                    </a:lnTo>
                    <a:lnTo>
                      <a:pt x="2533652" y="711200"/>
                    </a:lnTo>
                    <a:lnTo>
                      <a:pt x="2641600" y="692150"/>
                    </a:lnTo>
                    <a:lnTo>
                      <a:pt x="2705100" y="635000"/>
                    </a:lnTo>
                    <a:lnTo>
                      <a:pt x="2794000" y="641350"/>
                    </a:lnTo>
                    <a:lnTo>
                      <a:pt x="2825748" y="615950"/>
                    </a:lnTo>
                    <a:lnTo>
                      <a:pt x="2895600" y="660400"/>
                    </a:lnTo>
                    <a:lnTo>
                      <a:pt x="2914652" y="730250"/>
                    </a:lnTo>
                    <a:lnTo>
                      <a:pt x="2978148" y="679450"/>
                    </a:lnTo>
                    <a:lnTo>
                      <a:pt x="2959100" y="622300"/>
                    </a:lnTo>
                    <a:lnTo>
                      <a:pt x="2978148" y="584200"/>
                    </a:lnTo>
                    <a:lnTo>
                      <a:pt x="2959100" y="488950"/>
                    </a:lnTo>
                    <a:lnTo>
                      <a:pt x="3028948" y="419100"/>
                    </a:lnTo>
                    <a:lnTo>
                      <a:pt x="3073400" y="400050"/>
                    </a:lnTo>
                    <a:lnTo>
                      <a:pt x="3194052" y="336550"/>
                    </a:lnTo>
                    <a:lnTo>
                      <a:pt x="3206748" y="222250"/>
                    </a:lnTo>
                    <a:lnTo>
                      <a:pt x="3251200" y="133350"/>
                    </a:lnTo>
                    <a:lnTo>
                      <a:pt x="3632200" y="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F0320493-7737-7561-73D5-30A350FFB745}"/>
                  </a:ext>
                </a:extLst>
              </p:cNvPr>
              <p:cNvSpPr/>
              <p:nvPr/>
            </p:nvSpPr>
            <p:spPr>
              <a:xfrm>
                <a:off x="2991521" y="1714864"/>
                <a:ext cx="382065" cy="349566"/>
              </a:xfrm>
              <a:custGeom>
                <a:avLst/>
                <a:gdLst>
                  <a:gd name="connsiteX0" fmla="*/ 250645 w 382065"/>
                  <a:gd name="connsiteY0" fmla="*/ 0 h 349566"/>
                  <a:gd name="connsiteX1" fmla="*/ 284933 w 382065"/>
                  <a:gd name="connsiteY1" fmla="*/ 17830 h 349566"/>
                  <a:gd name="connsiteX2" fmla="*/ 298648 w 382065"/>
                  <a:gd name="connsiteY2" fmla="*/ 23316 h 349566"/>
                  <a:gd name="connsiteX3" fmla="*/ 332936 w 382065"/>
                  <a:gd name="connsiteY3" fmla="*/ 27430 h 349566"/>
                  <a:gd name="connsiteX4" fmla="*/ 352138 w 382065"/>
                  <a:gd name="connsiteY4" fmla="*/ 19201 h 349566"/>
                  <a:gd name="connsiteX5" fmla="*/ 375453 w 382065"/>
                  <a:gd name="connsiteY5" fmla="*/ 34288 h 349566"/>
                  <a:gd name="connsiteX6" fmla="*/ 382065 w 382065"/>
                  <a:gd name="connsiteY6" fmla="*/ 39577 h 349566"/>
                  <a:gd name="connsiteX7" fmla="*/ 382065 w 382065"/>
                  <a:gd name="connsiteY7" fmla="*/ 346301 h 349566"/>
                  <a:gd name="connsiteX8" fmla="*/ 380597 w 382065"/>
                  <a:gd name="connsiteY8" fmla="*/ 346138 h 349566"/>
                  <a:gd name="connsiteX9" fmla="*/ 372024 w 382065"/>
                  <a:gd name="connsiteY9" fmla="*/ 349566 h 349566"/>
                  <a:gd name="connsiteX10" fmla="*/ 357452 w 382065"/>
                  <a:gd name="connsiteY10" fmla="*/ 331565 h 349566"/>
                  <a:gd name="connsiteX11" fmla="*/ 339451 w 382065"/>
                  <a:gd name="connsiteY11" fmla="*/ 330708 h 349566"/>
                  <a:gd name="connsiteX12" fmla="*/ 330022 w 382065"/>
                  <a:gd name="connsiteY12" fmla="*/ 319564 h 349566"/>
                  <a:gd name="connsiteX13" fmla="*/ 329164 w 382065"/>
                  <a:gd name="connsiteY13" fmla="*/ 312707 h 349566"/>
                  <a:gd name="connsiteX14" fmla="*/ 313735 w 382065"/>
                  <a:gd name="connsiteY14" fmla="*/ 298134 h 349566"/>
                  <a:gd name="connsiteX15" fmla="*/ 296591 w 382065"/>
                  <a:gd name="connsiteY15" fmla="*/ 302420 h 349566"/>
                  <a:gd name="connsiteX16" fmla="*/ 276018 w 382065"/>
                  <a:gd name="connsiteY16" fmla="*/ 296420 h 349566"/>
                  <a:gd name="connsiteX17" fmla="*/ 261446 w 382065"/>
                  <a:gd name="connsiteY17" fmla="*/ 297277 h 349566"/>
                  <a:gd name="connsiteX18" fmla="*/ 235730 w 382065"/>
                  <a:gd name="connsiteY18" fmla="*/ 282705 h 349566"/>
                  <a:gd name="connsiteX19" fmla="*/ 219443 w 382065"/>
                  <a:gd name="connsiteY19" fmla="*/ 282705 h 349566"/>
                  <a:gd name="connsiteX20" fmla="*/ 209157 w 382065"/>
                  <a:gd name="connsiteY20" fmla="*/ 274990 h 349566"/>
                  <a:gd name="connsiteX21" fmla="*/ 196299 w 382065"/>
                  <a:gd name="connsiteY21" fmla="*/ 280133 h 349566"/>
                  <a:gd name="connsiteX22" fmla="*/ 175727 w 382065"/>
                  <a:gd name="connsiteY22" fmla="*/ 260418 h 349566"/>
                  <a:gd name="connsiteX23" fmla="*/ 165440 w 382065"/>
                  <a:gd name="connsiteY23" fmla="*/ 262132 h 349566"/>
                  <a:gd name="connsiteX24" fmla="*/ 162868 w 382065"/>
                  <a:gd name="connsiteY24" fmla="*/ 268132 h 349566"/>
                  <a:gd name="connsiteX25" fmla="*/ 143153 w 382065"/>
                  <a:gd name="connsiteY25" fmla="*/ 268132 h 349566"/>
                  <a:gd name="connsiteX26" fmla="*/ 126866 w 382065"/>
                  <a:gd name="connsiteY26" fmla="*/ 283562 h 349566"/>
                  <a:gd name="connsiteX27" fmla="*/ 126866 w 382065"/>
                  <a:gd name="connsiteY27" fmla="*/ 290420 h 349566"/>
                  <a:gd name="connsiteX28" fmla="*/ 120008 w 382065"/>
                  <a:gd name="connsiteY28" fmla="*/ 292991 h 349566"/>
                  <a:gd name="connsiteX29" fmla="*/ 113151 w 382065"/>
                  <a:gd name="connsiteY29" fmla="*/ 288705 h 349566"/>
                  <a:gd name="connsiteX30" fmla="*/ 101150 w 382065"/>
                  <a:gd name="connsiteY30" fmla="*/ 298134 h 349566"/>
                  <a:gd name="connsiteX31" fmla="*/ 78005 w 382065"/>
                  <a:gd name="connsiteY31" fmla="*/ 281848 h 349566"/>
                  <a:gd name="connsiteX32" fmla="*/ 57433 w 382065"/>
                  <a:gd name="connsiteY32" fmla="*/ 281848 h 349566"/>
                  <a:gd name="connsiteX33" fmla="*/ 45432 w 382065"/>
                  <a:gd name="connsiteY33" fmla="*/ 274990 h 349566"/>
                  <a:gd name="connsiteX34" fmla="*/ 44575 w 382065"/>
                  <a:gd name="connsiteY34" fmla="*/ 266418 h 349566"/>
                  <a:gd name="connsiteX35" fmla="*/ 38575 w 382065"/>
                  <a:gd name="connsiteY35" fmla="*/ 258703 h 349566"/>
                  <a:gd name="connsiteX36" fmla="*/ 12001 w 382065"/>
                  <a:gd name="connsiteY36" fmla="*/ 255274 h 349566"/>
                  <a:gd name="connsiteX37" fmla="*/ 10360 w 382065"/>
                  <a:gd name="connsiteY37" fmla="*/ 254213 h 349566"/>
                  <a:gd name="connsiteX38" fmla="*/ 18859 w 382065"/>
                  <a:gd name="connsiteY38" fmla="*/ 230416 h 349566"/>
                  <a:gd name="connsiteX39" fmla="*/ 10287 w 382065"/>
                  <a:gd name="connsiteY39" fmla="*/ 223558 h 349566"/>
                  <a:gd name="connsiteX40" fmla="*/ 0 w 382065"/>
                  <a:gd name="connsiteY40" fmla="*/ 214986 h 349566"/>
                  <a:gd name="connsiteX41" fmla="*/ 0 w 382065"/>
                  <a:gd name="connsiteY41" fmla="*/ 200859 h 349566"/>
                  <a:gd name="connsiteX42" fmla="*/ 1029 w 382065"/>
                  <a:gd name="connsiteY42" fmla="*/ 201614 h 349566"/>
                  <a:gd name="connsiteX43" fmla="*/ 17487 w 382065"/>
                  <a:gd name="connsiteY43" fmla="*/ 187898 h 349566"/>
                  <a:gd name="connsiteX44" fmla="*/ 22973 w 382065"/>
                  <a:gd name="connsiteY44" fmla="*/ 168697 h 349566"/>
                  <a:gd name="connsiteX45" fmla="*/ 31202 w 382065"/>
                  <a:gd name="connsiteY45" fmla="*/ 161839 h 349566"/>
                  <a:gd name="connsiteX46" fmla="*/ 42174 w 382065"/>
                  <a:gd name="connsiteY46" fmla="*/ 165954 h 349566"/>
                  <a:gd name="connsiteX47" fmla="*/ 64119 w 382065"/>
                  <a:gd name="connsiteY47" fmla="*/ 165954 h 349566"/>
                  <a:gd name="connsiteX48" fmla="*/ 66862 w 382065"/>
                  <a:gd name="connsiteY48" fmla="*/ 152239 h 349566"/>
                  <a:gd name="connsiteX49" fmla="*/ 79205 w 382065"/>
                  <a:gd name="connsiteY49" fmla="*/ 139895 h 349566"/>
                  <a:gd name="connsiteX50" fmla="*/ 108007 w 382065"/>
                  <a:gd name="connsiteY50" fmla="*/ 127551 h 349566"/>
                  <a:gd name="connsiteX51" fmla="*/ 121723 w 382065"/>
                  <a:gd name="connsiteY51" fmla="*/ 131666 h 349566"/>
                  <a:gd name="connsiteX52" fmla="*/ 132695 w 382065"/>
                  <a:gd name="connsiteY52" fmla="*/ 119322 h 349566"/>
                  <a:gd name="connsiteX53" fmla="*/ 136809 w 382065"/>
                  <a:gd name="connsiteY53" fmla="*/ 105607 h 349566"/>
                  <a:gd name="connsiteX54" fmla="*/ 146410 w 382065"/>
                  <a:gd name="connsiteY54" fmla="*/ 109722 h 349566"/>
                  <a:gd name="connsiteX55" fmla="*/ 168354 w 382065"/>
                  <a:gd name="connsiteY55" fmla="*/ 100121 h 349566"/>
                  <a:gd name="connsiteX56" fmla="*/ 180698 w 382065"/>
                  <a:gd name="connsiteY56" fmla="*/ 100121 h 349566"/>
                  <a:gd name="connsiteX57" fmla="*/ 182069 w 382065"/>
                  <a:gd name="connsiteY57" fmla="*/ 89149 h 349566"/>
                  <a:gd name="connsiteX58" fmla="*/ 190298 w 382065"/>
                  <a:gd name="connsiteY58" fmla="*/ 89149 h 349566"/>
                  <a:gd name="connsiteX59" fmla="*/ 190298 w 382065"/>
                  <a:gd name="connsiteY59" fmla="*/ 61718 h 349566"/>
                  <a:gd name="connsiteX60" fmla="*/ 228701 w 382065"/>
                  <a:gd name="connsiteY60" fmla="*/ 1372 h 349566"/>
                  <a:gd name="connsiteX0" fmla="*/ 250645 w 437479"/>
                  <a:gd name="connsiteY0" fmla="*/ 0 h 349566"/>
                  <a:gd name="connsiteX1" fmla="*/ 284933 w 437479"/>
                  <a:gd name="connsiteY1" fmla="*/ 17830 h 349566"/>
                  <a:gd name="connsiteX2" fmla="*/ 298648 w 437479"/>
                  <a:gd name="connsiteY2" fmla="*/ 23316 h 349566"/>
                  <a:gd name="connsiteX3" fmla="*/ 332936 w 437479"/>
                  <a:gd name="connsiteY3" fmla="*/ 27430 h 349566"/>
                  <a:gd name="connsiteX4" fmla="*/ 352138 w 437479"/>
                  <a:gd name="connsiteY4" fmla="*/ 19201 h 349566"/>
                  <a:gd name="connsiteX5" fmla="*/ 375453 w 437479"/>
                  <a:gd name="connsiteY5" fmla="*/ 34288 h 349566"/>
                  <a:gd name="connsiteX6" fmla="*/ 382065 w 437479"/>
                  <a:gd name="connsiteY6" fmla="*/ 39577 h 349566"/>
                  <a:gd name="connsiteX7" fmla="*/ 437479 w 437479"/>
                  <a:gd name="connsiteY7" fmla="*/ 125842 h 349566"/>
                  <a:gd name="connsiteX8" fmla="*/ 382065 w 437479"/>
                  <a:gd name="connsiteY8" fmla="*/ 346301 h 349566"/>
                  <a:gd name="connsiteX9" fmla="*/ 380597 w 437479"/>
                  <a:gd name="connsiteY9" fmla="*/ 346138 h 349566"/>
                  <a:gd name="connsiteX10" fmla="*/ 372024 w 437479"/>
                  <a:gd name="connsiteY10" fmla="*/ 349566 h 349566"/>
                  <a:gd name="connsiteX11" fmla="*/ 357452 w 437479"/>
                  <a:gd name="connsiteY11" fmla="*/ 331565 h 349566"/>
                  <a:gd name="connsiteX12" fmla="*/ 339451 w 437479"/>
                  <a:gd name="connsiteY12" fmla="*/ 330708 h 349566"/>
                  <a:gd name="connsiteX13" fmla="*/ 330022 w 437479"/>
                  <a:gd name="connsiteY13" fmla="*/ 319564 h 349566"/>
                  <a:gd name="connsiteX14" fmla="*/ 329164 w 437479"/>
                  <a:gd name="connsiteY14" fmla="*/ 312707 h 349566"/>
                  <a:gd name="connsiteX15" fmla="*/ 313735 w 437479"/>
                  <a:gd name="connsiteY15" fmla="*/ 298134 h 349566"/>
                  <a:gd name="connsiteX16" fmla="*/ 296591 w 437479"/>
                  <a:gd name="connsiteY16" fmla="*/ 302420 h 349566"/>
                  <a:gd name="connsiteX17" fmla="*/ 276018 w 437479"/>
                  <a:gd name="connsiteY17" fmla="*/ 296420 h 349566"/>
                  <a:gd name="connsiteX18" fmla="*/ 261446 w 437479"/>
                  <a:gd name="connsiteY18" fmla="*/ 297277 h 349566"/>
                  <a:gd name="connsiteX19" fmla="*/ 235730 w 437479"/>
                  <a:gd name="connsiteY19" fmla="*/ 282705 h 349566"/>
                  <a:gd name="connsiteX20" fmla="*/ 219443 w 437479"/>
                  <a:gd name="connsiteY20" fmla="*/ 282705 h 349566"/>
                  <a:gd name="connsiteX21" fmla="*/ 209157 w 437479"/>
                  <a:gd name="connsiteY21" fmla="*/ 274990 h 349566"/>
                  <a:gd name="connsiteX22" fmla="*/ 196299 w 437479"/>
                  <a:gd name="connsiteY22" fmla="*/ 280133 h 349566"/>
                  <a:gd name="connsiteX23" fmla="*/ 175727 w 437479"/>
                  <a:gd name="connsiteY23" fmla="*/ 260418 h 349566"/>
                  <a:gd name="connsiteX24" fmla="*/ 165440 w 437479"/>
                  <a:gd name="connsiteY24" fmla="*/ 262132 h 349566"/>
                  <a:gd name="connsiteX25" fmla="*/ 162868 w 437479"/>
                  <a:gd name="connsiteY25" fmla="*/ 268132 h 349566"/>
                  <a:gd name="connsiteX26" fmla="*/ 143153 w 437479"/>
                  <a:gd name="connsiteY26" fmla="*/ 268132 h 349566"/>
                  <a:gd name="connsiteX27" fmla="*/ 126866 w 437479"/>
                  <a:gd name="connsiteY27" fmla="*/ 283562 h 349566"/>
                  <a:gd name="connsiteX28" fmla="*/ 126866 w 437479"/>
                  <a:gd name="connsiteY28" fmla="*/ 290420 h 349566"/>
                  <a:gd name="connsiteX29" fmla="*/ 120008 w 437479"/>
                  <a:gd name="connsiteY29" fmla="*/ 292991 h 349566"/>
                  <a:gd name="connsiteX30" fmla="*/ 113151 w 437479"/>
                  <a:gd name="connsiteY30" fmla="*/ 288705 h 349566"/>
                  <a:gd name="connsiteX31" fmla="*/ 101150 w 437479"/>
                  <a:gd name="connsiteY31" fmla="*/ 298134 h 349566"/>
                  <a:gd name="connsiteX32" fmla="*/ 78005 w 437479"/>
                  <a:gd name="connsiteY32" fmla="*/ 281848 h 349566"/>
                  <a:gd name="connsiteX33" fmla="*/ 57433 w 437479"/>
                  <a:gd name="connsiteY33" fmla="*/ 281848 h 349566"/>
                  <a:gd name="connsiteX34" fmla="*/ 45432 w 437479"/>
                  <a:gd name="connsiteY34" fmla="*/ 274990 h 349566"/>
                  <a:gd name="connsiteX35" fmla="*/ 44575 w 437479"/>
                  <a:gd name="connsiteY35" fmla="*/ 266418 h 349566"/>
                  <a:gd name="connsiteX36" fmla="*/ 38575 w 437479"/>
                  <a:gd name="connsiteY36" fmla="*/ 258703 h 349566"/>
                  <a:gd name="connsiteX37" fmla="*/ 12001 w 437479"/>
                  <a:gd name="connsiteY37" fmla="*/ 255274 h 349566"/>
                  <a:gd name="connsiteX38" fmla="*/ 10360 w 437479"/>
                  <a:gd name="connsiteY38" fmla="*/ 254213 h 349566"/>
                  <a:gd name="connsiteX39" fmla="*/ 18859 w 437479"/>
                  <a:gd name="connsiteY39" fmla="*/ 230416 h 349566"/>
                  <a:gd name="connsiteX40" fmla="*/ 10287 w 437479"/>
                  <a:gd name="connsiteY40" fmla="*/ 223558 h 349566"/>
                  <a:gd name="connsiteX41" fmla="*/ 0 w 437479"/>
                  <a:gd name="connsiteY41" fmla="*/ 214986 h 349566"/>
                  <a:gd name="connsiteX42" fmla="*/ 0 w 437479"/>
                  <a:gd name="connsiteY42" fmla="*/ 200859 h 349566"/>
                  <a:gd name="connsiteX43" fmla="*/ 1029 w 437479"/>
                  <a:gd name="connsiteY43" fmla="*/ 201614 h 349566"/>
                  <a:gd name="connsiteX44" fmla="*/ 17487 w 437479"/>
                  <a:gd name="connsiteY44" fmla="*/ 187898 h 349566"/>
                  <a:gd name="connsiteX45" fmla="*/ 22973 w 437479"/>
                  <a:gd name="connsiteY45" fmla="*/ 168697 h 349566"/>
                  <a:gd name="connsiteX46" fmla="*/ 31202 w 437479"/>
                  <a:gd name="connsiteY46" fmla="*/ 161839 h 349566"/>
                  <a:gd name="connsiteX47" fmla="*/ 42174 w 437479"/>
                  <a:gd name="connsiteY47" fmla="*/ 165954 h 349566"/>
                  <a:gd name="connsiteX48" fmla="*/ 64119 w 437479"/>
                  <a:gd name="connsiteY48" fmla="*/ 165954 h 349566"/>
                  <a:gd name="connsiteX49" fmla="*/ 66862 w 437479"/>
                  <a:gd name="connsiteY49" fmla="*/ 152239 h 349566"/>
                  <a:gd name="connsiteX50" fmla="*/ 79205 w 437479"/>
                  <a:gd name="connsiteY50" fmla="*/ 139895 h 349566"/>
                  <a:gd name="connsiteX51" fmla="*/ 108007 w 437479"/>
                  <a:gd name="connsiteY51" fmla="*/ 127551 h 349566"/>
                  <a:gd name="connsiteX52" fmla="*/ 121723 w 437479"/>
                  <a:gd name="connsiteY52" fmla="*/ 131666 h 349566"/>
                  <a:gd name="connsiteX53" fmla="*/ 132695 w 437479"/>
                  <a:gd name="connsiteY53" fmla="*/ 119322 h 349566"/>
                  <a:gd name="connsiteX54" fmla="*/ 136809 w 437479"/>
                  <a:gd name="connsiteY54" fmla="*/ 105607 h 349566"/>
                  <a:gd name="connsiteX55" fmla="*/ 146410 w 437479"/>
                  <a:gd name="connsiteY55" fmla="*/ 109722 h 349566"/>
                  <a:gd name="connsiteX56" fmla="*/ 168354 w 437479"/>
                  <a:gd name="connsiteY56" fmla="*/ 100121 h 349566"/>
                  <a:gd name="connsiteX57" fmla="*/ 180698 w 437479"/>
                  <a:gd name="connsiteY57" fmla="*/ 100121 h 349566"/>
                  <a:gd name="connsiteX58" fmla="*/ 182069 w 437479"/>
                  <a:gd name="connsiteY58" fmla="*/ 89149 h 349566"/>
                  <a:gd name="connsiteX59" fmla="*/ 190298 w 437479"/>
                  <a:gd name="connsiteY59" fmla="*/ 89149 h 349566"/>
                  <a:gd name="connsiteX60" fmla="*/ 190298 w 437479"/>
                  <a:gd name="connsiteY60" fmla="*/ 61718 h 349566"/>
                  <a:gd name="connsiteX61" fmla="*/ 228701 w 437479"/>
                  <a:gd name="connsiteY61" fmla="*/ 1372 h 349566"/>
                  <a:gd name="connsiteX62" fmla="*/ 250645 w 437479"/>
                  <a:gd name="connsiteY62" fmla="*/ 0 h 349566"/>
                  <a:gd name="connsiteX0" fmla="*/ 437479 w 528919"/>
                  <a:gd name="connsiteY0" fmla="*/ 125842 h 349566"/>
                  <a:gd name="connsiteX1" fmla="*/ 382065 w 528919"/>
                  <a:gd name="connsiteY1" fmla="*/ 346301 h 349566"/>
                  <a:gd name="connsiteX2" fmla="*/ 380597 w 528919"/>
                  <a:gd name="connsiteY2" fmla="*/ 346138 h 349566"/>
                  <a:gd name="connsiteX3" fmla="*/ 372024 w 528919"/>
                  <a:gd name="connsiteY3" fmla="*/ 349566 h 349566"/>
                  <a:gd name="connsiteX4" fmla="*/ 357452 w 528919"/>
                  <a:gd name="connsiteY4" fmla="*/ 331565 h 349566"/>
                  <a:gd name="connsiteX5" fmla="*/ 339451 w 528919"/>
                  <a:gd name="connsiteY5" fmla="*/ 330708 h 349566"/>
                  <a:gd name="connsiteX6" fmla="*/ 330022 w 528919"/>
                  <a:gd name="connsiteY6" fmla="*/ 319564 h 349566"/>
                  <a:gd name="connsiteX7" fmla="*/ 329164 w 528919"/>
                  <a:gd name="connsiteY7" fmla="*/ 312707 h 349566"/>
                  <a:gd name="connsiteX8" fmla="*/ 313735 w 528919"/>
                  <a:gd name="connsiteY8" fmla="*/ 298134 h 349566"/>
                  <a:gd name="connsiteX9" fmla="*/ 296591 w 528919"/>
                  <a:gd name="connsiteY9" fmla="*/ 302420 h 349566"/>
                  <a:gd name="connsiteX10" fmla="*/ 276018 w 528919"/>
                  <a:gd name="connsiteY10" fmla="*/ 296420 h 349566"/>
                  <a:gd name="connsiteX11" fmla="*/ 261446 w 528919"/>
                  <a:gd name="connsiteY11" fmla="*/ 297277 h 349566"/>
                  <a:gd name="connsiteX12" fmla="*/ 235730 w 528919"/>
                  <a:gd name="connsiteY12" fmla="*/ 282705 h 349566"/>
                  <a:gd name="connsiteX13" fmla="*/ 219443 w 528919"/>
                  <a:gd name="connsiteY13" fmla="*/ 282705 h 349566"/>
                  <a:gd name="connsiteX14" fmla="*/ 209157 w 528919"/>
                  <a:gd name="connsiteY14" fmla="*/ 274990 h 349566"/>
                  <a:gd name="connsiteX15" fmla="*/ 196299 w 528919"/>
                  <a:gd name="connsiteY15" fmla="*/ 280133 h 349566"/>
                  <a:gd name="connsiteX16" fmla="*/ 175727 w 528919"/>
                  <a:gd name="connsiteY16" fmla="*/ 260418 h 349566"/>
                  <a:gd name="connsiteX17" fmla="*/ 165440 w 528919"/>
                  <a:gd name="connsiteY17" fmla="*/ 262132 h 349566"/>
                  <a:gd name="connsiteX18" fmla="*/ 162868 w 528919"/>
                  <a:gd name="connsiteY18" fmla="*/ 268132 h 349566"/>
                  <a:gd name="connsiteX19" fmla="*/ 143153 w 528919"/>
                  <a:gd name="connsiteY19" fmla="*/ 268132 h 349566"/>
                  <a:gd name="connsiteX20" fmla="*/ 126866 w 528919"/>
                  <a:gd name="connsiteY20" fmla="*/ 283562 h 349566"/>
                  <a:gd name="connsiteX21" fmla="*/ 126866 w 528919"/>
                  <a:gd name="connsiteY21" fmla="*/ 290420 h 349566"/>
                  <a:gd name="connsiteX22" fmla="*/ 120008 w 528919"/>
                  <a:gd name="connsiteY22" fmla="*/ 292991 h 349566"/>
                  <a:gd name="connsiteX23" fmla="*/ 113151 w 528919"/>
                  <a:gd name="connsiteY23" fmla="*/ 288705 h 349566"/>
                  <a:gd name="connsiteX24" fmla="*/ 101150 w 528919"/>
                  <a:gd name="connsiteY24" fmla="*/ 298134 h 349566"/>
                  <a:gd name="connsiteX25" fmla="*/ 78005 w 528919"/>
                  <a:gd name="connsiteY25" fmla="*/ 281848 h 349566"/>
                  <a:gd name="connsiteX26" fmla="*/ 57433 w 528919"/>
                  <a:gd name="connsiteY26" fmla="*/ 281848 h 349566"/>
                  <a:gd name="connsiteX27" fmla="*/ 45432 w 528919"/>
                  <a:gd name="connsiteY27" fmla="*/ 274990 h 349566"/>
                  <a:gd name="connsiteX28" fmla="*/ 44575 w 528919"/>
                  <a:gd name="connsiteY28" fmla="*/ 266418 h 349566"/>
                  <a:gd name="connsiteX29" fmla="*/ 38575 w 528919"/>
                  <a:gd name="connsiteY29" fmla="*/ 258703 h 349566"/>
                  <a:gd name="connsiteX30" fmla="*/ 12001 w 528919"/>
                  <a:gd name="connsiteY30" fmla="*/ 255274 h 349566"/>
                  <a:gd name="connsiteX31" fmla="*/ 10360 w 528919"/>
                  <a:gd name="connsiteY31" fmla="*/ 254213 h 349566"/>
                  <a:gd name="connsiteX32" fmla="*/ 18859 w 528919"/>
                  <a:gd name="connsiteY32" fmla="*/ 230416 h 349566"/>
                  <a:gd name="connsiteX33" fmla="*/ 10287 w 528919"/>
                  <a:gd name="connsiteY33" fmla="*/ 223558 h 349566"/>
                  <a:gd name="connsiteX34" fmla="*/ 0 w 528919"/>
                  <a:gd name="connsiteY34" fmla="*/ 214986 h 349566"/>
                  <a:gd name="connsiteX35" fmla="*/ 0 w 528919"/>
                  <a:gd name="connsiteY35" fmla="*/ 200859 h 349566"/>
                  <a:gd name="connsiteX36" fmla="*/ 1029 w 528919"/>
                  <a:gd name="connsiteY36" fmla="*/ 201614 h 349566"/>
                  <a:gd name="connsiteX37" fmla="*/ 17487 w 528919"/>
                  <a:gd name="connsiteY37" fmla="*/ 187898 h 349566"/>
                  <a:gd name="connsiteX38" fmla="*/ 22973 w 528919"/>
                  <a:gd name="connsiteY38" fmla="*/ 168697 h 349566"/>
                  <a:gd name="connsiteX39" fmla="*/ 31202 w 528919"/>
                  <a:gd name="connsiteY39" fmla="*/ 161839 h 349566"/>
                  <a:gd name="connsiteX40" fmla="*/ 42174 w 528919"/>
                  <a:gd name="connsiteY40" fmla="*/ 165954 h 349566"/>
                  <a:gd name="connsiteX41" fmla="*/ 64119 w 528919"/>
                  <a:gd name="connsiteY41" fmla="*/ 165954 h 349566"/>
                  <a:gd name="connsiteX42" fmla="*/ 66862 w 528919"/>
                  <a:gd name="connsiteY42" fmla="*/ 152239 h 349566"/>
                  <a:gd name="connsiteX43" fmla="*/ 79205 w 528919"/>
                  <a:gd name="connsiteY43" fmla="*/ 139895 h 349566"/>
                  <a:gd name="connsiteX44" fmla="*/ 108007 w 528919"/>
                  <a:gd name="connsiteY44" fmla="*/ 127551 h 349566"/>
                  <a:gd name="connsiteX45" fmla="*/ 121723 w 528919"/>
                  <a:gd name="connsiteY45" fmla="*/ 131666 h 349566"/>
                  <a:gd name="connsiteX46" fmla="*/ 132695 w 528919"/>
                  <a:gd name="connsiteY46" fmla="*/ 119322 h 349566"/>
                  <a:gd name="connsiteX47" fmla="*/ 136809 w 528919"/>
                  <a:gd name="connsiteY47" fmla="*/ 105607 h 349566"/>
                  <a:gd name="connsiteX48" fmla="*/ 146410 w 528919"/>
                  <a:gd name="connsiteY48" fmla="*/ 109722 h 349566"/>
                  <a:gd name="connsiteX49" fmla="*/ 168354 w 528919"/>
                  <a:gd name="connsiteY49" fmla="*/ 100121 h 349566"/>
                  <a:gd name="connsiteX50" fmla="*/ 180698 w 528919"/>
                  <a:gd name="connsiteY50" fmla="*/ 100121 h 349566"/>
                  <a:gd name="connsiteX51" fmla="*/ 182069 w 528919"/>
                  <a:gd name="connsiteY51" fmla="*/ 89149 h 349566"/>
                  <a:gd name="connsiteX52" fmla="*/ 190298 w 528919"/>
                  <a:gd name="connsiteY52" fmla="*/ 89149 h 349566"/>
                  <a:gd name="connsiteX53" fmla="*/ 190298 w 528919"/>
                  <a:gd name="connsiteY53" fmla="*/ 61718 h 349566"/>
                  <a:gd name="connsiteX54" fmla="*/ 228701 w 528919"/>
                  <a:gd name="connsiteY54" fmla="*/ 1372 h 349566"/>
                  <a:gd name="connsiteX55" fmla="*/ 250645 w 528919"/>
                  <a:gd name="connsiteY55" fmla="*/ 0 h 349566"/>
                  <a:gd name="connsiteX56" fmla="*/ 284933 w 528919"/>
                  <a:gd name="connsiteY56" fmla="*/ 17830 h 349566"/>
                  <a:gd name="connsiteX57" fmla="*/ 298648 w 528919"/>
                  <a:gd name="connsiteY57" fmla="*/ 23316 h 349566"/>
                  <a:gd name="connsiteX58" fmla="*/ 332936 w 528919"/>
                  <a:gd name="connsiteY58" fmla="*/ 27430 h 349566"/>
                  <a:gd name="connsiteX59" fmla="*/ 352138 w 528919"/>
                  <a:gd name="connsiteY59" fmla="*/ 19201 h 349566"/>
                  <a:gd name="connsiteX60" fmla="*/ 375453 w 528919"/>
                  <a:gd name="connsiteY60" fmla="*/ 34288 h 349566"/>
                  <a:gd name="connsiteX61" fmla="*/ 382065 w 528919"/>
                  <a:gd name="connsiteY61" fmla="*/ 39577 h 349566"/>
                  <a:gd name="connsiteX62" fmla="*/ 528919 w 528919"/>
                  <a:gd name="connsiteY62" fmla="*/ 217282 h 349566"/>
                  <a:gd name="connsiteX0" fmla="*/ 382065 w 528919"/>
                  <a:gd name="connsiteY0" fmla="*/ 346301 h 349566"/>
                  <a:gd name="connsiteX1" fmla="*/ 380597 w 528919"/>
                  <a:gd name="connsiteY1" fmla="*/ 346138 h 349566"/>
                  <a:gd name="connsiteX2" fmla="*/ 372024 w 528919"/>
                  <a:gd name="connsiteY2" fmla="*/ 349566 h 349566"/>
                  <a:gd name="connsiteX3" fmla="*/ 357452 w 528919"/>
                  <a:gd name="connsiteY3" fmla="*/ 331565 h 349566"/>
                  <a:gd name="connsiteX4" fmla="*/ 339451 w 528919"/>
                  <a:gd name="connsiteY4" fmla="*/ 330708 h 349566"/>
                  <a:gd name="connsiteX5" fmla="*/ 330022 w 528919"/>
                  <a:gd name="connsiteY5" fmla="*/ 319564 h 349566"/>
                  <a:gd name="connsiteX6" fmla="*/ 329164 w 528919"/>
                  <a:gd name="connsiteY6" fmla="*/ 312707 h 349566"/>
                  <a:gd name="connsiteX7" fmla="*/ 313735 w 528919"/>
                  <a:gd name="connsiteY7" fmla="*/ 298134 h 349566"/>
                  <a:gd name="connsiteX8" fmla="*/ 296591 w 528919"/>
                  <a:gd name="connsiteY8" fmla="*/ 302420 h 349566"/>
                  <a:gd name="connsiteX9" fmla="*/ 276018 w 528919"/>
                  <a:gd name="connsiteY9" fmla="*/ 296420 h 349566"/>
                  <a:gd name="connsiteX10" fmla="*/ 261446 w 528919"/>
                  <a:gd name="connsiteY10" fmla="*/ 297277 h 349566"/>
                  <a:gd name="connsiteX11" fmla="*/ 235730 w 528919"/>
                  <a:gd name="connsiteY11" fmla="*/ 282705 h 349566"/>
                  <a:gd name="connsiteX12" fmla="*/ 219443 w 528919"/>
                  <a:gd name="connsiteY12" fmla="*/ 282705 h 349566"/>
                  <a:gd name="connsiteX13" fmla="*/ 209157 w 528919"/>
                  <a:gd name="connsiteY13" fmla="*/ 274990 h 349566"/>
                  <a:gd name="connsiteX14" fmla="*/ 196299 w 528919"/>
                  <a:gd name="connsiteY14" fmla="*/ 280133 h 349566"/>
                  <a:gd name="connsiteX15" fmla="*/ 175727 w 528919"/>
                  <a:gd name="connsiteY15" fmla="*/ 260418 h 349566"/>
                  <a:gd name="connsiteX16" fmla="*/ 165440 w 528919"/>
                  <a:gd name="connsiteY16" fmla="*/ 262132 h 349566"/>
                  <a:gd name="connsiteX17" fmla="*/ 162868 w 528919"/>
                  <a:gd name="connsiteY17" fmla="*/ 268132 h 349566"/>
                  <a:gd name="connsiteX18" fmla="*/ 143153 w 528919"/>
                  <a:gd name="connsiteY18" fmla="*/ 268132 h 349566"/>
                  <a:gd name="connsiteX19" fmla="*/ 126866 w 528919"/>
                  <a:gd name="connsiteY19" fmla="*/ 283562 h 349566"/>
                  <a:gd name="connsiteX20" fmla="*/ 126866 w 528919"/>
                  <a:gd name="connsiteY20" fmla="*/ 290420 h 349566"/>
                  <a:gd name="connsiteX21" fmla="*/ 120008 w 528919"/>
                  <a:gd name="connsiteY21" fmla="*/ 292991 h 349566"/>
                  <a:gd name="connsiteX22" fmla="*/ 113151 w 528919"/>
                  <a:gd name="connsiteY22" fmla="*/ 288705 h 349566"/>
                  <a:gd name="connsiteX23" fmla="*/ 101150 w 528919"/>
                  <a:gd name="connsiteY23" fmla="*/ 298134 h 349566"/>
                  <a:gd name="connsiteX24" fmla="*/ 78005 w 528919"/>
                  <a:gd name="connsiteY24" fmla="*/ 281848 h 349566"/>
                  <a:gd name="connsiteX25" fmla="*/ 57433 w 528919"/>
                  <a:gd name="connsiteY25" fmla="*/ 281848 h 349566"/>
                  <a:gd name="connsiteX26" fmla="*/ 45432 w 528919"/>
                  <a:gd name="connsiteY26" fmla="*/ 274990 h 349566"/>
                  <a:gd name="connsiteX27" fmla="*/ 44575 w 528919"/>
                  <a:gd name="connsiteY27" fmla="*/ 266418 h 349566"/>
                  <a:gd name="connsiteX28" fmla="*/ 38575 w 528919"/>
                  <a:gd name="connsiteY28" fmla="*/ 258703 h 349566"/>
                  <a:gd name="connsiteX29" fmla="*/ 12001 w 528919"/>
                  <a:gd name="connsiteY29" fmla="*/ 255274 h 349566"/>
                  <a:gd name="connsiteX30" fmla="*/ 10360 w 528919"/>
                  <a:gd name="connsiteY30" fmla="*/ 254213 h 349566"/>
                  <a:gd name="connsiteX31" fmla="*/ 18859 w 528919"/>
                  <a:gd name="connsiteY31" fmla="*/ 230416 h 349566"/>
                  <a:gd name="connsiteX32" fmla="*/ 10287 w 528919"/>
                  <a:gd name="connsiteY32" fmla="*/ 223558 h 349566"/>
                  <a:gd name="connsiteX33" fmla="*/ 0 w 528919"/>
                  <a:gd name="connsiteY33" fmla="*/ 214986 h 349566"/>
                  <a:gd name="connsiteX34" fmla="*/ 0 w 528919"/>
                  <a:gd name="connsiteY34" fmla="*/ 200859 h 349566"/>
                  <a:gd name="connsiteX35" fmla="*/ 1029 w 528919"/>
                  <a:gd name="connsiteY35" fmla="*/ 201614 h 349566"/>
                  <a:gd name="connsiteX36" fmla="*/ 17487 w 528919"/>
                  <a:gd name="connsiteY36" fmla="*/ 187898 h 349566"/>
                  <a:gd name="connsiteX37" fmla="*/ 22973 w 528919"/>
                  <a:gd name="connsiteY37" fmla="*/ 168697 h 349566"/>
                  <a:gd name="connsiteX38" fmla="*/ 31202 w 528919"/>
                  <a:gd name="connsiteY38" fmla="*/ 161839 h 349566"/>
                  <a:gd name="connsiteX39" fmla="*/ 42174 w 528919"/>
                  <a:gd name="connsiteY39" fmla="*/ 165954 h 349566"/>
                  <a:gd name="connsiteX40" fmla="*/ 64119 w 528919"/>
                  <a:gd name="connsiteY40" fmla="*/ 165954 h 349566"/>
                  <a:gd name="connsiteX41" fmla="*/ 66862 w 528919"/>
                  <a:gd name="connsiteY41" fmla="*/ 152239 h 349566"/>
                  <a:gd name="connsiteX42" fmla="*/ 79205 w 528919"/>
                  <a:gd name="connsiteY42" fmla="*/ 139895 h 349566"/>
                  <a:gd name="connsiteX43" fmla="*/ 108007 w 528919"/>
                  <a:gd name="connsiteY43" fmla="*/ 127551 h 349566"/>
                  <a:gd name="connsiteX44" fmla="*/ 121723 w 528919"/>
                  <a:gd name="connsiteY44" fmla="*/ 131666 h 349566"/>
                  <a:gd name="connsiteX45" fmla="*/ 132695 w 528919"/>
                  <a:gd name="connsiteY45" fmla="*/ 119322 h 349566"/>
                  <a:gd name="connsiteX46" fmla="*/ 136809 w 528919"/>
                  <a:gd name="connsiteY46" fmla="*/ 105607 h 349566"/>
                  <a:gd name="connsiteX47" fmla="*/ 146410 w 528919"/>
                  <a:gd name="connsiteY47" fmla="*/ 109722 h 349566"/>
                  <a:gd name="connsiteX48" fmla="*/ 168354 w 528919"/>
                  <a:gd name="connsiteY48" fmla="*/ 100121 h 349566"/>
                  <a:gd name="connsiteX49" fmla="*/ 180698 w 528919"/>
                  <a:gd name="connsiteY49" fmla="*/ 100121 h 349566"/>
                  <a:gd name="connsiteX50" fmla="*/ 182069 w 528919"/>
                  <a:gd name="connsiteY50" fmla="*/ 89149 h 349566"/>
                  <a:gd name="connsiteX51" fmla="*/ 190298 w 528919"/>
                  <a:gd name="connsiteY51" fmla="*/ 89149 h 349566"/>
                  <a:gd name="connsiteX52" fmla="*/ 190298 w 528919"/>
                  <a:gd name="connsiteY52" fmla="*/ 61718 h 349566"/>
                  <a:gd name="connsiteX53" fmla="*/ 228701 w 528919"/>
                  <a:gd name="connsiteY53" fmla="*/ 1372 h 349566"/>
                  <a:gd name="connsiteX54" fmla="*/ 250645 w 528919"/>
                  <a:gd name="connsiteY54" fmla="*/ 0 h 349566"/>
                  <a:gd name="connsiteX55" fmla="*/ 284933 w 528919"/>
                  <a:gd name="connsiteY55" fmla="*/ 17830 h 349566"/>
                  <a:gd name="connsiteX56" fmla="*/ 298648 w 528919"/>
                  <a:gd name="connsiteY56" fmla="*/ 23316 h 349566"/>
                  <a:gd name="connsiteX57" fmla="*/ 332936 w 528919"/>
                  <a:gd name="connsiteY57" fmla="*/ 27430 h 349566"/>
                  <a:gd name="connsiteX58" fmla="*/ 352138 w 528919"/>
                  <a:gd name="connsiteY58" fmla="*/ 19201 h 349566"/>
                  <a:gd name="connsiteX59" fmla="*/ 375453 w 528919"/>
                  <a:gd name="connsiteY59" fmla="*/ 34288 h 349566"/>
                  <a:gd name="connsiteX60" fmla="*/ 382065 w 528919"/>
                  <a:gd name="connsiteY60" fmla="*/ 39577 h 349566"/>
                  <a:gd name="connsiteX61" fmla="*/ 528919 w 528919"/>
                  <a:gd name="connsiteY61" fmla="*/ 217282 h 349566"/>
                  <a:gd name="connsiteX0" fmla="*/ 382065 w 382065"/>
                  <a:gd name="connsiteY0" fmla="*/ 346301 h 349566"/>
                  <a:gd name="connsiteX1" fmla="*/ 380597 w 382065"/>
                  <a:gd name="connsiteY1" fmla="*/ 346138 h 349566"/>
                  <a:gd name="connsiteX2" fmla="*/ 372024 w 382065"/>
                  <a:gd name="connsiteY2" fmla="*/ 349566 h 349566"/>
                  <a:gd name="connsiteX3" fmla="*/ 357452 w 382065"/>
                  <a:gd name="connsiteY3" fmla="*/ 331565 h 349566"/>
                  <a:gd name="connsiteX4" fmla="*/ 339451 w 382065"/>
                  <a:gd name="connsiteY4" fmla="*/ 330708 h 349566"/>
                  <a:gd name="connsiteX5" fmla="*/ 330022 w 382065"/>
                  <a:gd name="connsiteY5" fmla="*/ 319564 h 349566"/>
                  <a:gd name="connsiteX6" fmla="*/ 329164 w 382065"/>
                  <a:gd name="connsiteY6" fmla="*/ 312707 h 349566"/>
                  <a:gd name="connsiteX7" fmla="*/ 313735 w 382065"/>
                  <a:gd name="connsiteY7" fmla="*/ 298134 h 349566"/>
                  <a:gd name="connsiteX8" fmla="*/ 296591 w 382065"/>
                  <a:gd name="connsiteY8" fmla="*/ 302420 h 349566"/>
                  <a:gd name="connsiteX9" fmla="*/ 276018 w 382065"/>
                  <a:gd name="connsiteY9" fmla="*/ 296420 h 349566"/>
                  <a:gd name="connsiteX10" fmla="*/ 261446 w 382065"/>
                  <a:gd name="connsiteY10" fmla="*/ 297277 h 349566"/>
                  <a:gd name="connsiteX11" fmla="*/ 235730 w 382065"/>
                  <a:gd name="connsiteY11" fmla="*/ 282705 h 349566"/>
                  <a:gd name="connsiteX12" fmla="*/ 219443 w 382065"/>
                  <a:gd name="connsiteY12" fmla="*/ 282705 h 349566"/>
                  <a:gd name="connsiteX13" fmla="*/ 209157 w 382065"/>
                  <a:gd name="connsiteY13" fmla="*/ 274990 h 349566"/>
                  <a:gd name="connsiteX14" fmla="*/ 196299 w 382065"/>
                  <a:gd name="connsiteY14" fmla="*/ 280133 h 349566"/>
                  <a:gd name="connsiteX15" fmla="*/ 175727 w 382065"/>
                  <a:gd name="connsiteY15" fmla="*/ 260418 h 349566"/>
                  <a:gd name="connsiteX16" fmla="*/ 165440 w 382065"/>
                  <a:gd name="connsiteY16" fmla="*/ 262132 h 349566"/>
                  <a:gd name="connsiteX17" fmla="*/ 162868 w 382065"/>
                  <a:gd name="connsiteY17" fmla="*/ 268132 h 349566"/>
                  <a:gd name="connsiteX18" fmla="*/ 143153 w 382065"/>
                  <a:gd name="connsiteY18" fmla="*/ 268132 h 349566"/>
                  <a:gd name="connsiteX19" fmla="*/ 126866 w 382065"/>
                  <a:gd name="connsiteY19" fmla="*/ 283562 h 349566"/>
                  <a:gd name="connsiteX20" fmla="*/ 126866 w 382065"/>
                  <a:gd name="connsiteY20" fmla="*/ 290420 h 349566"/>
                  <a:gd name="connsiteX21" fmla="*/ 120008 w 382065"/>
                  <a:gd name="connsiteY21" fmla="*/ 292991 h 349566"/>
                  <a:gd name="connsiteX22" fmla="*/ 113151 w 382065"/>
                  <a:gd name="connsiteY22" fmla="*/ 288705 h 349566"/>
                  <a:gd name="connsiteX23" fmla="*/ 101150 w 382065"/>
                  <a:gd name="connsiteY23" fmla="*/ 298134 h 349566"/>
                  <a:gd name="connsiteX24" fmla="*/ 78005 w 382065"/>
                  <a:gd name="connsiteY24" fmla="*/ 281848 h 349566"/>
                  <a:gd name="connsiteX25" fmla="*/ 57433 w 382065"/>
                  <a:gd name="connsiteY25" fmla="*/ 281848 h 349566"/>
                  <a:gd name="connsiteX26" fmla="*/ 45432 w 382065"/>
                  <a:gd name="connsiteY26" fmla="*/ 274990 h 349566"/>
                  <a:gd name="connsiteX27" fmla="*/ 44575 w 382065"/>
                  <a:gd name="connsiteY27" fmla="*/ 266418 h 349566"/>
                  <a:gd name="connsiteX28" fmla="*/ 38575 w 382065"/>
                  <a:gd name="connsiteY28" fmla="*/ 258703 h 349566"/>
                  <a:gd name="connsiteX29" fmla="*/ 12001 w 382065"/>
                  <a:gd name="connsiteY29" fmla="*/ 255274 h 349566"/>
                  <a:gd name="connsiteX30" fmla="*/ 10360 w 382065"/>
                  <a:gd name="connsiteY30" fmla="*/ 254213 h 349566"/>
                  <a:gd name="connsiteX31" fmla="*/ 18859 w 382065"/>
                  <a:gd name="connsiteY31" fmla="*/ 230416 h 349566"/>
                  <a:gd name="connsiteX32" fmla="*/ 10287 w 382065"/>
                  <a:gd name="connsiteY32" fmla="*/ 223558 h 349566"/>
                  <a:gd name="connsiteX33" fmla="*/ 0 w 382065"/>
                  <a:gd name="connsiteY33" fmla="*/ 214986 h 349566"/>
                  <a:gd name="connsiteX34" fmla="*/ 0 w 382065"/>
                  <a:gd name="connsiteY34" fmla="*/ 200859 h 349566"/>
                  <a:gd name="connsiteX35" fmla="*/ 1029 w 382065"/>
                  <a:gd name="connsiteY35" fmla="*/ 201614 h 349566"/>
                  <a:gd name="connsiteX36" fmla="*/ 17487 w 382065"/>
                  <a:gd name="connsiteY36" fmla="*/ 187898 h 349566"/>
                  <a:gd name="connsiteX37" fmla="*/ 22973 w 382065"/>
                  <a:gd name="connsiteY37" fmla="*/ 168697 h 349566"/>
                  <a:gd name="connsiteX38" fmla="*/ 31202 w 382065"/>
                  <a:gd name="connsiteY38" fmla="*/ 161839 h 349566"/>
                  <a:gd name="connsiteX39" fmla="*/ 42174 w 382065"/>
                  <a:gd name="connsiteY39" fmla="*/ 165954 h 349566"/>
                  <a:gd name="connsiteX40" fmla="*/ 64119 w 382065"/>
                  <a:gd name="connsiteY40" fmla="*/ 165954 h 349566"/>
                  <a:gd name="connsiteX41" fmla="*/ 66862 w 382065"/>
                  <a:gd name="connsiteY41" fmla="*/ 152239 h 349566"/>
                  <a:gd name="connsiteX42" fmla="*/ 79205 w 382065"/>
                  <a:gd name="connsiteY42" fmla="*/ 139895 h 349566"/>
                  <a:gd name="connsiteX43" fmla="*/ 108007 w 382065"/>
                  <a:gd name="connsiteY43" fmla="*/ 127551 h 349566"/>
                  <a:gd name="connsiteX44" fmla="*/ 121723 w 382065"/>
                  <a:gd name="connsiteY44" fmla="*/ 131666 h 349566"/>
                  <a:gd name="connsiteX45" fmla="*/ 132695 w 382065"/>
                  <a:gd name="connsiteY45" fmla="*/ 119322 h 349566"/>
                  <a:gd name="connsiteX46" fmla="*/ 136809 w 382065"/>
                  <a:gd name="connsiteY46" fmla="*/ 105607 h 349566"/>
                  <a:gd name="connsiteX47" fmla="*/ 146410 w 382065"/>
                  <a:gd name="connsiteY47" fmla="*/ 109722 h 349566"/>
                  <a:gd name="connsiteX48" fmla="*/ 168354 w 382065"/>
                  <a:gd name="connsiteY48" fmla="*/ 100121 h 349566"/>
                  <a:gd name="connsiteX49" fmla="*/ 180698 w 382065"/>
                  <a:gd name="connsiteY49" fmla="*/ 100121 h 349566"/>
                  <a:gd name="connsiteX50" fmla="*/ 182069 w 382065"/>
                  <a:gd name="connsiteY50" fmla="*/ 89149 h 349566"/>
                  <a:gd name="connsiteX51" fmla="*/ 190298 w 382065"/>
                  <a:gd name="connsiteY51" fmla="*/ 89149 h 349566"/>
                  <a:gd name="connsiteX52" fmla="*/ 190298 w 382065"/>
                  <a:gd name="connsiteY52" fmla="*/ 61718 h 349566"/>
                  <a:gd name="connsiteX53" fmla="*/ 228701 w 382065"/>
                  <a:gd name="connsiteY53" fmla="*/ 1372 h 349566"/>
                  <a:gd name="connsiteX54" fmla="*/ 250645 w 382065"/>
                  <a:gd name="connsiteY54" fmla="*/ 0 h 349566"/>
                  <a:gd name="connsiteX55" fmla="*/ 284933 w 382065"/>
                  <a:gd name="connsiteY55" fmla="*/ 17830 h 349566"/>
                  <a:gd name="connsiteX56" fmla="*/ 298648 w 382065"/>
                  <a:gd name="connsiteY56" fmla="*/ 23316 h 349566"/>
                  <a:gd name="connsiteX57" fmla="*/ 332936 w 382065"/>
                  <a:gd name="connsiteY57" fmla="*/ 27430 h 349566"/>
                  <a:gd name="connsiteX58" fmla="*/ 352138 w 382065"/>
                  <a:gd name="connsiteY58" fmla="*/ 19201 h 349566"/>
                  <a:gd name="connsiteX59" fmla="*/ 375453 w 382065"/>
                  <a:gd name="connsiteY59" fmla="*/ 34288 h 349566"/>
                  <a:gd name="connsiteX60" fmla="*/ 382065 w 382065"/>
                  <a:gd name="connsiteY60" fmla="*/ 39577 h 349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382065" h="349566">
                    <a:moveTo>
                      <a:pt x="382065" y="346301"/>
                    </a:moveTo>
                    <a:lnTo>
                      <a:pt x="380597" y="346138"/>
                    </a:lnTo>
                    <a:lnTo>
                      <a:pt x="372024" y="349566"/>
                    </a:lnTo>
                    <a:lnTo>
                      <a:pt x="357452" y="331565"/>
                    </a:lnTo>
                    <a:lnTo>
                      <a:pt x="339451" y="330708"/>
                    </a:lnTo>
                    <a:lnTo>
                      <a:pt x="330022" y="319564"/>
                    </a:lnTo>
                    <a:lnTo>
                      <a:pt x="329164" y="312707"/>
                    </a:lnTo>
                    <a:lnTo>
                      <a:pt x="313735" y="298134"/>
                    </a:lnTo>
                    <a:lnTo>
                      <a:pt x="296591" y="302420"/>
                    </a:lnTo>
                    <a:lnTo>
                      <a:pt x="276018" y="296420"/>
                    </a:lnTo>
                    <a:lnTo>
                      <a:pt x="261446" y="297277"/>
                    </a:lnTo>
                    <a:lnTo>
                      <a:pt x="235730" y="282705"/>
                    </a:lnTo>
                    <a:lnTo>
                      <a:pt x="219443" y="282705"/>
                    </a:lnTo>
                    <a:lnTo>
                      <a:pt x="209157" y="274990"/>
                    </a:lnTo>
                    <a:lnTo>
                      <a:pt x="196299" y="280133"/>
                    </a:lnTo>
                    <a:lnTo>
                      <a:pt x="175727" y="260418"/>
                    </a:lnTo>
                    <a:lnTo>
                      <a:pt x="165440" y="262132"/>
                    </a:lnTo>
                    <a:lnTo>
                      <a:pt x="162868" y="268132"/>
                    </a:lnTo>
                    <a:lnTo>
                      <a:pt x="143153" y="268132"/>
                    </a:lnTo>
                    <a:lnTo>
                      <a:pt x="126866" y="283562"/>
                    </a:lnTo>
                    <a:lnTo>
                      <a:pt x="126866" y="290420"/>
                    </a:lnTo>
                    <a:lnTo>
                      <a:pt x="120008" y="292991"/>
                    </a:lnTo>
                    <a:lnTo>
                      <a:pt x="113151" y="288705"/>
                    </a:lnTo>
                    <a:lnTo>
                      <a:pt x="101150" y="298134"/>
                    </a:lnTo>
                    <a:lnTo>
                      <a:pt x="78005" y="281848"/>
                    </a:lnTo>
                    <a:lnTo>
                      <a:pt x="57433" y="281848"/>
                    </a:lnTo>
                    <a:lnTo>
                      <a:pt x="45432" y="274990"/>
                    </a:lnTo>
                    <a:cubicBezTo>
                      <a:pt x="45146" y="272133"/>
                      <a:pt x="44861" y="269275"/>
                      <a:pt x="44575" y="266418"/>
                    </a:cubicBezTo>
                    <a:lnTo>
                      <a:pt x="38575" y="258703"/>
                    </a:lnTo>
                    <a:lnTo>
                      <a:pt x="12001" y="255274"/>
                    </a:lnTo>
                    <a:lnTo>
                      <a:pt x="10360" y="254213"/>
                    </a:lnTo>
                    <a:lnTo>
                      <a:pt x="18859" y="230416"/>
                    </a:lnTo>
                    <a:lnTo>
                      <a:pt x="10287" y="223558"/>
                    </a:lnTo>
                    <a:lnTo>
                      <a:pt x="0" y="214986"/>
                    </a:lnTo>
                    <a:lnTo>
                      <a:pt x="0" y="200859"/>
                    </a:lnTo>
                    <a:lnTo>
                      <a:pt x="1029" y="201614"/>
                    </a:lnTo>
                    <a:lnTo>
                      <a:pt x="17487" y="187898"/>
                    </a:lnTo>
                    <a:lnTo>
                      <a:pt x="22973" y="168697"/>
                    </a:lnTo>
                    <a:lnTo>
                      <a:pt x="31202" y="161839"/>
                    </a:lnTo>
                    <a:lnTo>
                      <a:pt x="42174" y="165954"/>
                    </a:lnTo>
                    <a:lnTo>
                      <a:pt x="64119" y="165954"/>
                    </a:lnTo>
                    <a:lnTo>
                      <a:pt x="66862" y="152239"/>
                    </a:lnTo>
                    <a:lnTo>
                      <a:pt x="79205" y="139895"/>
                    </a:lnTo>
                    <a:lnTo>
                      <a:pt x="108007" y="127551"/>
                    </a:lnTo>
                    <a:lnTo>
                      <a:pt x="121723" y="131666"/>
                    </a:lnTo>
                    <a:lnTo>
                      <a:pt x="132695" y="119322"/>
                    </a:lnTo>
                    <a:lnTo>
                      <a:pt x="136809" y="105607"/>
                    </a:lnTo>
                    <a:lnTo>
                      <a:pt x="146410" y="109722"/>
                    </a:lnTo>
                    <a:lnTo>
                      <a:pt x="168354" y="100121"/>
                    </a:lnTo>
                    <a:lnTo>
                      <a:pt x="180698" y="100121"/>
                    </a:lnTo>
                    <a:lnTo>
                      <a:pt x="182069" y="89149"/>
                    </a:lnTo>
                    <a:lnTo>
                      <a:pt x="190298" y="89149"/>
                    </a:lnTo>
                    <a:lnTo>
                      <a:pt x="190298" y="61718"/>
                    </a:lnTo>
                    <a:lnTo>
                      <a:pt x="228701" y="1372"/>
                    </a:lnTo>
                    <a:lnTo>
                      <a:pt x="250645" y="0"/>
                    </a:lnTo>
                    <a:lnTo>
                      <a:pt x="284933" y="17830"/>
                    </a:lnTo>
                    <a:lnTo>
                      <a:pt x="298648" y="23316"/>
                    </a:lnTo>
                    <a:lnTo>
                      <a:pt x="332936" y="27430"/>
                    </a:lnTo>
                    <a:lnTo>
                      <a:pt x="352138" y="19201"/>
                    </a:lnTo>
                    <a:lnTo>
                      <a:pt x="375453" y="34288"/>
                    </a:lnTo>
                    <a:lnTo>
                      <a:pt x="382065" y="39577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328D1758-BE07-557E-C988-BB2A5AEC78A7}"/>
                  </a:ext>
                </a:extLst>
              </p:cNvPr>
              <p:cNvSpPr/>
              <p:nvPr/>
            </p:nvSpPr>
            <p:spPr>
              <a:xfrm>
                <a:off x="1637489" y="849437"/>
                <a:ext cx="610325" cy="1009436"/>
              </a:xfrm>
              <a:custGeom>
                <a:avLst/>
                <a:gdLst>
                  <a:gd name="connsiteX0" fmla="*/ 2407920 w 3390900"/>
                  <a:gd name="connsiteY0" fmla="*/ 1435418 h 5608320"/>
                  <a:gd name="connsiteX1" fmla="*/ 2441258 w 3390900"/>
                  <a:gd name="connsiteY1" fmla="*/ 1478280 h 5608320"/>
                  <a:gd name="connsiteX2" fmla="*/ 2426970 w 3390900"/>
                  <a:gd name="connsiteY2" fmla="*/ 1540192 h 5608320"/>
                  <a:gd name="connsiteX3" fmla="*/ 2426970 w 3390900"/>
                  <a:gd name="connsiteY3" fmla="*/ 1587818 h 5608320"/>
                  <a:gd name="connsiteX4" fmla="*/ 2322196 w 3390900"/>
                  <a:gd name="connsiteY4" fmla="*/ 1630680 h 5608320"/>
                  <a:gd name="connsiteX5" fmla="*/ 2241232 w 3390900"/>
                  <a:gd name="connsiteY5" fmla="*/ 1621156 h 5608320"/>
                  <a:gd name="connsiteX6" fmla="*/ 2179320 w 3390900"/>
                  <a:gd name="connsiteY6" fmla="*/ 1668780 h 5608320"/>
                  <a:gd name="connsiteX7" fmla="*/ 2136458 w 3390900"/>
                  <a:gd name="connsiteY7" fmla="*/ 1668780 h 5608320"/>
                  <a:gd name="connsiteX8" fmla="*/ 2065020 w 3390900"/>
                  <a:gd name="connsiteY8" fmla="*/ 1559244 h 5608320"/>
                  <a:gd name="connsiteX9" fmla="*/ 2141220 w 3390900"/>
                  <a:gd name="connsiteY9" fmla="*/ 1535430 h 5608320"/>
                  <a:gd name="connsiteX10" fmla="*/ 2184084 w 3390900"/>
                  <a:gd name="connsiteY10" fmla="*/ 1506856 h 5608320"/>
                  <a:gd name="connsiteX11" fmla="*/ 2241232 w 3390900"/>
                  <a:gd name="connsiteY11" fmla="*/ 1478280 h 5608320"/>
                  <a:gd name="connsiteX12" fmla="*/ 2293620 w 3390900"/>
                  <a:gd name="connsiteY12" fmla="*/ 1535430 h 5608320"/>
                  <a:gd name="connsiteX13" fmla="*/ 2355532 w 3390900"/>
                  <a:gd name="connsiteY13" fmla="*/ 1535430 h 5608320"/>
                  <a:gd name="connsiteX14" fmla="*/ 3124200 w 3390900"/>
                  <a:gd name="connsiteY14" fmla="*/ 0 h 5608320"/>
                  <a:gd name="connsiteX15" fmla="*/ 3284220 w 3390900"/>
                  <a:gd name="connsiteY15" fmla="*/ 22860 h 5608320"/>
                  <a:gd name="connsiteX16" fmla="*/ 3360420 w 3390900"/>
                  <a:gd name="connsiteY16" fmla="*/ 91440 h 5608320"/>
                  <a:gd name="connsiteX17" fmla="*/ 3360420 w 3390900"/>
                  <a:gd name="connsiteY17" fmla="*/ 152400 h 5608320"/>
                  <a:gd name="connsiteX18" fmla="*/ 3329940 w 3390900"/>
                  <a:gd name="connsiteY18" fmla="*/ 220980 h 5608320"/>
                  <a:gd name="connsiteX19" fmla="*/ 3390900 w 3390900"/>
                  <a:gd name="connsiteY19" fmla="*/ 320040 h 5608320"/>
                  <a:gd name="connsiteX20" fmla="*/ 3390900 w 3390900"/>
                  <a:gd name="connsiteY20" fmla="*/ 358140 h 5608320"/>
                  <a:gd name="connsiteX21" fmla="*/ 3261360 w 3390900"/>
                  <a:gd name="connsiteY21" fmla="*/ 396240 h 5608320"/>
                  <a:gd name="connsiteX22" fmla="*/ 3200400 w 3390900"/>
                  <a:gd name="connsiteY22" fmla="*/ 365760 h 5608320"/>
                  <a:gd name="connsiteX23" fmla="*/ 3124200 w 3390900"/>
                  <a:gd name="connsiteY23" fmla="*/ 365760 h 5608320"/>
                  <a:gd name="connsiteX24" fmla="*/ 3048000 w 3390900"/>
                  <a:gd name="connsiteY24" fmla="*/ 441960 h 5608320"/>
                  <a:gd name="connsiteX25" fmla="*/ 3025140 w 3390900"/>
                  <a:gd name="connsiteY25" fmla="*/ 647700 h 5608320"/>
                  <a:gd name="connsiteX26" fmla="*/ 3055620 w 3390900"/>
                  <a:gd name="connsiteY26" fmla="*/ 685800 h 5608320"/>
                  <a:gd name="connsiteX27" fmla="*/ 3101340 w 3390900"/>
                  <a:gd name="connsiteY27" fmla="*/ 723900 h 5608320"/>
                  <a:gd name="connsiteX28" fmla="*/ 3101340 w 3390900"/>
                  <a:gd name="connsiteY28" fmla="*/ 800100 h 5608320"/>
                  <a:gd name="connsiteX29" fmla="*/ 3032760 w 3390900"/>
                  <a:gd name="connsiteY29" fmla="*/ 883920 h 5608320"/>
                  <a:gd name="connsiteX30" fmla="*/ 2956560 w 3390900"/>
                  <a:gd name="connsiteY30" fmla="*/ 914400 h 5608320"/>
                  <a:gd name="connsiteX31" fmla="*/ 2758440 w 3390900"/>
                  <a:gd name="connsiteY31" fmla="*/ 906780 h 5608320"/>
                  <a:gd name="connsiteX32" fmla="*/ 2560320 w 3390900"/>
                  <a:gd name="connsiteY32" fmla="*/ 975360 h 5608320"/>
                  <a:gd name="connsiteX33" fmla="*/ 2567940 w 3390900"/>
                  <a:gd name="connsiteY33" fmla="*/ 1089660 h 5608320"/>
                  <a:gd name="connsiteX34" fmla="*/ 2484120 w 3390900"/>
                  <a:gd name="connsiteY34" fmla="*/ 1257300 h 5608320"/>
                  <a:gd name="connsiteX35" fmla="*/ 2354580 w 3390900"/>
                  <a:gd name="connsiteY35" fmla="*/ 1310640 h 5608320"/>
                  <a:gd name="connsiteX36" fmla="*/ 2301240 w 3390900"/>
                  <a:gd name="connsiteY36" fmla="*/ 1333500 h 5608320"/>
                  <a:gd name="connsiteX37" fmla="*/ 2247900 w 3390900"/>
                  <a:gd name="connsiteY37" fmla="*/ 1264920 h 5608320"/>
                  <a:gd name="connsiteX38" fmla="*/ 2148840 w 3390900"/>
                  <a:gd name="connsiteY38" fmla="*/ 1234440 h 5608320"/>
                  <a:gd name="connsiteX39" fmla="*/ 2133600 w 3390900"/>
                  <a:gd name="connsiteY39" fmla="*/ 1173480 h 5608320"/>
                  <a:gd name="connsiteX40" fmla="*/ 2034540 w 3390900"/>
                  <a:gd name="connsiteY40" fmla="*/ 1226820 h 5608320"/>
                  <a:gd name="connsiteX41" fmla="*/ 2034540 w 3390900"/>
                  <a:gd name="connsiteY41" fmla="*/ 1295400 h 5608320"/>
                  <a:gd name="connsiteX42" fmla="*/ 1943100 w 3390900"/>
                  <a:gd name="connsiteY42" fmla="*/ 1493520 h 5608320"/>
                  <a:gd name="connsiteX43" fmla="*/ 1988820 w 3390900"/>
                  <a:gd name="connsiteY43" fmla="*/ 1546860 h 5608320"/>
                  <a:gd name="connsiteX44" fmla="*/ 1943100 w 3390900"/>
                  <a:gd name="connsiteY44" fmla="*/ 1638300 h 5608320"/>
                  <a:gd name="connsiteX45" fmla="*/ 1889760 w 3390900"/>
                  <a:gd name="connsiteY45" fmla="*/ 1630680 h 5608320"/>
                  <a:gd name="connsiteX46" fmla="*/ 1882140 w 3390900"/>
                  <a:gd name="connsiteY46" fmla="*/ 1752600 h 5608320"/>
                  <a:gd name="connsiteX47" fmla="*/ 1874520 w 3390900"/>
                  <a:gd name="connsiteY47" fmla="*/ 1790700 h 5608320"/>
                  <a:gd name="connsiteX48" fmla="*/ 2019300 w 3390900"/>
                  <a:gd name="connsiteY48" fmla="*/ 1813560 h 5608320"/>
                  <a:gd name="connsiteX49" fmla="*/ 2042160 w 3390900"/>
                  <a:gd name="connsiteY49" fmla="*/ 1752600 h 5608320"/>
                  <a:gd name="connsiteX50" fmla="*/ 2125980 w 3390900"/>
                  <a:gd name="connsiteY50" fmla="*/ 1752600 h 5608320"/>
                  <a:gd name="connsiteX51" fmla="*/ 2125980 w 3390900"/>
                  <a:gd name="connsiteY51" fmla="*/ 1805940 h 5608320"/>
                  <a:gd name="connsiteX52" fmla="*/ 2171700 w 3390900"/>
                  <a:gd name="connsiteY52" fmla="*/ 1813560 h 5608320"/>
                  <a:gd name="connsiteX53" fmla="*/ 2179320 w 3390900"/>
                  <a:gd name="connsiteY53" fmla="*/ 1859280 h 5608320"/>
                  <a:gd name="connsiteX54" fmla="*/ 2247900 w 3390900"/>
                  <a:gd name="connsiteY54" fmla="*/ 1882140 h 5608320"/>
                  <a:gd name="connsiteX55" fmla="*/ 2286000 w 3390900"/>
                  <a:gd name="connsiteY55" fmla="*/ 1828800 h 5608320"/>
                  <a:gd name="connsiteX56" fmla="*/ 2377440 w 3390900"/>
                  <a:gd name="connsiteY56" fmla="*/ 1691640 h 5608320"/>
                  <a:gd name="connsiteX57" fmla="*/ 2453640 w 3390900"/>
                  <a:gd name="connsiteY57" fmla="*/ 1684020 h 5608320"/>
                  <a:gd name="connsiteX58" fmla="*/ 2438624 w 3390900"/>
                  <a:gd name="connsiteY58" fmla="*/ 2194560 h 5608320"/>
                  <a:gd name="connsiteX59" fmla="*/ 2255520 w 3390900"/>
                  <a:gd name="connsiteY59" fmla="*/ 2194560 h 5608320"/>
                  <a:gd name="connsiteX60" fmla="*/ 2202180 w 3390900"/>
                  <a:gd name="connsiteY60" fmla="*/ 2270760 h 5608320"/>
                  <a:gd name="connsiteX61" fmla="*/ 2141220 w 3390900"/>
                  <a:gd name="connsiteY61" fmla="*/ 2225040 h 5608320"/>
                  <a:gd name="connsiteX62" fmla="*/ 2049780 w 3390900"/>
                  <a:gd name="connsiteY62" fmla="*/ 2270760 h 5608320"/>
                  <a:gd name="connsiteX63" fmla="*/ 2049780 w 3390900"/>
                  <a:gd name="connsiteY63" fmla="*/ 2316480 h 5608320"/>
                  <a:gd name="connsiteX64" fmla="*/ 1950720 w 3390900"/>
                  <a:gd name="connsiteY64" fmla="*/ 2400300 h 5608320"/>
                  <a:gd name="connsiteX65" fmla="*/ 1935480 w 3390900"/>
                  <a:gd name="connsiteY65" fmla="*/ 2522220 h 5608320"/>
                  <a:gd name="connsiteX66" fmla="*/ 1851660 w 3390900"/>
                  <a:gd name="connsiteY66" fmla="*/ 2628900 h 5608320"/>
                  <a:gd name="connsiteX67" fmla="*/ 1821180 w 3390900"/>
                  <a:gd name="connsiteY67" fmla="*/ 2857500 h 5608320"/>
                  <a:gd name="connsiteX68" fmla="*/ 1844040 w 3390900"/>
                  <a:gd name="connsiteY68" fmla="*/ 2926080 h 5608320"/>
                  <a:gd name="connsiteX69" fmla="*/ 1828800 w 3390900"/>
                  <a:gd name="connsiteY69" fmla="*/ 3025140 h 5608320"/>
                  <a:gd name="connsiteX70" fmla="*/ 1668780 w 3390900"/>
                  <a:gd name="connsiteY70" fmla="*/ 3101340 h 5608320"/>
                  <a:gd name="connsiteX71" fmla="*/ 1668780 w 3390900"/>
                  <a:gd name="connsiteY71" fmla="*/ 3154680 h 5608320"/>
                  <a:gd name="connsiteX72" fmla="*/ 1699260 w 3390900"/>
                  <a:gd name="connsiteY72" fmla="*/ 3223260 h 5608320"/>
                  <a:gd name="connsiteX73" fmla="*/ 1714500 w 3390900"/>
                  <a:gd name="connsiteY73" fmla="*/ 3314700 h 5608320"/>
                  <a:gd name="connsiteX74" fmla="*/ 1722120 w 3390900"/>
                  <a:gd name="connsiteY74" fmla="*/ 3375660 h 5608320"/>
                  <a:gd name="connsiteX75" fmla="*/ 1630680 w 3390900"/>
                  <a:gd name="connsiteY75" fmla="*/ 3497580 h 5608320"/>
                  <a:gd name="connsiteX76" fmla="*/ 1638300 w 3390900"/>
                  <a:gd name="connsiteY76" fmla="*/ 3680460 h 5608320"/>
                  <a:gd name="connsiteX77" fmla="*/ 1699260 w 3390900"/>
                  <a:gd name="connsiteY77" fmla="*/ 3741420 h 5608320"/>
                  <a:gd name="connsiteX78" fmla="*/ 1714500 w 3390900"/>
                  <a:gd name="connsiteY78" fmla="*/ 3855720 h 5608320"/>
                  <a:gd name="connsiteX79" fmla="*/ 1676400 w 3390900"/>
                  <a:gd name="connsiteY79" fmla="*/ 3886200 h 5608320"/>
                  <a:gd name="connsiteX80" fmla="*/ 1653540 w 3390900"/>
                  <a:gd name="connsiteY80" fmla="*/ 4191000 h 5608320"/>
                  <a:gd name="connsiteX81" fmla="*/ 1592580 w 3390900"/>
                  <a:gd name="connsiteY81" fmla="*/ 4251960 h 5608320"/>
                  <a:gd name="connsiteX82" fmla="*/ 1592580 w 3390900"/>
                  <a:gd name="connsiteY82" fmla="*/ 4312920 h 5608320"/>
                  <a:gd name="connsiteX83" fmla="*/ 1668780 w 3390900"/>
                  <a:gd name="connsiteY83" fmla="*/ 4328160 h 5608320"/>
                  <a:gd name="connsiteX84" fmla="*/ 1684020 w 3390900"/>
                  <a:gd name="connsiteY84" fmla="*/ 4511040 h 5608320"/>
                  <a:gd name="connsiteX85" fmla="*/ 1638300 w 3390900"/>
                  <a:gd name="connsiteY85" fmla="*/ 4556760 h 5608320"/>
                  <a:gd name="connsiteX86" fmla="*/ 1653540 w 3390900"/>
                  <a:gd name="connsiteY86" fmla="*/ 4724400 h 5608320"/>
                  <a:gd name="connsiteX87" fmla="*/ 1665776 w 3390900"/>
                  <a:gd name="connsiteY87" fmla="*/ 4726148 h 5608320"/>
                  <a:gd name="connsiteX88" fmla="*/ 1661160 w 3390900"/>
                  <a:gd name="connsiteY88" fmla="*/ 4739640 h 5608320"/>
                  <a:gd name="connsiteX89" fmla="*/ 1729740 w 3390900"/>
                  <a:gd name="connsiteY89" fmla="*/ 4846320 h 5608320"/>
                  <a:gd name="connsiteX90" fmla="*/ 1790700 w 3390900"/>
                  <a:gd name="connsiteY90" fmla="*/ 4869180 h 5608320"/>
                  <a:gd name="connsiteX91" fmla="*/ 1836420 w 3390900"/>
                  <a:gd name="connsiteY91" fmla="*/ 4937760 h 5608320"/>
                  <a:gd name="connsiteX92" fmla="*/ 1661160 w 3390900"/>
                  <a:gd name="connsiteY92" fmla="*/ 5212080 h 5608320"/>
                  <a:gd name="connsiteX93" fmla="*/ 1584960 w 3390900"/>
                  <a:gd name="connsiteY93" fmla="*/ 5242560 h 5608320"/>
                  <a:gd name="connsiteX94" fmla="*/ 1607820 w 3390900"/>
                  <a:gd name="connsiteY94" fmla="*/ 5311140 h 5608320"/>
                  <a:gd name="connsiteX95" fmla="*/ 1607820 w 3390900"/>
                  <a:gd name="connsiteY95" fmla="*/ 5402580 h 5608320"/>
                  <a:gd name="connsiteX96" fmla="*/ 1539240 w 3390900"/>
                  <a:gd name="connsiteY96" fmla="*/ 5539740 h 5608320"/>
                  <a:gd name="connsiteX97" fmla="*/ 1424940 w 3390900"/>
                  <a:gd name="connsiteY97" fmla="*/ 5554980 h 5608320"/>
                  <a:gd name="connsiteX98" fmla="*/ 1386840 w 3390900"/>
                  <a:gd name="connsiteY98" fmla="*/ 5577840 h 5608320"/>
                  <a:gd name="connsiteX99" fmla="*/ 1249680 w 3390900"/>
                  <a:gd name="connsiteY99" fmla="*/ 5608320 h 5608320"/>
                  <a:gd name="connsiteX100" fmla="*/ 1196340 w 3390900"/>
                  <a:gd name="connsiteY100" fmla="*/ 5494020 h 5608320"/>
                  <a:gd name="connsiteX101" fmla="*/ 1120140 w 3390900"/>
                  <a:gd name="connsiteY101" fmla="*/ 5471160 h 5608320"/>
                  <a:gd name="connsiteX102" fmla="*/ 1066800 w 3390900"/>
                  <a:gd name="connsiteY102" fmla="*/ 5394960 h 5608320"/>
                  <a:gd name="connsiteX103" fmla="*/ 937260 w 3390900"/>
                  <a:gd name="connsiteY103" fmla="*/ 5280660 h 5608320"/>
                  <a:gd name="connsiteX104" fmla="*/ 868680 w 3390900"/>
                  <a:gd name="connsiteY104" fmla="*/ 5280660 h 5608320"/>
                  <a:gd name="connsiteX105" fmla="*/ 838200 w 3390900"/>
                  <a:gd name="connsiteY105" fmla="*/ 5326380 h 5608320"/>
                  <a:gd name="connsiteX106" fmla="*/ 754380 w 3390900"/>
                  <a:gd name="connsiteY106" fmla="*/ 5303520 h 5608320"/>
                  <a:gd name="connsiteX107" fmla="*/ 701040 w 3390900"/>
                  <a:gd name="connsiteY107" fmla="*/ 5273040 h 5608320"/>
                  <a:gd name="connsiteX108" fmla="*/ 624840 w 3390900"/>
                  <a:gd name="connsiteY108" fmla="*/ 5356860 h 5608320"/>
                  <a:gd name="connsiteX109" fmla="*/ 510540 w 3390900"/>
                  <a:gd name="connsiteY109" fmla="*/ 5280660 h 5608320"/>
                  <a:gd name="connsiteX110" fmla="*/ 472440 w 3390900"/>
                  <a:gd name="connsiteY110" fmla="*/ 5212080 h 5608320"/>
                  <a:gd name="connsiteX111" fmla="*/ 304800 w 3390900"/>
                  <a:gd name="connsiteY111" fmla="*/ 5242560 h 5608320"/>
                  <a:gd name="connsiteX112" fmla="*/ 281940 w 3390900"/>
                  <a:gd name="connsiteY112" fmla="*/ 5173980 h 5608320"/>
                  <a:gd name="connsiteX113" fmla="*/ 266700 w 3390900"/>
                  <a:gd name="connsiteY113" fmla="*/ 5105400 h 5608320"/>
                  <a:gd name="connsiteX114" fmla="*/ 228600 w 3390900"/>
                  <a:gd name="connsiteY114" fmla="*/ 4983480 h 5608320"/>
                  <a:gd name="connsiteX115" fmla="*/ 137160 w 3390900"/>
                  <a:gd name="connsiteY115" fmla="*/ 4892040 h 5608320"/>
                  <a:gd name="connsiteX116" fmla="*/ 83820 w 3390900"/>
                  <a:gd name="connsiteY116" fmla="*/ 4846320 h 5608320"/>
                  <a:gd name="connsiteX117" fmla="*/ 0 w 3390900"/>
                  <a:gd name="connsiteY117" fmla="*/ 4732020 h 5608320"/>
                  <a:gd name="connsiteX118" fmla="*/ 106680 w 3390900"/>
                  <a:gd name="connsiteY118" fmla="*/ 4617720 h 5608320"/>
                  <a:gd name="connsiteX119" fmla="*/ 152400 w 3390900"/>
                  <a:gd name="connsiteY119" fmla="*/ 4541520 h 5608320"/>
                  <a:gd name="connsiteX120" fmla="*/ 266700 w 3390900"/>
                  <a:gd name="connsiteY120" fmla="*/ 4526280 h 5608320"/>
                  <a:gd name="connsiteX121" fmla="*/ 457200 w 3390900"/>
                  <a:gd name="connsiteY121" fmla="*/ 4366260 h 5608320"/>
                  <a:gd name="connsiteX122" fmla="*/ 1051560 w 3390900"/>
                  <a:gd name="connsiteY122" fmla="*/ 3550920 h 5608320"/>
                  <a:gd name="connsiteX123" fmla="*/ 1135380 w 3390900"/>
                  <a:gd name="connsiteY123" fmla="*/ 3459480 h 5608320"/>
                  <a:gd name="connsiteX124" fmla="*/ 1470660 w 3390900"/>
                  <a:gd name="connsiteY124" fmla="*/ 2796540 h 5608320"/>
                  <a:gd name="connsiteX125" fmla="*/ 1569720 w 3390900"/>
                  <a:gd name="connsiteY125" fmla="*/ 2415540 h 5608320"/>
                  <a:gd name="connsiteX126" fmla="*/ 1569720 w 3390900"/>
                  <a:gd name="connsiteY126" fmla="*/ 2385060 h 5608320"/>
                  <a:gd name="connsiteX127" fmla="*/ 1531620 w 3390900"/>
                  <a:gd name="connsiteY127" fmla="*/ 2362200 h 5608320"/>
                  <a:gd name="connsiteX128" fmla="*/ 1508760 w 3390900"/>
                  <a:gd name="connsiteY128" fmla="*/ 2316480 h 5608320"/>
                  <a:gd name="connsiteX129" fmla="*/ 1577340 w 3390900"/>
                  <a:gd name="connsiteY129" fmla="*/ 2225040 h 5608320"/>
                  <a:gd name="connsiteX130" fmla="*/ 1569720 w 3390900"/>
                  <a:gd name="connsiteY130" fmla="*/ 2095500 h 5608320"/>
                  <a:gd name="connsiteX131" fmla="*/ 1501140 w 3390900"/>
                  <a:gd name="connsiteY131" fmla="*/ 2042160 h 5608320"/>
                  <a:gd name="connsiteX132" fmla="*/ 1524000 w 3390900"/>
                  <a:gd name="connsiteY132" fmla="*/ 1981200 h 5608320"/>
                  <a:gd name="connsiteX133" fmla="*/ 1470660 w 3390900"/>
                  <a:gd name="connsiteY133" fmla="*/ 1935480 h 5608320"/>
                  <a:gd name="connsiteX134" fmla="*/ 1440180 w 3390900"/>
                  <a:gd name="connsiteY134" fmla="*/ 1805940 h 5608320"/>
                  <a:gd name="connsiteX135" fmla="*/ 1455420 w 3390900"/>
                  <a:gd name="connsiteY135" fmla="*/ 1744980 h 5608320"/>
                  <a:gd name="connsiteX136" fmla="*/ 1463040 w 3390900"/>
                  <a:gd name="connsiteY136" fmla="*/ 1531620 h 5608320"/>
                  <a:gd name="connsiteX137" fmla="*/ 1394460 w 3390900"/>
                  <a:gd name="connsiteY137" fmla="*/ 1493520 h 5608320"/>
                  <a:gd name="connsiteX138" fmla="*/ 1303020 w 3390900"/>
                  <a:gd name="connsiteY138" fmla="*/ 1546860 h 5608320"/>
                  <a:gd name="connsiteX139" fmla="*/ 1264920 w 3390900"/>
                  <a:gd name="connsiteY139" fmla="*/ 1516380 h 5608320"/>
                  <a:gd name="connsiteX140" fmla="*/ 1325880 w 3390900"/>
                  <a:gd name="connsiteY140" fmla="*/ 1272540 h 5608320"/>
                  <a:gd name="connsiteX141" fmla="*/ 1379220 w 3390900"/>
                  <a:gd name="connsiteY141" fmla="*/ 1188720 h 5608320"/>
                  <a:gd name="connsiteX142" fmla="*/ 1386840 w 3390900"/>
                  <a:gd name="connsiteY142" fmla="*/ 1150620 h 5608320"/>
                  <a:gd name="connsiteX143" fmla="*/ 1447800 w 3390900"/>
                  <a:gd name="connsiteY143" fmla="*/ 1028700 h 5608320"/>
                  <a:gd name="connsiteX144" fmla="*/ 1463040 w 3390900"/>
                  <a:gd name="connsiteY144" fmla="*/ 952500 h 5608320"/>
                  <a:gd name="connsiteX145" fmla="*/ 1470660 w 3390900"/>
                  <a:gd name="connsiteY145" fmla="*/ 800100 h 5608320"/>
                  <a:gd name="connsiteX146" fmla="*/ 1501140 w 3390900"/>
                  <a:gd name="connsiteY146" fmla="*/ 746760 h 5608320"/>
                  <a:gd name="connsiteX147" fmla="*/ 1524000 w 3390900"/>
                  <a:gd name="connsiteY147" fmla="*/ 701040 h 5608320"/>
                  <a:gd name="connsiteX148" fmla="*/ 1760220 w 3390900"/>
                  <a:gd name="connsiteY148" fmla="*/ 586740 h 5608320"/>
                  <a:gd name="connsiteX149" fmla="*/ 1927860 w 3390900"/>
                  <a:gd name="connsiteY149" fmla="*/ 510540 h 5608320"/>
                  <a:gd name="connsiteX150" fmla="*/ 2072640 w 3390900"/>
                  <a:gd name="connsiteY150" fmla="*/ 525780 h 5608320"/>
                  <a:gd name="connsiteX151" fmla="*/ 2415540 w 3390900"/>
                  <a:gd name="connsiteY151" fmla="*/ 358140 h 5608320"/>
                  <a:gd name="connsiteX152" fmla="*/ 2522220 w 3390900"/>
                  <a:gd name="connsiteY152" fmla="*/ 289560 h 5608320"/>
                  <a:gd name="connsiteX153" fmla="*/ 2727960 w 3390900"/>
                  <a:gd name="connsiteY153" fmla="*/ 137160 h 5608320"/>
                  <a:gd name="connsiteX154" fmla="*/ 2956560 w 3390900"/>
                  <a:gd name="connsiteY154" fmla="*/ 129540 h 5608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3390900" h="5608320">
                    <a:moveTo>
                      <a:pt x="2407920" y="1435418"/>
                    </a:moveTo>
                    <a:lnTo>
                      <a:pt x="2441258" y="1478280"/>
                    </a:lnTo>
                    <a:lnTo>
                      <a:pt x="2426970" y="1540192"/>
                    </a:lnTo>
                    <a:lnTo>
                      <a:pt x="2426970" y="1587818"/>
                    </a:lnTo>
                    <a:lnTo>
                      <a:pt x="2322196" y="1630680"/>
                    </a:lnTo>
                    <a:lnTo>
                      <a:pt x="2241232" y="1621156"/>
                    </a:lnTo>
                    <a:lnTo>
                      <a:pt x="2179320" y="1668780"/>
                    </a:lnTo>
                    <a:lnTo>
                      <a:pt x="2136458" y="1668780"/>
                    </a:lnTo>
                    <a:lnTo>
                      <a:pt x="2065020" y="1559244"/>
                    </a:lnTo>
                    <a:lnTo>
                      <a:pt x="2141220" y="1535430"/>
                    </a:lnTo>
                    <a:lnTo>
                      <a:pt x="2184084" y="1506856"/>
                    </a:lnTo>
                    <a:lnTo>
                      <a:pt x="2241232" y="1478280"/>
                    </a:lnTo>
                    <a:lnTo>
                      <a:pt x="2293620" y="1535430"/>
                    </a:lnTo>
                    <a:lnTo>
                      <a:pt x="2355532" y="1535430"/>
                    </a:lnTo>
                    <a:close/>
                    <a:moveTo>
                      <a:pt x="3124200" y="0"/>
                    </a:moveTo>
                    <a:lnTo>
                      <a:pt x="3284220" y="22860"/>
                    </a:lnTo>
                    <a:lnTo>
                      <a:pt x="3360420" y="91440"/>
                    </a:lnTo>
                    <a:lnTo>
                      <a:pt x="3360420" y="152400"/>
                    </a:lnTo>
                    <a:lnTo>
                      <a:pt x="3329940" y="220980"/>
                    </a:lnTo>
                    <a:lnTo>
                      <a:pt x="3390900" y="320040"/>
                    </a:lnTo>
                    <a:lnTo>
                      <a:pt x="3390900" y="358140"/>
                    </a:lnTo>
                    <a:lnTo>
                      <a:pt x="3261360" y="396240"/>
                    </a:lnTo>
                    <a:lnTo>
                      <a:pt x="3200400" y="365760"/>
                    </a:lnTo>
                    <a:lnTo>
                      <a:pt x="3124200" y="365760"/>
                    </a:lnTo>
                    <a:lnTo>
                      <a:pt x="3048000" y="441960"/>
                    </a:lnTo>
                    <a:lnTo>
                      <a:pt x="3025140" y="647700"/>
                    </a:lnTo>
                    <a:lnTo>
                      <a:pt x="3055620" y="685800"/>
                    </a:lnTo>
                    <a:lnTo>
                      <a:pt x="3101340" y="723900"/>
                    </a:lnTo>
                    <a:lnTo>
                      <a:pt x="3101340" y="800100"/>
                    </a:lnTo>
                    <a:lnTo>
                      <a:pt x="3032760" y="883920"/>
                    </a:lnTo>
                    <a:lnTo>
                      <a:pt x="2956560" y="914400"/>
                    </a:lnTo>
                    <a:lnTo>
                      <a:pt x="2758440" y="906780"/>
                    </a:lnTo>
                    <a:lnTo>
                      <a:pt x="2560320" y="975360"/>
                    </a:lnTo>
                    <a:lnTo>
                      <a:pt x="2567940" y="1089660"/>
                    </a:lnTo>
                    <a:lnTo>
                      <a:pt x="2484120" y="1257300"/>
                    </a:lnTo>
                    <a:lnTo>
                      <a:pt x="2354580" y="1310640"/>
                    </a:lnTo>
                    <a:lnTo>
                      <a:pt x="2301240" y="1333500"/>
                    </a:lnTo>
                    <a:lnTo>
                      <a:pt x="2247900" y="1264920"/>
                    </a:lnTo>
                    <a:lnTo>
                      <a:pt x="2148840" y="1234440"/>
                    </a:lnTo>
                    <a:lnTo>
                      <a:pt x="2133600" y="1173480"/>
                    </a:lnTo>
                    <a:lnTo>
                      <a:pt x="2034540" y="1226820"/>
                    </a:lnTo>
                    <a:lnTo>
                      <a:pt x="2034540" y="1295400"/>
                    </a:lnTo>
                    <a:lnTo>
                      <a:pt x="1943100" y="1493520"/>
                    </a:lnTo>
                    <a:lnTo>
                      <a:pt x="1988820" y="1546860"/>
                    </a:lnTo>
                    <a:lnTo>
                      <a:pt x="1943100" y="1638300"/>
                    </a:lnTo>
                    <a:lnTo>
                      <a:pt x="1889760" y="1630680"/>
                    </a:lnTo>
                    <a:lnTo>
                      <a:pt x="1882140" y="1752600"/>
                    </a:lnTo>
                    <a:lnTo>
                      <a:pt x="1874520" y="1790700"/>
                    </a:lnTo>
                    <a:lnTo>
                      <a:pt x="2019300" y="1813560"/>
                    </a:lnTo>
                    <a:lnTo>
                      <a:pt x="2042160" y="1752600"/>
                    </a:lnTo>
                    <a:lnTo>
                      <a:pt x="2125980" y="1752600"/>
                    </a:lnTo>
                    <a:lnTo>
                      <a:pt x="2125980" y="1805940"/>
                    </a:lnTo>
                    <a:lnTo>
                      <a:pt x="2171700" y="1813560"/>
                    </a:lnTo>
                    <a:lnTo>
                      <a:pt x="2179320" y="1859280"/>
                    </a:lnTo>
                    <a:lnTo>
                      <a:pt x="2247900" y="1882140"/>
                    </a:lnTo>
                    <a:lnTo>
                      <a:pt x="2286000" y="1828800"/>
                    </a:lnTo>
                    <a:lnTo>
                      <a:pt x="2377440" y="1691640"/>
                    </a:lnTo>
                    <a:lnTo>
                      <a:pt x="2453640" y="1684020"/>
                    </a:lnTo>
                    <a:lnTo>
                      <a:pt x="2438624" y="2194560"/>
                    </a:lnTo>
                    <a:lnTo>
                      <a:pt x="2255520" y="2194560"/>
                    </a:lnTo>
                    <a:lnTo>
                      <a:pt x="2202180" y="2270760"/>
                    </a:lnTo>
                    <a:lnTo>
                      <a:pt x="2141220" y="2225040"/>
                    </a:lnTo>
                    <a:lnTo>
                      <a:pt x="2049780" y="2270760"/>
                    </a:lnTo>
                    <a:lnTo>
                      <a:pt x="2049780" y="2316480"/>
                    </a:lnTo>
                    <a:lnTo>
                      <a:pt x="1950720" y="2400300"/>
                    </a:lnTo>
                    <a:lnTo>
                      <a:pt x="1935480" y="2522220"/>
                    </a:lnTo>
                    <a:lnTo>
                      <a:pt x="1851660" y="2628900"/>
                    </a:lnTo>
                    <a:lnTo>
                      <a:pt x="1821180" y="2857500"/>
                    </a:lnTo>
                    <a:lnTo>
                      <a:pt x="1844040" y="2926080"/>
                    </a:lnTo>
                    <a:lnTo>
                      <a:pt x="1828800" y="3025140"/>
                    </a:lnTo>
                    <a:lnTo>
                      <a:pt x="1668780" y="3101340"/>
                    </a:lnTo>
                    <a:lnTo>
                      <a:pt x="1668780" y="3154680"/>
                    </a:lnTo>
                    <a:lnTo>
                      <a:pt x="1699260" y="3223260"/>
                    </a:lnTo>
                    <a:lnTo>
                      <a:pt x="1714500" y="3314700"/>
                    </a:lnTo>
                    <a:lnTo>
                      <a:pt x="1722120" y="3375660"/>
                    </a:lnTo>
                    <a:lnTo>
                      <a:pt x="1630680" y="3497580"/>
                    </a:lnTo>
                    <a:lnTo>
                      <a:pt x="1638300" y="3680460"/>
                    </a:lnTo>
                    <a:lnTo>
                      <a:pt x="1699260" y="3741420"/>
                    </a:lnTo>
                    <a:lnTo>
                      <a:pt x="1714500" y="3855720"/>
                    </a:lnTo>
                    <a:lnTo>
                      <a:pt x="1676400" y="3886200"/>
                    </a:lnTo>
                    <a:lnTo>
                      <a:pt x="1653540" y="4191000"/>
                    </a:lnTo>
                    <a:lnTo>
                      <a:pt x="1592580" y="4251960"/>
                    </a:lnTo>
                    <a:lnTo>
                      <a:pt x="1592580" y="4312920"/>
                    </a:lnTo>
                    <a:lnTo>
                      <a:pt x="1668780" y="4328160"/>
                    </a:lnTo>
                    <a:lnTo>
                      <a:pt x="1684020" y="4511040"/>
                    </a:lnTo>
                    <a:lnTo>
                      <a:pt x="1638300" y="4556760"/>
                    </a:lnTo>
                    <a:lnTo>
                      <a:pt x="1653540" y="4724400"/>
                    </a:lnTo>
                    <a:lnTo>
                      <a:pt x="1665776" y="4726148"/>
                    </a:lnTo>
                    <a:lnTo>
                      <a:pt x="1661160" y="4739640"/>
                    </a:lnTo>
                    <a:lnTo>
                      <a:pt x="1729740" y="4846320"/>
                    </a:lnTo>
                    <a:lnTo>
                      <a:pt x="1790700" y="4869180"/>
                    </a:lnTo>
                    <a:lnTo>
                      <a:pt x="1836420" y="4937760"/>
                    </a:lnTo>
                    <a:lnTo>
                      <a:pt x="1661160" y="5212080"/>
                    </a:lnTo>
                    <a:lnTo>
                      <a:pt x="1584960" y="5242560"/>
                    </a:lnTo>
                    <a:lnTo>
                      <a:pt x="1607820" y="5311140"/>
                    </a:lnTo>
                    <a:lnTo>
                      <a:pt x="1607820" y="5402580"/>
                    </a:lnTo>
                    <a:lnTo>
                      <a:pt x="1539240" y="5539740"/>
                    </a:lnTo>
                    <a:lnTo>
                      <a:pt x="1424940" y="5554980"/>
                    </a:lnTo>
                    <a:lnTo>
                      <a:pt x="1386840" y="5577840"/>
                    </a:lnTo>
                    <a:lnTo>
                      <a:pt x="1249680" y="5608320"/>
                    </a:lnTo>
                    <a:lnTo>
                      <a:pt x="1196340" y="5494020"/>
                    </a:lnTo>
                    <a:lnTo>
                      <a:pt x="1120140" y="5471160"/>
                    </a:lnTo>
                    <a:lnTo>
                      <a:pt x="1066800" y="5394960"/>
                    </a:lnTo>
                    <a:lnTo>
                      <a:pt x="937260" y="5280660"/>
                    </a:lnTo>
                    <a:lnTo>
                      <a:pt x="868680" y="5280660"/>
                    </a:lnTo>
                    <a:lnTo>
                      <a:pt x="838200" y="5326380"/>
                    </a:lnTo>
                    <a:lnTo>
                      <a:pt x="754380" y="5303520"/>
                    </a:lnTo>
                    <a:lnTo>
                      <a:pt x="701040" y="5273040"/>
                    </a:lnTo>
                    <a:lnTo>
                      <a:pt x="624840" y="5356860"/>
                    </a:lnTo>
                    <a:lnTo>
                      <a:pt x="510540" y="5280660"/>
                    </a:lnTo>
                    <a:lnTo>
                      <a:pt x="472440" y="5212080"/>
                    </a:lnTo>
                    <a:lnTo>
                      <a:pt x="304800" y="5242560"/>
                    </a:lnTo>
                    <a:lnTo>
                      <a:pt x="281940" y="5173980"/>
                    </a:lnTo>
                    <a:lnTo>
                      <a:pt x="266700" y="5105400"/>
                    </a:lnTo>
                    <a:lnTo>
                      <a:pt x="228600" y="4983480"/>
                    </a:lnTo>
                    <a:lnTo>
                      <a:pt x="137160" y="4892040"/>
                    </a:lnTo>
                    <a:lnTo>
                      <a:pt x="83820" y="4846320"/>
                    </a:lnTo>
                    <a:lnTo>
                      <a:pt x="0" y="4732020"/>
                    </a:lnTo>
                    <a:lnTo>
                      <a:pt x="106680" y="4617720"/>
                    </a:lnTo>
                    <a:lnTo>
                      <a:pt x="152400" y="4541520"/>
                    </a:lnTo>
                    <a:lnTo>
                      <a:pt x="266700" y="4526280"/>
                    </a:lnTo>
                    <a:lnTo>
                      <a:pt x="457200" y="4366260"/>
                    </a:lnTo>
                    <a:lnTo>
                      <a:pt x="1051560" y="3550920"/>
                    </a:lnTo>
                    <a:lnTo>
                      <a:pt x="1135380" y="3459480"/>
                    </a:lnTo>
                    <a:lnTo>
                      <a:pt x="1470660" y="2796540"/>
                    </a:lnTo>
                    <a:lnTo>
                      <a:pt x="1569720" y="2415540"/>
                    </a:lnTo>
                    <a:lnTo>
                      <a:pt x="1569720" y="2385060"/>
                    </a:lnTo>
                    <a:lnTo>
                      <a:pt x="1531620" y="2362200"/>
                    </a:lnTo>
                    <a:lnTo>
                      <a:pt x="1508760" y="2316480"/>
                    </a:lnTo>
                    <a:lnTo>
                      <a:pt x="1577340" y="2225040"/>
                    </a:lnTo>
                    <a:lnTo>
                      <a:pt x="1569720" y="2095500"/>
                    </a:lnTo>
                    <a:lnTo>
                      <a:pt x="1501140" y="2042160"/>
                    </a:lnTo>
                    <a:lnTo>
                      <a:pt x="1524000" y="1981200"/>
                    </a:lnTo>
                    <a:lnTo>
                      <a:pt x="1470660" y="1935480"/>
                    </a:lnTo>
                    <a:lnTo>
                      <a:pt x="1440180" y="1805940"/>
                    </a:lnTo>
                    <a:lnTo>
                      <a:pt x="1455420" y="1744980"/>
                    </a:lnTo>
                    <a:lnTo>
                      <a:pt x="1463040" y="1531620"/>
                    </a:lnTo>
                    <a:lnTo>
                      <a:pt x="1394460" y="1493520"/>
                    </a:lnTo>
                    <a:lnTo>
                      <a:pt x="1303020" y="1546860"/>
                    </a:lnTo>
                    <a:lnTo>
                      <a:pt x="1264920" y="1516380"/>
                    </a:lnTo>
                    <a:lnTo>
                      <a:pt x="1325880" y="1272540"/>
                    </a:lnTo>
                    <a:lnTo>
                      <a:pt x="1379220" y="1188720"/>
                    </a:lnTo>
                    <a:lnTo>
                      <a:pt x="1386840" y="1150620"/>
                    </a:lnTo>
                    <a:lnTo>
                      <a:pt x="1447800" y="1028700"/>
                    </a:lnTo>
                    <a:lnTo>
                      <a:pt x="1463040" y="952500"/>
                    </a:lnTo>
                    <a:lnTo>
                      <a:pt x="1470660" y="800100"/>
                    </a:lnTo>
                    <a:lnTo>
                      <a:pt x="1501140" y="746760"/>
                    </a:lnTo>
                    <a:lnTo>
                      <a:pt x="1524000" y="701040"/>
                    </a:lnTo>
                    <a:lnTo>
                      <a:pt x="1760220" y="586740"/>
                    </a:lnTo>
                    <a:lnTo>
                      <a:pt x="1927860" y="510540"/>
                    </a:lnTo>
                    <a:lnTo>
                      <a:pt x="2072640" y="525780"/>
                    </a:lnTo>
                    <a:lnTo>
                      <a:pt x="2415540" y="358140"/>
                    </a:lnTo>
                    <a:lnTo>
                      <a:pt x="2522220" y="289560"/>
                    </a:lnTo>
                    <a:lnTo>
                      <a:pt x="2727960" y="137160"/>
                    </a:lnTo>
                    <a:lnTo>
                      <a:pt x="2956560" y="12954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1E1BD6AF-2459-512D-8A54-7C324138A33E}"/>
                  </a:ext>
                </a:extLst>
              </p:cNvPr>
              <p:cNvSpPr/>
              <p:nvPr/>
            </p:nvSpPr>
            <p:spPr>
              <a:xfrm>
                <a:off x="980533" y="2992203"/>
                <a:ext cx="525748" cy="551838"/>
              </a:xfrm>
              <a:custGeom>
                <a:avLst/>
                <a:gdLst>
                  <a:gd name="connsiteX0" fmla="*/ 329164 w 525748"/>
                  <a:gd name="connsiteY0" fmla="*/ 0 h 551838"/>
                  <a:gd name="connsiteX1" fmla="*/ 333736 w 525748"/>
                  <a:gd name="connsiteY1" fmla="*/ 21716 h 551838"/>
                  <a:gd name="connsiteX2" fmla="*/ 332593 w 525748"/>
                  <a:gd name="connsiteY2" fmla="*/ 35431 h 551838"/>
                  <a:gd name="connsiteX3" fmla="*/ 339450 w 525748"/>
                  <a:gd name="connsiteY3" fmla="*/ 70862 h 551838"/>
                  <a:gd name="connsiteX4" fmla="*/ 345165 w 525748"/>
                  <a:gd name="connsiteY4" fmla="*/ 78862 h 551838"/>
                  <a:gd name="connsiteX5" fmla="*/ 356594 w 525748"/>
                  <a:gd name="connsiteY5" fmla="*/ 72005 h 551838"/>
                  <a:gd name="connsiteX6" fmla="*/ 366881 w 525748"/>
                  <a:gd name="connsiteY6" fmla="*/ 82291 h 551838"/>
                  <a:gd name="connsiteX7" fmla="*/ 366881 w 525748"/>
                  <a:gd name="connsiteY7" fmla="*/ 106293 h 551838"/>
                  <a:gd name="connsiteX8" fmla="*/ 354309 w 525748"/>
                  <a:gd name="connsiteY8" fmla="*/ 115436 h 551838"/>
                  <a:gd name="connsiteX9" fmla="*/ 346308 w 525748"/>
                  <a:gd name="connsiteY9" fmla="*/ 108579 h 551838"/>
                  <a:gd name="connsiteX10" fmla="*/ 328021 w 525748"/>
                  <a:gd name="connsiteY10" fmla="*/ 112007 h 551838"/>
                  <a:gd name="connsiteX11" fmla="*/ 318878 w 525748"/>
                  <a:gd name="connsiteY11" fmla="*/ 118865 h 551838"/>
                  <a:gd name="connsiteX12" fmla="*/ 321164 w 525748"/>
                  <a:gd name="connsiteY12" fmla="*/ 131437 h 551838"/>
                  <a:gd name="connsiteX13" fmla="*/ 315449 w 525748"/>
                  <a:gd name="connsiteY13" fmla="*/ 138295 h 551838"/>
                  <a:gd name="connsiteX14" fmla="*/ 304020 w 525748"/>
                  <a:gd name="connsiteY14" fmla="*/ 148581 h 551838"/>
                  <a:gd name="connsiteX15" fmla="*/ 300591 w 525748"/>
                  <a:gd name="connsiteY15" fmla="*/ 157725 h 551838"/>
                  <a:gd name="connsiteX16" fmla="*/ 293733 w 525748"/>
                  <a:gd name="connsiteY16" fmla="*/ 160010 h 551838"/>
                  <a:gd name="connsiteX17" fmla="*/ 285733 w 525748"/>
                  <a:gd name="connsiteY17" fmla="*/ 182869 h 551838"/>
                  <a:gd name="connsiteX18" fmla="*/ 268589 w 525748"/>
                  <a:gd name="connsiteY18" fmla="*/ 189727 h 551838"/>
                  <a:gd name="connsiteX19" fmla="*/ 267446 w 525748"/>
                  <a:gd name="connsiteY19" fmla="*/ 206871 h 551838"/>
                  <a:gd name="connsiteX20" fmla="*/ 298305 w 525748"/>
                  <a:gd name="connsiteY20" fmla="*/ 234301 h 551838"/>
                  <a:gd name="connsiteX21" fmla="*/ 294876 w 525748"/>
                  <a:gd name="connsiteY21" fmla="*/ 248016 h 551838"/>
                  <a:gd name="connsiteX22" fmla="*/ 312020 w 525748"/>
                  <a:gd name="connsiteY22" fmla="*/ 250302 h 551838"/>
                  <a:gd name="connsiteX23" fmla="*/ 321164 w 525748"/>
                  <a:gd name="connsiteY23" fmla="*/ 269732 h 551838"/>
                  <a:gd name="connsiteX24" fmla="*/ 321164 w 525748"/>
                  <a:gd name="connsiteY24" fmla="*/ 291448 h 551838"/>
                  <a:gd name="connsiteX25" fmla="*/ 310877 w 525748"/>
                  <a:gd name="connsiteY25" fmla="*/ 293733 h 551838"/>
                  <a:gd name="connsiteX26" fmla="*/ 302877 w 525748"/>
                  <a:gd name="connsiteY26" fmla="*/ 322307 h 551838"/>
                  <a:gd name="connsiteX27" fmla="*/ 313163 w 525748"/>
                  <a:gd name="connsiteY27" fmla="*/ 331450 h 551838"/>
                  <a:gd name="connsiteX28" fmla="*/ 315449 w 525748"/>
                  <a:gd name="connsiteY28" fmla="*/ 346308 h 551838"/>
                  <a:gd name="connsiteX29" fmla="*/ 331450 w 525748"/>
                  <a:gd name="connsiteY29" fmla="*/ 336022 h 551838"/>
                  <a:gd name="connsiteX30" fmla="*/ 339450 w 525748"/>
                  <a:gd name="connsiteY30" fmla="*/ 323450 h 551838"/>
                  <a:gd name="connsiteX31" fmla="*/ 363452 w 525748"/>
                  <a:gd name="connsiteY31" fmla="*/ 323450 h 551838"/>
                  <a:gd name="connsiteX32" fmla="*/ 384025 w 525748"/>
                  <a:gd name="connsiteY32" fmla="*/ 330307 h 551838"/>
                  <a:gd name="connsiteX33" fmla="*/ 400026 w 525748"/>
                  <a:gd name="connsiteY33" fmla="*/ 328021 h 551838"/>
                  <a:gd name="connsiteX34" fmla="*/ 419456 w 525748"/>
                  <a:gd name="connsiteY34" fmla="*/ 320021 h 551838"/>
                  <a:gd name="connsiteX35" fmla="*/ 440028 w 525748"/>
                  <a:gd name="connsiteY35" fmla="*/ 324593 h 551838"/>
                  <a:gd name="connsiteX36" fmla="*/ 445743 w 525748"/>
                  <a:gd name="connsiteY36" fmla="*/ 310877 h 551838"/>
                  <a:gd name="connsiteX37" fmla="*/ 454886 w 525748"/>
                  <a:gd name="connsiteY37" fmla="*/ 315449 h 551838"/>
                  <a:gd name="connsiteX38" fmla="*/ 461744 w 525748"/>
                  <a:gd name="connsiteY38" fmla="*/ 336022 h 551838"/>
                  <a:gd name="connsiteX39" fmla="*/ 442314 w 525748"/>
                  <a:gd name="connsiteY39" fmla="*/ 341737 h 551838"/>
                  <a:gd name="connsiteX40" fmla="*/ 441171 w 525748"/>
                  <a:gd name="connsiteY40" fmla="*/ 377167 h 551838"/>
                  <a:gd name="connsiteX41" fmla="*/ 464030 w 525748"/>
                  <a:gd name="connsiteY41" fmla="*/ 390883 h 551838"/>
                  <a:gd name="connsiteX42" fmla="*/ 472030 w 525748"/>
                  <a:gd name="connsiteY42" fmla="*/ 416027 h 551838"/>
                  <a:gd name="connsiteX43" fmla="*/ 488031 w 525748"/>
                  <a:gd name="connsiteY43" fmla="*/ 421742 h 551838"/>
                  <a:gd name="connsiteX44" fmla="*/ 489174 w 525748"/>
                  <a:gd name="connsiteY44" fmla="*/ 433171 h 551838"/>
                  <a:gd name="connsiteX45" fmla="*/ 505175 w 525748"/>
                  <a:gd name="connsiteY45" fmla="*/ 437743 h 551838"/>
                  <a:gd name="connsiteX46" fmla="*/ 509747 w 525748"/>
                  <a:gd name="connsiteY46" fmla="*/ 429742 h 551838"/>
                  <a:gd name="connsiteX47" fmla="*/ 525748 w 525748"/>
                  <a:gd name="connsiteY47" fmla="*/ 440029 h 551838"/>
                  <a:gd name="connsiteX48" fmla="*/ 513176 w 525748"/>
                  <a:gd name="connsiteY48" fmla="*/ 457173 h 551838"/>
                  <a:gd name="connsiteX49" fmla="*/ 515462 w 525748"/>
                  <a:gd name="connsiteY49" fmla="*/ 483460 h 551838"/>
                  <a:gd name="connsiteX50" fmla="*/ 489174 w 525748"/>
                  <a:gd name="connsiteY50" fmla="*/ 489175 h 551838"/>
                  <a:gd name="connsiteX51" fmla="*/ 492603 w 525748"/>
                  <a:gd name="connsiteY51" fmla="*/ 501747 h 551838"/>
                  <a:gd name="connsiteX52" fmla="*/ 482317 w 525748"/>
                  <a:gd name="connsiteY52" fmla="*/ 516605 h 551838"/>
                  <a:gd name="connsiteX53" fmla="*/ 500604 w 525748"/>
                  <a:gd name="connsiteY53" fmla="*/ 523463 h 551838"/>
                  <a:gd name="connsiteX54" fmla="*/ 493746 w 525748"/>
                  <a:gd name="connsiteY54" fmla="*/ 534892 h 551838"/>
                  <a:gd name="connsiteX55" fmla="*/ 478888 w 525748"/>
                  <a:gd name="connsiteY55" fmla="*/ 541750 h 551838"/>
                  <a:gd name="connsiteX56" fmla="*/ 475861 w 525748"/>
                  <a:gd name="connsiteY56" fmla="*/ 551838 h 551838"/>
                  <a:gd name="connsiteX57" fmla="*/ 217528 w 525748"/>
                  <a:gd name="connsiteY57" fmla="*/ 551838 h 551838"/>
                  <a:gd name="connsiteX58" fmla="*/ 185155 w 525748"/>
                  <a:gd name="connsiteY58" fmla="*/ 528034 h 551838"/>
                  <a:gd name="connsiteX59" fmla="*/ 179440 w 525748"/>
                  <a:gd name="connsiteY59" fmla="*/ 491461 h 551838"/>
                  <a:gd name="connsiteX60" fmla="*/ 153153 w 525748"/>
                  <a:gd name="connsiteY60" fmla="*/ 477745 h 551838"/>
                  <a:gd name="connsiteX61" fmla="*/ 155439 w 525748"/>
                  <a:gd name="connsiteY61" fmla="*/ 472031 h 551838"/>
                  <a:gd name="connsiteX62" fmla="*/ 161153 w 525748"/>
                  <a:gd name="connsiteY62" fmla="*/ 464030 h 551838"/>
                  <a:gd name="connsiteX63" fmla="*/ 177154 w 525748"/>
                  <a:gd name="connsiteY63" fmla="*/ 462887 h 551838"/>
                  <a:gd name="connsiteX64" fmla="*/ 180583 w 525748"/>
                  <a:gd name="connsiteY64" fmla="*/ 445743 h 551838"/>
                  <a:gd name="connsiteX65" fmla="*/ 177154 w 525748"/>
                  <a:gd name="connsiteY65" fmla="*/ 441172 h 551838"/>
                  <a:gd name="connsiteX66" fmla="*/ 162296 w 525748"/>
                  <a:gd name="connsiteY66" fmla="*/ 435457 h 551838"/>
                  <a:gd name="connsiteX67" fmla="*/ 161153 w 525748"/>
                  <a:gd name="connsiteY67" fmla="*/ 424028 h 551838"/>
                  <a:gd name="connsiteX68" fmla="*/ 145152 w 525748"/>
                  <a:gd name="connsiteY68" fmla="*/ 424028 h 551838"/>
                  <a:gd name="connsiteX69" fmla="*/ 142866 w 525748"/>
                  <a:gd name="connsiteY69" fmla="*/ 414884 h 551838"/>
                  <a:gd name="connsiteX70" fmla="*/ 109721 w 525748"/>
                  <a:gd name="connsiteY70" fmla="*/ 396597 h 551838"/>
                  <a:gd name="connsiteX71" fmla="*/ 97149 w 525748"/>
                  <a:gd name="connsiteY71" fmla="*/ 397740 h 551838"/>
                  <a:gd name="connsiteX72" fmla="*/ 93720 w 525748"/>
                  <a:gd name="connsiteY72" fmla="*/ 389740 h 551838"/>
                  <a:gd name="connsiteX73" fmla="*/ 60575 w 525748"/>
                  <a:gd name="connsiteY73" fmla="*/ 364595 h 551838"/>
                  <a:gd name="connsiteX74" fmla="*/ 43431 w 525748"/>
                  <a:gd name="connsiteY74" fmla="*/ 333736 h 551838"/>
                  <a:gd name="connsiteX75" fmla="*/ 0 w 525748"/>
                  <a:gd name="connsiteY75" fmla="*/ 336022 h 551838"/>
                  <a:gd name="connsiteX76" fmla="*/ 2286 w 525748"/>
                  <a:gd name="connsiteY76" fmla="*/ 325736 h 551838"/>
                  <a:gd name="connsiteX77" fmla="*/ 2286 w 525748"/>
                  <a:gd name="connsiteY77" fmla="*/ 318878 h 551838"/>
                  <a:gd name="connsiteX78" fmla="*/ 8001 w 525748"/>
                  <a:gd name="connsiteY78" fmla="*/ 314306 h 551838"/>
                  <a:gd name="connsiteX79" fmla="*/ 13715 w 525748"/>
                  <a:gd name="connsiteY79" fmla="*/ 298305 h 551838"/>
                  <a:gd name="connsiteX80" fmla="*/ 25145 w 525748"/>
                  <a:gd name="connsiteY80" fmla="*/ 286876 h 551838"/>
                  <a:gd name="connsiteX81" fmla="*/ 9143 w 525748"/>
                  <a:gd name="connsiteY81" fmla="*/ 277732 h 551838"/>
                  <a:gd name="connsiteX82" fmla="*/ 21716 w 525748"/>
                  <a:gd name="connsiteY82" fmla="*/ 258303 h 551838"/>
                  <a:gd name="connsiteX83" fmla="*/ 46860 w 525748"/>
                  <a:gd name="connsiteY83" fmla="*/ 253731 h 551838"/>
                  <a:gd name="connsiteX84" fmla="*/ 56004 w 525748"/>
                  <a:gd name="connsiteY84" fmla="*/ 236587 h 551838"/>
                  <a:gd name="connsiteX85" fmla="*/ 50289 w 525748"/>
                  <a:gd name="connsiteY85" fmla="*/ 228586 h 551838"/>
                  <a:gd name="connsiteX86" fmla="*/ 43431 w 525748"/>
                  <a:gd name="connsiteY86" fmla="*/ 214871 h 551838"/>
                  <a:gd name="connsiteX87" fmla="*/ 16001 w 525748"/>
                  <a:gd name="connsiteY87" fmla="*/ 210299 h 551838"/>
                  <a:gd name="connsiteX88" fmla="*/ 22859 w 525748"/>
                  <a:gd name="connsiteY88" fmla="*/ 200013 h 551838"/>
                  <a:gd name="connsiteX89" fmla="*/ 46860 w 525748"/>
                  <a:gd name="connsiteY89" fmla="*/ 181726 h 551838"/>
                  <a:gd name="connsiteX90" fmla="*/ 38860 w 525748"/>
                  <a:gd name="connsiteY90" fmla="*/ 162296 h 551838"/>
                  <a:gd name="connsiteX91" fmla="*/ 61718 w 525748"/>
                  <a:gd name="connsiteY91" fmla="*/ 166868 h 551838"/>
                  <a:gd name="connsiteX92" fmla="*/ 73148 w 525748"/>
                  <a:gd name="connsiteY92" fmla="*/ 161153 h 551838"/>
                  <a:gd name="connsiteX93" fmla="*/ 67433 w 525748"/>
                  <a:gd name="connsiteY93" fmla="*/ 153153 h 551838"/>
                  <a:gd name="connsiteX94" fmla="*/ 72005 w 525748"/>
                  <a:gd name="connsiteY94" fmla="*/ 148581 h 551838"/>
                  <a:gd name="connsiteX95" fmla="*/ 68576 w 525748"/>
                  <a:gd name="connsiteY95" fmla="*/ 137152 h 551838"/>
                  <a:gd name="connsiteX96" fmla="*/ 45717 w 525748"/>
                  <a:gd name="connsiteY96" fmla="*/ 126865 h 551838"/>
                  <a:gd name="connsiteX97" fmla="*/ 46860 w 525748"/>
                  <a:gd name="connsiteY97" fmla="*/ 113150 h 551838"/>
                  <a:gd name="connsiteX98" fmla="*/ 37717 w 525748"/>
                  <a:gd name="connsiteY98" fmla="*/ 98292 h 551838"/>
                  <a:gd name="connsiteX99" fmla="*/ 26287 w 525748"/>
                  <a:gd name="connsiteY99" fmla="*/ 88006 h 551838"/>
                  <a:gd name="connsiteX100" fmla="*/ 4572 w 525748"/>
                  <a:gd name="connsiteY100" fmla="*/ 74291 h 551838"/>
                  <a:gd name="connsiteX101" fmla="*/ 10286 w 525748"/>
                  <a:gd name="connsiteY101" fmla="*/ 52575 h 551838"/>
                  <a:gd name="connsiteX102" fmla="*/ 21716 w 525748"/>
                  <a:gd name="connsiteY102" fmla="*/ 45717 h 551838"/>
                  <a:gd name="connsiteX103" fmla="*/ 24002 w 525748"/>
                  <a:gd name="connsiteY103" fmla="*/ 62861 h 551838"/>
                  <a:gd name="connsiteX104" fmla="*/ 42288 w 525748"/>
                  <a:gd name="connsiteY104" fmla="*/ 70862 h 551838"/>
                  <a:gd name="connsiteX105" fmla="*/ 56004 w 525748"/>
                  <a:gd name="connsiteY105" fmla="*/ 68576 h 551838"/>
                  <a:gd name="connsiteX106" fmla="*/ 68576 w 525748"/>
                  <a:gd name="connsiteY106" fmla="*/ 74291 h 551838"/>
                  <a:gd name="connsiteX107" fmla="*/ 84577 w 525748"/>
                  <a:gd name="connsiteY107" fmla="*/ 64004 h 551838"/>
                  <a:gd name="connsiteX108" fmla="*/ 89149 w 525748"/>
                  <a:gd name="connsiteY108" fmla="*/ 52575 h 551838"/>
                  <a:gd name="connsiteX109" fmla="*/ 98292 w 525748"/>
                  <a:gd name="connsiteY109" fmla="*/ 53718 h 551838"/>
                  <a:gd name="connsiteX110" fmla="*/ 131437 w 525748"/>
                  <a:gd name="connsiteY110" fmla="*/ 54861 h 551838"/>
                  <a:gd name="connsiteX111" fmla="*/ 146295 w 525748"/>
                  <a:gd name="connsiteY111" fmla="*/ 48003 h 551838"/>
                  <a:gd name="connsiteX112" fmla="*/ 160010 w 525748"/>
                  <a:gd name="connsiteY112" fmla="*/ 37717 h 551838"/>
                  <a:gd name="connsiteX113" fmla="*/ 196584 w 525748"/>
                  <a:gd name="connsiteY113" fmla="*/ 33145 h 551838"/>
                  <a:gd name="connsiteX114" fmla="*/ 200013 w 525748"/>
                  <a:gd name="connsiteY114" fmla="*/ 26288 h 551838"/>
                  <a:gd name="connsiteX115" fmla="*/ 221729 w 525748"/>
                  <a:gd name="connsiteY115" fmla="*/ 24002 h 551838"/>
                  <a:gd name="connsiteX116" fmla="*/ 236587 w 525748"/>
                  <a:gd name="connsiteY116" fmla="*/ 17144 h 551838"/>
                  <a:gd name="connsiteX117" fmla="*/ 243444 w 525748"/>
                  <a:gd name="connsiteY117" fmla="*/ 24002 h 551838"/>
                  <a:gd name="connsiteX118" fmla="*/ 245730 w 525748"/>
                  <a:gd name="connsiteY118" fmla="*/ 36574 h 551838"/>
                  <a:gd name="connsiteX119" fmla="*/ 267446 w 525748"/>
                  <a:gd name="connsiteY119" fmla="*/ 19430 h 551838"/>
                  <a:gd name="connsiteX120" fmla="*/ 278875 w 525748"/>
                  <a:gd name="connsiteY120" fmla="*/ 6858 h 551838"/>
                  <a:gd name="connsiteX0" fmla="*/ 329164 w 525748"/>
                  <a:gd name="connsiteY0" fmla="*/ 0 h 601118"/>
                  <a:gd name="connsiteX1" fmla="*/ 333736 w 525748"/>
                  <a:gd name="connsiteY1" fmla="*/ 21716 h 601118"/>
                  <a:gd name="connsiteX2" fmla="*/ 332593 w 525748"/>
                  <a:gd name="connsiteY2" fmla="*/ 35431 h 601118"/>
                  <a:gd name="connsiteX3" fmla="*/ 339450 w 525748"/>
                  <a:gd name="connsiteY3" fmla="*/ 70862 h 601118"/>
                  <a:gd name="connsiteX4" fmla="*/ 345165 w 525748"/>
                  <a:gd name="connsiteY4" fmla="*/ 78862 h 601118"/>
                  <a:gd name="connsiteX5" fmla="*/ 356594 w 525748"/>
                  <a:gd name="connsiteY5" fmla="*/ 72005 h 601118"/>
                  <a:gd name="connsiteX6" fmla="*/ 366881 w 525748"/>
                  <a:gd name="connsiteY6" fmla="*/ 82291 h 601118"/>
                  <a:gd name="connsiteX7" fmla="*/ 366881 w 525748"/>
                  <a:gd name="connsiteY7" fmla="*/ 106293 h 601118"/>
                  <a:gd name="connsiteX8" fmla="*/ 354309 w 525748"/>
                  <a:gd name="connsiteY8" fmla="*/ 115436 h 601118"/>
                  <a:gd name="connsiteX9" fmla="*/ 346308 w 525748"/>
                  <a:gd name="connsiteY9" fmla="*/ 108579 h 601118"/>
                  <a:gd name="connsiteX10" fmla="*/ 328021 w 525748"/>
                  <a:gd name="connsiteY10" fmla="*/ 112007 h 601118"/>
                  <a:gd name="connsiteX11" fmla="*/ 318878 w 525748"/>
                  <a:gd name="connsiteY11" fmla="*/ 118865 h 601118"/>
                  <a:gd name="connsiteX12" fmla="*/ 321164 w 525748"/>
                  <a:gd name="connsiteY12" fmla="*/ 131437 h 601118"/>
                  <a:gd name="connsiteX13" fmla="*/ 315449 w 525748"/>
                  <a:gd name="connsiteY13" fmla="*/ 138295 h 601118"/>
                  <a:gd name="connsiteX14" fmla="*/ 304020 w 525748"/>
                  <a:gd name="connsiteY14" fmla="*/ 148581 h 601118"/>
                  <a:gd name="connsiteX15" fmla="*/ 300591 w 525748"/>
                  <a:gd name="connsiteY15" fmla="*/ 157725 h 601118"/>
                  <a:gd name="connsiteX16" fmla="*/ 293733 w 525748"/>
                  <a:gd name="connsiteY16" fmla="*/ 160010 h 601118"/>
                  <a:gd name="connsiteX17" fmla="*/ 285733 w 525748"/>
                  <a:gd name="connsiteY17" fmla="*/ 182869 h 601118"/>
                  <a:gd name="connsiteX18" fmla="*/ 268589 w 525748"/>
                  <a:gd name="connsiteY18" fmla="*/ 189727 h 601118"/>
                  <a:gd name="connsiteX19" fmla="*/ 267446 w 525748"/>
                  <a:gd name="connsiteY19" fmla="*/ 206871 h 601118"/>
                  <a:gd name="connsiteX20" fmla="*/ 298305 w 525748"/>
                  <a:gd name="connsiteY20" fmla="*/ 234301 h 601118"/>
                  <a:gd name="connsiteX21" fmla="*/ 294876 w 525748"/>
                  <a:gd name="connsiteY21" fmla="*/ 248016 h 601118"/>
                  <a:gd name="connsiteX22" fmla="*/ 312020 w 525748"/>
                  <a:gd name="connsiteY22" fmla="*/ 250302 h 601118"/>
                  <a:gd name="connsiteX23" fmla="*/ 321164 w 525748"/>
                  <a:gd name="connsiteY23" fmla="*/ 269732 h 601118"/>
                  <a:gd name="connsiteX24" fmla="*/ 321164 w 525748"/>
                  <a:gd name="connsiteY24" fmla="*/ 291448 h 601118"/>
                  <a:gd name="connsiteX25" fmla="*/ 310877 w 525748"/>
                  <a:gd name="connsiteY25" fmla="*/ 293733 h 601118"/>
                  <a:gd name="connsiteX26" fmla="*/ 302877 w 525748"/>
                  <a:gd name="connsiteY26" fmla="*/ 322307 h 601118"/>
                  <a:gd name="connsiteX27" fmla="*/ 313163 w 525748"/>
                  <a:gd name="connsiteY27" fmla="*/ 331450 h 601118"/>
                  <a:gd name="connsiteX28" fmla="*/ 315449 w 525748"/>
                  <a:gd name="connsiteY28" fmla="*/ 346308 h 601118"/>
                  <a:gd name="connsiteX29" fmla="*/ 331450 w 525748"/>
                  <a:gd name="connsiteY29" fmla="*/ 336022 h 601118"/>
                  <a:gd name="connsiteX30" fmla="*/ 339450 w 525748"/>
                  <a:gd name="connsiteY30" fmla="*/ 323450 h 601118"/>
                  <a:gd name="connsiteX31" fmla="*/ 363452 w 525748"/>
                  <a:gd name="connsiteY31" fmla="*/ 323450 h 601118"/>
                  <a:gd name="connsiteX32" fmla="*/ 384025 w 525748"/>
                  <a:gd name="connsiteY32" fmla="*/ 330307 h 601118"/>
                  <a:gd name="connsiteX33" fmla="*/ 400026 w 525748"/>
                  <a:gd name="connsiteY33" fmla="*/ 328021 h 601118"/>
                  <a:gd name="connsiteX34" fmla="*/ 419456 w 525748"/>
                  <a:gd name="connsiteY34" fmla="*/ 320021 h 601118"/>
                  <a:gd name="connsiteX35" fmla="*/ 440028 w 525748"/>
                  <a:gd name="connsiteY35" fmla="*/ 324593 h 601118"/>
                  <a:gd name="connsiteX36" fmla="*/ 445743 w 525748"/>
                  <a:gd name="connsiteY36" fmla="*/ 310877 h 601118"/>
                  <a:gd name="connsiteX37" fmla="*/ 454886 w 525748"/>
                  <a:gd name="connsiteY37" fmla="*/ 315449 h 601118"/>
                  <a:gd name="connsiteX38" fmla="*/ 461744 w 525748"/>
                  <a:gd name="connsiteY38" fmla="*/ 336022 h 601118"/>
                  <a:gd name="connsiteX39" fmla="*/ 442314 w 525748"/>
                  <a:gd name="connsiteY39" fmla="*/ 341737 h 601118"/>
                  <a:gd name="connsiteX40" fmla="*/ 441171 w 525748"/>
                  <a:gd name="connsiteY40" fmla="*/ 377167 h 601118"/>
                  <a:gd name="connsiteX41" fmla="*/ 464030 w 525748"/>
                  <a:gd name="connsiteY41" fmla="*/ 390883 h 601118"/>
                  <a:gd name="connsiteX42" fmla="*/ 472030 w 525748"/>
                  <a:gd name="connsiteY42" fmla="*/ 416027 h 601118"/>
                  <a:gd name="connsiteX43" fmla="*/ 488031 w 525748"/>
                  <a:gd name="connsiteY43" fmla="*/ 421742 h 601118"/>
                  <a:gd name="connsiteX44" fmla="*/ 489174 w 525748"/>
                  <a:gd name="connsiteY44" fmla="*/ 433171 h 601118"/>
                  <a:gd name="connsiteX45" fmla="*/ 505175 w 525748"/>
                  <a:gd name="connsiteY45" fmla="*/ 437743 h 601118"/>
                  <a:gd name="connsiteX46" fmla="*/ 509747 w 525748"/>
                  <a:gd name="connsiteY46" fmla="*/ 429742 h 601118"/>
                  <a:gd name="connsiteX47" fmla="*/ 525748 w 525748"/>
                  <a:gd name="connsiteY47" fmla="*/ 440029 h 601118"/>
                  <a:gd name="connsiteX48" fmla="*/ 513176 w 525748"/>
                  <a:gd name="connsiteY48" fmla="*/ 457173 h 601118"/>
                  <a:gd name="connsiteX49" fmla="*/ 515462 w 525748"/>
                  <a:gd name="connsiteY49" fmla="*/ 483460 h 601118"/>
                  <a:gd name="connsiteX50" fmla="*/ 489174 w 525748"/>
                  <a:gd name="connsiteY50" fmla="*/ 489175 h 601118"/>
                  <a:gd name="connsiteX51" fmla="*/ 492603 w 525748"/>
                  <a:gd name="connsiteY51" fmla="*/ 501747 h 601118"/>
                  <a:gd name="connsiteX52" fmla="*/ 482317 w 525748"/>
                  <a:gd name="connsiteY52" fmla="*/ 516605 h 601118"/>
                  <a:gd name="connsiteX53" fmla="*/ 500604 w 525748"/>
                  <a:gd name="connsiteY53" fmla="*/ 523463 h 601118"/>
                  <a:gd name="connsiteX54" fmla="*/ 493746 w 525748"/>
                  <a:gd name="connsiteY54" fmla="*/ 534892 h 601118"/>
                  <a:gd name="connsiteX55" fmla="*/ 478888 w 525748"/>
                  <a:gd name="connsiteY55" fmla="*/ 541750 h 601118"/>
                  <a:gd name="connsiteX56" fmla="*/ 475861 w 525748"/>
                  <a:gd name="connsiteY56" fmla="*/ 551838 h 601118"/>
                  <a:gd name="connsiteX57" fmla="*/ 362492 w 525748"/>
                  <a:gd name="connsiteY57" fmla="*/ 601103 h 601118"/>
                  <a:gd name="connsiteX58" fmla="*/ 217528 w 525748"/>
                  <a:gd name="connsiteY58" fmla="*/ 551838 h 601118"/>
                  <a:gd name="connsiteX59" fmla="*/ 185155 w 525748"/>
                  <a:gd name="connsiteY59" fmla="*/ 528034 h 601118"/>
                  <a:gd name="connsiteX60" fmla="*/ 179440 w 525748"/>
                  <a:gd name="connsiteY60" fmla="*/ 491461 h 601118"/>
                  <a:gd name="connsiteX61" fmla="*/ 153153 w 525748"/>
                  <a:gd name="connsiteY61" fmla="*/ 477745 h 601118"/>
                  <a:gd name="connsiteX62" fmla="*/ 155439 w 525748"/>
                  <a:gd name="connsiteY62" fmla="*/ 472031 h 601118"/>
                  <a:gd name="connsiteX63" fmla="*/ 161153 w 525748"/>
                  <a:gd name="connsiteY63" fmla="*/ 464030 h 601118"/>
                  <a:gd name="connsiteX64" fmla="*/ 177154 w 525748"/>
                  <a:gd name="connsiteY64" fmla="*/ 462887 h 601118"/>
                  <a:gd name="connsiteX65" fmla="*/ 180583 w 525748"/>
                  <a:gd name="connsiteY65" fmla="*/ 445743 h 601118"/>
                  <a:gd name="connsiteX66" fmla="*/ 177154 w 525748"/>
                  <a:gd name="connsiteY66" fmla="*/ 441172 h 601118"/>
                  <a:gd name="connsiteX67" fmla="*/ 162296 w 525748"/>
                  <a:gd name="connsiteY67" fmla="*/ 435457 h 601118"/>
                  <a:gd name="connsiteX68" fmla="*/ 161153 w 525748"/>
                  <a:gd name="connsiteY68" fmla="*/ 424028 h 601118"/>
                  <a:gd name="connsiteX69" fmla="*/ 145152 w 525748"/>
                  <a:gd name="connsiteY69" fmla="*/ 424028 h 601118"/>
                  <a:gd name="connsiteX70" fmla="*/ 142866 w 525748"/>
                  <a:gd name="connsiteY70" fmla="*/ 414884 h 601118"/>
                  <a:gd name="connsiteX71" fmla="*/ 109721 w 525748"/>
                  <a:gd name="connsiteY71" fmla="*/ 396597 h 601118"/>
                  <a:gd name="connsiteX72" fmla="*/ 97149 w 525748"/>
                  <a:gd name="connsiteY72" fmla="*/ 397740 h 601118"/>
                  <a:gd name="connsiteX73" fmla="*/ 93720 w 525748"/>
                  <a:gd name="connsiteY73" fmla="*/ 389740 h 601118"/>
                  <a:gd name="connsiteX74" fmla="*/ 60575 w 525748"/>
                  <a:gd name="connsiteY74" fmla="*/ 364595 h 601118"/>
                  <a:gd name="connsiteX75" fmla="*/ 43431 w 525748"/>
                  <a:gd name="connsiteY75" fmla="*/ 333736 h 601118"/>
                  <a:gd name="connsiteX76" fmla="*/ 0 w 525748"/>
                  <a:gd name="connsiteY76" fmla="*/ 336022 h 601118"/>
                  <a:gd name="connsiteX77" fmla="*/ 2286 w 525748"/>
                  <a:gd name="connsiteY77" fmla="*/ 325736 h 601118"/>
                  <a:gd name="connsiteX78" fmla="*/ 2286 w 525748"/>
                  <a:gd name="connsiteY78" fmla="*/ 318878 h 601118"/>
                  <a:gd name="connsiteX79" fmla="*/ 8001 w 525748"/>
                  <a:gd name="connsiteY79" fmla="*/ 314306 h 601118"/>
                  <a:gd name="connsiteX80" fmla="*/ 13715 w 525748"/>
                  <a:gd name="connsiteY80" fmla="*/ 298305 h 601118"/>
                  <a:gd name="connsiteX81" fmla="*/ 25145 w 525748"/>
                  <a:gd name="connsiteY81" fmla="*/ 286876 h 601118"/>
                  <a:gd name="connsiteX82" fmla="*/ 9143 w 525748"/>
                  <a:gd name="connsiteY82" fmla="*/ 277732 h 601118"/>
                  <a:gd name="connsiteX83" fmla="*/ 21716 w 525748"/>
                  <a:gd name="connsiteY83" fmla="*/ 258303 h 601118"/>
                  <a:gd name="connsiteX84" fmla="*/ 46860 w 525748"/>
                  <a:gd name="connsiteY84" fmla="*/ 253731 h 601118"/>
                  <a:gd name="connsiteX85" fmla="*/ 56004 w 525748"/>
                  <a:gd name="connsiteY85" fmla="*/ 236587 h 601118"/>
                  <a:gd name="connsiteX86" fmla="*/ 50289 w 525748"/>
                  <a:gd name="connsiteY86" fmla="*/ 228586 h 601118"/>
                  <a:gd name="connsiteX87" fmla="*/ 43431 w 525748"/>
                  <a:gd name="connsiteY87" fmla="*/ 214871 h 601118"/>
                  <a:gd name="connsiteX88" fmla="*/ 16001 w 525748"/>
                  <a:gd name="connsiteY88" fmla="*/ 210299 h 601118"/>
                  <a:gd name="connsiteX89" fmla="*/ 22859 w 525748"/>
                  <a:gd name="connsiteY89" fmla="*/ 200013 h 601118"/>
                  <a:gd name="connsiteX90" fmla="*/ 46860 w 525748"/>
                  <a:gd name="connsiteY90" fmla="*/ 181726 h 601118"/>
                  <a:gd name="connsiteX91" fmla="*/ 38860 w 525748"/>
                  <a:gd name="connsiteY91" fmla="*/ 162296 h 601118"/>
                  <a:gd name="connsiteX92" fmla="*/ 61718 w 525748"/>
                  <a:gd name="connsiteY92" fmla="*/ 166868 h 601118"/>
                  <a:gd name="connsiteX93" fmla="*/ 73148 w 525748"/>
                  <a:gd name="connsiteY93" fmla="*/ 161153 h 601118"/>
                  <a:gd name="connsiteX94" fmla="*/ 67433 w 525748"/>
                  <a:gd name="connsiteY94" fmla="*/ 153153 h 601118"/>
                  <a:gd name="connsiteX95" fmla="*/ 72005 w 525748"/>
                  <a:gd name="connsiteY95" fmla="*/ 148581 h 601118"/>
                  <a:gd name="connsiteX96" fmla="*/ 68576 w 525748"/>
                  <a:gd name="connsiteY96" fmla="*/ 137152 h 601118"/>
                  <a:gd name="connsiteX97" fmla="*/ 45717 w 525748"/>
                  <a:gd name="connsiteY97" fmla="*/ 126865 h 601118"/>
                  <a:gd name="connsiteX98" fmla="*/ 46860 w 525748"/>
                  <a:gd name="connsiteY98" fmla="*/ 113150 h 601118"/>
                  <a:gd name="connsiteX99" fmla="*/ 37717 w 525748"/>
                  <a:gd name="connsiteY99" fmla="*/ 98292 h 601118"/>
                  <a:gd name="connsiteX100" fmla="*/ 26287 w 525748"/>
                  <a:gd name="connsiteY100" fmla="*/ 88006 h 601118"/>
                  <a:gd name="connsiteX101" fmla="*/ 4572 w 525748"/>
                  <a:gd name="connsiteY101" fmla="*/ 74291 h 601118"/>
                  <a:gd name="connsiteX102" fmla="*/ 10286 w 525748"/>
                  <a:gd name="connsiteY102" fmla="*/ 52575 h 601118"/>
                  <a:gd name="connsiteX103" fmla="*/ 21716 w 525748"/>
                  <a:gd name="connsiteY103" fmla="*/ 45717 h 601118"/>
                  <a:gd name="connsiteX104" fmla="*/ 24002 w 525748"/>
                  <a:gd name="connsiteY104" fmla="*/ 62861 h 601118"/>
                  <a:gd name="connsiteX105" fmla="*/ 42288 w 525748"/>
                  <a:gd name="connsiteY105" fmla="*/ 70862 h 601118"/>
                  <a:gd name="connsiteX106" fmla="*/ 56004 w 525748"/>
                  <a:gd name="connsiteY106" fmla="*/ 68576 h 601118"/>
                  <a:gd name="connsiteX107" fmla="*/ 68576 w 525748"/>
                  <a:gd name="connsiteY107" fmla="*/ 74291 h 601118"/>
                  <a:gd name="connsiteX108" fmla="*/ 84577 w 525748"/>
                  <a:gd name="connsiteY108" fmla="*/ 64004 h 601118"/>
                  <a:gd name="connsiteX109" fmla="*/ 89149 w 525748"/>
                  <a:gd name="connsiteY109" fmla="*/ 52575 h 601118"/>
                  <a:gd name="connsiteX110" fmla="*/ 98292 w 525748"/>
                  <a:gd name="connsiteY110" fmla="*/ 53718 h 601118"/>
                  <a:gd name="connsiteX111" fmla="*/ 131437 w 525748"/>
                  <a:gd name="connsiteY111" fmla="*/ 54861 h 601118"/>
                  <a:gd name="connsiteX112" fmla="*/ 146295 w 525748"/>
                  <a:gd name="connsiteY112" fmla="*/ 48003 h 601118"/>
                  <a:gd name="connsiteX113" fmla="*/ 160010 w 525748"/>
                  <a:gd name="connsiteY113" fmla="*/ 37717 h 601118"/>
                  <a:gd name="connsiteX114" fmla="*/ 196584 w 525748"/>
                  <a:gd name="connsiteY114" fmla="*/ 33145 h 601118"/>
                  <a:gd name="connsiteX115" fmla="*/ 200013 w 525748"/>
                  <a:gd name="connsiteY115" fmla="*/ 26288 h 601118"/>
                  <a:gd name="connsiteX116" fmla="*/ 221729 w 525748"/>
                  <a:gd name="connsiteY116" fmla="*/ 24002 h 601118"/>
                  <a:gd name="connsiteX117" fmla="*/ 236587 w 525748"/>
                  <a:gd name="connsiteY117" fmla="*/ 17144 h 601118"/>
                  <a:gd name="connsiteX118" fmla="*/ 243444 w 525748"/>
                  <a:gd name="connsiteY118" fmla="*/ 24002 h 601118"/>
                  <a:gd name="connsiteX119" fmla="*/ 245730 w 525748"/>
                  <a:gd name="connsiteY119" fmla="*/ 36574 h 601118"/>
                  <a:gd name="connsiteX120" fmla="*/ 267446 w 525748"/>
                  <a:gd name="connsiteY120" fmla="*/ 19430 h 601118"/>
                  <a:gd name="connsiteX121" fmla="*/ 278875 w 525748"/>
                  <a:gd name="connsiteY121" fmla="*/ 6858 h 601118"/>
                  <a:gd name="connsiteX122" fmla="*/ 329164 w 525748"/>
                  <a:gd name="connsiteY122" fmla="*/ 0 h 601118"/>
                  <a:gd name="connsiteX0" fmla="*/ 362492 w 525748"/>
                  <a:gd name="connsiteY0" fmla="*/ 601103 h 692543"/>
                  <a:gd name="connsiteX1" fmla="*/ 217528 w 525748"/>
                  <a:gd name="connsiteY1" fmla="*/ 551838 h 692543"/>
                  <a:gd name="connsiteX2" fmla="*/ 185155 w 525748"/>
                  <a:gd name="connsiteY2" fmla="*/ 528034 h 692543"/>
                  <a:gd name="connsiteX3" fmla="*/ 179440 w 525748"/>
                  <a:gd name="connsiteY3" fmla="*/ 491461 h 692543"/>
                  <a:gd name="connsiteX4" fmla="*/ 153153 w 525748"/>
                  <a:gd name="connsiteY4" fmla="*/ 477745 h 692543"/>
                  <a:gd name="connsiteX5" fmla="*/ 155439 w 525748"/>
                  <a:gd name="connsiteY5" fmla="*/ 472031 h 692543"/>
                  <a:gd name="connsiteX6" fmla="*/ 161153 w 525748"/>
                  <a:gd name="connsiteY6" fmla="*/ 464030 h 692543"/>
                  <a:gd name="connsiteX7" fmla="*/ 177154 w 525748"/>
                  <a:gd name="connsiteY7" fmla="*/ 462887 h 692543"/>
                  <a:gd name="connsiteX8" fmla="*/ 180583 w 525748"/>
                  <a:gd name="connsiteY8" fmla="*/ 445743 h 692543"/>
                  <a:gd name="connsiteX9" fmla="*/ 177154 w 525748"/>
                  <a:gd name="connsiteY9" fmla="*/ 441172 h 692543"/>
                  <a:gd name="connsiteX10" fmla="*/ 162296 w 525748"/>
                  <a:gd name="connsiteY10" fmla="*/ 435457 h 692543"/>
                  <a:gd name="connsiteX11" fmla="*/ 161153 w 525748"/>
                  <a:gd name="connsiteY11" fmla="*/ 424028 h 692543"/>
                  <a:gd name="connsiteX12" fmla="*/ 145152 w 525748"/>
                  <a:gd name="connsiteY12" fmla="*/ 424028 h 692543"/>
                  <a:gd name="connsiteX13" fmla="*/ 142866 w 525748"/>
                  <a:gd name="connsiteY13" fmla="*/ 414884 h 692543"/>
                  <a:gd name="connsiteX14" fmla="*/ 109721 w 525748"/>
                  <a:gd name="connsiteY14" fmla="*/ 396597 h 692543"/>
                  <a:gd name="connsiteX15" fmla="*/ 97149 w 525748"/>
                  <a:gd name="connsiteY15" fmla="*/ 397740 h 692543"/>
                  <a:gd name="connsiteX16" fmla="*/ 93720 w 525748"/>
                  <a:gd name="connsiteY16" fmla="*/ 389740 h 692543"/>
                  <a:gd name="connsiteX17" fmla="*/ 60575 w 525748"/>
                  <a:gd name="connsiteY17" fmla="*/ 364595 h 692543"/>
                  <a:gd name="connsiteX18" fmla="*/ 43431 w 525748"/>
                  <a:gd name="connsiteY18" fmla="*/ 333736 h 692543"/>
                  <a:gd name="connsiteX19" fmla="*/ 0 w 525748"/>
                  <a:gd name="connsiteY19" fmla="*/ 336022 h 692543"/>
                  <a:gd name="connsiteX20" fmla="*/ 2286 w 525748"/>
                  <a:gd name="connsiteY20" fmla="*/ 325736 h 692543"/>
                  <a:gd name="connsiteX21" fmla="*/ 2286 w 525748"/>
                  <a:gd name="connsiteY21" fmla="*/ 318878 h 692543"/>
                  <a:gd name="connsiteX22" fmla="*/ 8001 w 525748"/>
                  <a:gd name="connsiteY22" fmla="*/ 314306 h 692543"/>
                  <a:gd name="connsiteX23" fmla="*/ 13715 w 525748"/>
                  <a:gd name="connsiteY23" fmla="*/ 298305 h 692543"/>
                  <a:gd name="connsiteX24" fmla="*/ 25145 w 525748"/>
                  <a:gd name="connsiteY24" fmla="*/ 286876 h 692543"/>
                  <a:gd name="connsiteX25" fmla="*/ 9143 w 525748"/>
                  <a:gd name="connsiteY25" fmla="*/ 277732 h 692543"/>
                  <a:gd name="connsiteX26" fmla="*/ 21716 w 525748"/>
                  <a:gd name="connsiteY26" fmla="*/ 258303 h 692543"/>
                  <a:gd name="connsiteX27" fmla="*/ 46860 w 525748"/>
                  <a:gd name="connsiteY27" fmla="*/ 253731 h 692543"/>
                  <a:gd name="connsiteX28" fmla="*/ 56004 w 525748"/>
                  <a:gd name="connsiteY28" fmla="*/ 236587 h 692543"/>
                  <a:gd name="connsiteX29" fmla="*/ 50289 w 525748"/>
                  <a:gd name="connsiteY29" fmla="*/ 228586 h 692543"/>
                  <a:gd name="connsiteX30" fmla="*/ 43431 w 525748"/>
                  <a:gd name="connsiteY30" fmla="*/ 214871 h 692543"/>
                  <a:gd name="connsiteX31" fmla="*/ 16001 w 525748"/>
                  <a:gd name="connsiteY31" fmla="*/ 210299 h 692543"/>
                  <a:gd name="connsiteX32" fmla="*/ 22859 w 525748"/>
                  <a:gd name="connsiteY32" fmla="*/ 200013 h 692543"/>
                  <a:gd name="connsiteX33" fmla="*/ 46860 w 525748"/>
                  <a:gd name="connsiteY33" fmla="*/ 181726 h 692543"/>
                  <a:gd name="connsiteX34" fmla="*/ 38860 w 525748"/>
                  <a:gd name="connsiteY34" fmla="*/ 162296 h 692543"/>
                  <a:gd name="connsiteX35" fmla="*/ 61718 w 525748"/>
                  <a:gd name="connsiteY35" fmla="*/ 166868 h 692543"/>
                  <a:gd name="connsiteX36" fmla="*/ 73148 w 525748"/>
                  <a:gd name="connsiteY36" fmla="*/ 161153 h 692543"/>
                  <a:gd name="connsiteX37" fmla="*/ 67433 w 525748"/>
                  <a:gd name="connsiteY37" fmla="*/ 153153 h 692543"/>
                  <a:gd name="connsiteX38" fmla="*/ 72005 w 525748"/>
                  <a:gd name="connsiteY38" fmla="*/ 148581 h 692543"/>
                  <a:gd name="connsiteX39" fmla="*/ 68576 w 525748"/>
                  <a:gd name="connsiteY39" fmla="*/ 137152 h 692543"/>
                  <a:gd name="connsiteX40" fmla="*/ 45717 w 525748"/>
                  <a:gd name="connsiteY40" fmla="*/ 126865 h 692543"/>
                  <a:gd name="connsiteX41" fmla="*/ 46860 w 525748"/>
                  <a:gd name="connsiteY41" fmla="*/ 113150 h 692543"/>
                  <a:gd name="connsiteX42" fmla="*/ 37717 w 525748"/>
                  <a:gd name="connsiteY42" fmla="*/ 98292 h 692543"/>
                  <a:gd name="connsiteX43" fmla="*/ 26287 w 525748"/>
                  <a:gd name="connsiteY43" fmla="*/ 88006 h 692543"/>
                  <a:gd name="connsiteX44" fmla="*/ 4572 w 525748"/>
                  <a:gd name="connsiteY44" fmla="*/ 74291 h 692543"/>
                  <a:gd name="connsiteX45" fmla="*/ 10286 w 525748"/>
                  <a:gd name="connsiteY45" fmla="*/ 52575 h 692543"/>
                  <a:gd name="connsiteX46" fmla="*/ 21716 w 525748"/>
                  <a:gd name="connsiteY46" fmla="*/ 45717 h 692543"/>
                  <a:gd name="connsiteX47" fmla="*/ 24002 w 525748"/>
                  <a:gd name="connsiteY47" fmla="*/ 62861 h 692543"/>
                  <a:gd name="connsiteX48" fmla="*/ 42288 w 525748"/>
                  <a:gd name="connsiteY48" fmla="*/ 70862 h 692543"/>
                  <a:gd name="connsiteX49" fmla="*/ 56004 w 525748"/>
                  <a:gd name="connsiteY49" fmla="*/ 68576 h 692543"/>
                  <a:gd name="connsiteX50" fmla="*/ 68576 w 525748"/>
                  <a:gd name="connsiteY50" fmla="*/ 74291 h 692543"/>
                  <a:gd name="connsiteX51" fmla="*/ 84577 w 525748"/>
                  <a:gd name="connsiteY51" fmla="*/ 64004 h 692543"/>
                  <a:gd name="connsiteX52" fmla="*/ 89149 w 525748"/>
                  <a:gd name="connsiteY52" fmla="*/ 52575 h 692543"/>
                  <a:gd name="connsiteX53" fmla="*/ 98292 w 525748"/>
                  <a:gd name="connsiteY53" fmla="*/ 53718 h 692543"/>
                  <a:gd name="connsiteX54" fmla="*/ 131437 w 525748"/>
                  <a:gd name="connsiteY54" fmla="*/ 54861 h 692543"/>
                  <a:gd name="connsiteX55" fmla="*/ 146295 w 525748"/>
                  <a:gd name="connsiteY55" fmla="*/ 48003 h 692543"/>
                  <a:gd name="connsiteX56" fmla="*/ 160010 w 525748"/>
                  <a:gd name="connsiteY56" fmla="*/ 37717 h 692543"/>
                  <a:gd name="connsiteX57" fmla="*/ 196584 w 525748"/>
                  <a:gd name="connsiteY57" fmla="*/ 33145 h 692543"/>
                  <a:gd name="connsiteX58" fmla="*/ 200013 w 525748"/>
                  <a:gd name="connsiteY58" fmla="*/ 26288 h 692543"/>
                  <a:gd name="connsiteX59" fmla="*/ 221729 w 525748"/>
                  <a:gd name="connsiteY59" fmla="*/ 24002 h 692543"/>
                  <a:gd name="connsiteX60" fmla="*/ 236587 w 525748"/>
                  <a:gd name="connsiteY60" fmla="*/ 17144 h 692543"/>
                  <a:gd name="connsiteX61" fmla="*/ 243444 w 525748"/>
                  <a:gd name="connsiteY61" fmla="*/ 24002 h 692543"/>
                  <a:gd name="connsiteX62" fmla="*/ 245730 w 525748"/>
                  <a:gd name="connsiteY62" fmla="*/ 36574 h 692543"/>
                  <a:gd name="connsiteX63" fmla="*/ 267446 w 525748"/>
                  <a:gd name="connsiteY63" fmla="*/ 19430 h 692543"/>
                  <a:gd name="connsiteX64" fmla="*/ 278875 w 525748"/>
                  <a:gd name="connsiteY64" fmla="*/ 6858 h 692543"/>
                  <a:gd name="connsiteX65" fmla="*/ 329164 w 525748"/>
                  <a:gd name="connsiteY65" fmla="*/ 0 h 692543"/>
                  <a:gd name="connsiteX66" fmla="*/ 333736 w 525748"/>
                  <a:gd name="connsiteY66" fmla="*/ 21716 h 692543"/>
                  <a:gd name="connsiteX67" fmla="*/ 332593 w 525748"/>
                  <a:gd name="connsiteY67" fmla="*/ 35431 h 692543"/>
                  <a:gd name="connsiteX68" fmla="*/ 339450 w 525748"/>
                  <a:gd name="connsiteY68" fmla="*/ 70862 h 692543"/>
                  <a:gd name="connsiteX69" fmla="*/ 345165 w 525748"/>
                  <a:gd name="connsiteY69" fmla="*/ 78862 h 692543"/>
                  <a:gd name="connsiteX70" fmla="*/ 356594 w 525748"/>
                  <a:gd name="connsiteY70" fmla="*/ 72005 h 692543"/>
                  <a:gd name="connsiteX71" fmla="*/ 366881 w 525748"/>
                  <a:gd name="connsiteY71" fmla="*/ 82291 h 692543"/>
                  <a:gd name="connsiteX72" fmla="*/ 366881 w 525748"/>
                  <a:gd name="connsiteY72" fmla="*/ 106293 h 692543"/>
                  <a:gd name="connsiteX73" fmla="*/ 354309 w 525748"/>
                  <a:gd name="connsiteY73" fmla="*/ 115436 h 692543"/>
                  <a:gd name="connsiteX74" fmla="*/ 346308 w 525748"/>
                  <a:gd name="connsiteY74" fmla="*/ 108579 h 692543"/>
                  <a:gd name="connsiteX75" fmla="*/ 328021 w 525748"/>
                  <a:gd name="connsiteY75" fmla="*/ 112007 h 692543"/>
                  <a:gd name="connsiteX76" fmla="*/ 318878 w 525748"/>
                  <a:gd name="connsiteY76" fmla="*/ 118865 h 692543"/>
                  <a:gd name="connsiteX77" fmla="*/ 321164 w 525748"/>
                  <a:gd name="connsiteY77" fmla="*/ 131437 h 692543"/>
                  <a:gd name="connsiteX78" fmla="*/ 315449 w 525748"/>
                  <a:gd name="connsiteY78" fmla="*/ 138295 h 692543"/>
                  <a:gd name="connsiteX79" fmla="*/ 304020 w 525748"/>
                  <a:gd name="connsiteY79" fmla="*/ 148581 h 692543"/>
                  <a:gd name="connsiteX80" fmla="*/ 300591 w 525748"/>
                  <a:gd name="connsiteY80" fmla="*/ 157725 h 692543"/>
                  <a:gd name="connsiteX81" fmla="*/ 293733 w 525748"/>
                  <a:gd name="connsiteY81" fmla="*/ 160010 h 692543"/>
                  <a:gd name="connsiteX82" fmla="*/ 285733 w 525748"/>
                  <a:gd name="connsiteY82" fmla="*/ 182869 h 692543"/>
                  <a:gd name="connsiteX83" fmla="*/ 268589 w 525748"/>
                  <a:gd name="connsiteY83" fmla="*/ 189727 h 692543"/>
                  <a:gd name="connsiteX84" fmla="*/ 267446 w 525748"/>
                  <a:gd name="connsiteY84" fmla="*/ 206871 h 692543"/>
                  <a:gd name="connsiteX85" fmla="*/ 298305 w 525748"/>
                  <a:gd name="connsiteY85" fmla="*/ 234301 h 692543"/>
                  <a:gd name="connsiteX86" fmla="*/ 294876 w 525748"/>
                  <a:gd name="connsiteY86" fmla="*/ 248016 h 692543"/>
                  <a:gd name="connsiteX87" fmla="*/ 312020 w 525748"/>
                  <a:gd name="connsiteY87" fmla="*/ 250302 h 692543"/>
                  <a:gd name="connsiteX88" fmla="*/ 321164 w 525748"/>
                  <a:gd name="connsiteY88" fmla="*/ 269732 h 692543"/>
                  <a:gd name="connsiteX89" fmla="*/ 321164 w 525748"/>
                  <a:gd name="connsiteY89" fmla="*/ 291448 h 692543"/>
                  <a:gd name="connsiteX90" fmla="*/ 310877 w 525748"/>
                  <a:gd name="connsiteY90" fmla="*/ 293733 h 692543"/>
                  <a:gd name="connsiteX91" fmla="*/ 302877 w 525748"/>
                  <a:gd name="connsiteY91" fmla="*/ 322307 h 692543"/>
                  <a:gd name="connsiteX92" fmla="*/ 313163 w 525748"/>
                  <a:gd name="connsiteY92" fmla="*/ 331450 h 692543"/>
                  <a:gd name="connsiteX93" fmla="*/ 315449 w 525748"/>
                  <a:gd name="connsiteY93" fmla="*/ 346308 h 692543"/>
                  <a:gd name="connsiteX94" fmla="*/ 331450 w 525748"/>
                  <a:gd name="connsiteY94" fmla="*/ 336022 h 692543"/>
                  <a:gd name="connsiteX95" fmla="*/ 339450 w 525748"/>
                  <a:gd name="connsiteY95" fmla="*/ 323450 h 692543"/>
                  <a:gd name="connsiteX96" fmla="*/ 363452 w 525748"/>
                  <a:gd name="connsiteY96" fmla="*/ 323450 h 692543"/>
                  <a:gd name="connsiteX97" fmla="*/ 384025 w 525748"/>
                  <a:gd name="connsiteY97" fmla="*/ 330307 h 692543"/>
                  <a:gd name="connsiteX98" fmla="*/ 400026 w 525748"/>
                  <a:gd name="connsiteY98" fmla="*/ 328021 h 692543"/>
                  <a:gd name="connsiteX99" fmla="*/ 419456 w 525748"/>
                  <a:gd name="connsiteY99" fmla="*/ 320021 h 692543"/>
                  <a:gd name="connsiteX100" fmla="*/ 440028 w 525748"/>
                  <a:gd name="connsiteY100" fmla="*/ 324593 h 692543"/>
                  <a:gd name="connsiteX101" fmla="*/ 445743 w 525748"/>
                  <a:gd name="connsiteY101" fmla="*/ 310877 h 692543"/>
                  <a:gd name="connsiteX102" fmla="*/ 454886 w 525748"/>
                  <a:gd name="connsiteY102" fmla="*/ 315449 h 692543"/>
                  <a:gd name="connsiteX103" fmla="*/ 461744 w 525748"/>
                  <a:gd name="connsiteY103" fmla="*/ 336022 h 692543"/>
                  <a:gd name="connsiteX104" fmla="*/ 442314 w 525748"/>
                  <a:gd name="connsiteY104" fmla="*/ 341737 h 692543"/>
                  <a:gd name="connsiteX105" fmla="*/ 441171 w 525748"/>
                  <a:gd name="connsiteY105" fmla="*/ 377167 h 692543"/>
                  <a:gd name="connsiteX106" fmla="*/ 464030 w 525748"/>
                  <a:gd name="connsiteY106" fmla="*/ 390883 h 692543"/>
                  <a:gd name="connsiteX107" fmla="*/ 472030 w 525748"/>
                  <a:gd name="connsiteY107" fmla="*/ 416027 h 692543"/>
                  <a:gd name="connsiteX108" fmla="*/ 488031 w 525748"/>
                  <a:gd name="connsiteY108" fmla="*/ 421742 h 692543"/>
                  <a:gd name="connsiteX109" fmla="*/ 489174 w 525748"/>
                  <a:gd name="connsiteY109" fmla="*/ 433171 h 692543"/>
                  <a:gd name="connsiteX110" fmla="*/ 505175 w 525748"/>
                  <a:gd name="connsiteY110" fmla="*/ 437743 h 692543"/>
                  <a:gd name="connsiteX111" fmla="*/ 509747 w 525748"/>
                  <a:gd name="connsiteY111" fmla="*/ 429742 h 692543"/>
                  <a:gd name="connsiteX112" fmla="*/ 525748 w 525748"/>
                  <a:gd name="connsiteY112" fmla="*/ 440029 h 692543"/>
                  <a:gd name="connsiteX113" fmla="*/ 513176 w 525748"/>
                  <a:gd name="connsiteY113" fmla="*/ 457173 h 692543"/>
                  <a:gd name="connsiteX114" fmla="*/ 515462 w 525748"/>
                  <a:gd name="connsiteY114" fmla="*/ 483460 h 692543"/>
                  <a:gd name="connsiteX115" fmla="*/ 489174 w 525748"/>
                  <a:gd name="connsiteY115" fmla="*/ 489175 h 692543"/>
                  <a:gd name="connsiteX116" fmla="*/ 492603 w 525748"/>
                  <a:gd name="connsiteY116" fmla="*/ 501747 h 692543"/>
                  <a:gd name="connsiteX117" fmla="*/ 482317 w 525748"/>
                  <a:gd name="connsiteY117" fmla="*/ 516605 h 692543"/>
                  <a:gd name="connsiteX118" fmla="*/ 500604 w 525748"/>
                  <a:gd name="connsiteY118" fmla="*/ 523463 h 692543"/>
                  <a:gd name="connsiteX119" fmla="*/ 493746 w 525748"/>
                  <a:gd name="connsiteY119" fmla="*/ 534892 h 692543"/>
                  <a:gd name="connsiteX120" fmla="*/ 478888 w 525748"/>
                  <a:gd name="connsiteY120" fmla="*/ 541750 h 692543"/>
                  <a:gd name="connsiteX121" fmla="*/ 475861 w 525748"/>
                  <a:gd name="connsiteY121" fmla="*/ 551838 h 692543"/>
                  <a:gd name="connsiteX122" fmla="*/ 453932 w 525748"/>
                  <a:gd name="connsiteY122" fmla="*/ 692543 h 692543"/>
                  <a:gd name="connsiteX0" fmla="*/ 217528 w 525748"/>
                  <a:gd name="connsiteY0" fmla="*/ 551838 h 692543"/>
                  <a:gd name="connsiteX1" fmla="*/ 185155 w 525748"/>
                  <a:gd name="connsiteY1" fmla="*/ 528034 h 692543"/>
                  <a:gd name="connsiteX2" fmla="*/ 179440 w 525748"/>
                  <a:gd name="connsiteY2" fmla="*/ 491461 h 692543"/>
                  <a:gd name="connsiteX3" fmla="*/ 153153 w 525748"/>
                  <a:gd name="connsiteY3" fmla="*/ 477745 h 692543"/>
                  <a:gd name="connsiteX4" fmla="*/ 155439 w 525748"/>
                  <a:gd name="connsiteY4" fmla="*/ 472031 h 692543"/>
                  <a:gd name="connsiteX5" fmla="*/ 161153 w 525748"/>
                  <a:gd name="connsiteY5" fmla="*/ 464030 h 692543"/>
                  <a:gd name="connsiteX6" fmla="*/ 177154 w 525748"/>
                  <a:gd name="connsiteY6" fmla="*/ 462887 h 692543"/>
                  <a:gd name="connsiteX7" fmla="*/ 180583 w 525748"/>
                  <a:gd name="connsiteY7" fmla="*/ 445743 h 692543"/>
                  <a:gd name="connsiteX8" fmla="*/ 177154 w 525748"/>
                  <a:gd name="connsiteY8" fmla="*/ 441172 h 692543"/>
                  <a:gd name="connsiteX9" fmla="*/ 162296 w 525748"/>
                  <a:gd name="connsiteY9" fmla="*/ 435457 h 692543"/>
                  <a:gd name="connsiteX10" fmla="*/ 161153 w 525748"/>
                  <a:gd name="connsiteY10" fmla="*/ 424028 h 692543"/>
                  <a:gd name="connsiteX11" fmla="*/ 145152 w 525748"/>
                  <a:gd name="connsiteY11" fmla="*/ 424028 h 692543"/>
                  <a:gd name="connsiteX12" fmla="*/ 142866 w 525748"/>
                  <a:gd name="connsiteY12" fmla="*/ 414884 h 692543"/>
                  <a:gd name="connsiteX13" fmla="*/ 109721 w 525748"/>
                  <a:gd name="connsiteY13" fmla="*/ 396597 h 692543"/>
                  <a:gd name="connsiteX14" fmla="*/ 97149 w 525748"/>
                  <a:gd name="connsiteY14" fmla="*/ 397740 h 692543"/>
                  <a:gd name="connsiteX15" fmla="*/ 93720 w 525748"/>
                  <a:gd name="connsiteY15" fmla="*/ 389740 h 692543"/>
                  <a:gd name="connsiteX16" fmla="*/ 60575 w 525748"/>
                  <a:gd name="connsiteY16" fmla="*/ 364595 h 692543"/>
                  <a:gd name="connsiteX17" fmla="*/ 43431 w 525748"/>
                  <a:gd name="connsiteY17" fmla="*/ 333736 h 692543"/>
                  <a:gd name="connsiteX18" fmla="*/ 0 w 525748"/>
                  <a:gd name="connsiteY18" fmla="*/ 336022 h 692543"/>
                  <a:gd name="connsiteX19" fmla="*/ 2286 w 525748"/>
                  <a:gd name="connsiteY19" fmla="*/ 325736 h 692543"/>
                  <a:gd name="connsiteX20" fmla="*/ 2286 w 525748"/>
                  <a:gd name="connsiteY20" fmla="*/ 318878 h 692543"/>
                  <a:gd name="connsiteX21" fmla="*/ 8001 w 525748"/>
                  <a:gd name="connsiteY21" fmla="*/ 314306 h 692543"/>
                  <a:gd name="connsiteX22" fmla="*/ 13715 w 525748"/>
                  <a:gd name="connsiteY22" fmla="*/ 298305 h 692543"/>
                  <a:gd name="connsiteX23" fmla="*/ 25145 w 525748"/>
                  <a:gd name="connsiteY23" fmla="*/ 286876 h 692543"/>
                  <a:gd name="connsiteX24" fmla="*/ 9143 w 525748"/>
                  <a:gd name="connsiteY24" fmla="*/ 277732 h 692543"/>
                  <a:gd name="connsiteX25" fmla="*/ 21716 w 525748"/>
                  <a:gd name="connsiteY25" fmla="*/ 258303 h 692543"/>
                  <a:gd name="connsiteX26" fmla="*/ 46860 w 525748"/>
                  <a:gd name="connsiteY26" fmla="*/ 253731 h 692543"/>
                  <a:gd name="connsiteX27" fmla="*/ 56004 w 525748"/>
                  <a:gd name="connsiteY27" fmla="*/ 236587 h 692543"/>
                  <a:gd name="connsiteX28" fmla="*/ 50289 w 525748"/>
                  <a:gd name="connsiteY28" fmla="*/ 228586 h 692543"/>
                  <a:gd name="connsiteX29" fmla="*/ 43431 w 525748"/>
                  <a:gd name="connsiteY29" fmla="*/ 214871 h 692543"/>
                  <a:gd name="connsiteX30" fmla="*/ 16001 w 525748"/>
                  <a:gd name="connsiteY30" fmla="*/ 210299 h 692543"/>
                  <a:gd name="connsiteX31" fmla="*/ 22859 w 525748"/>
                  <a:gd name="connsiteY31" fmla="*/ 200013 h 692543"/>
                  <a:gd name="connsiteX32" fmla="*/ 46860 w 525748"/>
                  <a:gd name="connsiteY32" fmla="*/ 181726 h 692543"/>
                  <a:gd name="connsiteX33" fmla="*/ 38860 w 525748"/>
                  <a:gd name="connsiteY33" fmla="*/ 162296 h 692543"/>
                  <a:gd name="connsiteX34" fmla="*/ 61718 w 525748"/>
                  <a:gd name="connsiteY34" fmla="*/ 166868 h 692543"/>
                  <a:gd name="connsiteX35" fmla="*/ 73148 w 525748"/>
                  <a:gd name="connsiteY35" fmla="*/ 161153 h 692543"/>
                  <a:gd name="connsiteX36" fmla="*/ 67433 w 525748"/>
                  <a:gd name="connsiteY36" fmla="*/ 153153 h 692543"/>
                  <a:gd name="connsiteX37" fmla="*/ 72005 w 525748"/>
                  <a:gd name="connsiteY37" fmla="*/ 148581 h 692543"/>
                  <a:gd name="connsiteX38" fmla="*/ 68576 w 525748"/>
                  <a:gd name="connsiteY38" fmla="*/ 137152 h 692543"/>
                  <a:gd name="connsiteX39" fmla="*/ 45717 w 525748"/>
                  <a:gd name="connsiteY39" fmla="*/ 126865 h 692543"/>
                  <a:gd name="connsiteX40" fmla="*/ 46860 w 525748"/>
                  <a:gd name="connsiteY40" fmla="*/ 113150 h 692543"/>
                  <a:gd name="connsiteX41" fmla="*/ 37717 w 525748"/>
                  <a:gd name="connsiteY41" fmla="*/ 98292 h 692543"/>
                  <a:gd name="connsiteX42" fmla="*/ 26287 w 525748"/>
                  <a:gd name="connsiteY42" fmla="*/ 88006 h 692543"/>
                  <a:gd name="connsiteX43" fmla="*/ 4572 w 525748"/>
                  <a:gd name="connsiteY43" fmla="*/ 74291 h 692543"/>
                  <a:gd name="connsiteX44" fmla="*/ 10286 w 525748"/>
                  <a:gd name="connsiteY44" fmla="*/ 52575 h 692543"/>
                  <a:gd name="connsiteX45" fmla="*/ 21716 w 525748"/>
                  <a:gd name="connsiteY45" fmla="*/ 45717 h 692543"/>
                  <a:gd name="connsiteX46" fmla="*/ 24002 w 525748"/>
                  <a:gd name="connsiteY46" fmla="*/ 62861 h 692543"/>
                  <a:gd name="connsiteX47" fmla="*/ 42288 w 525748"/>
                  <a:gd name="connsiteY47" fmla="*/ 70862 h 692543"/>
                  <a:gd name="connsiteX48" fmla="*/ 56004 w 525748"/>
                  <a:gd name="connsiteY48" fmla="*/ 68576 h 692543"/>
                  <a:gd name="connsiteX49" fmla="*/ 68576 w 525748"/>
                  <a:gd name="connsiteY49" fmla="*/ 74291 h 692543"/>
                  <a:gd name="connsiteX50" fmla="*/ 84577 w 525748"/>
                  <a:gd name="connsiteY50" fmla="*/ 64004 h 692543"/>
                  <a:gd name="connsiteX51" fmla="*/ 89149 w 525748"/>
                  <a:gd name="connsiteY51" fmla="*/ 52575 h 692543"/>
                  <a:gd name="connsiteX52" fmla="*/ 98292 w 525748"/>
                  <a:gd name="connsiteY52" fmla="*/ 53718 h 692543"/>
                  <a:gd name="connsiteX53" fmla="*/ 131437 w 525748"/>
                  <a:gd name="connsiteY53" fmla="*/ 54861 h 692543"/>
                  <a:gd name="connsiteX54" fmla="*/ 146295 w 525748"/>
                  <a:gd name="connsiteY54" fmla="*/ 48003 h 692543"/>
                  <a:gd name="connsiteX55" fmla="*/ 160010 w 525748"/>
                  <a:gd name="connsiteY55" fmla="*/ 37717 h 692543"/>
                  <a:gd name="connsiteX56" fmla="*/ 196584 w 525748"/>
                  <a:gd name="connsiteY56" fmla="*/ 33145 h 692543"/>
                  <a:gd name="connsiteX57" fmla="*/ 200013 w 525748"/>
                  <a:gd name="connsiteY57" fmla="*/ 26288 h 692543"/>
                  <a:gd name="connsiteX58" fmla="*/ 221729 w 525748"/>
                  <a:gd name="connsiteY58" fmla="*/ 24002 h 692543"/>
                  <a:gd name="connsiteX59" fmla="*/ 236587 w 525748"/>
                  <a:gd name="connsiteY59" fmla="*/ 17144 h 692543"/>
                  <a:gd name="connsiteX60" fmla="*/ 243444 w 525748"/>
                  <a:gd name="connsiteY60" fmla="*/ 24002 h 692543"/>
                  <a:gd name="connsiteX61" fmla="*/ 245730 w 525748"/>
                  <a:gd name="connsiteY61" fmla="*/ 36574 h 692543"/>
                  <a:gd name="connsiteX62" fmla="*/ 267446 w 525748"/>
                  <a:gd name="connsiteY62" fmla="*/ 19430 h 692543"/>
                  <a:gd name="connsiteX63" fmla="*/ 278875 w 525748"/>
                  <a:gd name="connsiteY63" fmla="*/ 6858 h 692543"/>
                  <a:gd name="connsiteX64" fmla="*/ 329164 w 525748"/>
                  <a:gd name="connsiteY64" fmla="*/ 0 h 692543"/>
                  <a:gd name="connsiteX65" fmla="*/ 333736 w 525748"/>
                  <a:gd name="connsiteY65" fmla="*/ 21716 h 692543"/>
                  <a:gd name="connsiteX66" fmla="*/ 332593 w 525748"/>
                  <a:gd name="connsiteY66" fmla="*/ 35431 h 692543"/>
                  <a:gd name="connsiteX67" fmla="*/ 339450 w 525748"/>
                  <a:gd name="connsiteY67" fmla="*/ 70862 h 692543"/>
                  <a:gd name="connsiteX68" fmla="*/ 345165 w 525748"/>
                  <a:gd name="connsiteY68" fmla="*/ 78862 h 692543"/>
                  <a:gd name="connsiteX69" fmla="*/ 356594 w 525748"/>
                  <a:gd name="connsiteY69" fmla="*/ 72005 h 692543"/>
                  <a:gd name="connsiteX70" fmla="*/ 366881 w 525748"/>
                  <a:gd name="connsiteY70" fmla="*/ 82291 h 692543"/>
                  <a:gd name="connsiteX71" fmla="*/ 366881 w 525748"/>
                  <a:gd name="connsiteY71" fmla="*/ 106293 h 692543"/>
                  <a:gd name="connsiteX72" fmla="*/ 354309 w 525748"/>
                  <a:gd name="connsiteY72" fmla="*/ 115436 h 692543"/>
                  <a:gd name="connsiteX73" fmla="*/ 346308 w 525748"/>
                  <a:gd name="connsiteY73" fmla="*/ 108579 h 692543"/>
                  <a:gd name="connsiteX74" fmla="*/ 328021 w 525748"/>
                  <a:gd name="connsiteY74" fmla="*/ 112007 h 692543"/>
                  <a:gd name="connsiteX75" fmla="*/ 318878 w 525748"/>
                  <a:gd name="connsiteY75" fmla="*/ 118865 h 692543"/>
                  <a:gd name="connsiteX76" fmla="*/ 321164 w 525748"/>
                  <a:gd name="connsiteY76" fmla="*/ 131437 h 692543"/>
                  <a:gd name="connsiteX77" fmla="*/ 315449 w 525748"/>
                  <a:gd name="connsiteY77" fmla="*/ 138295 h 692543"/>
                  <a:gd name="connsiteX78" fmla="*/ 304020 w 525748"/>
                  <a:gd name="connsiteY78" fmla="*/ 148581 h 692543"/>
                  <a:gd name="connsiteX79" fmla="*/ 300591 w 525748"/>
                  <a:gd name="connsiteY79" fmla="*/ 157725 h 692543"/>
                  <a:gd name="connsiteX80" fmla="*/ 293733 w 525748"/>
                  <a:gd name="connsiteY80" fmla="*/ 160010 h 692543"/>
                  <a:gd name="connsiteX81" fmla="*/ 285733 w 525748"/>
                  <a:gd name="connsiteY81" fmla="*/ 182869 h 692543"/>
                  <a:gd name="connsiteX82" fmla="*/ 268589 w 525748"/>
                  <a:gd name="connsiteY82" fmla="*/ 189727 h 692543"/>
                  <a:gd name="connsiteX83" fmla="*/ 267446 w 525748"/>
                  <a:gd name="connsiteY83" fmla="*/ 206871 h 692543"/>
                  <a:gd name="connsiteX84" fmla="*/ 298305 w 525748"/>
                  <a:gd name="connsiteY84" fmla="*/ 234301 h 692543"/>
                  <a:gd name="connsiteX85" fmla="*/ 294876 w 525748"/>
                  <a:gd name="connsiteY85" fmla="*/ 248016 h 692543"/>
                  <a:gd name="connsiteX86" fmla="*/ 312020 w 525748"/>
                  <a:gd name="connsiteY86" fmla="*/ 250302 h 692543"/>
                  <a:gd name="connsiteX87" fmla="*/ 321164 w 525748"/>
                  <a:gd name="connsiteY87" fmla="*/ 269732 h 692543"/>
                  <a:gd name="connsiteX88" fmla="*/ 321164 w 525748"/>
                  <a:gd name="connsiteY88" fmla="*/ 291448 h 692543"/>
                  <a:gd name="connsiteX89" fmla="*/ 310877 w 525748"/>
                  <a:gd name="connsiteY89" fmla="*/ 293733 h 692543"/>
                  <a:gd name="connsiteX90" fmla="*/ 302877 w 525748"/>
                  <a:gd name="connsiteY90" fmla="*/ 322307 h 692543"/>
                  <a:gd name="connsiteX91" fmla="*/ 313163 w 525748"/>
                  <a:gd name="connsiteY91" fmla="*/ 331450 h 692543"/>
                  <a:gd name="connsiteX92" fmla="*/ 315449 w 525748"/>
                  <a:gd name="connsiteY92" fmla="*/ 346308 h 692543"/>
                  <a:gd name="connsiteX93" fmla="*/ 331450 w 525748"/>
                  <a:gd name="connsiteY93" fmla="*/ 336022 h 692543"/>
                  <a:gd name="connsiteX94" fmla="*/ 339450 w 525748"/>
                  <a:gd name="connsiteY94" fmla="*/ 323450 h 692543"/>
                  <a:gd name="connsiteX95" fmla="*/ 363452 w 525748"/>
                  <a:gd name="connsiteY95" fmla="*/ 323450 h 692543"/>
                  <a:gd name="connsiteX96" fmla="*/ 384025 w 525748"/>
                  <a:gd name="connsiteY96" fmla="*/ 330307 h 692543"/>
                  <a:gd name="connsiteX97" fmla="*/ 400026 w 525748"/>
                  <a:gd name="connsiteY97" fmla="*/ 328021 h 692543"/>
                  <a:gd name="connsiteX98" fmla="*/ 419456 w 525748"/>
                  <a:gd name="connsiteY98" fmla="*/ 320021 h 692543"/>
                  <a:gd name="connsiteX99" fmla="*/ 440028 w 525748"/>
                  <a:gd name="connsiteY99" fmla="*/ 324593 h 692543"/>
                  <a:gd name="connsiteX100" fmla="*/ 445743 w 525748"/>
                  <a:gd name="connsiteY100" fmla="*/ 310877 h 692543"/>
                  <a:gd name="connsiteX101" fmla="*/ 454886 w 525748"/>
                  <a:gd name="connsiteY101" fmla="*/ 315449 h 692543"/>
                  <a:gd name="connsiteX102" fmla="*/ 461744 w 525748"/>
                  <a:gd name="connsiteY102" fmla="*/ 336022 h 692543"/>
                  <a:gd name="connsiteX103" fmla="*/ 442314 w 525748"/>
                  <a:gd name="connsiteY103" fmla="*/ 341737 h 692543"/>
                  <a:gd name="connsiteX104" fmla="*/ 441171 w 525748"/>
                  <a:gd name="connsiteY104" fmla="*/ 377167 h 692543"/>
                  <a:gd name="connsiteX105" fmla="*/ 464030 w 525748"/>
                  <a:gd name="connsiteY105" fmla="*/ 390883 h 692543"/>
                  <a:gd name="connsiteX106" fmla="*/ 472030 w 525748"/>
                  <a:gd name="connsiteY106" fmla="*/ 416027 h 692543"/>
                  <a:gd name="connsiteX107" fmla="*/ 488031 w 525748"/>
                  <a:gd name="connsiteY107" fmla="*/ 421742 h 692543"/>
                  <a:gd name="connsiteX108" fmla="*/ 489174 w 525748"/>
                  <a:gd name="connsiteY108" fmla="*/ 433171 h 692543"/>
                  <a:gd name="connsiteX109" fmla="*/ 505175 w 525748"/>
                  <a:gd name="connsiteY109" fmla="*/ 437743 h 692543"/>
                  <a:gd name="connsiteX110" fmla="*/ 509747 w 525748"/>
                  <a:gd name="connsiteY110" fmla="*/ 429742 h 692543"/>
                  <a:gd name="connsiteX111" fmla="*/ 525748 w 525748"/>
                  <a:gd name="connsiteY111" fmla="*/ 440029 h 692543"/>
                  <a:gd name="connsiteX112" fmla="*/ 513176 w 525748"/>
                  <a:gd name="connsiteY112" fmla="*/ 457173 h 692543"/>
                  <a:gd name="connsiteX113" fmla="*/ 515462 w 525748"/>
                  <a:gd name="connsiteY113" fmla="*/ 483460 h 692543"/>
                  <a:gd name="connsiteX114" fmla="*/ 489174 w 525748"/>
                  <a:gd name="connsiteY114" fmla="*/ 489175 h 692543"/>
                  <a:gd name="connsiteX115" fmla="*/ 492603 w 525748"/>
                  <a:gd name="connsiteY115" fmla="*/ 501747 h 692543"/>
                  <a:gd name="connsiteX116" fmla="*/ 482317 w 525748"/>
                  <a:gd name="connsiteY116" fmla="*/ 516605 h 692543"/>
                  <a:gd name="connsiteX117" fmla="*/ 500604 w 525748"/>
                  <a:gd name="connsiteY117" fmla="*/ 523463 h 692543"/>
                  <a:gd name="connsiteX118" fmla="*/ 493746 w 525748"/>
                  <a:gd name="connsiteY118" fmla="*/ 534892 h 692543"/>
                  <a:gd name="connsiteX119" fmla="*/ 478888 w 525748"/>
                  <a:gd name="connsiteY119" fmla="*/ 541750 h 692543"/>
                  <a:gd name="connsiteX120" fmla="*/ 475861 w 525748"/>
                  <a:gd name="connsiteY120" fmla="*/ 551838 h 692543"/>
                  <a:gd name="connsiteX121" fmla="*/ 453932 w 525748"/>
                  <a:gd name="connsiteY121" fmla="*/ 692543 h 692543"/>
                  <a:gd name="connsiteX0" fmla="*/ 217528 w 525748"/>
                  <a:gd name="connsiteY0" fmla="*/ 551838 h 551838"/>
                  <a:gd name="connsiteX1" fmla="*/ 185155 w 525748"/>
                  <a:gd name="connsiteY1" fmla="*/ 528034 h 551838"/>
                  <a:gd name="connsiteX2" fmla="*/ 179440 w 525748"/>
                  <a:gd name="connsiteY2" fmla="*/ 491461 h 551838"/>
                  <a:gd name="connsiteX3" fmla="*/ 153153 w 525748"/>
                  <a:gd name="connsiteY3" fmla="*/ 477745 h 551838"/>
                  <a:gd name="connsiteX4" fmla="*/ 155439 w 525748"/>
                  <a:gd name="connsiteY4" fmla="*/ 472031 h 551838"/>
                  <a:gd name="connsiteX5" fmla="*/ 161153 w 525748"/>
                  <a:gd name="connsiteY5" fmla="*/ 464030 h 551838"/>
                  <a:gd name="connsiteX6" fmla="*/ 177154 w 525748"/>
                  <a:gd name="connsiteY6" fmla="*/ 462887 h 551838"/>
                  <a:gd name="connsiteX7" fmla="*/ 180583 w 525748"/>
                  <a:gd name="connsiteY7" fmla="*/ 445743 h 551838"/>
                  <a:gd name="connsiteX8" fmla="*/ 177154 w 525748"/>
                  <a:gd name="connsiteY8" fmla="*/ 441172 h 551838"/>
                  <a:gd name="connsiteX9" fmla="*/ 162296 w 525748"/>
                  <a:gd name="connsiteY9" fmla="*/ 435457 h 551838"/>
                  <a:gd name="connsiteX10" fmla="*/ 161153 w 525748"/>
                  <a:gd name="connsiteY10" fmla="*/ 424028 h 551838"/>
                  <a:gd name="connsiteX11" fmla="*/ 145152 w 525748"/>
                  <a:gd name="connsiteY11" fmla="*/ 424028 h 551838"/>
                  <a:gd name="connsiteX12" fmla="*/ 142866 w 525748"/>
                  <a:gd name="connsiteY12" fmla="*/ 414884 h 551838"/>
                  <a:gd name="connsiteX13" fmla="*/ 109721 w 525748"/>
                  <a:gd name="connsiteY13" fmla="*/ 396597 h 551838"/>
                  <a:gd name="connsiteX14" fmla="*/ 97149 w 525748"/>
                  <a:gd name="connsiteY14" fmla="*/ 397740 h 551838"/>
                  <a:gd name="connsiteX15" fmla="*/ 93720 w 525748"/>
                  <a:gd name="connsiteY15" fmla="*/ 389740 h 551838"/>
                  <a:gd name="connsiteX16" fmla="*/ 60575 w 525748"/>
                  <a:gd name="connsiteY16" fmla="*/ 364595 h 551838"/>
                  <a:gd name="connsiteX17" fmla="*/ 43431 w 525748"/>
                  <a:gd name="connsiteY17" fmla="*/ 333736 h 551838"/>
                  <a:gd name="connsiteX18" fmla="*/ 0 w 525748"/>
                  <a:gd name="connsiteY18" fmla="*/ 336022 h 551838"/>
                  <a:gd name="connsiteX19" fmla="*/ 2286 w 525748"/>
                  <a:gd name="connsiteY19" fmla="*/ 325736 h 551838"/>
                  <a:gd name="connsiteX20" fmla="*/ 2286 w 525748"/>
                  <a:gd name="connsiteY20" fmla="*/ 318878 h 551838"/>
                  <a:gd name="connsiteX21" fmla="*/ 8001 w 525748"/>
                  <a:gd name="connsiteY21" fmla="*/ 314306 h 551838"/>
                  <a:gd name="connsiteX22" fmla="*/ 13715 w 525748"/>
                  <a:gd name="connsiteY22" fmla="*/ 298305 h 551838"/>
                  <a:gd name="connsiteX23" fmla="*/ 25145 w 525748"/>
                  <a:gd name="connsiteY23" fmla="*/ 286876 h 551838"/>
                  <a:gd name="connsiteX24" fmla="*/ 9143 w 525748"/>
                  <a:gd name="connsiteY24" fmla="*/ 277732 h 551838"/>
                  <a:gd name="connsiteX25" fmla="*/ 21716 w 525748"/>
                  <a:gd name="connsiteY25" fmla="*/ 258303 h 551838"/>
                  <a:gd name="connsiteX26" fmla="*/ 46860 w 525748"/>
                  <a:gd name="connsiteY26" fmla="*/ 253731 h 551838"/>
                  <a:gd name="connsiteX27" fmla="*/ 56004 w 525748"/>
                  <a:gd name="connsiteY27" fmla="*/ 236587 h 551838"/>
                  <a:gd name="connsiteX28" fmla="*/ 50289 w 525748"/>
                  <a:gd name="connsiteY28" fmla="*/ 228586 h 551838"/>
                  <a:gd name="connsiteX29" fmla="*/ 43431 w 525748"/>
                  <a:gd name="connsiteY29" fmla="*/ 214871 h 551838"/>
                  <a:gd name="connsiteX30" fmla="*/ 16001 w 525748"/>
                  <a:gd name="connsiteY30" fmla="*/ 210299 h 551838"/>
                  <a:gd name="connsiteX31" fmla="*/ 22859 w 525748"/>
                  <a:gd name="connsiteY31" fmla="*/ 200013 h 551838"/>
                  <a:gd name="connsiteX32" fmla="*/ 46860 w 525748"/>
                  <a:gd name="connsiteY32" fmla="*/ 181726 h 551838"/>
                  <a:gd name="connsiteX33" fmla="*/ 38860 w 525748"/>
                  <a:gd name="connsiteY33" fmla="*/ 162296 h 551838"/>
                  <a:gd name="connsiteX34" fmla="*/ 61718 w 525748"/>
                  <a:gd name="connsiteY34" fmla="*/ 166868 h 551838"/>
                  <a:gd name="connsiteX35" fmla="*/ 73148 w 525748"/>
                  <a:gd name="connsiteY35" fmla="*/ 161153 h 551838"/>
                  <a:gd name="connsiteX36" fmla="*/ 67433 w 525748"/>
                  <a:gd name="connsiteY36" fmla="*/ 153153 h 551838"/>
                  <a:gd name="connsiteX37" fmla="*/ 72005 w 525748"/>
                  <a:gd name="connsiteY37" fmla="*/ 148581 h 551838"/>
                  <a:gd name="connsiteX38" fmla="*/ 68576 w 525748"/>
                  <a:gd name="connsiteY38" fmla="*/ 137152 h 551838"/>
                  <a:gd name="connsiteX39" fmla="*/ 45717 w 525748"/>
                  <a:gd name="connsiteY39" fmla="*/ 126865 h 551838"/>
                  <a:gd name="connsiteX40" fmla="*/ 46860 w 525748"/>
                  <a:gd name="connsiteY40" fmla="*/ 113150 h 551838"/>
                  <a:gd name="connsiteX41" fmla="*/ 37717 w 525748"/>
                  <a:gd name="connsiteY41" fmla="*/ 98292 h 551838"/>
                  <a:gd name="connsiteX42" fmla="*/ 26287 w 525748"/>
                  <a:gd name="connsiteY42" fmla="*/ 88006 h 551838"/>
                  <a:gd name="connsiteX43" fmla="*/ 4572 w 525748"/>
                  <a:gd name="connsiteY43" fmla="*/ 74291 h 551838"/>
                  <a:gd name="connsiteX44" fmla="*/ 10286 w 525748"/>
                  <a:gd name="connsiteY44" fmla="*/ 52575 h 551838"/>
                  <a:gd name="connsiteX45" fmla="*/ 21716 w 525748"/>
                  <a:gd name="connsiteY45" fmla="*/ 45717 h 551838"/>
                  <a:gd name="connsiteX46" fmla="*/ 24002 w 525748"/>
                  <a:gd name="connsiteY46" fmla="*/ 62861 h 551838"/>
                  <a:gd name="connsiteX47" fmla="*/ 42288 w 525748"/>
                  <a:gd name="connsiteY47" fmla="*/ 70862 h 551838"/>
                  <a:gd name="connsiteX48" fmla="*/ 56004 w 525748"/>
                  <a:gd name="connsiteY48" fmla="*/ 68576 h 551838"/>
                  <a:gd name="connsiteX49" fmla="*/ 68576 w 525748"/>
                  <a:gd name="connsiteY49" fmla="*/ 74291 h 551838"/>
                  <a:gd name="connsiteX50" fmla="*/ 84577 w 525748"/>
                  <a:gd name="connsiteY50" fmla="*/ 64004 h 551838"/>
                  <a:gd name="connsiteX51" fmla="*/ 89149 w 525748"/>
                  <a:gd name="connsiteY51" fmla="*/ 52575 h 551838"/>
                  <a:gd name="connsiteX52" fmla="*/ 98292 w 525748"/>
                  <a:gd name="connsiteY52" fmla="*/ 53718 h 551838"/>
                  <a:gd name="connsiteX53" fmla="*/ 131437 w 525748"/>
                  <a:gd name="connsiteY53" fmla="*/ 54861 h 551838"/>
                  <a:gd name="connsiteX54" fmla="*/ 146295 w 525748"/>
                  <a:gd name="connsiteY54" fmla="*/ 48003 h 551838"/>
                  <a:gd name="connsiteX55" fmla="*/ 160010 w 525748"/>
                  <a:gd name="connsiteY55" fmla="*/ 37717 h 551838"/>
                  <a:gd name="connsiteX56" fmla="*/ 196584 w 525748"/>
                  <a:gd name="connsiteY56" fmla="*/ 33145 h 551838"/>
                  <a:gd name="connsiteX57" fmla="*/ 200013 w 525748"/>
                  <a:gd name="connsiteY57" fmla="*/ 26288 h 551838"/>
                  <a:gd name="connsiteX58" fmla="*/ 221729 w 525748"/>
                  <a:gd name="connsiteY58" fmla="*/ 24002 h 551838"/>
                  <a:gd name="connsiteX59" fmla="*/ 236587 w 525748"/>
                  <a:gd name="connsiteY59" fmla="*/ 17144 h 551838"/>
                  <a:gd name="connsiteX60" fmla="*/ 243444 w 525748"/>
                  <a:gd name="connsiteY60" fmla="*/ 24002 h 551838"/>
                  <a:gd name="connsiteX61" fmla="*/ 245730 w 525748"/>
                  <a:gd name="connsiteY61" fmla="*/ 36574 h 551838"/>
                  <a:gd name="connsiteX62" fmla="*/ 267446 w 525748"/>
                  <a:gd name="connsiteY62" fmla="*/ 19430 h 551838"/>
                  <a:gd name="connsiteX63" fmla="*/ 278875 w 525748"/>
                  <a:gd name="connsiteY63" fmla="*/ 6858 h 551838"/>
                  <a:gd name="connsiteX64" fmla="*/ 329164 w 525748"/>
                  <a:gd name="connsiteY64" fmla="*/ 0 h 551838"/>
                  <a:gd name="connsiteX65" fmla="*/ 333736 w 525748"/>
                  <a:gd name="connsiteY65" fmla="*/ 21716 h 551838"/>
                  <a:gd name="connsiteX66" fmla="*/ 332593 w 525748"/>
                  <a:gd name="connsiteY66" fmla="*/ 35431 h 551838"/>
                  <a:gd name="connsiteX67" fmla="*/ 339450 w 525748"/>
                  <a:gd name="connsiteY67" fmla="*/ 70862 h 551838"/>
                  <a:gd name="connsiteX68" fmla="*/ 345165 w 525748"/>
                  <a:gd name="connsiteY68" fmla="*/ 78862 h 551838"/>
                  <a:gd name="connsiteX69" fmla="*/ 356594 w 525748"/>
                  <a:gd name="connsiteY69" fmla="*/ 72005 h 551838"/>
                  <a:gd name="connsiteX70" fmla="*/ 366881 w 525748"/>
                  <a:gd name="connsiteY70" fmla="*/ 82291 h 551838"/>
                  <a:gd name="connsiteX71" fmla="*/ 366881 w 525748"/>
                  <a:gd name="connsiteY71" fmla="*/ 106293 h 551838"/>
                  <a:gd name="connsiteX72" fmla="*/ 354309 w 525748"/>
                  <a:gd name="connsiteY72" fmla="*/ 115436 h 551838"/>
                  <a:gd name="connsiteX73" fmla="*/ 346308 w 525748"/>
                  <a:gd name="connsiteY73" fmla="*/ 108579 h 551838"/>
                  <a:gd name="connsiteX74" fmla="*/ 328021 w 525748"/>
                  <a:gd name="connsiteY74" fmla="*/ 112007 h 551838"/>
                  <a:gd name="connsiteX75" fmla="*/ 318878 w 525748"/>
                  <a:gd name="connsiteY75" fmla="*/ 118865 h 551838"/>
                  <a:gd name="connsiteX76" fmla="*/ 321164 w 525748"/>
                  <a:gd name="connsiteY76" fmla="*/ 131437 h 551838"/>
                  <a:gd name="connsiteX77" fmla="*/ 315449 w 525748"/>
                  <a:gd name="connsiteY77" fmla="*/ 138295 h 551838"/>
                  <a:gd name="connsiteX78" fmla="*/ 304020 w 525748"/>
                  <a:gd name="connsiteY78" fmla="*/ 148581 h 551838"/>
                  <a:gd name="connsiteX79" fmla="*/ 300591 w 525748"/>
                  <a:gd name="connsiteY79" fmla="*/ 157725 h 551838"/>
                  <a:gd name="connsiteX80" fmla="*/ 293733 w 525748"/>
                  <a:gd name="connsiteY80" fmla="*/ 160010 h 551838"/>
                  <a:gd name="connsiteX81" fmla="*/ 285733 w 525748"/>
                  <a:gd name="connsiteY81" fmla="*/ 182869 h 551838"/>
                  <a:gd name="connsiteX82" fmla="*/ 268589 w 525748"/>
                  <a:gd name="connsiteY82" fmla="*/ 189727 h 551838"/>
                  <a:gd name="connsiteX83" fmla="*/ 267446 w 525748"/>
                  <a:gd name="connsiteY83" fmla="*/ 206871 h 551838"/>
                  <a:gd name="connsiteX84" fmla="*/ 298305 w 525748"/>
                  <a:gd name="connsiteY84" fmla="*/ 234301 h 551838"/>
                  <a:gd name="connsiteX85" fmla="*/ 294876 w 525748"/>
                  <a:gd name="connsiteY85" fmla="*/ 248016 h 551838"/>
                  <a:gd name="connsiteX86" fmla="*/ 312020 w 525748"/>
                  <a:gd name="connsiteY86" fmla="*/ 250302 h 551838"/>
                  <a:gd name="connsiteX87" fmla="*/ 321164 w 525748"/>
                  <a:gd name="connsiteY87" fmla="*/ 269732 h 551838"/>
                  <a:gd name="connsiteX88" fmla="*/ 321164 w 525748"/>
                  <a:gd name="connsiteY88" fmla="*/ 291448 h 551838"/>
                  <a:gd name="connsiteX89" fmla="*/ 310877 w 525748"/>
                  <a:gd name="connsiteY89" fmla="*/ 293733 h 551838"/>
                  <a:gd name="connsiteX90" fmla="*/ 302877 w 525748"/>
                  <a:gd name="connsiteY90" fmla="*/ 322307 h 551838"/>
                  <a:gd name="connsiteX91" fmla="*/ 313163 w 525748"/>
                  <a:gd name="connsiteY91" fmla="*/ 331450 h 551838"/>
                  <a:gd name="connsiteX92" fmla="*/ 315449 w 525748"/>
                  <a:gd name="connsiteY92" fmla="*/ 346308 h 551838"/>
                  <a:gd name="connsiteX93" fmla="*/ 331450 w 525748"/>
                  <a:gd name="connsiteY93" fmla="*/ 336022 h 551838"/>
                  <a:gd name="connsiteX94" fmla="*/ 339450 w 525748"/>
                  <a:gd name="connsiteY94" fmla="*/ 323450 h 551838"/>
                  <a:gd name="connsiteX95" fmla="*/ 363452 w 525748"/>
                  <a:gd name="connsiteY95" fmla="*/ 323450 h 551838"/>
                  <a:gd name="connsiteX96" fmla="*/ 384025 w 525748"/>
                  <a:gd name="connsiteY96" fmla="*/ 330307 h 551838"/>
                  <a:gd name="connsiteX97" fmla="*/ 400026 w 525748"/>
                  <a:gd name="connsiteY97" fmla="*/ 328021 h 551838"/>
                  <a:gd name="connsiteX98" fmla="*/ 419456 w 525748"/>
                  <a:gd name="connsiteY98" fmla="*/ 320021 h 551838"/>
                  <a:gd name="connsiteX99" fmla="*/ 440028 w 525748"/>
                  <a:gd name="connsiteY99" fmla="*/ 324593 h 551838"/>
                  <a:gd name="connsiteX100" fmla="*/ 445743 w 525748"/>
                  <a:gd name="connsiteY100" fmla="*/ 310877 h 551838"/>
                  <a:gd name="connsiteX101" fmla="*/ 454886 w 525748"/>
                  <a:gd name="connsiteY101" fmla="*/ 315449 h 551838"/>
                  <a:gd name="connsiteX102" fmla="*/ 461744 w 525748"/>
                  <a:gd name="connsiteY102" fmla="*/ 336022 h 551838"/>
                  <a:gd name="connsiteX103" fmla="*/ 442314 w 525748"/>
                  <a:gd name="connsiteY103" fmla="*/ 341737 h 551838"/>
                  <a:gd name="connsiteX104" fmla="*/ 441171 w 525748"/>
                  <a:gd name="connsiteY104" fmla="*/ 377167 h 551838"/>
                  <a:gd name="connsiteX105" fmla="*/ 464030 w 525748"/>
                  <a:gd name="connsiteY105" fmla="*/ 390883 h 551838"/>
                  <a:gd name="connsiteX106" fmla="*/ 472030 w 525748"/>
                  <a:gd name="connsiteY106" fmla="*/ 416027 h 551838"/>
                  <a:gd name="connsiteX107" fmla="*/ 488031 w 525748"/>
                  <a:gd name="connsiteY107" fmla="*/ 421742 h 551838"/>
                  <a:gd name="connsiteX108" fmla="*/ 489174 w 525748"/>
                  <a:gd name="connsiteY108" fmla="*/ 433171 h 551838"/>
                  <a:gd name="connsiteX109" fmla="*/ 505175 w 525748"/>
                  <a:gd name="connsiteY109" fmla="*/ 437743 h 551838"/>
                  <a:gd name="connsiteX110" fmla="*/ 509747 w 525748"/>
                  <a:gd name="connsiteY110" fmla="*/ 429742 h 551838"/>
                  <a:gd name="connsiteX111" fmla="*/ 525748 w 525748"/>
                  <a:gd name="connsiteY111" fmla="*/ 440029 h 551838"/>
                  <a:gd name="connsiteX112" fmla="*/ 513176 w 525748"/>
                  <a:gd name="connsiteY112" fmla="*/ 457173 h 551838"/>
                  <a:gd name="connsiteX113" fmla="*/ 515462 w 525748"/>
                  <a:gd name="connsiteY113" fmla="*/ 483460 h 551838"/>
                  <a:gd name="connsiteX114" fmla="*/ 489174 w 525748"/>
                  <a:gd name="connsiteY114" fmla="*/ 489175 h 551838"/>
                  <a:gd name="connsiteX115" fmla="*/ 492603 w 525748"/>
                  <a:gd name="connsiteY115" fmla="*/ 501747 h 551838"/>
                  <a:gd name="connsiteX116" fmla="*/ 482317 w 525748"/>
                  <a:gd name="connsiteY116" fmla="*/ 516605 h 551838"/>
                  <a:gd name="connsiteX117" fmla="*/ 500604 w 525748"/>
                  <a:gd name="connsiteY117" fmla="*/ 523463 h 551838"/>
                  <a:gd name="connsiteX118" fmla="*/ 493746 w 525748"/>
                  <a:gd name="connsiteY118" fmla="*/ 534892 h 551838"/>
                  <a:gd name="connsiteX119" fmla="*/ 478888 w 525748"/>
                  <a:gd name="connsiteY119" fmla="*/ 541750 h 551838"/>
                  <a:gd name="connsiteX120" fmla="*/ 475861 w 525748"/>
                  <a:gd name="connsiteY120" fmla="*/ 551838 h 551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</a:cxnLst>
                <a:rect l="l" t="t" r="r" b="b"/>
                <a:pathLst>
                  <a:path w="525748" h="551838">
                    <a:moveTo>
                      <a:pt x="217528" y="551838"/>
                    </a:moveTo>
                    <a:lnTo>
                      <a:pt x="185155" y="528034"/>
                    </a:lnTo>
                    <a:lnTo>
                      <a:pt x="179440" y="491461"/>
                    </a:lnTo>
                    <a:lnTo>
                      <a:pt x="153153" y="477745"/>
                    </a:lnTo>
                    <a:lnTo>
                      <a:pt x="155439" y="472031"/>
                    </a:lnTo>
                    <a:lnTo>
                      <a:pt x="161153" y="464030"/>
                    </a:lnTo>
                    <a:lnTo>
                      <a:pt x="177154" y="462887"/>
                    </a:lnTo>
                    <a:lnTo>
                      <a:pt x="180583" y="445743"/>
                    </a:lnTo>
                    <a:lnTo>
                      <a:pt x="177154" y="441172"/>
                    </a:lnTo>
                    <a:lnTo>
                      <a:pt x="162296" y="435457"/>
                    </a:lnTo>
                    <a:lnTo>
                      <a:pt x="161153" y="424028"/>
                    </a:lnTo>
                    <a:lnTo>
                      <a:pt x="145152" y="424028"/>
                    </a:lnTo>
                    <a:lnTo>
                      <a:pt x="142866" y="414884"/>
                    </a:lnTo>
                    <a:lnTo>
                      <a:pt x="109721" y="396597"/>
                    </a:lnTo>
                    <a:lnTo>
                      <a:pt x="97149" y="397740"/>
                    </a:lnTo>
                    <a:lnTo>
                      <a:pt x="93720" y="389740"/>
                    </a:lnTo>
                    <a:lnTo>
                      <a:pt x="60575" y="364595"/>
                    </a:lnTo>
                    <a:lnTo>
                      <a:pt x="43431" y="333736"/>
                    </a:lnTo>
                    <a:lnTo>
                      <a:pt x="0" y="336022"/>
                    </a:lnTo>
                    <a:lnTo>
                      <a:pt x="2286" y="325736"/>
                    </a:lnTo>
                    <a:lnTo>
                      <a:pt x="2286" y="318878"/>
                    </a:lnTo>
                    <a:lnTo>
                      <a:pt x="8001" y="314306"/>
                    </a:lnTo>
                    <a:lnTo>
                      <a:pt x="13715" y="298305"/>
                    </a:lnTo>
                    <a:lnTo>
                      <a:pt x="25145" y="286876"/>
                    </a:lnTo>
                    <a:lnTo>
                      <a:pt x="9143" y="277732"/>
                    </a:lnTo>
                    <a:lnTo>
                      <a:pt x="21716" y="258303"/>
                    </a:lnTo>
                    <a:lnTo>
                      <a:pt x="46860" y="253731"/>
                    </a:lnTo>
                    <a:lnTo>
                      <a:pt x="56004" y="236587"/>
                    </a:lnTo>
                    <a:lnTo>
                      <a:pt x="50289" y="228586"/>
                    </a:lnTo>
                    <a:lnTo>
                      <a:pt x="43431" y="214871"/>
                    </a:lnTo>
                    <a:lnTo>
                      <a:pt x="16001" y="210299"/>
                    </a:lnTo>
                    <a:lnTo>
                      <a:pt x="22859" y="200013"/>
                    </a:lnTo>
                    <a:lnTo>
                      <a:pt x="46860" y="181726"/>
                    </a:lnTo>
                    <a:lnTo>
                      <a:pt x="38860" y="162296"/>
                    </a:lnTo>
                    <a:lnTo>
                      <a:pt x="61718" y="166868"/>
                    </a:lnTo>
                    <a:lnTo>
                      <a:pt x="73148" y="161153"/>
                    </a:lnTo>
                    <a:lnTo>
                      <a:pt x="67433" y="153153"/>
                    </a:lnTo>
                    <a:lnTo>
                      <a:pt x="72005" y="148581"/>
                    </a:lnTo>
                    <a:lnTo>
                      <a:pt x="68576" y="137152"/>
                    </a:lnTo>
                    <a:lnTo>
                      <a:pt x="45717" y="126865"/>
                    </a:lnTo>
                    <a:lnTo>
                      <a:pt x="46860" y="113150"/>
                    </a:lnTo>
                    <a:lnTo>
                      <a:pt x="37717" y="98292"/>
                    </a:lnTo>
                    <a:lnTo>
                      <a:pt x="26287" y="88006"/>
                    </a:lnTo>
                    <a:lnTo>
                      <a:pt x="4572" y="74291"/>
                    </a:lnTo>
                    <a:lnTo>
                      <a:pt x="10286" y="52575"/>
                    </a:lnTo>
                    <a:lnTo>
                      <a:pt x="21716" y="45717"/>
                    </a:lnTo>
                    <a:lnTo>
                      <a:pt x="24002" y="62861"/>
                    </a:lnTo>
                    <a:lnTo>
                      <a:pt x="42288" y="70862"/>
                    </a:lnTo>
                    <a:lnTo>
                      <a:pt x="56004" y="68576"/>
                    </a:lnTo>
                    <a:lnTo>
                      <a:pt x="68576" y="74291"/>
                    </a:lnTo>
                    <a:lnTo>
                      <a:pt x="84577" y="64004"/>
                    </a:lnTo>
                    <a:lnTo>
                      <a:pt x="89149" y="52575"/>
                    </a:lnTo>
                    <a:lnTo>
                      <a:pt x="98292" y="53718"/>
                    </a:lnTo>
                    <a:lnTo>
                      <a:pt x="131437" y="54861"/>
                    </a:lnTo>
                    <a:lnTo>
                      <a:pt x="146295" y="48003"/>
                    </a:lnTo>
                    <a:lnTo>
                      <a:pt x="160010" y="37717"/>
                    </a:lnTo>
                    <a:lnTo>
                      <a:pt x="196584" y="33145"/>
                    </a:lnTo>
                    <a:lnTo>
                      <a:pt x="200013" y="26288"/>
                    </a:lnTo>
                    <a:lnTo>
                      <a:pt x="221729" y="24002"/>
                    </a:lnTo>
                    <a:lnTo>
                      <a:pt x="236587" y="17144"/>
                    </a:lnTo>
                    <a:lnTo>
                      <a:pt x="243444" y="24002"/>
                    </a:lnTo>
                    <a:lnTo>
                      <a:pt x="245730" y="36574"/>
                    </a:lnTo>
                    <a:lnTo>
                      <a:pt x="267446" y="19430"/>
                    </a:lnTo>
                    <a:lnTo>
                      <a:pt x="278875" y="6858"/>
                    </a:lnTo>
                    <a:lnTo>
                      <a:pt x="329164" y="0"/>
                    </a:lnTo>
                    <a:lnTo>
                      <a:pt x="333736" y="21716"/>
                    </a:lnTo>
                    <a:lnTo>
                      <a:pt x="332593" y="35431"/>
                    </a:lnTo>
                    <a:lnTo>
                      <a:pt x="339450" y="70862"/>
                    </a:lnTo>
                    <a:lnTo>
                      <a:pt x="345165" y="78862"/>
                    </a:lnTo>
                    <a:lnTo>
                      <a:pt x="356594" y="72005"/>
                    </a:lnTo>
                    <a:lnTo>
                      <a:pt x="366881" y="82291"/>
                    </a:lnTo>
                    <a:lnTo>
                      <a:pt x="366881" y="106293"/>
                    </a:lnTo>
                    <a:lnTo>
                      <a:pt x="354309" y="115436"/>
                    </a:lnTo>
                    <a:lnTo>
                      <a:pt x="346308" y="108579"/>
                    </a:lnTo>
                    <a:lnTo>
                      <a:pt x="328021" y="112007"/>
                    </a:lnTo>
                    <a:lnTo>
                      <a:pt x="318878" y="118865"/>
                    </a:lnTo>
                    <a:lnTo>
                      <a:pt x="321164" y="131437"/>
                    </a:lnTo>
                    <a:lnTo>
                      <a:pt x="315449" y="138295"/>
                    </a:lnTo>
                    <a:lnTo>
                      <a:pt x="304020" y="148581"/>
                    </a:lnTo>
                    <a:lnTo>
                      <a:pt x="300591" y="157725"/>
                    </a:lnTo>
                    <a:lnTo>
                      <a:pt x="293733" y="160010"/>
                    </a:lnTo>
                    <a:lnTo>
                      <a:pt x="285733" y="182869"/>
                    </a:lnTo>
                    <a:lnTo>
                      <a:pt x="268589" y="189727"/>
                    </a:lnTo>
                    <a:lnTo>
                      <a:pt x="267446" y="206871"/>
                    </a:lnTo>
                    <a:lnTo>
                      <a:pt x="298305" y="234301"/>
                    </a:lnTo>
                    <a:lnTo>
                      <a:pt x="294876" y="248016"/>
                    </a:lnTo>
                    <a:lnTo>
                      <a:pt x="312020" y="250302"/>
                    </a:lnTo>
                    <a:lnTo>
                      <a:pt x="321164" y="269732"/>
                    </a:lnTo>
                    <a:lnTo>
                      <a:pt x="321164" y="291448"/>
                    </a:lnTo>
                    <a:lnTo>
                      <a:pt x="310877" y="293733"/>
                    </a:lnTo>
                    <a:lnTo>
                      <a:pt x="302877" y="322307"/>
                    </a:lnTo>
                    <a:lnTo>
                      <a:pt x="313163" y="331450"/>
                    </a:lnTo>
                    <a:lnTo>
                      <a:pt x="315449" y="346308"/>
                    </a:lnTo>
                    <a:lnTo>
                      <a:pt x="331450" y="336022"/>
                    </a:lnTo>
                    <a:lnTo>
                      <a:pt x="339450" y="323450"/>
                    </a:lnTo>
                    <a:lnTo>
                      <a:pt x="363452" y="323450"/>
                    </a:lnTo>
                    <a:lnTo>
                      <a:pt x="384025" y="330307"/>
                    </a:lnTo>
                    <a:lnTo>
                      <a:pt x="400026" y="328021"/>
                    </a:lnTo>
                    <a:lnTo>
                      <a:pt x="419456" y="320021"/>
                    </a:lnTo>
                    <a:lnTo>
                      <a:pt x="440028" y="324593"/>
                    </a:lnTo>
                    <a:lnTo>
                      <a:pt x="445743" y="310877"/>
                    </a:lnTo>
                    <a:lnTo>
                      <a:pt x="454886" y="315449"/>
                    </a:lnTo>
                    <a:lnTo>
                      <a:pt x="461744" y="336022"/>
                    </a:lnTo>
                    <a:lnTo>
                      <a:pt x="442314" y="341737"/>
                    </a:lnTo>
                    <a:lnTo>
                      <a:pt x="441171" y="377167"/>
                    </a:lnTo>
                    <a:lnTo>
                      <a:pt x="464030" y="390883"/>
                    </a:lnTo>
                    <a:lnTo>
                      <a:pt x="472030" y="416027"/>
                    </a:lnTo>
                    <a:lnTo>
                      <a:pt x="488031" y="421742"/>
                    </a:lnTo>
                    <a:lnTo>
                      <a:pt x="489174" y="433171"/>
                    </a:lnTo>
                    <a:lnTo>
                      <a:pt x="505175" y="437743"/>
                    </a:lnTo>
                    <a:lnTo>
                      <a:pt x="509747" y="429742"/>
                    </a:lnTo>
                    <a:lnTo>
                      <a:pt x="525748" y="440029"/>
                    </a:lnTo>
                    <a:lnTo>
                      <a:pt x="513176" y="457173"/>
                    </a:lnTo>
                    <a:lnTo>
                      <a:pt x="515462" y="483460"/>
                    </a:lnTo>
                    <a:lnTo>
                      <a:pt x="489174" y="489175"/>
                    </a:lnTo>
                    <a:lnTo>
                      <a:pt x="492603" y="501747"/>
                    </a:lnTo>
                    <a:lnTo>
                      <a:pt x="482317" y="516605"/>
                    </a:lnTo>
                    <a:lnTo>
                      <a:pt x="500604" y="523463"/>
                    </a:lnTo>
                    <a:lnTo>
                      <a:pt x="493746" y="534892"/>
                    </a:lnTo>
                    <a:lnTo>
                      <a:pt x="478888" y="541750"/>
                    </a:lnTo>
                    <a:lnTo>
                      <a:pt x="475861" y="551838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5FF72AD1-FEF2-91A7-2EA2-737B85018059}"/>
                  </a:ext>
                </a:extLst>
              </p:cNvPr>
              <p:cNvSpPr/>
              <p:nvPr/>
            </p:nvSpPr>
            <p:spPr>
              <a:xfrm>
                <a:off x="2312047" y="2148720"/>
                <a:ext cx="918917" cy="705187"/>
              </a:xfrm>
              <a:custGeom>
                <a:avLst/>
                <a:gdLst>
                  <a:gd name="connsiteX0" fmla="*/ 2279652 w 5105400"/>
                  <a:gd name="connsiteY0" fmla="*/ 0 h 3917950"/>
                  <a:gd name="connsiteX1" fmla="*/ 2343152 w 5105400"/>
                  <a:gd name="connsiteY1" fmla="*/ 177800 h 3917950"/>
                  <a:gd name="connsiteX2" fmla="*/ 2330452 w 5105400"/>
                  <a:gd name="connsiteY2" fmla="*/ 234950 h 3917950"/>
                  <a:gd name="connsiteX3" fmla="*/ 2343152 w 5105400"/>
                  <a:gd name="connsiteY3" fmla="*/ 298450 h 3917950"/>
                  <a:gd name="connsiteX4" fmla="*/ 2413000 w 5105400"/>
                  <a:gd name="connsiteY4" fmla="*/ 355600 h 3917950"/>
                  <a:gd name="connsiteX5" fmla="*/ 2419352 w 5105400"/>
                  <a:gd name="connsiteY5" fmla="*/ 457200 h 3917950"/>
                  <a:gd name="connsiteX6" fmla="*/ 2406652 w 5105400"/>
                  <a:gd name="connsiteY6" fmla="*/ 501650 h 3917950"/>
                  <a:gd name="connsiteX7" fmla="*/ 2393952 w 5105400"/>
                  <a:gd name="connsiteY7" fmla="*/ 628650 h 3917950"/>
                  <a:gd name="connsiteX8" fmla="*/ 2355852 w 5105400"/>
                  <a:gd name="connsiteY8" fmla="*/ 692150 h 3917950"/>
                  <a:gd name="connsiteX9" fmla="*/ 2393952 w 5105400"/>
                  <a:gd name="connsiteY9" fmla="*/ 793750 h 3917950"/>
                  <a:gd name="connsiteX10" fmla="*/ 2374904 w 5105400"/>
                  <a:gd name="connsiteY10" fmla="*/ 920750 h 3917950"/>
                  <a:gd name="connsiteX11" fmla="*/ 2292352 w 5105400"/>
                  <a:gd name="connsiteY11" fmla="*/ 990600 h 3917950"/>
                  <a:gd name="connsiteX12" fmla="*/ 2400304 w 5105400"/>
                  <a:gd name="connsiteY12" fmla="*/ 1060450 h 3917950"/>
                  <a:gd name="connsiteX13" fmla="*/ 2406652 w 5105400"/>
                  <a:gd name="connsiteY13" fmla="*/ 1212850 h 3917950"/>
                  <a:gd name="connsiteX14" fmla="*/ 2489200 w 5105400"/>
                  <a:gd name="connsiteY14" fmla="*/ 1270000 h 3917950"/>
                  <a:gd name="connsiteX15" fmla="*/ 2597152 w 5105400"/>
                  <a:gd name="connsiteY15" fmla="*/ 1168400 h 3917950"/>
                  <a:gd name="connsiteX16" fmla="*/ 2749552 w 5105400"/>
                  <a:gd name="connsiteY16" fmla="*/ 1276350 h 3917950"/>
                  <a:gd name="connsiteX17" fmla="*/ 2698752 w 5105400"/>
                  <a:gd name="connsiteY17" fmla="*/ 1416050 h 3917950"/>
                  <a:gd name="connsiteX18" fmla="*/ 2794000 w 5105400"/>
                  <a:gd name="connsiteY18" fmla="*/ 1543050 h 3917950"/>
                  <a:gd name="connsiteX19" fmla="*/ 2800352 w 5105400"/>
                  <a:gd name="connsiteY19" fmla="*/ 1631950 h 3917950"/>
                  <a:gd name="connsiteX20" fmla="*/ 2876552 w 5105400"/>
                  <a:gd name="connsiteY20" fmla="*/ 1651000 h 3917950"/>
                  <a:gd name="connsiteX21" fmla="*/ 2895600 w 5105400"/>
                  <a:gd name="connsiteY21" fmla="*/ 1733550 h 3917950"/>
                  <a:gd name="connsiteX22" fmla="*/ 3111504 w 5105400"/>
                  <a:gd name="connsiteY22" fmla="*/ 1758950 h 3917950"/>
                  <a:gd name="connsiteX23" fmla="*/ 3232152 w 5105400"/>
                  <a:gd name="connsiteY23" fmla="*/ 1638300 h 3917950"/>
                  <a:gd name="connsiteX24" fmla="*/ 3213104 w 5105400"/>
                  <a:gd name="connsiteY24" fmla="*/ 1536700 h 3917950"/>
                  <a:gd name="connsiteX25" fmla="*/ 3181352 w 5105400"/>
                  <a:gd name="connsiteY25" fmla="*/ 1466850 h 3917950"/>
                  <a:gd name="connsiteX26" fmla="*/ 3194052 w 5105400"/>
                  <a:gd name="connsiteY26" fmla="*/ 1295400 h 3917950"/>
                  <a:gd name="connsiteX27" fmla="*/ 3162304 w 5105400"/>
                  <a:gd name="connsiteY27" fmla="*/ 1212850 h 3917950"/>
                  <a:gd name="connsiteX28" fmla="*/ 3244852 w 5105400"/>
                  <a:gd name="connsiteY28" fmla="*/ 1149350 h 3917950"/>
                  <a:gd name="connsiteX29" fmla="*/ 3257552 w 5105400"/>
                  <a:gd name="connsiteY29" fmla="*/ 850900 h 3917950"/>
                  <a:gd name="connsiteX30" fmla="*/ 3378200 w 5105400"/>
                  <a:gd name="connsiteY30" fmla="*/ 742950 h 3917950"/>
                  <a:gd name="connsiteX31" fmla="*/ 3467104 w 5105400"/>
                  <a:gd name="connsiteY31" fmla="*/ 812800 h 3917950"/>
                  <a:gd name="connsiteX32" fmla="*/ 3479800 w 5105400"/>
                  <a:gd name="connsiteY32" fmla="*/ 914400 h 3917950"/>
                  <a:gd name="connsiteX33" fmla="*/ 3657600 w 5105400"/>
                  <a:gd name="connsiteY33" fmla="*/ 946150 h 3917950"/>
                  <a:gd name="connsiteX34" fmla="*/ 3689352 w 5105400"/>
                  <a:gd name="connsiteY34" fmla="*/ 1035050 h 3917950"/>
                  <a:gd name="connsiteX35" fmla="*/ 3867152 w 5105400"/>
                  <a:gd name="connsiteY35" fmla="*/ 1028700 h 3917950"/>
                  <a:gd name="connsiteX36" fmla="*/ 4000504 w 5105400"/>
                  <a:gd name="connsiteY36" fmla="*/ 977900 h 3917950"/>
                  <a:gd name="connsiteX37" fmla="*/ 4146552 w 5105400"/>
                  <a:gd name="connsiteY37" fmla="*/ 990600 h 3917950"/>
                  <a:gd name="connsiteX38" fmla="*/ 4235452 w 5105400"/>
                  <a:gd name="connsiteY38" fmla="*/ 939800 h 3917950"/>
                  <a:gd name="connsiteX39" fmla="*/ 4298952 w 5105400"/>
                  <a:gd name="connsiteY39" fmla="*/ 984250 h 3917950"/>
                  <a:gd name="connsiteX40" fmla="*/ 4432304 w 5105400"/>
                  <a:gd name="connsiteY40" fmla="*/ 908050 h 3917950"/>
                  <a:gd name="connsiteX41" fmla="*/ 4654552 w 5105400"/>
                  <a:gd name="connsiteY41" fmla="*/ 927100 h 3917950"/>
                  <a:gd name="connsiteX42" fmla="*/ 4699000 w 5105400"/>
                  <a:gd name="connsiteY42" fmla="*/ 1187450 h 3917950"/>
                  <a:gd name="connsiteX43" fmla="*/ 4654552 w 5105400"/>
                  <a:gd name="connsiteY43" fmla="*/ 1308100 h 3917950"/>
                  <a:gd name="connsiteX44" fmla="*/ 4572000 w 5105400"/>
                  <a:gd name="connsiteY44" fmla="*/ 1447800 h 3917950"/>
                  <a:gd name="connsiteX45" fmla="*/ 4591052 w 5105400"/>
                  <a:gd name="connsiteY45" fmla="*/ 1524000 h 3917950"/>
                  <a:gd name="connsiteX46" fmla="*/ 4597400 w 5105400"/>
                  <a:gd name="connsiteY46" fmla="*/ 1631950 h 3917950"/>
                  <a:gd name="connsiteX47" fmla="*/ 4686304 w 5105400"/>
                  <a:gd name="connsiteY47" fmla="*/ 1720850 h 3917950"/>
                  <a:gd name="connsiteX48" fmla="*/ 4724400 w 5105400"/>
                  <a:gd name="connsiteY48" fmla="*/ 1733550 h 3917950"/>
                  <a:gd name="connsiteX49" fmla="*/ 4775200 w 5105400"/>
                  <a:gd name="connsiteY49" fmla="*/ 1847850 h 3917950"/>
                  <a:gd name="connsiteX50" fmla="*/ 4870452 w 5105400"/>
                  <a:gd name="connsiteY50" fmla="*/ 1854200 h 3917950"/>
                  <a:gd name="connsiteX51" fmla="*/ 4984752 w 5105400"/>
                  <a:gd name="connsiteY51" fmla="*/ 1854200 h 3917950"/>
                  <a:gd name="connsiteX52" fmla="*/ 4895852 w 5105400"/>
                  <a:gd name="connsiteY52" fmla="*/ 2063750 h 3917950"/>
                  <a:gd name="connsiteX53" fmla="*/ 4902200 w 5105400"/>
                  <a:gd name="connsiteY53" fmla="*/ 2235200 h 3917950"/>
                  <a:gd name="connsiteX54" fmla="*/ 4940304 w 5105400"/>
                  <a:gd name="connsiteY54" fmla="*/ 2254250 h 3917950"/>
                  <a:gd name="connsiteX55" fmla="*/ 4953000 w 5105400"/>
                  <a:gd name="connsiteY55" fmla="*/ 2381250 h 3917950"/>
                  <a:gd name="connsiteX56" fmla="*/ 4914904 w 5105400"/>
                  <a:gd name="connsiteY56" fmla="*/ 2413000 h 3917950"/>
                  <a:gd name="connsiteX57" fmla="*/ 4978400 w 5105400"/>
                  <a:gd name="connsiteY57" fmla="*/ 2514600 h 3917950"/>
                  <a:gd name="connsiteX58" fmla="*/ 5060952 w 5105400"/>
                  <a:gd name="connsiteY58" fmla="*/ 2520950 h 3917950"/>
                  <a:gd name="connsiteX59" fmla="*/ 5080000 w 5105400"/>
                  <a:gd name="connsiteY59" fmla="*/ 2565400 h 3917950"/>
                  <a:gd name="connsiteX60" fmla="*/ 5105400 w 5105400"/>
                  <a:gd name="connsiteY60" fmla="*/ 2597150 h 3917950"/>
                  <a:gd name="connsiteX61" fmla="*/ 5054600 w 5105400"/>
                  <a:gd name="connsiteY61" fmla="*/ 2870200 h 3917950"/>
                  <a:gd name="connsiteX62" fmla="*/ 4883152 w 5105400"/>
                  <a:gd name="connsiteY62" fmla="*/ 2959100 h 3917950"/>
                  <a:gd name="connsiteX63" fmla="*/ 4864104 w 5105400"/>
                  <a:gd name="connsiteY63" fmla="*/ 3048000 h 3917950"/>
                  <a:gd name="connsiteX64" fmla="*/ 4845052 w 5105400"/>
                  <a:gd name="connsiteY64" fmla="*/ 3206750 h 3917950"/>
                  <a:gd name="connsiteX65" fmla="*/ 4781552 w 5105400"/>
                  <a:gd name="connsiteY65" fmla="*/ 3282950 h 3917950"/>
                  <a:gd name="connsiteX66" fmla="*/ 4660904 w 5105400"/>
                  <a:gd name="connsiteY66" fmla="*/ 3340100 h 3917950"/>
                  <a:gd name="connsiteX67" fmla="*/ 4597400 w 5105400"/>
                  <a:gd name="connsiteY67" fmla="*/ 3517900 h 3917950"/>
                  <a:gd name="connsiteX68" fmla="*/ 4622800 w 5105400"/>
                  <a:gd name="connsiteY68" fmla="*/ 3663950 h 3917950"/>
                  <a:gd name="connsiteX69" fmla="*/ 4559304 w 5105400"/>
                  <a:gd name="connsiteY69" fmla="*/ 3676650 h 3917950"/>
                  <a:gd name="connsiteX70" fmla="*/ 4495800 w 5105400"/>
                  <a:gd name="connsiteY70" fmla="*/ 3632200 h 3917950"/>
                  <a:gd name="connsiteX71" fmla="*/ 4419600 w 5105400"/>
                  <a:gd name="connsiteY71" fmla="*/ 3676650 h 3917950"/>
                  <a:gd name="connsiteX72" fmla="*/ 4387852 w 5105400"/>
                  <a:gd name="connsiteY72" fmla="*/ 3765550 h 3917950"/>
                  <a:gd name="connsiteX73" fmla="*/ 4133852 w 5105400"/>
                  <a:gd name="connsiteY73" fmla="*/ 3854450 h 3917950"/>
                  <a:gd name="connsiteX74" fmla="*/ 3943352 w 5105400"/>
                  <a:gd name="connsiteY74" fmla="*/ 3689350 h 3917950"/>
                  <a:gd name="connsiteX75" fmla="*/ 3987800 w 5105400"/>
                  <a:gd name="connsiteY75" fmla="*/ 3644900 h 3917950"/>
                  <a:gd name="connsiteX76" fmla="*/ 3911600 w 5105400"/>
                  <a:gd name="connsiteY76" fmla="*/ 3575050 h 3917950"/>
                  <a:gd name="connsiteX77" fmla="*/ 3867152 w 5105400"/>
                  <a:gd name="connsiteY77" fmla="*/ 3575050 h 3917950"/>
                  <a:gd name="connsiteX78" fmla="*/ 3892552 w 5105400"/>
                  <a:gd name="connsiteY78" fmla="*/ 3409950 h 3917950"/>
                  <a:gd name="connsiteX79" fmla="*/ 3949704 w 5105400"/>
                  <a:gd name="connsiteY79" fmla="*/ 3295650 h 3917950"/>
                  <a:gd name="connsiteX80" fmla="*/ 3905252 w 5105400"/>
                  <a:gd name="connsiteY80" fmla="*/ 3079750 h 3917950"/>
                  <a:gd name="connsiteX81" fmla="*/ 3962400 w 5105400"/>
                  <a:gd name="connsiteY81" fmla="*/ 2965450 h 3917950"/>
                  <a:gd name="connsiteX82" fmla="*/ 3911600 w 5105400"/>
                  <a:gd name="connsiteY82" fmla="*/ 2921000 h 3917950"/>
                  <a:gd name="connsiteX83" fmla="*/ 3917952 w 5105400"/>
                  <a:gd name="connsiteY83" fmla="*/ 2825750 h 3917950"/>
                  <a:gd name="connsiteX84" fmla="*/ 4000504 w 5105400"/>
                  <a:gd name="connsiteY84" fmla="*/ 2743200 h 3917950"/>
                  <a:gd name="connsiteX85" fmla="*/ 3898904 w 5105400"/>
                  <a:gd name="connsiteY85" fmla="*/ 2527300 h 3917950"/>
                  <a:gd name="connsiteX86" fmla="*/ 4019552 w 5105400"/>
                  <a:gd name="connsiteY86" fmla="*/ 2317750 h 3917950"/>
                  <a:gd name="connsiteX87" fmla="*/ 4184652 w 5105400"/>
                  <a:gd name="connsiteY87" fmla="*/ 2343150 h 3917950"/>
                  <a:gd name="connsiteX88" fmla="*/ 4330704 w 5105400"/>
                  <a:gd name="connsiteY88" fmla="*/ 2324100 h 3917950"/>
                  <a:gd name="connsiteX89" fmla="*/ 4337052 w 5105400"/>
                  <a:gd name="connsiteY89" fmla="*/ 2197100 h 3917950"/>
                  <a:gd name="connsiteX90" fmla="*/ 4248152 w 5105400"/>
                  <a:gd name="connsiteY90" fmla="*/ 2127250 h 3917950"/>
                  <a:gd name="connsiteX91" fmla="*/ 4083052 w 5105400"/>
                  <a:gd name="connsiteY91" fmla="*/ 1949450 h 3917950"/>
                  <a:gd name="connsiteX92" fmla="*/ 3924304 w 5105400"/>
                  <a:gd name="connsiteY92" fmla="*/ 1911350 h 3917950"/>
                  <a:gd name="connsiteX93" fmla="*/ 3702052 w 5105400"/>
                  <a:gd name="connsiteY93" fmla="*/ 1892300 h 3917950"/>
                  <a:gd name="connsiteX94" fmla="*/ 3619504 w 5105400"/>
                  <a:gd name="connsiteY94" fmla="*/ 1955800 h 3917950"/>
                  <a:gd name="connsiteX95" fmla="*/ 3511552 w 5105400"/>
                  <a:gd name="connsiteY95" fmla="*/ 1987550 h 3917950"/>
                  <a:gd name="connsiteX96" fmla="*/ 3289304 w 5105400"/>
                  <a:gd name="connsiteY96" fmla="*/ 2012950 h 3917950"/>
                  <a:gd name="connsiteX97" fmla="*/ 3251200 w 5105400"/>
                  <a:gd name="connsiteY97" fmla="*/ 2159000 h 3917950"/>
                  <a:gd name="connsiteX98" fmla="*/ 3187704 w 5105400"/>
                  <a:gd name="connsiteY98" fmla="*/ 2247900 h 3917950"/>
                  <a:gd name="connsiteX99" fmla="*/ 3175000 w 5105400"/>
                  <a:gd name="connsiteY99" fmla="*/ 2362200 h 3917950"/>
                  <a:gd name="connsiteX100" fmla="*/ 3155952 w 5105400"/>
                  <a:gd name="connsiteY100" fmla="*/ 2501900 h 3917950"/>
                  <a:gd name="connsiteX101" fmla="*/ 2984504 w 5105400"/>
                  <a:gd name="connsiteY101" fmla="*/ 2559050 h 3917950"/>
                  <a:gd name="connsiteX102" fmla="*/ 2749552 w 5105400"/>
                  <a:gd name="connsiteY102" fmla="*/ 2673350 h 3917950"/>
                  <a:gd name="connsiteX103" fmla="*/ 2667000 w 5105400"/>
                  <a:gd name="connsiteY103" fmla="*/ 2768600 h 3917950"/>
                  <a:gd name="connsiteX104" fmla="*/ 2609852 w 5105400"/>
                  <a:gd name="connsiteY104" fmla="*/ 2946400 h 3917950"/>
                  <a:gd name="connsiteX105" fmla="*/ 2628904 w 5105400"/>
                  <a:gd name="connsiteY105" fmla="*/ 3079750 h 3917950"/>
                  <a:gd name="connsiteX106" fmla="*/ 2533652 w 5105400"/>
                  <a:gd name="connsiteY106" fmla="*/ 3225800 h 3917950"/>
                  <a:gd name="connsiteX107" fmla="*/ 2425704 w 5105400"/>
                  <a:gd name="connsiteY107" fmla="*/ 3340100 h 3917950"/>
                  <a:gd name="connsiteX108" fmla="*/ 2298704 w 5105400"/>
                  <a:gd name="connsiteY108" fmla="*/ 3397250 h 3917950"/>
                  <a:gd name="connsiteX109" fmla="*/ 2241552 w 5105400"/>
                  <a:gd name="connsiteY109" fmla="*/ 3486150 h 3917950"/>
                  <a:gd name="connsiteX110" fmla="*/ 2216152 w 5105400"/>
                  <a:gd name="connsiteY110" fmla="*/ 3663950 h 3917950"/>
                  <a:gd name="connsiteX111" fmla="*/ 2222504 w 5105400"/>
                  <a:gd name="connsiteY111" fmla="*/ 3765550 h 3917950"/>
                  <a:gd name="connsiteX112" fmla="*/ 2298704 w 5105400"/>
                  <a:gd name="connsiteY112" fmla="*/ 3848100 h 3917950"/>
                  <a:gd name="connsiteX113" fmla="*/ 2305052 w 5105400"/>
                  <a:gd name="connsiteY113" fmla="*/ 3917950 h 3917950"/>
                  <a:gd name="connsiteX114" fmla="*/ 2038352 w 5105400"/>
                  <a:gd name="connsiteY114" fmla="*/ 3822700 h 3917950"/>
                  <a:gd name="connsiteX115" fmla="*/ 1714504 w 5105400"/>
                  <a:gd name="connsiteY115" fmla="*/ 3695700 h 3917950"/>
                  <a:gd name="connsiteX116" fmla="*/ 1454152 w 5105400"/>
                  <a:gd name="connsiteY116" fmla="*/ 3644900 h 3917950"/>
                  <a:gd name="connsiteX117" fmla="*/ 1174752 w 5105400"/>
                  <a:gd name="connsiteY117" fmla="*/ 3676650 h 3917950"/>
                  <a:gd name="connsiteX118" fmla="*/ 939800 w 5105400"/>
                  <a:gd name="connsiteY118" fmla="*/ 3733800 h 3917950"/>
                  <a:gd name="connsiteX119" fmla="*/ 787400 w 5105400"/>
                  <a:gd name="connsiteY119" fmla="*/ 3663950 h 3917950"/>
                  <a:gd name="connsiteX120" fmla="*/ 393704 w 5105400"/>
                  <a:gd name="connsiteY120" fmla="*/ 3606800 h 3917950"/>
                  <a:gd name="connsiteX121" fmla="*/ 31752 w 5105400"/>
                  <a:gd name="connsiteY121" fmla="*/ 3613150 h 3917950"/>
                  <a:gd name="connsiteX122" fmla="*/ 44452 w 5105400"/>
                  <a:gd name="connsiteY122" fmla="*/ 3422650 h 3917950"/>
                  <a:gd name="connsiteX123" fmla="*/ 0 w 5105400"/>
                  <a:gd name="connsiteY123" fmla="*/ 3327400 h 3917950"/>
                  <a:gd name="connsiteX124" fmla="*/ 6352 w 5105400"/>
                  <a:gd name="connsiteY124" fmla="*/ 3225800 h 3917950"/>
                  <a:gd name="connsiteX125" fmla="*/ 69852 w 5105400"/>
                  <a:gd name="connsiteY125" fmla="*/ 3175000 h 3917950"/>
                  <a:gd name="connsiteX126" fmla="*/ 63504 w 5105400"/>
                  <a:gd name="connsiteY126" fmla="*/ 3060700 h 3917950"/>
                  <a:gd name="connsiteX127" fmla="*/ 177800 w 5105400"/>
                  <a:gd name="connsiteY127" fmla="*/ 2971800 h 3917950"/>
                  <a:gd name="connsiteX128" fmla="*/ 355600 w 5105400"/>
                  <a:gd name="connsiteY128" fmla="*/ 2946400 h 3917950"/>
                  <a:gd name="connsiteX129" fmla="*/ 374652 w 5105400"/>
                  <a:gd name="connsiteY129" fmla="*/ 2851150 h 3917950"/>
                  <a:gd name="connsiteX130" fmla="*/ 463552 w 5105400"/>
                  <a:gd name="connsiteY130" fmla="*/ 2851150 h 3917950"/>
                  <a:gd name="connsiteX131" fmla="*/ 495304 w 5105400"/>
                  <a:gd name="connsiteY131" fmla="*/ 2806700 h 3917950"/>
                  <a:gd name="connsiteX132" fmla="*/ 584200 w 5105400"/>
                  <a:gd name="connsiteY132" fmla="*/ 2584450 h 3917950"/>
                  <a:gd name="connsiteX133" fmla="*/ 666752 w 5105400"/>
                  <a:gd name="connsiteY133" fmla="*/ 2546350 h 3917950"/>
                  <a:gd name="connsiteX134" fmla="*/ 711200 w 5105400"/>
                  <a:gd name="connsiteY134" fmla="*/ 2495550 h 3917950"/>
                  <a:gd name="connsiteX135" fmla="*/ 692152 w 5105400"/>
                  <a:gd name="connsiteY135" fmla="*/ 2330450 h 3917950"/>
                  <a:gd name="connsiteX136" fmla="*/ 762000 w 5105400"/>
                  <a:gd name="connsiteY136" fmla="*/ 2222500 h 3917950"/>
                  <a:gd name="connsiteX137" fmla="*/ 920752 w 5105400"/>
                  <a:gd name="connsiteY137" fmla="*/ 2095500 h 3917950"/>
                  <a:gd name="connsiteX138" fmla="*/ 946152 w 5105400"/>
                  <a:gd name="connsiteY138" fmla="*/ 2025650 h 3917950"/>
                  <a:gd name="connsiteX139" fmla="*/ 984252 w 5105400"/>
                  <a:gd name="connsiteY139" fmla="*/ 2019300 h 3917950"/>
                  <a:gd name="connsiteX140" fmla="*/ 1016000 w 5105400"/>
                  <a:gd name="connsiteY140" fmla="*/ 1879600 h 3917950"/>
                  <a:gd name="connsiteX141" fmla="*/ 1060452 w 5105400"/>
                  <a:gd name="connsiteY141" fmla="*/ 1828800 h 3917950"/>
                  <a:gd name="connsiteX142" fmla="*/ 1060452 w 5105400"/>
                  <a:gd name="connsiteY142" fmla="*/ 1765300 h 3917950"/>
                  <a:gd name="connsiteX143" fmla="*/ 1035052 w 5105400"/>
                  <a:gd name="connsiteY143" fmla="*/ 1708150 h 3917950"/>
                  <a:gd name="connsiteX144" fmla="*/ 1103160 w 5105400"/>
                  <a:gd name="connsiteY144" fmla="*/ 1584324 h 3917950"/>
                  <a:gd name="connsiteX145" fmla="*/ 1241428 w 5105400"/>
                  <a:gd name="connsiteY145" fmla="*/ 1584324 h 3917950"/>
                  <a:gd name="connsiteX146" fmla="*/ 1250952 w 5105400"/>
                  <a:gd name="connsiteY146" fmla="*/ 1498600 h 3917950"/>
                  <a:gd name="connsiteX147" fmla="*/ 1270000 w 5105400"/>
                  <a:gd name="connsiteY147" fmla="*/ 1431924 h 3917950"/>
                  <a:gd name="connsiteX148" fmla="*/ 1384304 w 5105400"/>
                  <a:gd name="connsiteY148" fmla="*/ 1412876 h 3917950"/>
                  <a:gd name="connsiteX149" fmla="*/ 1412876 w 5105400"/>
                  <a:gd name="connsiteY149" fmla="*/ 1365250 h 3917950"/>
                  <a:gd name="connsiteX150" fmla="*/ 1536704 w 5105400"/>
                  <a:gd name="connsiteY150" fmla="*/ 1336676 h 3917950"/>
                  <a:gd name="connsiteX151" fmla="*/ 1584328 w 5105400"/>
                  <a:gd name="connsiteY151" fmla="*/ 1279524 h 3917950"/>
                  <a:gd name="connsiteX152" fmla="*/ 1679576 w 5105400"/>
                  <a:gd name="connsiteY152" fmla="*/ 1250950 h 3917950"/>
                  <a:gd name="connsiteX153" fmla="*/ 1717676 w 5105400"/>
                  <a:gd name="connsiteY153" fmla="*/ 1146176 h 3917950"/>
                  <a:gd name="connsiteX154" fmla="*/ 1812928 w 5105400"/>
                  <a:gd name="connsiteY154" fmla="*/ 1098550 h 3917950"/>
                  <a:gd name="connsiteX155" fmla="*/ 1889128 w 5105400"/>
                  <a:gd name="connsiteY155" fmla="*/ 1127124 h 3917950"/>
                  <a:gd name="connsiteX156" fmla="*/ 1898652 w 5105400"/>
                  <a:gd name="connsiteY156" fmla="*/ 1060450 h 3917950"/>
                  <a:gd name="connsiteX157" fmla="*/ 2032000 w 5105400"/>
                  <a:gd name="connsiteY157" fmla="*/ 1041400 h 3917950"/>
                  <a:gd name="connsiteX158" fmla="*/ 2060576 w 5105400"/>
                  <a:gd name="connsiteY158" fmla="*/ 917576 h 3917950"/>
                  <a:gd name="connsiteX159" fmla="*/ 1993904 w 5105400"/>
                  <a:gd name="connsiteY159" fmla="*/ 860424 h 3917950"/>
                  <a:gd name="connsiteX160" fmla="*/ 2003428 w 5105400"/>
                  <a:gd name="connsiteY160" fmla="*/ 812800 h 3917950"/>
                  <a:gd name="connsiteX161" fmla="*/ 1974852 w 5105400"/>
                  <a:gd name="connsiteY161" fmla="*/ 755650 h 3917950"/>
                  <a:gd name="connsiteX162" fmla="*/ 1984376 w 5105400"/>
                  <a:gd name="connsiteY162" fmla="*/ 688976 h 3917950"/>
                  <a:gd name="connsiteX163" fmla="*/ 2079628 w 5105400"/>
                  <a:gd name="connsiteY163" fmla="*/ 688976 h 3917950"/>
                  <a:gd name="connsiteX164" fmla="*/ 2098676 w 5105400"/>
                  <a:gd name="connsiteY164" fmla="*/ 546100 h 3917950"/>
                  <a:gd name="connsiteX165" fmla="*/ 2012952 w 5105400"/>
                  <a:gd name="connsiteY165" fmla="*/ 488950 h 3917950"/>
                  <a:gd name="connsiteX166" fmla="*/ 2070104 w 5105400"/>
                  <a:gd name="connsiteY166" fmla="*/ 336550 h 3917950"/>
                  <a:gd name="connsiteX167" fmla="*/ 2060576 w 5105400"/>
                  <a:gd name="connsiteY167" fmla="*/ 298450 h 3917950"/>
                  <a:gd name="connsiteX168" fmla="*/ 2108200 w 5105400"/>
                  <a:gd name="connsiteY168" fmla="*/ 222250 h 3917950"/>
                  <a:gd name="connsiteX169" fmla="*/ 2174876 w 5105400"/>
                  <a:gd name="connsiteY169" fmla="*/ 241300 h 3917950"/>
                  <a:gd name="connsiteX170" fmla="*/ 2222504 w 5105400"/>
                  <a:gd name="connsiteY170" fmla="*/ 146050 h 3917950"/>
                  <a:gd name="connsiteX171" fmla="*/ 2222504 w 5105400"/>
                  <a:gd name="connsiteY171" fmla="*/ 69850 h 3917950"/>
                  <a:gd name="connsiteX172" fmla="*/ 2270128 w 5105400"/>
                  <a:gd name="connsiteY172" fmla="*/ 3176 h 3917950"/>
                  <a:gd name="connsiteX173" fmla="*/ 2269688 w 5105400"/>
                  <a:gd name="connsiteY173" fmla="*/ 2360 h 39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5105400" h="3917950">
                    <a:moveTo>
                      <a:pt x="2279652" y="0"/>
                    </a:moveTo>
                    <a:lnTo>
                      <a:pt x="2343152" y="177800"/>
                    </a:lnTo>
                    <a:lnTo>
                      <a:pt x="2330452" y="234950"/>
                    </a:lnTo>
                    <a:lnTo>
                      <a:pt x="2343152" y="298450"/>
                    </a:lnTo>
                    <a:lnTo>
                      <a:pt x="2413000" y="355600"/>
                    </a:lnTo>
                    <a:lnTo>
                      <a:pt x="2419352" y="457200"/>
                    </a:lnTo>
                    <a:lnTo>
                      <a:pt x="2406652" y="501650"/>
                    </a:lnTo>
                    <a:lnTo>
                      <a:pt x="2393952" y="628650"/>
                    </a:lnTo>
                    <a:lnTo>
                      <a:pt x="2355852" y="692150"/>
                    </a:lnTo>
                    <a:lnTo>
                      <a:pt x="2393952" y="793750"/>
                    </a:lnTo>
                    <a:lnTo>
                      <a:pt x="2374904" y="920750"/>
                    </a:lnTo>
                    <a:lnTo>
                      <a:pt x="2292352" y="990600"/>
                    </a:lnTo>
                    <a:lnTo>
                      <a:pt x="2400304" y="1060450"/>
                    </a:lnTo>
                    <a:lnTo>
                      <a:pt x="2406652" y="1212850"/>
                    </a:lnTo>
                    <a:lnTo>
                      <a:pt x="2489200" y="1270000"/>
                    </a:lnTo>
                    <a:lnTo>
                      <a:pt x="2597152" y="1168400"/>
                    </a:lnTo>
                    <a:lnTo>
                      <a:pt x="2749552" y="1276350"/>
                    </a:lnTo>
                    <a:lnTo>
                      <a:pt x="2698752" y="1416050"/>
                    </a:lnTo>
                    <a:lnTo>
                      <a:pt x="2794000" y="1543050"/>
                    </a:lnTo>
                    <a:lnTo>
                      <a:pt x="2800352" y="1631950"/>
                    </a:lnTo>
                    <a:lnTo>
                      <a:pt x="2876552" y="1651000"/>
                    </a:lnTo>
                    <a:lnTo>
                      <a:pt x="2895600" y="1733550"/>
                    </a:lnTo>
                    <a:lnTo>
                      <a:pt x="3111504" y="1758950"/>
                    </a:lnTo>
                    <a:lnTo>
                      <a:pt x="3232152" y="1638300"/>
                    </a:lnTo>
                    <a:lnTo>
                      <a:pt x="3213104" y="1536700"/>
                    </a:lnTo>
                    <a:lnTo>
                      <a:pt x="3181352" y="1466850"/>
                    </a:lnTo>
                    <a:lnTo>
                      <a:pt x="3194052" y="1295400"/>
                    </a:lnTo>
                    <a:lnTo>
                      <a:pt x="3162304" y="1212850"/>
                    </a:lnTo>
                    <a:lnTo>
                      <a:pt x="3244852" y="1149350"/>
                    </a:lnTo>
                    <a:lnTo>
                      <a:pt x="3257552" y="850900"/>
                    </a:lnTo>
                    <a:lnTo>
                      <a:pt x="3378200" y="742950"/>
                    </a:lnTo>
                    <a:lnTo>
                      <a:pt x="3467104" y="812800"/>
                    </a:lnTo>
                    <a:lnTo>
                      <a:pt x="3479800" y="914400"/>
                    </a:lnTo>
                    <a:lnTo>
                      <a:pt x="3657600" y="946150"/>
                    </a:lnTo>
                    <a:lnTo>
                      <a:pt x="3689352" y="1035050"/>
                    </a:lnTo>
                    <a:lnTo>
                      <a:pt x="3867152" y="1028700"/>
                    </a:lnTo>
                    <a:lnTo>
                      <a:pt x="4000504" y="977900"/>
                    </a:lnTo>
                    <a:lnTo>
                      <a:pt x="4146552" y="990600"/>
                    </a:lnTo>
                    <a:lnTo>
                      <a:pt x="4235452" y="939800"/>
                    </a:lnTo>
                    <a:lnTo>
                      <a:pt x="4298952" y="984250"/>
                    </a:lnTo>
                    <a:lnTo>
                      <a:pt x="4432304" y="908050"/>
                    </a:lnTo>
                    <a:lnTo>
                      <a:pt x="4654552" y="927100"/>
                    </a:lnTo>
                    <a:lnTo>
                      <a:pt x="4699000" y="1187450"/>
                    </a:lnTo>
                    <a:lnTo>
                      <a:pt x="4654552" y="1308100"/>
                    </a:lnTo>
                    <a:lnTo>
                      <a:pt x="4572000" y="1447800"/>
                    </a:lnTo>
                    <a:lnTo>
                      <a:pt x="4591052" y="1524000"/>
                    </a:lnTo>
                    <a:lnTo>
                      <a:pt x="4597400" y="1631950"/>
                    </a:lnTo>
                    <a:lnTo>
                      <a:pt x="4686304" y="1720850"/>
                    </a:lnTo>
                    <a:lnTo>
                      <a:pt x="4724400" y="1733550"/>
                    </a:lnTo>
                    <a:lnTo>
                      <a:pt x="4775200" y="1847850"/>
                    </a:lnTo>
                    <a:lnTo>
                      <a:pt x="4870452" y="1854200"/>
                    </a:lnTo>
                    <a:lnTo>
                      <a:pt x="4984752" y="1854200"/>
                    </a:lnTo>
                    <a:lnTo>
                      <a:pt x="4895852" y="2063750"/>
                    </a:lnTo>
                    <a:lnTo>
                      <a:pt x="4902200" y="2235200"/>
                    </a:lnTo>
                    <a:lnTo>
                      <a:pt x="4940304" y="2254250"/>
                    </a:lnTo>
                    <a:lnTo>
                      <a:pt x="4953000" y="2381250"/>
                    </a:lnTo>
                    <a:lnTo>
                      <a:pt x="4914904" y="2413000"/>
                    </a:lnTo>
                    <a:lnTo>
                      <a:pt x="4978400" y="2514600"/>
                    </a:lnTo>
                    <a:lnTo>
                      <a:pt x="5060952" y="2520950"/>
                    </a:lnTo>
                    <a:lnTo>
                      <a:pt x="5080000" y="2565400"/>
                    </a:lnTo>
                    <a:lnTo>
                      <a:pt x="5105400" y="2597150"/>
                    </a:lnTo>
                    <a:lnTo>
                      <a:pt x="5054600" y="2870200"/>
                    </a:lnTo>
                    <a:lnTo>
                      <a:pt x="4883152" y="2959100"/>
                    </a:lnTo>
                    <a:lnTo>
                      <a:pt x="4864104" y="3048000"/>
                    </a:lnTo>
                    <a:lnTo>
                      <a:pt x="4845052" y="3206750"/>
                    </a:lnTo>
                    <a:lnTo>
                      <a:pt x="4781552" y="3282950"/>
                    </a:lnTo>
                    <a:lnTo>
                      <a:pt x="4660904" y="3340100"/>
                    </a:lnTo>
                    <a:lnTo>
                      <a:pt x="4597400" y="3517900"/>
                    </a:lnTo>
                    <a:lnTo>
                      <a:pt x="4622800" y="3663950"/>
                    </a:lnTo>
                    <a:lnTo>
                      <a:pt x="4559304" y="3676650"/>
                    </a:lnTo>
                    <a:lnTo>
                      <a:pt x="4495800" y="3632200"/>
                    </a:lnTo>
                    <a:lnTo>
                      <a:pt x="4419600" y="3676650"/>
                    </a:lnTo>
                    <a:lnTo>
                      <a:pt x="4387852" y="3765550"/>
                    </a:lnTo>
                    <a:lnTo>
                      <a:pt x="4133852" y="3854450"/>
                    </a:lnTo>
                    <a:lnTo>
                      <a:pt x="3943352" y="3689350"/>
                    </a:lnTo>
                    <a:lnTo>
                      <a:pt x="3987800" y="3644900"/>
                    </a:lnTo>
                    <a:lnTo>
                      <a:pt x="3911600" y="3575050"/>
                    </a:lnTo>
                    <a:lnTo>
                      <a:pt x="3867152" y="3575050"/>
                    </a:lnTo>
                    <a:lnTo>
                      <a:pt x="3892552" y="3409950"/>
                    </a:lnTo>
                    <a:lnTo>
                      <a:pt x="3949704" y="3295650"/>
                    </a:lnTo>
                    <a:lnTo>
                      <a:pt x="3905252" y="3079750"/>
                    </a:lnTo>
                    <a:lnTo>
                      <a:pt x="3962400" y="2965450"/>
                    </a:lnTo>
                    <a:lnTo>
                      <a:pt x="3911600" y="2921000"/>
                    </a:lnTo>
                    <a:lnTo>
                      <a:pt x="3917952" y="2825750"/>
                    </a:lnTo>
                    <a:lnTo>
                      <a:pt x="4000504" y="2743200"/>
                    </a:lnTo>
                    <a:lnTo>
                      <a:pt x="3898904" y="2527300"/>
                    </a:lnTo>
                    <a:lnTo>
                      <a:pt x="4019552" y="2317750"/>
                    </a:lnTo>
                    <a:lnTo>
                      <a:pt x="4184652" y="2343150"/>
                    </a:lnTo>
                    <a:lnTo>
                      <a:pt x="4330704" y="2324100"/>
                    </a:lnTo>
                    <a:lnTo>
                      <a:pt x="4337052" y="2197100"/>
                    </a:lnTo>
                    <a:lnTo>
                      <a:pt x="4248152" y="2127250"/>
                    </a:lnTo>
                    <a:lnTo>
                      <a:pt x="4083052" y="1949450"/>
                    </a:lnTo>
                    <a:lnTo>
                      <a:pt x="3924304" y="1911350"/>
                    </a:lnTo>
                    <a:lnTo>
                      <a:pt x="3702052" y="1892300"/>
                    </a:lnTo>
                    <a:lnTo>
                      <a:pt x="3619504" y="1955800"/>
                    </a:lnTo>
                    <a:lnTo>
                      <a:pt x="3511552" y="1987550"/>
                    </a:lnTo>
                    <a:lnTo>
                      <a:pt x="3289304" y="2012950"/>
                    </a:lnTo>
                    <a:lnTo>
                      <a:pt x="3251200" y="2159000"/>
                    </a:lnTo>
                    <a:lnTo>
                      <a:pt x="3187704" y="2247900"/>
                    </a:lnTo>
                    <a:lnTo>
                      <a:pt x="3175000" y="2362200"/>
                    </a:lnTo>
                    <a:lnTo>
                      <a:pt x="3155952" y="2501900"/>
                    </a:lnTo>
                    <a:lnTo>
                      <a:pt x="2984504" y="2559050"/>
                    </a:lnTo>
                    <a:lnTo>
                      <a:pt x="2749552" y="2673350"/>
                    </a:lnTo>
                    <a:lnTo>
                      <a:pt x="2667000" y="2768600"/>
                    </a:lnTo>
                    <a:lnTo>
                      <a:pt x="2609852" y="2946400"/>
                    </a:lnTo>
                    <a:lnTo>
                      <a:pt x="2628904" y="3079750"/>
                    </a:lnTo>
                    <a:lnTo>
                      <a:pt x="2533652" y="3225800"/>
                    </a:lnTo>
                    <a:lnTo>
                      <a:pt x="2425704" y="3340100"/>
                    </a:lnTo>
                    <a:lnTo>
                      <a:pt x="2298704" y="3397250"/>
                    </a:lnTo>
                    <a:lnTo>
                      <a:pt x="2241552" y="3486150"/>
                    </a:lnTo>
                    <a:lnTo>
                      <a:pt x="2216152" y="3663950"/>
                    </a:lnTo>
                    <a:lnTo>
                      <a:pt x="2222504" y="3765550"/>
                    </a:lnTo>
                    <a:lnTo>
                      <a:pt x="2298704" y="3848100"/>
                    </a:lnTo>
                    <a:lnTo>
                      <a:pt x="2305052" y="3917950"/>
                    </a:lnTo>
                    <a:lnTo>
                      <a:pt x="2038352" y="3822700"/>
                    </a:lnTo>
                    <a:lnTo>
                      <a:pt x="1714504" y="3695700"/>
                    </a:lnTo>
                    <a:lnTo>
                      <a:pt x="1454152" y="3644900"/>
                    </a:lnTo>
                    <a:lnTo>
                      <a:pt x="1174752" y="3676650"/>
                    </a:lnTo>
                    <a:lnTo>
                      <a:pt x="939800" y="3733800"/>
                    </a:lnTo>
                    <a:lnTo>
                      <a:pt x="787400" y="3663950"/>
                    </a:lnTo>
                    <a:lnTo>
                      <a:pt x="393704" y="3606800"/>
                    </a:lnTo>
                    <a:lnTo>
                      <a:pt x="31752" y="3613150"/>
                    </a:lnTo>
                    <a:lnTo>
                      <a:pt x="44452" y="3422650"/>
                    </a:lnTo>
                    <a:lnTo>
                      <a:pt x="0" y="3327400"/>
                    </a:lnTo>
                    <a:lnTo>
                      <a:pt x="6352" y="3225800"/>
                    </a:lnTo>
                    <a:lnTo>
                      <a:pt x="69852" y="3175000"/>
                    </a:lnTo>
                    <a:lnTo>
                      <a:pt x="63504" y="3060700"/>
                    </a:lnTo>
                    <a:lnTo>
                      <a:pt x="177800" y="2971800"/>
                    </a:lnTo>
                    <a:lnTo>
                      <a:pt x="355600" y="2946400"/>
                    </a:lnTo>
                    <a:lnTo>
                      <a:pt x="374652" y="2851150"/>
                    </a:lnTo>
                    <a:lnTo>
                      <a:pt x="463552" y="2851150"/>
                    </a:lnTo>
                    <a:lnTo>
                      <a:pt x="495304" y="2806700"/>
                    </a:lnTo>
                    <a:lnTo>
                      <a:pt x="584200" y="2584450"/>
                    </a:lnTo>
                    <a:lnTo>
                      <a:pt x="666752" y="2546350"/>
                    </a:lnTo>
                    <a:lnTo>
                      <a:pt x="711200" y="2495550"/>
                    </a:lnTo>
                    <a:lnTo>
                      <a:pt x="692152" y="2330450"/>
                    </a:lnTo>
                    <a:lnTo>
                      <a:pt x="762000" y="2222500"/>
                    </a:lnTo>
                    <a:lnTo>
                      <a:pt x="920752" y="2095500"/>
                    </a:lnTo>
                    <a:lnTo>
                      <a:pt x="946152" y="2025650"/>
                    </a:lnTo>
                    <a:lnTo>
                      <a:pt x="984252" y="2019300"/>
                    </a:lnTo>
                    <a:lnTo>
                      <a:pt x="1016000" y="1879600"/>
                    </a:lnTo>
                    <a:lnTo>
                      <a:pt x="1060452" y="1828800"/>
                    </a:lnTo>
                    <a:lnTo>
                      <a:pt x="1060452" y="1765300"/>
                    </a:lnTo>
                    <a:lnTo>
                      <a:pt x="1035052" y="1708150"/>
                    </a:lnTo>
                    <a:lnTo>
                      <a:pt x="1103160" y="1584324"/>
                    </a:lnTo>
                    <a:lnTo>
                      <a:pt x="1241428" y="1584324"/>
                    </a:lnTo>
                    <a:lnTo>
                      <a:pt x="1250952" y="1498600"/>
                    </a:lnTo>
                    <a:lnTo>
                      <a:pt x="1270000" y="1431924"/>
                    </a:lnTo>
                    <a:lnTo>
                      <a:pt x="1384304" y="1412876"/>
                    </a:lnTo>
                    <a:lnTo>
                      <a:pt x="1412876" y="1365250"/>
                    </a:lnTo>
                    <a:lnTo>
                      <a:pt x="1536704" y="1336676"/>
                    </a:lnTo>
                    <a:lnTo>
                      <a:pt x="1584328" y="1279524"/>
                    </a:lnTo>
                    <a:lnTo>
                      <a:pt x="1679576" y="1250950"/>
                    </a:lnTo>
                    <a:lnTo>
                      <a:pt x="1717676" y="1146176"/>
                    </a:lnTo>
                    <a:lnTo>
                      <a:pt x="1812928" y="1098550"/>
                    </a:lnTo>
                    <a:lnTo>
                      <a:pt x="1889128" y="1127124"/>
                    </a:lnTo>
                    <a:lnTo>
                      <a:pt x="1898652" y="1060450"/>
                    </a:lnTo>
                    <a:lnTo>
                      <a:pt x="2032000" y="1041400"/>
                    </a:lnTo>
                    <a:lnTo>
                      <a:pt x="2060576" y="917576"/>
                    </a:lnTo>
                    <a:lnTo>
                      <a:pt x="1993904" y="860424"/>
                    </a:lnTo>
                    <a:lnTo>
                      <a:pt x="2003428" y="812800"/>
                    </a:lnTo>
                    <a:lnTo>
                      <a:pt x="1974852" y="755650"/>
                    </a:lnTo>
                    <a:lnTo>
                      <a:pt x="1984376" y="688976"/>
                    </a:lnTo>
                    <a:lnTo>
                      <a:pt x="2079628" y="688976"/>
                    </a:lnTo>
                    <a:lnTo>
                      <a:pt x="2098676" y="546100"/>
                    </a:lnTo>
                    <a:lnTo>
                      <a:pt x="2012952" y="488950"/>
                    </a:lnTo>
                    <a:lnTo>
                      <a:pt x="2070104" y="336550"/>
                    </a:lnTo>
                    <a:lnTo>
                      <a:pt x="2060576" y="298450"/>
                    </a:lnTo>
                    <a:lnTo>
                      <a:pt x="2108200" y="222250"/>
                    </a:lnTo>
                    <a:lnTo>
                      <a:pt x="2174876" y="241300"/>
                    </a:lnTo>
                    <a:lnTo>
                      <a:pt x="2222504" y="146050"/>
                    </a:lnTo>
                    <a:lnTo>
                      <a:pt x="2222504" y="69850"/>
                    </a:lnTo>
                    <a:lnTo>
                      <a:pt x="2270128" y="3176"/>
                    </a:lnTo>
                    <a:lnTo>
                      <a:pt x="2269688" y="236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BB1CFA96-C70A-82CE-2924-2252FD80FE68}"/>
                  </a:ext>
                </a:extLst>
              </p:cNvPr>
              <p:cNvSpPr/>
              <p:nvPr/>
            </p:nvSpPr>
            <p:spPr>
              <a:xfrm>
                <a:off x="1656005" y="1588685"/>
                <a:ext cx="752621" cy="900057"/>
              </a:xfrm>
              <a:custGeom>
                <a:avLst/>
                <a:gdLst>
                  <a:gd name="connsiteX0" fmla="*/ 3021330 w 4181474"/>
                  <a:gd name="connsiteY0" fmla="*/ 0 h 5000624"/>
                  <a:gd name="connsiteX1" fmla="*/ 3059430 w 4181474"/>
                  <a:gd name="connsiteY1" fmla="*/ 30480 h 5000624"/>
                  <a:gd name="connsiteX2" fmla="*/ 3128010 w 4181474"/>
                  <a:gd name="connsiteY2" fmla="*/ 7620 h 5000624"/>
                  <a:gd name="connsiteX3" fmla="*/ 3173730 w 4181474"/>
                  <a:gd name="connsiteY3" fmla="*/ 15240 h 5000624"/>
                  <a:gd name="connsiteX4" fmla="*/ 3128010 w 4181474"/>
                  <a:gd name="connsiteY4" fmla="*/ 137160 h 5000624"/>
                  <a:gd name="connsiteX5" fmla="*/ 3257550 w 4181474"/>
                  <a:gd name="connsiteY5" fmla="*/ 114300 h 5000624"/>
                  <a:gd name="connsiteX6" fmla="*/ 3310890 w 4181474"/>
                  <a:gd name="connsiteY6" fmla="*/ 106680 h 5000624"/>
                  <a:gd name="connsiteX7" fmla="*/ 3303270 w 4181474"/>
                  <a:gd name="connsiteY7" fmla="*/ 60960 h 5000624"/>
                  <a:gd name="connsiteX8" fmla="*/ 3394710 w 4181474"/>
                  <a:gd name="connsiteY8" fmla="*/ 15240 h 5000624"/>
                  <a:gd name="connsiteX9" fmla="*/ 3409950 w 4181474"/>
                  <a:gd name="connsiteY9" fmla="*/ 121920 h 5000624"/>
                  <a:gd name="connsiteX10" fmla="*/ 3569970 w 4181474"/>
                  <a:gd name="connsiteY10" fmla="*/ 198120 h 5000624"/>
                  <a:gd name="connsiteX11" fmla="*/ 3638550 w 4181474"/>
                  <a:gd name="connsiteY11" fmla="*/ 152400 h 5000624"/>
                  <a:gd name="connsiteX12" fmla="*/ 3714750 w 4181474"/>
                  <a:gd name="connsiteY12" fmla="*/ 160020 h 5000624"/>
                  <a:gd name="connsiteX13" fmla="*/ 3851910 w 4181474"/>
                  <a:gd name="connsiteY13" fmla="*/ 289560 h 5000624"/>
                  <a:gd name="connsiteX14" fmla="*/ 3989070 w 4181474"/>
                  <a:gd name="connsiteY14" fmla="*/ 281940 h 5000624"/>
                  <a:gd name="connsiteX15" fmla="*/ 3975862 w 4181474"/>
                  <a:gd name="connsiteY15" fmla="*/ 282674 h 5000624"/>
                  <a:gd name="connsiteX16" fmla="*/ 3990974 w 4181474"/>
                  <a:gd name="connsiteY16" fmla="*/ 352424 h 5000624"/>
                  <a:gd name="connsiteX17" fmla="*/ 4086226 w 4181474"/>
                  <a:gd name="connsiteY17" fmla="*/ 381000 h 5000624"/>
                  <a:gd name="connsiteX18" fmla="*/ 4095750 w 4181474"/>
                  <a:gd name="connsiteY18" fmla="*/ 438150 h 5000624"/>
                  <a:gd name="connsiteX19" fmla="*/ 4181474 w 4181474"/>
                  <a:gd name="connsiteY19" fmla="*/ 514350 h 5000624"/>
                  <a:gd name="connsiteX20" fmla="*/ 4171950 w 4181474"/>
                  <a:gd name="connsiteY20" fmla="*/ 647700 h 5000624"/>
                  <a:gd name="connsiteX21" fmla="*/ 3952874 w 4181474"/>
                  <a:gd name="connsiteY21" fmla="*/ 942976 h 5000624"/>
                  <a:gd name="connsiteX22" fmla="*/ 3943350 w 4181474"/>
                  <a:gd name="connsiteY22" fmla="*/ 1028700 h 5000624"/>
                  <a:gd name="connsiteX23" fmla="*/ 4000498 w 4181474"/>
                  <a:gd name="connsiteY23" fmla="*/ 1047750 h 5000624"/>
                  <a:gd name="connsiteX24" fmla="*/ 4000498 w 4181474"/>
                  <a:gd name="connsiteY24" fmla="*/ 1171576 h 5000624"/>
                  <a:gd name="connsiteX25" fmla="*/ 3924298 w 4181474"/>
                  <a:gd name="connsiteY25" fmla="*/ 1162050 h 5000624"/>
                  <a:gd name="connsiteX26" fmla="*/ 3876674 w 4181474"/>
                  <a:gd name="connsiteY26" fmla="*/ 1228724 h 5000624"/>
                  <a:gd name="connsiteX27" fmla="*/ 3895726 w 4181474"/>
                  <a:gd name="connsiteY27" fmla="*/ 1295400 h 5000624"/>
                  <a:gd name="connsiteX28" fmla="*/ 3886202 w 4181474"/>
                  <a:gd name="connsiteY28" fmla="*/ 1352550 h 5000624"/>
                  <a:gd name="connsiteX29" fmla="*/ 3971926 w 4181474"/>
                  <a:gd name="connsiteY29" fmla="*/ 1466850 h 5000624"/>
                  <a:gd name="connsiteX30" fmla="*/ 4067174 w 4181474"/>
                  <a:gd name="connsiteY30" fmla="*/ 1495424 h 5000624"/>
                  <a:gd name="connsiteX31" fmla="*/ 4000498 w 4181474"/>
                  <a:gd name="connsiteY31" fmla="*/ 1638300 h 5000624"/>
                  <a:gd name="connsiteX32" fmla="*/ 4000498 w 4181474"/>
                  <a:gd name="connsiteY32" fmla="*/ 1724024 h 5000624"/>
                  <a:gd name="connsiteX33" fmla="*/ 3857626 w 4181474"/>
                  <a:gd name="connsiteY33" fmla="*/ 1800224 h 5000624"/>
                  <a:gd name="connsiteX34" fmla="*/ 3771898 w 4181474"/>
                  <a:gd name="connsiteY34" fmla="*/ 2000250 h 5000624"/>
                  <a:gd name="connsiteX35" fmla="*/ 3724274 w 4181474"/>
                  <a:gd name="connsiteY35" fmla="*/ 2000250 h 5000624"/>
                  <a:gd name="connsiteX36" fmla="*/ 3667126 w 4181474"/>
                  <a:gd name="connsiteY36" fmla="*/ 2066924 h 5000624"/>
                  <a:gd name="connsiteX37" fmla="*/ 3657602 w 4181474"/>
                  <a:gd name="connsiteY37" fmla="*/ 2162176 h 5000624"/>
                  <a:gd name="connsiteX38" fmla="*/ 3600450 w 4181474"/>
                  <a:gd name="connsiteY38" fmla="*/ 2171700 h 5000624"/>
                  <a:gd name="connsiteX39" fmla="*/ 3505202 w 4181474"/>
                  <a:gd name="connsiteY39" fmla="*/ 2133600 h 5000624"/>
                  <a:gd name="connsiteX40" fmla="*/ 3390898 w 4181474"/>
                  <a:gd name="connsiteY40" fmla="*/ 2143124 h 5000624"/>
                  <a:gd name="connsiteX41" fmla="*/ 3324226 w 4181474"/>
                  <a:gd name="connsiteY41" fmla="*/ 2209800 h 5000624"/>
                  <a:gd name="connsiteX42" fmla="*/ 3333750 w 4181474"/>
                  <a:gd name="connsiteY42" fmla="*/ 2324100 h 5000624"/>
                  <a:gd name="connsiteX43" fmla="*/ 3295650 w 4181474"/>
                  <a:gd name="connsiteY43" fmla="*/ 2352676 h 5000624"/>
                  <a:gd name="connsiteX44" fmla="*/ 3219450 w 4181474"/>
                  <a:gd name="connsiteY44" fmla="*/ 2352676 h 5000624"/>
                  <a:gd name="connsiteX45" fmla="*/ 3181350 w 4181474"/>
                  <a:gd name="connsiteY45" fmla="*/ 2466976 h 5000624"/>
                  <a:gd name="connsiteX46" fmla="*/ 3257550 w 4181474"/>
                  <a:gd name="connsiteY46" fmla="*/ 2524124 h 5000624"/>
                  <a:gd name="connsiteX47" fmla="*/ 3390898 w 4181474"/>
                  <a:gd name="connsiteY47" fmla="*/ 2524124 h 5000624"/>
                  <a:gd name="connsiteX48" fmla="*/ 3400426 w 4181474"/>
                  <a:gd name="connsiteY48" fmla="*/ 2609850 h 5000624"/>
                  <a:gd name="connsiteX49" fmla="*/ 3495674 w 4181474"/>
                  <a:gd name="connsiteY49" fmla="*/ 2609850 h 5000624"/>
                  <a:gd name="connsiteX50" fmla="*/ 3533774 w 4181474"/>
                  <a:gd name="connsiteY50" fmla="*/ 2686050 h 5000624"/>
                  <a:gd name="connsiteX51" fmla="*/ 3590926 w 4181474"/>
                  <a:gd name="connsiteY51" fmla="*/ 2667000 h 5000624"/>
                  <a:gd name="connsiteX52" fmla="*/ 3629026 w 4181474"/>
                  <a:gd name="connsiteY52" fmla="*/ 2705100 h 5000624"/>
                  <a:gd name="connsiteX53" fmla="*/ 3638550 w 4181474"/>
                  <a:gd name="connsiteY53" fmla="*/ 2762250 h 5000624"/>
                  <a:gd name="connsiteX54" fmla="*/ 3676650 w 4181474"/>
                  <a:gd name="connsiteY54" fmla="*/ 2838450 h 5000624"/>
                  <a:gd name="connsiteX55" fmla="*/ 3705226 w 4181474"/>
                  <a:gd name="connsiteY55" fmla="*/ 2971800 h 5000624"/>
                  <a:gd name="connsiteX56" fmla="*/ 3800474 w 4181474"/>
                  <a:gd name="connsiteY56" fmla="*/ 2990850 h 5000624"/>
                  <a:gd name="connsiteX57" fmla="*/ 3848098 w 4181474"/>
                  <a:gd name="connsiteY57" fmla="*/ 3095624 h 5000624"/>
                  <a:gd name="connsiteX58" fmla="*/ 3771898 w 4181474"/>
                  <a:gd name="connsiteY58" fmla="*/ 3162300 h 5000624"/>
                  <a:gd name="connsiteX59" fmla="*/ 3762374 w 4181474"/>
                  <a:gd name="connsiteY59" fmla="*/ 3238500 h 5000624"/>
                  <a:gd name="connsiteX60" fmla="*/ 3819526 w 4181474"/>
                  <a:gd name="connsiteY60" fmla="*/ 3333750 h 5000624"/>
                  <a:gd name="connsiteX61" fmla="*/ 3924298 w 4181474"/>
                  <a:gd name="connsiteY61" fmla="*/ 3333750 h 5000624"/>
                  <a:gd name="connsiteX62" fmla="*/ 3933826 w 4181474"/>
                  <a:gd name="connsiteY62" fmla="*/ 3457576 h 5000624"/>
                  <a:gd name="connsiteX63" fmla="*/ 4057650 w 4181474"/>
                  <a:gd name="connsiteY63" fmla="*/ 3533776 h 5000624"/>
                  <a:gd name="connsiteX64" fmla="*/ 4105274 w 4181474"/>
                  <a:gd name="connsiteY64" fmla="*/ 3629024 h 5000624"/>
                  <a:gd name="connsiteX65" fmla="*/ 4095750 w 4181474"/>
                  <a:gd name="connsiteY65" fmla="*/ 3771900 h 5000624"/>
                  <a:gd name="connsiteX66" fmla="*/ 4057650 w 4181474"/>
                  <a:gd name="connsiteY66" fmla="*/ 3781424 h 5000624"/>
                  <a:gd name="connsiteX67" fmla="*/ 4019550 w 4181474"/>
                  <a:gd name="connsiteY67" fmla="*/ 3867150 h 5000624"/>
                  <a:gd name="connsiteX68" fmla="*/ 4048126 w 4181474"/>
                  <a:gd name="connsiteY68" fmla="*/ 3905250 h 5000624"/>
                  <a:gd name="connsiteX69" fmla="*/ 4143374 w 4181474"/>
                  <a:gd name="connsiteY69" fmla="*/ 4029076 h 5000624"/>
                  <a:gd name="connsiteX70" fmla="*/ 3962402 w 4181474"/>
                  <a:gd name="connsiteY70" fmla="*/ 4048124 h 5000624"/>
                  <a:gd name="connsiteX71" fmla="*/ 4010026 w 4181474"/>
                  <a:gd name="connsiteY71" fmla="*/ 4143376 h 5000624"/>
                  <a:gd name="connsiteX72" fmla="*/ 4000498 w 4181474"/>
                  <a:gd name="connsiteY72" fmla="*/ 4305300 h 5000624"/>
                  <a:gd name="connsiteX73" fmla="*/ 3886202 w 4181474"/>
                  <a:gd name="connsiteY73" fmla="*/ 4362450 h 5000624"/>
                  <a:gd name="connsiteX74" fmla="*/ 3895314 w 4181474"/>
                  <a:gd name="connsiteY74" fmla="*/ 4480936 h 5000624"/>
                  <a:gd name="connsiteX75" fmla="*/ 3771898 w 4181474"/>
                  <a:gd name="connsiteY75" fmla="*/ 4467224 h 5000624"/>
                  <a:gd name="connsiteX76" fmla="*/ 3724274 w 4181474"/>
                  <a:gd name="connsiteY76" fmla="*/ 4524376 h 5000624"/>
                  <a:gd name="connsiteX77" fmla="*/ 3505202 w 4181474"/>
                  <a:gd name="connsiteY77" fmla="*/ 4648200 h 5000624"/>
                  <a:gd name="connsiteX78" fmla="*/ 3409950 w 4181474"/>
                  <a:gd name="connsiteY78" fmla="*/ 4638676 h 5000624"/>
                  <a:gd name="connsiteX79" fmla="*/ 3324226 w 4181474"/>
                  <a:gd name="connsiteY79" fmla="*/ 4552950 h 5000624"/>
                  <a:gd name="connsiteX80" fmla="*/ 3267074 w 4181474"/>
                  <a:gd name="connsiteY80" fmla="*/ 4562476 h 5000624"/>
                  <a:gd name="connsiteX81" fmla="*/ 3124202 w 4181474"/>
                  <a:gd name="connsiteY81" fmla="*/ 4438650 h 5000624"/>
                  <a:gd name="connsiteX82" fmla="*/ 2933698 w 4181474"/>
                  <a:gd name="connsiteY82" fmla="*/ 4505324 h 5000624"/>
                  <a:gd name="connsiteX83" fmla="*/ 2819402 w 4181474"/>
                  <a:gd name="connsiteY83" fmla="*/ 4600576 h 5000624"/>
                  <a:gd name="connsiteX84" fmla="*/ 2733674 w 4181474"/>
                  <a:gd name="connsiteY84" fmla="*/ 4562476 h 5000624"/>
                  <a:gd name="connsiteX85" fmla="*/ 2714626 w 4181474"/>
                  <a:gd name="connsiteY85" fmla="*/ 4467224 h 5000624"/>
                  <a:gd name="connsiteX86" fmla="*/ 2533650 w 4181474"/>
                  <a:gd name="connsiteY86" fmla="*/ 4381500 h 5000624"/>
                  <a:gd name="connsiteX87" fmla="*/ 2466974 w 4181474"/>
                  <a:gd name="connsiteY87" fmla="*/ 4419600 h 5000624"/>
                  <a:gd name="connsiteX88" fmla="*/ 2419350 w 4181474"/>
                  <a:gd name="connsiteY88" fmla="*/ 4391024 h 5000624"/>
                  <a:gd name="connsiteX89" fmla="*/ 2381250 w 4181474"/>
                  <a:gd name="connsiteY89" fmla="*/ 4381500 h 5000624"/>
                  <a:gd name="connsiteX90" fmla="*/ 2400300 w 4181474"/>
                  <a:gd name="connsiteY90" fmla="*/ 4267200 h 5000624"/>
                  <a:gd name="connsiteX91" fmla="*/ 2305050 w 4181474"/>
                  <a:gd name="connsiteY91" fmla="*/ 4248150 h 5000624"/>
                  <a:gd name="connsiteX92" fmla="*/ 2324100 w 4181474"/>
                  <a:gd name="connsiteY92" fmla="*/ 4152900 h 5000624"/>
                  <a:gd name="connsiteX93" fmla="*/ 2133600 w 4181474"/>
                  <a:gd name="connsiteY93" fmla="*/ 4010024 h 5000624"/>
                  <a:gd name="connsiteX94" fmla="*/ 2124074 w 4181474"/>
                  <a:gd name="connsiteY94" fmla="*/ 3943350 h 5000624"/>
                  <a:gd name="connsiteX95" fmla="*/ 2076450 w 4181474"/>
                  <a:gd name="connsiteY95" fmla="*/ 3962400 h 5000624"/>
                  <a:gd name="connsiteX96" fmla="*/ 2066926 w 4181474"/>
                  <a:gd name="connsiteY96" fmla="*/ 4019550 h 5000624"/>
                  <a:gd name="connsiteX97" fmla="*/ 1952626 w 4181474"/>
                  <a:gd name="connsiteY97" fmla="*/ 4095750 h 5000624"/>
                  <a:gd name="connsiteX98" fmla="*/ 1847850 w 4181474"/>
                  <a:gd name="connsiteY98" fmla="*/ 4114800 h 5000624"/>
                  <a:gd name="connsiteX99" fmla="*/ 1638300 w 4181474"/>
                  <a:gd name="connsiteY99" fmla="*/ 4181476 h 5000624"/>
                  <a:gd name="connsiteX100" fmla="*/ 1495426 w 4181474"/>
                  <a:gd name="connsiteY100" fmla="*/ 4171950 h 5000624"/>
                  <a:gd name="connsiteX101" fmla="*/ 1228726 w 4181474"/>
                  <a:gd name="connsiteY101" fmla="*/ 4600576 h 5000624"/>
                  <a:gd name="connsiteX102" fmla="*/ 1190626 w 4181474"/>
                  <a:gd name="connsiteY102" fmla="*/ 5000624 h 5000624"/>
                  <a:gd name="connsiteX103" fmla="*/ 1104900 w 4181474"/>
                  <a:gd name="connsiteY103" fmla="*/ 4962524 h 5000624"/>
                  <a:gd name="connsiteX104" fmla="*/ 1019174 w 4181474"/>
                  <a:gd name="connsiteY104" fmla="*/ 4972050 h 5000624"/>
                  <a:gd name="connsiteX105" fmla="*/ 971550 w 4181474"/>
                  <a:gd name="connsiteY105" fmla="*/ 4905376 h 5000624"/>
                  <a:gd name="connsiteX106" fmla="*/ 866774 w 4181474"/>
                  <a:gd name="connsiteY106" fmla="*/ 4752976 h 5000624"/>
                  <a:gd name="connsiteX107" fmla="*/ 809626 w 4181474"/>
                  <a:gd name="connsiteY107" fmla="*/ 4619624 h 5000624"/>
                  <a:gd name="connsiteX108" fmla="*/ 723900 w 4181474"/>
                  <a:gd name="connsiteY108" fmla="*/ 4562476 h 5000624"/>
                  <a:gd name="connsiteX109" fmla="*/ 628650 w 4181474"/>
                  <a:gd name="connsiteY109" fmla="*/ 4648200 h 5000624"/>
                  <a:gd name="connsiteX110" fmla="*/ 495300 w 4181474"/>
                  <a:gd name="connsiteY110" fmla="*/ 4657724 h 5000624"/>
                  <a:gd name="connsiteX111" fmla="*/ 390526 w 4181474"/>
                  <a:gd name="connsiteY111" fmla="*/ 4705350 h 5000624"/>
                  <a:gd name="connsiteX112" fmla="*/ 304800 w 4181474"/>
                  <a:gd name="connsiteY112" fmla="*/ 4619624 h 5000624"/>
                  <a:gd name="connsiteX113" fmla="*/ 304800 w 4181474"/>
                  <a:gd name="connsiteY113" fmla="*/ 4572000 h 5000624"/>
                  <a:gd name="connsiteX114" fmla="*/ 333374 w 4181474"/>
                  <a:gd name="connsiteY114" fmla="*/ 4514850 h 5000624"/>
                  <a:gd name="connsiteX115" fmla="*/ 342900 w 4181474"/>
                  <a:gd name="connsiteY115" fmla="*/ 4429124 h 5000624"/>
                  <a:gd name="connsiteX116" fmla="*/ 390526 w 4181474"/>
                  <a:gd name="connsiteY116" fmla="*/ 4238624 h 5000624"/>
                  <a:gd name="connsiteX117" fmla="*/ 400050 w 4181474"/>
                  <a:gd name="connsiteY117" fmla="*/ 4162424 h 5000624"/>
                  <a:gd name="connsiteX118" fmla="*/ 504826 w 4181474"/>
                  <a:gd name="connsiteY118" fmla="*/ 4095750 h 5000624"/>
                  <a:gd name="connsiteX119" fmla="*/ 390526 w 4181474"/>
                  <a:gd name="connsiteY119" fmla="*/ 3933824 h 5000624"/>
                  <a:gd name="connsiteX120" fmla="*/ 381000 w 4181474"/>
                  <a:gd name="connsiteY120" fmla="*/ 3848100 h 5000624"/>
                  <a:gd name="connsiteX121" fmla="*/ 333374 w 4181474"/>
                  <a:gd name="connsiteY121" fmla="*/ 3724276 h 5000624"/>
                  <a:gd name="connsiteX122" fmla="*/ 361950 w 4181474"/>
                  <a:gd name="connsiteY122" fmla="*/ 3600450 h 5000624"/>
                  <a:gd name="connsiteX123" fmla="*/ 238126 w 4181474"/>
                  <a:gd name="connsiteY123" fmla="*/ 3438524 h 5000624"/>
                  <a:gd name="connsiteX124" fmla="*/ 200026 w 4181474"/>
                  <a:gd name="connsiteY124" fmla="*/ 3457576 h 5000624"/>
                  <a:gd name="connsiteX125" fmla="*/ 85726 w 4181474"/>
                  <a:gd name="connsiteY125" fmla="*/ 3438524 h 5000624"/>
                  <a:gd name="connsiteX126" fmla="*/ 95250 w 4181474"/>
                  <a:gd name="connsiteY126" fmla="*/ 3276600 h 5000624"/>
                  <a:gd name="connsiteX127" fmla="*/ 85726 w 4181474"/>
                  <a:gd name="connsiteY127" fmla="*/ 3190876 h 5000624"/>
                  <a:gd name="connsiteX128" fmla="*/ 0 w 4181474"/>
                  <a:gd name="connsiteY128" fmla="*/ 3171824 h 5000624"/>
                  <a:gd name="connsiteX129" fmla="*/ 0 w 4181474"/>
                  <a:gd name="connsiteY129" fmla="*/ 3067050 h 5000624"/>
                  <a:gd name="connsiteX130" fmla="*/ 19050 w 4181474"/>
                  <a:gd name="connsiteY130" fmla="*/ 2943224 h 5000624"/>
                  <a:gd name="connsiteX131" fmla="*/ 114300 w 4181474"/>
                  <a:gd name="connsiteY131" fmla="*/ 2809876 h 5000624"/>
                  <a:gd name="connsiteX132" fmla="*/ 133350 w 4181474"/>
                  <a:gd name="connsiteY132" fmla="*/ 2686050 h 5000624"/>
                  <a:gd name="connsiteX133" fmla="*/ 142874 w 4181474"/>
                  <a:gd name="connsiteY133" fmla="*/ 2600324 h 5000624"/>
                  <a:gd name="connsiteX134" fmla="*/ 276226 w 4181474"/>
                  <a:gd name="connsiteY134" fmla="*/ 2533650 h 5000624"/>
                  <a:gd name="connsiteX135" fmla="*/ 495300 w 4181474"/>
                  <a:gd name="connsiteY135" fmla="*/ 2619376 h 5000624"/>
                  <a:gd name="connsiteX136" fmla="*/ 609600 w 4181474"/>
                  <a:gd name="connsiteY136" fmla="*/ 2628900 h 5000624"/>
                  <a:gd name="connsiteX137" fmla="*/ 676274 w 4181474"/>
                  <a:gd name="connsiteY137" fmla="*/ 2705100 h 5000624"/>
                  <a:gd name="connsiteX138" fmla="*/ 723900 w 4181474"/>
                  <a:gd name="connsiteY138" fmla="*/ 2571750 h 5000624"/>
                  <a:gd name="connsiteX139" fmla="*/ 914400 w 4181474"/>
                  <a:gd name="connsiteY139" fmla="*/ 2590800 h 5000624"/>
                  <a:gd name="connsiteX140" fmla="*/ 971550 w 4181474"/>
                  <a:gd name="connsiteY140" fmla="*/ 2533650 h 5000624"/>
                  <a:gd name="connsiteX141" fmla="*/ 1000126 w 4181474"/>
                  <a:gd name="connsiteY141" fmla="*/ 2562224 h 5000624"/>
                  <a:gd name="connsiteX142" fmla="*/ 1104900 w 4181474"/>
                  <a:gd name="connsiteY142" fmla="*/ 2524124 h 5000624"/>
                  <a:gd name="connsiteX143" fmla="*/ 1133474 w 4181474"/>
                  <a:gd name="connsiteY143" fmla="*/ 2571750 h 5000624"/>
                  <a:gd name="connsiteX144" fmla="*/ 1247774 w 4181474"/>
                  <a:gd name="connsiteY144" fmla="*/ 2552700 h 5000624"/>
                  <a:gd name="connsiteX145" fmla="*/ 1276350 w 4181474"/>
                  <a:gd name="connsiteY145" fmla="*/ 2533650 h 5000624"/>
                  <a:gd name="connsiteX146" fmla="*/ 1371600 w 4181474"/>
                  <a:gd name="connsiteY146" fmla="*/ 2524124 h 5000624"/>
                  <a:gd name="connsiteX147" fmla="*/ 1438274 w 4181474"/>
                  <a:gd name="connsiteY147" fmla="*/ 2476500 h 5000624"/>
                  <a:gd name="connsiteX148" fmla="*/ 1485900 w 4181474"/>
                  <a:gd name="connsiteY148" fmla="*/ 2476500 h 5000624"/>
                  <a:gd name="connsiteX149" fmla="*/ 1533526 w 4181474"/>
                  <a:gd name="connsiteY149" fmla="*/ 2524124 h 5000624"/>
                  <a:gd name="connsiteX150" fmla="*/ 1571626 w 4181474"/>
                  <a:gd name="connsiteY150" fmla="*/ 2514600 h 5000624"/>
                  <a:gd name="connsiteX151" fmla="*/ 1571626 w 4181474"/>
                  <a:gd name="connsiteY151" fmla="*/ 2352676 h 5000624"/>
                  <a:gd name="connsiteX152" fmla="*/ 1657350 w 4181474"/>
                  <a:gd name="connsiteY152" fmla="*/ 2333624 h 5000624"/>
                  <a:gd name="connsiteX153" fmla="*/ 1657350 w 4181474"/>
                  <a:gd name="connsiteY153" fmla="*/ 2181224 h 5000624"/>
                  <a:gd name="connsiteX154" fmla="*/ 1590674 w 4181474"/>
                  <a:gd name="connsiteY154" fmla="*/ 2076450 h 5000624"/>
                  <a:gd name="connsiteX155" fmla="*/ 1485900 w 4181474"/>
                  <a:gd name="connsiteY155" fmla="*/ 2019300 h 5000624"/>
                  <a:gd name="connsiteX156" fmla="*/ 1533526 w 4181474"/>
                  <a:gd name="connsiteY156" fmla="*/ 1971676 h 5000624"/>
                  <a:gd name="connsiteX157" fmla="*/ 1495426 w 4181474"/>
                  <a:gd name="connsiteY157" fmla="*/ 1924050 h 5000624"/>
                  <a:gd name="connsiteX158" fmla="*/ 1390650 w 4181474"/>
                  <a:gd name="connsiteY158" fmla="*/ 1895476 h 5000624"/>
                  <a:gd name="connsiteX159" fmla="*/ 1438274 w 4181474"/>
                  <a:gd name="connsiteY159" fmla="*/ 1847850 h 5000624"/>
                  <a:gd name="connsiteX160" fmla="*/ 1438274 w 4181474"/>
                  <a:gd name="connsiteY160" fmla="*/ 1771650 h 5000624"/>
                  <a:gd name="connsiteX161" fmla="*/ 1343026 w 4181474"/>
                  <a:gd name="connsiteY161" fmla="*/ 1781176 h 5000624"/>
                  <a:gd name="connsiteX162" fmla="*/ 1381126 w 4181474"/>
                  <a:gd name="connsiteY162" fmla="*/ 1543050 h 5000624"/>
                  <a:gd name="connsiteX163" fmla="*/ 1466850 w 4181474"/>
                  <a:gd name="connsiteY163" fmla="*/ 1504950 h 5000624"/>
                  <a:gd name="connsiteX164" fmla="*/ 1422096 w 4181474"/>
                  <a:gd name="connsiteY164" fmla="*/ 1434464 h 5000624"/>
                  <a:gd name="connsiteX165" fmla="*/ 1436370 w 4181474"/>
                  <a:gd name="connsiteY165" fmla="*/ 1432560 h 5000624"/>
                  <a:gd name="connsiteX166" fmla="*/ 1504950 w 4181474"/>
                  <a:gd name="connsiteY166" fmla="*/ 1295400 h 5000624"/>
                  <a:gd name="connsiteX167" fmla="*/ 1504950 w 4181474"/>
                  <a:gd name="connsiteY167" fmla="*/ 1203960 h 5000624"/>
                  <a:gd name="connsiteX168" fmla="*/ 1482090 w 4181474"/>
                  <a:gd name="connsiteY168" fmla="*/ 1135380 h 5000624"/>
                  <a:gd name="connsiteX169" fmla="*/ 1558290 w 4181474"/>
                  <a:gd name="connsiteY169" fmla="*/ 1104900 h 5000624"/>
                  <a:gd name="connsiteX170" fmla="*/ 1733550 w 4181474"/>
                  <a:gd name="connsiteY170" fmla="*/ 830580 h 5000624"/>
                  <a:gd name="connsiteX171" fmla="*/ 1687830 w 4181474"/>
                  <a:gd name="connsiteY171" fmla="*/ 762000 h 5000624"/>
                  <a:gd name="connsiteX172" fmla="*/ 1626870 w 4181474"/>
                  <a:gd name="connsiteY172" fmla="*/ 739140 h 5000624"/>
                  <a:gd name="connsiteX173" fmla="*/ 1558290 w 4181474"/>
                  <a:gd name="connsiteY173" fmla="*/ 632460 h 5000624"/>
                  <a:gd name="connsiteX174" fmla="*/ 1562906 w 4181474"/>
                  <a:gd name="connsiteY174" fmla="*/ 618968 h 5000624"/>
                  <a:gd name="connsiteX175" fmla="*/ 1550670 w 4181474"/>
                  <a:gd name="connsiteY175" fmla="*/ 617220 h 5000624"/>
                  <a:gd name="connsiteX176" fmla="*/ 1657350 w 4181474"/>
                  <a:gd name="connsiteY176" fmla="*/ 632460 h 5000624"/>
                  <a:gd name="connsiteX177" fmla="*/ 1718310 w 4181474"/>
                  <a:gd name="connsiteY177" fmla="*/ 548640 h 5000624"/>
                  <a:gd name="connsiteX178" fmla="*/ 1695450 w 4181474"/>
                  <a:gd name="connsiteY178" fmla="*/ 449580 h 5000624"/>
                  <a:gd name="connsiteX179" fmla="*/ 1756410 w 4181474"/>
                  <a:gd name="connsiteY179" fmla="*/ 441960 h 5000624"/>
                  <a:gd name="connsiteX180" fmla="*/ 1824990 w 4181474"/>
                  <a:gd name="connsiteY180" fmla="*/ 480060 h 5000624"/>
                  <a:gd name="connsiteX181" fmla="*/ 1893570 w 4181474"/>
                  <a:gd name="connsiteY181" fmla="*/ 411480 h 5000624"/>
                  <a:gd name="connsiteX182" fmla="*/ 2007870 w 4181474"/>
                  <a:gd name="connsiteY182" fmla="*/ 434340 h 5000624"/>
                  <a:gd name="connsiteX183" fmla="*/ 2099310 w 4181474"/>
                  <a:gd name="connsiteY183" fmla="*/ 563880 h 5000624"/>
                  <a:gd name="connsiteX184" fmla="*/ 2068830 w 4181474"/>
                  <a:gd name="connsiteY184" fmla="*/ 685800 h 5000624"/>
                  <a:gd name="connsiteX185" fmla="*/ 2145030 w 4181474"/>
                  <a:gd name="connsiteY185" fmla="*/ 685800 h 5000624"/>
                  <a:gd name="connsiteX186" fmla="*/ 2259330 w 4181474"/>
                  <a:gd name="connsiteY186" fmla="*/ 586740 h 5000624"/>
                  <a:gd name="connsiteX187" fmla="*/ 2343150 w 4181474"/>
                  <a:gd name="connsiteY187" fmla="*/ 525780 h 5000624"/>
                  <a:gd name="connsiteX188" fmla="*/ 2366010 w 4181474"/>
                  <a:gd name="connsiteY188" fmla="*/ 365760 h 5000624"/>
                  <a:gd name="connsiteX189" fmla="*/ 2465070 w 4181474"/>
                  <a:gd name="connsiteY189" fmla="*/ 320040 h 5000624"/>
                  <a:gd name="connsiteX190" fmla="*/ 2503170 w 4181474"/>
                  <a:gd name="connsiteY190" fmla="*/ 213360 h 5000624"/>
                  <a:gd name="connsiteX191" fmla="*/ 2647950 w 4181474"/>
                  <a:gd name="connsiteY191" fmla="*/ 53340 h 5000624"/>
                  <a:gd name="connsiteX192" fmla="*/ 2754630 w 4181474"/>
                  <a:gd name="connsiteY192" fmla="*/ 53340 h 5000624"/>
                  <a:gd name="connsiteX193" fmla="*/ 2830830 w 4181474"/>
                  <a:gd name="connsiteY193" fmla="*/ 121920 h 5000624"/>
                  <a:gd name="connsiteX194" fmla="*/ 2922270 w 4181474"/>
                  <a:gd name="connsiteY194" fmla="*/ 30480 h 5000624"/>
                  <a:gd name="connsiteX195" fmla="*/ 2967990 w 4181474"/>
                  <a:gd name="connsiteY195" fmla="*/ 45720 h 500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181474" h="5000624">
                    <a:moveTo>
                      <a:pt x="3021330" y="0"/>
                    </a:moveTo>
                    <a:lnTo>
                      <a:pt x="3059430" y="30480"/>
                    </a:lnTo>
                    <a:lnTo>
                      <a:pt x="3128010" y="7620"/>
                    </a:lnTo>
                    <a:lnTo>
                      <a:pt x="3173730" y="15240"/>
                    </a:lnTo>
                    <a:lnTo>
                      <a:pt x="3128010" y="137160"/>
                    </a:lnTo>
                    <a:lnTo>
                      <a:pt x="3257550" y="114300"/>
                    </a:lnTo>
                    <a:lnTo>
                      <a:pt x="3310890" y="106680"/>
                    </a:lnTo>
                    <a:lnTo>
                      <a:pt x="3303270" y="60960"/>
                    </a:lnTo>
                    <a:lnTo>
                      <a:pt x="3394710" y="15240"/>
                    </a:lnTo>
                    <a:lnTo>
                      <a:pt x="3409950" y="121920"/>
                    </a:lnTo>
                    <a:lnTo>
                      <a:pt x="3569970" y="198120"/>
                    </a:lnTo>
                    <a:lnTo>
                      <a:pt x="3638550" y="152400"/>
                    </a:lnTo>
                    <a:lnTo>
                      <a:pt x="3714750" y="160020"/>
                    </a:lnTo>
                    <a:lnTo>
                      <a:pt x="3851910" y="289560"/>
                    </a:lnTo>
                    <a:lnTo>
                      <a:pt x="3989070" y="281940"/>
                    </a:lnTo>
                    <a:lnTo>
                      <a:pt x="3975862" y="282674"/>
                    </a:lnTo>
                    <a:lnTo>
                      <a:pt x="3990974" y="352424"/>
                    </a:lnTo>
                    <a:lnTo>
                      <a:pt x="4086226" y="381000"/>
                    </a:lnTo>
                    <a:lnTo>
                      <a:pt x="4095750" y="438150"/>
                    </a:lnTo>
                    <a:lnTo>
                      <a:pt x="4181474" y="514350"/>
                    </a:lnTo>
                    <a:lnTo>
                      <a:pt x="4171950" y="647700"/>
                    </a:lnTo>
                    <a:lnTo>
                      <a:pt x="3952874" y="942976"/>
                    </a:lnTo>
                    <a:lnTo>
                      <a:pt x="3943350" y="1028700"/>
                    </a:lnTo>
                    <a:lnTo>
                      <a:pt x="4000498" y="1047750"/>
                    </a:lnTo>
                    <a:lnTo>
                      <a:pt x="4000498" y="1171576"/>
                    </a:lnTo>
                    <a:lnTo>
                      <a:pt x="3924298" y="1162050"/>
                    </a:lnTo>
                    <a:lnTo>
                      <a:pt x="3876674" y="1228724"/>
                    </a:lnTo>
                    <a:lnTo>
                      <a:pt x="3895726" y="1295400"/>
                    </a:lnTo>
                    <a:lnTo>
                      <a:pt x="3886202" y="1352550"/>
                    </a:lnTo>
                    <a:lnTo>
                      <a:pt x="3971926" y="1466850"/>
                    </a:lnTo>
                    <a:lnTo>
                      <a:pt x="4067174" y="1495424"/>
                    </a:lnTo>
                    <a:lnTo>
                      <a:pt x="4000498" y="1638300"/>
                    </a:lnTo>
                    <a:lnTo>
                      <a:pt x="4000498" y="1724024"/>
                    </a:lnTo>
                    <a:lnTo>
                      <a:pt x="3857626" y="1800224"/>
                    </a:lnTo>
                    <a:lnTo>
                      <a:pt x="3771898" y="2000250"/>
                    </a:lnTo>
                    <a:lnTo>
                      <a:pt x="3724274" y="2000250"/>
                    </a:lnTo>
                    <a:lnTo>
                      <a:pt x="3667126" y="2066924"/>
                    </a:lnTo>
                    <a:lnTo>
                      <a:pt x="3657602" y="2162176"/>
                    </a:lnTo>
                    <a:lnTo>
                      <a:pt x="3600450" y="2171700"/>
                    </a:lnTo>
                    <a:lnTo>
                      <a:pt x="3505202" y="2133600"/>
                    </a:lnTo>
                    <a:lnTo>
                      <a:pt x="3390898" y="2143124"/>
                    </a:lnTo>
                    <a:lnTo>
                      <a:pt x="3324226" y="2209800"/>
                    </a:lnTo>
                    <a:lnTo>
                      <a:pt x="3333750" y="2324100"/>
                    </a:lnTo>
                    <a:lnTo>
                      <a:pt x="3295650" y="2352676"/>
                    </a:lnTo>
                    <a:lnTo>
                      <a:pt x="3219450" y="2352676"/>
                    </a:lnTo>
                    <a:lnTo>
                      <a:pt x="3181350" y="2466976"/>
                    </a:lnTo>
                    <a:lnTo>
                      <a:pt x="3257550" y="2524124"/>
                    </a:lnTo>
                    <a:lnTo>
                      <a:pt x="3390898" y="2524124"/>
                    </a:lnTo>
                    <a:lnTo>
                      <a:pt x="3400426" y="2609850"/>
                    </a:lnTo>
                    <a:lnTo>
                      <a:pt x="3495674" y="2609850"/>
                    </a:lnTo>
                    <a:lnTo>
                      <a:pt x="3533774" y="2686050"/>
                    </a:lnTo>
                    <a:lnTo>
                      <a:pt x="3590926" y="2667000"/>
                    </a:lnTo>
                    <a:lnTo>
                      <a:pt x="3629026" y="2705100"/>
                    </a:lnTo>
                    <a:lnTo>
                      <a:pt x="3638550" y="2762250"/>
                    </a:lnTo>
                    <a:lnTo>
                      <a:pt x="3676650" y="2838450"/>
                    </a:lnTo>
                    <a:lnTo>
                      <a:pt x="3705226" y="2971800"/>
                    </a:lnTo>
                    <a:lnTo>
                      <a:pt x="3800474" y="2990850"/>
                    </a:lnTo>
                    <a:lnTo>
                      <a:pt x="3848098" y="3095624"/>
                    </a:lnTo>
                    <a:lnTo>
                      <a:pt x="3771898" y="3162300"/>
                    </a:lnTo>
                    <a:lnTo>
                      <a:pt x="3762374" y="3238500"/>
                    </a:lnTo>
                    <a:lnTo>
                      <a:pt x="3819526" y="3333750"/>
                    </a:lnTo>
                    <a:lnTo>
                      <a:pt x="3924298" y="3333750"/>
                    </a:lnTo>
                    <a:lnTo>
                      <a:pt x="3933826" y="3457576"/>
                    </a:lnTo>
                    <a:lnTo>
                      <a:pt x="4057650" y="3533776"/>
                    </a:lnTo>
                    <a:lnTo>
                      <a:pt x="4105274" y="3629024"/>
                    </a:lnTo>
                    <a:lnTo>
                      <a:pt x="4095750" y="3771900"/>
                    </a:lnTo>
                    <a:lnTo>
                      <a:pt x="4057650" y="3781424"/>
                    </a:lnTo>
                    <a:lnTo>
                      <a:pt x="4019550" y="3867150"/>
                    </a:lnTo>
                    <a:lnTo>
                      <a:pt x="4048126" y="3905250"/>
                    </a:lnTo>
                    <a:lnTo>
                      <a:pt x="4143374" y="4029076"/>
                    </a:lnTo>
                    <a:lnTo>
                      <a:pt x="3962402" y="4048124"/>
                    </a:lnTo>
                    <a:lnTo>
                      <a:pt x="4010026" y="4143376"/>
                    </a:lnTo>
                    <a:lnTo>
                      <a:pt x="4000498" y="4305300"/>
                    </a:lnTo>
                    <a:lnTo>
                      <a:pt x="3886202" y="4362450"/>
                    </a:lnTo>
                    <a:lnTo>
                      <a:pt x="3895314" y="4480936"/>
                    </a:lnTo>
                    <a:lnTo>
                      <a:pt x="3771898" y="4467224"/>
                    </a:lnTo>
                    <a:lnTo>
                      <a:pt x="3724274" y="4524376"/>
                    </a:lnTo>
                    <a:lnTo>
                      <a:pt x="3505202" y="4648200"/>
                    </a:lnTo>
                    <a:lnTo>
                      <a:pt x="3409950" y="4638676"/>
                    </a:lnTo>
                    <a:lnTo>
                      <a:pt x="3324226" y="4552950"/>
                    </a:lnTo>
                    <a:lnTo>
                      <a:pt x="3267074" y="4562476"/>
                    </a:lnTo>
                    <a:lnTo>
                      <a:pt x="3124202" y="4438650"/>
                    </a:lnTo>
                    <a:lnTo>
                      <a:pt x="2933698" y="4505324"/>
                    </a:lnTo>
                    <a:lnTo>
                      <a:pt x="2819402" y="4600576"/>
                    </a:lnTo>
                    <a:lnTo>
                      <a:pt x="2733674" y="4562476"/>
                    </a:lnTo>
                    <a:lnTo>
                      <a:pt x="2714626" y="4467224"/>
                    </a:lnTo>
                    <a:lnTo>
                      <a:pt x="2533650" y="4381500"/>
                    </a:lnTo>
                    <a:lnTo>
                      <a:pt x="2466974" y="4419600"/>
                    </a:lnTo>
                    <a:lnTo>
                      <a:pt x="2419350" y="4391024"/>
                    </a:lnTo>
                    <a:lnTo>
                      <a:pt x="2381250" y="4381500"/>
                    </a:lnTo>
                    <a:lnTo>
                      <a:pt x="2400300" y="4267200"/>
                    </a:lnTo>
                    <a:lnTo>
                      <a:pt x="2305050" y="4248150"/>
                    </a:lnTo>
                    <a:lnTo>
                      <a:pt x="2324100" y="4152900"/>
                    </a:lnTo>
                    <a:lnTo>
                      <a:pt x="2133600" y="4010024"/>
                    </a:lnTo>
                    <a:lnTo>
                      <a:pt x="2124074" y="3943350"/>
                    </a:lnTo>
                    <a:lnTo>
                      <a:pt x="2076450" y="3962400"/>
                    </a:lnTo>
                    <a:lnTo>
                      <a:pt x="2066926" y="4019550"/>
                    </a:lnTo>
                    <a:lnTo>
                      <a:pt x="1952626" y="4095750"/>
                    </a:lnTo>
                    <a:lnTo>
                      <a:pt x="1847850" y="4114800"/>
                    </a:lnTo>
                    <a:lnTo>
                      <a:pt x="1638300" y="4181476"/>
                    </a:lnTo>
                    <a:lnTo>
                      <a:pt x="1495426" y="4171950"/>
                    </a:lnTo>
                    <a:lnTo>
                      <a:pt x="1228726" y="4600576"/>
                    </a:lnTo>
                    <a:lnTo>
                      <a:pt x="1190626" y="5000624"/>
                    </a:lnTo>
                    <a:lnTo>
                      <a:pt x="1104900" y="4962524"/>
                    </a:lnTo>
                    <a:lnTo>
                      <a:pt x="1019174" y="4972050"/>
                    </a:lnTo>
                    <a:lnTo>
                      <a:pt x="971550" y="4905376"/>
                    </a:lnTo>
                    <a:lnTo>
                      <a:pt x="866774" y="4752976"/>
                    </a:lnTo>
                    <a:lnTo>
                      <a:pt x="809626" y="4619624"/>
                    </a:lnTo>
                    <a:lnTo>
                      <a:pt x="723900" y="4562476"/>
                    </a:lnTo>
                    <a:lnTo>
                      <a:pt x="628650" y="4648200"/>
                    </a:lnTo>
                    <a:lnTo>
                      <a:pt x="495300" y="4657724"/>
                    </a:lnTo>
                    <a:lnTo>
                      <a:pt x="390526" y="4705350"/>
                    </a:lnTo>
                    <a:lnTo>
                      <a:pt x="304800" y="4619624"/>
                    </a:lnTo>
                    <a:lnTo>
                      <a:pt x="304800" y="4572000"/>
                    </a:lnTo>
                    <a:lnTo>
                      <a:pt x="333374" y="4514850"/>
                    </a:lnTo>
                    <a:lnTo>
                      <a:pt x="342900" y="4429124"/>
                    </a:lnTo>
                    <a:lnTo>
                      <a:pt x="390526" y="4238624"/>
                    </a:lnTo>
                    <a:lnTo>
                      <a:pt x="400050" y="4162424"/>
                    </a:lnTo>
                    <a:lnTo>
                      <a:pt x="504826" y="4095750"/>
                    </a:lnTo>
                    <a:lnTo>
                      <a:pt x="390526" y="3933824"/>
                    </a:lnTo>
                    <a:lnTo>
                      <a:pt x="381000" y="3848100"/>
                    </a:lnTo>
                    <a:lnTo>
                      <a:pt x="333374" y="3724276"/>
                    </a:lnTo>
                    <a:lnTo>
                      <a:pt x="361950" y="3600450"/>
                    </a:lnTo>
                    <a:lnTo>
                      <a:pt x="238126" y="3438524"/>
                    </a:lnTo>
                    <a:lnTo>
                      <a:pt x="200026" y="3457576"/>
                    </a:lnTo>
                    <a:lnTo>
                      <a:pt x="85726" y="3438524"/>
                    </a:lnTo>
                    <a:lnTo>
                      <a:pt x="95250" y="3276600"/>
                    </a:lnTo>
                    <a:lnTo>
                      <a:pt x="85726" y="3190876"/>
                    </a:lnTo>
                    <a:lnTo>
                      <a:pt x="0" y="3171824"/>
                    </a:lnTo>
                    <a:lnTo>
                      <a:pt x="0" y="3067050"/>
                    </a:lnTo>
                    <a:lnTo>
                      <a:pt x="19050" y="2943224"/>
                    </a:lnTo>
                    <a:lnTo>
                      <a:pt x="114300" y="2809876"/>
                    </a:lnTo>
                    <a:lnTo>
                      <a:pt x="133350" y="2686050"/>
                    </a:lnTo>
                    <a:lnTo>
                      <a:pt x="142874" y="2600324"/>
                    </a:lnTo>
                    <a:lnTo>
                      <a:pt x="276226" y="2533650"/>
                    </a:lnTo>
                    <a:lnTo>
                      <a:pt x="495300" y="2619376"/>
                    </a:lnTo>
                    <a:lnTo>
                      <a:pt x="609600" y="2628900"/>
                    </a:lnTo>
                    <a:lnTo>
                      <a:pt x="676274" y="2705100"/>
                    </a:lnTo>
                    <a:lnTo>
                      <a:pt x="723900" y="2571750"/>
                    </a:lnTo>
                    <a:lnTo>
                      <a:pt x="914400" y="2590800"/>
                    </a:lnTo>
                    <a:lnTo>
                      <a:pt x="971550" y="2533650"/>
                    </a:lnTo>
                    <a:lnTo>
                      <a:pt x="1000126" y="2562224"/>
                    </a:lnTo>
                    <a:lnTo>
                      <a:pt x="1104900" y="2524124"/>
                    </a:lnTo>
                    <a:lnTo>
                      <a:pt x="1133474" y="2571750"/>
                    </a:lnTo>
                    <a:lnTo>
                      <a:pt x="1247774" y="2552700"/>
                    </a:lnTo>
                    <a:lnTo>
                      <a:pt x="1276350" y="2533650"/>
                    </a:lnTo>
                    <a:lnTo>
                      <a:pt x="1371600" y="2524124"/>
                    </a:lnTo>
                    <a:lnTo>
                      <a:pt x="1438274" y="2476500"/>
                    </a:lnTo>
                    <a:lnTo>
                      <a:pt x="1485900" y="2476500"/>
                    </a:lnTo>
                    <a:lnTo>
                      <a:pt x="1533526" y="2524124"/>
                    </a:lnTo>
                    <a:lnTo>
                      <a:pt x="1571626" y="2514600"/>
                    </a:lnTo>
                    <a:lnTo>
                      <a:pt x="1571626" y="2352676"/>
                    </a:lnTo>
                    <a:lnTo>
                      <a:pt x="1657350" y="2333624"/>
                    </a:lnTo>
                    <a:lnTo>
                      <a:pt x="1657350" y="2181224"/>
                    </a:lnTo>
                    <a:lnTo>
                      <a:pt x="1590674" y="2076450"/>
                    </a:lnTo>
                    <a:lnTo>
                      <a:pt x="1485900" y="2019300"/>
                    </a:lnTo>
                    <a:lnTo>
                      <a:pt x="1533526" y="1971676"/>
                    </a:lnTo>
                    <a:lnTo>
                      <a:pt x="1495426" y="1924050"/>
                    </a:lnTo>
                    <a:lnTo>
                      <a:pt x="1390650" y="1895476"/>
                    </a:lnTo>
                    <a:lnTo>
                      <a:pt x="1438274" y="1847850"/>
                    </a:lnTo>
                    <a:lnTo>
                      <a:pt x="1438274" y="1771650"/>
                    </a:lnTo>
                    <a:lnTo>
                      <a:pt x="1343026" y="1781176"/>
                    </a:lnTo>
                    <a:lnTo>
                      <a:pt x="1381126" y="1543050"/>
                    </a:lnTo>
                    <a:lnTo>
                      <a:pt x="1466850" y="1504950"/>
                    </a:lnTo>
                    <a:lnTo>
                      <a:pt x="1422096" y="1434464"/>
                    </a:lnTo>
                    <a:lnTo>
                      <a:pt x="1436370" y="1432560"/>
                    </a:lnTo>
                    <a:lnTo>
                      <a:pt x="1504950" y="1295400"/>
                    </a:lnTo>
                    <a:lnTo>
                      <a:pt x="1504950" y="1203960"/>
                    </a:lnTo>
                    <a:lnTo>
                      <a:pt x="1482090" y="1135380"/>
                    </a:lnTo>
                    <a:lnTo>
                      <a:pt x="1558290" y="1104900"/>
                    </a:lnTo>
                    <a:lnTo>
                      <a:pt x="1733550" y="830580"/>
                    </a:lnTo>
                    <a:lnTo>
                      <a:pt x="1687830" y="762000"/>
                    </a:lnTo>
                    <a:lnTo>
                      <a:pt x="1626870" y="739140"/>
                    </a:lnTo>
                    <a:lnTo>
                      <a:pt x="1558290" y="632460"/>
                    </a:lnTo>
                    <a:lnTo>
                      <a:pt x="1562906" y="618968"/>
                    </a:lnTo>
                    <a:lnTo>
                      <a:pt x="1550670" y="617220"/>
                    </a:lnTo>
                    <a:lnTo>
                      <a:pt x="1657350" y="632460"/>
                    </a:lnTo>
                    <a:lnTo>
                      <a:pt x="1718310" y="548640"/>
                    </a:lnTo>
                    <a:lnTo>
                      <a:pt x="1695450" y="449580"/>
                    </a:lnTo>
                    <a:lnTo>
                      <a:pt x="1756410" y="441960"/>
                    </a:lnTo>
                    <a:lnTo>
                      <a:pt x="1824990" y="480060"/>
                    </a:lnTo>
                    <a:lnTo>
                      <a:pt x="1893570" y="411480"/>
                    </a:lnTo>
                    <a:lnTo>
                      <a:pt x="2007870" y="434340"/>
                    </a:lnTo>
                    <a:lnTo>
                      <a:pt x="2099310" y="563880"/>
                    </a:lnTo>
                    <a:lnTo>
                      <a:pt x="2068830" y="685800"/>
                    </a:lnTo>
                    <a:lnTo>
                      <a:pt x="2145030" y="685800"/>
                    </a:lnTo>
                    <a:lnTo>
                      <a:pt x="2259330" y="586740"/>
                    </a:lnTo>
                    <a:lnTo>
                      <a:pt x="2343150" y="525780"/>
                    </a:lnTo>
                    <a:lnTo>
                      <a:pt x="2366010" y="365760"/>
                    </a:lnTo>
                    <a:lnTo>
                      <a:pt x="2465070" y="320040"/>
                    </a:lnTo>
                    <a:lnTo>
                      <a:pt x="2503170" y="213360"/>
                    </a:lnTo>
                    <a:lnTo>
                      <a:pt x="2647950" y="53340"/>
                    </a:lnTo>
                    <a:lnTo>
                      <a:pt x="2754630" y="53340"/>
                    </a:lnTo>
                    <a:lnTo>
                      <a:pt x="2830830" y="121920"/>
                    </a:lnTo>
                    <a:lnTo>
                      <a:pt x="2922270" y="30480"/>
                    </a:lnTo>
                    <a:lnTo>
                      <a:pt x="2967990" y="4572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A82A8058-527D-921C-0500-ACBABB0784BD}"/>
                  </a:ext>
                </a:extLst>
              </p:cNvPr>
              <p:cNvSpPr/>
              <p:nvPr/>
            </p:nvSpPr>
            <p:spPr>
              <a:xfrm>
                <a:off x="2700073" y="1928135"/>
                <a:ext cx="522891" cy="537178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F2B74A4D-B430-C584-B96A-C47747434EBF}"/>
                  </a:ext>
                </a:extLst>
              </p:cNvPr>
              <p:cNvSpPr/>
              <p:nvPr/>
            </p:nvSpPr>
            <p:spPr>
              <a:xfrm>
                <a:off x="1195861" y="1703892"/>
                <a:ext cx="758449" cy="645984"/>
              </a:xfrm>
              <a:custGeom>
                <a:avLst/>
                <a:gdLst>
                  <a:gd name="connsiteX0" fmla="*/ 2461260 w 4213860"/>
                  <a:gd name="connsiteY0" fmla="*/ 0 h 3589020"/>
                  <a:gd name="connsiteX1" fmla="*/ 2464990 w 4213860"/>
                  <a:gd name="connsiteY1" fmla="*/ 236 h 3589020"/>
                  <a:gd name="connsiteX2" fmla="*/ 2537460 w 4213860"/>
                  <a:gd name="connsiteY2" fmla="*/ 99060 h 3589020"/>
                  <a:gd name="connsiteX3" fmla="*/ 2590800 w 4213860"/>
                  <a:gd name="connsiteY3" fmla="*/ 144780 h 3589020"/>
                  <a:gd name="connsiteX4" fmla="*/ 2682240 w 4213860"/>
                  <a:gd name="connsiteY4" fmla="*/ 236220 h 3589020"/>
                  <a:gd name="connsiteX5" fmla="*/ 2720340 w 4213860"/>
                  <a:gd name="connsiteY5" fmla="*/ 358140 h 3589020"/>
                  <a:gd name="connsiteX6" fmla="*/ 2735580 w 4213860"/>
                  <a:gd name="connsiteY6" fmla="*/ 426720 h 3589020"/>
                  <a:gd name="connsiteX7" fmla="*/ 2758440 w 4213860"/>
                  <a:gd name="connsiteY7" fmla="*/ 495300 h 3589020"/>
                  <a:gd name="connsiteX8" fmla="*/ 2926080 w 4213860"/>
                  <a:gd name="connsiteY8" fmla="*/ 464820 h 3589020"/>
                  <a:gd name="connsiteX9" fmla="*/ 2964180 w 4213860"/>
                  <a:gd name="connsiteY9" fmla="*/ 533400 h 3589020"/>
                  <a:gd name="connsiteX10" fmla="*/ 3078480 w 4213860"/>
                  <a:gd name="connsiteY10" fmla="*/ 609600 h 3589020"/>
                  <a:gd name="connsiteX11" fmla="*/ 3154680 w 4213860"/>
                  <a:gd name="connsiteY11" fmla="*/ 525780 h 3589020"/>
                  <a:gd name="connsiteX12" fmla="*/ 3208020 w 4213860"/>
                  <a:gd name="connsiteY12" fmla="*/ 556260 h 3589020"/>
                  <a:gd name="connsiteX13" fmla="*/ 3291840 w 4213860"/>
                  <a:gd name="connsiteY13" fmla="*/ 579120 h 3589020"/>
                  <a:gd name="connsiteX14" fmla="*/ 3322320 w 4213860"/>
                  <a:gd name="connsiteY14" fmla="*/ 533400 h 3589020"/>
                  <a:gd name="connsiteX15" fmla="*/ 3390900 w 4213860"/>
                  <a:gd name="connsiteY15" fmla="*/ 533400 h 3589020"/>
                  <a:gd name="connsiteX16" fmla="*/ 3520440 w 4213860"/>
                  <a:gd name="connsiteY16" fmla="*/ 647700 h 3589020"/>
                  <a:gd name="connsiteX17" fmla="*/ 3573780 w 4213860"/>
                  <a:gd name="connsiteY17" fmla="*/ 723900 h 3589020"/>
                  <a:gd name="connsiteX18" fmla="*/ 3649980 w 4213860"/>
                  <a:gd name="connsiteY18" fmla="*/ 746760 h 3589020"/>
                  <a:gd name="connsiteX19" fmla="*/ 3703320 w 4213860"/>
                  <a:gd name="connsiteY19" fmla="*/ 861060 h 3589020"/>
                  <a:gd name="connsiteX20" fmla="*/ 3840480 w 4213860"/>
                  <a:gd name="connsiteY20" fmla="*/ 830580 h 3589020"/>
                  <a:gd name="connsiteX21" fmla="*/ 3878580 w 4213860"/>
                  <a:gd name="connsiteY21" fmla="*/ 807720 h 3589020"/>
                  <a:gd name="connsiteX22" fmla="*/ 3992880 w 4213860"/>
                  <a:gd name="connsiteY22" fmla="*/ 792480 h 3589020"/>
                  <a:gd name="connsiteX23" fmla="*/ 3978606 w 4213860"/>
                  <a:gd name="connsiteY23" fmla="*/ 794384 h 3589020"/>
                  <a:gd name="connsiteX24" fmla="*/ 4023360 w 4213860"/>
                  <a:gd name="connsiteY24" fmla="*/ 864870 h 3589020"/>
                  <a:gd name="connsiteX25" fmla="*/ 3937636 w 4213860"/>
                  <a:gd name="connsiteY25" fmla="*/ 902970 h 3589020"/>
                  <a:gd name="connsiteX26" fmla="*/ 3899536 w 4213860"/>
                  <a:gd name="connsiteY26" fmla="*/ 1141096 h 3589020"/>
                  <a:gd name="connsiteX27" fmla="*/ 3994784 w 4213860"/>
                  <a:gd name="connsiteY27" fmla="*/ 1131570 h 3589020"/>
                  <a:gd name="connsiteX28" fmla="*/ 3994784 w 4213860"/>
                  <a:gd name="connsiteY28" fmla="*/ 1207770 h 3589020"/>
                  <a:gd name="connsiteX29" fmla="*/ 3947160 w 4213860"/>
                  <a:gd name="connsiteY29" fmla="*/ 1255396 h 3589020"/>
                  <a:gd name="connsiteX30" fmla="*/ 4051936 w 4213860"/>
                  <a:gd name="connsiteY30" fmla="*/ 1283970 h 3589020"/>
                  <a:gd name="connsiteX31" fmla="*/ 4090036 w 4213860"/>
                  <a:gd name="connsiteY31" fmla="*/ 1331596 h 3589020"/>
                  <a:gd name="connsiteX32" fmla="*/ 4042410 w 4213860"/>
                  <a:gd name="connsiteY32" fmla="*/ 1379220 h 3589020"/>
                  <a:gd name="connsiteX33" fmla="*/ 4147184 w 4213860"/>
                  <a:gd name="connsiteY33" fmla="*/ 1436370 h 3589020"/>
                  <a:gd name="connsiteX34" fmla="*/ 4213860 w 4213860"/>
                  <a:gd name="connsiteY34" fmla="*/ 1541144 h 3589020"/>
                  <a:gd name="connsiteX35" fmla="*/ 4213860 w 4213860"/>
                  <a:gd name="connsiteY35" fmla="*/ 1693544 h 3589020"/>
                  <a:gd name="connsiteX36" fmla="*/ 4128136 w 4213860"/>
                  <a:gd name="connsiteY36" fmla="*/ 1712596 h 3589020"/>
                  <a:gd name="connsiteX37" fmla="*/ 4128136 w 4213860"/>
                  <a:gd name="connsiteY37" fmla="*/ 1874520 h 3589020"/>
                  <a:gd name="connsiteX38" fmla="*/ 4090036 w 4213860"/>
                  <a:gd name="connsiteY38" fmla="*/ 1884044 h 3589020"/>
                  <a:gd name="connsiteX39" fmla="*/ 4042410 w 4213860"/>
                  <a:gd name="connsiteY39" fmla="*/ 1836420 h 3589020"/>
                  <a:gd name="connsiteX40" fmla="*/ 3994784 w 4213860"/>
                  <a:gd name="connsiteY40" fmla="*/ 1836420 h 3589020"/>
                  <a:gd name="connsiteX41" fmla="*/ 3928110 w 4213860"/>
                  <a:gd name="connsiteY41" fmla="*/ 1884044 h 3589020"/>
                  <a:gd name="connsiteX42" fmla="*/ 3832860 w 4213860"/>
                  <a:gd name="connsiteY42" fmla="*/ 1893570 h 3589020"/>
                  <a:gd name="connsiteX43" fmla="*/ 3804284 w 4213860"/>
                  <a:gd name="connsiteY43" fmla="*/ 1912620 h 3589020"/>
                  <a:gd name="connsiteX44" fmla="*/ 3689984 w 4213860"/>
                  <a:gd name="connsiteY44" fmla="*/ 1931670 h 3589020"/>
                  <a:gd name="connsiteX45" fmla="*/ 3661410 w 4213860"/>
                  <a:gd name="connsiteY45" fmla="*/ 1884044 h 3589020"/>
                  <a:gd name="connsiteX46" fmla="*/ 3556636 w 4213860"/>
                  <a:gd name="connsiteY46" fmla="*/ 1922144 h 3589020"/>
                  <a:gd name="connsiteX47" fmla="*/ 3528060 w 4213860"/>
                  <a:gd name="connsiteY47" fmla="*/ 1893570 h 3589020"/>
                  <a:gd name="connsiteX48" fmla="*/ 3470910 w 4213860"/>
                  <a:gd name="connsiteY48" fmla="*/ 1950720 h 3589020"/>
                  <a:gd name="connsiteX49" fmla="*/ 3280410 w 4213860"/>
                  <a:gd name="connsiteY49" fmla="*/ 1931670 h 3589020"/>
                  <a:gd name="connsiteX50" fmla="*/ 3232784 w 4213860"/>
                  <a:gd name="connsiteY50" fmla="*/ 2065020 h 3589020"/>
                  <a:gd name="connsiteX51" fmla="*/ 3166110 w 4213860"/>
                  <a:gd name="connsiteY51" fmla="*/ 1988820 h 3589020"/>
                  <a:gd name="connsiteX52" fmla="*/ 3051810 w 4213860"/>
                  <a:gd name="connsiteY52" fmla="*/ 1979296 h 3589020"/>
                  <a:gd name="connsiteX53" fmla="*/ 2832736 w 4213860"/>
                  <a:gd name="connsiteY53" fmla="*/ 1893570 h 3589020"/>
                  <a:gd name="connsiteX54" fmla="*/ 2699384 w 4213860"/>
                  <a:gd name="connsiteY54" fmla="*/ 1960244 h 3589020"/>
                  <a:gd name="connsiteX55" fmla="*/ 2689860 w 4213860"/>
                  <a:gd name="connsiteY55" fmla="*/ 2045970 h 3589020"/>
                  <a:gd name="connsiteX56" fmla="*/ 2670810 w 4213860"/>
                  <a:gd name="connsiteY56" fmla="*/ 2169796 h 3589020"/>
                  <a:gd name="connsiteX57" fmla="*/ 2575560 w 4213860"/>
                  <a:gd name="connsiteY57" fmla="*/ 2303144 h 3589020"/>
                  <a:gd name="connsiteX58" fmla="*/ 2561962 w 4213860"/>
                  <a:gd name="connsiteY58" fmla="*/ 2391538 h 3589020"/>
                  <a:gd name="connsiteX59" fmla="*/ 2491740 w 4213860"/>
                  <a:gd name="connsiteY59" fmla="*/ 2354580 h 3589020"/>
                  <a:gd name="connsiteX60" fmla="*/ 2308860 w 4213860"/>
                  <a:gd name="connsiteY60" fmla="*/ 2324100 h 3589020"/>
                  <a:gd name="connsiteX61" fmla="*/ 2270760 w 4213860"/>
                  <a:gd name="connsiteY61" fmla="*/ 2247900 h 3589020"/>
                  <a:gd name="connsiteX62" fmla="*/ 2156460 w 4213860"/>
                  <a:gd name="connsiteY62" fmla="*/ 2263140 h 3589020"/>
                  <a:gd name="connsiteX63" fmla="*/ 2118360 w 4213860"/>
                  <a:gd name="connsiteY63" fmla="*/ 2362200 h 3589020"/>
                  <a:gd name="connsiteX64" fmla="*/ 2179320 w 4213860"/>
                  <a:gd name="connsiteY64" fmla="*/ 2430780 h 3589020"/>
                  <a:gd name="connsiteX65" fmla="*/ 2217420 w 4213860"/>
                  <a:gd name="connsiteY65" fmla="*/ 2659380 h 3589020"/>
                  <a:gd name="connsiteX66" fmla="*/ 2202180 w 4213860"/>
                  <a:gd name="connsiteY66" fmla="*/ 2781300 h 3589020"/>
                  <a:gd name="connsiteX67" fmla="*/ 2026920 w 4213860"/>
                  <a:gd name="connsiteY67" fmla="*/ 2697480 h 3589020"/>
                  <a:gd name="connsiteX68" fmla="*/ 2019300 w 4213860"/>
                  <a:gd name="connsiteY68" fmla="*/ 2895600 h 3589020"/>
                  <a:gd name="connsiteX69" fmla="*/ 1950720 w 4213860"/>
                  <a:gd name="connsiteY69" fmla="*/ 2849880 h 3589020"/>
                  <a:gd name="connsiteX70" fmla="*/ 1882140 w 4213860"/>
                  <a:gd name="connsiteY70" fmla="*/ 2910840 h 3589020"/>
                  <a:gd name="connsiteX71" fmla="*/ 1775460 w 4213860"/>
                  <a:gd name="connsiteY71" fmla="*/ 2910840 h 3589020"/>
                  <a:gd name="connsiteX72" fmla="*/ 1722120 w 4213860"/>
                  <a:gd name="connsiteY72" fmla="*/ 3048000 h 3589020"/>
                  <a:gd name="connsiteX73" fmla="*/ 1623060 w 4213860"/>
                  <a:gd name="connsiteY73" fmla="*/ 3048000 h 3589020"/>
                  <a:gd name="connsiteX74" fmla="*/ 1501140 w 4213860"/>
                  <a:gd name="connsiteY74" fmla="*/ 2933700 h 3589020"/>
                  <a:gd name="connsiteX75" fmla="*/ 1417320 w 4213860"/>
                  <a:gd name="connsiteY75" fmla="*/ 3192780 h 3589020"/>
                  <a:gd name="connsiteX76" fmla="*/ 1394460 w 4213860"/>
                  <a:gd name="connsiteY76" fmla="*/ 3261360 h 3589020"/>
                  <a:gd name="connsiteX77" fmla="*/ 1356360 w 4213860"/>
                  <a:gd name="connsiteY77" fmla="*/ 3284220 h 3589020"/>
                  <a:gd name="connsiteX78" fmla="*/ 1325880 w 4213860"/>
                  <a:gd name="connsiteY78" fmla="*/ 3398520 h 3589020"/>
                  <a:gd name="connsiteX79" fmla="*/ 1272540 w 4213860"/>
                  <a:gd name="connsiteY79" fmla="*/ 3436620 h 3589020"/>
                  <a:gd name="connsiteX80" fmla="*/ 1219200 w 4213860"/>
                  <a:gd name="connsiteY80" fmla="*/ 3314700 h 3589020"/>
                  <a:gd name="connsiteX81" fmla="*/ 1104900 w 4213860"/>
                  <a:gd name="connsiteY81" fmla="*/ 3329940 h 3589020"/>
                  <a:gd name="connsiteX82" fmla="*/ 1089660 w 4213860"/>
                  <a:gd name="connsiteY82" fmla="*/ 3444240 h 3589020"/>
                  <a:gd name="connsiteX83" fmla="*/ 1021080 w 4213860"/>
                  <a:gd name="connsiteY83" fmla="*/ 3451860 h 3589020"/>
                  <a:gd name="connsiteX84" fmla="*/ 967740 w 4213860"/>
                  <a:gd name="connsiteY84" fmla="*/ 3573780 h 3589020"/>
                  <a:gd name="connsiteX85" fmla="*/ 891540 w 4213860"/>
                  <a:gd name="connsiteY85" fmla="*/ 3535680 h 3589020"/>
                  <a:gd name="connsiteX86" fmla="*/ 815340 w 4213860"/>
                  <a:gd name="connsiteY86" fmla="*/ 3558540 h 3589020"/>
                  <a:gd name="connsiteX87" fmla="*/ 762000 w 4213860"/>
                  <a:gd name="connsiteY87" fmla="*/ 3589020 h 3589020"/>
                  <a:gd name="connsiteX88" fmla="*/ 693420 w 4213860"/>
                  <a:gd name="connsiteY88" fmla="*/ 3550920 h 3589020"/>
                  <a:gd name="connsiteX89" fmla="*/ 510540 w 4213860"/>
                  <a:gd name="connsiteY89" fmla="*/ 3497580 h 3589020"/>
                  <a:gd name="connsiteX90" fmla="*/ 228600 w 4213860"/>
                  <a:gd name="connsiteY90" fmla="*/ 3459480 h 3589020"/>
                  <a:gd name="connsiteX91" fmla="*/ 213360 w 4213860"/>
                  <a:gd name="connsiteY91" fmla="*/ 3307080 h 3589020"/>
                  <a:gd name="connsiteX92" fmla="*/ 30480 w 4213860"/>
                  <a:gd name="connsiteY92" fmla="*/ 3147060 h 3589020"/>
                  <a:gd name="connsiteX93" fmla="*/ 45720 w 4213860"/>
                  <a:gd name="connsiteY93" fmla="*/ 3025140 h 3589020"/>
                  <a:gd name="connsiteX94" fmla="*/ 0 w 4213860"/>
                  <a:gd name="connsiteY94" fmla="*/ 2926080 h 3589020"/>
                  <a:gd name="connsiteX95" fmla="*/ 114300 w 4213860"/>
                  <a:gd name="connsiteY95" fmla="*/ 2781300 h 3589020"/>
                  <a:gd name="connsiteX96" fmla="*/ 144780 w 4213860"/>
                  <a:gd name="connsiteY96" fmla="*/ 2903220 h 3589020"/>
                  <a:gd name="connsiteX97" fmla="*/ 220980 w 4213860"/>
                  <a:gd name="connsiteY97" fmla="*/ 2872740 h 3589020"/>
                  <a:gd name="connsiteX98" fmla="*/ 220980 w 4213860"/>
                  <a:gd name="connsiteY98" fmla="*/ 2979420 h 3589020"/>
                  <a:gd name="connsiteX99" fmla="*/ 220980 w 4213860"/>
                  <a:gd name="connsiteY99" fmla="*/ 3009900 h 3589020"/>
                  <a:gd name="connsiteX100" fmla="*/ 404404 w 4213860"/>
                  <a:gd name="connsiteY100" fmla="*/ 3009900 h 3589020"/>
                  <a:gd name="connsiteX101" fmla="*/ 461010 w 4213860"/>
                  <a:gd name="connsiteY101" fmla="*/ 2960370 h 3589020"/>
                  <a:gd name="connsiteX102" fmla="*/ 518160 w 4213860"/>
                  <a:gd name="connsiteY102" fmla="*/ 2941320 h 3589020"/>
                  <a:gd name="connsiteX103" fmla="*/ 524510 w 4213860"/>
                  <a:gd name="connsiteY103" fmla="*/ 2896870 h 3589020"/>
                  <a:gd name="connsiteX104" fmla="*/ 645160 w 4213860"/>
                  <a:gd name="connsiteY104" fmla="*/ 2827020 h 3589020"/>
                  <a:gd name="connsiteX105" fmla="*/ 657860 w 4213860"/>
                  <a:gd name="connsiteY105" fmla="*/ 2896870 h 3589020"/>
                  <a:gd name="connsiteX106" fmla="*/ 588010 w 4213860"/>
                  <a:gd name="connsiteY106" fmla="*/ 2922270 h 3589020"/>
                  <a:gd name="connsiteX107" fmla="*/ 588010 w 4213860"/>
                  <a:gd name="connsiteY107" fmla="*/ 2973070 h 3589020"/>
                  <a:gd name="connsiteX108" fmla="*/ 542648 w 4213860"/>
                  <a:gd name="connsiteY108" fmla="*/ 3032390 h 3589020"/>
                  <a:gd name="connsiteX109" fmla="*/ 548640 w 4213860"/>
                  <a:gd name="connsiteY109" fmla="*/ 3040380 h 3589020"/>
                  <a:gd name="connsiteX110" fmla="*/ 632460 w 4213860"/>
                  <a:gd name="connsiteY110" fmla="*/ 3070860 h 3589020"/>
                  <a:gd name="connsiteX111" fmla="*/ 762000 w 4213860"/>
                  <a:gd name="connsiteY111" fmla="*/ 3040380 h 3589020"/>
                  <a:gd name="connsiteX112" fmla="*/ 891540 w 4213860"/>
                  <a:gd name="connsiteY112" fmla="*/ 3017520 h 3589020"/>
                  <a:gd name="connsiteX113" fmla="*/ 899160 w 4213860"/>
                  <a:gd name="connsiteY113" fmla="*/ 2926080 h 3589020"/>
                  <a:gd name="connsiteX114" fmla="*/ 853440 w 4213860"/>
                  <a:gd name="connsiteY114" fmla="*/ 2910840 h 3589020"/>
                  <a:gd name="connsiteX115" fmla="*/ 845820 w 4213860"/>
                  <a:gd name="connsiteY115" fmla="*/ 2872740 h 3589020"/>
                  <a:gd name="connsiteX116" fmla="*/ 762000 w 4213860"/>
                  <a:gd name="connsiteY116" fmla="*/ 2834640 h 3589020"/>
                  <a:gd name="connsiteX117" fmla="*/ 807720 w 4213860"/>
                  <a:gd name="connsiteY117" fmla="*/ 2766060 h 3589020"/>
                  <a:gd name="connsiteX118" fmla="*/ 899160 w 4213860"/>
                  <a:gd name="connsiteY118" fmla="*/ 2750820 h 3589020"/>
                  <a:gd name="connsiteX119" fmla="*/ 1143000 w 4213860"/>
                  <a:gd name="connsiteY119" fmla="*/ 2872740 h 3589020"/>
                  <a:gd name="connsiteX120" fmla="*/ 1104900 w 4213860"/>
                  <a:gd name="connsiteY120" fmla="*/ 2766060 h 3589020"/>
                  <a:gd name="connsiteX121" fmla="*/ 1120140 w 4213860"/>
                  <a:gd name="connsiteY121" fmla="*/ 2727960 h 3589020"/>
                  <a:gd name="connsiteX122" fmla="*/ 1211580 w 4213860"/>
                  <a:gd name="connsiteY122" fmla="*/ 2773680 h 3589020"/>
                  <a:gd name="connsiteX123" fmla="*/ 1226820 w 4213860"/>
                  <a:gd name="connsiteY123" fmla="*/ 2697480 h 3589020"/>
                  <a:gd name="connsiteX124" fmla="*/ 1173480 w 4213860"/>
                  <a:gd name="connsiteY124" fmla="*/ 2628900 h 3589020"/>
                  <a:gd name="connsiteX125" fmla="*/ 1143000 w 4213860"/>
                  <a:gd name="connsiteY125" fmla="*/ 2575560 h 3589020"/>
                  <a:gd name="connsiteX126" fmla="*/ 1120140 w 4213860"/>
                  <a:gd name="connsiteY126" fmla="*/ 2484120 h 3589020"/>
                  <a:gd name="connsiteX127" fmla="*/ 1219200 w 4213860"/>
                  <a:gd name="connsiteY127" fmla="*/ 2506980 h 3589020"/>
                  <a:gd name="connsiteX128" fmla="*/ 1287780 w 4213860"/>
                  <a:gd name="connsiteY128" fmla="*/ 2583180 h 3589020"/>
                  <a:gd name="connsiteX129" fmla="*/ 1394460 w 4213860"/>
                  <a:gd name="connsiteY129" fmla="*/ 2545080 h 3589020"/>
                  <a:gd name="connsiteX130" fmla="*/ 1478280 w 4213860"/>
                  <a:gd name="connsiteY130" fmla="*/ 2560320 h 3589020"/>
                  <a:gd name="connsiteX131" fmla="*/ 1569720 w 4213860"/>
                  <a:gd name="connsiteY131" fmla="*/ 2506980 h 3589020"/>
                  <a:gd name="connsiteX132" fmla="*/ 1615440 w 4213860"/>
                  <a:gd name="connsiteY132" fmla="*/ 2537460 h 3589020"/>
                  <a:gd name="connsiteX133" fmla="*/ 1630680 w 4213860"/>
                  <a:gd name="connsiteY133" fmla="*/ 2506980 h 3589020"/>
                  <a:gd name="connsiteX134" fmla="*/ 1623060 w 4213860"/>
                  <a:gd name="connsiteY134" fmla="*/ 2430780 h 3589020"/>
                  <a:gd name="connsiteX135" fmla="*/ 1584960 w 4213860"/>
                  <a:gd name="connsiteY135" fmla="*/ 2354580 h 3589020"/>
                  <a:gd name="connsiteX136" fmla="*/ 1600200 w 4213860"/>
                  <a:gd name="connsiteY136" fmla="*/ 2263140 h 3589020"/>
                  <a:gd name="connsiteX137" fmla="*/ 1569720 w 4213860"/>
                  <a:gd name="connsiteY137" fmla="*/ 2148840 h 3589020"/>
                  <a:gd name="connsiteX138" fmla="*/ 1623060 w 4213860"/>
                  <a:gd name="connsiteY138" fmla="*/ 2110740 h 3589020"/>
                  <a:gd name="connsiteX139" fmla="*/ 1744980 w 4213860"/>
                  <a:gd name="connsiteY139" fmla="*/ 2019300 h 3589020"/>
                  <a:gd name="connsiteX140" fmla="*/ 1798320 w 4213860"/>
                  <a:gd name="connsiteY140" fmla="*/ 2133600 h 3589020"/>
                  <a:gd name="connsiteX141" fmla="*/ 1805940 w 4213860"/>
                  <a:gd name="connsiteY141" fmla="*/ 2270760 h 3589020"/>
                  <a:gd name="connsiteX142" fmla="*/ 1783080 w 4213860"/>
                  <a:gd name="connsiteY142" fmla="*/ 2339340 h 3589020"/>
                  <a:gd name="connsiteX143" fmla="*/ 1805940 w 4213860"/>
                  <a:gd name="connsiteY143" fmla="*/ 2385060 h 3589020"/>
                  <a:gd name="connsiteX144" fmla="*/ 1859280 w 4213860"/>
                  <a:gd name="connsiteY144" fmla="*/ 2430780 h 3589020"/>
                  <a:gd name="connsiteX145" fmla="*/ 1920240 w 4213860"/>
                  <a:gd name="connsiteY145" fmla="*/ 2407920 h 3589020"/>
                  <a:gd name="connsiteX146" fmla="*/ 1958340 w 4213860"/>
                  <a:gd name="connsiteY146" fmla="*/ 2263140 h 3589020"/>
                  <a:gd name="connsiteX147" fmla="*/ 1973580 w 4213860"/>
                  <a:gd name="connsiteY147" fmla="*/ 2194560 h 3589020"/>
                  <a:gd name="connsiteX148" fmla="*/ 1988820 w 4213860"/>
                  <a:gd name="connsiteY148" fmla="*/ 2087880 h 3589020"/>
                  <a:gd name="connsiteX149" fmla="*/ 2004060 w 4213860"/>
                  <a:gd name="connsiteY149" fmla="*/ 1981200 h 3589020"/>
                  <a:gd name="connsiteX150" fmla="*/ 1905000 w 4213860"/>
                  <a:gd name="connsiteY150" fmla="*/ 1821180 h 3589020"/>
                  <a:gd name="connsiteX151" fmla="*/ 1676400 w 4213860"/>
                  <a:gd name="connsiteY151" fmla="*/ 1554480 h 3589020"/>
                  <a:gd name="connsiteX152" fmla="*/ 1691640 w 4213860"/>
                  <a:gd name="connsiteY152" fmla="*/ 1371600 h 3589020"/>
                  <a:gd name="connsiteX153" fmla="*/ 1569720 w 4213860"/>
                  <a:gd name="connsiteY153" fmla="*/ 1234440 h 3589020"/>
                  <a:gd name="connsiteX154" fmla="*/ 1562100 w 4213860"/>
                  <a:gd name="connsiteY154" fmla="*/ 1120140 h 3589020"/>
                  <a:gd name="connsiteX155" fmla="*/ 1744980 w 4213860"/>
                  <a:gd name="connsiteY155" fmla="*/ 1005840 h 3589020"/>
                  <a:gd name="connsiteX156" fmla="*/ 1798320 w 4213860"/>
                  <a:gd name="connsiteY156" fmla="*/ 723900 h 3589020"/>
                  <a:gd name="connsiteX157" fmla="*/ 1828800 w 4213860"/>
                  <a:gd name="connsiteY157" fmla="*/ 662940 h 3589020"/>
                  <a:gd name="connsiteX158" fmla="*/ 1996440 w 4213860"/>
                  <a:gd name="connsiteY158" fmla="*/ 548640 h 3589020"/>
                  <a:gd name="connsiteX159" fmla="*/ 1988820 w 4213860"/>
                  <a:gd name="connsiteY159" fmla="*/ 487680 h 3589020"/>
                  <a:gd name="connsiteX160" fmla="*/ 2110740 w 4213860"/>
                  <a:gd name="connsiteY160" fmla="*/ 281940 h 3589020"/>
                  <a:gd name="connsiteX161" fmla="*/ 2065020 w 4213860"/>
                  <a:gd name="connsiteY161" fmla="*/ 182880 h 3589020"/>
                  <a:gd name="connsiteX162" fmla="*/ 2263140 w 4213860"/>
                  <a:gd name="connsiteY162" fmla="*/ 152400 h 35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4213860" h="3589020">
                    <a:moveTo>
                      <a:pt x="2461260" y="0"/>
                    </a:moveTo>
                    <a:lnTo>
                      <a:pt x="2464990" y="236"/>
                    </a:lnTo>
                    <a:lnTo>
                      <a:pt x="2537460" y="99060"/>
                    </a:lnTo>
                    <a:lnTo>
                      <a:pt x="2590800" y="144780"/>
                    </a:lnTo>
                    <a:lnTo>
                      <a:pt x="2682240" y="236220"/>
                    </a:lnTo>
                    <a:lnTo>
                      <a:pt x="2720340" y="358140"/>
                    </a:lnTo>
                    <a:lnTo>
                      <a:pt x="2735580" y="426720"/>
                    </a:lnTo>
                    <a:lnTo>
                      <a:pt x="2758440" y="495300"/>
                    </a:lnTo>
                    <a:lnTo>
                      <a:pt x="2926080" y="464820"/>
                    </a:lnTo>
                    <a:lnTo>
                      <a:pt x="2964180" y="533400"/>
                    </a:lnTo>
                    <a:lnTo>
                      <a:pt x="3078480" y="609600"/>
                    </a:lnTo>
                    <a:lnTo>
                      <a:pt x="3154680" y="525780"/>
                    </a:lnTo>
                    <a:lnTo>
                      <a:pt x="3208020" y="556260"/>
                    </a:lnTo>
                    <a:lnTo>
                      <a:pt x="3291840" y="579120"/>
                    </a:lnTo>
                    <a:lnTo>
                      <a:pt x="3322320" y="533400"/>
                    </a:lnTo>
                    <a:lnTo>
                      <a:pt x="3390900" y="533400"/>
                    </a:lnTo>
                    <a:lnTo>
                      <a:pt x="3520440" y="647700"/>
                    </a:lnTo>
                    <a:lnTo>
                      <a:pt x="3573780" y="723900"/>
                    </a:lnTo>
                    <a:lnTo>
                      <a:pt x="3649980" y="746760"/>
                    </a:lnTo>
                    <a:lnTo>
                      <a:pt x="3703320" y="861060"/>
                    </a:lnTo>
                    <a:lnTo>
                      <a:pt x="3840480" y="830580"/>
                    </a:lnTo>
                    <a:lnTo>
                      <a:pt x="3878580" y="807720"/>
                    </a:lnTo>
                    <a:lnTo>
                      <a:pt x="3992880" y="792480"/>
                    </a:lnTo>
                    <a:lnTo>
                      <a:pt x="3978606" y="794384"/>
                    </a:lnTo>
                    <a:lnTo>
                      <a:pt x="4023360" y="864870"/>
                    </a:lnTo>
                    <a:lnTo>
                      <a:pt x="3937636" y="902970"/>
                    </a:lnTo>
                    <a:lnTo>
                      <a:pt x="3899536" y="1141096"/>
                    </a:lnTo>
                    <a:lnTo>
                      <a:pt x="3994784" y="1131570"/>
                    </a:lnTo>
                    <a:lnTo>
                      <a:pt x="3994784" y="1207770"/>
                    </a:lnTo>
                    <a:lnTo>
                      <a:pt x="3947160" y="1255396"/>
                    </a:lnTo>
                    <a:lnTo>
                      <a:pt x="4051936" y="1283970"/>
                    </a:lnTo>
                    <a:lnTo>
                      <a:pt x="4090036" y="1331596"/>
                    </a:lnTo>
                    <a:lnTo>
                      <a:pt x="4042410" y="1379220"/>
                    </a:lnTo>
                    <a:lnTo>
                      <a:pt x="4147184" y="1436370"/>
                    </a:lnTo>
                    <a:lnTo>
                      <a:pt x="4213860" y="1541144"/>
                    </a:lnTo>
                    <a:lnTo>
                      <a:pt x="4213860" y="1693544"/>
                    </a:lnTo>
                    <a:lnTo>
                      <a:pt x="4128136" y="1712596"/>
                    </a:lnTo>
                    <a:lnTo>
                      <a:pt x="4128136" y="1874520"/>
                    </a:lnTo>
                    <a:lnTo>
                      <a:pt x="4090036" y="1884044"/>
                    </a:lnTo>
                    <a:lnTo>
                      <a:pt x="4042410" y="1836420"/>
                    </a:lnTo>
                    <a:lnTo>
                      <a:pt x="3994784" y="1836420"/>
                    </a:lnTo>
                    <a:lnTo>
                      <a:pt x="3928110" y="1884044"/>
                    </a:lnTo>
                    <a:lnTo>
                      <a:pt x="3832860" y="1893570"/>
                    </a:lnTo>
                    <a:lnTo>
                      <a:pt x="3804284" y="1912620"/>
                    </a:lnTo>
                    <a:lnTo>
                      <a:pt x="3689984" y="1931670"/>
                    </a:lnTo>
                    <a:lnTo>
                      <a:pt x="3661410" y="1884044"/>
                    </a:lnTo>
                    <a:lnTo>
                      <a:pt x="3556636" y="1922144"/>
                    </a:lnTo>
                    <a:lnTo>
                      <a:pt x="3528060" y="1893570"/>
                    </a:lnTo>
                    <a:lnTo>
                      <a:pt x="3470910" y="1950720"/>
                    </a:lnTo>
                    <a:lnTo>
                      <a:pt x="3280410" y="1931670"/>
                    </a:lnTo>
                    <a:lnTo>
                      <a:pt x="3232784" y="2065020"/>
                    </a:lnTo>
                    <a:lnTo>
                      <a:pt x="3166110" y="1988820"/>
                    </a:lnTo>
                    <a:lnTo>
                      <a:pt x="3051810" y="1979296"/>
                    </a:lnTo>
                    <a:lnTo>
                      <a:pt x="2832736" y="1893570"/>
                    </a:lnTo>
                    <a:lnTo>
                      <a:pt x="2699384" y="1960244"/>
                    </a:lnTo>
                    <a:lnTo>
                      <a:pt x="2689860" y="2045970"/>
                    </a:lnTo>
                    <a:lnTo>
                      <a:pt x="2670810" y="2169796"/>
                    </a:lnTo>
                    <a:lnTo>
                      <a:pt x="2575560" y="2303144"/>
                    </a:lnTo>
                    <a:lnTo>
                      <a:pt x="2561962" y="2391538"/>
                    </a:lnTo>
                    <a:lnTo>
                      <a:pt x="2491740" y="2354580"/>
                    </a:lnTo>
                    <a:lnTo>
                      <a:pt x="2308860" y="2324100"/>
                    </a:lnTo>
                    <a:lnTo>
                      <a:pt x="2270760" y="2247900"/>
                    </a:lnTo>
                    <a:lnTo>
                      <a:pt x="2156460" y="2263140"/>
                    </a:lnTo>
                    <a:lnTo>
                      <a:pt x="2118360" y="2362200"/>
                    </a:lnTo>
                    <a:lnTo>
                      <a:pt x="2179320" y="2430780"/>
                    </a:lnTo>
                    <a:lnTo>
                      <a:pt x="2217420" y="2659380"/>
                    </a:lnTo>
                    <a:lnTo>
                      <a:pt x="2202180" y="2781300"/>
                    </a:lnTo>
                    <a:lnTo>
                      <a:pt x="2026920" y="2697480"/>
                    </a:lnTo>
                    <a:lnTo>
                      <a:pt x="2019300" y="2895600"/>
                    </a:lnTo>
                    <a:lnTo>
                      <a:pt x="1950720" y="2849880"/>
                    </a:lnTo>
                    <a:lnTo>
                      <a:pt x="1882140" y="2910840"/>
                    </a:lnTo>
                    <a:lnTo>
                      <a:pt x="1775460" y="2910840"/>
                    </a:lnTo>
                    <a:lnTo>
                      <a:pt x="1722120" y="3048000"/>
                    </a:lnTo>
                    <a:lnTo>
                      <a:pt x="1623060" y="3048000"/>
                    </a:lnTo>
                    <a:lnTo>
                      <a:pt x="1501140" y="2933700"/>
                    </a:lnTo>
                    <a:lnTo>
                      <a:pt x="1417320" y="3192780"/>
                    </a:lnTo>
                    <a:lnTo>
                      <a:pt x="1394460" y="3261360"/>
                    </a:lnTo>
                    <a:lnTo>
                      <a:pt x="1356360" y="3284220"/>
                    </a:lnTo>
                    <a:lnTo>
                      <a:pt x="1325880" y="3398520"/>
                    </a:lnTo>
                    <a:lnTo>
                      <a:pt x="1272540" y="3436620"/>
                    </a:lnTo>
                    <a:lnTo>
                      <a:pt x="1219200" y="3314700"/>
                    </a:lnTo>
                    <a:lnTo>
                      <a:pt x="1104900" y="3329940"/>
                    </a:lnTo>
                    <a:lnTo>
                      <a:pt x="1089660" y="3444240"/>
                    </a:lnTo>
                    <a:lnTo>
                      <a:pt x="1021080" y="3451860"/>
                    </a:lnTo>
                    <a:lnTo>
                      <a:pt x="967740" y="3573780"/>
                    </a:lnTo>
                    <a:lnTo>
                      <a:pt x="891540" y="3535680"/>
                    </a:lnTo>
                    <a:lnTo>
                      <a:pt x="815340" y="3558540"/>
                    </a:lnTo>
                    <a:lnTo>
                      <a:pt x="762000" y="3589020"/>
                    </a:lnTo>
                    <a:lnTo>
                      <a:pt x="693420" y="3550920"/>
                    </a:lnTo>
                    <a:lnTo>
                      <a:pt x="510540" y="3497580"/>
                    </a:lnTo>
                    <a:lnTo>
                      <a:pt x="228600" y="3459480"/>
                    </a:lnTo>
                    <a:lnTo>
                      <a:pt x="213360" y="3307080"/>
                    </a:lnTo>
                    <a:lnTo>
                      <a:pt x="30480" y="3147060"/>
                    </a:lnTo>
                    <a:lnTo>
                      <a:pt x="45720" y="3025140"/>
                    </a:lnTo>
                    <a:lnTo>
                      <a:pt x="0" y="2926080"/>
                    </a:lnTo>
                    <a:lnTo>
                      <a:pt x="114300" y="2781300"/>
                    </a:lnTo>
                    <a:lnTo>
                      <a:pt x="144780" y="2903220"/>
                    </a:lnTo>
                    <a:lnTo>
                      <a:pt x="220980" y="2872740"/>
                    </a:lnTo>
                    <a:lnTo>
                      <a:pt x="220980" y="2979420"/>
                    </a:lnTo>
                    <a:lnTo>
                      <a:pt x="220980" y="3009900"/>
                    </a:lnTo>
                    <a:lnTo>
                      <a:pt x="404404" y="3009900"/>
                    </a:lnTo>
                    <a:lnTo>
                      <a:pt x="461010" y="2960370"/>
                    </a:lnTo>
                    <a:lnTo>
                      <a:pt x="518160" y="2941320"/>
                    </a:lnTo>
                    <a:lnTo>
                      <a:pt x="524510" y="2896870"/>
                    </a:lnTo>
                    <a:lnTo>
                      <a:pt x="645160" y="2827020"/>
                    </a:lnTo>
                    <a:lnTo>
                      <a:pt x="657860" y="2896870"/>
                    </a:lnTo>
                    <a:lnTo>
                      <a:pt x="588010" y="2922270"/>
                    </a:lnTo>
                    <a:lnTo>
                      <a:pt x="588010" y="2973070"/>
                    </a:lnTo>
                    <a:lnTo>
                      <a:pt x="542648" y="3032390"/>
                    </a:lnTo>
                    <a:lnTo>
                      <a:pt x="548640" y="3040380"/>
                    </a:lnTo>
                    <a:lnTo>
                      <a:pt x="632460" y="3070860"/>
                    </a:lnTo>
                    <a:lnTo>
                      <a:pt x="762000" y="3040380"/>
                    </a:lnTo>
                    <a:lnTo>
                      <a:pt x="891540" y="3017520"/>
                    </a:lnTo>
                    <a:lnTo>
                      <a:pt x="899160" y="2926080"/>
                    </a:lnTo>
                    <a:lnTo>
                      <a:pt x="853440" y="2910840"/>
                    </a:lnTo>
                    <a:lnTo>
                      <a:pt x="845820" y="2872740"/>
                    </a:lnTo>
                    <a:lnTo>
                      <a:pt x="762000" y="2834640"/>
                    </a:lnTo>
                    <a:lnTo>
                      <a:pt x="807720" y="2766060"/>
                    </a:lnTo>
                    <a:lnTo>
                      <a:pt x="899160" y="2750820"/>
                    </a:lnTo>
                    <a:lnTo>
                      <a:pt x="1143000" y="2872740"/>
                    </a:lnTo>
                    <a:lnTo>
                      <a:pt x="1104900" y="2766060"/>
                    </a:lnTo>
                    <a:lnTo>
                      <a:pt x="1120140" y="2727960"/>
                    </a:lnTo>
                    <a:lnTo>
                      <a:pt x="1211580" y="2773680"/>
                    </a:lnTo>
                    <a:lnTo>
                      <a:pt x="1226820" y="2697480"/>
                    </a:lnTo>
                    <a:lnTo>
                      <a:pt x="1173480" y="2628900"/>
                    </a:lnTo>
                    <a:lnTo>
                      <a:pt x="1143000" y="2575560"/>
                    </a:lnTo>
                    <a:lnTo>
                      <a:pt x="1120140" y="2484120"/>
                    </a:lnTo>
                    <a:lnTo>
                      <a:pt x="1219200" y="2506980"/>
                    </a:lnTo>
                    <a:lnTo>
                      <a:pt x="1287780" y="2583180"/>
                    </a:lnTo>
                    <a:lnTo>
                      <a:pt x="1394460" y="2545080"/>
                    </a:lnTo>
                    <a:lnTo>
                      <a:pt x="1478280" y="2560320"/>
                    </a:lnTo>
                    <a:lnTo>
                      <a:pt x="1569720" y="2506980"/>
                    </a:lnTo>
                    <a:lnTo>
                      <a:pt x="1615440" y="2537460"/>
                    </a:lnTo>
                    <a:lnTo>
                      <a:pt x="1630680" y="2506980"/>
                    </a:lnTo>
                    <a:lnTo>
                      <a:pt x="1623060" y="2430780"/>
                    </a:lnTo>
                    <a:lnTo>
                      <a:pt x="1584960" y="2354580"/>
                    </a:lnTo>
                    <a:lnTo>
                      <a:pt x="1600200" y="2263140"/>
                    </a:lnTo>
                    <a:lnTo>
                      <a:pt x="1569720" y="2148840"/>
                    </a:lnTo>
                    <a:lnTo>
                      <a:pt x="1623060" y="2110740"/>
                    </a:lnTo>
                    <a:lnTo>
                      <a:pt x="1744980" y="2019300"/>
                    </a:lnTo>
                    <a:lnTo>
                      <a:pt x="1798320" y="2133600"/>
                    </a:lnTo>
                    <a:lnTo>
                      <a:pt x="1805940" y="2270760"/>
                    </a:lnTo>
                    <a:lnTo>
                      <a:pt x="1783080" y="2339340"/>
                    </a:lnTo>
                    <a:lnTo>
                      <a:pt x="1805940" y="2385060"/>
                    </a:lnTo>
                    <a:lnTo>
                      <a:pt x="1859280" y="2430780"/>
                    </a:lnTo>
                    <a:lnTo>
                      <a:pt x="1920240" y="2407920"/>
                    </a:lnTo>
                    <a:lnTo>
                      <a:pt x="1958340" y="2263140"/>
                    </a:lnTo>
                    <a:lnTo>
                      <a:pt x="1973580" y="2194560"/>
                    </a:lnTo>
                    <a:lnTo>
                      <a:pt x="1988820" y="2087880"/>
                    </a:lnTo>
                    <a:lnTo>
                      <a:pt x="2004060" y="1981200"/>
                    </a:lnTo>
                    <a:lnTo>
                      <a:pt x="1905000" y="1821180"/>
                    </a:lnTo>
                    <a:lnTo>
                      <a:pt x="1676400" y="1554480"/>
                    </a:lnTo>
                    <a:lnTo>
                      <a:pt x="1691640" y="1371600"/>
                    </a:lnTo>
                    <a:lnTo>
                      <a:pt x="1569720" y="1234440"/>
                    </a:lnTo>
                    <a:lnTo>
                      <a:pt x="1562100" y="1120140"/>
                    </a:lnTo>
                    <a:lnTo>
                      <a:pt x="1744980" y="1005840"/>
                    </a:lnTo>
                    <a:lnTo>
                      <a:pt x="1798320" y="723900"/>
                    </a:lnTo>
                    <a:lnTo>
                      <a:pt x="1828800" y="662940"/>
                    </a:lnTo>
                    <a:lnTo>
                      <a:pt x="1996440" y="548640"/>
                    </a:lnTo>
                    <a:lnTo>
                      <a:pt x="1988820" y="487680"/>
                    </a:lnTo>
                    <a:lnTo>
                      <a:pt x="2110740" y="281940"/>
                    </a:lnTo>
                    <a:lnTo>
                      <a:pt x="2065020" y="182880"/>
                    </a:lnTo>
                    <a:lnTo>
                      <a:pt x="2263140" y="15240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7AE1D0D1-C9EE-ED18-D789-9EAEBB63F995}"/>
                  </a:ext>
                </a:extLst>
              </p:cNvPr>
              <p:cNvSpPr/>
              <p:nvPr/>
            </p:nvSpPr>
            <p:spPr>
              <a:xfrm>
                <a:off x="1371213" y="2104928"/>
                <a:ext cx="378742" cy="620744"/>
              </a:xfrm>
              <a:custGeom>
                <a:avLst/>
                <a:gdLst>
                  <a:gd name="connsiteX0" fmla="*/ 1300394 w 2104246"/>
                  <a:gd name="connsiteY0" fmla="*/ 19790 h 3448790"/>
                  <a:gd name="connsiteX1" fmla="*/ 1338494 w 2104246"/>
                  <a:gd name="connsiteY1" fmla="*/ 95990 h 3448790"/>
                  <a:gd name="connsiteX2" fmla="*/ 1521374 w 2104246"/>
                  <a:gd name="connsiteY2" fmla="*/ 126470 h 3448790"/>
                  <a:gd name="connsiteX3" fmla="*/ 1591594 w 2104246"/>
                  <a:gd name="connsiteY3" fmla="*/ 163428 h 3448790"/>
                  <a:gd name="connsiteX4" fmla="*/ 1586142 w 2104246"/>
                  <a:gd name="connsiteY4" fmla="*/ 198860 h 3448790"/>
                  <a:gd name="connsiteX5" fmla="*/ 1586142 w 2104246"/>
                  <a:gd name="connsiteY5" fmla="*/ 303634 h 3448790"/>
                  <a:gd name="connsiteX6" fmla="*/ 1671870 w 2104246"/>
                  <a:gd name="connsiteY6" fmla="*/ 322686 h 3448790"/>
                  <a:gd name="connsiteX7" fmla="*/ 1681394 w 2104246"/>
                  <a:gd name="connsiteY7" fmla="*/ 408410 h 3448790"/>
                  <a:gd name="connsiteX8" fmla="*/ 1671870 w 2104246"/>
                  <a:gd name="connsiteY8" fmla="*/ 570334 h 3448790"/>
                  <a:gd name="connsiteX9" fmla="*/ 1786170 w 2104246"/>
                  <a:gd name="connsiteY9" fmla="*/ 589386 h 3448790"/>
                  <a:gd name="connsiteX10" fmla="*/ 1824270 w 2104246"/>
                  <a:gd name="connsiteY10" fmla="*/ 570334 h 3448790"/>
                  <a:gd name="connsiteX11" fmla="*/ 1948094 w 2104246"/>
                  <a:gd name="connsiteY11" fmla="*/ 732260 h 3448790"/>
                  <a:gd name="connsiteX12" fmla="*/ 1919518 w 2104246"/>
                  <a:gd name="connsiteY12" fmla="*/ 856086 h 3448790"/>
                  <a:gd name="connsiteX13" fmla="*/ 1967142 w 2104246"/>
                  <a:gd name="connsiteY13" fmla="*/ 979910 h 3448790"/>
                  <a:gd name="connsiteX14" fmla="*/ 1976670 w 2104246"/>
                  <a:gd name="connsiteY14" fmla="*/ 1065634 h 3448790"/>
                  <a:gd name="connsiteX15" fmla="*/ 2090970 w 2104246"/>
                  <a:gd name="connsiteY15" fmla="*/ 1227560 h 3448790"/>
                  <a:gd name="connsiteX16" fmla="*/ 1986194 w 2104246"/>
                  <a:gd name="connsiteY16" fmla="*/ 1294234 h 3448790"/>
                  <a:gd name="connsiteX17" fmla="*/ 1976670 w 2104246"/>
                  <a:gd name="connsiteY17" fmla="*/ 1370434 h 3448790"/>
                  <a:gd name="connsiteX18" fmla="*/ 1929042 w 2104246"/>
                  <a:gd name="connsiteY18" fmla="*/ 1560934 h 3448790"/>
                  <a:gd name="connsiteX19" fmla="*/ 1919518 w 2104246"/>
                  <a:gd name="connsiteY19" fmla="*/ 1646660 h 3448790"/>
                  <a:gd name="connsiteX20" fmla="*/ 1890942 w 2104246"/>
                  <a:gd name="connsiteY20" fmla="*/ 1703810 h 3448790"/>
                  <a:gd name="connsiteX21" fmla="*/ 1890942 w 2104246"/>
                  <a:gd name="connsiteY21" fmla="*/ 1751434 h 3448790"/>
                  <a:gd name="connsiteX22" fmla="*/ 1976670 w 2104246"/>
                  <a:gd name="connsiteY22" fmla="*/ 1837160 h 3448790"/>
                  <a:gd name="connsiteX23" fmla="*/ 1983108 w 2104246"/>
                  <a:gd name="connsiteY23" fmla="*/ 1834234 h 3448790"/>
                  <a:gd name="connsiteX24" fmla="*/ 1974706 w 2104246"/>
                  <a:gd name="connsiteY24" fmla="*/ 1947650 h 3448790"/>
                  <a:gd name="connsiteX25" fmla="*/ 2104246 w 2104246"/>
                  <a:gd name="connsiteY25" fmla="*/ 2039090 h 3448790"/>
                  <a:gd name="connsiteX26" fmla="*/ 2058526 w 2104246"/>
                  <a:gd name="connsiteY26" fmla="*/ 2176250 h 3448790"/>
                  <a:gd name="connsiteX27" fmla="*/ 2073766 w 2104246"/>
                  <a:gd name="connsiteY27" fmla="*/ 2374370 h 3448790"/>
                  <a:gd name="connsiteX28" fmla="*/ 1997566 w 2104246"/>
                  <a:gd name="connsiteY28" fmla="*/ 2465810 h 3448790"/>
                  <a:gd name="connsiteX29" fmla="*/ 1982326 w 2104246"/>
                  <a:gd name="connsiteY29" fmla="*/ 2671550 h 3448790"/>
                  <a:gd name="connsiteX30" fmla="*/ 1928986 w 2104246"/>
                  <a:gd name="connsiteY30" fmla="*/ 2808710 h 3448790"/>
                  <a:gd name="connsiteX31" fmla="*/ 1852786 w 2104246"/>
                  <a:gd name="connsiteY31" fmla="*/ 2862050 h 3448790"/>
                  <a:gd name="connsiteX32" fmla="*/ 1791826 w 2104246"/>
                  <a:gd name="connsiteY32" fmla="*/ 3029690 h 3448790"/>
                  <a:gd name="connsiteX33" fmla="*/ 1547986 w 2104246"/>
                  <a:gd name="connsiteY33" fmla="*/ 3143990 h 3448790"/>
                  <a:gd name="connsiteX34" fmla="*/ 1410826 w 2104246"/>
                  <a:gd name="connsiteY34" fmla="*/ 3143990 h 3448790"/>
                  <a:gd name="connsiteX35" fmla="*/ 1182226 w 2104246"/>
                  <a:gd name="connsiteY35" fmla="*/ 3052550 h 3448790"/>
                  <a:gd name="connsiteX36" fmla="*/ 1098406 w 2104246"/>
                  <a:gd name="connsiteY36" fmla="*/ 3060170 h 3448790"/>
                  <a:gd name="connsiteX37" fmla="*/ 1037446 w 2104246"/>
                  <a:gd name="connsiteY37" fmla="*/ 3044930 h 3448790"/>
                  <a:gd name="connsiteX38" fmla="*/ 976486 w 2104246"/>
                  <a:gd name="connsiteY38" fmla="*/ 3098270 h 3448790"/>
                  <a:gd name="connsiteX39" fmla="*/ 1090786 w 2104246"/>
                  <a:gd name="connsiteY39" fmla="*/ 3151610 h 3448790"/>
                  <a:gd name="connsiteX40" fmla="*/ 1029826 w 2104246"/>
                  <a:gd name="connsiteY40" fmla="*/ 3258290 h 3448790"/>
                  <a:gd name="connsiteX41" fmla="*/ 976486 w 2104246"/>
                  <a:gd name="connsiteY41" fmla="*/ 3265910 h 3448790"/>
                  <a:gd name="connsiteX42" fmla="*/ 1006966 w 2104246"/>
                  <a:gd name="connsiteY42" fmla="*/ 3349730 h 3448790"/>
                  <a:gd name="connsiteX43" fmla="*/ 968866 w 2104246"/>
                  <a:gd name="connsiteY43" fmla="*/ 3372590 h 3448790"/>
                  <a:gd name="connsiteX44" fmla="*/ 785986 w 2104246"/>
                  <a:gd name="connsiteY44" fmla="*/ 3448790 h 3448790"/>
                  <a:gd name="connsiteX45" fmla="*/ 747886 w 2104246"/>
                  <a:gd name="connsiteY45" fmla="*/ 3364970 h 3448790"/>
                  <a:gd name="connsiteX46" fmla="*/ 778366 w 2104246"/>
                  <a:gd name="connsiteY46" fmla="*/ 3319250 h 3448790"/>
                  <a:gd name="connsiteX47" fmla="*/ 732646 w 2104246"/>
                  <a:gd name="connsiteY47" fmla="*/ 3288770 h 3448790"/>
                  <a:gd name="connsiteX48" fmla="*/ 732646 w 2104246"/>
                  <a:gd name="connsiteY48" fmla="*/ 3243050 h 3448790"/>
                  <a:gd name="connsiteX49" fmla="*/ 625966 w 2104246"/>
                  <a:gd name="connsiteY49" fmla="*/ 3204950 h 3448790"/>
                  <a:gd name="connsiteX50" fmla="*/ 526906 w 2104246"/>
                  <a:gd name="connsiteY50" fmla="*/ 3166850 h 3448790"/>
                  <a:gd name="connsiteX51" fmla="*/ 519286 w 2104246"/>
                  <a:gd name="connsiteY51" fmla="*/ 3067790 h 3448790"/>
                  <a:gd name="connsiteX52" fmla="*/ 397366 w 2104246"/>
                  <a:gd name="connsiteY52" fmla="*/ 3113510 h 3448790"/>
                  <a:gd name="connsiteX53" fmla="*/ 305926 w 2104246"/>
                  <a:gd name="connsiteY53" fmla="*/ 3044930 h 3448790"/>
                  <a:gd name="connsiteX54" fmla="*/ 344026 w 2104246"/>
                  <a:gd name="connsiteY54" fmla="*/ 2839190 h 3448790"/>
                  <a:gd name="connsiteX55" fmla="*/ 283066 w 2104246"/>
                  <a:gd name="connsiteY55" fmla="*/ 2770610 h 3448790"/>
                  <a:gd name="connsiteX56" fmla="*/ 252586 w 2104246"/>
                  <a:gd name="connsiteY56" fmla="*/ 2702030 h 3448790"/>
                  <a:gd name="connsiteX57" fmla="*/ 199246 w 2104246"/>
                  <a:gd name="connsiteY57" fmla="*/ 2679170 h 3448790"/>
                  <a:gd name="connsiteX58" fmla="*/ 229726 w 2104246"/>
                  <a:gd name="connsiteY58" fmla="*/ 2610590 h 3448790"/>
                  <a:gd name="connsiteX59" fmla="*/ 161146 w 2104246"/>
                  <a:gd name="connsiteY59" fmla="*/ 2473430 h 3448790"/>
                  <a:gd name="connsiteX60" fmla="*/ 214486 w 2104246"/>
                  <a:gd name="connsiteY60" fmla="*/ 2427710 h 3448790"/>
                  <a:gd name="connsiteX61" fmla="*/ 283066 w 2104246"/>
                  <a:gd name="connsiteY61" fmla="*/ 2084810 h 3448790"/>
                  <a:gd name="connsiteX62" fmla="*/ 184006 w 2104246"/>
                  <a:gd name="connsiteY62" fmla="*/ 1840970 h 3448790"/>
                  <a:gd name="connsiteX63" fmla="*/ 298306 w 2104246"/>
                  <a:gd name="connsiteY63" fmla="*/ 1604750 h 3448790"/>
                  <a:gd name="connsiteX64" fmla="*/ 184006 w 2104246"/>
                  <a:gd name="connsiteY64" fmla="*/ 1612370 h 3448790"/>
                  <a:gd name="connsiteX65" fmla="*/ 145906 w 2104246"/>
                  <a:gd name="connsiteY65" fmla="*/ 1505690 h 3448790"/>
                  <a:gd name="connsiteX66" fmla="*/ 1126 w 2104246"/>
                  <a:gd name="connsiteY66" fmla="*/ 1345670 h 3448790"/>
                  <a:gd name="connsiteX67" fmla="*/ 0 w 2104246"/>
                  <a:gd name="connsiteY67" fmla="*/ 1339666 h 3448790"/>
                  <a:gd name="connsiteX68" fmla="*/ 50714 w 2104246"/>
                  <a:gd name="connsiteY68" fmla="*/ 1223750 h 3448790"/>
                  <a:gd name="connsiteX69" fmla="*/ 119294 w 2104246"/>
                  <a:gd name="connsiteY69" fmla="*/ 1216130 h 3448790"/>
                  <a:gd name="connsiteX70" fmla="*/ 134534 w 2104246"/>
                  <a:gd name="connsiteY70" fmla="*/ 1101830 h 3448790"/>
                  <a:gd name="connsiteX71" fmla="*/ 248834 w 2104246"/>
                  <a:gd name="connsiteY71" fmla="*/ 1086590 h 3448790"/>
                  <a:gd name="connsiteX72" fmla="*/ 302174 w 2104246"/>
                  <a:gd name="connsiteY72" fmla="*/ 1208510 h 3448790"/>
                  <a:gd name="connsiteX73" fmla="*/ 355514 w 2104246"/>
                  <a:gd name="connsiteY73" fmla="*/ 1170410 h 3448790"/>
                  <a:gd name="connsiteX74" fmla="*/ 385994 w 2104246"/>
                  <a:gd name="connsiteY74" fmla="*/ 1056110 h 3448790"/>
                  <a:gd name="connsiteX75" fmla="*/ 424094 w 2104246"/>
                  <a:gd name="connsiteY75" fmla="*/ 1033250 h 3448790"/>
                  <a:gd name="connsiteX76" fmla="*/ 446954 w 2104246"/>
                  <a:gd name="connsiteY76" fmla="*/ 964670 h 3448790"/>
                  <a:gd name="connsiteX77" fmla="*/ 530774 w 2104246"/>
                  <a:gd name="connsiteY77" fmla="*/ 705590 h 3448790"/>
                  <a:gd name="connsiteX78" fmla="*/ 652694 w 2104246"/>
                  <a:gd name="connsiteY78" fmla="*/ 819890 h 3448790"/>
                  <a:gd name="connsiteX79" fmla="*/ 751754 w 2104246"/>
                  <a:gd name="connsiteY79" fmla="*/ 819890 h 3448790"/>
                  <a:gd name="connsiteX80" fmla="*/ 805094 w 2104246"/>
                  <a:gd name="connsiteY80" fmla="*/ 682730 h 3448790"/>
                  <a:gd name="connsiteX81" fmla="*/ 911774 w 2104246"/>
                  <a:gd name="connsiteY81" fmla="*/ 682730 h 3448790"/>
                  <a:gd name="connsiteX82" fmla="*/ 980354 w 2104246"/>
                  <a:gd name="connsiteY82" fmla="*/ 621770 h 3448790"/>
                  <a:gd name="connsiteX83" fmla="*/ 1048934 w 2104246"/>
                  <a:gd name="connsiteY83" fmla="*/ 667490 h 3448790"/>
                  <a:gd name="connsiteX84" fmla="*/ 1056554 w 2104246"/>
                  <a:gd name="connsiteY84" fmla="*/ 469370 h 3448790"/>
                  <a:gd name="connsiteX85" fmla="*/ 1231814 w 2104246"/>
                  <a:gd name="connsiteY85" fmla="*/ 553190 h 3448790"/>
                  <a:gd name="connsiteX86" fmla="*/ 1247054 w 2104246"/>
                  <a:gd name="connsiteY86" fmla="*/ 431270 h 3448790"/>
                  <a:gd name="connsiteX87" fmla="*/ 1208954 w 2104246"/>
                  <a:gd name="connsiteY87" fmla="*/ 202670 h 3448790"/>
                  <a:gd name="connsiteX88" fmla="*/ 1147994 w 2104246"/>
                  <a:gd name="connsiteY88" fmla="*/ 134090 h 3448790"/>
                  <a:gd name="connsiteX89" fmla="*/ 1186094 w 2104246"/>
                  <a:gd name="connsiteY89" fmla="*/ 35030 h 3448790"/>
                  <a:gd name="connsiteX90" fmla="*/ 1658790 w 2104246"/>
                  <a:gd name="connsiteY90" fmla="*/ 0 h 3448790"/>
                  <a:gd name="connsiteX91" fmla="*/ 1658790 w 2104246"/>
                  <a:gd name="connsiteY91" fmla="*/ 0 h 3448790"/>
                  <a:gd name="connsiteX92" fmla="*/ 1605194 w 2104246"/>
                  <a:gd name="connsiteY92" fmla="*/ 75034 h 3448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104246" h="3448790">
                    <a:moveTo>
                      <a:pt x="1300394" y="19790"/>
                    </a:moveTo>
                    <a:lnTo>
                      <a:pt x="1338494" y="95990"/>
                    </a:lnTo>
                    <a:lnTo>
                      <a:pt x="1521374" y="126470"/>
                    </a:lnTo>
                    <a:lnTo>
                      <a:pt x="1591594" y="163428"/>
                    </a:lnTo>
                    <a:lnTo>
                      <a:pt x="1586142" y="198860"/>
                    </a:lnTo>
                    <a:lnTo>
                      <a:pt x="1586142" y="303634"/>
                    </a:lnTo>
                    <a:lnTo>
                      <a:pt x="1671870" y="322686"/>
                    </a:lnTo>
                    <a:lnTo>
                      <a:pt x="1681394" y="408410"/>
                    </a:lnTo>
                    <a:lnTo>
                      <a:pt x="1671870" y="570334"/>
                    </a:lnTo>
                    <a:lnTo>
                      <a:pt x="1786170" y="589386"/>
                    </a:lnTo>
                    <a:lnTo>
                      <a:pt x="1824270" y="570334"/>
                    </a:lnTo>
                    <a:lnTo>
                      <a:pt x="1948094" y="732260"/>
                    </a:lnTo>
                    <a:lnTo>
                      <a:pt x="1919518" y="856086"/>
                    </a:lnTo>
                    <a:lnTo>
                      <a:pt x="1967142" y="979910"/>
                    </a:lnTo>
                    <a:lnTo>
                      <a:pt x="1976670" y="1065634"/>
                    </a:lnTo>
                    <a:lnTo>
                      <a:pt x="2090970" y="1227560"/>
                    </a:lnTo>
                    <a:lnTo>
                      <a:pt x="1986194" y="1294234"/>
                    </a:lnTo>
                    <a:lnTo>
                      <a:pt x="1976670" y="1370434"/>
                    </a:lnTo>
                    <a:lnTo>
                      <a:pt x="1929042" y="1560934"/>
                    </a:lnTo>
                    <a:lnTo>
                      <a:pt x="1919518" y="1646660"/>
                    </a:lnTo>
                    <a:lnTo>
                      <a:pt x="1890942" y="1703810"/>
                    </a:lnTo>
                    <a:lnTo>
                      <a:pt x="1890942" y="1751434"/>
                    </a:lnTo>
                    <a:lnTo>
                      <a:pt x="1976670" y="1837160"/>
                    </a:lnTo>
                    <a:lnTo>
                      <a:pt x="1983108" y="1834234"/>
                    </a:lnTo>
                    <a:lnTo>
                      <a:pt x="1974706" y="1947650"/>
                    </a:lnTo>
                    <a:lnTo>
                      <a:pt x="2104246" y="2039090"/>
                    </a:lnTo>
                    <a:lnTo>
                      <a:pt x="2058526" y="2176250"/>
                    </a:lnTo>
                    <a:lnTo>
                      <a:pt x="2073766" y="2374370"/>
                    </a:lnTo>
                    <a:lnTo>
                      <a:pt x="1997566" y="2465810"/>
                    </a:lnTo>
                    <a:lnTo>
                      <a:pt x="1982326" y="2671550"/>
                    </a:lnTo>
                    <a:lnTo>
                      <a:pt x="1928986" y="2808710"/>
                    </a:lnTo>
                    <a:lnTo>
                      <a:pt x="1852786" y="2862050"/>
                    </a:lnTo>
                    <a:lnTo>
                      <a:pt x="1791826" y="3029690"/>
                    </a:lnTo>
                    <a:lnTo>
                      <a:pt x="1547986" y="3143990"/>
                    </a:lnTo>
                    <a:lnTo>
                      <a:pt x="1410826" y="3143990"/>
                    </a:lnTo>
                    <a:lnTo>
                      <a:pt x="1182226" y="3052550"/>
                    </a:lnTo>
                    <a:lnTo>
                      <a:pt x="1098406" y="3060170"/>
                    </a:lnTo>
                    <a:lnTo>
                      <a:pt x="1037446" y="3044930"/>
                    </a:lnTo>
                    <a:lnTo>
                      <a:pt x="976486" y="3098270"/>
                    </a:lnTo>
                    <a:lnTo>
                      <a:pt x="1090786" y="3151610"/>
                    </a:lnTo>
                    <a:lnTo>
                      <a:pt x="1029826" y="3258290"/>
                    </a:lnTo>
                    <a:lnTo>
                      <a:pt x="976486" y="3265910"/>
                    </a:lnTo>
                    <a:lnTo>
                      <a:pt x="1006966" y="3349730"/>
                    </a:lnTo>
                    <a:lnTo>
                      <a:pt x="968866" y="3372590"/>
                    </a:lnTo>
                    <a:lnTo>
                      <a:pt x="785986" y="3448790"/>
                    </a:lnTo>
                    <a:lnTo>
                      <a:pt x="747886" y="3364970"/>
                    </a:lnTo>
                    <a:lnTo>
                      <a:pt x="778366" y="3319250"/>
                    </a:lnTo>
                    <a:lnTo>
                      <a:pt x="732646" y="3288770"/>
                    </a:lnTo>
                    <a:lnTo>
                      <a:pt x="732646" y="3243050"/>
                    </a:lnTo>
                    <a:lnTo>
                      <a:pt x="625966" y="3204950"/>
                    </a:lnTo>
                    <a:lnTo>
                      <a:pt x="526906" y="3166850"/>
                    </a:lnTo>
                    <a:lnTo>
                      <a:pt x="519286" y="3067790"/>
                    </a:lnTo>
                    <a:lnTo>
                      <a:pt x="397366" y="3113510"/>
                    </a:lnTo>
                    <a:lnTo>
                      <a:pt x="305926" y="3044930"/>
                    </a:lnTo>
                    <a:lnTo>
                      <a:pt x="344026" y="2839190"/>
                    </a:lnTo>
                    <a:lnTo>
                      <a:pt x="283066" y="2770610"/>
                    </a:lnTo>
                    <a:lnTo>
                      <a:pt x="252586" y="2702030"/>
                    </a:lnTo>
                    <a:lnTo>
                      <a:pt x="199246" y="2679170"/>
                    </a:lnTo>
                    <a:lnTo>
                      <a:pt x="229726" y="2610590"/>
                    </a:lnTo>
                    <a:lnTo>
                      <a:pt x="161146" y="2473430"/>
                    </a:lnTo>
                    <a:lnTo>
                      <a:pt x="214486" y="2427710"/>
                    </a:lnTo>
                    <a:lnTo>
                      <a:pt x="283066" y="2084810"/>
                    </a:lnTo>
                    <a:lnTo>
                      <a:pt x="184006" y="1840970"/>
                    </a:lnTo>
                    <a:lnTo>
                      <a:pt x="298306" y="1604750"/>
                    </a:lnTo>
                    <a:lnTo>
                      <a:pt x="184006" y="1612370"/>
                    </a:lnTo>
                    <a:lnTo>
                      <a:pt x="145906" y="1505690"/>
                    </a:lnTo>
                    <a:lnTo>
                      <a:pt x="1126" y="1345670"/>
                    </a:lnTo>
                    <a:lnTo>
                      <a:pt x="0" y="1339666"/>
                    </a:lnTo>
                    <a:lnTo>
                      <a:pt x="50714" y="1223750"/>
                    </a:lnTo>
                    <a:lnTo>
                      <a:pt x="119294" y="1216130"/>
                    </a:lnTo>
                    <a:lnTo>
                      <a:pt x="134534" y="1101830"/>
                    </a:lnTo>
                    <a:lnTo>
                      <a:pt x="248834" y="1086590"/>
                    </a:lnTo>
                    <a:lnTo>
                      <a:pt x="302174" y="1208510"/>
                    </a:lnTo>
                    <a:lnTo>
                      <a:pt x="355514" y="1170410"/>
                    </a:lnTo>
                    <a:lnTo>
                      <a:pt x="385994" y="1056110"/>
                    </a:lnTo>
                    <a:lnTo>
                      <a:pt x="424094" y="1033250"/>
                    </a:lnTo>
                    <a:lnTo>
                      <a:pt x="446954" y="964670"/>
                    </a:lnTo>
                    <a:lnTo>
                      <a:pt x="530774" y="705590"/>
                    </a:lnTo>
                    <a:lnTo>
                      <a:pt x="652694" y="819890"/>
                    </a:lnTo>
                    <a:lnTo>
                      <a:pt x="751754" y="819890"/>
                    </a:lnTo>
                    <a:lnTo>
                      <a:pt x="805094" y="682730"/>
                    </a:lnTo>
                    <a:lnTo>
                      <a:pt x="911774" y="682730"/>
                    </a:lnTo>
                    <a:lnTo>
                      <a:pt x="980354" y="621770"/>
                    </a:lnTo>
                    <a:lnTo>
                      <a:pt x="1048934" y="667490"/>
                    </a:lnTo>
                    <a:lnTo>
                      <a:pt x="1056554" y="469370"/>
                    </a:lnTo>
                    <a:lnTo>
                      <a:pt x="1231814" y="553190"/>
                    </a:lnTo>
                    <a:lnTo>
                      <a:pt x="1247054" y="431270"/>
                    </a:lnTo>
                    <a:lnTo>
                      <a:pt x="1208954" y="202670"/>
                    </a:lnTo>
                    <a:lnTo>
                      <a:pt x="1147994" y="134090"/>
                    </a:lnTo>
                    <a:lnTo>
                      <a:pt x="1186094" y="35030"/>
                    </a:lnTo>
                    <a:close/>
                    <a:moveTo>
                      <a:pt x="1658790" y="0"/>
                    </a:moveTo>
                    <a:lnTo>
                      <a:pt x="1658790" y="0"/>
                    </a:lnTo>
                    <a:lnTo>
                      <a:pt x="1605194" y="75034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B5A8F4DA-4A04-2AB6-7C9C-FC33D1F0339B}"/>
                  </a:ext>
                </a:extLst>
              </p:cNvPr>
              <p:cNvSpPr/>
              <p:nvPr/>
            </p:nvSpPr>
            <p:spPr>
              <a:xfrm>
                <a:off x="1868339" y="2298444"/>
                <a:ext cx="642551" cy="565751"/>
              </a:xfrm>
              <a:custGeom>
                <a:avLst/>
                <a:gdLst>
                  <a:gd name="connsiteX0" fmla="*/ 945962 w 3569946"/>
                  <a:gd name="connsiteY0" fmla="*/ 0 h 3143250"/>
                  <a:gd name="connsiteX1" fmla="*/ 955490 w 3569946"/>
                  <a:gd name="connsiteY1" fmla="*/ 66674 h 3143250"/>
                  <a:gd name="connsiteX2" fmla="*/ 1145990 w 3569946"/>
                  <a:gd name="connsiteY2" fmla="*/ 209550 h 3143250"/>
                  <a:gd name="connsiteX3" fmla="*/ 1126938 w 3569946"/>
                  <a:gd name="connsiteY3" fmla="*/ 304800 h 3143250"/>
                  <a:gd name="connsiteX4" fmla="*/ 1222190 w 3569946"/>
                  <a:gd name="connsiteY4" fmla="*/ 323850 h 3143250"/>
                  <a:gd name="connsiteX5" fmla="*/ 1203138 w 3569946"/>
                  <a:gd name="connsiteY5" fmla="*/ 438150 h 3143250"/>
                  <a:gd name="connsiteX6" fmla="*/ 1241238 w 3569946"/>
                  <a:gd name="connsiteY6" fmla="*/ 447674 h 3143250"/>
                  <a:gd name="connsiteX7" fmla="*/ 1288862 w 3569946"/>
                  <a:gd name="connsiteY7" fmla="*/ 476250 h 3143250"/>
                  <a:gd name="connsiteX8" fmla="*/ 1355538 w 3569946"/>
                  <a:gd name="connsiteY8" fmla="*/ 438150 h 3143250"/>
                  <a:gd name="connsiteX9" fmla="*/ 1536514 w 3569946"/>
                  <a:gd name="connsiteY9" fmla="*/ 523874 h 3143250"/>
                  <a:gd name="connsiteX10" fmla="*/ 1555562 w 3569946"/>
                  <a:gd name="connsiteY10" fmla="*/ 619126 h 3143250"/>
                  <a:gd name="connsiteX11" fmla="*/ 1641290 w 3569946"/>
                  <a:gd name="connsiteY11" fmla="*/ 657226 h 3143250"/>
                  <a:gd name="connsiteX12" fmla="*/ 1755586 w 3569946"/>
                  <a:gd name="connsiteY12" fmla="*/ 561974 h 3143250"/>
                  <a:gd name="connsiteX13" fmla="*/ 1946090 w 3569946"/>
                  <a:gd name="connsiteY13" fmla="*/ 495300 h 3143250"/>
                  <a:gd name="connsiteX14" fmla="*/ 2088962 w 3569946"/>
                  <a:gd name="connsiteY14" fmla="*/ 619126 h 3143250"/>
                  <a:gd name="connsiteX15" fmla="*/ 2146114 w 3569946"/>
                  <a:gd name="connsiteY15" fmla="*/ 609600 h 3143250"/>
                  <a:gd name="connsiteX16" fmla="*/ 2231838 w 3569946"/>
                  <a:gd name="connsiteY16" fmla="*/ 695326 h 3143250"/>
                  <a:gd name="connsiteX17" fmla="*/ 2327090 w 3569946"/>
                  <a:gd name="connsiteY17" fmla="*/ 704850 h 3143250"/>
                  <a:gd name="connsiteX18" fmla="*/ 2546162 w 3569946"/>
                  <a:gd name="connsiteY18" fmla="*/ 581026 h 3143250"/>
                  <a:gd name="connsiteX19" fmla="*/ 2593786 w 3569946"/>
                  <a:gd name="connsiteY19" fmla="*/ 523874 h 3143250"/>
                  <a:gd name="connsiteX20" fmla="*/ 2717202 w 3569946"/>
                  <a:gd name="connsiteY20" fmla="*/ 537586 h 3143250"/>
                  <a:gd name="connsiteX21" fmla="*/ 2717614 w 3569946"/>
                  <a:gd name="connsiteY21" fmla="*/ 542926 h 3143250"/>
                  <a:gd name="connsiteX22" fmla="*/ 2689038 w 3569946"/>
                  <a:gd name="connsiteY22" fmla="*/ 676274 h 3143250"/>
                  <a:gd name="connsiteX23" fmla="*/ 2774762 w 3569946"/>
                  <a:gd name="connsiteY23" fmla="*/ 838200 h 3143250"/>
                  <a:gd name="connsiteX24" fmla="*/ 2917638 w 3569946"/>
                  <a:gd name="connsiteY24" fmla="*/ 781050 h 3143250"/>
                  <a:gd name="connsiteX25" fmla="*/ 3003362 w 3569946"/>
                  <a:gd name="connsiteY25" fmla="*/ 781050 h 3143250"/>
                  <a:gd name="connsiteX26" fmla="*/ 3041462 w 3569946"/>
                  <a:gd name="connsiteY26" fmla="*/ 714374 h 3143250"/>
                  <a:gd name="connsiteX27" fmla="*/ 3203386 w 3569946"/>
                  <a:gd name="connsiteY27" fmla="*/ 695326 h 3143250"/>
                  <a:gd name="connsiteX28" fmla="*/ 3241490 w 3569946"/>
                  <a:gd name="connsiteY28" fmla="*/ 752474 h 3143250"/>
                  <a:gd name="connsiteX29" fmla="*/ 3336738 w 3569946"/>
                  <a:gd name="connsiteY29" fmla="*/ 762000 h 3143250"/>
                  <a:gd name="connsiteX30" fmla="*/ 3393890 w 3569946"/>
                  <a:gd name="connsiteY30" fmla="*/ 809626 h 3143250"/>
                  <a:gd name="connsiteX31" fmla="*/ 3565338 w 3569946"/>
                  <a:gd name="connsiteY31" fmla="*/ 752474 h 3143250"/>
                  <a:gd name="connsiteX32" fmla="*/ 3569946 w 3569946"/>
                  <a:gd name="connsiteY32" fmla="*/ 752474 h 3143250"/>
                  <a:gd name="connsiteX33" fmla="*/ 3501838 w 3569946"/>
                  <a:gd name="connsiteY33" fmla="*/ 876300 h 3143250"/>
                  <a:gd name="connsiteX34" fmla="*/ 3527238 w 3569946"/>
                  <a:gd name="connsiteY34" fmla="*/ 933450 h 3143250"/>
                  <a:gd name="connsiteX35" fmla="*/ 3527238 w 3569946"/>
                  <a:gd name="connsiteY35" fmla="*/ 996950 h 3143250"/>
                  <a:gd name="connsiteX36" fmla="*/ 3482786 w 3569946"/>
                  <a:gd name="connsiteY36" fmla="*/ 1047750 h 3143250"/>
                  <a:gd name="connsiteX37" fmla="*/ 3451038 w 3569946"/>
                  <a:gd name="connsiteY37" fmla="*/ 1187450 h 3143250"/>
                  <a:gd name="connsiteX38" fmla="*/ 3412938 w 3569946"/>
                  <a:gd name="connsiteY38" fmla="*/ 1193800 h 3143250"/>
                  <a:gd name="connsiteX39" fmla="*/ 3387538 w 3569946"/>
                  <a:gd name="connsiteY39" fmla="*/ 1263650 h 3143250"/>
                  <a:gd name="connsiteX40" fmla="*/ 3228786 w 3569946"/>
                  <a:gd name="connsiteY40" fmla="*/ 1390650 h 3143250"/>
                  <a:gd name="connsiteX41" fmla="*/ 3158938 w 3569946"/>
                  <a:gd name="connsiteY41" fmla="*/ 1498600 h 3143250"/>
                  <a:gd name="connsiteX42" fmla="*/ 3177986 w 3569946"/>
                  <a:gd name="connsiteY42" fmla="*/ 1663700 h 3143250"/>
                  <a:gd name="connsiteX43" fmla="*/ 3133538 w 3569946"/>
                  <a:gd name="connsiteY43" fmla="*/ 1714500 h 3143250"/>
                  <a:gd name="connsiteX44" fmla="*/ 3050986 w 3569946"/>
                  <a:gd name="connsiteY44" fmla="*/ 1752600 h 3143250"/>
                  <a:gd name="connsiteX45" fmla="*/ 2962090 w 3569946"/>
                  <a:gd name="connsiteY45" fmla="*/ 1974850 h 3143250"/>
                  <a:gd name="connsiteX46" fmla="*/ 2930338 w 3569946"/>
                  <a:gd name="connsiteY46" fmla="*/ 2019300 h 3143250"/>
                  <a:gd name="connsiteX47" fmla="*/ 2841438 w 3569946"/>
                  <a:gd name="connsiteY47" fmla="*/ 2019300 h 3143250"/>
                  <a:gd name="connsiteX48" fmla="*/ 2822386 w 3569946"/>
                  <a:gd name="connsiteY48" fmla="*/ 2114550 h 3143250"/>
                  <a:gd name="connsiteX49" fmla="*/ 2644586 w 3569946"/>
                  <a:gd name="connsiteY49" fmla="*/ 2139950 h 3143250"/>
                  <a:gd name="connsiteX50" fmla="*/ 2530290 w 3569946"/>
                  <a:gd name="connsiteY50" fmla="*/ 2228850 h 3143250"/>
                  <a:gd name="connsiteX51" fmla="*/ 2536638 w 3569946"/>
                  <a:gd name="connsiteY51" fmla="*/ 2343150 h 3143250"/>
                  <a:gd name="connsiteX52" fmla="*/ 2473138 w 3569946"/>
                  <a:gd name="connsiteY52" fmla="*/ 2393950 h 3143250"/>
                  <a:gd name="connsiteX53" fmla="*/ 2466786 w 3569946"/>
                  <a:gd name="connsiteY53" fmla="*/ 2495550 h 3143250"/>
                  <a:gd name="connsiteX54" fmla="*/ 2511238 w 3569946"/>
                  <a:gd name="connsiteY54" fmla="*/ 2590800 h 3143250"/>
                  <a:gd name="connsiteX55" fmla="*/ 2499406 w 3569946"/>
                  <a:gd name="connsiteY55" fmla="*/ 2768304 h 3143250"/>
                  <a:gd name="connsiteX56" fmla="*/ 2498538 w 3569946"/>
                  <a:gd name="connsiteY56" fmla="*/ 2768600 h 3143250"/>
                  <a:gd name="connsiteX57" fmla="*/ 2358834 w 3569946"/>
                  <a:gd name="connsiteY57" fmla="*/ 2806700 h 3143250"/>
                  <a:gd name="connsiteX58" fmla="*/ 1914338 w 3569946"/>
                  <a:gd name="connsiteY58" fmla="*/ 2933700 h 3143250"/>
                  <a:gd name="connsiteX59" fmla="*/ 1476186 w 3569946"/>
                  <a:gd name="connsiteY59" fmla="*/ 3117850 h 3143250"/>
                  <a:gd name="connsiteX60" fmla="*/ 1292036 w 3569946"/>
                  <a:gd name="connsiteY60" fmla="*/ 3111500 h 3143250"/>
                  <a:gd name="connsiteX61" fmla="*/ 1234886 w 3569946"/>
                  <a:gd name="connsiteY61" fmla="*/ 3092450 h 3143250"/>
                  <a:gd name="connsiteX62" fmla="*/ 1076136 w 3569946"/>
                  <a:gd name="connsiteY62" fmla="*/ 3143250 h 3143250"/>
                  <a:gd name="connsiteX63" fmla="*/ 1031686 w 3569946"/>
                  <a:gd name="connsiteY63" fmla="*/ 3124200 h 3143250"/>
                  <a:gd name="connsiteX64" fmla="*/ 1241236 w 3569946"/>
                  <a:gd name="connsiteY64" fmla="*/ 2832100 h 3143250"/>
                  <a:gd name="connsiteX65" fmla="*/ 1336486 w 3569946"/>
                  <a:gd name="connsiteY65" fmla="*/ 2876550 h 3143250"/>
                  <a:gd name="connsiteX66" fmla="*/ 1520634 w 3569946"/>
                  <a:gd name="connsiteY66" fmla="*/ 2844800 h 3143250"/>
                  <a:gd name="connsiteX67" fmla="*/ 1628586 w 3569946"/>
                  <a:gd name="connsiteY67" fmla="*/ 2781300 h 3143250"/>
                  <a:gd name="connsiteX68" fmla="*/ 1685738 w 3569946"/>
                  <a:gd name="connsiteY68" fmla="*/ 2781300 h 3143250"/>
                  <a:gd name="connsiteX69" fmla="*/ 1812738 w 3569946"/>
                  <a:gd name="connsiteY69" fmla="*/ 2584450 h 3143250"/>
                  <a:gd name="connsiteX70" fmla="*/ 1927034 w 3569946"/>
                  <a:gd name="connsiteY70" fmla="*/ 2616200 h 3143250"/>
                  <a:gd name="connsiteX71" fmla="*/ 1958786 w 3569946"/>
                  <a:gd name="connsiteY71" fmla="*/ 2711450 h 3143250"/>
                  <a:gd name="connsiteX72" fmla="*/ 2047686 w 3569946"/>
                  <a:gd name="connsiteY72" fmla="*/ 2590800 h 3143250"/>
                  <a:gd name="connsiteX73" fmla="*/ 1977834 w 3569946"/>
                  <a:gd name="connsiteY73" fmla="*/ 2533650 h 3143250"/>
                  <a:gd name="connsiteX74" fmla="*/ 1990538 w 3569946"/>
                  <a:gd name="connsiteY74" fmla="*/ 2438400 h 3143250"/>
                  <a:gd name="connsiteX75" fmla="*/ 1958786 w 3569946"/>
                  <a:gd name="connsiteY75" fmla="*/ 2393950 h 3143250"/>
                  <a:gd name="connsiteX76" fmla="*/ 1965138 w 3569946"/>
                  <a:gd name="connsiteY76" fmla="*/ 2330450 h 3143250"/>
                  <a:gd name="connsiteX77" fmla="*/ 1895286 w 3569946"/>
                  <a:gd name="connsiteY77" fmla="*/ 2292350 h 3143250"/>
                  <a:gd name="connsiteX78" fmla="*/ 1819086 w 3569946"/>
                  <a:gd name="connsiteY78" fmla="*/ 2317750 h 3143250"/>
                  <a:gd name="connsiteX79" fmla="*/ 1698434 w 3569946"/>
                  <a:gd name="connsiteY79" fmla="*/ 2266950 h 3143250"/>
                  <a:gd name="connsiteX80" fmla="*/ 1685738 w 3569946"/>
                  <a:gd name="connsiteY80" fmla="*/ 2305050 h 3143250"/>
                  <a:gd name="connsiteX81" fmla="*/ 1609538 w 3569946"/>
                  <a:gd name="connsiteY81" fmla="*/ 2305050 h 3143250"/>
                  <a:gd name="connsiteX82" fmla="*/ 1584138 w 3569946"/>
                  <a:gd name="connsiteY82" fmla="*/ 2349500 h 3143250"/>
                  <a:gd name="connsiteX83" fmla="*/ 1507938 w 3569946"/>
                  <a:gd name="connsiteY83" fmla="*/ 2406650 h 3143250"/>
                  <a:gd name="connsiteX84" fmla="*/ 1431736 w 3569946"/>
                  <a:gd name="connsiteY84" fmla="*/ 2349500 h 3143250"/>
                  <a:gd name="connsiteX85" fmla="*/ 1298386 w 3569946"/>
                  <a:gd name="connsiteY85" fmla="*/ 2349500 h 3143250"/>
                  <a:gd name="connsiteX86" fmla="*/ 1095186 w 3569946"/>
                  <a:gd name="connsiteY86" fmla="*/ 2406650 h 3143250"/>
                  <a:gd name="connsiteX87" fmla="*/ 993586 w 3569946"/>
                  <a:gd name="connsiteY87" fmla="*/ 2260600 h 3143250"/>
                  <a:gd name="connsiteX88" fmla="*/ 860236 w 3569946"/>
                  <a:gd name="connsiteY88" fmla="*/ 2228850 h 3143250"/>
                  <a:gd name="connsiteX89" fmla="*/ 898336 w 3569946"/>
                  <a:gd name="connsiteY89" fmla="*/ 1993900 h 3143250"/>
                  <a:gd name="connsiteX90" fmla="*/ 815786 w 3569946"/>
                  <a:gd name="connsiteY90" fmla="*/ 2070100 h 3143250"/>
                  <a:gd name="connsiteX91" fmla="*/ 771336 w 3569946"/>
                  <a:gd name="connsiteY91" fmla="*/ 2254250 h 3143250"/>
                  <a:gd name="connsiteX92" fmla="*/ 745936 w 3569946"/>
                  <a:gd name="connsiteY92" fmla="*/ 2330450 h 3143250"/>
                  <a:gd name="connsiteX93" fmla="*/ 752286 w 3569946"/>
                  <a:gd name="connsiteY93" fmla="*/ 2470150 h 3143250"/>
                  <a:gd name="connsiteX94" fmla="*/ 930086 w 3569946"/>
                  <a:gd name="connsiteY94" fmla="*/ 2603500 h 3143250"/>
                  <a:gd name="connsiteX95" fmla="*/ 936436 w 3569946"/>
                  <a:gd name="connsiteY95" fmla="*/ 2711450 h 3143250"/>
                  <a:gd name="connsiteX96" fmla="*/ 758636 w 3569946"/>
                  <a:gd name="connsiteY96" fmla="*/ 2647950 h 3143250"/>
                  <a:gd name="connsiteX97" fmla="*/ 682436 w 3569946"/>
                  <a:gd name="connsiteY97" fmla="*/ 2622550 h 3143250"/>
                  <a:gd name="connsiteX98" fmla="*/ 523686 w 3569946"/>
                  <a:gd name="connsiteY98" fmla="*/ 2476500 h 3143250"/>
                  <a:gd name="connsiteX99" fmla="*/ 612586 w 3569946"/>
                  <a:gd name="connsiteY99" fmla="*/ 2152650 h 3143250"/>
                  <a:gd name="connsiteX100" fmla="*/ 517336 w 3569946"/>
                  <a:gd name="connsiteY100" fmla="*/ 2044700 h 3143250"/>
                  <a:gd name="connsiteX101" fmla="*/ 428436 w 3569946"/>
                  <a:gd name="connsiteY101" fmla="*/ 2139950 h 3143250"/>
                  <a:gd name="connsiteX102" fmla="*/ 403036 w 3569946"/>
                  <a:gd name="connsiteY102" fmla="*/ 2044700 h 3143250"/>
                  <a:gd name="connsiteX103" fmla="*/ 460186 w 3569946"/>
                  <a:gd name="connsiteY103" fmla="*/ 2012950 h 3143250"/>
                  <a:gd name="connsiteX104" fmla="*/ 453836 w 3569946"/>
                  <a:gd name="connsiteY104" fmla="*/ 1816100 h 3143250"/>
                  <a:gd name="connsiteX105" fmla="*/ 453836 w 3569946"/>
                  <a:gd name="connsiteY105" fmla="*/ 1695450 h 3143250"/>
                  <a:gd name="connsiteX106" fmla="*/ 549086 w 3569946"/>
                  <a:gd name="connsiteY106" fmla="*/ 1562100 h 3143250"/>
                  <a:gd name="connsiteX107" fmla="*/ 644336 w 3569946"/>
                  <a:gd name="connsiteY107" fmla="*/ 1308100 h 3143250"/>
                  <a:gd name="connsiteX108" fmla="*/ 644336 w 3569946"/>
                  <a:gd name="connsiteY108" fmla="*/ 1250950 h 3143250"/>
                  <a:gd name="connsiteX109" fmla="*/ 599886 w 3569946"/>
                  <a:gd name="connsiteY109" fmla="*/ 1282700 h 3143250"/>
                  <a:gd name="connsiteX110" fmla="*/ 530036 w 3569946"/>
                  <a:gd name="connsiteY110" fmla="*/ 1327150 h 3143250"/>
                  <a:gd name="connsiteX111" fmla="*/ 479236 w 3569946"/>
                  <a:gd name="connsiteY111" fmla="*/ 1346200 h 3143250"/>
                  <a:gd name="connsiteX112" fmla="*/ 447486 w 3569946"/>
                  <a:gd name="connsiteY112" fmla="*/ 1390650 h 3143250"/>
                  <a:gd name="connsiteX113" fmla="*/ 383986 w 3569946"/>
                  <a:gd name="connsiteY113" fmla="*/ 1409700 h 3143250"/>
                  <a:gd name="connsiteX114" fmla="*/ 390336 w 3569946"/>
                  <a:gd name="connsiteY114" fmla="*/ 1466850 h 3143250"/>
                  <a:gd name="connsiteX115" fmla="*/ 333186 w 3569946"/>
                  <a:gd name="connsiteY115" fmla="*/ 1524000 h 3143250"/>
                  <a:gd name="connsiteX116" fmla="*/ 276036 w 3569946"/>
                  <a:gd name="connsiteY116" fmla="*/ 1498600 h 3143250"/>
                  <a:gd name="connsiteX117" fmla="*/ 263336 w 3569946"/>
                  <a:gd name="connsiteY117" fmla="*/ 1435100 h 3143250"/>
                  <a:gd name="connsiteX118" fmla="*/ 244286 w 3569946"/>
                  <a:gd name="connsiteY118" fmla="*/ 1282700 h 3143250"/>
                  <a:gd name="connsiteX119" fmla="*/ 104586 w 3569946"/>
                  <a:gd name="connsiteY119" fmla="*/ 1143000 h 3143250"/>
                  <a:gd name="connsiteX120" fmla="*/ 2986 w 3569946"/>
                  <a:gd name="connsiteY120" fmla="*/ 1066800 h 3143250"/>
                  <a:gd name="connsiteX121" fmla="*/ 0 w 3569946"/>
                  <a:gd name="connsiteY121" fmla="*/ 1051712 h 3143250"/>
                  <a:gd name="connsiteX122" fmla="*/ 12514 w 3569946"/>
                  <a:gd name="connsiteY122" fmla="*/ 1057274 h 3143250"/>
                  <a:gd name="connsiteX123" fmla="*/ 50614 w 3569946"/>
                  <a:gd name="connsiteY123" fmla="*/ 657226 h 3143250"/>
                  <a:gd name="connsiteX124" fmla="*/ 317314 w 3569946"/>
                  <a:gd name="connsiteY124" fmla="*/ 228600 h 3143250"/>
                  <a:gd name="connsiteX125" fmla="*/ 460190 w 3569946"/>
                  <a:gd name="connsiteY125" fmla="*/ 238126 h 3143250"/>
                  <a:gd name="connsiteX126" fmla="*/ 669738 w 3569946"/>
                  <a:gd name="connsiteY126" fmla="*/ 171450 h 3143250"/>
                  <a:gd name="connsiteX127" fmla="*/ 774514 w 3569946"/>
                  <a:gd name="connsiteY127" fmla="*/ 152400 h 3143250"/>
                  <a:gd name="connsiteX128" fmla="*/ 888814 w 3569946"/>
                  <a:gd name="connsiteY128" fmla="*/ 76200 h 3143250"/>
                  <a:gd name="connsiteX129" fmla="*/ 898338 w 3569946"/>
                  <a:gd name="connsiteY129" fmla="*/ 19050 h 3143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3569946" h="3143250">
                    <a:moveTo>
                      <a:pt x="945962" y="0"/>
                    </a:moveTo>
                    <a:lnTo>
                      <a:pt x="955490" y="66674"/>
                    </a:lnTo>
                    <a:lnTo>
                      <a:pt x="1145990" y="209550"/>
                    </a:lnTo>
                    <a:lnTo>
                      <a:pt x="1126938" y="304800"/>
                    </a:lnTo>
                    <a:lnTo>
                      <a:pt x="1222190" y="323850"/>
                    </a:lnTo>
                    <a:lnTo>
                      <a:pt x="1203138" y="438150"/>
                    </a:lnTo>
                    <a:lnTo>
                      <a:pt x="1241238" y="447674"/>
                    </a:lnTo>
                    <a:lnTo>
                      <a:pt x="1288862" y="476250"/>
                    </a:lnTo>
                    <a:lnTo>
                      <a:pt x="1355538" y="438150"/>
                    </a:lnTo>
                    <a:lnTo>
                      <a:pt x="1536514" y="523874"/>
                    </a:lnTo>
                    <a:lnTo>
                      <a:pt x="1555562" y="619126"/>
                    </a:lnTo>
                    <a:lnTo>
                      <a:pt x="1641290" y="657226"/>
                    </a:lnTo>
                    <a:lnTo>
                      <a:pt x="1755586" y="561974"/>
                    </a:lnTo>
                    <a:lnTo>
                      <a:pt x="1946090" y="495300"/>
                    </a:lnTo>
                    <a:lnTo>
                      <a:pt x="2088962" y="619126"/>
                    </a:lnTo>
                    <a:lnTo>
                      <a:pt x="2146114" y="609600"/>
                    </a:lnTo>
                    <a:lnTo>
                      <a:pt x="2231838" y="695326"/>
                    </a:lnTo>
                    <a:lnTo>
                      <a:pt x="2327090" y="704850"/>
                    </a:lnTo>
                    <a:lnTo>
                      <a:pt x="2546162" y="581026"/>
                    </a:lnTo>
                    <a:lnTo>
                      <a:pt x="2593786" y="523874"/>
                    </a:lnTo>
                    <a:lnTo>
                      <a:pt x="2717202" y="537586"/>
                    </a:lnTo>
                    <a:cubicBezTo>
                      <a:pt x="2717338" y="539366"/>
                      <a:pt x="2717478" y="541146"/>
                      <a:pt x="2717614" y="542926"/>
                    </a:cubicBezTo>
                    <a:lnTo>
                      <a:pt x="2689038" y="676274"/>
                    </a:lnTo>
                    <a:lnTo>
                      <a:pt x="2774762" y="838200"/>
                    </a:lnTo>
                    <a:lnTo>
                      <a:pt x="2917638" y="781050"/>
                    </a:lnTo>
                    <a:lnTo>
                      <a:pt x="3003362" y="781050"/>
                    </a:lnTo>
                    <a:lnTo>
                      <a:pt x="3041462" y="714374"/>
                    </a:lnTo>
                    <a:lnTo>
                      <a:pt x="3203386" y="695326"/>
                    </a:lnTo>
                    <a:lnTo>
                      <a:pt x="3241490" y="752474"/>
                    </a:lnTo>
                    <a:lnTo>
                      <a:pt x="3336738" y="762000"/>
                    </a:lnTo>
                    <a:lnTo>
                      <a:pt x="3393890" y="809626"/>
                    </a:lnTo>
                    <a:lnTo>
                      <a:pt x="3565338" y="752474"/>
                    </a:lnTo>
                    <a:lnTo>
                      <a:pt x="3569946" y="752474"/>
                    </a:lnTo>
                    <a:lnTo>
                      <a:pt x="3501838" y="876300"/>
                    </a:lnTo>
                    <a:lnTo>
                      <a:pt x="3527238" y="933450"/>
                    </a:lnTo>
                    <a:lnTo>
                      <a:pt x="3527238" y="996950"/>
                    </a:lnTo>
                    <a:lnTo>
                      <a:pt x="3482786" y="1047750"/>
                    </a:lnTo>
                    <a:lnTo>
                      <a:pt x="3451038" y="1187450"/>
                    </a:lnTo>
                    <a:lnTo>
                      <a:pt x="3412938" y="1193800"/>
                    </a:lnTo>
                    <a:lnTo>
                      <a:pt x="3387538" y="1263650"/>
                    </a:lnTo>
                    <a:lnTo>
                      <a:pt x="3228786" y="1390650"/>
                    </a:lnTo>
                    <a:lnTo>
                      <a:pt x="3158938" y="1498600"/>
                    </a:lnTo>
                    <a:lnTo>
                      <a:pt x="3177986" y="1663700"/>
                    </a:lnTo>
                    <a:lnTo>
                      <a:pt x="3133538" y="1714500"/>
                    </a:lnTo>
                    <a:lnTo>
                      <a:pt x="3050986" y="1752600"/>
                    </a:lnTo>
                    <a:lnTo>
                      <a:pt x="2962090" y="1974850"/>
                    </a:lnTo>
                    <a:lnTo>
                      <a:pt x="2930338" y="2019300"/>
                    </a:lnTo>
                    <a:lnTo>
                      <a:pt x="2841438" y="2019300"/>
                    </a:lnTo>
                    <a:lnTo>
                      <a:pt x="2822386" y="2114550"/>
                    </a:lnTo>
                    <a:lnTo>
                      <a:pt x="2644586" y="2139950"/>
                    </a:lnTo>
                    <a:lnTo>
                      <a:pt x="2530290" y="2228850"/>
                    </a:lnTo>
                    <a:lnTo>
                      <a:pt x="2536638" y="2343150"/>
                    </a:lnTo>
                    <a:lnTo>
                      <a:pt x="2473138" y="2393950"/>
                    </a:lnTo>
                    <a:lnTo>
                      <a:pt x="2466786" y="2495550"/>
                    </a:lnTo>
                    <a:lnTo>
                      <a:pt x="2511238" y="2590800"/>
                    </a:lnTo>
                    <a:lnTo>
                      <a:pt x="2499406" y="2768304"/>
                    </a:lnTo>
                    <a:lnTo>
                      <a:pt x="2498538" y="2768600"/>
                    </a:lnTo>
                    <a:lnTo>
                      <a:pt x="2358834" y="2806700"/>
                    </a:lnTo>
                    <a:lnTo>
                      <a:pt x="1914338" y="2933700"/>
                    </a:lnTo>
                    <a:lnTo>
                      <a:pt x="1476186" y="3117850"/>
                    </a:lnTo>
                    <a:lnTo>
                      <a:pt x="1292036" y="3111500"/>
                    </a:lnTo>
                    <a:lnTo>
                      <a:pt x="1234886" y="3092450"/>
                    </a:lnTo>
                    <a:lnTo>
                      <a:pt x="1076136" y="3143250"/>
                    </a:lnTo>
                    <a:lnTo>
                      <a:pt x="1031686" y="3124200"/>
                    </a:lnTo>
                    <a:lnTo>
                      <a:pt x="1241236" y="2832100"/>
                    </a:lnTo>
                    <a:lnTo>
                      <a:pt x="1336486" y="2876550"/>
                    </a:lnTo>
                    <a:lnTo>
                      <a:pt x="1520634" y="2844800"/>
                    </a:lnTo>
                    <a:lnTo>
                      <a:pt x="1628586" y="2781300"/>
                    </a:lnTo>
                    <a:lnTo>
                      <a:pt x="1685738" y="2781300"/>
                    </a:lnTo>
                    <a:lnTo>
                      <a:pt x="1812738" y="2584450"/>
                    </a:lnTo>
                    <a:lnTo>
                      <a:pt x="1927034" y="2616200"/>
                    </a:lnTo>
                    <a:lnTo>
                      <a:pt x="1958786" y="2711450"/>
                    </a:lnTo>
                    <a:lnTo>
                      <a:pt x="2047686" y="2590800"/>
                    </a:lnTo>
                    <a:lnTo>
                      <a:pt x="1977834" y="2533650"/>
                    </a:lnTo>
                    <a:lnTo>
                      <a:pt x="1990538" y="2438400"/>
                    </a:lnTo>
                    <a:lnTo>
                      <a:pt x="1958786" y="2393950"/>
                    </a:lnTo>
                    <a:lnTo>
                      <a:pt x="1965138" y="2330450"/>
                    </a:lnTo>
                    <a:lnTo>
                      <a:pt x="1895286" y="2292350"/>
                    </a:lnTo>
                    <a:lnTo>
                      <a:pt x="1819086" y="2317750"/>
                    </a:lnTo>
                    <a:lnTo>
                      <a:pt x="1698434" y="2266950"/>
                    </a:lnTo>
                    <a:lnTo>
                      <a:pt x="1685738" y="2305050"/>
                    </a:lnTo>
                    <a:lnTo>
                      <a:pt x="1609538" y="2305050"/>
                    </a:lnTo>
                    <a:lnTo>
                      <a:pt x="1584138" y="2349500"/>
                    </a:lnTo>
                    <a:lnTo>
                      <a:pt x="1507938" y="2406650"/>
                    </a:lnTo>
                    <a:lnTo>
                      <a:pt x="1431736" y="2349500"/>
                    </a:lnTo>
                    <a:lnTo>
                      <a:pt x="1298386" y="2349500"/>
                    </a:lnTo>
                    <a:lnTo>
                      <a:pt x="1095186" y="2406650"/>
                    </a:lnTo>
                    <a:lnTo>
                      <a:pt x="993586" y="2260600"/>
                    </a:lnTo>
                    <a:lnTo>
                      <a:pt x="860236" y="2228850"/>
                    </a:lnTo>
                    <a:lnTo>
                      <a:pt x="898336" y="1993900"/>
                    </a:lnTo>
                    <a:lnTo>
                      <a:pt x="815786" y="2070100"/>
                    </a:lnTo>
                    <a:lnTo>
                      <a:pt x="771336" y="2254250"/>
                    </a:lnTo>
                    <a:lnTo>
                      <a:pt x="745936" y="2330450"/>
                    </a:lnTo>
                    <a:lnTo>
                      <a:pt x="752286" y="2470150"/>
                    </a:lnTo>
                    <a:lnTo>
                      <a:pt x="930086" y="2603500"/>
                    </a:lnTo>
                    <a:lnTo>
                      <a:pt x="936436" y="2711450"/>
                    </a:lnTo>
                    <a:lnTo>
                      <a:pt x="758636" y="2647950"/>
                    </a:lnTo>
                    <a:lnTo>
                      <a:pt x="682436" y="2622550"/>
                    </a:lnTo>
                    <a:lnTo>
                      <a:pt x="523686" y="2476500"/>
                    </a:lnTo>
                    <a:lnTo>
                      <a:pt x="612586" y="2152650"/>
                    </a:lnTo>
                    <a:lnTo>
                      <a:pt x="517336" y="2044700"/>
                    </a:lnTo>
                    <a:lnTo>
                      <a:pt x="428436" y="2139950"/>
                    </a:lnTo>
                    <a:lnTo>
                      <a:pt x="403036" y="2044700"/>
                    </a:lnTo>
                    <a:lnTo>
                      <a:pt x="460186" y="2012950"/>
                    </a:lnTo>
                    <a:lnTo>
                      <a:pt x="453836" y="1816100"/>
                    </a:lnTo>
                    <a:lnTo>
                      <a:pt x="453836" y="1695450"/>
                    </a:lnTo>
                    <a:lnTo>
                      <a:pt x="549086" y="1562100"/>
                    </a:lnTo>
                    <a:lnTo>
                      <a:pt x="644336" y="1308100"/>
                    </a:lnTo>
                    <a:lnTo>
                      <a:pt x="644336" y="1250950"/>
                    </a:lnTo>
                    <a:lnTo>
                      <a:pt x="599886" y="1282700"/>
                    </a:lnTo>
                    <a:lnTo>
                      <a:pt x="530036" y="1327150"/>
                    </a:lnTo>
                    <a:lnTo>
                      <a:pt x="479236" y="1346200"/>
                    </a:lnTo>
                    <a:lnTo>
                      <a:pt x="447486" y="1390650"/>
                    </a:lnTo>
                    <a:lnTo>
                      <a:pt x="383986" y="1409700"/>
                    </a:lnTo>
                    <a:lnTo>
                      <a:pt x="390336" y="1466850"/>
                    </a:lnTo>
                    <a:lnTo>
                      <a:pt x="333186" y="1524000"/>
                    </a:lnTo>
                    <a:lnTo>
                      <a:pt x="276036" y="1498600"/>
                    </a:lnTo>
                    <a:lnTo>
                      <a:pt x="263336" y="1435100"/>
                    </a:lnTo>
                    <a:lnTo>
                      <a:pt x="244286" y="1282700"/>
                    </a:lnTo>
                    <a:lnTo>
                      <a:pt x="104586" y="1143000"/>
                    </a:lnTo>
                    <a:lnTo>
                      <a:pt x="2986" y="1066800"/>
                    </a:lnTo>
                    <a:lnTo>
                      <a:pt x="0" y="1051712"/>
                    </a:lnTo>
                    <a:lnTo>
                      <a:pt x="12514" y="1057274"/>
                    </a:lnTo>
                    <a:lnTo>
                      <a:pt x="50614" y="657226"/>
                    </a:lnTo>
                    <a:lnTo>
                      <a:pt x="317314" y="228600"/>
                    </a:lnTo>
                    <a:lnTo>
                      <a:pt x="460190" y="238126"/>
                    </a:lnTo>
                    <a:lnTo>
                      <a:pt x="669738" y="171450"/>
                    </a:lnTo>
                    <a:lnTo>
                      <a:pt x="774514" y="152400"/>
                    </a:lnTo>
                    <a:lnTo>
                      <a:pt x="888814" y="76200"/>
                    </a:lnTo>
                    <a:lnTo>
                      <a:pt x="898338" y="1905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925728FF-B7E4-E1F2-2140-61F841388F21}"/>
                  </a:ext>
                </a:extLst>
              </p:cNvPr>
              <p:cNvSpPr/>
              <p:nvPr/>
            </p:nvSpPr>
            <p:spPr>
              <a:xfrm>
                <a:off x="1247979" y="2730471"/>
                <a:ext cx="378024" cy="608039"/>
              </a:xfrm>
              <a:custGeom>
                <a:avLst/>
                <a:gdLst>
                  <a:gd name="connsiteX0" fmla="*/ 500064 w 2100264"/>
                  <a:gd name="connsiteY0" fmla="*/ 0 h 3378198"/>
                  <a:gd name="connsiteX1" fmla="*/ 557212 w 2100264"/>
                  <a:gd name="connsiteY1" fmla="*/ 0 h 3378198"/>
                  <a:gd name="connsiteX2" fmla="*/ 590550 w 2100264"/>
                  <a:gd name="connsiteY2" fmla="*/ 95250 h 3378198"/>
                  <a:gd name="connsiteX3" fmla="*/ 623888 w 2100264"/>
                  <a:gd name="connsiteY3" fmla="*/ 119062 h 3378198"/>
                  <a:gd name="connsiteX4" fmla="*/ 638176 w 2100264"/>
                  <a:gd name="connsiteY4" fmla="*/ 171450 h 3378198"/>
                  <a:gd name="connsiteX5" fmla="*/ 809624 w 2100264"/>
                  <a:gd name="connsiteY5" fmla="*/ 214314 h 3378198"/>
                  <a:gd name="connsiteX6" fmla="*/ 890588 w 2100264"/>
                  <a:gd name="connsiteY6" fmla="*/ 257174 h 3378198"/>
                  <a:gd name="connsiteX7" fmla="*/ 1057276 w 2100264"/>
                  <a:gd name="connsiteY7" fmla="*/ 242888 h 3378198"/>
                  <a:gd name="connsiteX8" fmla="*/ 1128712 w 2100264"/>
                  <a:gd name="connsiteY8" fmla="*/ 104774 h 3378198"/>
                  <a:gd name="connsiteX9" fmla="*/ 1176338 w 2100264"/>
                  <a:gd name="connsiteY9" fmla="*/ 138114 h 3378198"/>
                  <a:gd name="connsiteX10" fmla="*/ 1266824 w 2100264"/>
                  <a:gd name="connsiteY10" fmla="*/ 128588 h 3378198"/>
                  <a:gd name="connsiteX11" fmla="*/ 1323976 w 2100264"/>
                  <a:gd name="connsiteY11" fmla="*/ 142874 h 3378198"/>
                  <a:gd name="connsiteX12" fmla="*/ 1347788 w 2100264"/>
                  <a:gd name="connsiteY12" fmla="*/ 223838 h 3378198"/>
                  <a:gd name="connsiteX13" fmla="*/ 1419224 w 2100264"/>
                  <a:gd name="connsiteY13" fmla="*/ 228600 h 3378198"/>
                  <a:gd name="connsiteX14" fmla="*/ 1447800 w 2100264"/>
                  <a:gd name="connsiteY14" fmla="*/ 242888 h 3378198"/>
                  <a:gd name="connsiteX15" fmla="*/ 1495424 w 2100264"/>
                  <a:gd name="connsiteY15" fmla="*/ 238126 h 3378198"/>
                  <a:gd name="connsiteX16" fmla="*/ 1552576 w 2100264"/>
                  <a:gd name="connsiteY16" fmla="*/ 138114 h 3378198"/>
                  <a:gd name="connsiteX17" fmla="*/ 1585912 w 2100264"/>
                  <a:gd name="connsiteY17" fmla="*/ 204788 h 3378198"/>
                  <a:gd name="connsiteX18" fmla="*/ 1604964 w 2100264"/>
                  <a:gd name="connsiteY18" fmla="*/ 233362 h 3378198"/>
                  <a:gd name="connsiteX19" fmla="*/ 1585912 w 2100264"/>
                  <a:gd name="connsiteY19" fmla="*/ 280988 h 3378198"/>
                  <a:gd name="connsiteX20" fmla="*/ 1633538 w 2100264"/>
                  <a:gd name="connsiteY20" fmla="*/ 309562 h 3378198"/>
                  <a:gd name="connsiteX21" fmla="*/ 1628776 w 2100264"/>
                  <a:gd name="connsiteY21" fmla="*/ 442914 h 3378198"/>
                  <a:gd name="connsiteX22" fmla="*/ 1590676 w 2100264"/>
                  <a:gd name="connsiteY22" fmla="*/ 461962 h 3378198"/>
                  <a:gd name="connsiteX23" fmla="*/ 1604964 w 2100264"/>
                  <a:gd name="connsiteY23" fmla="*/ 523874 h 3378198"/>
                  <a:gd name="connsiteX24" fmla="*/ 1552576 w 2100264"/>
                  <a:gd name="connsiteY24" fmla="*/ 642938 h 3378198"/>
                  <a:gd name="connsiteX25" fmla="*/ 1576388 w 2100264"/>
                  <a:gd name="connsiteY25" fmla="*/ 752474 h 3378198"/>
                  <a:gd name="connsiteX26" fmla="*/ 1604964 w 2100264"/>
                  <a:gd name="connsiteY26" fmla="*/ 795338 h 3378198"/>
                  <a:gd name="connsiteX27" fmla="*/ 1724024 w 2100264"/>
                  <a:gd name="connsiteY27" fmla="*/ 809626 h 3378198"/>
                  <a:gd name="connsiteX28" fmla="*/ 1743076 w 2100264"/>
                  <a:gd name="connsiteY28" fmla="*/ 862014 h 3378198"/>
                  <a:gd name="connsiteX29" fmla="*/ 1824038 w 2100264"/>
                  <a:gd name="connsiteY29" fmla="*/ 823914 h 3378198"/>
                  <a:gd name="connsiteX30" fmla="*/ 1871664 w 2100264"/>
                  <a:gd name="connsiteY30" fmla="*/ 823914 h 3378198"/>
                  <a:gd name="connsiteX31" fmla="*/ 1909764 w 2100264"/>
                  <a:gd name="connsiteY31" fmla="*/ 890588 h 3378198"/>
                  <a:gd name="connsiteX32" fmla="*/ 1914524 w 2100264"/>
                  <a:gd name="connsiteY32" fmla="*/ 966788 h 3378198"/>
                  <a:gd name="connsiteX33" fmla="*/ 2033588 w 2100264"/>
                  <a:gd name="connsiteY33" fmla="*/ 923926 h 3378198"/>
                  <a:gd name="connsiteX34" fmla="*/ 2062164 w 2100264"/>
                  <a:gd name="connsiteY34" fmla="*/ 952500 h 3378198"/>
                  <a:gd name="connsiteX35" fmla="*/ 2062164 w 2100264"/>
                  <a:gd name="connsiteY35" fmla="*/ 990600 h 3378198"/>
                  <a:gd name="connsiteX36" fmla="*/ 2057400 w 2100264"/>
                  <a:gd name="connsiteY36" fmla="*/ 1038226 h 3378198"/>
                  <a:gd name="connsiteX37" fmla="*/ 2100264 w 2100264"/>
                  <a:gd name="connsiteY37" fmla="*/ 1052514 h 3378198"/>
                  <a:gd name="connsiteX38" fmla="*/ 2038350 w 2100264"/>
                  <a:gd name="connsiteY38" fmla="*/ 1143000 h 3378198"/>
                  <a:gd name="connsiteX39" fmla="*/ 2019300 w 2100264"/>
                  <a:gd name="connsiteY39" fmla="*/ 1219200 h 3378198"/>
                  <a:gd name="connsiteX40" fmla="*/ 1776412 w 2100264"/>
                  <a:gd name="connsiteY40" fmla="*/ 1252538 h 3378198"/>
                  <a:gd name="connsiteX41" fmla="*/ 1681164 w 2100264"/>
                  <a:gd name="connsiteY41" fmla="*/ 1300162 h 3378198"/>
                  <a:gd name="connsiteX42" fmla="*/ 1666876 w 2100264"/>
                  <a:gd name="connsiteY42" fmla="*/ 1357314 h 3378198"/>
                  <a:gd name="connsiteX43" fmla="*/ 1600200 w 2100264"/>
                  <a:gd name="connsiteY43" fmla="*/ 1433514 h 3378198"/>
                  <a:gd name="connsiteX44" fmla="*/ 1638300 w 2100264"/>
                  <a:gd name="connsiteY44" fmla="*/ 1462088 h 3378198"/>
                  <a:gd name="connsiteX45" fmla="*/ 1709738 w 2100264"/>
                  <a:gd name="connsiteY45" fmla="*/ 1662114 h 3378198"/>
                  <a:gd name="connsiteX46" fmla="*/ 1771650 w 2100264"/>
                  <a:gd name="connsiteY46" fmla="*/ 1681162 h 3378198"/>
                  <a:gd name="connsiteX47" fmla="*/ 1771650 w 2100264"/>
                  <a:gd name="connsiteY47" fmla="*/ 1728790 h 3378198"/>
                  <a:gd name="connsiteX48" fmla="*/ 1671638 w 2100264"/>
                  <a:gd name="connsiteY48" fmla="*/ 1766886 h 3378198"/>
                  <a:gd name="connsiteX49" fmla="*/ 1795464 w 2100264"/>
                  <a:gd name="connsiteY49" fmla="*/ 1957390 h 3378198"/>
                  <a:gd name="connsiteX50" fmla="*/ 1743076 w 2100264"/>
                  <a:gd name="connsiteY50" fmla="*/ 2047874 h 3378198"/>
                  <a:gd name="connsiteX51" fmla="*/ 1757364 w 2100264"/>
                  <a:gd name="connsiteY51" fmla="*/ 2095502 h 3378198"/>
                  <a:gd name="connsiteX52" fmla="*/ 1681164 w 2100264"/>
                  <a:gd name="connsiteY52" fmla="*/ 2171702 h 3378198"/>
                  <a:gd name="connsiteX53" fmla="*/ 1743076 w 2100264"/>
                  <a:gd name="connsiteY53" fmla="*/ 2200274 h 3378198"/>
                  <a:gd name="connsiteX54" fmla="*/ 1738312 w 2100264"/>
                  <a:gd name="connsiteY54" fmla="*/ 2257426 h 3378198"/>
                  <a:gd name="connsiteX55" fmla="*/ 1738312 w 2100264"/>
                  <a:gd name="connsiteY55" fmla="*/ 2285998 h 3378198"/>
                  <a:gd name="connsiteX56" fmla="*/ 1728788 w 2100264"/>
                  <a:gd name="connsiteY56" fmla="*/ 2343150 h 3378198"/>
                  <a:gd name="connsiteX57" fmla="*/ 1728788 w 2100264"/>
                  <a:gd name="connsiteY57" fmla="*/ 2414590 h 3378198"/>
                  <a:gd name="connsiteX58" fmla="*/ 1724024 w 2100264"/>
                  <a:gd name="connsiteY58" fmla="*/ 2505074 h 3378198"/>
                  <a:gd name="connsiteX59" fmla="*/ 1728788 w 2100264"/>
                  <a:gd name="connsiteY59" fmla="*/ 2543174 h 3378198"/>
                  <a:gd name="connsiteX60" fmla="*/ 1676400 w 2100264"/>
                  <a:gd name="connsiteY60" fmla="*/ 2557462 h 3378198"/>
                  <a:gd name="connsiteX61" fmla="*/ 1709738 w 2100264"/>
                  <a:gd name="connsiteY61" fmla="*/ 2762250 h 3378198"/>
                  <a:gd name="connsiteX62" fmla="*/ 1514476 w 2100264"/>
                  <a:gd name="connsiteY62" fmla="*/ 2738438 h 3378198"/>
                  <a:gd name="connsiteX63" fmla="*/ 1457324 w 2100264"/>
                  <a:gd name="connsiteY63" fmla="*/ 2752726 h 3378198"/>
                  <a:gd name="connsiteX64" fmla="*/ 1423988 w 2100264"/>
                  <a:gd name="connsiteY64" fmla="*/ 2814638 h 3378198"/>
                  <a:gd name="connsiteX65" fmla="*/ 1309688 w 2100264"/>
                  <a:gd name="connsiteY65" fmla="*/ 2947990 h 3378198"/>
                  <a:gd name="connsiteX66" fmla="*/ 1171576 w 2100264"/>
                  <a:gd name="connsiteY66" fmla="*/ 2943226 h 3378198"/>
                  <a:gd name="connsiteX67" fmla="*/ 1133476 w 2100264"/>
                  <a:gd name="connsiteY67" fmla="*/ 3014662 h 3378198"/>
                  <a:gd name="connsiteX68" fmla="*/ 1085850 w 2100264"/>
                  <a:gd name="connsiteY68" fmla="*/ 3057526 h 3378198"/>
                  <a:gd name="connsiteX69" fmla="*/ 1085850 w 2100264"/>
                  <a:gd name="connsiteY69" fmla="*/ 3148014 h 3378198"/>
                  <a:gd name="connsiteX70" fmla="*/ 1046832 w 2100264"/>
                  <a:gd name="connsiteY70" fmla="*/ 3223046 h 3378198"/>
                  <a:gd name="connsiteX71" fmla="*/ 1041400 w 2100264"/>
                  <a:gd name="connsiteY71" fmla="*/ 3206750 h 3378198"/>
                  <a:gd name="connsiteX72" fmla="*/ 990600 w 2100264"/>
                  <a:gd name="connsiteY72" fmla="*/ 3181350 h 3378198"/>
                  <a:gd name="connsiteX73" fmla="*/ 958850 w 2100264"/>
                  <a:gd name="connsiteY73" fmla="*/ 3257550 h 3378198"/>
                  <a:gd name="connsiteX74" fmla="*/ 844550 w 2100264"/>
                  <a:gd name="connsiteY74" fmla="*/ 3232150 h 3378198"/>
                  <a:gd name="connsiteX75" fmla="*/ 736600 w 2100264"/>
                  <a:gd name="connsiteY75" fmla="*/ 3276598 h 3378198"/>
                  <a:gd name="connsiteX76" fmla="*/ 647700 w 2100264"/>
                  <a:gd name="connsiteY76" fmla="*/ 3289302 h 3378198"/>
                  <a:gd name="connsiteX77" fmla="*/ 533400 w 2100264"/>
                  <a:gd name="connsiteY77" fmla="*/ 3251198 h 3378198"/>
                  <a:gd name="connsiteX78" fmla="*/ 400050 w 2100264"/>
                  <a:gd name="connsiteY78" fmla="*/ 3251198 h 3378198"/>
                  <a:gd name="connsiteX79" fmla="*/ 355600 w 2100264"/>
                  <a:gd name="connsiteY79" fmla="*/ 3321050 h 3378198"/>
                  <a:gd name="connsiteX80" fmla="*/ 266700 w 2100264"/>
                  <a:gd name="connsiteY80" fmla="*/ 3378198 h 3378198"/>
                  <a:gd name="connsiteX81" fmla="*/ 254000 w 2100264"/>
                  <a:gd name="connsiteY81" fmla="*/ 3295650 h 3378198"/>
                  <a:gd name="connsiteX82" fmla="*/ 196850 w 2100264"/>
                  <a:gd name="connsiteY82" fmla="*/ 3244850 h 3378198"/>
                  <a:gd name="connsiteX83" fmla="*/ 241300 w 2100264"/>
                  <a:gd name="connsiteY83" fmla="*/ 3086102 h 3378198"/>
                  <a:gd name="connsiteX84" fmla="*/ 298450 w 2100264"/>
                  <a:gd name="connsiteY84" fmla="*/ 3073398 h 3378198"/>
                  <a:gd name="connsiteX85" fmla="*/ 298450 w 2100264"/>
                  <a:gd name="connsiteY85" fmla="*/ 2952750 h 3378198"/>
                  <a:gd name="connsiteX86" fmla="*/ 247650 w 2100264"/>
                  <a:gd name="connsiteY86" fmla="*/ 2844798 h 3378198"/>
                  <a:gd name="connsiteX87" fmla="*/ 152400 w 2100264"/>
                  <a:gd name="connsiteY87" fmla="*/ 2832102 h 3378198"/>
                  <a:gd name="connsiteX88" fmla="*/ 171450 w 2100264"/>
                  <a:gd name="connsiteY88" fmla="*/ 2755902 h 3378198"/>
                  <a:gd name="connsiteX89" fmla="*/ 0 w 2100264"/>
                  <a:gd name="connsiteY89" fmla="*/ 2603502 h 3378198"/>
                  <a:gd name="connsiteX90" fmla="*/ 6350 w 2100264"/>
                  <a:gd name="connsiteY90" fmla="*/ 2508250 h 3378198"/>
                  <a:gd name="connsiteX91" fmla="*/ 101600 w 2100264"/>
                  <a:gd name="connsiteY91" fmla="*/ 2470150 h 3378198"/>
                  <a:gd name="connsiteX92" fmla="*/ 146050 w 2100264"/>
                  <a:gd name="connsiteY92" fmla="*/ 2343150 h 3378198"/>
                  <a:gd name="connsiteX93" fmla="*/ 184150 w 2100264"/>
                  <a:gd name="connsiteY93" fmla="*/ 2330450 h 3378198"/>
                  <a:gd name="connsiteX94" fmla="*/ 203200 w 2100264"/>
                  <a:gd name="connsiteY94" fmla="*/ 2279650 h 3378198"/>
                  <a:gd name="connsiteX95" fmla="*/ 266700 w 2100264"/>
                  <a:gd name="connsiteY95" fmla="*/ 2222502 h 3378198"/>
                  <a:gd name="connsiteX96" fmla="*/ 298450 w 2100264"/>
                  <a:gd name="connsiteY96" fmla="*/ 2184398 h 3378198"/>
                  <a:gd name="connsiteX97" fmla="*/ 285750 w 2100264"/>
                  <a:gd name="connsiteY97" fmla="*/ 2114550 h 3378198"/>
                  <a:gd name="connsiteX98" fmla="*/ 336550 w 2100264"/>
                  <a:gd name="connsiteY98" fmla="*/ 2076450 h 3378198"/>
                  <a:gd name="connsiteX99" fmla="*/ 438150 w 2100264"/>
                  <a:gd name="connsiteY99" fmla="*/ 2057398 h 3378198"/>
                  <a:gd name="connsiteX100" fmla="*/ 482600 w 2100264"/>
                  <a:gd name="connsiteY100" fmla="*/ 2095502 h 3378198"/>
                  <a:gd name="connsiteX101" fmla="*/ 552450 w 2100264"/>
                  <a:gd name="connsiteY101" fmla="*/ 2044702 h 3378198"/>
                  <a:gd name="connsiteX102" fmla="*/ 552450 w 2100264"/>
                  <a:gd name="connsiteY102" fmla="*/ 1911350 h 3378198"/>
                  <a:gd name="connsiteX103" fmla="*/ 495300 w 2100264"/>
                  <a:gd name="connsiteY103" fmla="*/ 1854198 h 3378198"/>
                  <a:gd name="connsiteX104" fmla="*/ 431800 w 2100264"/>
                  <a:gd name="connsiteY104" fmla="*/ 1892302 h 3378198"/>
                  <a:gd name="connsiteX105" fmla="*/ 400050 w 2100264"/>
                  <a:gd name="connsiteY105" fmla="*/ 1847850 h 3378198"/>
                  <a:gd name="connsiteX106" fmla="*/ 361950 w 2100264"/>
                  <a:gd name="connsiteY106" fmla="*/ 1651000 h 3378198"/>
                  <a:gd name="connsiteX107" fmla="*/ 368300 w 2100264"/>
                  <a:gd name="connsiteY107" fmla="*/ 1574800 h 3378198"/>
                  <a:gd name="connsiteX108" fmla="*/ 344312 w 2100264"/>
                  <a:gd name="connsiteY108" fmla="*/ 1460854 h 3378198"/>
                  <a:gd name="connsiteX109" fmla="*/ 419100 w 2100264"/>
                  <a:gd name="connsiteY109" fmla="*/ 1395414 h 3378198"/>
                  <a:gd name="connsiteX110" fmla="*/ 361950 w 2100264"/>
                  <a:gd name="connsiteY110" fmla="*/ 1333500 h 3378198"/>
                  <a:gd name="connsiteX111" fmla="*/ 419100 w 2100264"/>
                  <a:gd name="connsiteY111" fmla="*/ 1238250 h 3378198"/>
                  <a:gd name="connsiteX112" fmla="*/ 419100 w 2100264"/>
                  <a:gd name="connsiteY112" fmla="*/ 1052514 h 3378198"/>
                  <a:gd name="connsiteX113" fmla="*/ 400050 w 2100264"/>
                  <a:gd name="connsiteY113" fmla="*/ 1038226 h 3378198"/>
                  <a:gd name="connsiteX114" fmla="*/ 414338 w 2100264"/>
                  <a:gd name="connsiteY114" fmla="*/ 995362 h 3378198"/>
                  <a:gd name="connsiteX115" fmla="*/ 342900 w 2100264"/>
                  <a:gd name="connsiteY115" fmla="*/ 876300 h 3378198"/>
                  <a:gd name="connsiteX116" fmla="*/ 347664 w 2100264"/>
                  <a:gd name="connsiteY116" fmla="*/ 804862 h 3378198"/>
                  <a:gd name="connsiteX117" fmla="*/ 428624 w 2100264"/>
                  <a:gd name="connsiteY117" fmla="*/ 714374 h 3378198"/>
                  <a:gd name="connsiteX118" fmla="*/ 428624 w 2100264"/>
                  <a:gd name="connsiteY118" fmla="*/ 666750 h 3378198"/>
                  <a:gd name="connsiteX119" fmla="*/ 309564 w 2100264"/>
                  <a:gd name="connsiteY119" fmla="*/ 652462 h 3378198"/>
                  <a:gd name="connsiteX120" fmla="*/ 357188 w 2100264"/>
                  <a:gd name="connsiteY120" fmla="*/ 561974 h 3378198"/>
                  <a:gd name="connsiteX121" fmla="*/ 390524 w 2100264"/>
                  <a:gd name="connsiteY121" fmla="*/ 395288 h 3378198"/>
                  <a:gd name="connsiteX122" fmla="*/ 419100 w 2100264"/>
                  <a:gd name="connsiteY122" fmla="*/ 366714 h 3378198"/>
                  <a:gd name="connsiteX123" fmla="*/ 381000 w 2100264"/>
                  <a:gd name="connsiteY123" fmla="*/ 304800 h 3378198"/>
                  <a:gd name="connsiteX124" fmla="*/ 390524 w 2100264"/>
                  <a:gd name="connsiteY124" fmla="*/ 261938 h 3378198"/>
                  <a:gd name="connsiteX125" fmla="*/ 447676 w 2100264"/>
                  <a:gd name="connsiteY125" fmla="*/ 228600 h 3378198"/>
                  <a:gd name="connsiteX126" fmla="*/ 485776 w 2100264"/>
                  <a:gd name="connsiteY126" fmla="*/ 209550 h 3378198"/>
                  <a:gd name="connsiteX127" fmla="*/ 461964 w 2100264"/>
                  <a:gd name="connsiteY127" fmla="*/ 133350 h 3378198"/>
                  <a:gd name="connsiteX128" fmla="*/ 495300 w 2100264"/>
                  <a:gd name="connsiteY128" fmla="*/ 100014 h 3378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2100264" h="3378198">
                    <a:moveTo>
                      <a:pt x="500064" y="0"/>
                    </a:moveTo>
                    <a:lnTo>
                      <a:pt x="557212" y="0"/>
                    </a:lnTo>
                    <a:lnTo>
                      <a:pt x="590550" y="95250"/>
                    </a:lnTo>
                    <a:lnTo>
                      <a:pt x="623888" y="119062"/>
                    </a:lnTo>
                    <a:lnTo>
                      <a:pt x="638176" y="171450"/>
                    </a:lnTo>
                    <a:lnTo>
                      <a:pt x="809624" y="214314"/>
                    </a:lnTo>
                    <a:lnTo>
                      <a:pt x="890588" y="257174"/>
                    </a:lnTo>
                    <a:lnTo>
                      <a:pt x="1057276" y="242888"/>
                    </a:lnTo>
                    <a:lnTo>
                      <a:pt x="1128712" y="104774"/>
                    </a:lnTo>
                    <a:lnTo>
                      <a:pt x="1176338" y="138114"/>
                    </a:lnTo>
                    <a:lnTo>
                      <a:pt x="1266824" y="128588"/>
                    </a:lnTo>
                    <a:lnTo>
                      <a:pt x="1323976" y="142874"/>
                    </a:lnTo>
                    <a:lnTo>
                      <a:pt x="1347788" y="223838"/>
                    </a:lnTo>
                    <a:lnTo>
                      <a:pt x="1419224" y="228600"/>
                    </a:lnTo>
                    <a:lnTo>
                      <a:pt x="1447800" y="242888"/>
                    </a:lnTo>
                    <a:lnTo>
                      <a:pt x="1495424" y="238126"/>
                    </a:lnTo>
                    <a:lnTo>
                      <a:pt x="1552576" y="138114"/>
                    </a:lnTo>
                    <a:lnTo>
                      <a:pt x="1585912" y="204788"/>
                    </a:lnTo>
                    <a:lnTo>
                      <a:pt x="1604964" y="233362"/>
                    </a:lnTo>
                    <a:lnTo>
                      <a:pt x="1585912" y="280988"/>
                    </a:lnTo>
                    <a:lnTo>
                      <a:pt x="1633538" y="309562"/>
                    </a:lnTo>
                    <a:lnTo>
                      <a:pt x="1628776" y="442914"/>
                    </a:lnTo>
                    <a:lnTo>
                      <a:pt x="1590676" y="461962"/>
                    </a:lnTo>
                    <a:lnTo>
                      <a:pt x="1604964" y="523874"/>
                    </a:lnTo>
                    <a:lnTo>
                      <a:pt x="1552576" y="642938"/>
                    </a:lnTo>
                    <a:lnTo>
                      <a:pt x="1576388" y="752474"/>
                    </a:lnTo>
                    <a:lnTo>
                      <a:pt x="1604964" y="795338"/>
                    </a:lnTo>
                    <a:lnTo>
                      <a:pt x="1724024" y="809626"/>
                    </a:lnTo>
                    <a:lnTo>
                      <a:pt x="1743076" y="862014"/>
                    </a:lnTo>
                    <a:lnTo>
                      <a:pt x="1824038" y="823914"/>
                    </a:lnTo>
                    <a:lnTo>
                      <a:pt x="1871664" y="823914"/>
                    </a:lnTo>
                    <a:lnTo>
                      <a:pt x="1909764" y="890588"/>
                    </a:lnTo>
                    <a:lnTo>
                      <a:pt x="1914524" y="966788"/>
                    </a:lnTo>
                    <a:lnTo>
                      <a:pt x="2033588" y="923926"/>
                    </a:lnTo>
                    <a:lnTo>
                      <a:pt x="2062164" y="952500"/>
                    </a:lnTo>
                    <a:lnTo>
                      <a:pt x="2062164" y="990600"/>
                    </a:lnTo>
                    <a:lnTo>
                      <a:pt x="2057400" y="1038226"/>
                    </a:lnTo>
                    <a:lnTo>
                      <a:pt x="2100264" y="1052514"/>
                    </a:lnTo>
                    <a:lnTo>
                      <a:pt x="2038350" y="1143000"/>
                    </a:lnTo>
                    <a:lnTo>
                      <a:pt x="2019300" y="1219200"/>
                    </a:lnTo>
                    <a:lnTo>
                      <a:pt x="1776412" y="1252538"/>
                    </a:lnTo>
                    <a:lnTo>
                      <a:pt x="1681164" y="1300162"/>
                    </a:lnTo>
                    <a:lnTo>
                      <a:pt x="1666876" y="1357314"/>
                    </a:lnTo>
                    <a:lnTo>
                      <a:pt x="1600200" y="1433514"/>
                    </a:lnTo>
                    <a:lnTo>
                      <a:pt x="1638300" y="1462088"/>
                    </a:lnTo>
                    <a:lnTo>
                      <a:pt x="1709738" y="1662114"/>
                    </a:lnTo>
                    <a:lnTo>
                      <a:pt x="1771650" y="1681162"/>
                    </a:lnTo>
                    <a:lnTo>
                      <a:pt x="1771650" y="1728790"/>
                    </a:lnTo>
                    <a:lnTo>
                      <a:pt x="1671638" y="1766886"/>
                    </a:lnTo>
                    <a:lnTo>
                      <a:pt x="1795464" y="1957390"/>
                    </a:lnTo>
                    <a:lnTo>
                      <a:pt x="1743076" y="2047874"/>
                    </a:lnTo>
                    <a:lnTo>
                      <a:pt x="1757364" y="2095502"/>
                    </a:lnTo>
                    <a:lnTo>
                      <a:pt x="1681164" y="2171702"/>
                    </a:lnTo>
                    <a:lnTo>
                      <a:pt x="1743076" y="2200274"/>
                    </a:lnTo>
                    <a:lnTo>
                      <a:pt x="1738312" y="2257426"/>
                    </a:lnTo>
                    <a:lnTo>
                      <a:pt x="1738312" y="2285998"/>
                    </a:lnTo>
                    <a:lnTo>
                      <a:pt x="1728788" y="2343150"/>
                    </a:lnTo>
                    <a:lnTo>
                      <a:pt x="1728788" y="2414590"/>
                    </a:lnTo>
                    <a:lnTo>
                      <a:pt x="1724024" y="2505074"/>
                    </a:lnTo>
                    <a:lnTo>
                      <a:pt x="1728788" y="2543174"/>
                    </a:lnTo>
                    <a:lnTo>
                      <a:pt x="1676400" y="2557462"/>
                    </a:lnTo>
                    <a:lnTo>
                      <a:pt x="1709738" y="2762250"/>
                    </a:lnTo>
                    <a:lnTo>
                      <a:pt x="1514476" y="2738438"/>
                    </a:lnTo>
                    <a:lnTo>
                      <a:pt x="1457324" y="2752726"/>
                    </a:lnTo>
                    <a:lnTo>
                      <a:pt x="1423988" y="2814638"/>
                    </a:lnTo>
                    <a:lnTo>
                      <a:pt x="1309688" y="2947990"/>
                    </a:lnTo>
                    <a:lnTo>
                      <a:pt x="1171576" y="2943226"/>
                    </a:lnTo>
                    <a:lnTo>
                      <a:pt x="1133476" y="3014662"/>
                    </a:lnTo>
                    <a:lnTo>
                      <a:pt x="1085850" y="3057526"/>
                    </a:lnTo>
                    <a:lnTo>
                      <a:pt x="1085850" y="3148014"/>
                    </a:lnTo>
                    <a:lnTo>
                      <a:pt x="1046832" y="3223046"/>
                    </a:lnTo>
                    <a:lnTo>
                      <a:pt x="1041400" y="3206750"/>
                    </a:lnTo>
                    <a:lnTo>
                      <a:pt x="990600" y="3181350"/>
                    </a:lnTo>
                    <a:lnTo>
                      <a:pt x="958850" y="3257550"/>
                    </a:lnTo>
                    <a:lnTo>
                      <a:pt x="844550" y="3232150"/>
                    </a:lnTo>
                    <a:lnTo>
                      <a:pt x="736600" y="3276598"/>
                    </a:lnTo>
                    <a:lnTo>
                      <a:pt x="647700" y="3289302"/>
                    </a:lnTo>
                    <a:lnTo>
                      <a:pt x="533400" y="3251198"/>
                    </a:lnTo>
                    <a:lnTo>
                      <a:pt x="400050" y="3251198"/>
                    </a:lnTo>
                    <a:lnTo>
                      <a:pt x="355600" y="3321050"/>
                    </a:lnTo>
                    <a:lnTo>
                      <a:pt x="266700" y="3378198"/>
                    </a:lnTo>
                    <a:lnTo>
                      <a:pt x="254000" y="3295650"/>
                    </a:lnTo>
                    <a:lnTo>
                      <a:pt x="196850" y="3244850"/>
                    </a:lnTo>
                    <a:lnTo>
                      <a:pt x="241300" y="3086102"/>
                    </a:lnTo>
                    <a:lnTo>
                      <a:pt x="298450" y="3073398"/>
                    </a:lnTo>
                    <a:lnTo>
                      <a:pt x="298450" y="2952750"/>
                    </a:lnTo>
                    <a:lnTo>
                      <a:pt x="247650" y="2844798"/>
                    </a:lnTo>
                    <a:lnTo>
                      <a:pt x="152400" y="2832102"/>
                    </a:lnTo>
                    <a:lnTo>
                      <a:pt x="171450" y="2755902"/>
                    </a:lnTo>
                    <a:lnTo>
                      <a:pt x="0" y="2603502"/>
                    </a:lnTo>
                    <a:lnTo>
                      <a:pt x="6350" y="2508250"/>
                    </a:lnTo>
                    <a:lnTo>
                      <a:pt x="101600" y="2470150"/>
                    </a:lnTo>
                    <a:lnTo>
                      <a:pt x="146050" y="2343150"/>
                    </a:lnTo>
                    <a:lnTo>
                      <a:pt x="184150" y="2330450"/>
                    </a:lnTo>
                    <a:lnTo>
                      <a:pt x="203200" y="2279650"/>
                    </a:lnTo>
                    <a:lnTo>
                      <a:pt x="266700" y="2222502"/>
                    </a:lnTo>
                    <a:lnTo>
                      <a:pt x="298450" y="2184398"/>
                    </a:lnTo>
                    <a:lnTo>
                      <a:pt x="285750" y="2114550"/>
                    </a:lnTo>
                    <a:lnTo>
                      <a:pt x="336550" y="2076450"/>
                    </a:lnTo>
                    <a:lnTo>
                      <a:pt x="438150" y="2057398"/>
                    </a:lnTo>
                    <a:lnTo>
                      <a:pt x="482600" y="2095502"/>
                    </a:lnTo>
                    <a:lnTo>
                      <a:pt x="552450" y="2044702"/>
                    </a:lnTo>
                    <a:lnTo>
                      <a:pt x="552450" y="1911350"/>
                    </a:lnTo>
                    <a:lnTo>
                      <a:pt x="495300" y="1854198"/>
                    </a:lnTo>
                    <a:lnTo>
                      <a:pt x="431800" y="1892302"/>
                    </a:lnTo>
                    <a:lnTo>
                      <a:pt x="400050" y="1847850"/>
                    </a:lnTo>
                    <a:lnTo>
                      <a:pt x="361950" y="1651000"/>
                    </a:lnTo>
                    <a:lnTo>
                      <a:pt x="368300" y="1574800"/>
                    </a:lnTo>
                    <a:lnTo>
                      <a:pt x="344312" y="1460854"/>
                    </a:lnTo>
                    <a:lnTo>
                      <a:pt x="419100" y="1395414"/>
                    </a:lnTo>
                    <a:lnTo>
                      <a:pt x="361950" y="1333500"/>
                    </a:lnTo>
                    <a:lnTo>
                      <a:pt x="419100" y="1238250"/>
                    </a:lnTo>
                    <a:lnTo>
                      <a:pt x="419100" y="1052514"/>
                    </a:lnTo>
                    <a:lnTo>
                      <a:pt x="400050" y="1038226"/>
                    </a:lnTo>
                    <a:lnTo>
                      <a:pt x="414338" y="995362"/>
                    </a:lnTo>
                    <a:lnTo>
                      <a:pt x="342900" y="876300"/>
                    </a:lnTo>
                    <a:lnTo>
                      <a:pt x="347664" y="804862"/>
                    </a:lnTo>
                    <a:lnTo>
                      <a:pt x="428624" y="714374"/>
                    </a:lnTo>
                    <a:lnTo>
                      <a:pt x="428624" y="666750"/>
                    </a:lnTo>
                    <a:lnTo>
                      <a:pt x="309564" y="652462"/>
                    </a:lnTo>
                    <a:lnTo>
                      <a:pt x="357188" y="561974"/>
                    </a:lnTo>
                    <a:lnTo>
                      <a:pt x="390524" y="395288"/>
                    </a:lnTo>
                    <a:lnTo>
                      <a:pt x="419100" y="366714"/>
                    </a:lnTo>
                    <a:lnTo>
                      <a:pt x="381000" y="304800"/>
                    </a:lnTo>
                    <a:lnTo>
                      <a:pt x="390524" y="261938"/>
                    </a:lnTo>
                    <a:lnTo>
                      <a:pt x="447676" y="228600"/>
                    </a:lnTo>
                    <a:lnTo>
                      <a:pt x="485776" y="209550"/>
                    </a:lnTo>
                    <a:lnTo>
                      <a:pt x="461964" y="133350"/>
                    </a:lnTo>
                    <a:lnTo>
                      <a:pt x="495300" y="100014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E3CEDFF6-DE6A-239D-BB34-EC4815538822}"/>
                  </a:ext>
                </a:extLst>
              </p:cNvPr>
              <p:cNvSpPr/>
              <p:nvPr/>
            </p:nvSpPr>
            <p:spPr>
              <a:xfrm>
                <a:off x="1441415" y="3237484"/>
                <a:ext cx="64151" cy="63881"/>
              </a:xfrm>
              <a:custGeom>
                <a:avLst/>
                <a:gdLst>
                  <a:gd name="connsiteX0" fmla="*/ 344484 w 356416"/>
                  <a:gd name="connsiteY0" fmla="*/ 0 h 354916"/>
                  <a:gd name="connsiteX1" fmla="*/ 354034 w 356416"/>
                  <a:gd name="connsiteY1" fmla="*/ 40592 h 354916"/>
                  <a:gd name="connsiteX2" fmla="*/ 323078 w 356416"/>
                  <a:gd name="connsiteY2" fmla="*/ 85832 h 354916"/>
                  <a:gd name="connsiteX3" fmla="*/ 356416 w 356416"/>
                  <a:gd name="connsiteY3" fmla="*/ 164416 h 354916"/>
                  <a:gd name="connsiteX4" fmla="*/ 315934 w 356416"/>
                  <a:gd name="connsiteY4" fmla="*/ 226328 h 354916"/>
                  <a:gd name="connsiteX5" fmla="*/ 258784 w 356416"/>
                  <a:gd name="connsiteY5" fmla="*/ 181084 h 354916"/>
                  <a:gd name="connsiteX6" fmla="*/ 246878 w 356416"/>
                  <a:gd name="connsiteY6" fmla="*/ 192992 h 354916"/>
                  <a:gd name="connsiteX7" fmla="*/ 237352 w 356416"/>
                  <a:gd name="connsiteY7" fmla="*/ 302528 h 354916"/>
                  <a:gd name="connsiteX8" fmla="*/ 215922 w 356416"/>
                  <a:gd name="connsiteY8" fmla="*/ 316816 h 354916"/>
                  <a:gd name="connsiteX9" fmla="*/ 154008 w 356416"/>
                  <a:gd name="connsiteY9" fmla="*/ 285860 h 354916"/>
                  <a:gd name="connsiteX10" fmla="*/ 87334 w 356416"/>
                  <a:gd name="connsiteY10" fmla="*/ 300144 h 354916"/>
                  <a:gd name="connsiteX11" fmla="*/ 73048 w 356416"/>
                  <a:gd name="connsiteY11" fmla="*/ 354916 h 354916"/>
                  <a:gd name="connsiteX12" fmla="*/ 0 w 356416"/>
                  <a:gd name="connsiteY12" fmla="*/ 347048 h 354916"/>
                  <a:gd name="connsiteX13" fmla="*/ 8292 w 356416"/>
                  <a:gd name="connsiteY13" fmla="*/ 331104 h 354916"/>
                  <a:gd name="connsiteX14" fmla="*/ 8292 w 356416"/>
                  <a:gd name="connsiteY14" fmla="*/ 240616 h 354916"/>
                  <a:gd name="connsiteX15" fmla="*/ 55918 w 356416"/>
                  <a:gd name="connsiteY15" fmla="*/ 197752 h 354916"/>
                  <a:gd name="connsiteX16" fmla="*/ 94018 w 356416"/>
                  <a:gd name="connsiteY16" fmla="*/ 126316 h 354916"/>
                  <a:gd name="connsiteX17" fmla="*/ 232130 w 356416"/>
                  <a:gd name="connsiteY17" fmla="*/ 131080 h 35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56416" h="354916">
                    <a:moveTo>
                      <a:pt x="344484" y="0"/>
                    </a:moveTo>
                    <a:lnTo>
                      <a:pt x="354034" y="40592"/>
                    </a:lnTo>
                    <a:lnTo>
                      <a:pt x="323078" y="85832"/>
                    </a:lnTo>
                    <a:lnTo>
                      <a:pt x="356416" y="164416"/>
                    </a:lnTo>
                    <a:lnTo>
                      <a:pt x="315934" y="226328"/>
                    </a:lnTo>
                    <a:lnTo>
                      <a:pt x="258784" y="181084"/>
                    </a:lnTo>
                    <a:lnTo>
                      <a:pt x="246878" y="192992"/>
                    </a:lnTo>
                    <a:lnTo>
                      <a:pt x="237352" y="302528"/>
                    </a:lnTo>
                    <a:lnTo>
                      <a:pt x="215922" y="316816"/>
                    </a:lnTo>
                    <a:lnTo>
                      <a:pt x="154008" y="285860"/>
                    </a:lnTo>
                    <a:lnTo>
                      <a:pt x="87334" y="300144"/>
                    </a:lnTo>
                    <a:lnTo>
                      <a:pt x="73048" y="354916"/>
                    </a:lnTo>
                    <a:lnTo>
                      <a:pt x="0" y="347048"/>
                    </a:lnTo>
                    <a:lnTo>
                      <a:pt x="8292" y="331104"/>
                    </a:lnTo>
                    <a:lnTo>
                      <a:pt x="8292" y="240616"/>
                    </a:lnTo>
                    <a:lnTo>
                      <a:pt x="55918" y="197752"/>
                    </a:lnTo>
                    <a:lnTo>
                      <a:pt x="94018" y="126316"/>
                    </a:lnTo>
                    <a:lnTo>
                      <a:pt x="232130" y="13108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63ED1B43-E1D2-4632-1319-3B8DE67334FF}"/>
                  </a:ext>
                </a:extLst>
              </p:cNvPr>
              <p:cNvSpPr/>
              <p:nvPr/>
            </p:nvSpPr>
            <p:spPr>
              <a:xfrm>
                <a:off x="1421307" y="2409880"/>
                <a:ext cx="582377" cy="1023667"/>
              </a:xfrm>
              <a:custGeom>
                <a:avLst/>
                <a:gdLst>
                  <a:gd name="connsiteX0" fmla="*/ 76200 w 3235624"/>
                  <a:gd name="connsiteY0" fmla="*/ 4987924 h 5687392"/>
                  <a:gd name="connsiteX1" fmla="*/ 81632 w 3235624"/>
                  <a:gd name="connsiteY1" fmla="*/ 5004220 h 5687392"/>
                  <a:gd name="connsiteX2" fmla="*/ 81632 w 3235624"/>
                  <a:gd name="connsiteY2" fmla="*/ 5004220 h 5687392"/>
                  <a:gd name="connsiteX3" fmla="*/ 2025648 w 3235624"/>
                  <a:gd name="connsiteY3" fmla="*/ 0 h 5687392"/>
                  <a:gd name="connsiteX4" fmla="*/ 2111376 w 3235624"/>
                  <a:gd name="connsiteY4" fmla="*/ 57148 h 5687392"/>
                  <a:gd name="connsiteX5" fmla="*/ 2168524 w 3235624"/>
                  <a:gd name="connsiteY5" fmla="*/ 190500 h 5687392"/>
                  <a:gd name="connsiteX6" fmla="*/ 2273300 w 3235624"/>
                  <a:gd name="connsiteY6" fmla="*/ 342900 h 5687392"/>
                  <a:gd name="connsiteX7" fmla="*/ 2320924 w 3235624"/>
                  <a:gd name="connsiteY7" fmla="*/ 409574 h 5687392"/>
                  <a:gd name="connsiteX8" fmla="*/ 2406648 w 3235624"/>
                  <a:gd name="connsiteY8" fmla="*/ 400048 h 5687392"/>
                  <a:gd name="connsiteX9" fmla="*/ 2481604 w 3235624"/>
                  <a:gd name="connsiteY9" fmla="*/ 433360 h 5687392"/>
                  <a:gd name="connsiteX10" fmla="*/ 2484436 w 3235624"/>
                  <a:gd name="connsiteY10" fmla="*/ 447674 h 5687392"/>
                  <a:gd name="connsiteX11" fmla="*/ 2586036 w 3235624"/>
                  <a:gd name="connsiteY11" fmla="*/ 523874 h 5687392"/>
                  <a:gd name="connsiteX12" fmla="*/ 2725736 w 3235624"/>
                  <a:gd name="connsiteY12" fmla="*/ 663574 h 5687392"/>
                  <a:gd name="connsiteX13" fmla="*/ 2744786 w 3235624"/>
                  <a:gd name="connsiteY13" fmla="*/ 815974 h 5687392"/>
                  <a:gd name="connsiteX14" fmla="*/ 2748066 w 3235624"/>
                  <a:gd name="connsiteY14" fmla="*/ 832376 h 5687392"/>
                  <a:gd name="connsiteX15" fmla="*/ 2747944 w 3235624"/>
                  <a:gd name="connsiteY15" fmla="*/ 832484 h 5687392"/>
                  <a:gd name="connsiteX16" fmla="*/ 2481244 w 3235624"/>
                  <a:gd name="connsiteY16" fmla="*/ 931544 h 5687392"/>
                  <a:gd name="connsiteX17" fmla="*/ 2458384 w 3235624"/>
                  <a:gd name="connsiteY17" fmla="*/ 1022984 h 5687392"/>
                  <a:gd name="connsiteX18" fmla="*/ 2466004 w 3235624"/>
                  <a:gd name="connsiteY18" fmla="*/ 1083944 h 5687392"/>
                  <a:gd name="connsiteX19" fmla="*/ 2427904 w 3235624"/>
                  <a:gd name="connsiteY19" fmla="*/ 1122044 h 5687392"/>
                  <a:gd name="connsiteX20" fmla="*/ 2427904 w 3235624"/>
                  <a:gd name="connsiteY20" fmla="*/ 1228724 h 5687392"/>
                  <a:gd name="connsiteX21" fmla="*/ 2427904 w 3235624"/>
                  <a:gd name="connsiteY21" fmla="*/ 1373504 h 5687392"/>
                  <a:gd name="connsiteX22" fmla="*/ 2069764 w 3235624"/>
                  <a:gd name="connsiteY22" fmla="*/ 1823084 h 5687392"/>
                  <a:gd name="connsiteX23" fmla="*/ 2024044 w 3235624"/>
                  <a:gd name="connsiteY23" fmla="*/ 2105024 h 5687392"/>
                  <a:gd name="connsiteX24" fmla="*/ 2123104 w 3235624"/>
                  <a:gd name="connsiteY24" fmla="*/ 2165984 h 5687392"/>
                  <a:gd name="connsiteX25" fmla="*/ 2085004 w 3235624"/>
                  <a:gd name="connsiteY25" fmla="*/ 2402204 h 5687392"/>
                  <a:gd name="connsiteX26" fmla="*/ 2168824 w 3235624"/>
                  <a:gd name="connsiteY26" fmla="*/ 2394584 h 5687392"/>
                  <a:gd name="connsiteX27" fmla="*/ 2397424 w 3235624"/>
                  <a:gd name="connsiteY27" fmla="*/ 2470784 h 5687392"/>
                  <a:gd name="connsiteX28" fmla="*/ 2473624 w 3235624"/>
                  <a:gd name="connsiteY28" fmla="*/ 2585084 h 5687392"/>
                  <a:gd name="connsiteX29" fmla="*/ 2763184 w 3235624"/>
                  <a:gd name="connsiteY29" fmla="*/ 2707004 h 5687392"/>
                  <a:gd name="connsiteX30" fmla="*/ 2801284 w 3235624"/>
                  <a:gd name="connsiteY30" fmla="*/ 2775584 h 5687392"/>
                  <a:gd name="connsiteX31" fmla="*/ 2915584 w 3235624"/>
                  <a:gd name="connsiteY31" fmla="*/ 2767964 h 5687392"/>
                  <a:gd name="connsiteX32" fmla="*/ 2976544 w 3235624"/>
                  <a:gd name="connsiteY32" fmla="*/ 2828924 h 5687392"/>
                  <a:gd name="connsiteX33" fmla="*/ 3014644 w 3235624"/>
                  <a:gd name="connsiteY33" fmla="*/ 2828924 h 5687392"/>
                  <a:gd name="connsiteX34" fmla="*/ 3121324 w 3235624"/>
                  <a:gd name="connsiteY34" fmla="*/ 2920364 h 5687392"/>
                  <a:gd name="connsiteX35" fmla="*/ 3136564 w 3235624"/>
                  <a:gd name="connsiteY35" fmla="*/ 3019424 h 5687392"/>
                  <a:gd name="connsiteX36" fmla="*/ 3197524 w 3235624"/>
                  <a:gd name="connsiteY36" fmla="*/ 2988944 h 5687392"/>
                  <a:gd name="connsiteX37" fmla="*/ 3235624 w 3235624"/>
                  <a:gd name="connsiteY37" fmla="*/ 3004184 h 5687392"/>
                  <a:gd name="connsiteX38" fmla="*/ 3220384 w 3235624"/>
                  <a:gd name="connsiteY38" fmla="*/ 3286124 h 5687392"/>
                  <a:gd name="connsiteX39" fmla="*/ 3136564 w 3235624"/>
                  <a:gd name="connsiteY39" fmla="*/ 3255644 h 5687392"/>
                  <a:gd name="connsiteX40" fmla="*/ 3083224 w 3235624"/>
                  <a:gd name="connsiteY40" fmla="*/ 3316604 h 5687392"/>
                  <a:gd name="connsiteX41" fmla="*/ 3136564 w 3235624"/>
                  <a:gd name="connsiteY41" fmla="*/ 3362324 h 5687392"/>
                  <a:gd name="connsiteX42" fmla="*/ 3136564 w 3235624"/>
                  <a:gd name="connsiteY42" fmla="*/ 3446144 h 5687392"/>
                  <a:gd name="connsiteX43" fmla="*/ 3159424 w 3235624"/>
                  <a:gd name="connsiteY43" fmla="*/ 3590924 h 5687392"/>
                  <a:gd name="connsiteX44" fmla="*/ 3029884 w 3235624"/>
                  <a:gd name="connsiteY44" fmla="*/ 3697604 h 5687392"/>
                  <a:gd name="connsiteX45" fmla="*/ 2862244 w 3235624"/>
                  <a:gd name="connsiteY45" fmla="*/ 3674744 h 5687392"/>
                  <a:gd name="connsiteX46" fmla="*/ 3029884 w 3235624"/>
                  <a:gd name="connsiteY46" fmla="*/ 3606164 h 5687392"/>
                  <a:gd name="connsiteX47" fmla="*/ 2930824 w 3235624"/>
                  <a:gd name="connsiteY47" fmla="*/ 3583304 h 5687392"/>
                  <a:gd name="connsiteX48" fmla="*/ 2907964 w 3235624"/>
                  <a:gd name="connsiteY48" fmla="*/ 3545204 h 5687392"/>
                  <a:gd name="connsiteX49" fmla="*/ 2778424 w 3235624"/>
                  <a:gd name="connsiteY49" fmla="*/ 3568064 h 5687392"/>
                  <a:gd name="connsiteX50" fmla="*/ 2656504 w 3235624"/>
                  <a:gd name="connsiteY50" fmla="*/ 3545204 h 5687392"/>
                  <a:gd name="connsiteX51" fmla="*/ 2542204 w 3235624"/>
                  <a:gd name="connsiteY51" fmla="*/ 3590924 h 5687392"/>
                  <a:gd name="connsiteX52" fmla="*/ 2641264 w 3235624"/>
                  <a:gd name="connsiteY52" fmla="*/ 3408044 h 5687392"/>
                  <a:gd name="connsiteX53" fmla="*/ 2526964 w 3235624"/>
                  <a:gd name="connsiteY53" fmla="*/ 3408044 h 5687392"/>
                  <a:gd name="connsiteX54" fmla="*/ 2443144 w 3235624"/>
                  <a:gd name="connsiteY54" fmla="*/ 3590924 h 5687392"/>
                  <a:gd name="connsiteX55" fmla="*/ 2260264 w 3235624"/>
                  <a:gd name="connsiteY55" fmla="*/ 3728084 h 5687392"/>
                  <a:gd name="connsiteX56" fmla="*/ 2206924 w 3235624"/>
                  <a:gd name="connsiteY56" fmla="*/ 3636644 h 5687392"/>
                  <a:gd name="connsiteX57" fmla="*/ 2107864 w 3235624"/>
                  <a:gd name="connsiteY57" fmla="*/ 3667124 h 5687392"/>
                  <a:gd name="connsiteX58" fmla="*/ 2077384 w 3235624"/>
                  <a:gd name="connsiteY58" fmla="*/ 3728084 h 5687392"/>
                  <a:gd name="connsiteX59" fmla="*/ 2001184 w 3235624"/>
                  <a:gd name="connsiteY59" fmla="*/ 3728084 h 5687392"/>
                  <a:gd name="connsiteX60" fmla="*/ 1993564 w 3235624"/>
                  <a:gd name="connsiteY60" fmla="*/ 3796664 h 5687392"/>
                  <a:gd name="connsiteX61" fmla="*/ 1902124 w 3235624"/>
                  <a:gd name="connsiteY61" fmla="*/ 3811904 h 5687392"/>
                  <a:gd name="connsiteX62" fmla="*/ 1848784 w 3235624"/>
                  <a:gd name="connsiteY62" fmla="*/ 3773804 h 5687392"/>
                  <a:gd name="connsiteX63" fmla="*/ 1818304 w 3235624"/>
                  <a:gd name="connsiteY63" fmla="*/ 3850004 h 5687392"/>
                  <a:gd name="connsiteX64" fmla="*/ 1627804 w 3235624"/>
                  <a:gd name="connsiteY64" fmla="*/ 3910964 h 5687392"/>
                  <a:gd name="connsiteX65" fmla="*/ 1513504 w 3235624"/>
                  <a:gd name="connsiteY65" fmla="*/ 3910964 h 5687392"/>
                  <a:gd name="connsiteX66" fmla="*/ 1429684 w 3235624"/>
                  <a:gd name="connsiteY66" fmla="*/ 3956684 h 5687392"/>
                  <a:gd name="connsiteX67" fmla="*/ 1422064 w 3235624"/>
                  <a:gd name="connsiteY67" fmla="*/ 4025264 h 5687392"/>
                  <a:gd name="connsiteX68" fmla="*/ 1330624 w 3235624"/>
                  <a:gd name="connsiteY68" fmla="*/ 4055744 h 5687392"/>
                  <a:gd name="connsiteX69" fmla="*/ 1277284 w 3235624"/>
                  <a:gd name="connsiteY69" fmla="*/ 4215764 h 5687392"/>
                  <a:gd name="connsiteX70" fmla="*/ 1132504 w 3235624"/>
                  <a:gd name="connsiteY70" fmla="*/ 4307204 h 5687392"/>
                  <a:gd name="connsiteX71" fmla="*/ 1147744 w 3235624"/>
                  <a:gd name="connsiteY71" fmla="*/ 4352924 h 5687392"/>
                  <a:gd name="connsiteX72" fmla="*/ 1086784 w 3235624"/>
                  <a:gd name="connsiteY72" fmla="*/ 4436744 h 5687392"/>
                  <a:gd name="connsiteX73" fmla="*/ 1216324 w 3235624"/>
                  <a:gd name="connsiteY73" fmla="*/ 4451984 h 5687392"/>
                  <a:gd name="connsiteX74" fmla="*/ 1185844 w 3235624"/>
                  <a:gd name="connsiteY74" fmla="*/ 4535804 h 5687392"/>
                  <a:gd name="connsiteX75" fmla="*/ 1292524 w 3235624"/>
                  <a:gd name="connsiteY75" fmla="*/ 4604384 h 5687392"/>
                  <a:gd name="connsiteX76" fmla="*/ 1155364 w 3235624"/>
                  <a:gd name="connsiteY76" fmla="*/ 4657724 h 5687392"/>
                  <a:gd name="connsiteX77" fmla="*/ 1178224 w 3235624"/>
                  <a:gd name="connsiteY77" fmla="*/ 4726304 h 5687392"/>
                  <a:gd name="connsiteX78" fmla="*/ 1102024 w 3235624"/>
                  <a:gd name="connsiteY78" fmla="*/ 4726304 h 5687392"/>
                  <a:gd name="connsiteX79" fmla="*/ 1079164 w 3235624"/>
                  <a:gd name="connsiteY79" fmla="*/ 4893944 h 5687392"/>
                  <a:gd name="connsiteX80" fmla="*/ 919144 w 3235624"/>
                  <a:gd name="connsiteY80" fmla="*/ 4970144 h 5687392"/>
                  <a:gd name="connsiteX81" fmla="*/ 881044 w 3235624"/>
                  <a:gd name="connsiteY81" fmla="*/ 5061584 h 5687392"/>
                  <a:gd name="connsiteX82" fmla="*/ 759124 w 3235624"/>
                  <a:gd name="connsiteY82" fmla="*/ 5084444 h 5687392"/>
                  <a:gd name="connsiteX83" fmla="*/ 599104 w 3235624"/>
                  <a:gd name="connsiteY83" fmla="*/ 5320664 h 5687392"/>
                  <a:gd name="connsiteX84" fmla="*/ 530524 w 3235624"/>
                  <a:gd name="connsiteY84" fmla="*/ 5488304 h 5687392"/>
                  <a:gd name="connsiteX85" fmla="*/ 469564 w 3235624"/>
                  <a:gd name="connsiteY85" fmla="*/ 5686424 h 5687392"/>
                  <a:gd name="connsiteX86" fmla="*/ 464536 w 3235624"/>
                  <a:gd name="connsiteY86" fmla="*/ 5687392 h 5687392"/>
                  <a:gd name="connsiteX87" fmla="*/ 469900 w 3235624"/>
                  <a:gd name="connsiteY87" fmla="*/ 5680076 h 5687392"/>
                  <a:gd name="connsiteX88" fmla="*/ 381000 w 3235624"/>
                  <a:gd name="connsiteY88" fmla="*/ 5622924 h 5687392"/>
                  <a:gd name="connsiteX89" fmla="*/ 355600 w 3235624"/>
                  <a:gd name="connsiteY89" fmla="*/ 5667372 h 5687392"/>
                  <a:gd name="connsiteX90" fmla="*/ 266700 w 3235624"/>
                  <a:gd name="connsiteY90" fmla="*/ 5641972 h 5687392"/>
                  <a:gd name="connsiteX91" fmla="*/ 260348 w 3235624"/>
                  <a:gd name="connsiteY91" fmla="*/ 5578476 h 5687392"/>
                  <a:gd name="connsiteX92" fmla="*/ 171448 w 3235624"/>
                  <a:gd name="connsiteY92" fmla="*/ 5546724 h 5687392"/>
                  <a:gd name="connsiteX93" fmla="*/ 127000 w 3235624"/>
                  <a:gd name="connsiteY93" fmla="*/ 5407024 h 5687392"/>
                  <a:gd name="connsiteX94" fmla="*/ 0 w 3235624"/>
                  <a:gd name="connsiteY94" fmla="*/ 5330824 h 5687392"/>
                  <a:gd name="connsiteX95" fmla="*/ 6348 w 3235624"/>
                  <a:gd name="connsiteY95" fmla="*/ 5133972 h 5687392"/>
                  <a:gd name="connsiteX96" fmla="*/ 114300 w 3235624"/>
                  <a:gd name="connsiteY96" fmla="*/ 5102224 h 5687392"/>
                  <a:gd name="connsiteX97" fmla="*/ 81632 w 3235624"/>
                  <a:gd name="connsiteY97" fmla="*/ 5004220 h 5687392"/>
                  <a:gd name="connsiteX98" fmla="*/ 112324 w 3235624"/>
                  <a:gd name="connsiteY98" fmla="*/ 4945196 h 5687392"/>
                  <a:gd name="connsiteX99" fmla="*/ 184768 w 3235624"/>
                  <a:gd name="connsiteY99" fmla="*/ 4953000 h 5687392"/>
                  <a:gd name="connsiteX100" fmla="*/ 199054 w 3235624"/>
                  <a:gd name="connsiteY100" fmla="*/ 4898228 h 5687392"/>
                  <a:gd name="connsiteX101" fmla="*/ 265728 w 3235624"/>
                  <a:gd name="connsiteY101" fmla="*/ 4883944 h 5687392"/>
                  <a:gd name="connsiteX102" fmla="*/ 327642 w 3235624"/>
                  <a:gd name="connsiteY102" fmla="*/ 4914900 h 5687392"/>
                  <a:gd name="connsiteX103" fmla="*/ 349072 w 3235624"/>
                  <a:gd name="connsiteY103" fmla="*/ 4900612 h 5687392"/>
                  <a:gd name="connsiteX104" fmla="*/ 358598 w 3235624"/>
                  <a:gd name="connsiteY104" fmla="*/ 4791076 h 5687392"/>
                  <a:gd name="connsiteX105" fmla="*/ 370504 w 3235624"/>
                  <a:gd name="connsiteY105" fmla="*/ 4779168 h 5687392"/>
                  <a:gd name="connsiteX106" fmla="*/ 427654 w 3235624"/>
                  <a:gd name="connsiteY106" fmla="*/ 4824412 h 5687392"/>
                  <a:gd name="connsiteX107" fmla="*/ 468136 w 3235624"/>
                  <a:gd name="connsiteY107" fmla="*/ 4762500 h 5687392"/>
                  <a:gd name="connsiteX108" fmla="*/ 434798 w 3235624"/>
                  <a:gd name="connsiteY108" fmla="*/ 4683916 h 5687392"/>
                  <a:gd name="connsiteX109" fmla="*/ 465754 w 3235624"/>
                  <a:gd name="connsiteY109" fmla="*/ 4638676 h 5687392"/>
                  <a:gd name="connsiteX110" fmla="*/ 456342 w 3235624"/>
                  <a:gd name="connsiteY110" fmla="*/ 4598668 h 5687392"/>
                  <a:gd name="connsiteX111" fmla="*/ 458788 w 3235624"/>
                  <a:gd name="connsiteY111" fmla="*/ 4595812 h 5687392"/>
                  <a:gd name="connsiteX112" fmla="*/ 492124 w 3235624"/>
                  <a:gd name="connsiteY112" fmla="*/ 4533900 h 5687392"/>
                  <a:gd name="connsiteX113" fmla="*/ 549276 w 3235624"/>
                  <a:gd name="connsiteY113" fmla="*/ 4519612 h 5687392"/>
                  <a:gd name="connsiteX114" fmla="*/ 744536 w 3235624"/>
                  <a:gd name="connsiteY114" fmla="*/ 4543424 h 5687392"/>
                  <a:gd name="connsiteX115" fmla="*/ 711200 w 3235624"/>
                  <a:gd name="connsiteY115" fmla="*/ 4338636 h 5687392"/>
                  <a:gd name="connsiteX116" fmla="*/ 763588 w 3235624"/>
                  <a:gd name="connsiteY116" fmla="*/ 4324348 h 5687392"/>
                  <a:gd name="connsiteX117" fmla="*/ 758824 w 3235624"/>
                  <a:gd name="connsiteY117" fmla="*/ 4286248 h 5687392"/>
                  <a:gd name="connsiteX118" fmla="*/ 763588 w 3235624"/>
                  <a:gd name="connsiteY118" fmla="*/ 4195764 h 5687392"/>
                  <a:gd name="connsiteX119" fmla="*/ 763588 w 3235624"/>
                  <a:gd name="connsiteY119" fmla="*/ 4124324 h 5687392"/>
                  <a:gd name="connsiteX120" fmla="*/ 773112 w 3235624"/>
                  <a:gd name="connsiteY120" fmla="*/ 4067172 h 5687392"/>
                  <a:gd name="connsiteX121" fmla="*/ 773112 w 3235624"/>
                  <a:gd name="connsiteY121" fmla="*/ 4038600 h 5687392"/>
                  <a:gd name="connsiteX122" fmla="*/ 777876 w 3235624"/>
                  <a:gd name="connsiteY122" fmla="*/ 3981448 h 5687392"/>
                  <a:gd name="connsiteX123" fmla="*/ 715964 w 3235624"/>
                  <a:gd name="connsiteY123" fmla="*/ 3952876 h 5687392"/>
                  <a:gd name="connsiteX124" fmla="*/ 792164 w 3235624"/>
                  <a:gd name="connsiteY124" fmla="*/ 3876676 h 5687392"/>
                  <a:gd name="connsiteX125" fmla="*/ 777876 w 3235624"/>
                  <a:gd name="connsiteY125" fmla="*/ 3829048 h 5687392"/>
                  <a:gd name="connsiteX126" fmla="*/ 830264 w 3235624"/>
                  <a:gd name="connsiteY126" fmla="*/ 3738564 h 5687392"/>
                  <a:gd name="connsiteX127" fmla="*/ 706436 w 3235624"/>
                  <a:gd name="connsiteY127" fmla="*/ 3548060 h 5687392"/>
                  <a:gd name="connsiteX128" fmla="*/ 806448 w 3235624"/>
                  <a:gd name="connsiteY128" fmla="*/ 3509964 h 5687392"/>
                  <a:gd name="connsiteX129" fmla="*/ 806448 w 3235624"/>
                  <a:gd name="connsiteY129" fmla="*/ 3462336 h 5687392"/>
                  <a:gd name="connsiteX130" fmla="*/ 744536 w 3235624"/>
                  <a:gd name="connsiteY130" fmla="*/ 3443288 h 5687392"/>
                  <a:gd name="connsiteX131" fmla="*/ 673100 w 3235624"/>
                  <a:gd name="connsiteY131" fmla="*/ 3243262 h 5687392"/>
                  <a:gd name="connsiteX132" fmla="*/ 635000 w 3235624"/>
                  <a:gd name="connsiteY132" fmla="*/ 3214688 h 5687392"/>
                  <a:gd name="connsiteX133" fmla="*/ 701676 w 3235624"/>
                  <a:gd name="connsiteY133" fmla="*/ 3138488 h 5687392"/>
                  <a:gd name="connsiteX134" fmla="*/ 715964 w 3235624"/>
                  <a:gd name="connsiteY134" fmla="*/ 3081336 h 5687392"/>
                  <a:gd name="connsiteX135" fmla="*/ 811212 w 3235624"/>
                  <a:gd name="connsiteY135" fmla="*/ 3033712 h 5687392"/>
                  <a:gd name="connsiteX136" fmla="*/ 1054100 w 3235624"/>
                  <a:gd name="connsiteY136" fmla="*/ 3000374 h 5687392"/>
                  <a:gd name="connsiteX137" fmla="*/ 1073148 w 3235624"/>
                  <a:gd name="connsiteY137" fmla="*/ 2924174 h 5687392"/>
                  <a:gd name="connsiteX138" fmla="*/ 1135064 w 3235624"/>
                  <a:gd name="connsiteY138" fmla="*/ 2833688 h 5687392"/>
                  <a:gd name="connsiteX139" fmla="*/ 1092200 w 3235624"/>
                  <a:gd name="connsiteY139" fmla="*/ 2819400 h 5687392"/>
                  <a:gd name="connsiteX140" fmla="*/ 1096964 w 3235624"/>
                  <a:gd name="connsiteY140" fmla="*/ 2771774 h 5687392"/>
                  <a:gd name="connsiteX141" fmla="*/ 1096964 w 3235624"/>
                  <a:gd name="connsiteY141" fmla="*/ 2733674 h 5687392"/>
                  <a:gd name="connsiteX142" fmla="*/ 1068388 w 3235624"/>
                  <a:gd name="connsiteY142" fmla="*/ 2705100 h 5687392"/>
                  <a:gd name="connsiteX143" fmla="*/ 949324 w 3235624"/>
                  <a:gd name="connsiteY143" fmla="*/ 2747962 h 5687392"/>
                  <a:gd name="connsiteX144" fmla="*/ 944564 w 3235624"/>
                  <a:gd name="connsiteY144" fmla="*/ 2671762 h 5687392"/>
                  <a:gd name="connsiteX145" fmla="*/ 906464 w 3235624"/>
                  <a:gd name="connsiteY145" fmla="*/ 2605088 h 5687392"/>
                  <a:gd name="connsiteX146" fmla="*/ 858836 w 3235624"/>
                  <a:gd name="connsiteY146" fmla="*/ 2605088 h 5687392"/>
                  <a:gd name="connsiteX147" fmla="*/ 777876 w 3235624"/>
                  <a:gd name="connsiteY147" fmla="*/ 2643188 h 5687392"/>
                  <a:gd name="connsiteX148" fmla="*/ 758824 w 3235624"/>
                  <a:gd name="connsiteY148" fmla="*/ 2590800 h 5687392"/>
                  <a:gd name="connsiteX149" fmla="*/ 639764 w 3235624"/>
                  <a:gd name="connsiteY149" fmla="*/ 2576512 h 5687392"/>
                  <a:gd name="connsiteX150" fmla="*/ 611188 w 3235624"/>
                  <a:gd name="connsiteY150" fmla="*/ 2533648 h 5687392"/>
                  <a:gd name="connsiteX151" fmla="*/ 587376 w 3235624"/>
                  <a:gd name="connsiteY151" fmla="*/ 2424112 h 5687392"/>
                  <a:gd name="connsiteX152" fmla="*/ 639764 w 3235624"/>
                  <a:gd name="connsiteY152" fmla="*/ 2305048 h 5687392"/>
                  <a:gd name="connsiteX153" fmla="*/ 625476 w 3235624"/>
                  <a:gd name="connsiteY153" fmla="*/ 2243136 h 5687392"/>
                  <a:gd name="connsiteX154" fmla="*/ 663576 w 3235624"/>
                  <a:gd name="connsiteY154" fmla="*/ 2224088 h 5687392"/>
                  <a:gd name="connsiteX155" fmla="*/ 668336 w 3235624"/>
                  <a:gd name="connsiteY155" fmla="*/ 2090736 h 5687392"/>
                  <a:gd name="connsiteX156" fmla="*/ 620712 w 3235624"/>
                  <a:gd name="connsiteY156" fmla="*/ 2062162 h 5687392"/>
                  <a:gd name="connsiteX157" fmla="*/ 639764 w 3235624"/>
                  <a:gd name="connsiteY157" fmla="*/ 2014536 h 5687392"/>
                  <a:gd name="connsiteX158" fmla="*/ 620712 w 3235624"/>
                  <a:gd name="connsiteY158" fmla="*/ 1985962 h 5687392"/>
                  <a:gd name="connsiteX159" fmla="*/ 587376 w 3235624"/>
                  <a:gd name="connsiteY159" fmla="*/ 1919288 h 5687392"/>
                  <a:gd name="connsiteX160" fmla="*/ 585268 w 3235624"/>
                  <a:gd name="connsiteY160" fmla="*/ 1922976 h 5687392"/>
                  <a:gd name="connsiteX161" fmla="*/ 545764 w 3235624"/>
                  <a:gd name="connsiteY161" fmla="*/ 1838324 h 5687392"/>
                  <a:gd name="connsiteX162" fmla="*/ 568624 w 3235624"/>
                  <a:gd name="connsiteY162" fmla="*/ 1784984 h 5687392"/>
                  <a:gd name="connsiteX163" fmla="*/ 519940 w 3235624"/>
                  <a:gd name="connsiteY163" fmla="*/ 1748470 h 5687392"/>
                  <a:gd name="connsiteX164" fmla="*/ 688340 w 3235624"/>
                  <a:gd name="connsiteY164" fmla="*/ 1678304 h 5687392"/>
                  <a:gd name="connsiteX165" fmla="*/ 726440 w 3235624"/>
                  <a:gd name="connsiteY165" fmla="*/ 1655444 h 5687392"/>
                  <a:gd name="connsiteX166" fmla="*/ 695960 w 3235624"/>
                  <a:gd name="connsiteY166" fmla="*/ 1571624 h 5687392"/>
                  <a:gd name="connsiteX167" fmla="*/ 749300 w 3235624"/>
                  <a:gd name="connsiteY167" fmla="*/ 1564004 h 5687392"/>
                  <a:gd name="connsiteX168" fmla="*/ 810260 w 3235624"/>
                  <a:gd name="connsiteY168" fmla="*/ 1457324 h 5687392"/>
                  <a:gd name="connsiteX169" fmla="*/ 695960 w 3235624"/>
                  <a:gd name="connsiteY169" fmla="*/ 1403984 h 5687392"/>
                  <a:gd name="connsiteX170" fmla="*/ 756920 w 3235624"/>
                  <a:gd name="connsiteY170" fmla="*/ 1350644 h 5687392"/>
                  <a:gd name="connsiteX171" fmla="*/ 817880 w 3235624"/>
                  <a:gd name="connsiteY171" fmla="*/ 1365884 h 5687392"/>
                  <a:gd name="connsiteX172" fmla="*/ 901700 w 3235624"/>
                  <a:gd name="connsiteY172" fmla="*/ 1358264 h 5687392"/>
                  <a:gd name="connsiteX173" fmla="*/ 1130300 w 3235624"/>
                  <a:gd name="connsiteY173" fmla="*/ 1449704 h 5687392"/>
                  <a:gd name="connsiteX174" fmla="*/ 1267460 w 3235624"/>
                  <a:gd name="connsiteY174" fmla="*/ 1449704 h 5687392"/>
                  <a:gd name="connsiteX175" fmla="*/ 1511300 w 3235624"/>
                  <a:gd name="connsiteY175" fmla="*/ 1335404 h 5687392"/>
                  <a:gd name="connsiteX176" fmla="*/ 1572260 w 3235624"/>
                  <a:gd name="connsiteY176" fmla="*/ 1167764 h 5687392"/>
                  <a:gd name="connsiteX177" fmla="*/ 1648460 w 3235624"/>
                  <a:gd name="connsiteY177" fmla="*/ 1114424 h 5687392"/>
                  <a:gd name="connsiteX178" fmla="*/ 1701800 w 3235624"/>
                  <a:gd name="connsiteY178" fmla="*/ 977264 h 5687392"/>
                  <a:gd name="connsiteX179" fmla="*/ 1717040 w 3235624"/>
                  <a:gd name="connsiteY179" fmla="*/ 771524 h 5687392"/>
                  <a:gd name="connsiteX180" fmla="*/ 1793240 w 3235624"/>
                  <a:gd name="connsiteY180" fmla="*/ 680084 h 5687392"/>
                  <a:gd name="connsiteX181" fmla="*/ 1778000 w 3235624"/>
                  <a:gd name="connsiteY181" fmla="*/ 481964 h 5687392"/>
                  <a:gd name="connsiteX182" fmla="*/ 1823720 w 3235624"/>
                  <a:gd name="connsiteY182" fmla="*/ 344804 h 5687392"/>
                  <a:gd name="connsiteX183" fmla="*/ 1694180 w 3235624"/>
                  <a:gd name="connsiteY183" fmla="*/ 253364 h 5687392"/>
                  <a:gd name="connsiteX184" fmla="*/ 1702580 w 3235624"/>
                  <a:gd name="connsiteY184" fmla="*/ 139948 h 5687392"/>
                  <a:gd name="connsiteX185" fmla="*/ 1696144 w 3235624"/>
                  <a:gd name="connsiteY185" fmla="*/ 142874 h 5687392"/>
                  <a:gd name="connsiteX186" fmla="*/ 1694936 w 3235624"/>
                  <a:gd name="connsiteY186" fmla="*/ 141666 h 5687392"/>
                  <a:gd name="connsiteX187" fmla="*/ 1797048 w 3235624"/>
                  <a:gd name="connsiteY187" fmla="*/ 95248 h 5687392"/>
                  <a:gd name="connsiteX188" fmla="*/ 1930400 w 3235624"/>
                  <a:gd name="connsiteY188" fmla="*/ 85724 h 568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</a:cxnLst>
                <a:rect l="l" t="t" r="r" b="b"/>
                <a:pathLst>
                  <a:path w="3235624" h="5687392">
                    <a:moveTo>
                      <a:pt x="76200" y="4987924"/>
                    </a:moveTo>
                    <a:lnTo>
                      <a:pt x="81632" y="5004220"/>
                    </a:lnTo>
                    <a:lnTo>
                      <a:pt x="81632" y="5004220"/>
                    </a:lnTo>
                    <a:close/>
                    <a:moveTo>
                      <a:pt x="2025648" y="0"/>
                    </a:moveTo>
                    <a:lnTo>
                      <a:pt x="2111376" y="57148"/>
                    </a:lnTo>
                    <a:lnTo>
                      <a:pt x="2168524" y="190500"/>
                    </a:lnTo>
                    <a:lnTo>
                      <a:pt x="2273300" y="342900"/>
                    </a:lnTo>
                    <a:lnTo>
                      <a:pt x="2320924" y="409574"/>
                    </a:lnTo>
                    <a:lnTo>
                      <a:pt x="2406648" y="400048"/>
                    </a:lnTo>
                    <a:lnTo>
                      <a:pt x="2481604" y="433360"/>
                    </a:lnTo>
                    <a:lnTo>
                      <a:pt x="2484436" y="447674"/>
                    </a:lnTo>
                    <a:lnTo>
                      <a:pt x="2586036" y="523874"/>
                    </a:lnTo>
                    <a:lnTo>
                      <a:pt x="2725736" y="663574"/>
                    </a:lnTo>
                    <a:lnTo>
                      <a:pt x="2744786" y="815974"/>
                    </a:lnTo>
                    <a:lnTo>
                      <a:pt x="2748066" y="832376"/>
                    </a:lnTo>
                    <a:lnTo>
                      <a:pt x="2747944" y="832484"/>
                    </a:lnTo>
                    <a:lnTo>
                      <a:pt x="2481244" y="931544"/>
                    </a:lnTo>
                    <a:lnTo>
                      <a:pt x="2458384" y="1022984"/>
                    </a:lnTo>
                    <a:lnTo>
                      <a:pt x="2466004" y="1083944"/>
                    </a:lnTo>
                    <a:lnTo>
                      <a:pt x="2427904" y="1122044"/>
                    </a:lnTo>
                    <a:lnTo>
                      <a:pt x="2427904" y="1228724"/>
                    </a:lnTo>
                    <a:lnTo>
                      <a:pt x="2427904" y="1373504"/>
                    </a:lnTo>
                    <a:lnTo>
                      <a:pt x="2069764" y="1823084"/>
                    </a:lnTo>
                    <a:lnTo>
                      <a:pt x="2024044" y="2105024"/>
                    </a:lnTo>
                    <a:lnTo>
                      <a:pt x="2123104" y="2165984"/>
                    </a:lnTo>
                    <a:lnTo>
                      <a:pt x="2085004" y="2402204"/>
                    </a:lnTo>
                    <a:lnTo>
                      <a:pt x="2168824" y="2394584"/>
                    </a:lnTo>
                    <a:lnTo>
                      <a:pt x="2397424" y="2470784"/>
                    </a:lnTo>
                    <a:lnTo>
                      <a:pt x="2473624" y="2585084"/>
                    </a:lnTo>
                    <a:lnTo>
                      <a:pt x="2763184" y="2707004"/>
                    </a:lnTo>
                    <a:lnTo>
                      <a:pt x="2801284" y="2775584"/>
                    </a:lnTo>
                    <a:lnTo>
                      <a:pt x="2915584" y="2767964"/>
                    </a:lnTo>
                    <a:lnTo>
                      <a:pt x="2976544" y="2828924"/>
                    </a:lnTo>
                    <a:lnTo>
                      <a:pt x="3014644" y="2828924"/>
                    </a:lnTo>
                    <a:lnTo>
                      <a:pt x="3121324" y="2920364"/>
                    </a:lnTo>
                    <a:lnTo>
                      <a:pt x="3136564" y="3019424"/>
                    </a:lnTo>
                    <a:lnTo>
                      <a:pt x="3197524" y="2988944"/>
                    </a:lnTo>
                    <a:lnTo>
                      <a:pt x="3235624" y="3004184"/>
                    </a:lnTo>
                    <a:lnTo>
                      <a:pt x="3220384" y="3286124"/>
                    </a:lnTo>
                    <a:lnTo>
                      <a:pt x="3136564" y="3255644"/>
                    </a:lnTo>
                    <a:lnTo>
                      <a:pt x="3083224" y="3316604"/>
                    </a:lnTo>
                    <a:lnTo>
                      <a:pt x="3136564" y="3362324"/>
                    </a:lnTo>
                    <a:lnTo>
                      <a:pt x="3136564" y="3446144"/>
                    </a:lnTo>
                    <a:lnTo>
                      <a:pt x="3159424" y="3590924"/>
                    </a:lnTo>
                    <a:lnTo>
                      <a:pt x="3029884" y="3697604"/>
                    </a:lnTo>
                    <a:lnTo>
                      <a:pt x="2862244" y="3674744"/>
                    </a:lnTo>
                    <a:lnTo>
                      <a:pt x="3029884" y="3606164"/>
                    </a:lnTo>
                    <a:lnTo>
                      <a:pt x="2930824" y="3583304"/>
                    </a:lnTo>
                    <a:lnTo>
                      <a:pt x="2907964" y="3545204"/>
                    </a:lnTo>
                    <a:lnTo>
                      <a:pt x="2778424" y="3568064"/>
                    </a:lnTo>
                    <a:lnTo>
                      <a:pt x="2656504" y="3545204"/>
                    </a:lnTo>
                    <a:lnTo>
                      <a:pt x="2542204" y="3590924"/>
                    </a:lnTo>
                    <a:lnTo>
                      <a:pt x="2641264" y="3408044"/>
                    </a:lnTo>
                    <a:lnTo>
                      <a:pt x="2526964" y="3408044"/>
                    </a:lnTo>
                    <a:lnTo>
                      <a:pt x="2443144" y="3590924"/>
                    </a:lnTo>
                    <a:lnTo>
                      <a:pt x="2260264" y="3728084"/>
                    </a:lnTo>
                    <a:lnTo>
                      <a:pt x="2206924" y="3636644"/>
                    </a:lnTo>
                    <a:lnTo>
                      <a:pt x="2107864" y="3667124"/>
                    </a:lnTo>
                    <a:lnTo>
                      <a:pt x="2077384" y="3728084"/>
                    </a:lnTo>
                    <a:lnTo>
                      <a:pt x="2001184" y="3728084"/>
                    </a:lnTo>
                    <a:lnTo>
                      <a:pt x="1993564" y="3796664"/>
                    </a:lnTo>
                    <a:lnTo>
                      <a:pt x="1902124" y="3811904"/>
                    </a:lnTo>
                    <a:lnTo>
                      <a:pt x="1848784" y="3773804"/>
                    </a:lnTo>
                    <a:lnTo>
                      <a:pt x="1818304" y="3850004"/>
                    </a:lnTo>
                    <a:lnTo>
                      <a:pt x="1627804" y="3910964"/>
                    </a:lnTo>
                    <a:lnTo>
                      <a:pt x="1513504" y="3910964"/>
                    </a:lnTo>
                    <a:lnTo>
                      <a:pt x="1429684" y="3956684"/>
                    </a:lnTo>
                    <a:lnTo>
                      <a:pt x="1422064" y="4025264"/>
                    </a:lnTo>
                    <a:lnTo>
                      <a:pt x="1330624" y="4055744"/>
                    </a:lnTo>
                    <a:lnTo>
                      <a:pt x="1277284" y="4215764"/>
                    </a:lnTo>
                    <a:lnTo>
                      <a:pt x="1132504" y="4307204"/>
                    </a:lnTo>
                    <a:lnTo>
                      <a:pt x="1147744" y="4352924"/>
                    </a:lnTo>
                    <a:lnTo>
                      <a:pt x="1086784" y="4436744"/>
                    </a:lnTo>
                    <a:lnTo>
                      <a:pt x="1216324" y="4451984"/>
                    </a:lnTo>
                    <a:lnTo>
                      <a:pt x="1185844" y="4535804"/>
                    </a:lnTo>
                    <a:lnTo>
                      <a:pt x="1292524" y="4604384"/>
                    </a:lnTo>
                    <a:lnTo>
                      <a:pt x="1155364" y="4657724"/>
                    </a:lnTo>
                    <a:lnTo>
                      <a:pt x="1178224" y="4726304"/>
                    </a:lnTo>
                    <a:lnTo>
                      <a:pt x="1102024" y="4726304"/>
                    </a:lnTo>
                    <a:lnTo>
                      <a:pt x="1079164" y="4893944"/>
                    </a:lnTo>
                    <a:lnTo>
                      <a:pt x="919144" y="4970144"/>
                    </a:lnTo>
                    <a:lnTo>
                      <a:pt x="881044" y="5061584"/>
                    </a:lnTo>
                    <a:lnTo>
                      <a:pt x="759124" y="5084444"/>
                    </a:lnTo>
                    <a:lnTo>
                      <a:pt x="599104" y="5320664"/>
                    </a:lnTo>
                    <a:lnTo>
                      <a:pt x="530524" y="5488304"/>
                    </a:lnTo>
                    <a:lnTo>
                      <a:pt x="469564" y="5686424"/>
                    </a:lnTo>
                    <a:lnTo>
                      <a:pt x="464536" y="5687392"/>
                    </a:lnTo>
                    <a:lnTo>
                      <a:pt x="469900" y="5680076"/>
                    </a:lnTo>
                    <a:lnTo>
                      <a:pt x="381000" y="5622924"/>
                    </a:lnTo>
                    <a:lnTo>
                      <a:pt x="355600" y="5667372"/>
                    </a:lnTo>
                    <a:lnTo>
                      <a:pt x="266700" y="5641972"/>
                    </a:lnTo>
                    <a:lnTo>
                      <a:pt x="260348" y="5578476"/>
                    </a:lnTo>
                    <a:lnTo>
                      <a:pt x="171448" y="5546724"/>
                    </a:lnTo>
                    <a:lnTo>
                      <a:pt x="127000" y="5407024"/>
                    </a:lnTo>
                    <a:lnTo>
                      <a:pt x="0" y="5330824"/>
                    </a:lnTo>
                    <a:lnTo>
                      <a:pt x="6348" y="5133972"/>
                    </a:lnTo>
                    <a:lnTo>
                      <a:pt x="114300" y="5102224"/>
                    </a:lnTo>
                    <a:lnTo>
                      <a:pt x="81632" y="5004220"/>
                    </a:lnTo>
                    <a:lnTo>
                      <a:pt x="112324" y="4945196"/>
                    </a:lnTo>
                    <a:lnTo>
                      <a:pt x="184768" y="4953000"/>
                    </a:lnTo>
                    <a:lnTo>
                      <a:pt x="199054" y="4898228"/>
                    </a:lnTo>
                    <a:lnTo>
                      <a:pt x="265728" y="4883944"/>
                    </a:lnTo>
                    <a:lnTo>
                      <a:pt x="327642" y="4914900"/>
                    </a:lnTo>
                    <a:lnTo>
                      <a:pt x="349072" y="4900612"/>
                    </a:lnTo>
                    <a:lnTo>
                      <a:pt x="358598" y="4791076"/>
                    </a:lnTo>
                    <a:lnTo>
                      <a:pt x="370504" y="4779168"/>
                    </a:lnTo>
                    <a:lnTo>
                      <a:pt x="427654" y="4824412"/>
                    </a:lnTo>
                    <a:lnTo>
                      <a:pt x="468136" y="4762500"/>
                    </a:lnTo>
                    <a:lnTo>
                      <a:pt x="434798" y="4683916"/>
                    </a:lnTo>
                    <a:lnTo>
                      <a:pt x="465754" y="4638676"/>
                    </a:lnTo>
                    <a:lnTo>
                      <a:pt x="456342" y="4598668"/>
                    </a:lnTo>
                    <a:lnTo>
                      <a:pt x="458788" y="4595812"/>
                    </a:lnTo>
                    <a:lnTo>
                      <a:pt x="492124" y="4533900"/>
                    </a:lnTo>
                    <a:lnTo>
                      <a:pt x="549276" y="4519612"/>
                    </a:lnTo>
                    <a:lnTo>
                      <a:pt x="744536" y="4543424"/>
                    </a:lnTo>
                    <a:lnTo>
                      <a:pt x="711200" y="4338636"/>
                    </a:lnTo>
                    <a:lnTo>
                      <a:pt x="763588" y="4324348"/>
                    </a:lnTo>
                    <a:lnTo>
                      <a:pt x="758824" y="4286248"/>
                    </a:lnTo>
                    <a:lnTo>
                      <a:pt x="763588" y="4195764"/>
                    </a:lnTo>
                    <a:lnTo>
                      <a:pt x="763588" y="4124324"/>
                    </a:lnTo>
                    <a:lnTo>
                      <a:pt x="773112" y="4067172"/>
                    </a:lnTo>
                    <a:lnTo>
                      <a:pt x="773112" y="4038600"/>
                    </a:lnTo>
                    <a:lnTo>
                      <a:pt x="777876" y="3981448"/>
                    </a:lnTo>
                    <a:lnTo>
                      <a:pt x="715964" y="3952876"/>
                    </a:lnTo>
                    <a:lnTo>
                      <a:pt x="792164" y="3876676"/>
                    </a:lnTo>
                    <a:lnTo>
                      <a:pt x="777876" y="3829048"/>
                    </a:lnTo>
                    <a:lnTo>
                      <a:pt x="830264" y="3738564"/>
                    </a:lnTo>
                    <a:lnTo>
                      <a:pt x="706436" y="3548060"/>
                    </a:lnTo>
                    <a:lnTo>
                      <a:pt x="806448" y="3509964"/>
                    </a:lnTo>
                    <a:lnTo>
                      <a:pt x="806448" y="3462336"/>
                    </a:lnTo>
                    <a:lnTo>
                      <a:pt x="744536" y="3443288"/>
                    </a:lnTo>
                    <a:lnTo>
                      <a:pt x="673100" y="3243262"/>
                    </a:lnTo>
                    <a:lnTo>
                      <a:pt x="635000" y="3214688"/>
                    </a:lnTo>
                    <a:lnTo>
                      <a:pt x="701676" y="3138488"/>
                    </a:lnTo>
                    <a:lnTo>
                      <a:pt x="715964" y="3081336"/>
                    </a:lnTo>
                    <a:lnTo>
                      <a:pt x="811212" y="3033712"/>
                    </a:lnTo>
                    <a:lnTo>
                      <a:pt x="1054100" y="3000374"/>
                    </a:lnTo>
                    <a:lnTo>
                      <a:pt x="1073148" y="2924174"/>
                    </a:lnTo>
                    <a:lnTo>
                      <a:pt x="1135064" y="2833688"/>
                    </a:lnTo>
                    <a:lnTo>
                      <a:pt x="1092200" y="2819400"/>
                    </a:lnTo>
                    <a:lnTo>
                      <a:pt x="1096964" y="2771774"/>
                    </a:lnTo>
                    <a:lnTo>
                      <a:pt x="1096964" y="2733674"/>
                    </a:lnTo>
                    <a:lnTo>
                      <a:pt x="1068388" y="2705100"/>
                    </a:lnTo>
                    <a:lnTo>
                      <a:pt x="949324" y="2747962"/>
                    </a:lnTo>
                    <a:lnTo>
                      <a:pt x="944564" y="2671762"/>
                    </a:lnTo>
                    <a:lnTo>
                      <a:pt x="906464" y="2605088"/>
                    </a:lnTo>
                    <a:lnTo>
                      <a:pt x="858836" y="2605088"/>
                    </a:lnTo>
                    <a:lnTo>
                      <a:pt x="777876" y="2643188"/>
                    </a:lnTo>
                    <a:lnTo>
                      <a:pt x="758824" y="2590800"/>
                    </a:lnTo>
                    <a:lnTo>
                      <a:pt x="639764" y="2576512"/>
                    </a:lnTo>
                    <a:lnTo>
                      <a:pt x="611188" y="2533648"/>
                    </a:lnTo>
                    <a:lnTo>
                      <a:pt x="587376" y="2424112"/>
                    </a:lnTo>
                    <a:lnTo>
                      <a:pt x="639764" y="2305048"/>
                    </a:lnTo>
                    <a:lnTo>
                      <a:pt x="625476" y="2243136"/>
                    </a:lnTo>
                    <a:lnTo>
                      <a:pt x="663576" y="2224088"/>
                    </a:lnTo>
                    <a:lnTo>
                      <a:pt x="668336" y="2090736"/>
                    </a:lnTo>
                    <a:lnTo>
                      <a:pt x="620712" y="2062162"/>
                    </a:lnTo>
                    <a:lnTo>
                      <a:pt x="639764" y="2014536"/>
                    </a:lnTo>
                    <a:lnTo>
                      <a:pt x="620712" y="1985962"/>
                    </a:lnTo>
                    <a:lnTo>
                      <a:pt x="587376" y="1919288"/>
                    </a:lnTo>
                    <a:lnTo>
                      <a:pt x="585268" y="1922976"/>
                    </a:lnTo>
                    <a:lnTo>
                      <a:pt x="545764" y="1838324"/>
                    </a:lnTo>
                    <a:lnTo>
                      <a:pt x="568624" y="1784984"/>
                    </a:lnTo>
                    <a:lnTo>
                      <a:pt x="519940" y="1748470"/>
                    </a:lnTo>
                    <a:lnTo>
                      <a:pt x="688340" y="1678304"/>
                    </a:lnTo>
                    <a:lnTo>
                      <a:pt x="726440" y="1655444"/>
                    </a:lnTo>
                    <a:lnTo>
                      <a:pt x="695960" y="1571624"/>
                    </a:lnTo>
                    <a:lnTo>
                      <a:pt x="749300" y="1564004"/>
                    </a:lnTo>
                    <a:lnTo>
                      <a:pt x="810260" y="1457324"/>
                    </a:lnTo>
                    <a:lnTo>
                      <a:pt x="695960" y="1403984"/>
                    </a:lnTo>
                    <a:lnTo>
                      <a:pt x="756920" y="1350644"/>
                    </a:lnTo>
                    <a:lnTo>
                      <a:pt x="817880" y="1365884"/>
                    </a:lnTo>
                    <a:lnTo>
                      <a:pt x="901700" y="1358264"/>
                    </a:lnTo>
                    <a:lnTo>
                      <a:pt x="1130300" y="1449704"/>
                    </a:lnTo>
                    <a:lnTo>
                      <a:pt x="1267460" y="1449704"/>
                    </a:lnTo>
                    <a:lnTo>
                      <a:pt x="1511300" y="1335404"/>
                    </a:lnTo>
                    <a:lnTo>
                      <a:pt x="1572260" y="1167764"/>
                    </a:lnTo>
                    <a:lnTo>
                      <a:pt x="1648460" y="1114424"/>
                    </a:lnTo>
                    <a:lnTo>
                      <a:pt x="1701800" y="977264"/>
                    </a:lnTo>
                    <a:lnTo>
                      <a:pt x="1717040" y="771524"/>
                    </a:lnTo>
                    <a:lnTo>
                      <a:pt x="1793240" y="680084"/>
                    </a:lnTo>
                    <a:lnTo>
                      <a:pt x="1778000" y="481964"/>
                    </a:lnTo>
                    <a:lnTo>
                      <a:pt x="1823720" y="344804"/>
                    </a:lnTo>
                    <a:lnTo>
                      <a:pt x="1694180" y="253364"/>
                    </a:lnTo>
                    <a:lnTo>
                      <a:pt x="1702580" y="139948"/>
                    </a:lnTo>
                    <a:lnTo>
                      <a:pt x="1696144" y="142874"/>
                    </a:lnTo>
                    <a:lnTo>
                      <a:pt x="1694936" y="141666"/>
                    </a:lnTo>
                    <a:lnTo>
                      <a:pt x="1797048" y="95248"/>
                    </a:lnTo>
                    <a:lnTo>
                      <a:pt x="1930400" y="85724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9C4C7E6B-FE88-054E-A56B-4BC60B88620A}"/>
                  </a:ext>
                </a:extLst>
              </p:cNvPr>
              <p:cNvSpPr/>
              <p:nvPr/>
            </p:nvSpPr>
            <p:spPr>
              <a:xfrm>
                <a:off x="3111527" y="1975281"/>
                <a:ext cx="262058" cy="218129"/>
              </a:xfrm>
              <a:custGeom>
                <a:avLst/>
                <a:gdLst>
                  <a:gd name="connsiteX0" fmla="*/ 55718 w 262058"/>
                  <a:gd name="connsiteY0" fmla="*/ 0 h 218129"/>
                  <a:gd name="connsiteX1" fmla="*/ 76290 w 262058"/>
                  <a:gd name="connsiteY1" fmla="*/ 19715 h 218129"/>
                  <a:gd name="connsiteX2" fmla="*/ 89149 w 262058"/>
                  <a:gd name="connsiteY2" fmla="*/ 14572 h 218129"/>
                  <a:gd name="connsiteX3" fmla="*/ 99435 w 262058"/>
                  <a:gd name="connsiteY3" fmla="*/ 22287 h 218129"/>
                  <a:gd name="connsiteX4" fmla="*/ 115722 w 262058"/>
                  <a:gd name="connsiteY4" fmla="*/ 22287 h 218129"/>
                  <a:gd name="connsiteX5" fmla="*/ 141438 w 262058"/>
                  <a:gd name="connsiteY5" fmla="*/ 36860 h 218129"/>
                  <a:gd name="connsiteX6" fmla="*/ 156010 w 262058"/>
                  <a:gd name="connsiteY6" fmla="*/ 36002 h 218129"/>
                  <a:gd name="connsiteX7" fmla="*/ 176583 w 262058"/>
                  <a:gd name="connsiteY7" fmla="*/ 42003 h 218129"/>
                  <a:gd name="connsiteX8" fmla="*/ 193727 w 262058"/>
                  <a:gd name="connsiteY8" fmla="*/ 37717 h 218129"/>
                  <a:gd name="connsiteX9" fmla="*/ 209156 w 262058"/>
                  <a:gd name="connsiteY9" fmla="*/ 52289 h 218129"/>
                  <a:gd name="connsiteX10" fmla="*/ 210013 w 262058"/>
                  <a:gd name="connsiteY10" fmla="*/ 59147 h 218129"/>
                  <a:gd name="connsiteX11" fmla="*/ 219443 w 262058"/>
                  <a:gd name="connsiteY11" fmla="*/ 70290 h 218129"/>
                  <a:gd name="connsiteX12" fmla="*/ 237444 w 262058"/>
                  <a:gd name="connsiteY12" fmla="*/ 71147 h 218129"/>
                  <a:gd name="connsiteX13" fmla="*/ 252016 w 262058"/>
                  <a:gd name="connsiteY13" fmla="*/ 89149 h 218129"/>
                  <a:gd name="connsiteX14" fmla="*/ 260588 w 262058"/>
                  <a:gd name="connsiteY14" fmla="*/ 85720 h 218129"/>
                  <a:gd name="connsiteX15" fmla="*/ 262058 w 262058"/>
                  <a:gd name="connsiteY15" fmla="*/ 85883 h 218129"/>
                  <a:gd name="connsiteX16" fmla="*/ 262058 w 262058"/>
                  <a:gd name="connsiteY16" fmla="*/ 218129 h 218129"/>
                  <a:gd name="connsiteX17" fmla="*/ 259445 w 262058"/>
                  <a:gd name="connsiteY17" fmla="*/ 215157 h 218129"/>
                  <a:gd name="connsiteX18" fmla="*/ 233158 w 262058"/>
                  <a:gd name="connsiteY18" fmla="*/ 200870 h 218129"/>
                  <a:gd name="connsiteX19" fmla="*/ 206870 w 262058"/>
                  <a:gd name="connsiteY19" fmla="*/ 195726 h 218129"/>
                  <a:gd name="connsiteX20" fmla="*/ 193727 w 262058"/>
                  <a:gd name="connsiteY20" fmla="*/ 189440 h 218129"/>
                  <a:gd name="connsiteX21" fmla="*/ 181726 w 262058"/>
                  <a:gd name="connsiteY21" fmla="*/ 202584 h 218129"/>
                  <a:gd name="connsiteX22" fmla="*/ 165725 w 262058"/>
                  <a:gd name="connsiteY22" fmla="*/ 193441 h 218129"/>
                  <a:gd name="connsiteX23" fmla="*/ 157724 w 262058"/>
                  <a:gd name="connsiteY23" fmla="*/ 170011 h 218129"/>
                  <a:gd name="connsiteX24" fmla="*/ 148009 w 262058"/>
                  <a:gd name="connsiteY24" fmla="*/ 164296 h 218129"/>
                  <a:gd name="connsiteX25" fmla="*/ 140580 w 262058"/>
                  <a:gd name="connsiteY25" fmla="*/ 171725 h 218129"/>
                  <a:gd name="connsiteX26" fmla="*/ 126294 w 262058"/>
                  <a:gd name="connsiteY26" fmla="*/ 155724 h 218129"/>
                  <a:gd name="connsiteX27" fmla="*/ 111436 w 262058"/>
                  <a:gd name="connsiteY27" fmla="*/ 151153 h 218129"/>
                  <a:gd name="connsiteX28" fmla="*/ 109750 w 262058"/>
                  <a:gd name="connsiteY28" fmla="*/ 151264 h 218129"/>
                  <a:gd name="connsiteX29" fmla="*/ 92577 w 262058"/>
                  <a:gd name="connsiteY29" fmla="*/ 146581 h 218129"/>
                  <a:gd name="connsiteX30" fmla="*/ 77148 w 262058"/>
                  <a:gd name="connsiteY30" fmla="*/ 134580 h 218129"/>
                  <a:gd name="connsiteX31" fmla="*/ 53147 w 262058"/>
                  <a:gd name="connsiteY31" fmla="*/ 124294 h 218129"/>
                  <a:gd name="connsiteX32" fmla="*/ 29145 w 262058"/>
                  <a:gd name="connsiteY32" fmla="*/ 86577 h 218129"/>
                  <a:gd name="connsiteX33" fmla="*/ 34288 w 262058"/>
                  <a:gd name="connsiteY33" fmla="*/ 72862 h 218129"/>
                  <a:gd name="connsiteX34" fmla="*/ 20573 w 262058"/>
                  <a:gd name="connsiteY34" fmla="*/ 62575 h 218129"/>
                  <a:gd name="connsiteX35" fmla="*/ 20573 w 262058"/>
                  <a:gd name="connsiteY35" fmla="*/ 43717 h 218129"/>
                  <a:gd name="connsiteX36" fmla="*/ 13715 w 262058"/>
                  <a:gd name="connsiteY36" fmla="*/ 42003 h 218129"/>
                  <a:gd name="connsiteX37" fmla="*/ 6578 w 262058"/>
                  <a:gd name="connsiteY37" fmla="*/ 30107 h 218129"/>
                  <a:gd name="connsiteX38" fmla="*/ 0 w 262058"/>
                  <a:gd name="connsiteY38" fmla="*/ 32574 h 218129"/>
                  <a:gd name="connsiteX39" fmla="*/ 6858 w 262058"/>
                  <a:gd name="connsiteY39" fmla="*/ 30002 h 218129"/>
                  <a:gd name="connsiteX40" fmla="*/ 6858 w 262058"/>
                  <a:gd name="connsiteY40" fmla="*/ 23144 h 218129"/>
                  <a:gd name="connsiteX41" fmla="*/ 23145 w 262058"/>
                  <a:gd name="connsiteY41" fmla="*/ 7715 h 218129"/>
                  <a:gd name="connsiteX42" fmla="*/ 42860 w 262058"/>
                  <a:gd name="connsiteY42" fmla="*/ 7715 h 218129"/>
                  <a:gd name="connsiteX43" fmla="*/ 45431 w 262058"/>
                  <a:gd name="connsiteY43" fmla="*/ 1714 h 218129"/>
                  <a:gd name="connsiteX0" fmla="*/ 55718 w 324617"/>
                  <a:gd name="connsiteY0" fmla="*/ 0 h 218129"/>
                  <a:gd name="connsiteX1" fmla="*/ 76290 w 324617"/>
                  <a:gd name="connsiteY1" fmla="*/ 19715 h 218129"/>
                  <a:gd name="connsiteX2" fmla="*/ 89149 w 324617"/>
                  <a:gd name="connsiteY2" fmla="*/ 14572 h 218129"/>
                  <a:gd name="connsiteX3" fmla="*/ 99435 w 324617"/>
                  <a:gd name="connsiteY3" fmla="*/ 22287 h 218129"/>
                  <a:gd name="connsiteX4" fmla="*/ 115722 w 324617"/>
                  <a:gd name="connsiteY4" fmla="*/ 22287 h 218129"/>
                  <a:gd name="connsiteX5" fmla="*/ 141438 w 324617"/>
                  <a:gd name="connsiteY5" fmla="*/ 36860 h 218129"/>
                  <a:gd name="connsiteX6" fmla="*/ 156010 w 324617"/>
                  <a:gd name="connsiteY6" fmla="*/ 36002 h 218129"/>
                  <a:gd name="connsiteX7" fmla="*/ 176583 w 324617"/>
                  <a:gd name="connsiteY7" fmla="*/ 42003 h 218129"/>
                  <a:gd name="connsiteX8" fmla="*/ 193727 w 324617"/>
                  <a:gd name="connsiteY8" fmla="*/ 37717 h 218129"/>
                  <a:gd name="connsiteX9" fmla="*/ 209156 w 324617"/>
                  <a:gd name="connsiteY9" fmla="*/ 52289 h 218129"/>
                  <a:gd name="connsiteX10" fmla="*/ 210013 w 324617"/>
                  <a:gd name="connsiteY10" fmla="*/ 59147 h 218129"/>
                  <a:gd name="connsiteX11" fmla="*/ 219443 w 324617"/>
                  <a:gd name="connsiteY11" fmla="*/ 70290 h 218129"/>
                  <a:gd name="connsiteX12" fmla="*/ 237444 w 324617"/>
                  <a:gd name="connsiteY12" fmla="*/ 71147 h 218129"/>
                  <a:gd name="connsiteX13" fmla="*/ 252016 w 324617"/>
                  <a:gd name="connsiteY13" fmla="*/ 89149 h 218129"/>
                  <a:gd name="connsiteX14" fmla="*/ 260588 w 324617"/>
                  <a:gd name="connsiteY14" fmla="*/ 85720 h 218129"/>
                  <a:gd name="connsiteX15" fmla="*/ 262058 w 324617"/>
                  <a:gd name="connsiteY15" fmla="*/ 85883 h 218129"/>
                  <a:gd name="connsiteX16" fmla="*/ 324617 w 324617"/>
                  <a:gd name="connsiteY16" fmla="*/ 148794 h 218129"/>
                  <a:gd name="connsiteX17" fmla="*/ 262058 w 324617"/>
                  <a:gd name="connsiteY17" fmla="*/ 218129 h 218129"/>
                  <a:gd name="connsiteX18" fmla="*/ 259445 w 324617"/>
                  <a:gd name="connsiteY18" fmla="*/ 215157 h 218129"/>
                  <a:gd name="connsiteX19" fmla="*/ 233158 w 324617"/>
                  <a:gd name="connsiteY19" fmla="*/ 200870 h 218129"/>
                  <a:gd name="connsiteX20" fmla="*/ 206870 w 324617"/>
                  <a:gd name="connsiteY20" fmla="*/ 195726 h 218129"/>
                  <a:gd name="connsiteX21" fmla="*/ 193727 w 324617"/>
                  <a:gd name="connsiteY21" fmla="*/ 189440 h 218129"/>
                  <a:gd name="connsiteX22" fmla="*/ 181726 w 324617"/>
                  <a:gd name="connsiteY22" fmla="*/ 202584 h 218129"/>
                  <a:gd name="connsiteX23" fmla="*/ 165725 w 324617"/>
                  <a:gd name="connsiteY23" fmla="*/ 193441 h 218129"/>
                  <a:gd name="connsiteX24" fmla="*/ 157724 w 324617"/>
                  <a:gd name="connsiteY24" fmla="*/ 170011 h 218129"/>
                  <a:gd name="connsiteX25" fmla="*/ 148009 w 324617"/>
                  <a:gd name="connsiteY25" fmla="*/ 164296 h 218129"/>
                  <a:gd name="connsiteX26" fmla="*/ 140580 w 324617"/>
                  <a:gd name="connsiteY26" fmla="*/ 171725 h 218129"/>
                  <a:gd name="connsiteX27" fmla="*/ 126294 w 324617"/>
                  <a:gd name="connsiteY27" fmla="*/ 155724 h 218129"/>
                  <a:gd name="connsiteX28" fmla="*/ 111436 w 324617"/>
                  <a:gd name="connsiteY28" fmla="*/ 151153 h 218129"/>
                  <a:gd name="connsiteX29" fmla="*/ 109750 w 324617"/>
                  <a:gd name="connsiteY29" fmla="*/ 151264 h 218129"/>
                  <a:gd name="connsiteX30" fmla="*/ 92577 w 324617"/>
                  <a:gd name="connsiteY30" fmla="*/ 146581 h 218129"/>
                  <a:gd name="connsiteX31" fmla="*/ 77148 w 324617"/>
                  <a:gd name="connsiteY31" fmla="*/ 134580 h 218129"/>
                  <a:gd name="connsiteX32" fmla="*/ 53147 w 324617"/>
                  <a:gd name="connsiteY32" fmla="*/ 124294 h 218129"/>
                  <a:gd name="connsiteX33" fmla="*/ 29145 w 324617"/>
                  <a:gd name="connsiteY33" fmla="*/ 86577 h 218129"/>
                  <a:gd name="connsiteX34" fmla="*/ 34288 w 324617"/>
                  <a:gd name="connsiteY34" fmla="*/ 72862 h 218129"/>
                  <a:gd name="connsiteX35" fmla="*/ 20573 w 324617"/>
                  <a:gd name="connsiteY35" fmla="*/ 62575 h 218129"/>
                  <a:gd name="connsiteX36" fmla="*/ 20573 w 324617"/>
                  <a:gd name="connsiteY36" fmla="*/ 43717 h 218129"/>
                  <a:gd name="connsiteX37" fmla="*/ 13715 w 324617"/>
                  <a:gd name="connsiteY37" fmla="*/ 42003 h 218129"/>
                  <a:gd name="connsiteX38" fmla="*/ 6578 w 324617"/>
                  <a:gd name="connsiteY38" fmla="*/ 30107 h 218129"/>
                  <a:gd name="connsiteX39" fmla="*/ 0 w 324617"/>
                  <a:gd name="connsiteY39" fmla="*/ 32574 h 218129"/>
                  <a:gd name="connsiteX40" fmla="*/ 6858 w 324617"/>
                  <a:gd name="connsiteY40" fmla="*/ 30002 h 218129"/>
                  <a:gd name="connsiteX41" fmla="*/ 6858 w 324617"/>
                  <a:gd name="connsiteY41" fmla="*/ 23144 h 218129"/>
                  <a:gd name="connsiteX42" fmla="*/ 23145 w 324617"/>
                  <a:gd name="connsiteY42" fmla="*/ 7715 h 218129"/>
                  <a:gd name="connsiteX43" fmla="*/ 42860 w 324617"/>
                  <a:gd name="connsiteY43" fmla="*/ 7715 h 218129"/>
                  <a:gd name="connsiteX44" fmla="*/ 45431 w 324617"/>
                  <a:gd name="connsiteY44" fmla="*/ 1714 h 218129"/>
                  <a:gd name="connsiteX45" fmla="*/ 55718 w 324617"/>
                  <a:gd name="connsiteY45" fmla="*/ 0 h 218129"/>
                  <a:gd name="connsiteX0" fmla="*/ 324617 w 416057"/>
                  <a:gd name="connsiteY0" fmla="*/ 148794 h 240234"/>
                  <a:gd name="connsiteX1" fmla="*/ 262058 w 416057"/>
                  <a:gd name="connsiteY1" fmla="*/ 218129 h 240234"/>
                  <a:gd name="connsiteX2" fmla="*/ 259445 w 416057"/>
                  <a:gd name="connsiteY2" fmla="*/ 215157 h 240234"/>
                  <a:gd name="connsiteX3" fmla="*/ 233158 w 416057"/>
                  <a:gd name="connsiteY3" fmla="*/ 200870 h 240234"/>
                  <a:gd name="connsiteX4" fmla="*/ 206870 w 416057"/>
                  <a:gd name="connsiteY4" fmla="*/ 195726 h 240234"/>
                  <a:gd name="connsiteX5" fmla="*/ 193727 w 416057"/>
                  <a:gd name="connsiteY5" fmla="*/ 189440 h 240234"/>
                  <a:gd name="connsiteX6" fmla="*/ 181726 w 416057"/>
                  <a:gd name="connsiteY6" fmla="*/ 202584 h 240234"/>
                  <a:gd name="connsiteX7" fmla="*/ 165725 w 416057"/>
                  <a:gd name="connsiteY7" fmla="*/ 193441 h 240234"/>
                  <a:gd name="connsiteX8" fmla="*/ 157724 w 416057"/>
                  <a:gd name="connsiteY8" fmla="*/ 170011 h 240234"/>
                  <a:gd name="connsiteX9" fmla="*/ 148009 w 416057"/>
                  <a:gd name="connsiteY9" fmla="*/ 164296 h 240234"/>
                  <a:gd name="connsiteX10" fmla="*/ 140580 w 416057"/>
                  <a:gd name="connsiteY10" fmla="*/ 171725 h 240234"/>
                  <a:gd name="connsiteX11" fmla="*/ 126294 w 416057"/>
                  <a:gd name="connsiteY11" fmla="*/ 155724 h 240234"/>
                  <a:gd name="connsiteX12" fmla="*/ 111436 w 416057"/>
                  <a:gd name="connsiteY12" fmla="*/ 151153 h 240234"/>
                  <a:gd name="connsiteX13" fmla="*/ 109750 w 416057"/>
                  <a:gd name="connsiteY13" fmla="*/ 151264 h 240234"/>
                  <a:gd name="connsiteX14" fmla="*/ 92577 w 416057"/>
                  <a:gd name="connsiteY14" fmla="*/ 146581 h 240234"/>
                  <a:gd name="connsiteX15" fmla="*/ 77148 w 416057"/>
                  <a:gd name="connsiteY15" fmla="*/ 134580 h 240234"/>
                  <a:gd name="connsiteX16" fmla="*/ 53147 w 416057"/>
                  <a:gd name="connsiteY16" fmla="*/ 124294 h 240234"/>
                  <a:gd name="connsiteX17" fmla="*/ 29145 w 416057"/>
                  <a:gd name="connsiteY17" fmla="*/ 86577 h 240234"/>
                  <a:gd name="connsiteX18" fmla="*/ 34288 w 416057"/>
                  <a:gd name="connsiteY18" fmla="*/ 72862 h 240234"/>
                  <a:gd name="connsiteX19" fmla="*/ 20573 w 416057"/>
                  <a:gd name="connsiteY19" fmla="*/ 62575 h 240234"/>
                  <a:gd name="connsiteX20" fmla="*/ 20573 w 416057"/>
                  <a:gd name="connsiteY20" fmla="*/ 43717 h 240234"/>
                  <a:gd name="connsiteX21" fmla="*/ 13715 w 416057"/>
                  <a:gd name="connsiteY21" fmla="*/ 42003 h 240234"/>
                  <a:gd name="connsiteX22" fmla="*/ 6578 w 416057"/>
                  <a:gd name="connsiteY22" fmla="*/ 30107 h 240234"/>
                  <a:gd name="connsiteX23" fmla="*/ 0 w 416057"/>
                  <a:gd name="connsiteY23" fmla="*/ 32574 h 240234"/>
                  <a:gd name="connsiteX24" fmla="*/ 6858 w 416057"/>
                  <a:gd name="connsiteY24" fmla="*/ 30002 h 240234"/>
                  <a:gd name="connsiteX25" fmla="*/ 6858 w 416057"/>
                  <a:gd name="connsiteY25" fmla="*/ 23144 h 240234"/>
                  <a:gd name="connsiteX26" fmla="*/ 23145 w 416057"/>
                  <a:gd name="connsiteY26" fmla="*/ 7715 h 240234"/>
                  <a:gd name="connsiteX27" fmla="*/ 42860 w 416057"/>
                  <a:gd name="connsiteY27" fmla="*/ 7715 h 240234"/>
                  <a:gd name="connsiteX28" fmla="*/ 45431 w 416057"/>
                  <a:gd name="connsiteY28" fmla="*/ 1714 h 240234"/>
                  <a:gd name="connsiteX29" fmla="*/ 55718 w 416057"/>
                  <a:gd name="connsiteY29" fmla="*/ 0 h 240234"/>
                  <a:gd name="connsiteX30" fmla="*/ 76290 w 416057"/>
                  <a:gd name="connsiteY30" fmla="*/ 19715 h 240234"/>
                  <a:gd name="connsiteX31" fmla="*/ 89149 w 416057"/>
                  <a:gd name="connsiteY31" fmla="*/ 14572 h 240234"/>
                  <a:gd name="connsiteX32" fmla="*/ 99435 w 416057"/>
                  <a:gd name="connsiteY32" fmla="*/ 22287 h 240234"/>
                  <a:gd name="connsiteX33" fmla="*/ 115722 w 416057"/>
                  <a:gd name="connsiteY33" fmla="*/ 22287 h 240234"/>
                  <a:gd name="connsiteX34" fmla="*/ 141438 w 416057"/>
                  <a:gd name="connsiteY34" fmla="*/ 36860 h 240234"/>
                  <a:gd name="connsiteX35" fmla="*/ 156010 w 416057"/>
                  <a:gd name="connsiteY35" fmla="*/ 36002 h 240234"/>
                  <a:gd name="connsiteX36" fmla="*/ 176583 w 416057"/>
                  <a:gd name="connsiteY36" fmla="*/ 42003 h 240234"/>
                  <a:gd name="connsiteX37" fmla="*/ 193727 w 416057"/>
                  <a:gd name="connsiteY37" fmla="*/ 37717 h 240234"/>
                  <a:gd name="connsiteX38" fmla="*/ 209156 w 416057"/>
                  <a:gd name="connsiteY38" fmla="*/ 52289 h 240234"/>
                  <a:gd name="connsiteX39" fmla="*/ 210013 w 416057"/>
                  <a:gd name="connsiteY39" fmla="*/ 59147 h 240234"/>
                  <a:gd name="connsiteX40" fmla="*/ 219443 w 416057"/>
                  <a:gd name="connsiteY40" fmla="*/ 70290 h 240234"/>
                  <a:gd name="connsiteX41" fmla="*/ 237444 w 416057"/>
                  <a:gd name="connsiteY41" fmla="*/ 71147 h 240234"/>
                  <a:gd name="connsiteX42" fmla="*/ 252016 w 416057"/>
                  <a:gd name="connsiteY42" fmla="*/ 89149 h 240234"/>
                  <a:gd name="connsiteX43" fmla="*/ 260588 w 416057"/>
                  <a:gd name="connsiteY43" fmla="*/ 85720 h 240234"/>
                  <a:gd name="connsiteX44" fmla="*/ 262058 w 416057"/>
                  <a:gd name="connsiteY44" fmla="*/ 85883 h 240234"/>
                  <a:gd name="connsiteX45" fmla="*/ 416057 w 416057"/>
                  <a:gd name="connsiteY45" fmla="*/ 240234 h 240234"/>
                  <a:gd name="connsiteX0" fmla="*/ 262058 w 416057"/>
                  <a:gd name="connsiteY0" fmla="*/ 218129 h 240234"/>
                  <a:gd name="connsiteX1" fmla="*/ 259445 w 416057"/>
                  <a:gd name="connsiteY1" fmla="*/ 215157 h 240234"/>
                  <a:gd name="connsiteX2" fmla="*/ 233158 w 416057"/>
                  <a:gd name="connsiteY2" fmla="*/ 200870 h 240234"/>
                  <a:gd name="connsiteX3" fmla="*/ 206870 w 416057"/>
                  <a:gd name="connsiteY3" fmla="*/ 195726 h 240234"/>
                  <a:gd name="connsiteX4" fmla="*/ 193727 w 416057"/>
                  <a:gd name="connsiteY4" fmla="*/ 189440 h 240234"/>
                  <a:gd name="connsiteX5" fmla="*/ 181726 w 416057"/>
                  <a:gd name="connsiteY5" fmla="*/ 202584 h 240234"/>
                  <a:gd name="connsiteX6" fmla="*/ 165725 w 416057"/>
                  <a:gd name="connsiteY6" fmla="*/ 193441 h 240234"/>
                  <a:gd name="connsiteX7" fmla="*/ 157724 w 416057"/>
                  <a:gd name="connsiteY7" fmla="*/ 170011 h 240234"/>
                  <a:gd name="connsiteX8" fmla="*/ 148009 w 416057"/>
                  <a:gd name="connsiteY8" fmla="*/ 164296 h 240234"/>
                  <a:gd name="connsiteX9" fmla="*/ 140580 w 416057"/>
                  <a:gd name="connsiteY9" fmla="*/ 171725 h 240234"/>
                  <a:gd name="connsiteX10" fmla="*/ 126294 w 416057"/>
                  <a:gd name="connsiteY10" fmla="*/ 155724 h 240234"/>
                  <a:gd name="connsiteX11" fmla="*/ 111436 w 416057"/>
                  <a:gd name="connsiteY11" fmla="*/ 151153 h 240234"/>
                  <a:gd name="connsiteX12" fmla="*/ 109750 w 416057"/>
                  <a:gd name="connsiteY12" fmla="*/ 151264 h 240234"/>
                  <a:gd name="connsiteX13" fmla="*/ 92577 w 416057"/>
                  <a:gd name="connsiteY13" fmla="*/ 146581 h 240234"/>
                  <a:gd name="connsiteX14" fmla="*/ 77148 w 416057"/>
                  <a:gd name="connsiteY14" fmla="*/ 134580 h 240234"/>
                  <a:gd name="connsiteX15" fmla="*/ 53147 w 416057"/>
                  <a:gd name="connsiteY15" fmla="*/ 124294 h 240234"/>
                  <a:gd name="connsiteX16" fmla="*/ 29145 w 416057"/>
                  <a:gd name="connsiteY16" fmla="*/ 86577 h 240234"/>
                  <a:gd name="connsiteX17" fmla="*/ 34288 w 416057"/>
                  <a:gd name="connsiteY17" fmla="*/ 72862 h 240234"/>
                  <a:gd name="connsiteX18" fmla="*/ 20573 w 416057"/>
                  <a:gd name="connsiteY18" fmla="*/ 62575 h 240234"/>
                  <a:gd name="connsiteX19" fmla="*/ 20573 w 416057"/>
                  <a:gd name="connsiteY19" fmla="*/ 43717 h 240234"/>
                  <a:gd name="connsiteX20" fmla="*/ 13715 w 416057"/>
                  <a:gd name="connsiteY20" fmla="*/ 42003 h 240234"/>
                  <a:gd name="connsiteX21" fmla="*/ 6578 w 416057"/>
                  <a:gd name="connsiteY21" fmla="*/ 30107 h 240234"/>
                  <a:gd name="connsiteX22" fmla="*/ 0 w 416057"/>
                  <a:gd name="connsiteY22" fmla="*/ 32574 h 240234"/>
                  <a:gd name="connsiteX23" fmla="*/ 6858 w 416057"/>
                  <a:gd name="connsiteY23" fmla="*/ 30002 h 240234"/>
                  <a:gd name="connsiteX24" fmla="*/ 6858 w 416057"/>
                  <a:gd name="connsiteY24" fmla="*/ 23144 h 240234"/>
                  <a:gd name="connsiteX25" fmla="*/ 23145 w 416057"/>
                  <a:gd name="connsiteY25" fmla="*/ 7715 h 240234"/>
                  <a:gd name="connsiteX26" fmla="*/ 42860 w 416057"/>
                  <a:gd name="connsiteY26" fmla="*/ 7715 h 240234"/>
                  <a:gd name="connsiteX27" fmla="*/ 45431 w 416057"/>
                  <a:gd name="connsiteY27" fmla="*/ 1714 h 240234"/>
                  <a:gd name="connsiteX28" fmla="*/ 55718 w 416057"/>
                  <a:gd name="connsiteY28" fmla="*/ 0 h 240234"/>
                  <a:gd name="connsiteX29" fmla="*/ 76290 w 416057"/>
                  <a:gd name="connsiteY29" fmla="*/ 19715 h 240234"/>
                  <a:gd name="connsiteX30" fmla="*/ 89149 w 416057"/>
                  <a:gd name="connsiteY30" fmla="*/ 14572 h 240234"/>
                  <a:gd name="connsiteX31" fmla="*/ 99435 w 416057"/>
                  <a:gd name="connsiteY31" fmla="*/ 22287 h 240234"/>
                  <a:gd name="connsiteX32" fmla="*/ 115722 w 416057"/>
                  <a:gd name="connsiteY32" fmla="*/ 22287 h 240234"/>
                  <a:gd name="connsiteX33" fmla="*/ 141438 w 416057"/>
                  <a:gd name="connsiteY33" fmla="*/ 36860 h 240234"/>
                  <a:gd name="connsiteX34" fmla="*/ 156010 w 416057"/>
                  <a:gd name="connsiteY34" fmla="*/ 36002 h 240234"/>
                  <a:gd name="connsiteX35" fmla="*/ 176583 w 416057"/>
                  <a:gd name="connsiteY35" fmla="*/ 42003 h 240234"/>
                  <a:gd name="connsiteX36" fmla="*/ 193727 w 416057"/>
                  <a:gd name="connsiteY36" fmla="*/ 37717 h 240234"/>
                  <a:gd name="connsiteX37" fmla="*/ 209156 w 416057"/>
                  <a:gd name="connsiteY37" fmla="*/ 52289 h 240234"/>
                  <a:gd name="connsiteX38" fmla="*/ 210013 w 416057"/>
                  <a:gd name="connsiteY38" fmla="*/ 59147 h 240234"/>
                  <a:gd name="connsiteX39" fmla="*/ 219443 w 416057"/>
                  <a:gd name="connsiteY39" fmla="*/ 70290 h 240234"/>
                  <a:gd name="connsiteX40" fmla="*/ 237444 w 416057"/>
                  <a:gd name="connsiteY40" fmla="*/ 71147 h 240234"/>
                  <a:gd name="connsiteX41" fmla="*/ 252016 w 416057"/>
                  <a:gd name="connsiteY41" fmla="*/ 89149 h 240234"/>
                  <a:gd name="connsiteX42" fmla="*/ 260588 w 416057"/>
                  <a:gd name="connsiteY42" fmla="*/ 85720 h 240234"/>
                  <a:gd name="connsiteX43" fmla="*/ 262058 w 416057"/>
                  <a:gd name="connsiteY43" fmla="*/ 85883 h 240234"/>
                  <a:gd name="connsiteX44" fmla="*/ 416057 w 416057"/>
                  <a:gd name="connsiteY44" fmla="*/ 240234 h 240234"/>
                  <a:gd name="connsiteX0" fmla="*/ 262058 w 262058"/>
                  <a:gd name="connsiteY0" fmla="*/ 218129 h 218129"/>
                  <a:gd name="connsiteX1" fmla="*/ 259445 w 262058"/>
                  <a:gd name="connsiteY1" fmla="*/ 215157 h 218129"/>
                  <a:gd name="connsiteX2" fmla="*/ 233158 w 262058"/>
                  <a:gd name="connsiteY2" fmla="*/ 200870 h 218129"/>
                  <a:gd name="connsiteX3" fmla="*/ 206870 w 262058"/>
                  <a:gd name="connsiteY3" fmla="*/ 195726 h 218129"/>
                  <a:gd name="connsiteX4" fmla="*/ 193727 w 262058"/>
                  <a:gd name="connsiteY4" fmla="*/ 189440 h 218129"/>
                  <a:gd name="connsiteX5" fmla="*/ 181726 w 262058"/>
                  <a:gd name="connsiteY5" fmla="*/ 202584 h 218129"/>
                  <a:gd name="connsiteX6" fmla="*/ 165725 w 262058"/>
                  <a:gd name="connsiteY6" fmla="*/ 193441 h 218129"/>
                  <a:gd name="connsiteX7" fmla="*/ 157724 w 262058"/>
                  <a:gd name="connsiteY7" fmla="*/ 170011 h 218129"/>
                  <a:gd name="connsiteX8" fmla="*/ 148009 w 262058"/>
                  <a:gd name="connsiteY8" fmla="*/ 164296 h 218129"/>
                  <a:gd name="connsiteX9" fmla="*/ 140580 w 262058"/>
                  <a:gd name="connsiteY9" fmla="*/ 171725 h 218129"/>
                  <a:gd name="connsiteX10" fmla="*/ 126294 w 262058"/>
                  <a:gd name="connsiteY10" fmla="*/ 155724 h 218129"/>
                  <a:gd name="connsiteX11" fmla="*/ 111436 w 262058"/>
                  <a:gd name="connsiteY11" fmla="*/ 151153 h 218129"/>
                  <a:gd name="connsiteX12" fmla="*/ 109750 w 262058"/>
                  <a:gd name="connsiteY12" fmla="*/ 151264 h 218129"/>
                  <a:gd name="connsiteX13" fmla="*/ 92577 w 262058"/>
                  <a:gd name="connsiteY13" fmla="*/ 146581 h 218129"/>
                  <a:gd name="connsiteX14" fmla="*/ 77148 w 262058"/>
                  <a:gd name="connsiteY14" fmla="*/ 134580 h 218129"/>
                  <a:gd name="connsiteX15" fmla="*/ 53147 w 262058"/>
                  <a:gd name="connsiteY15" fmla="*/ 124294 h 218129"/>
                  <a:gd name="connsiteX16" fmla="*/ 29145 w 262058"/>
                  <a:gd name="connsiteY16" fmla="*/ 86577 h 218129"/>
                  <a:gd name="connsiteX17" fmla="*/ 34288 w 262058"/>
                  <a:gd name="connsiteY17" fmla="*/ 72862 h 218129"/>
                  <a:gd name="connsiteX18" fmla="*/ 20573 w 262058"/>
                  <a:gd name="connsiteY18" fmla="*/ 62575 h 218129"/>
                  <a:gd name="connsiteX19" fmla="*/ 20573 w 262058"/>
                  <a:gd name="connsiteY19" fmla="*/ 43717 h 218129"/>
                  <a:gd name="connsiteX20" fmla="*/ 13715 w 262058"/>
                  <a:gd name="connsiteY20" fmla="*/ 42003 h 218129"/>
                  <a:gd name="connsiteX21" fmla="*/ 6578 w 262058"/>
                  <a:gd name="connsiteY21" fmla="*/ 30107 h 218129"/>
                  <a:gd name="connsiteX22" fmla="*/ 0 w 262058"/>
                  <a:gd name="connsiteY22" fmla="*/ 32574 h 218129"/>
                  <a:gd name="connsiteX23" fmla="*/ 6858 w 262058"/>
                  <a:gd name="connsiteY23" fmla="*/ 30002 h 218129"/>
                  <a:gd name="connsiteX24" fmla="*/ 6858 w 262058"/>
                  <a:gd name="connsiteY24" fmla="*/ 23144 h 218129"/>
                  <a:gd name="connsiteX25" fmla="*/ 23145 w 262058"/>
                  <a:gd name="connsiteY25" fmla="*/ 7715 h 218129"/>
                  <a:gd name="connsiteX26" fmla="*/ 42860 w 262058"/>
                  <a:gd name="connsiteY26" fmla="*/ 7715 h 218129"/>
                  <a:gd name="connsiteX27" fmla="*/ 45431 w 262058"/>
                  <a:gd name="connsiteY27" fmla="*/ 1714 h 218129"/>
                  <a:gd name="connsiteX28" fmla="*/ 55718 w 262058"/>
                  <a:gd name="connsiteY28" fmla="*/ 0 h 218129"/>
                  <a:gd name="connsiteX29" fmla="*/ 76290 w 262058"/>
                  <a:gd name="connsiteY29" fmla="*/ 19715 h 218129"/>
                  <a:gd name="connsiteX30" fmla="*/ 89149 w 262058"/>
                  <a:gd name="connsiteY30" fmla="*/ 14572 h 218129"/>
                  <a:gd name="connsiteX31" fmla="*/ 99435 w 262058"/>
                  <a:gd name="connsiteY31" fmla="*/ 22287 h 218129"/>
                  <a:gd name="connsiteX32" fmla="*/ 115722 w 262058"/>
                  <a:gd name="connsiteY32" fmla="*/ 22287 h 218129"/>
                  <a:gd name="connsiteX33" fmla="*/ 141438 w 262058"/>
                  <a:gd name="connsiteY33" fmla="*/ 36860 h 218129"/>
                  <a:gd name="connsiteX34" fmla="*/ 156010 w 262058"/>
                  <a:gd name="connsiteY34" fmla="*/ 36002 h 218129"/>
                  <a:gd name="connsiteX35" fmla="*/ 176583 w 262058"/>
                  <a:gd name="connsiteY35" fmla="*/ 42003 h 218129"/>
                  <a:gd name="connsiteX36" fmla="*/ 193727 w 262058"/>
                  <a:gd name="connsiteY36" fmla="*/ 37717 h 218129"/>
                  <a:gd name="connsiteX37" fmla="*/ 209156 w 262058"/>
                  <a:gd name="connsiteY37" fmla="*/ 52289 h 218129"/>
                  <a:gd name="connsiteX38" fmla="*/ 210013 w 262058"/>
                  <a:gd name="connsiteY38" fmla="*/ 59147 h 218129"/>
                  <a:gd name="connsiteX39" fmla="*/ 219443 w 262058"/>
                  <a:gd name="connsiteY39" fmla="*/ 70290 h 218129"/>
                  <a:gd name="connsiteX40" fmla="*/ 237444 w 262058"/>
                  <a:gd name="connsiteY40" fmla="*/ 71147 h 218129"/>
                  <a:gd name="connsiteX41" fmla="*/ 252016 w 262058"/>
                  <a:gd name="connsiteY41" fmla="*/ 89149 h 218129"/>
                  <a:gd name="connsiteX42" fmla="*/ 260588 w 262058"/>
                  <a:gd name="connsiteY42" fmla="*/ 85720 h 218129"/>
                  <a:gd name="connsiteX43" fmla="*/ 262058 w 262058"/>
                  <a:gd name="connsiteY43" fmla="*/ 85883 h 21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62058" h="218129">
                    <a:moveTo>
                      <a:pt x="262058" y="218129"/>
                    </a:moveTo>
                    <a:lnTo>
                      <a:pt x="259445" y="215157"/>
                    </a:lnTo>
                    <a:lnTo>
                      <a:pt x="233158" y="200870"/>
                    </a:lnTo>
                    <a:lnTo>
                      <a:pt x="206870" y="195726"/>
                    </a:lnTo>
                    <a:lnTo>
                      <a:pt x="193727" y="189440"/>
                    </a:lnTo>
                    <a:lnTo>
                      <a:pt x="181726" y="202584"/>
                    </a:lnTo>
                    <a:lnTo>
                      <a:pt x="165725" y="193441"/>
                    </a:lnTo>
                    <a:lnTo>
                      <a:pt x="157724" y="170011"/>
                    </a:lnTo>
                    <a:lnTo>
                      <a:pt x="148009" y="164296"/>
                    </a:lnTo>
                    <a:lnTo>
                      <a:pt x="140580" y="171725"/>
                    </a:lnTo>
                    <a:lnTo>
                      <a:pt x="126294" y="155724"/>
                    </a:lnTo>
                    <a:lnTo>
                      <a:pt x="111436" y="151153"/>
                    </a:lnTo>
                    <a:lnTo>
                      <a:pt x="109750" y="151264"/>
                    </a:lnTo>
                    <a:lnTo>
                      <a:pt x="92577" y="146581"/>
                    </a:lnTo>
                    <a:lnTo>
                      <a:pt x="77148" y="134580"/>
                    </a:lnTo>
                    <a:lnTo>
                      <a:pt x="53147" y="124294"/>
                    </a:lnTo>
                    <a:lnTo>
                      <a:pt x="29145" y="86577"/>
                    </a:lnTo>
                    <a:lnTo>
                      <a:pt x="34288" y="72862"/>
                    </a:lnTo>
                    <a:lnTo>
                      <a:pt x="20573" y="62575"/>
                    </a:lnTo>
                    <a:lnTo>
                      <a:pt x="20573" y="43717"/>
                    </a:lnTo>
                    <a:lnTo>
                      <a:pt x="13715" y="42003"/>
                    </a:lnTo>
                    <a:lnTo>
                      <a:pt x="6578" y="30107"/>
                    </a:lnTo>
                    <a:lnTo>
                      <a:pt x="0" y="32574"/>
                    </a:lnTo>
                    <a:lnTo>
                      <a:pt x="6858" y="30002"/>
                    </a:lnTo>
                    <a:lnTo>
                      <a:pt x="6858" y="23144"/>
                    </a:lnTo>
                    <a:lnTo>
                      <a:pt x="23145" y="7715"/>
                    </a:lnTo>
                    <a:lnTo>
                      <a:pt x="42860" y="7715"/>
                    </a:lnTo>
                    <a:lnTo>
                      <a:pt x="45431" y="1714"/>
                    </a:lnTo>
                    <a:lnTo>
                      <a:pt x="55718" y="0"/>
                    </a:lnTo>
                    <a:lnTo>
                      <a:pt x="76290" y="19715"/>
                    </a:lnTo>
                    <a:lnTo>
                      <a:pt x="89149" y="14572"/>
                    </a:lnTo>
                    <a:lnTo>
                      <a:pt x="99435" y="22287"/>
                    </a:lnTo>
                    <a:lnTo>
                      <a:pt x="115722" y="22287"/>
                    </a:lnTo>
                    <a:lnTo>
                      <a:pt x="141438" y="36860"/>
                    </a:lnTo>
                    <a:lnTo>
                      <a:pt x="156010" y="36002"/>
                    </a:lnTo>
                    <a:lnTo>
                      <a:pt x="176583" y="42003"/>
                    </a:lnTo>
                    <a:lnTo>
                      <a:pt x="193727" y="37717"/>
                    </a:lnTo>
                    <a:lnTo>
                      <a:pt x="209156" y="52289"/>
                    </a:lnTo>
                    <a:lnTo>
                      <a:pt x="210013" y="59147"/>
                    </a:lnTo>
                    <a:lnTo>
                      <a:pt x="219443" y="70290"/>
                    </a:lnTo>
                    <a:lnTo>
                      <a:pt x="237444" y="71147"/>
                    </a:lnTo>
                    <a:lnTo>
                      <a:pt x="252016" y="89149"/>
                    </a:lnTo>
                    <a:lnTo>
                      <a:pt x="260588" y="85720"/>
                    </a:lnTo>
                    <a:lnTo>
                      <a:pt x="262058" y="85883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4420F5F3-44CA-5058-C1F9-DAFE9D4A817F}"/>
                  </a:ext>
                </a:extLst>
              </p:cNvPr>
              <p:cNvSpPr/>
              <p:nvPr/>
            </p:nvSpPr>
            <p:spPr>
              <a:xfrm>
                <a:off x="3105392" y="2126433"/>
                <a:ext cx="268193" cy="364023"/>
              </a:xfrm>
              <a:custGeom>
                <a:avLst/>
                <a:gdLst>
                  <a:gd name="connsiteX0" fmla="*/ 117571 w 268193"/>
                  <a:gd name="connsiteY0" fmla="*/ 0 h 364023"/>
                  <a:gd name="connsiteX1" fmla="*/ 132430 w 268193"/>
                  <a:gd name="connsiteY1" fmla="*/ 4572 h 364023"/>
                  <a:gd name="connsiteX2" fmla="*/ 146716 w 268193"/>
                  <a:gd name="connsiteY2" fmla="*/ 20573 h 364023"/>
                  <a:gd name="connsiteX3" fmla="*/ 154145 w 268193"/>
                  <a:gd name="connsiteY3" fmla="*/ 13144 h 364023"/>
                  <a:gd name="connsiteX4" fmla="*/ 163860 w 268193"/>
                  <a:gd name="connsiteY4" fmla="*/ 18858 h 364023"/>
                  <a:gd name="connsiteX5" fmla="*/ 171860 w 268193"/>
                  <a:gd name="connsiteY5" fmla="*/ 42288 h 364023"/>
                  <a:gd name="connsiteX6" fmla="*/ 187861 w 268193"/>
                  <a:gd name="connsiteY6" fmla="*/ 51432 h 364023"/>
                  <a:gd name="connsiteX7" fmla="*/ 199862 w 268193"/>
                  <a:gd name="connsiteY7" fmla="*/ 38288 h 364023"/>
                  <a:gd name="connsiteX8" fmla="*/ 213006 w 268193"/>
                  <a:gd name="connsiteY8" fmla="*/ 44574 h 364023"/>
                  <a:gd name="connsiteX9" fmla="*/ 239294 w 268193"/>
                  <a:gd name="connsiteY9" fmla="*/ 49717 h 364023"/>
                  <a:gd name="connsiteX10" fmla="*/ 265581 w 268193"/>
                  <a:gd name="connsiteY10" fmla="*/ 64004 h 364023"/>
                  <a:gd name="connsiteX11" fmla="*/ 268193 w 268193"/>
                  <a:gd name="connsiteY11" fmla="*/ 66975 h 364023"/>
                  <a:gd name="connsiteX12" fmla="*/ 268193 w 268193"/>
                  <a:gd name="connsiteY12" fmla="*/ 240063 h 364023"/>
                  <a:gd name="connsiteX13" fmla="*/ 249008 w 268193"/>
                  <a:gd name="connsiteY13" fmla="*/ 239444 h 364023"/>
                  <a:gd name="connsiteX14" fmla="*/ 210149 w 268193"/>
                  <a:gd name="connsiteY14" fmla="*/ 251445 h 364023"/>
                  <a:gd name="connsiteX15" fmla="*/ 175860 w 268193"/>
                  <a:gd name="connsiteY15" fmla="*/ 261731 h 364023"/>
                  <a:gd name="connsiteX16" fmla="*/ 136430 w 268193"/>
                  <a:gd name="connsiteY16" fmla="*/ 283447 h 364023"/>
                  <a:gd name="connsiteX17" fmla="*/ 123286 w 268193"/>
                  <a:gd name="connsiteY17" fmla="*/ 297162 h 364023"/>
                  <a:gd name="connsiteX18" fmla="*/ 123286 w 268193"/>
                  <a:gd name="connsiteY18" fmla="*/ 318877 h 364023"/>
                  <a:gd name="connsiteX19" fmla="*/ 126143 w 268193"/>
                  <a:gd name="connsiteY19" fmla="*/ 349737 h 364023"/>
                  <a:gd name="connsiteX20" fmla="*/ 136430 w 268193"/>
                  <a:gd name="connsiteY20" fmla="*/ 362880 h 364023"/>
                  <a:gd name="connsiteX21" fmla="*/ 129001 w 268193"/>
                  <a:gd name="connsiteY21" fmla="*/ 364023 h 364023"/>
                  <a:gd name="connsiteX22" fmla="*/ 120429 w 268193"/>
                  <a:gd name="connsiteY22" fmla="*/ 357166 h 364023"/>
                  <a:gd name="connsiteX23" fmla="*/ 105570 w 268193"/>
                  <a:gd name="connsiteY23" fmla="*/ 356023 h 364023"/>
                  <a:gd name="connsiteX24" fmla="*/ 103606 w 268193"/>
                  <a:gd name="connsiteY24" fmla="*/ 356612 h 364023"/>
                  <a:gd name="connsiteX25" fmla="*/ 103856 w 268193"/>
                  <a:gd name="connsiteY25" fmla="*/ 356023 h 364023"/>
                  <a:gd name="connsiteX26" fmla="*/ 83283 w 268193"/>
                  <a:gd name="connsiteY26" fmla="*/ 356023 h 364023"/>
                  <a:gd name="connsiteX27" fmla="*/ 66139 w 268193"/>
                  <a:gd name="connsiteY27" fmla="*/ 354880 h 364023"/>
                  <a:gd name="connsiteX28" fmla="*/ 56995 w 268193"/>
                  <a:gd name="connsiteY28" fmla="*/ 334307 h 364023"/>
                  <a:gd name="connsiteX29" fmla="*/ 50139 w 268193"/>
                  <a:gd name="connsiteY29" fmla="*/ 332021 h 364023"/>
                  <a:gd name="connsiteX30" fmla="*/ 34137 w 268193"/>
                  <a:gd name="connsiteY30" fmla="*/ 316020 h 364023"/>
                  <a:gd name="connsiteX31" fmla="*/ 32994 w 268193"/>
                  <a:gd name="connsiteY31" fmla="*/ 296590 h 364023"/>
                  <a:gd name="connsiteX32" fmla="*/ 29565 w 268193"/>
                  <a:gd name="connsiteY32" fmla="*/ 282875 h 364023"/>
                  <a:gd name="connsiteX33" fmla="*/ 44424 w 268193"/>
                  <a:gd name="connsiteY33" fmla="*/ 257731 h 364023"/>
                  <a:gd name="connsiteX34" fmla="*/ 52424 w 268193"/>
                  <a:gd name="connsiteY34" fmla="*/ 236015 h 364023"/>
                  <a:gd name="connsiteX35" fmla="*/ 44424 w 268193"/>
                  <a:gd name="connsiteY35" fmla="*/ 189155 h 364023"/>
                  <a:gd name="connsiteX36" fmla="*/ 4421 w 268193"/>
                  <a:gd name="connsiteY36" fmla="*/ 185726 h 364023"/>
                  <a:gd name="connsiteX37" fmla="*/ 0 w 268193"/>
                  <a:gd name="connsiteY37" fmla="*/ 188252 h 364023"/>
                  <a:gd name="connsiteX38" fmla="*/ 6136 w 268193"/>
                  <a:gd name="connsiteY38" fmla="*/ 151438 h 364023"/>
                  <a:gd name="connsiteX39" fmla="*/ 21565 w 268193"/>
                  <a:gd name="connsiteY39" fmla="*/ 144581 h 364023"/>
                  <a:gd name="connsiteX40" fmla="*/ 42138 w 268193"/>
                  <a:gd name="connsiteY40" fmla="*/ 142866 h 364023"/>
                  <a:gd name="connsiteX41" fmla="*/ 64425 w 268193"/>
                  <a:gd name="connsiteY41" fmla="*/ 130865 h 364023"/>
                  <a:gd name="connsiteX42" fmla="*/ 78140 w 268193"/>
                  <a:gd name="connsiteY42" fmla="*/ 112007 h 364023"/>
                  <a:gd name="connsiteX43" fmla="*/ 100428 w 268193"/>
                  <a:gd name="connsiteY43" fmla="*/ 106864 h 364023"/>
                  <a:gd name="connsiteX44" fmla="*/ 107284 w 268193"/>
                  <a:gd name="connsiteY44" fmla="*/ 86291 h 364023"/>
                  <a:gd name="connsiteX45" fmla="*/ 112428 w 268193"/>
                  <a:gd name="connsiteY45" fmla="*/ 70862 h 364023"/>
                  <a:gd name="connsiteX46" fmla="*/ 117571 w 268193"/>
                  <a:gd name="connsiteY46" fmla="*/ 36574 h 364023"/>
                  <a:gd name="connsiteX47" fmla="*/ 110714 w 268193"/>
                  <a:gd name="connsiteY47" fmla="*/ 17715 h 364023"/>
                  <a:gd name="connsiteX48" fmla="*/ 117571 w 268193"/>
                  <a:gd name="connsiteY48" fmla="*/ 571 h 364023"/>
                  <a:gd name="connsiteX49" fmla="*/ 115886 w 268193"/>
                  <a:gd name="connsiteY49" fmla="*/ 112 h 364023"/>
                  <a:gd name="connsiteX0" fmla="*/ 117571 w 399809"/>
                  <a:gd name="connsiteY0" fmla="*/ 0 h 364023"/>
                  <a:gd name="connsiteX1" fmla="*/ 132430 w 399809"/>
                  <a:gd name="connsiteY1" fmla="*/ 4572 h 364023"/>
                  <a:gd name="connsiteX2" fmla="*/ 146716 w 399809"/>
                  <a:gd name="connsiteY2" fmla="*/ 20573 h 364023"/>
                  <a:gd name="connsiteX3" fmla="*/ 154145 w 399809"/>
                  <a:gd name="connsiteY3" fmla="*/ 13144 h 364023"/>
                  <a:gd name="connsiteX4" fmla="*/ 163860 w 399809"/>
                  <a:gd name="connsiteY4" fmla="*/ 18858 h 364023"/>
                  <a:gd name="connsiteX5" fmla="*/ 171860 w 399809"/>
                  <a:gd name="connsiteY5" fmla="*/ 42288 h 364023"/>
                  <a:gd name="connsiteX6" fmla="*/ 187861 w 399809"/>
                  <a:gd name="connsiteY6" fmla="*/ 51432 h 364023"/>
                  <a:gd name="connsiteX7" fmla="*/ 199862 w 399809"/>
                  <a:gd name="connsiteY7" fmla="*/ 38288 h 364023"/>
                  <a:gd name="connsiteX8" fmla="*/ 213006 w 399809"/>
                  <a:gd name="connsiteY8" fmla="*/ 44574 h 364023"/>
                  <a:gd name="connsiteX9" fmla="*/ 239294 w 399809"/>
                  <a:gd name="connsiteY9" fmla="*/ 49717 h 364023"/>
                  <a:gd name="connsiteX10" fmla="*/ 265581 w 399809"/>
                  <a:gd name="connsiteY10" fmla="*/ 64004 h 364023"/>
                  <a:gd name="connsiteX11" fmla="*/ 268193 w 399809"/>
                  <a:gd name="connsiteY11" fmla="*/ 66975 h 364023"/>
                  <a:gd name="connsiteX12" fmla="*/ 399808 w 399809"/>
                  <a:gd name="connsiteY12" fmla="*/ 135755 h 364023"/>
                  <a:gd name="connsiteX13" fmla="*/ 268193 w 399809"/>
                  <a:gd name="connsiteY13" fmla="*/ 240063 h 364023"/>
                  <a:gd name="connsiteX14" fmla="*/ 249008 w 399809"/>
                  <a:gd name="connsiteY14" fmla="*/ 239444 h 364023"/>
                  <a:gd name="connsiteX15" fmla="*/ 210149 w 399809"/>
                  <a:gd name="connsiteY15" fmla="*/ 251445 h 364023"/>
                  <a:gd name="connsiteX16" fmla="*/ 175860 w 399809"/>
                  <a:gd name="connsiteY16" fmla="*/ 261731 h 364023"/>
                  <a:gd name="connsiteX17" fmla="*/ 136430 w 399809"/>
                  <a:gd name="connsiteY17" fmla="*/ 283447 h 364023"/>
                  <a:gd name="connsiteX18" fmla="*/ 123286 w 399809"/>
                  <a:gd name="connsiteY18" fmla="*/ 297162 h 364023"/>
                  <a:gd name="connsiteX19" fmla="*/ 123286 w 399809"/>
                  <a:gd name="connsiteY19" fmla="*/ 318877 h 364023"/>
                  <a:gd name="connsiteX20" fmla="*/ 126143 w 399809"/>
                  <a:gd name="connsiteY20" fmla="*/ 349737 h 364023"/>
                  <a:gd name="connsiteX21" fmla="*/ 136430 w 399809"/>
                  <a:gd name="connsiteY21" fmla="*/ 362880 h 364023"/>
                  <a:gd name="connsiteX22" fmla="*/ 129001 w 399809"/>
                  <a:gd name="connsiteY22" fmla="*/ 364023 h 364023"/>
                  <a:gd name="connsiteX23" fmla="*/ 120429 w 399809"/>
                  <a:gd name="connsiteY23" fmla="*/ 357166 h 364023"/>
                  <a:gd name="connsiteX24" fmla="*/ 105570 w 399809"/>
                  <a:gd name="connsiteY24" fmla="*/ 356023 h 364023"/>
                  <a:gd name="connsiteX25" fmla="*/ 103606 w 399809"/>
                  <a:gd name="connsiteY25" fmla="*/ 356612 h 364023"/>
                  <a:gd name="connsiteX26" fmla="*/ 103856 w 399809"/>
                  <a:gd name="connsiteY26" fmla="*/ 356023 h 364023"/>
                  <a:gd name="connsiteX27" fmla="*/ 83283 w 399809"/>
                  <a:gd name="connsiteY27" fmla="*/ 356023 h 364023"/>
                  <a:gd name="connsiteX28" fmla="*/ 66139 w 399809"/>
                  <a:gd name="connsiteY28" fmla="*/ 354880 h 364023"/>
                  <a:gd name="connsiteX29" fmla="*/ 56995 w 399809"/>
                  <a:gd name="connsiteY29" fmla="*/ 334307 h 364023"/>
                  <a:gd name="connsiteX30" fmla="*/ 50139 w 399809"/>
                  <a:gd name="connsiteY30" fmla="*/ 332021 h 364023"/>
                  <a:gd name="connsiteX31" fmla="*/ 34137 w 399809"/>
                  <a:gd name="connsiteY31" fmla="*/ 316020 h 364023"/>
                  <a:gd name="connsiteX32" fmla="*/ 32994 w 399809"/>
                  <a:gd name="connsiteY32" fmla="*/ 296590 h 364023"/>
                  <a:gd name="connsiteX33" fmla="*/ 29565 w 399809"/>
                  <a:gd name="connsiteY33" fmla="*/ 282875 h 364023"/>
                  <a:gd name="connsiteX34" fmla="*/ 44424 w 399809"/>
                  <a:gd name="connsiteY34" fmla="*/ 257731 h 364023"/>
                  <a:gd name="connsiteX35" fmla="*/ 52424 w 399809"/>
                  <a:gd name="connsiteY35" fmla="*/ 236015 h 364023"/>
                  <a:gd name="connsiteX36" fmla="*/ 44424 w 399809"/>
                  <a:gd name="connsiteY36" fmla="*/ 189155 h 364023"/>
                  <a:gd name="connsiteX37" fmla="*/ 4421 w 399809"/>
                  <a:gd name="connsiteY37" fmla="*/ 185726 h 364023"/>
                  <a:gd name="connsiteX38" fmla="*/ 0 w 399809"/>
                  <a:gd name="connsiteY38" fmla="*/ 188252 h 364023"/>
                  <a:gd name="connsiteX39" fmla="*/ 6136 w 399809"/>
                  <a:gd name="connsiteY39" fmla="*/ 151438 h 364023"/>
                  <a:gd name="connsiteX40" fmla="*/ 21565 w 399809"/>
                  <a:gd name="connsiteY40" fmla="*/ 144581 h 364023"/>
                  <a:gd name="connsiteX41" fmla="*/ 42138 w 399809"/>
                  <a:gd name="connsiteY41" fmla="*/ 142866 h 364023"/>
                  <a:gd name="connsiteX42" fmla="*/ 64425 w 399809"/>
                  <a:gd name="connsiteY42" fmla="*/ 130865 h 364023"/>
                  <a:gd name="connsiteX43" fmla="*/ 78140 w 399809"/>
                  <a:gd name="connsiteY43" fmla="*/ 112007 h 364023"/>
                  <a:gd name="connsiteX44" fmla="*/ 100428 w 399809"/>
                  <a:gd name="connsiteY44" fmla="*/ 106864 h 364023"/>
                  <a:gd name="connsiteX45" fmla="*/ 107284 w 399809"/>
                  <a:gd name="connsiteY45" fmla="*/ 86291 h 364023"/>
                  <a:gd name="connsiteX46" fmla="*/ 112428 w 399809"/>
                  <a:gd name="connsiteY46" fmla="*/ 70862 h 364023"/>
                  <a:gd name="connsiteX47" fmla="*/ 117571 w 399809"/>
                  <a:gd name="connsiteY47" fmla="*/ 36574 h 364023"/>
                  <a:gd name="connsiteX48" fmla="*/ 110714 w 399809"/>
                  <a:gd name="connsiteY48" fmla="*/ 17715 h 364023"/>
                  <a:gd name="connsiteX49" fmla="*/ 117571 w 399809"/>
                  <a:gd name="connsiteY49" fmla="*/ 571 h 364023"/>
                  <a:gd name="connsiteX50" fmla="*/ 115886 w 399809"/>
                  <a:gd name="connsiteY50" fmla="*/ 112 h 364023"/>
                  <a:gd name="connsiteX51" fmla="*/ 117571 w 399809"/>
                  <a:gd name="connsiteY51" fmla="*/ 0 h 364023"/>
                  <a:gd name="connsiteX0" fmla="*/ 399808 w 491248"/>
                  <a:gd name="connsiteY0" fmla="*/ 135755 h 364023"/>
                  <a:gd name="connsiteX1" fmla="*/ 268193 w 491248"/>
                  <a:gd name="connsiteY1" fmla="*/ 240063 h 364023"/>
                  <a:gd name="connsiteX2" fmla="*/ 249008 w 491248"/>
                  <a:gd name="connsiteY2" fmla="*/ 239444 h 364023"/>
                  <a:gd name="connsiteX3" fmla="*/ 210149 w 491248"/>
                  <a:gd name="connsiteY3" fmla="*/ 251445 h 364023"/>
                  <a:gd name="connsiteX4" fmla="*/ 175860 w 491248"/>
                  <a:gd name="connsiteY4" fmla="*/ 261731 h 364023"/>
                  <a:gd name="connsiteX5" fmla="*/ 136430 w 491248"/>
                  <a:gd name="connsiteY5" fmla="*/ 283447 h 364023"/>
                  <a:gd name="connsiteX6" fmla="*/ 123286 w 491248"/>
                  <a:gd name="connsiteY6" fmla="*/ 297162 h 364023"/>
                  <a:gd name="connsiteX7" fmla="*/ 123286 w 491248"/>
                  <a:gd name="connsiteY7" fmla="*/ 318877 h 364023"/>
                  <a:gd name="connsiteX8" fmla="*/ 126143 w 491248"/>
                  <a:gd name="connsiteY8" fmla="*/ 349737 h 364023"/>
                  <a:gd name="connsiteX9" fmla="*/ 136430 w 491248"/>
                  <a:gd name="connsiteY9" fmla="*/ 362880 h 364023"/>
                  <a:gd name="connsiteX10" fmla="*/ 129001 w 491248"/>
                  <a:gd name="connsiteY10" fmla="*/ 364023 h 364023"/>
                  <a:gd name="connsiteX11" fmla="*/ 120429 w 491248"/>
                  <a:gd name="connsiteY11" fmla="*/ 357166 h 364023"/>
                  <a:gd name="connsiteX12" fmla="*/ 105570 w 491248"/>
                  <a:gd name="connsiteY12" fmla="*/ 356023 h 364023"/>
                  <a:gd name="connsiteX13" fmla="*/ 103606 w 491248"/>
                  <a:gd name="connsiteY13" fmla="*/ 356612 h 364023"/>
                  <a:gd name="connsiteX14" fmla="*/ 103856 w 491248"/>
                  <a:gd name="connsiteY14" fmla="*/ 356023 h 364023"/>
                  <a:gd name="connsiteX15" fmla="*/ 83283 w 491248"/>
                  <a:gd name="connsiteY15" fmla="*/ 356023 h 364023"/>
                  <a:gd name="connsiteX16" fmla="*/ 66139 w 491248"/>
                  <a:gd name="connsiteY16" fmla="*/ 354880 h 364023"/>
                  <a:gd name="connsiteX17" fmla="*/ 56995 w 491248"/>
                  <a:gd name="connsiteY17" fmla="*/ 334307 h 364023"/>
                  <a:gd name="connsiteX18" fmla="*/ 50139 w 491248"/>
                  <a:gd name="connsiteY18" fmla="*/ 332021 h 364023"/>
                  <a:gd name="connsiteX19" fmla="*/ 34137 w 491248"/>
                  <a:gd name="connsiteY19" fmla="*/ 316020 h 364023"/>
                  <a:gd name="connsiteX20" fmla="*/ 32994 w 491248"/>
                  <a:gd name="connsiteY20" fmla="*/ 296590 h 364023"/>
                  <a:gd name="connsiteX21" fmla="*/ 29565 w 491248"/>
                  <a:gd name="connsiteY21" fmla="*/ 282875 h 364023"/>
                  <a:gd name="connsiteX22" fmla="*/ 44424 w 491248"/>
                  <a:gd name="connsiteY22" fmla="*/ 257731 h 364023"/>
                  <a:gd name="connsiteX23" fmla="*/ 52424 w 491248"/>
                  <a:gd name="connsiteY23" fmla="*/ 236015 h 364023"/>
                  <a:gd name="connsiteX24" fmla="*/ 44424 w 491248"/>
                  <a:gd name="connsiteY24" fmla="*/ 189155 h 364023"/>
                  <a:gd name="connsiteX25" fmla="*/ 4421 w 491248"/>
                  <a:gd name="connsiteY25" fmla="*/ 185726 h 364023"/>
                  <a:gd name="connsiteX26" fmla="*/ 0 w 491248"/>
                  <a:gd name="connsiteY26" fmla="*/ 188252 h 364023"/>
                  <a:gd name="connsiteX27" fmla="*/ 6136 w 491248"/>
                  <a:gd name="connsiteY27" fmla="*/ 151438 h 364023"/>
                  <a:gd name="connsiteX28" fmla="*/ 21565 w 491248"/>
                  <a:gd name="connsiteY28" fmla="*/ 144581 h 364023"/>
                  <a:gd name="connsiteX29" fmla="*/ 42138 w 491248"/>
                  <a:gd name="connsiteY29" fmla="*/ 142866 h 364023"/>
                  <a:gd name="connsiteX30" fmla="*/ 64425 w 491248"/>
                  <a:gd name="connsiteY30" fmla="*/ 130865 h 364023"/>
                  <a:gd name="connsiteX31" fmla="*/ 78140 w 491248"/>
                  <a:gd name="connsiteY31" fmla="*/ 112007 h 364023"/>
                  <a:gd name="connsiteX32" fmla="*/ 100428 w 491248"/>
                  <a:gd name="connsiteY32" fmla="*/ 106864 h 364023"/>
                  <a:gd name="connsiteX33" fmla="*/ 107284 w 491248"/>
                  <a:gd name="connsiteY33" fmla="*/ 86291 h 364023"/>
                  <a:gd name="connsiteX34" fmla="*/ 112428 w 491248"/>
                  <a:gd name="connsiteY34" fmla="*/ 70862 h 364023"/>
                  <a:gd name="connsiteX35" fmla="*/ 117571 w 491248"/>
                  <a:gd name="connsiteY35" fmla="*/ 36574 h 364023"/>
                  <a:gd name="connsiteX36" fmla="*/ 110714 w 491248"/>
                  <a:gd name="connsiteY36" fmla="*/ 17715 h 364023"/>
                  <a:gd name="connsiteX37" fmla="*/ 117571 w 491248"/>
                  <a:gd name="connsiteY37" fmla="*/ 571 h 364023"/>
                  <a:gd name="connsiteX38" fmla="*/ 115886 w 491248"/>
                  <a:gd name="connsiteY38" fmla="*/ 112 h 364023"/>
                  <a:gd name="connsiteX39" fmla="*/ 117571 w 491248"/>
                  <a:gd name="connsiteY39" fmla="*/ 0 h 364023"/>
                  <a:gd name="connsiteX40" fmla="*/ 132430 w 491248"/>
                  <a:gd name="connsiteY40" fmla="*/ 4572 h 364023"/>
                  <a:gd name="connsiteX41" fmla="*/ 146716 w 491248"/>
                  <a:gd name="connsiteY41" fmla="*/ 20573 h 364023"/>
                  <a:gd name="connsiteX42" fmla="*/ 154145 w 491248"/>
                  <a:gd name="connsiteY42" fmla="*/ 13144 h 364023"/>
                  <a:gd name="connsiteX43" fmla="*/ 163860 w 491248"/>
                  <a:gd name="connsiteY43" fmla="*/ 18858 h 364023"/>
                  <a:gd name="connsiteX44" fmla="*/ 171860 w 491248"/>
                  <a:gd name="connsiteY44" fmla="*/ 42288 h 364023"/>
                  <a:gd name="connsiteX45" fmla="*/ 187861 w 491248"/>
                  <a:gd name="connsiteY45" fmla="*/ 51432 h 364023"/>
                  <a:gd name="connsiteX46" fmla="*/ 199862 w 491248"/>
                  <a:gd name="connsiteY46" fmla="*/ 38288 h 364023"/>
                  <a:gd name="connsiteX47" fmla="*/ 213006 w 491248"/>
                  <a:gd name="connsiteY47" fmla="*/ 44574 h 364023"/>
                  <a:gd name="connsiteX48" fmla="*/ 239294 w 491248"/>
                  <a:gd name="connsiteY48" fmla="*/ 49717 h 364023"/>
                  <a:gd name="connsiteX49" fmla="*/ 265581 w 491248"/>
                  <a:gd name="connsiteY49" fmla="*/ 64004 h 364023"/>
                  <a:gd name="connsiteX50" fmla="*/ 268193 w 491248"/>
                  <a:gd name="connsiteY50" fmla="*/ 66975 h 364023"/>
                  <a:gd name="connsiteX51" fmla="*/ 491248 w 491248"/>
                  <a:gd name="connsiteY51" fmla="*/ 227195 h 364023"/>
                  <a:gd name="connsiteX0" fmla="*/ 268193 w 491248"/>
                  <a:gd name="connsiteY0" fmla="*/ 240063 h 364023"/>
                  <a:gd name="connsiteX1" fmla="*/ 249008 w 491248"/>
                  <a:gd name="connsiteY1" fmla="*/ 239444 h 364023"/>
                  <a:gd name="connsiteX2" fmla="*/ 210149 w 491248"/>
                  <a:gd name="connsiteY2" fmla="*/ 251445 h 364023"/>
                  <a:gd name="connsiteX3" fmla="*/ 175860 w 491248"/>
                  <a:gd name="connsiteY3" fmla="*/ 261731 h 364023"/>
                  <a:gd name="connsiteX4" fmla="*/ 136430 w 491248"/>
                  <a:gd name="connsiteY4" fmla="*/ 283447 h 364023"/>
                  <a:gd name="connsiteX5" fmla="*/ 123286 w 491248"/>
                  <a:gd name="connsiteY5" fmla="*/ 297162 h 364023"/>
                  <a:gd name="connsiteX6" fmla="*/ 123286 w 491248"/>
                  <a:gd name="connsiteY6" fmla="*/ 318877 h 364023"/>
                  <a:gd name="connsiteX7" fmla="*/ 126143 w 491248"/>
                  <a:gd name="connsiteY7" fmla="*/ 349737 h 364023"/>
                  <a:gd name="connsiteX8" fmla="*/ 136430 w 491248"/>
                  <a:gd name="connsiteY8" fmla="*/ 362880 h 364023"/>
                  <a:gd name="connsiteX9" fmla="*/ 129001 w 491248"/>
                  <a:gd name="connsiteY9" fmla="*/ 364023 h 364023"/>
                  <a:gd name="connsiteX10" fmla="*/ 120429 w 491248"/>
                  <a:gd name="connsiteY10" fmla="*/ 357166 h 364023"/>
                  <a:gd name="connsiteX11" fmla="*/ 105570 w 491248"/>
                  <a:gd name="connsiteY11" fmla="*/ 356023 h 364023"/>
                  <a:gd name="connsiteX12" fmla="*/ 103606 w 491248"/>
                  <a:gd name="connsiteY12" fmla="*/ 356612 h 364023"/>
                  <a:gd name="connsiteX13" fmla="*/ 103856 w 491248"/>
                  <a:gd name="connsiteY13" fmla="*/ 356023 h 364023"/>
                  <a:gd name="connsiteX14" fmla="*/ 83283 w 491248"/>
                  <a:gd name="connsiteY14" fmla="*/ 356023 h 364023"/>
                  <a:gd name="connsiteX15" fmla="*/ 66139 w 491248"/>
                  <a:gd name="connsiteY15" fmla="*/ 354880 h 364023"/>
                  <a:gd name="connsiteX16" fmla="*/ 56995 w 491248"/>
                  <a:gd name="connsiteY16" fmla="*/ 334307 h 364023"/>
                  <a:gd name="connsiteX17" fmla="*/ 50139 w 491248"/>
                  <a:gd name="connsiteY17" fmla="*/ 332021 h 364023"/>
                  <a:gd name="connsiteX18" fmla="*/ 34137 w 491248"/>
                  <a:gd name="connsiteY18" fmla="*/ 316020 h 364023"/>
                  <a:gd name="connsiteX19" fmla="*/ 32994 w 491248"/>
                  <a:gd name="connsiteY19" fmla="*/ 296590 h 364023"/>
                  <a:gd name="connsiteX20" fmla="*/ 29565 w 491248"/>
                  <a:gd name="connsiteY20" fmla="*/ 282875 h 364023"/>
                  <a:gd name="connsiteX21" fmla="*/ 44424 w 491248"/>
                  <a:gd name="connsiteY21" fmla="*/ 257731 h 364023"/>
                  <a:gd name="connsiteX22" fmla="*/ 52424 w 491248"/>
                  <a:gd name="connsiteY22" fmla="*/ 236015 h 364023"/>
                  <a:gd name="connsiteX23" fmla="*/ 44424 w 491248"/>
                  <a:gd name="connsiteY23" fmla="*/ 189155 h 364023"/>
                  <a:gd name="connsiteX24" fmla="*/ 4421 w 491248"/>
                  <a:gd name="connsiteY24" fmla="*/ 185726 h 364023"/>
                  <a:gd name="connsiteX25" fmla="*/ 0 w 491248"/>
                  <a:gd name="connsiteY25" fmla="*/ 188252 h 364023"/>
                  <a:gd name="connsiteX26" fmla="*/ 6136 w 491248"/>
                  <a:gd name="connsiteY26" fmla="*/ 151438 h 364023"/>
                  <a:gd name="connsiteX27" fmla="*/ 21565 w 491248"/>
                  <a:gd name="connsiteY27" fmla="*/ 144581 h 364023"/>
                  <a:gd name="connsiteX28" fmla="*/ 42138 w 491248"/>
                  <a:gd name="connsiteY28" fmla="*/ 142866 h 364023"/>
                  <a:gd name="connsiteX29" fmla="*/ 64425 w 491248"/>
                  <a:gd name="connsiteY29" fmla="*/ 130865 h 364023"/>
                  <a:gd name="connsiteX30" fmla="*/ 78140 w 491248"/>
                  <a:gd name="connsiteY30" fmla="*/ 112007 h 364023"/>
                  <a:gd name="connsiteX31" fmla="*/ 100428 w 491248"/>
                  <a:gd name="connsiteY31" fmla="*/ 106864 h 364023"/>
                  <a:gd name="connsiteX32" fmla="*/ 107284 w 491248"/>
                  <a:gd name="connsiteY32" fmla="*/ 86291 h 364023"/>
                  <a:gd name="connsiteX33" fmla="*/ 112428 w 491248"/>
                  <a:gd name="connsiteY33" fmla="*/ 70862 h 364023"/>
                  <a:gd name="connsiteX34" fmla="*/ 117571 w 491248"/>
                  <a:gd name="connsiteY34" fmla="*/ 36574 h 364023"/>
                  <a:gd name="connsiteX35" fmla="*/ 110714 w 491248"/>
                  <a:gd name="connsiteY35" fmla="*/ 17715 h 364023"/>
                  <a:gd name="connsiteX36" fmla="*/ 117571 w 491248"/>
                  <a:gd name="connsiteY36" fmla="*/ 571 h 364023"/>
                  <a:gd name="connsiteX37" fmla="*/ 115886 w 491248"/>
                  <a:gd name="connsiteY37" fmla="*/ 112 h 364023"/>
                  <a:gd name="connsiteX38" fmla="*/ 117571 w 491248"/>
                  <a:gd name="connsiteY38" fmla="*/ 0 h 364023"/>
                  <a:gd name="connsiteX39" fmla="*/ 132430 w 491248"/>
                  <a:gd name="connsiteY39" fmla="*/ 4572 h 364023"/>
                  <a:gd name="connsiteX40" fmla="*/ 146716 w 491248"/>
                  <a:gd name="connsiteY40" fmla="*/ 20573 h 364023"/>
                  <a:gd name="connsiteX41" fmla="*/ 154145 w 491248"/>
                  <a:gd name="connsiteY41" fmla="*/ 13144 h 364023"/>
                  <a:gd name="connsiteX42" fmla="*/ 163860 w 491248"/>
                  <a:gd name="connsiteY42" fmla="*/ 18858 h 364023"/>
                  <a:gd name="connsiteX43" fmla="*/ 171860 w 491248"/>
                  <a:gd name="connsiteY43" fmla="*/ 42288 h 364023"/>
                  <a:gd name="connsiteX44" fmla="*/ 187861 w 491248"/>
                  <a:gd name="connsiteY44" fmla="*/ 51432 h 364023"/>
                  <a:gd name="connsiteX45" fmla="*/ 199862 w 491248"/>
                  <a:gd name="connsiteY45" fmla="*/ 38288 h 364023"/>
                  <a:gd name="connsiteX46" fmla="*/ 213006 w 491248"/>
                  <a:gd name="connsiteY46" fmla="*/ 44574 h 364023"/>
                  <a:gd name="connsiteX47" fmla="*/ 239294 w 491248"/>
                  <a:gd name="connsiteY47" fmla="*/ 49717 h 364023"/>
                  <a:gd name="connsiteX48" fmla="*/ 265581 w 491248"/>
                  <a:gd name="connsiteY48" fmla="*/ 64004 h 364023"/>
                  <a:gd name="connsiteX49" fmla="*/ 268193 w 491248"/>
                  <a:gd name="connsiteY49" fmla="*/ 66975 h 364023"/>
                  <a:gd name="connsiteX50" fmla="*/ 491248 w 491248"/>
                  <a:gd name="connsiteY50" fmla="*/ 227195 h 364023"/>
                  <a:gd name="connsiteX0" fmla="*/ 268193 w 268193"/>
                  <a:gd name="connsiteY0" fmla="*/ 240063 h 364023"/>
                  <a:gd name="connsiteX1" fmla="*/ 249008 w 268193"/>
                  <a:gd name="connsiteY1" fmla="*/ 239444 h 364023"/>
                  <a:gd name="connsiteX2" fmla="*/ 210149 w 268193"/>
                  <a:gd name="connsiteY2" fmla="*/ 251445 h 364023"/>
                  <a:gd name="connsiteX3" fmla="*/ 175860 w 268193"/>
                  <a:gd name="connsiteY3" fmla="*/ 261731 h 364023"/>
                  <a:gd name="connsiteX4" fmla="*/ 136430 w 268193"/>
                  <a:gd name="connsiteY4" fmla="*/ 283447 h 364023"/>
                  <a:gd name="connsiteX5" fmla="*/ 123286 w 268193"/>
                  <a:gd name="connsiteY5" fmla="*/ 297162 h 364023"/>
                  <a:gd name="connsiteX6" fmla="*/ 123286 w 268193"/>
                  <a:gd name="connsiteY6" fmla="*/ 318877 h 364023"/>
                  <a:gd name="connsiteX7" fmla="*/ 126143 w 268193"/>
                  <a:gd name="connsiteY7" fmla="*/ 349737 h 364023"/>
                  <a:gd name="connsiteX8" fmla="*/ 136430 w 268193"/>
                  <a:gd name="connsiteY8" fmla="*/ 362880 h 364023"/>
                  <a:gd name="connsiteX9" fmla="*/ 129001 w 268193"/>
                  <a:gd name="connsiteY9" fmla="*/ 364023 h 364023"/>
                  <a:gd name="connsiteX10" fmla="*/ 120429 w 268193"/>
                  <a:gd name="connsiteY10" fmla="*/ 357166 h 364023"/>
                  <a:gd name="connsiteX11" fmla="*/ 105570 w 268193"/>
                  <a:gd name="connsiteY11" fmla="*/ 356023 h 364023"/>
                  <a:gd name="connsiteX12" fmla="*/ 103606 w 268193"/>
                  <a:gd name="connsiteY12" fmla="*/ 356612 h 364023"/>
                  <a:gd name="connsiteX13" fmla="*/ 103856 w 268193"/>
                  <a:gd name="connsiteY13" fmla="*/ 356023 h 364023"/>
                  <a:gd name="connsiteX14" fmla="*/ 83283 w 268193"/>
                  <a:gd name="connsiteY14" fmla="*/ 356023 h 364023"/>
                  <a:gd name="connsiteX15" fmla="*/ 66139 w 268193"/>
                  <a:gd name="connsiteY15" fmla="*/ 354880 h 364023"/>
                  <a:gd name="connsiteX16" fmla="*/ 56995 w 268193"/>
                  <a:gd name="connsiteY16" fmla="*/ 334307 h 364023"/>
                  <a:gd name="connsiteX17" fmla="*/ 50139 w 268193"/>
                  <a:gd name="connsiteY17" fmla="*/ 332021 h 364023"/>
                  <a:gd name="connsiteX18" fmla="*/ 34137 w 268193"/>
                  <a:gd name="connsiteY18" fmla="*/ 316020 h 364023"/>
                  <a:gd name="connsiteX19" fmla="*/ 32994 w 268193"/>
                  <a:gd name="connsiteY19" fmla="*/ 296590 h 364023"/>
                  <a:gd name="connsiteX20" fmla="*/ 29565 w 268193"/>
                  <a:gd name="connsiteY20" fmla="*/ 282875 h 364023"/>
                  <a:gd name="connsiteX21" fmla="*/ 44424 w 268193"/>
                  <a:gd name="connsiteY21" fmla="*/ 257731 h 364023"/>
                  <a:gd name="connsiteX22" fmla="*/ 52424 w 268193"/>
                  <a:gd name="connsiteY22" fmla="*/ 236015 h 364023"/>
                  <a:gd name="connsiteX23" fmla="*/ 44424 w 268193"/>
                  <a:gd name="connsiteY23" fmla="*/ 189155 h 364023"/>
                  <a:gd name="connsiteX24" fmla="*/ 4421 w 268193"/>
                  <a:gd name="connsiteY24" fmla="*/ 185726 h 364023"/>
                  <a:gd name="connsiteX25" fmla="*/ 0 w 268193"/>
                  <a:gd name="connsiteY25" fmla="*/ 188252 h 364023"/>
                  <a:gd name="connsiteX26" fmla="*/ 6136 w 268193"/>
                  <a:gd name="connsiteY26" fmla="*/ 151438 h 364023"/>
                  <a:gd name="connsiteX27" fmla="*/ 21565 w 268193"/>
                  <a:gd name="connsiteY27" fmla="*/ 144581 h 364023"/>
                  <a:gd name="connsiteX28" fmla="*/ 42138 w 268193"/>
                  <a:gd name="connsiteY28" fmla="*/ 142866 h 364023"/>
                  <a:gd name="connsiteX29" fmla="*/ 64425 w 268193"/>
                  <a:gd name="connsiteY29" fmla="*/ 130865 h 364023"/>
                  <a:gd name="connsiteX30" fmla="*/ 78140 w 268193"/>
                  <a:gd name="connsiteY30" fmla="*/ 112007 h 364023"/>
                  <a:gd name="connsiteX31" fmla="*/ 100428 w 268193"/>
                  <a:gd name="connsiteY31" fmla="*/ 106864 h 364023"/>
                  <a:gd name="connsiteX32" fmla="*/ 107284 w 268193"/>
                  <a:gd name="connsiteY32" fmla="*/ 86291 h 364023"/>
                  <a:gd name="connsiteX33" fmla="*/ 112428 w 268193"/>
                  <a:gd name="connsiteY33" fmla="*/ 70862 h 364023"/>
                  <a:gd name="connsiteX34" fmla="*/ 117571 w 268193"/>
                  <a:gd name="connsiteY34" fmla="*/ 36574 h 364023"/>
                  <a:gd name="connsiteX35" fmla="*/ 110714 w 268193"/>
                  <a:gd name="connsiteY35" fmla="*/ 17715 h 364023"/>
                  <a:gd name="connsiteX36" fmla="*/ 117571 w 268193"/>
                  <a:gd name="connsiteY36" fmla="*/ 571 h 364023"/>
                  <a:gd name="connsiteX37" fmla="*/ 115886 w 268193"/>
                  <a:gd name="connsiteY37" fmla="*/ 112 h 364023"/>
                  <a:gd name="connsiteX38" fmla="*/ 117571 w 268193"/>
                  <a:gd name="connsiteY38" fmla="*/ 0 h 364023"/>
                  <a:gd name="connsiteX39" fmla="*/ 132430 w 268193"/>
                  <a:gd name="connsiteY39" fmla="*/ 4572 h 364023"/>
                  <a:gd name="connsiteX40" fmla="*/ 146716 w 268193"/>
                  <a:gd name="connsiteY40" fmla="*/ 20573 h 364023"/>
                  <a:gd name="connsiteX41" fmla="*/ 154145 w 268193"/>
                  <a:gd name="connsiteY41" fmla="*/ 13144 h 364023"/>
                  <a:gd name="connsiteX42" fmla="*/ 163860 w 268193"/>
                  <a:gd name="connsiteY42" fmla="*/ 18858 h 364023"/>
                  <a:gd name="connsiteX43" fmla="*/ 171860 w 268193"/>
                  <a:gd name="connsiteY43" fmla="*/ 42288 h 364023"/>
                  <a:gd name="connsiteX44" fmla="*/ 187861 w 268193"/>
                  <a:gd name="connsiteY44" fmla="*/ 51432 h 364023"/>
                  <a:gd name="connsiteX45" fmla="*/ 199862 w 268193"/>
                  <a:gd name="connsiteY45" fmla="*/ 38288 h 364023"/>
                  <a:gd name="connsiteX46" fmla="*/ 213006 w 268193"/>
                  <a:gd name="connsiteY46" fmla="*/ 44574 h 364023"/>
                  <a:gd name="connsiteX47" fmla="*/ 239294 w 268193"/>
                  <a:gd name="connsiteY47" fmla="*/ 49717 h 364023"/>
                  <a:gd name="connsiteX48" fmla="*/ 265581 w 268193"/>
                  <a:gd name="connsiteY48" fmla="*/ 64004 h 364023"/>
                  <a:gd name="connsiteX49" fmla="*/ 268193 w 268193"/>
                  <a:gd name="connsiteY49" fmla="*/ 66975 h 364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268193" h="364023">
                    <a:moveTo>
                      <a:pt x="268193" y="240063"/>
                    </a:moveTo>
                    <a:lnTo>
                      <a:pt x="249008" y="239444"/>
                    </a:lnTo>
                    <a:lnTo>
                      <a:pt x="210149" y="251445"/>
                    </a:lnTo>
                    <a:lnTo>
                      <a:pt x="175860" y="261731"/>
                    </a:lnTo>
                    <a:lnTo>
                      <a:pt x="136430" y="283447"/>
                    </a:lnTo>
                    <a:lnTo>
                      <a:pt x="123286" y="297162"/>
                    </a:lnTo>
                    <a:lnTo>
                      <a:pt x="123286" y="318877"/>
                    </a:lnTo>
                    <a:lnTo>
                      <a:pt x="126143" y="349737"/>
                    </a:lnTo>
                    <a:lnTo>
                      <a:pt x="136430" y="362880"/>
                    </a:lnTo>
                    <a:lnTo>
                      <a:pt x="129001" y="364023"/>
                    </a:lnTo>
                    <a:lnTo>
                      <a:pt x="120429" y="357166"/>
                    </a:lnTo>
                    <a:lnTo>
                      <a:pt x="105570" y="356023"/>
                    </a:lnTo>
                    <a:lnTo>
                      <a:pt x="103606" y="356612"/>
                    </a:lnTo>
                    <a:lnTo>
                      <a:pt x="103856" y="356023"/>
                    </a:lnTo>
                    <a:lnTo>
                      <a:pt x="83283" y="356023"/>
                    </a:lnTo>
                    <a:lnTo>
                      <a:pt x="66139" y="354880"/>
                    </a:lnTo>
                    <a:lnTo>
                      <a:pt x="56995" y="334307"/>
                    </a:lnTo>
                    <a:lnTo>
                      <a:pt x="50139" y="332021"/>
                    </a:lnTo>
                    <a:lnTo>
                      <a:pt x="34137" y="316020"/>
                    </a:lnTo>
                    <a:lnTo>
                      <a:pt x="32994" y="296590"/>
                    </a:lnTo>
                    <a:lnTo>
                      <a:pt x="29565" y="282875"/>
                    </a:lnTo>
                    <a:lnTo>
                      <a:pt x="44424" y="257731"/>
                    </a:lnTo>
                    <a:lnTo>
                      <a:pt x="52424" y="236015"/>
                    </a:lnTo>
                    <a:lnTo>
                      <a:pt x="44424" y="189155"/>
                    </a:lnTo>
                    <a:lnTo>
                      <a:pt x="4421" y="185726"/>
                    </a:lnTo>
                    <a:lnTo>
                      <a:pt x="0" y="188252"/>
                    </a:lnTo>
                    <a:lnTo>
                      <a:pt x="6136" y="151438"/>
                    </a:lnTo>
                    <a:lnTo>
                      <a:pt x="21565" y="144581"/>
                    </a:lnTo>
                    <a:lnTo>
                      <a:pt x="42138" y="142866"/>
                    </a:lnTo>
                    <a:lnTo>
                      <a:pt x="64425" y="130865"/>
                    </a:lnTo>
                    <a:lnTo>
                      <a:pt x="78140" y="112007"/>
                    </a:lnTo>
                    <a:lnTo>
                      <a:pt x="100428" y="106864"/>
                    </a:lnTo>
                    <a:lnTo>
                      <a:pt x="107284" y="86291"/>
                    </a:lnTo>
                    <a:lnTo>
                      <a:pt x="112428" y="70862"/>
                    </a:lnTo>
                    <a:lnTo>
                      <a:pt x="117571" y="36574"/>
                    </a:lnTo>
                    <a:lnTo>
                      <a:pt x="110714" y="17715"/>
                    </a:lnTo>
                    <a:lnTo>
                      <a:pt x="117571" y="571"/>
                    </a:lnTo>
                    <a:lnTo>
                      <a:pt x="115886" y="112"/>
                    </a:lnTo>
                    <a:lnTo>
                      <a:pt x="117571" y="0"/>
                    </a:lnTo>
                    <a:lnTo>
                      <a:pt x="132430" y="4572"/>
                    </a:lnTo>
                    <a:lnTo>
                      <a:pt x="146716" y="20573"/>
                    </a:lnTo>
                    <a:lnTo>
                      <a:pt x="154145" y="13144"/>
                    </a:lnTo>
                    <a:lnTo>
                      <a:pt x="163860" y="18858"/>
                    </a:lnTo>
                    <a:lnTo>
                      <a:pt x="171860" y="42288"/>
                    </a:lnTo>
                    <a:lnTo>
                      <a:pt x="187861" y="51432"/>
                    </a:lnTo>
                    <a:lnTo>
                      <a:pt x="199862" y="38288"/>
                    </a:lnTo>
                    <a:lnTo>
                      <a:pt x="213006" y="44574"/>
                    </a:lnTo>
                    <a:lnTo>
                      <a:pt x="239294" y="49717"/>
                    </a:lnTo>
                    <a:lnTo>
                      <a:pt x="265581" y="64004"/>
                    </a:lnTo>
                    <a:lnTo>
                      <a:pt x="268193" y="66975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3BCD5604-644A-E9E8-6BB0-0FF7CA15F2AB}"/>
                  </a:ext>
                </a:extLst>
              </p:cNvPr>
              <p:cNvSpPr/>
              <p:nvPr/>
            </p:nvSpPr>
            <p:spPr>
              <a:xfrm>
                <a:off x="1002385" y="2546547"/>
                <a:ext cx="361315" cy="519947"/>
              </a:xfrm>
              <a:custGeom>
                <a:avLst/>
                <a:gdLst>
                  <a:gd name="connsiteX0" fmla="*/ 1732790 w 2007426"/>
                  <a:gd name="connsiteY0" fmla="*/ 2596668 h 2888770"/>
                  <a:gd name="connsiteX1" fmla="*/ 1726822 w 2007426"/>
                  <a:gd name="connsiteY1" fmla="*/ 2668292 h 2888770"/>
                  <a:gd name="connsiteX2" fmla="*/ 1726822 w 2007426"/>
                  <a:gd name="connsiteY2" fmla="*/ 2668292 h 2888770"/>
                  <a:gd name="connsiteX3" fmla="*/ 828438 w 2007426"/>
                  <a:gd name="connsiteY3" fmla="*/ 0 h 2888770"/>
                  <a:gd name="connsiteX4" fmla="*/ 859666 w 2007426"/>
                  <a:gd name="connsiteY4" fmla="*/ 12218 h 2888770"/>
                  <a:gd name="connsiteX5" fmla="*/ 873954 w 2007426"/>
                  <a:gd name="connsiteY5" fmla="*/ 88418 h 2888770"/>
                  <a:gd name="connsiteX6" fmla="*/ 854902 w 2007426"/>
                  <a:gd name="connsiteY6" fmla="*/ 121756 h 2888770"/>
                  <a:gd name="connsiteX7" fmla="*/ 897766 w 2007426"/>
                  <a:gd name="connsiteY7" fmla="*/ 155094 h 2888770"/>
                  <a:gd name="connsiteX8" fmla="*/ 973966 w 2007426"/>
                  <a:gd name="connsiteY8" fmla="*/ 150330 h 2888770"/>
                  <a:gd name="connsiteX9" fmla="*/ 997778 w 2007426"/>
                  <a:gd name="connsiteY9" fmla="*/ 169382 h 2888770"/>
                  <a:gd name="connsiteX10" fmla="*/ 1040638 w 2007426"/>
                  <a:gd name="connsiteY10" fmla="*/ 155094 h 2888770"/>
                  <a:gd name="connsiteX11" fmla="*/ 1212090 w 2007426"/>
                  <a:gd name="connsiteY11" fmla="*/ 240818 h 2888770"/>
                  <a:gd name="connsiteX12" fmla="*/ 1183514 w 2007426"/>
                  <a:gd name="connsiteY12" fmla="*/ 393218 h 2888770"/>
                  <a:gd name="connsiteX13" fmla="*/ 1264478 w 2007426"/>
                  <a:gd name="connsiteY13" fmla="*/ 417030 h 2888770"/>
                  <a:gd name="connsiteX14" fmla="*/ 1369254 w 2007426"/>
                  <a:gd name="connsiteY14" fmla="*/ 488468 h 2888770"/>
                  <a:gd name="connsiteX15" fmla="*/ 1464502 w 2007426"/>
                  <a:gd name="connsiteY15" fmla="*/ 502756 h 2888770"/>
                  <a:gd name="connsiteX16" fmla="*/ 1478790 w 2007426"/>
                  <a:gd name="connsiteY16" fmla="*/ 436082 h 2888770"/>
                  <a:gd name="connsiteX17" fmla="*/ 1421638 w 2007426"/>
                  <a:gd name="connsiteY17" fmla="*/ 426556 h 2888770"/>
                  <a:gd name="connsiteX18" fmla="*/ 1412114 w 2007426"/>
                  <a:gd name="connsiteY18" fmla="*/ 383694 h 2888770"/>
                  <a:gd name="connsiteX19" fmla="*/ 1450214 w 2007426"/>
                  <a:gd name="connsiteY19" fmla="*/ 374168 h 2888770"/>
                  <a:gd name="connsiteX20" fmla="*/ 1435926 w 2007426"/>
                  <a:gd name="connsiteY20" fmla="*/ 326542 h 2888770"/>
                  <a:gd name="connsiteX21" fmla="*/ 1474026 w 2007426"/>
                  <a:gd name="connsiteY21" fmla="*/ 288442 h 2888770"/>
                  <a:gd name="connsiteX22" fmla="*/ 1507366 w 2007426"/>
                  <a:gd name="connsiteY22" fmla="*/ 321782 h 2888770"/>
                  <a:gd name="connsiteX23" fmla="*/ 1540702 w 2007426"/>
                  <a:gd name="connsiteY23" fmla="*/ 297968 h 2888770"/>
                  <a:gd name="connsiteX24" fmla="*/ 1593090 w 2007426"/>
                  <a:gd name="connsiteY24" fmla="*/ 321782 h 2888770"/>
                  <a:gd name="connsiteX25" fmla="*/ 1540702 w 2007426"/>
                  <a:gd name="connsiteY25" fmla="*/ 455130 h 2888770"/>
                  <a:gd name="connsiteX26" fmla="*/ 1655002 w 2007426"/>
                  <a:gd name="connsiteY26" fmla="*/ 440842 h 2888770"/>
                  <a:gd name="connsiteX27" fmla="*/ 1688338 w 2007426"/>
                  <a:gd name="connsiteY27" fmla="*/ 478942 h 2888770"/>
                  <a:gd name="connsiteX28" fmla="*/ 1688338 w 2007426"/>
                  <a:gd name="connsiteY28" fmla="*/ 512282 h 2888770"/>
                  <a:gd name="connsiteX29" fmla="*/ 1788354 w 2007426"/>
                  <a:gd name="connsiteY29" fmla="*/ 598006 h 2888770"/>
                  <a:gd name="connsiteX30" fmla="*/ 1778826 w 2007426"/>
                  <a:gd name="connsiteY30" fmla="*/ 678968 h 2888770"/>
                  <a:gd name="connsiteX31" fmla="*/ 1816926 w 2007426"/>
                  <a:gd name="connsiteY31" fmla="*/ 702782 h 2888770"/>
                  <a:gd name="connsiteX32" fmla="*/ 1816926 w 2007426"/>
                  <a:gd name="connsiteY32" fmla="*/ 745642 h 2888770"/>
                  <a:gd name="connsiteX33" fmla="*/ 1864554 w 2007426"/>
                  <a:gd name="connsiteY33" fmla="*/ 759930 h 2888770"/>
                  <a:gd name="connsiteX34" fmla="*/ 2007426 w 2007426"/>
                  <a:gd name="connsiteY34" fmla="*/ 921856 h 2888770"/>
                  <a:gd name="connsiteX35" fmla="*/ 1922974 w 2007426"/>
                  <a:gd name="connsiteY35" fmla="*/ 1025504 h 2888770"/>
                  <a:gd name="connsiteX36" fmla="*/ 1921702 w 2007426"/>
                  <a:gd name="connsiteY36" fmla="*/ 1021868 h 2888770"/>
                  <a:gd name="connsiteX37" fmla="*/ 1864554 w 2007426"/>
                  <a:gd name="connsiteY37" fmla="*/ 1021868 h 2888770"/>
                  <a:gd name="connsiteX38" fmla="*/ 1859790 w 2007426"/>
                  <a:gd name="connsiteY38" fmla="*/ 1121882 h 2888770"/>
                  <a:gd name="connsiteX39" fmla="*/ 1826454 w 2007426"/>
                  <a:gd name="connsiteY39" fmla="*/ 1155218 h 2888770"/>
                  <a:gd name="connsiteX40" fmla="*/ 1850266 w 2007426"/>
                  <a:gd name="connsiteY40" fmla="*/ 1231418 h 2888770"/>
                  <a:gd name="connsiteX41" fmla="*/ 1812166 w 2007426"/>
                  <a:gd name="connsiteY41" fmla="*/ 1250468 h 2888770"/>
                  <a:gd name="connsiteX42" fmla="*/ 1755014 w 2007426"/>
                  <a:gd name="connsiteY42" fmla="*/ 1283806 h 2888770"/>
                  <a:gd name="connsiteX43" fmla="*/ 1745490 w 2007426"/>
                  <a:gd name="connsiteY43" fmla="*/ 1326668 h 2888770"/>
                  <a:gd name="connsiteX44" fmla="*/ 1783590 w 2007426"/>
                  <a:gd name="connsiteY44" fmla="*/ 1388582 h 2888770"/>
                  <a:gd name="connsiteX45" fmla="*/ 1755014 w 2007426"/>
                  <a:gd name="connsiteY45" fmla="*/ 1417156 h 2888770"/>
                  <a:gd name="connsiteX46" fmla="*/ 1721678 w 2007426"/>
                  <a:gd name="connsiteY46" fmla="*/ 1583842 h 2888770"/>
                  <a:gd name="connsiteX47" fmla="*/ 1674054 w 2007426"/>
                  <a:gd name="connsiteY47" fmla="*/ 1674330 h 2888770"/>
                  <a:gd name="connsiteX48" fmla="*/ 1793114 w 2007426"/>
                  <a:gd name="connsiteY48" fmla="*/ 1688618 h 2888770"/>
                  <a:gd name="connsiteX49" fmla="*/ 1793114 w 2007426"/>
                  <a:gd name="connsiteY49" fmla="*/ 1736242 h 2888770"/>
                  <a:gd name="connsiteX50" fmla="*/ 1712154 w 2007426"/>
                  <a:gd name="connsiteY50" fmla="*/ 1826730 h 2888770"/>
                  <a:gd name="connsiteX51" fmla="*/ 1707390 w 2007426"/>
                  <a:gd name="connsiteY51" fmla="*/ 1898168 h 2888770"/>
                  <a:gd name="connsiteX52" fmla="*/ 1778828 w 2007426"/>
                  <a:gd name="connsiteY52" fmla="*/ 2017230 h 2888770"/>
                  <a:gd name="connsiteX53" fmla="*/ 1764540 w 2007426"/>
                  <a:gd name="connsiteY53" fmla="*/ 2060094 h 2888770"/>
                  <a:gd name="connsiteX54" fmla="*/ 1783590 w 2007426"/>
                  <a:gd name="connsiteY54" fmla="*/ 2074382 h 2888770"/>
                  <a:gd name="connsiteX55" fmla="*/ 1783590 w 2007426"/>
                  <a:gd name="connsiteY55" fmla="*/ 2260118 h 2888770"/>
                  <a:gd name="connsiteX56" fmla="*/ 1726440 w 2007426"/>
                  <a:gd name="connsiteY56" fmla="*/ 2355368 h 2888770"/>
                  <a:gd name="connsiteX57" fmla="*/ 1783590 w 2007426"/>
                  <a:gd name="connsiteY57" fmla="*/ 2417282 h 2888770"/>
                  <a:gd name="connsiteX58" fmla="*/ 1708802 w 2007426"/>
                  <a:gd name="connsiteY58" fmla="*/ 2482722 h 2888770"/>
                  <a:gd name="connsiteX59" fmla="*/ 1732790 w 2007426"/>
                  <a:gd name="connsiteY59" fmla="*/ 2596668 h 2888770"/>
                  <a:gd name="connsiteX60" fmla="*/ 1707390 w 2007426"/>
                  <a:gd name="connsiteY60" fmla="*/ 2476018 h 2888770"/>
                  <a:gd name="connsiteX61" fmla="*/ 1427990 w 2007426"/>
                  <a:gd name="connsiteY61" fmla="*/ 2514118 h 2888770"/>
                  <a:gd name="connsiteX62" fmla="*/ 1364490 w 2007426"/>
                  <a:gd name="connsiteY62" fmla="*/ 2583968 h 2888770"/>
                  <a:gd name="connsiteX63" fmla="*/ 1243840 w 2007426"/>
                  <a:gd name="connsiteY63" fmla="*/ 2679218 h 2888770"/>
                  <a:gd name="connsiteX64" fmla="*/ 1231140 w 2007426"/>
                  <a:gd name="connsiteY64" fmla="*/ 2609368 h 2888770"/>
                  <a:gd name="connsiteX65" fmla="*/ 1193040 w 2007426"/>
                  <a:gd name="connsiteY65" fmla="*/ 2571268 h 2888770"/>
                  <a:gd name="connsiteX66" fmla="*/ 1110490 w 2007426"/>
                  <a:gd name="connsiteY66" fmla="*/ 2609368 h 2888770"/>
                  <a:gd name="connsiteX67" fmla="*/ 989840 w 2007426"/>
                  <a:gd name="connsiteY67" fmla="*/ 2622068 h 2888770"/>
                  <a:gd name="connsiteX68" fmla="*/ 970790 w 2007426"/>
                  <a:gd name="connsiteY68" fmla="*/ 2660168 h 2888770"/>
                  <a:gd name="connsiteX69" fmla="*/ 767590 w 2007426"/>
                  <a:gd name="connsiteY69" fmla="*/ 2685568 h 2888770"/>
                  <a:gd name="connsiteX70" fmla="*/ 691390 w 2007426"/>
                  <a:gd name="connsiteY70" fmla="*/ 2742718 h 2888770"/>
                  <a:gd name="connsiteX71" fmla="*/ 608840 w 2007426"/>
                  <a:gd name="connsiteY71" fmla="*/ 2780818 h 2888770"/>
                  <a:gd name="connsiteX72" fmla="*/ 424690 w 2007426"/>
                  <a:gd name="connsiteY72" fmla="*/ 2774466 h 2888770"/>
                  <a:gd name="connsiteX73" fmla="*/ 373890 w 2007426"/>
                  <a:gd name="connsiteY73" fmla="*/ 2768118 h 2888770"/>
                  <a:gd name="connsiteX74" fmla="*/ 348490 w 2007426"/>
                  <a:gd name="connsiteY74" fmla="*/ 2831618 h 2888770"/>
                  <a:gd name="connsiteX75" fmla="*/ 259590 w 2007426"/>
                  <a:gd name="connsiteY75" fmla="*/ 2888770 h 2888770"/>
                  <a:gd name="connsiteX76" fmla="*/ 189740 w 2007426"/>
                  <a:gd name="connsiteY76" fmla="*/ 2857018 h 2888770"/>
                  <a:gd name="connsiteX77" fmla="*/ 113540 w 2007426"/>
                  <a:gd name="connsiteY77" fmla="*/ 2869718 h 2888770"/>
                  <a:gd name="connsiteX78" fmla="*/ 11940 w 2007426"/>
                  <a:gd name="connsiteY78" fmla="*/ 2825266 h 2888770"/>
                  <a:gd name="connsiteX79" fmla="*/ 0 w 2007426"/>
                  <a:gd name="connsiteY79" fmla="*/ 2735718 h 2888770"/>
                  <a:gd name="connsiteX80" fmla="*/ 83378 w 2007426"/>
                  <a:gd name="connsiteY80" fmla="*/ 2712554 h 2888770"/>
                  <a:gd name="connsiteX81" fmla="*/ 116714 w 2007426"/>
                  <a:gd name="connsiteY81" fmla="*/ 2726842 h 2888770"/>
                  <a:gd name="connsiteX82" fmla="*/ 178626 w 2007426"/>
                  <a:gd name="connsiteY82" fmla="*/ 2693506 h 2888770"/>
                  <a:gd name="connsiteX83" fmla="*/ 392938 w 2007426"/>
                  <a:gd name="connsiteY83" fmla="*/ 2622068 h 2888770"/>
                  <a:gd name="connsiteX84" fmla="*/ 421514 w 2007426"/>
                  <a:gd name="connsiteY84" fmla="*/ 2545868 h 2888770"/>
                  <a:gd name="connsiteX85" fmla="*/ 573914 w 2007426"/>
                  <a:gd name="connsiteY85" fmla="*/ 2422042 h 2888770"/>
                  <a:gd name="connsiteX86" fmla="*/ 688214 w 2007426"/>
                  <a:gd name="connsiteY86" fmla="*/ 2298218 h 2888770"/>
                  <a:gd name="connsiteX87" fmla="*/ 764414 w 2007426"/>
                  <a:gd name="connsiteY87" fmla="*/ 2250594 h 2888770"/>
                  <a:gd name="connsiteX88" fmla="*/ 821566 w 2007426"/>
                  <a:gd name="connsiteY88" fmla="*/ 2202968 h 2888770"/>
                  <a:gd name="connsiteX89" fmla="*/ 826326 w 2007426"/>
                  <a:gd name="connsiteY89" fmla="*/ 2064856 h 2888770"/>
                  <a:gd name="connsiteX90" fmla="*/ 921578 w 2007426"/>
                  <a:gd name="connsiteY90" fmla="*/ 1988656 h 2888770"/>
                  <a:gd name="connsiteX91" fmla="*/ 1007302 w 2007426"/>
                  <a:gd name="connsiteY91" fmla="*/ 1931506 h 2888770"/>
                  <a:gd name="connsiteX92" fmla="*/ 1031114 w 2007426"/>
                  <a:gd name="connsiteY92" fmla="*/ 1874356 h 2888770"/>
                  <a:gd name="connsiteX93" fmla="*/ 1045402 w 2007426"/>
                  <a:gd name="connsiteY93" fmla="*/ 1821968 h 2888770"/>
                  <a:gd name="connsiteX94" fmla="*/ 1078738 w 2007426"/>
                  <a:gd name="connsiteY94" fmla="*/ 1788630 h 2888770"/>
                  <a:gd name="connsiteX95" fmla="*/ 1078738 w 2007426"/>
                  <a:gd name="connsiteY95" fmla="*/ 1736242 h 2888770"/>
                  <a:gd name="connsiteX96" fmla="*/ 1026354 w 2007426"/>
                  <a:gd name="connsiteY96" fmla="*/ 1712430 h 2888770"/>
                  <a:gd name="connsiteX97" fmla="*/ 1026354 w 2007426"/>
                  <a:gd name="connsiteY97" fmla="*/ 1679094 h 2888770"/>
                  <a:gd name="connsiteX98" fmla="*/ 1016826 w 2007426"/>
                  <a:gd name="connsiteY98" fmla="*/ 1636230 h 2888770"/>
                  <a:gd name="connsiteX99" fmla="*/ 1069214 w 2007426"/>
                  <a:gd name="connsiteY99" fmla="*/ 1607656 h 2888770"/>
                  <a:gd name="connsiteX100" fmla="*/ 1088266 w 2007426"/>
                  <a:gd name="connsiteY100" fmla="*/ 1521930 h 2888770"/>
                  <a:gd name="connsiteX101" fmla="*/ 1007302 w 2007426"/>
                  <a:gd name="connsiteY101" fmla="*/ 1469542 h 2888770"/>
                  <a:gd name="connsiteX102" fmla="*/ 1012066 w 2007426"/>
                  <a:gd name="connsiteY102" fmla="*/ 1431442 h 2888770"/>
                  <a:gd name="connsiteX103" fmla="*/ 950154 w 2007426"/>
                  <a:gd name="connsiteY103" fmla="*/ 1417156 h 2888770"/>
                  <a:gd name="connsiteX104" fmla="*/ 978726 w 2007426"/>
                  <a:gd name="connsiteY104" fmla="*/ 1379056 h 2888770"/>
                  <a:gd name="connsiteX105" fmla="*/ 929322 w 2007426"/>
                  <a:gd name="connsiteY105" fmla="*/ 1303648 h 2888770"/>
                  <a:gd name="connsiteX106" fmla="*/ 970790 w 2007426"/>
                  <a:gd name="connsiteY106" fmla="*/ 1288568 h 2888770"/>
                  <a:gd name="connsiteX107" fmla="*/ 1091438 w 2007426"/>
                  <a:gd name="connsiteY107" fmla="*/ 1199668 h 2888770"/>
                  <a:gd name="connsiteX108" fmla="*/ 1097790 w 2007426"/>
                  <a:gd name="connsiteY108" fmla="*/ 1085368 h 2888770"/>
                  <a:gd name="connsiteX109" fmla="*/ 1046990 w 2007426"/>
                  <a:gd name="connsiteY109" fmla="*/ 1047268 h 2888770"/>
                  <a:gd name="connsiteX110" fmla="*/ 1059690 w 2007426"/>
                  <a:gd name="connsiteY110" fmla="*/ 996468 h 2888770"/>
                  <a:gd name="connsiteX111" fmla="*/ 1002538 w 2007426"/>
                  <a:gd name="connsiteY111" fmla="*/ 907568 h 2888770"/>
                  <a:gd name="connsiteX112" fmla="*/ 1021590 w 2007426"/>
                  <a:gd name="connsiteY112" fmla="*/ 748818 h 2888770"/>
                  <a:gd name="connsiteX113" fmla="*/ 1046990 w 2007426"/>
                  <a:gd name="connsiteY113" fmla="*/ 621818 h 2888770"/>
                  <a:gd name="connsiteX114" fmla="*/ 970790 w 2007426"/>
                  <a:gd name="connsiteY114" fmla="*/ 520218 h 2888770"/>
                  <a:gd name="connsiteX115" fmla="*/ 1008890 w 2007426"/>
                  <a:gd name="connsiteY115" fmla="*/ 501168 h 2888770"/>
                  <a:gd name="connsiteX116" fmla="*/ 1110490 w 2007426"/>
                  <a:gd name="connsiteY116" fmla="*/ 507518 h 2888770"/>
                  <a:gd name="connsiteX117" fmla="*/ 1116838 w 2007426"/>
                  <a:gd name="connsiteY117" fmla="*/ 463068 h 2888770"/>
                  <a:gd name="connsiteX118" fmla="*/ 1078738 w 2007426"/>
                  <a:gd name="connsiteY118" fmla="*/ 444018 h 2888770"/>
                  <a:gd name="connsiteX119" fmla="*/ 919990 w 2007426"/>
                  <a:gd name="connsiteY119" fmla="*/ 399568 h 2888770"/>
                  <a:gd name="connsiteX120" fmla="*/ 875538 w 2007426"/>
                  <a:gd name="connsiteY120" fmla="*/ 355118 h 2888770"/>
                  <a:gd name="connsiteX121" fmla="*/ 812038 w 2007426"/>
                  <a:gd name="connsiteY121" fmla="*/ 367818 h 2888770"/>
                  <a:gd name="connsiteX122" fmla="*/ 761238 w 2007426"/>
                  <a:gd name="connsiteY122" fmla="*/ 304318 h 2888770"/>
                  <a:gd name="connsiteX123" fmla="*/ 799338 w 2007426"/>
                  <a:gd name="connsiteY123" fmla="*/ 247168 h 2888770"/>
                  <a:gd name="connsiteX124" fmla="*/ 773938 w 2007426"/>
                  <a:gd name="connsiteY124" fmla="*/ 107468 h 2888770"/>
                  <a:gd name="connsiteX125" fmla="*/ 716790 w 2007426"/>
                  <a:gd name="connsiteY125" fmla="*/ 63018 h 2888770"/>
                  <a:gd name="connsiteX126" fmla="*/ 761238 w 2007426"/>
                  <a:gd name="connsiteY126" fmla="*/ 12218 h 2888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2007426" h="2888770">
                    <a:moveTo>
                      <a:pt x="1732790" y="2596668"/>
                    </a:moveTo>
                    <a:lnTo>
                      <a:pt x="1726822" y="2668292"/>
                    </a:lnTo>
                    <a:lnTo>
                      <a:pt x="1726822" y="2668292"/>
                    </a:lnTo>
                    <a:close/>
                    <a:moveTo>
                      <a:pt x="828438" y="0"/>
                    </a:moveTo>
                    <a:lnTo>
                      <a:pt x="859666" y="12218"/>
                    </a:lnTo>
                    <a:lnTo>
                      <a:pt x="873954" y="88418"/>
                    </a:lnTo>
                    <a:lnTo>
                      <a:pt x="854902" y="121756"/>
                    </a:lnTo>
                    <a:lnTo>
                      <a:pt x="897766" y="155094"/>
                    </a:lnTo>
                    <a:lnTo>
                      <a:pt x="973966" y="150330"/>
                    </a:lnTo>
                    <a:lnTo>
                      <a:pt x="997778" y="169382"/>
                    </a:lnTo>
                    <a:lnTo>
                      <a:pt x="1040638" y="155094"/>
                    </a:lnTo>
                    <a:lnTo>
                      <a:pt x="1212090" y="240818"/>
                    </a:lnTo>
                    <a:lnTo>
                      <a:pt x="1183514" y="393218"/>
                    </a:lnTo>
                    <a:lnTo>
                      <a:pt x="1264478" y="417030"/>
                    </a:lnTo>
                    <a:lnTo>
                      <a:pt x="1369254" y="488468"/>
                    </a:lnTo>
                    <a:lnTo>
                      <a:pt x="1464502" y="502756"/>
                    </a:lnTo>
                    <a:lnTo>
                      <a:pt x="1478790" y="436082"/>
                    </a:lnTo>
                    <a:lnTo>
                      <a:pt x="1421638" y="426556"/>
                    </a:lnTo>
                    <a:lnTo>
                      <a:pt x="1412114" y="383694"/>
                    </a:lnTo>
                    <a:lnTo>
                      <a:pt x="1450214" y="374168"/>
                    </a:lnTo>
                    <a:lnTo>
                      <a:pt x="1435926" y="326542"/>
                    </a:lnTo>
                    <a:lnTo>
                      <a:pt x="1474026" y="288442"/>
                    </a:lnTo>
                    <a:lnTo>
                      <a:pt x="1507366" y="321782"/>
                    </a:lnTo>
                    <a:lnTo>
                      <a:pt x="1540702" y="297968"/>
                    </a:lnTo>
                    <a:lnTo>
                      <a:pt x="1593090" y="321782"/>
                    </a:lnTo>
                    <a:lnTo>
                      <a:pt x="1540702" y="455130"/>
                    </a:lnTo>
                    <a:lnTo>
                      <a:pt x="1655002" y="440842"/>
                    </a:lnTo>
                    <a:lnTo>
                      <a:pt x="1688338" y="478942"/>
                    </a:lnTo>
                    <a:lnTo>
                      <a:pt x="1688338" y="512282"/>
                    </a:lnTo>
                    <a:lnTo>
                      <a:pt x="1788354" y="598006"/>
                    </a:lnTo>
                    <a:lnTo>
                      <a:pt x="1778826" y="678968"/>
                    </a:lnTo>
                    <a:lnTo>
                      <a:pt x="1816926" y="702782"/>
                    </a:lnTo>
                    <a:lnTo>
                      <a:pt x="1816926" y="745642"/>
                    </a:lnTo>
                    <a:lnTo>
                      <a:pt x="1864554" y="759930"/>
                    </a:lnTo>
                    <a:lnTo>
                      <a:pt x="2007426" y="921856"/>
                    </a:lnTo>
                    <a:lnTo>
                      <a:pt x="1922974" y="1025504"/>
                    </a:lnTo>
                    <a:lnTo>
                      <a:pt x="1921702" y="1021868"/>
                    </a:lnTo>
                    <a:lnTo>
                      <a:pt x="1864554" y="1021868"/>
                    </a:lnTo>
                    <a:lnTo>
                      <a:pt x="1859790" y="1121882"/>
                    </a:lnTo>
                    <a:lnTo>
                      <a:pt x="1826454" y="1155218"/>
                    </a:lnTo>
                    <a:lnTo>
                      <a:pt x="1850266" y="1231418"/>
                    </a:lnTo>
                    <a:lnTo>
                      <a:pt x="1812166" y="1250468"/>
                    </a:lnTo>
                    <a:lnTo>
                      <a:pt x="1755014" y="1283806"/>
                    </a:lnTo>
                    <a:lnTo>
                      <a:pt x="1745490" y="1326668"/>
                    </a:lnTo>
                    <a:lnTo>
                      <a:pt x="1783590" y="1388582"/>
                    </a:lnTo>
                    <a:lnTo>
                      <a:pt x="1755014" y="1417156"/>
                    </a:lnTo>
                    <a:lnTo>
                      <a:pt x="1721678" y="1583842"/>
                    </a:lnTo>
                    <a:lnTo>
                      <a:pt x="1674054" y="1674330"/>
                    </a:lnTo>
                    <a:lnTo>
                      <a:pt x="1793114" y="1688618"/>
                    </a:lnTo>
                    <a:lnTo>
                      <a:pt x="1793114" y="1736242"/>
                    </a:lnTo>
                    <a:lnTo>
                      <a:pt x="1712154" y="1826730"/>
                    </a:lnTo>
                    <a:lnTo>
                      <a:pt x="1707390" y="1898168"/>
                    </a:lnTo>
                    <a:lnTo>
                      <a:pt x="1778828" y="2017230"/>
                    </a:lnTo>
                    <a:lnTo>
                      <a:pt x="1764540" y="2060094"/>
                    </a:lnTo>
                    <a:lnTo>
                      <a:pt x="1783590" y="2074382"/>
                    </a:lnTo>
                    <a:lnTo>
                      <a:pt x="1783590" y="2260118"/>
                    </a:lnTo>
                    <a:lnTo>
                      <a:pt x="1726440" y="2355368"/>
                    </a:lnTo>
                    <a:lnTo>
                      <a:pt x="1783590" y="2417282"/>
                    </a:lnTo>
                    <a:lnTo>
                      <a:pt x="1708802" y="2482722"/>
                    </a:lnTo>
                    <a:lnTo>
                      <a:pt x="1732790" y="2596668"/>
                    </a:lnTo>
                    <a:lnTo>
                      <a:pt x="1707390" y="2476018"/>
                    </a:lnTo>
                    <a:lnTo>
                      <a:pt x="1427990" y="2514118"/>
                    </a:lnTo>
                    <a:lnTo>
                      <a:pt x="1364490" y="2583968"/>
                    </a:lnTo>
                    <a:lnTo>
                      <a:pt x="1243840" y="2679218"/>
                    </a:lnTo>
                    <a:lnTo>
                      <a:pt x="1231140" y="2609368"/>
                    </a:lnTo>
                    <a:lnTo>
                      <a:pt x="1193040" y="2571268"/>
                    </a:lnTo>
                    <a:lnTo>
                      <a:pt x="1110490" y="2609368"/>
                    </a:lnTo>
                    <a:lnTo>
                      <a:pt x="989840" y="2622068"/>
                    </a:lnTo>
                    <a:lnTo>
                      <a:pt x="970790" y="2660168"/>
                    </a:lnTo>
                    <a:lnTo>
                      <a:pt x="767590" y="2685568"/>
                    </a:lnTo>
                    <a:lnTo>
                      <a:pt x="691390" y="2742718"/>
                    </a:lnTo>
                    <a:lnTo>
                      <a:pt x="608840" y="2780818"/>
                    </a:lnTo>
                    <a:lnTo>
                      <a:pt x="424690" y="2774466"/>
                    </a:lnTo>
                    <a:lnTo>
                      <a:pt x="373890" y="2768118"/>
                    </a:lnTo>
                    <a:lnTo>
                      <a:pt x="348490" y="2831618"/>
                    </a:lnTo>
                    <a:lnTo>
                      <a:pt x="259590" y="2888770"/>
                    </a:lnTo>
                    <a:lnTo>
                      <a:pt x="189740" y="2857018"/>
                    </a:lnTo>
                    <a:lnTo>
                      <a:pt x="113540" y="2869718"/>
                    </a:lnTo>
                    <a:lnTo>
                      <a:pt x="11940" y="2825266"/>
                    </a:lnTo>
                    <a:lnTo>
                      <a:pt x="0" y="2735718"/>
                    </a:lnTo>
                    <a:lnTo>
                      <a:pt x="83378" y="2712554"/>
                    </a:lnTo>
                    <a:lnTo>
                      <a:pt x="116714" y="2726842"/>
                    </a:lnTo>
                    <a:lnTo>
                      <a:pt x="178626" y="2693506"/>
                    </a:lnTo>
                    <a:lnTo>
                      <a:pt x="392938" y="2622068"/>
                    </a:lnTo>
                    <a:lnTo>
                      <a:pt x="421514" y="2545868"/>
                    </a:lnTo>
                    <a:lnTo>
                      <a:pt x="573914" y="2422042"/>
                    </a:lnTo>
                    <a:lnTo>
                      <a:pt x="688214" y="2298218"/>
                    </a:lnTo>
                    <a:lnTo>
                      <a:pt x="764414" y="2250594"/>
                    </a:lnTo>
                    <a:lnTo>
                      <a:pt x="821566" y="2202968"/>
                    </a:lnTo>
                    <a:lnTo>
                      <a:pt x="826326" y="2064856"/>
                    </a:lnTo>
                    <a:lnTo>
                      <a:pt x="921578" y="1988656"/>
                    </a:lnTo>
                    <a:lnTo>
                      <a:pt x="1007302" y="1931506"/>
                    </a:lnTo>
                    <a:lnTo>
                      <a:pt x="1031114" y="1874356"/>
                    </a:lnTo>
                    <a:lnTo>
                      <a:pt x="1045402" y="1821968"/>
                    </a:lnTo>
                    <a:lnTo>
                      <a:pt x="1078738" y="1788630"/>
                    </a:lnTo>
                    <a:lnTo>
                      <a:pt x="1078738" y="1736242"/>
                    </a:lnTo>
                    <a:lnTo>
                      <a:pt x="1026354" y="1712430"/>
                    </a:lnTo>
                    <a:lnTo>
                      <a:pt x="1026354" y="1679094"/>
                    </a:lnTo>
                    <a:lnTo>
                      <a:pt x="1016826" y="1636230"/>
                    </a:lnTo>
                    <a:lnTo>
                      <a:pt x="1069214" y="1607656"/>
                    </a:lnTo>
                    <a:lnTo>
                      <a:pt x="1088266" y="1521930"/>
                    </a:lnTo>
                    <a:lnTo>
                      <a:pt x="1007302" y="1469542"/>
                    </a:lnTo>
                    <a:lnTo>
                      <a:pt x="1012066" y="1431442"/>
                    </a:lnTo>
                    <a:lnTo>
                      <a:pt x="950154" y="1417156"/>
                    </a:lnTo>
                    <a:lnTo>
                      <a:pt x="978726" y="1379056"/>
                    </a:lnTo>
                    <a:lnTo>
                      <a:pt x="929322" y="1303648"/>
                    </a:lnTo>
                    <a:lnTo>
                      <a:pt x="970790" y="1288568"/>
                    </a:lnTo>
                    <a:lnTo>
                      <a:pt x="1091438" y="1199668"/>
                    </a:lnTo>
                    <a:lnTo>
                      <a:pt x="1097790" y="1085368"/>
                    </a:lnTo>
                    <a:lnTo>
                      <a:pt x="1046990" y="1047268"/>
                    </a:lnTo>
                    <a:lnTo>
                      <a:pt x="1059690" y="996468"/>
                    </a:lnTo>
                    <a:lnTo>
                      <a:pt x="1002538" y="907568"/>
                    </a:lnTo>
                    <a:lnTo>
                      <a:pt x="1021590" y="748818"/>
                    </a:lnTo>
                    <a:lnTo>
                      <a:pt x="1046990" y="621818"/>
                    </a:lnTo>
                    <a:lnTo>
                      <a:pt x="970790" y="520218"/>
                    </a:lnTo>
                    <a:lnTo>
                      <a:pt x="1008890" y="501168"/>
                    </a:lnTo>
                    <a:lnTo>
                      <a:pt x="1110490" y="507518"/>
                    </a:lnTo>
                    <a:lnTo>
                      <a:pt x="1116838" y="463068"/>
                    </a:lnTo>
                    <a:lnTo>
                      <a:pt x="1078738" y="444018"/>
                    </a:lnTo>
                    <a:lnTo>
                      <a:pt x="919990" y="399568"/>
                    </a:lnTo>
                    <a:lnTo>
                      <a:pt x="875538" y="355118"/>
                    </a:lnTo>
                    <a:lnTo>
                      <a:pt x="812038" y="367818"/>
                    </a:lnTo>
                    <a:lnTo>
                      <a:pt x="761238" y="304318"/>
                    </a:lnTo>
                    <a:lnTo>
                      <a:pt x="799338" y="247168"/>
                    </a:lnTo>
                    <a:lnTo>
                      <a:pt x="773938" y="107468"/>
                    </a:lnTo>
                    <a:lnTo>
                      <a:pt x="716790" y="63018"/>
                    </a:lnTo>
                    <a:lnTo>
                      <a:pt x="761238" y="12218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5F768288-1E2B-983E-A8E0-B882A4BD74B1}"/>
                  </a:ext>
                </a:extLst>
              </p:cNvPr>
              <p:cNvSpPr/>
              <p:nvPr/>
            </p:nvSpPr>
            <p:spPr>
              <a:xfrm>
                <a:off x="866240" y="2058429"/>
                <a:ext cx="660974" cy="718331"/>
              </a:xfrm>
              <a:custGeom>
                <a:avLst/>
                <a:gdLst>
                  <a:gd name="connsiteX0" fmla="*/ 1162050 w 3672300"/>
                  <a:gd name="connsiteY0" fmla="*/ 0 h 3990974"/>
                  <a:gd name="connsiteX1" fmla="*/ 1346200 w 3672300"/>
                  <a:gd name="connsiteY1" fmla="*/ 177800 h 3990974"/>
                  <a:gd name="connsiteX2" fmla="*/ 1339850 w 3672300"/>
                  <a:gd name="connsiteY2" fmla="*/ 215900 h 3990974"/>
                  <a:gd name="connsiteX3" fmla="*/ 1403350 w 3672300"/>
                  <a:gd name="connsiteY3" fmla="*/ 292100 h 3990974"/>
                  <a:gd name="connsiteX4" fmla="*/ 1371600 w 3672300"/>
                  <a:gd name="connsiteY4" fmla="*/ 374650 h 3990974"/>
                  <a:gd name="connsiteX5" fmla="*/ 1257300 w 3672300"/>
                  <a:gd name="connsiteY5" fmla="*/ 425450 h 3990974"/>
                  <a:gd name="connsiteX6" fmla="*/ 1231900 w 3672300"/>
                  <a:gd name="connsiteY6" fmla="*/ 457200 h 3990974"/>
                  <a:gd name="connsiteX7" fmla="*/ 1212850 w 3672300"/>
                  <a:gd name="connsiteY7" fmla="*/ 520700 h 3990974"/>
                  <a:gd name="connsiteX8" fmla="*/ 1219200 w 3672300"/>
                  <a:gd name="connsiteY8" fmla="*/ 546100 h 3990974"/>
                  <a:gd name="connsiteX9" fmla="*/ 1073150 w 3672300"/>
                  <a:gd name="connsiteY9" fmla="*/ 723900 h 3990974"/>
                  <a:gd name="connsiteX10" fmla="*/ 1028700 w 3672300"/>
                  <a:gd name="connsiteY10" fmla="*/ 762000 h 3990974"/>
                  <a:gd name="connsiteX11" fmla="*/ 1035050 w 3672300"/>
                  <a:gd name="connsiteY11" fmla="*/ 869950 h 3990974"/>
                  <a:gd name="connsiteX12" fmla="*/ 1073150 w 3672300"/>
                  <a:gd name="connsiteY12" fmla="*/ 869950 h 3990974"/>
                  <a:gd name="connsiteX13" fmla="*/ 1085850 w 3672300"/>
                  <a:gd name="connsiteY13" fmla="*/ 812800 h 3990974"/>
                  <a:gd name="connsiteX14" fmla="*/ 1143000 w 3672300"/>
                  <a:gd name="connsiteY14" fmla="*/ 787400 h 3990974"/>
                  <a:gd name="connsiteX15" fmla="*/ 1143000 w 3672300"/>
                  <a:gd name="connsiteY15" fmla="*/ 730250 h 3990974"/>
                  <a:gd name="connsiteX16" fmla="*/ 1231900 w 3672300"/>
                  <a:gd name="connsiteY16" fmla="*/ 679450 h 3990974"/>
                  <a:gd name="connsiteX17" fmla="*/ 1231900 w 3672300"/>
                  <a:gd name="connsiteY17" fmla="*/ 736600 h 3990974"/>
                  <a:gd name="connsiteX18" fmla="*/ 1276350 w 3672300"/>
                  <a:gd name="connsiteY18" fmla="*/ 793750 h 3990974"/>
                  <a:gd name="connsiteX19" fmla="*/ 1263650 w 3672300"/>
                  <a:gd name="connsiteY19" fmla="*/ 838200 h 3990974"/>
                  <a:gd name="connsiteX20" fmla="*/ 1193800 w 3672300"/>
                  <a:gd name="connsiteY20" fmla="*/ 819150 h 3990974"/>
                  <a:gd name="connsiteX21" fmla="*/ 1181100 w 3672300"/>
                  <a:gd name="connsiteY21" fmla="*/ 857250 h 3990974"/>
                  <a:gd name="connsiteX22" fmla="*/ 1219200 w 3672300"/>
                  <a:gd name="connsiteY22" fmla="*/ 895350 h 3990974"/>
                  <a:gd name="connsiteX23" fmla="*/ 1276350 w 3672300"/>
                  <a:gd name="connsiteY23" fmla="*/ 895350 h 3990974"/>
                  <a:gd name="connsiteX24" fmla="*/ 1333500 w 3672300"/>
                  <a:gd name="connsiteY24" fmla="*/ 971550 h 3990974"/>
                  <a:gd name="connsiteX25" fmla="*/ 1428750 w 3672300"/>
                  <a:gd name="connsiteY25" fmla="*/ 971550 h 3990974"/>
                  <a:gd name="connsiteX26" fmla="*/ 1460500 w 3672300"/>
                  <a:gd name="connsiteY26" fmla="*/ 958850 h 3990974"/>
                  <a:gd name="connsiteX27" fmla="*/ 1466850 w 3672300"/>
                  <a:gd name="connsiteY27" fmla="*/ 1009650 h 3990974"/>
                  <a:gd name="connsiteX28" fmla="*/ 1428750 w 3672300"/>
                  <a:gd name="connsiteY28" fmla="*/ 1174750 h 3990974"/>
                  <a:gd name="connsiteX29" fmla="*/ 1485900 w 3672300"/>
                  <a:gd name="connsiteY29" fmla="*/ 1143000 h 3990974"/>
                  <a:gd name="connsiteX30" fmla="*/ 1517650 w 3672300"/>
                  <a:gd name="connsiteY30" fmla="*/ 1060450 h 3990974"/>
                  <a:gd name="connsiteX31" fmla="*/ 1644650 w 3672300"/>
                  <a:gd name="connsiteY31" fmla="*/ 1092200 h 3990974"/>
                  <a:gd name="connsiteX32" fmla="*/ 1657350 w 3672300"/>
                  <a:gd name="connsiteY32" fmla="*/ 1041400 h 3990974"/>
                  <a:gd name="connsiteX33" fmla="*/ 1530350 w 3672300"/>
                  <a:gd name="connsiteY33" fmla="*/ 990600 h 3990974"/>
                  <a:gd name="connsiteX34" fmla="*/ 1511300 w 3672300"/>
                  <a:gd name="connsiteY34" fmla="*/ 895350 h 3990974"/>
                  <a:gd name="connsiteX35" fmla="*/ 1765300 w 3672300"/>
                  <a:gd name="connsiteY35" fmla="*/ 762000 h 3990974"/>
                  <a:gd name="connsiteX36" fmla="*/ 1809750 w 3672300"/>
                  <a:gd name="connsiteY36" fmla="*/ 717550 h 3990974"/>
                  <a:gd name="connsiteX37" fmla="*/ 1841500 w 3672300"/>
                  <a:gd name="connsiteY37" fmla="*/ 755650 h 3990974"/>
                  <a:gd name="connsiteX38" fmla="*/ 1930400 w 3672300"/>
                  <a:gd name="connsiteY38" fmla="*/ 806450 h 3990974"/>
                  <a:gd name="connsiteX39" fmla="*/ 1931006 w 3672300"/>
                  <a:gd name="connsiteY39" fmla="*/ 830068 h 3990974"/>
                  <a:gd name="connsiteX40" fmla="*/ 1831340 w 3672300"/>
                  <a:gd name="connsiteY40" fmla="*/ 956310 h 3990974"/>
                  <a:gd name="connsiteX41" fmla="*/ 1877060 w 3672300"/>
                  <a:gd name="connsiteY41" fmla="*/ 1055370 h 3990974"/>
                  <a:gd name="connsiteX42" fmla="*/ 1861820 w 3672300"/>
                  <a:gd name="connsiteY42" fmla="*/ 1177290 h 3990974"/>
                  <a:gd name="connsiteX43" fmla="*/ 2044700 w 3672300"/>
                  <a:gd name="connsiteY43" fmla="*/ 1337310 h 3990974"/>
                  <a:gd name="connsiteX44" fmla="*/ 2059940 w 3672300"/>
                  <a:gd name="connsiteY44" fmla="*/ 1489710 h 3990974"/>
                  <a:gd name="connsiteX45" fmla="*/ 2341880 w 3672300"/>
                  <a:gd name="connsiteY45" fmla="*/ 1527810 h 3990974"/>
                  <a:gd name="connsiteX46" fmla="*/ 2524760 w 3672300"/>
                  <a:gd name="connsiteY46" fmla="*/ 1581150 h 3990974"/>
                  <a:gd name="connsiteX47" fmla="*/ 2593340 w 3672300"/>
                  <a:gd name="connsiteY47" fmla="*/ 1619250 h 3990974"/>
                  <a:gd name="connsiteX48" fmla="*/ 2646680 w 3672300"/>
                  <a:gd name="connsiteY48" fmla="*/ 1588770 h 3990974"/>
                  <a:gd name="connsiteX49" fmla="*/ 2722880 w 3672300"/>
                  <a:gd name="connsiteY49" fmla="*/ 1565910 h 3990974"/>
                  <a:gd name="connsiteX50" fmla="*/ 2799080 w 3672300"/>
                  <a:gd name="connsiteY50" fmla="*/ 1604010 h 3990974"/>
                  <a:gd name="connsiteX51" fmla="*/ 2805574 w 3672300"/>
                  <a:gd name="connsiteY51" fmla="*/ 1598006 h 3990974"/>
                  <a:gd name="connsiteX52" fmla="*/ 2806700 w 3672300"/>
                  <a:gd name="connsiteY52" fmla="*/ 1604010 h 3990974"/>
                  <a:gd name="connsiteX53" fmla="*/ 2951480 w 3672300"/>
                  <a:gd name="connsiteY53" fmla="*/ 1764030 h 3990974"/>
                  <a:gd name="connsiteX54" fmla="*/ 2989580 w 3672300"/>
                  <a:gd name="connsiteY54" fmla="*/ 1870710 h 3990974"/>
                  <a:gd name="connsiteX55" fmla="*/ 3103880 w 3672300"/>
                  <a:gd name="connsiteY55" fmla="*/ 1863090 h 3990974"/>
                  <a:gd name="connsiteX56" fmla="*/ 2989580 w 3672300"/>
                  <a:gd name="connsiteY56" fmla="*/ 2099310 h 3990974"/>
                  <a:gd name="connsiteX57" fmla="*/ 3088640 w 3672300"/>
                  <a:gd name="connsiteY57" fmla="*/ 2343150 h 3990974"/>
                  <a:gd name="connsiteX58" fmla="*/ 3020060 w 3672300"/>
                  <a:gd name="connsiteY58" fmla="*/ 2686050 h 3990974"/>
                  <a:gd name="connsiteX59" fmla="*/ 2966720 w 3672300"/>
                  <a:gd name="connsiteY59" fmla="*/ 2731770 h 3990974"/>
                  <a:gd name="connsiteX60" fmla="*/ 3035300 w 3672300"/>
                  <a:gd name="connsiteY60" fmla="*/ 2868930 h 3990974"/>
                  <a:gd name="connsiteX61" fmla="*/ 3004820 w 3672300"/>
                  <a:gd name="connsiteY61" fmla="*/ 2937510 h 3990974"/>
                  <a:gd name="connsiteX62" fmla="*/ 3058160 w 3672300"/>
                  <a:gd name="connsiteY62" fmla="*/ 2960370 h 3990974"/>
                  <a:gd name="connsiteX63" fmla="*/ 3088640 w 3672300"/>
                  <a:gd name="connsiteY63" fmla="*/ 3028950 h 3990974"/>
                  <a:gd name="connsiteX64" fmla="*/ 3149600 w 3672300"/>
                  <a:gd name="connsiteY64" fmla="*/ 3097530 h 3990974"/>
                  <a:gd name="connsiteX65" fmla="*/ 3111500 w 3672300"/>
                  <a:gd name="connsiteY65" fmla="*/ 3303270 h 3990974"/>
                  <a:gd name="connsiteX66" fmla="*/ 3202940 w 3672300"/>
                  <a:gd name="connsiteY66" fmla="*/ 3371850 h 3990974"/>
                  <a:gd name="connsiteX67" fmla="*/ 3324860 w 3672300"/>
                  <a:gd name="connsiteY67" fmla="*/ 3326130 h 3990974"/>
                  <a:gd name="connsiteX68" fmla="*/ 3332480 w 3672300"/>
                  <a:gd name="connsiteY68" fmla="*/ 3425190 h 3990974"/>
                  <a:gd name="connsiteX69" fmla="*/ 3431540 w 3672300"/>
                  <a:gd name="connsiteY69" fmla="*/ 3463290 h 3990974"/>
                  <a:gd name="connsiteX70" fmla="*/ 3538220 w 3672300"/>
                  <a:gd name="connsiteY70" fmla="*/ 3501390 h 3990974"/>
                  <a:gd name="connsiteX71" fmla="*/ 3538220 w 3672300"/>
                  <a:gd name="connsiteY71" fmla="*/ 3547110 h 3990974"/>
                  <a:gd name="connsiteX72" fmla="*/ 3583940 w 3672300"/>
                  <a:gd name="connsiteY72" fmla="*/ 3577590 h 3990974"/>
                  <a:gd name="connsiteX73" fmla="*/ 3553460 w 3672300"/>
                  <a:gd name="connsiteY73" fmla="*/ 3623310 h 3990974"/>
                  <a:gd name="connsiteX74" fmla="*/ 3591560 w 3672300"/>
                  <a:gd name="connsiteY74" fmla="*/ 3707130 h 3990974"/>
                  <a:gd name="connsiteX75" fmla="*/ 3604624 w 3672300"/>
                  <a:gd name="connsiteY75" fmla="*/ 3701686 h 3990974"/>
                  <a:gd name="connsiteX76" fmla="*/ 3652520 w 3672300"/>
                  <a:gd name="connsiteY76" fmla="*/ 3737610 h 3990974"/>
                  <a:gd name="connsiteX77" fmla="*/ 3629660 w 3672300"/>
                  <a:gd name="connsiteY77" fmla="*/ 3790950 h 3990974"/>
                  <a:gd name="connsiteX78" fmla="*/ 3669164 w 3672300"/>
                  <a:gd name="connsiteY78" fmla="*/ 3875602 h 3990974"/>
                  <a:gd name="connsiteX79" fmla="*/ 3671272 w 3672300"/>
                  <a:gd name="connsiteY79" fmla="*/ 3871914 h 3990974"/>
                  <a:gd name="connsiteX80" fmla="*/ 3672300 w 3672300"/>
                  <a:gd name="connsiteY80" fmla="*/ 3873972 h 3990974"/>
                  <a:gd name="connsiteX81" fmla="*/ 3616324 w 3672300"/>
                  <a:gd name="connsiteY81" fmla="*/ 3971926 h 3990974"/>
                  <a:gd name="connsiteX82" fmla="*/ 3568700 w 3672300"/>
                  <a:gd name="connsiteY82" fmla="*/ 3976688 h 3990974"/>
                  <a:gd name="connsiteX83" fmla="*/ 3540124 w 3672300"/>
                  <a:gd name="connsiteY83" fmla="*/ 3962400 h 3990974"/>
                  <a:gd name="connsiteX84" fmla="*/ 3468688 w 3672300"/>
                  <a:gd name="connsiteY84" fmla="*/ 3957638 h 3990974"/>
                  <a:gd name="connsiteX85" fmla="*/ 3444876 w 3672300"/>
                  <a:gd name="connsiteY85" fmla="*/ 3876674 h 3990974"/>
                  <a:gd name="connsiteX86" fmla="*/ 3387724 w 3672300"/>
                  <a:gd name="connsiteY86" fmla="*/ 3862388 h 3990974"/>
                  <a:gd name="connsiteX87" fmla="*/ 3297238 w 3672300"/>
                  <a:gd name="connsiteY87" fmla="*/ 3871914 h 3990974"/>
                  <a:gd name="connsiteX88" fmla="*/ 3249612 w 3672300"/>
                  <a:gd name="connsiteY88" fmla="*/ 3838574 h 3990974"/>
                  <a:gd name="connsiteX89" fmla="*/ 3178176 w 3672300"/>
                  <a:gd name="connsiteY89" fmla="*/ 3976688 h 3990974"/>
                  <a:gd name="connsiteX90" fmla="*/ 3011488 w 3672300"/>
                  <a:gd name="connsiteY90" fmla="*/ 3990974 h 3990974"/>
                  <a:gd name="connsiteX91" fmla="*/ 2930524 w 3672300"/>
                  <a:gd name="connsiteY91" fmla="*/ 3948114 h 3990974"/>
                  <a:gd name="connsiteX92" fmla="*/ 2759076 w 3672300"/>
                  <a:gd name="connsiteY92" fmla="*/ 3905250 h 3990974"/>
                  <a:gd name="connsiteX93" fmla="*/ 2744788 w 3672300"/>
                  <a:gd name="connsiteY93" fmla="*/ 3852862 h 3990974"/>
                  <a:gd name="connsiteX94" fmla="*/ 2711450 w 3672300"/>
                  <a:gd name="connsiteY94" fmla="*/ 3829050 h 3990974"/>
                  <a:gd name="connsiteX95" fmla="*/ 2679384 w 3672300"/>
                  <a:gd name="connsiteY95" fmla="*/ 3737436 h 3990974"/>
                  <a:gd name="connsiteX96" fmla="*/ 2763836 w 3672300"/>
                  <a:gd name="connsiteY96" fmla="*/ 3633788 h 3990974"/>
                  <a:gd name="connsiteX97" fmla="*/ 2620964 w 3672300"/>
                  <a:gd name="connsiteY97" fmla="*/ 3471862 h 3990974"/>
                  <a:gd name="connsiteX98" fmla="*/ 2573336 w 3672300"/>
                  <a:gd name="connsiteY98" fmla="*/ 3457574 h 3990974"/>
                  <a:gd name="connsiteX99" fmla="*/ 2573336 w 3672300"/>
                  <a:gd name="connsiteY99" fmla="*/ 3414714 h 3990974"/>
                  <a:gd name="connsiteX100" fmla="*/ 2535236 w 3672300"/>
                  <a:gd name="connsiteY100" fmla="*/ 3390900 h 3990974"/>
                  <a:gd name="connsiteX101" fmla="*/ 2544764 w 3672300"/>
                  <a:gd name="connsiteY101" fmla="*/ 3309938 h 3990974"/>
                  <a:gd name="connsiteX102" fmla="*/ 2444748 w 3672300"/>
                  <a:gd name="connsiteY102" fmla="*/ 3224214 h 3990974"/>
                  <a:gd name="connsiteX103" fmla="*/ 2444748 w 3672300"/>
                  <a:gd name="connsiteY103" fmla="*/ 3190874 h 3990974"/>
                  <a:gd name="connsiteX104" fmla="*/ 2411412 w 3672300"/>
                  <a:gd name="connsiteY104" fmla="*/ 3152774 h 3990974"/>
                  <a:gd name="connsiteX105" fmla="*/ 2297112 w 3672300"/>
                  <a:gd name="connsiteY105" fmla="*/ 3167062 h 3990974"/>
                  <a:gd name="connsiteX106" fmla="*/ 2349500 w 3672300"/>
                  <a:gd name="connsiteY106" fmla="*/ 3033714 h 3990974"/>
                  <a:gd name="connsiteX107" fmla="*/ 2297112 w 3672300"/>
                  <a:gd name="connsiteY107" fmla="*/ 3009900 h 3990974"/>
                  <a:gd name="connsiteX108" fmla="*/ 2263776 w 3672300"/>
                  <a:gd name="connsiteY108" fmla="*/ 3033714 h 3990974"/>
                  <a:gd name="connsiteX109" fmla="*/ 2230436 w 3672300"/>
                  <a:gd name="connsiteY109" fmla="*/ 3000374 h 3990974"/>
                  <a:gd name="connsiteX110" fmla="*/ 2192336 w 3672300"/>
                  <a:gd name="connsiteY110" fmla="*/ 3038474 h 3990974"/>
                  <a:gd name="connsiteX111" fmla="*/ 2206624 w 3672300"/>
                  <a:gd name="connsiteY111" fmla="*/ 3086100 h 3990974"/>
                  <a:gd name="connsiteX112" fmla="*/ 2168524 w 3672300"/>
                  <a:gd name="connsiteY112" fmla="*/ 3095626 h 3990974"/>
                  <a:gd name="connsiteX113" fmla="*/ 2178048 w 3672300"/>
                  <a:gd name="connsiteY113" fmla="*/ 3138488 h 3990974"/>
                  <a:gd name="connsiteX114" fmla="*/ 2235200 w 3672300"/>
                  <a:gd name="connsiteY114" fmla="*/ 3148014 h 3990974"/>
                  <a:gd name="connsiteX115" fmla="*/ 2220912 w 3672300"/>
                  <a:gd name="connsiteY115" fmla="*/ 3214688 h 3990974"/>
                  <a:gd name="connsiteX116" fmla="*/ 2125664 w 3672300"/>
                  <a:gd name="connsiteY116" fmla="*/ 3200400 h 3990974"/>
                  <a:gd name="connsiteX117" fmla="*/ 2020888 w 3672300"/>
                  <a:gd name="connsiteY117" fmla="*/ 3128962 h 3990974"/>
                  <a:gd name="connsiteX118" fmla="*/ 1939924 w 3672300"/>
                  <a:gd name="connsiteY118" fmla="*/ 3105150 h 3990974"/>
                  <a:gd name="connsiteX119" fmla="*/ 1968500 w 3672300"/>
                  <a:gd name="connsiteY119" fmla="*/ 2952750 h 3990974"/>
                  <a:gd name="connsiteX120" fmla="*/ 1797048 w 3672300"/>
                  <a:gd name="connsiteY120" fmla="*/ 2867026 h 3990974"/>
                  <a:gd name="connsiteX121" fmla="*/ 1754188 w 3672300"/>
                  <a:gd name="connsiteY121" fmla="*/ 2881314 h 3990974"/>
                  <a:gd name="connsiteX122" fmla="*/ 1730376 w 3672300"/>
                  <a:gd name="connsiteY122" fmla="*/ 2862262 h 3990974"/>
                  <a:gd name="connsiteX123" fmla="*/ 1654176 w 3672300"/>
                  <a:gd name="connsiteY123" fmla="*/ 2867026 h 3990974"/>
                  <a:gd name="connsiteX124" fmla="*/ 1611312 w 3672300"/>
                  <a:gd name="connsiteY124" fmla="*/ 2833688 h 3990974"/>
                  <a:gd name="connsiteX125" fmla="*/ 1630364 w 3672300"/>
                  <a:gd name="connsiteY125" fmla="*/ 2800350 h 3990974"/>
                  <a:gd name="connsiteX126" fmla="*/ 1616076 w 3672300"/>
                  <a:gd name="connsiteY126" fmla="*/ 2724150 h 3990974"/>
                  <a:gd name="connsiteX127" fmla="*/ 1584848 w 3672300"/>
                  <a:gd name="connsiteY127" fmla="*/ 2711932 h 3990974"/>
                  <a:gd name="connsiteX128" fmla="*/ 1587500 w 3672300"/>
                  <a:gd name="connsiteY128" fmla="*/ 2711450 h 3990974"/>
                  <a:gd name="connsiteX129" fmla="*/ 1682750 w 3672300"/>
                  <a:gd name="connsiteY129" fmla="*/ 2590800 h 3990974"/>
                  <a:gd name="connsiteX130" fmla="*/ 1651000 w 3672300"/>
                  <a:gd name="connsiteY130" fmla="*/ 2489200 h 3990974"/>
                  <a:gd name="connsiteX131" fmla="*/ 1670050 w 3672300"/>
                  <a:gd name="connsiteY131" fmla="*/ 2419350 h 3990974"/>
                  <a:gd name="connsiteX132" fmla="*/ 1492250 w 3672300"/>
                  <a:gd name="connsiteY132" fmla="*/ 2393950 h 3990974"/>
                  <a:gd name="connsiteX133" fmla="*/ 1454150 w 3672300"/>
                  <a:gd name="connsiteY133" fmla="*/ 2343150 h 3990974"/>
                  <a:gd name="connsiteX134" fmla="*/ 1365250 w 3672300"/>
                  <a:gd name="connsiteY134" fmla="*/ 2368550 h 3990974"/>
                  <a:gd name="connsiteX135" fmla="*/ 1301750 w 3672300"/>
                  <a:gd name="connsiteY135" fmla="*/ 2349500 h 3990974"/>
                  <a:gd name="connsiteX136" fmla="*/ 1365250 w 3672300"/>
                  <a:gd name="connsiteY136" fmla="*/ 2286000 h 3990974"/>
                  <a:gd name="connsiteX137" fmla="*/ 1276350 w 3672300"/>
                  <a:gd name="connsiteY137" fmla="*/ 2241550 h 3990974"/>
                  <a:gd name="connsiteX138" fmla="*/ 1168400 w 3672300"/>
                  <a:gd name="connsiteY138" fmla="*/ 2247900 h 3990974"/>
                  <a:gd name="connsiteX139" fmla="*/ 1149350 w 3672300"/>
                  <a:gd name="connsiteY139" fmla="*/ 2286000 h 3990974"/>
                  <a:gd name="connsiteX140" fmla="*/ 1104900 w 3672300"/>
                  <a:gd name="connsiteY140" fmla="*/ 2298700 h 3990974"/>
                  <a:gd name="connsiteX141" fmla="*/ 1035050 w 3672300"/>
                  <a:gd name="connsiteY141" fmla="*/ 2228850 h 3990974"/>
                  <a:gd name="connsiteX142" fmla="*/ 1073150 w 3672300"/>
                  <a:gd name="connsiteY142" fmla="*/ 2139950 h 3990974"/>
                  <a:gd name="connsiteX143" fmla="*/ 1022350 w 3672300"/>
                  <a:gd name="connsiteY143" fmla="*/ 2095500 h 3990974"/>
                  <a:gd name="connsiteX144" fmla="*/ 914400 w 3672300"/>
                  <a:gd name="connsiteY144" fmla="*/ 2057400 h 3990974"/>
                  <a:gd name="connsiteX145" fmla="*/ 965200 w 3672300"/>
                  <a:gd name="connsiteY145" fmla="*/ 2006600 h 3990974"/>
                  <a:gd name="connsiteX146" fmla="*/ 946150 w 3672300"/>
                  <a:gd name="connsiteY146" fmla="*/ 1930400 h 3990974"/>
                  <a:gd name="connsiteX147" fmla="*/ 800100 w 3672300"/>
                  <a:gd name="connsiteY147" fmla="*/ 1930400 h 3990974"/>
                  <a:gd name="connsiteX148" fmla="*/ 692150 w 3672300"/>
                  <a:gd name="connsiteY148" fmla="*/ 1993900 h 3990974"/>
                  <a:gd name="connsiteX149" fmla="*/ 615950 w 3672300"/>
                  <a:gd name="connsiteY149" fmla="*/ 1911350 h 3990974"/>
                  <a:gd name="connsiteX150" fmla="*/ 514350 w 3672300"/>
                  <a:gd name="connsiteY150" fmla="*/ 1911350 h 3990974"/>
                  <a:gd name="connsiteX151" fmla="*/ 482600 w 3672300"/>
                  <a:gd name="connsiteY151" fmla="*/ 1847850 h 3990974"/>
                  <a:gd name="connsiteX152" fmla="*/ 222250 w 3672300"/>
                  <a:gd name="connsiteY152" fmla="*/ 1746250 h 3990974"/>
                  <a:gd name="connsiteX153" fmla="*/ 228600 w 3672300"/>
                  <a:gd name="connsiteY153" fmla="*/ 1644650 h 3990974"/>
                  <a:gd name="connsiteX154" fmla="*/ 190500 w 3672300"/>
                  <a:gd name="connsiteY154" fmla="*/ 1612900 h 3990974"/>
                  <a:gd name="connsiteX155" fmla="*/ 222250 w 3672300"/>
                  <a:gd name="connsiteY155" fmla="*/ 1574800 h 3990974"/>
                  <a:gd name="connsiteX156" fmla="*/ 234950 w 3672300"/>
                  <a:gd name="connsiteY156" fmla="*/ 1403350 h 3990974"/>
                  <a:gd name="connsiteX157" fmla="*/ 279400 w 3672300"/>
                  <a:gd name="connsiteY157" fmla="*/ 1352550 h 3990974"/>
                  <a:gd name="connsiteX158" fmla="*/ 419100 w 3672300"/>
                  <a:gd name="connsiteY158" fmla="*/ 1435100 h 3990974"/>
                  <a:gd name="connsiteX159" fmla="*/ 438150 w 3672300"/>
                  <a:gd name="connsiteY159" fmla="*/ 1466850 h 3990974"/>
                  <a:gd name="connsiteX160" fmla="*/ 539750 w 3672300"/>
                  <a:gd name="connsiteY160" fmla="*/ 1384300 h 3990974"/>
                  <a:gd name="connsiteX161" fmla="*/ 609600 w 3672300"/>
                  <a:gd name="connsiteY161" fmla="*/ 1384300 h 3990974"/>
                  <a:gd name="connsiteX162" fmla="*/ 628650 w 3672300"/>
                  <a:gd name="connsiteY162" fmla="*/ 1219200 h 3990974"/>
                  <a:gd name="connsiteX163" fmla="*/ 571500 w 3672300"/>
                  <a:gd name="connsiteY163" fmla="*/ 1136650 h 3990974"/>
                  <a:gd name="connsiteX164" fmla="*/ 546100 w 3672300"/>
                  <a:gd name="connsiteY164" fmla="*/ 1028700 h 3990974"/>
                  <a:gd name="connsiteX165" fmla="*/ 596900 w 3672300"/>
                  <a:gd name="connsiteY165" fmla="*/ 977900 h 3990974"/>
                  <a:gd name="connsiteX166" fmla="*/ 552450 w 3672300"/>
                  <a:gd name="connsiteY166" fmla="*/ 889000 h 3990974"/>
                  <a:gd name="connsiteX167" fmla="*/ 457200 w 3672300"/>
                  <a:gd name="connsiteY167" fmla="*/ 895350 h 3990974"/>
                  <a:gd name="connsiteX168" fmla="*/ 241300 w 3672300"/>
                  <a:gd name="connsiteY168" fmla="*/ 1009650 h 3990974"/>
                  <a:gd name="connsiteX169" fmla="*/ 196850 w 3672300"/>
                  <a:gd name="connsiteY169" fmla="*/ 965200 h 3990974"/>
                  <a:gd name="connsiteX170" fmla="*/ 203200 w 3672300"/>
                  <a:gd name="connsiteY170" fmla="*/ 889000 h 3990974"/>
                  <a:gd name="connsiteX171" fmla="*/ 0 w 3672300"/>
                  <a:gd name="connsiteY171" fmla="*/ 685800 h 3990974"/>
                  <a:gd name="connsiteX172" fmla="*/ 76200 w 3672300"/>
                  <a:gd name="connsiteY172" fmla="*/ 584200 h 3990974"/>
                  <a:gd name="connsiteX173" fmla="*/ 33630 w 3672300"/>
                  <a:gd name="connsiteY173" fmla="*/ 444330 h 3990974"/>
                  <a:gd name="connsiteX174" fmla="*/ 101600 w 3672300"/>
                  <a:gd name="connsiteY174" fmla="*/ 438150 h 3990974"/>
                  <a:gd name="connsiteX175" fmla="*/ 177800 w 3672300"/>
                  <a:gd name="connsiteY175" fmla="*/ 488950 h 3990974"/>
                  <a:gd name="connsiteX176" fmla="*/ 368300 w 3672300"/>
                  <a:gd name="connsiteY176" fmla="*/ 425450 h 3990974"/>
                  <a:gd name="connsiteX177" fmla="*/ 406400 w 3672300"/>
                  <a:gd name="connsiteY177" fmla="*/ 317500 h 3990974"/>
                  <a:gd name="connsiteX178" fmla="*/ 539750 w 3672300"/>
                  <a:gd name="connsiteY178" fmla="*/ 311150 h 3990974"/>
                  <a:gd name="connsiteX179" fmla="*/ 571500 w 3672300"/>
                  <a:gd name="connsiteY179" fmla="*/ 292100 h 3990974"/>
                  <a:gd name="connsiteX180" fmla="*/ 666750 w 3672300"/>
                  <a:gd name="connsiteY180" fmla="*/ 241300 h 3990974"/>
                  <a:gd name="connsiteX181" fmla="*/ 723900 w 3672300"/>
                  <a:gd name="connsiteY181" fmla="*/ 184150 h 3990974"/>
                  <a:gd name="connsiteX182" fmla="*/ 730250 w 3672300"/>
                  <a:gd name="connsiteY182" fmla="*/ 133350 h 3990974"/>
                  <a:gd name="connsiteX183" fmla="*/ 857250 w 3672300"/>
                  <a:gd name="connsiteY183" fmla="*/ 82550 h 3990974"/>
                  <a:gd name="connsiteX184" fmla="*/ 984250 w 3672300"/>
                  <a:gd name="connsiteY184" fmla="*/ 57150 h 3990974"/>
                  <a:gd name="connsiteX185" fmla="*/ 1073150 w 3672300"/>
                  <a:gd name="connsiteY185" fmla="*/ 19050 h 399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</a:cxnLst>
                <a:rect l="l" t="t" r="r" b="b"/>
                <a:pathLst>
                  <a:path w="3672300" h="3990974">
                    <a:moveTo>
                      <a:pt x="1162050" y="0"/>
                    </a:moveTo>
                    <a:lnTo>
                      <a:pt x="1346200" y="177800"/>
                    </a:lnTo>
                    <a:lnTo>
                      <a:pt x="1339850" y="215900"/>
                    </a:lnTo>
                    <a:lnTo>
                      <a:pt x="1403350" y="292100"/>
                    </a:lnTo>
                    <a:lnTo>
                      <a:pt x="1371600" y="374650"/>
                    </a:lnTo>
                    <a:lnTo>
                      <a:pt x="1257300" y="425450"/>
                    </a:lnTo>
                    <a:lnTo>
                      <a:pt x="1231900" y="457200"/>
                    </a:lnTo>
                    <a:lnTo>
                      <a:pt x="1212850" y="520700"/>
                    </a:lnTo>
                    <a:lnTo>
                      <a:pt x="1219200" y="546100"/>
                    </a:lnTo>
                    <a:lnTo>
                      <a:pt x="1073150" y="723900"/>
                    </a:lnTo>
                    <a:lnTo>
                      <a:pt x="1028700" y="762000"/>
                    </a:lnTo>
                    <a:lnTo>
                      <a:pt x="1035050" y="869950"/>
                    </a:lnTo>
                    <a:lnTo>
                      <a:pt x="1073150" y="869950"/>
                    </a:lnTo>
                    <a:lnTo>
                      <a:pt x="1085850" y="812800"/>
                    </a:lnTo>
                    <a:lnTo>
                      <a:pt x="1143000" y="787400"/>
                    </a:lnTo>
                    <a:lnTo>
                      <a:pt x="1143000" y="730250"/>
                    </a:lnTo>
                    <a:lnTo>
                      <a:pt x="1231900" y="679450"/>
                    </a:lnTo>
                    <a:lnTo>
                      <a:pt x="1231900" y="736600"/>
                    </a:lnTo>
                    <a:lnTo>
                      <a:pt x="1276350" y="793750"/>
                    </a:lnTo>
                    <a:lnTo>
                      <a:pt x="1263650" y="838200"/>
                    </a:lnTo>
                    <a:lnTo>
                      <a:pt x="1193800" y="819150"/>
                    </a:lnTo>
                    <a:lnTo>
                      <a:pt x="1181100" y="857250"/>
                    </a:lnTo>
                    <a:lnTo>
                      <a:pt x="1219200" y="895350"/>
                    </a:lnTo>
                    <a:lnTo>
                      <a:pt x="1276350" y="895350"/>
                    </a:lnTo>
                    <a:lnTo>
                      <a:pt x="1333500" y="971550"/>
                    </a:lnTo>
                    <a:lnTo>
                      <a:pt x="1428750" y="971550"/>
                    </a:lnTo>
                    <a:lnTo>
                      <a:pt x="1460500" y="958850"/>
                    </a:lnTo>
                    <a:lnTo>
                      <a:pt x="1466850" y="1009650"/>
                    </a:lnTo>
                    <a:lnTo>
                      <a:pt x="1428750" y="1174750"/>
                    </a:lnTo>
                    <a:lnTo>
                      <a:pt x="1485900" y="1143000"/>
                    </a:lnTo>
                    <a:lnTo>
                      <a:pt x="1517650" y="1060450"/>
                    </a:lnTo>
                    <a:lnTo>
                      <a:pt x="1644650" y="1092200"/>
                    </a:lnTo>
                    <a:lnTo>
                      <a:pt x="1657350" y="1041400"/>
                    </a:lnTo>
                    <a:lnTo>
                      <a:pt x="1530350" y="990600"/>
                    </a:lnTo>
                    <a:lnTo>
                      <a:pt x="1511300" y="895350"/>
                    </a:lnTo>
                    <a:lnTo>
                      <a:pt x="1765300" y="762000"/>
                    </a:lnTo>
                    <a:lnTo>
                      <a:pt x="1809750" y="717550"/>
                    </a:lnTo>
                    <a:lnTo>
                      <a:pt x="1841500" y="755650"/>
                    </a:lnTo>
                    <a:lnTo>
                      <a:pt x="1930400" y="806450"/>
                    </a:lnTo>
                    <a:lnTo>
                      <a:pt x="1931006" y="830068"/>
                    </a:lnTo>
                    <a:lnTo>
                      <a:pt x="1831340" y="956310"/>
                    </a:lnTo>
                    <a:lnTo>
                      <a:pt x="1877060" y="1055370"/>
                    </a:lnTo>
                    <a:lnTo>
                      <a:pt x="1861820" y="1177290"/>
                    </a:lnTo>
                    <a:lnTo>
                      <a:pt x="2044700" y="1337310"/>
                    </a:lnTo>
                    <a:lnTo>
                      <a:pt x="2059940" y="1489710"/>
                    </a:lnTo>
                    <a:lnTo>
                      <a:pt x="2341880" y="1527810"/>
                    </a:lnTo>
                    <a:lnTo>
                      <a:pt x="2524760" y="1581150"/>
                    </a:lnTo>
                    <a:lnTo>
                      <a:pt x="2593340" y="1619250"/>
                    </a:lnTo>
                    <a:lnTo>
                      <a:pt x="2646680" y="1588770"/>
                    </a:lnTo>
                    <a:lnTo>
                      <a:pt x="2722880" y="1565910"/>
                    </a:lnTo>
                    <a:lnTo>
                      <a:pt x="2799080" y="1604010"/>
                    </a:lnTo>
                    <a:lnTo>
                      <a:pt x="2805574" y="1598006"/>
                    </a:lnTo>
                    <a:lnTo>
                      <a:pt x="2806700" y="1604010"/>
                    </a:lnTo>
                    <a:lnTo>
                      <a:pt x="2951480" y="1764030"/>
                    </a:lnTo>
                    <a:lnTo>
                      <a:pt x="2989580" y="1870710"/>
                    </a:lnTo>
                    <a:lnTo>
                      <a:pt x="3103880" y="1863090"/>
                    </a:lnTo>
                    <a:lnTo>
                      <a:pt x="2989580" y="2099310"/>
                    </a:lnTo>
                    <a:lnTo>
                      <a:pt x="3088640" y="2343150"/>
                    </a:lnTo>
                    <a:lnTo>
                      <a:pt x="3020060" y="2686050"/>
                    </a:lnTo>
                    <a:lnTo>
                      <a:pt x="2966720" y="2731770"/>
                    </a:lnTo>
                    <a:lnTo>
                      <a:pt x="3035300" y="2868930"/>
                    </a:lnTo>
                    <a:lnTo>
                      <a:pt x="3004820" y="2937510"/>
                    </a:lnTo>
                    <a:lnTo>
                      <a:pt x="3058160" y="2960370"/>
                    </a:lnTo>
                    <a:lnTo>
                      <a:pt x="3088640" y="3028950"/>
                    </a:lnTo>
                    <a:lnTo>
                      <a:pt x="3149600" y="3097530"/>
                    </a:lnTo>
                    <a:lnTo>
                      <a:pt x="3111500" y="3303270"/>
                    </a:lnTo>
                    <a:lnTo>
                      <a:pt x="3202940" y="3371850"/>
                    </a:lnTo>
                    <a:lnTo>
                      <a:pt x="3324860" y="3326130"/>
                    </a:lnTo>
                    <a:lnTo>
                      <a:pt x="3332480" y="3425190"/>
                    </a:lnTo>
                    <a:lnTo>
                      <a:pt x="3431540" y="3463290"/>
                    </a:lnTo>
                    <a:lnTo>
                      <a:pt x="3538220" y="3501390"/>
                    </a:lnTo>
                    <a:lnTo>
                      <a:pt x="3538220" y="3547110"/>
                    </a:lnTo>
                    <a:lnTo>
                      <a:pt x="3583940" y="3577590"/>
                    </a:lnTo>
                    <a:lnTo>
                      <a:pt x="3553460" y="3623310"/>
                    </a:lnTo>
                    <a:lnTo>
                      <a:pt x="3591560" y="3707130"/>
                    </a:lnTo>
                    <a:lnTo>
                      <a:pt x="3604624" y="3701686"/>
                    </a:lnTo>
                    <a:lnTo>
                      <a:pt x="3652520" y="3737610"/>
                    </a:lnTo>
                    <a:lnTo>
                      <a:pt x="3629660" y="3790950"/>
                    </a:lnTo>
                    <a:lnTo>
                      <a:pt x="3669164" y="3875602"/>
                    </a:lnTo>
                    <a:lnTo>
                      <a:pt x="3671272" y="3871914"/>
                    </a:lnTo>
                    <a:lnTo>
                      <a:pt x="3672300" y="3873972"/>
                    </a:lnTo>
                    <a:lnTo>
                      <a:pt x="3616324" y="3971926"/>
                    </a:lnTo>
                    <a:lnTo>
                      <a:pt x="3568700" y="3976688"/>
                    </a:lnTo>
                    <a:lnTo>
                      <a:pt x="3540124" y="3962400"/>
                    </a:lnTo>
                    <a:lnTo>
                      <a:pt x="3468688" y="3957638"/>
                    </a:lnTo>
                    <a:lnTo>
                      <a:pt x="3444876" y="3876674"/>
                    </a:lnTo>
                    <a:lnTo>
                      <a:pt x="3387724" y="3862388"/>
                    </a:lnTo>
                    <a:lnTo>
                      <a:pt x="3297238" y="3871914"/>
                    </a:lnTo>
                    <a:lnTo>
                      <a:pt x="3249612" y="3838574"/>
                    </a:lnTo>
                    <a:lnTo>
                      <a:pt x="3178176" y="3976688"/>
                    </a:lnTo>
                    <a:lnTo>
                      <a:pt x="3011488" y="3990974"/>
                    </a:lnTo>
                    <a:lnTo>
                      <a:pt x="2930524" y="3948114"/>
                    </a:lnTo>
                    <a:lnTo>
                      <a:pt x="2759076" y="3905250"/>
                    </a:lnTo>
                    <a:lnTo>
                      <a:pt x="2744788" y="3852862"/>
                    </a:lnTo>
                    <a:lnTo>
                      <a:pt x="2711450" y="3829050"/>
                    </a:lnTo>
                    <a:lnTo>
                      <a:pt x="2679384" y="3737436"/>
                    </a:lnTo>
                    <a:lnTo>
                      <a:pt x="2763836" y="3633788"/>
                    </a:lnTo>
                    <a:lnTo>
                      <a:pt x="2620964" y="3471862"/>
                    </a:lnTo>
                    <a:lnTo>
                      <a:pt x="2573336" y="3457574"/>
                    </a:lnTo>
                    <a:lnTo>
                      <a:pt x="2573336" y="3414714"/>
                    </a:lnTo>
                    <a:lnTo>
                      <a:pt x="2535236" y="3390900"/>
                    </a:lnTo>
                    <a:lnTo>
                      <a:pt x="2544764" y="3309938"/>
                    </a:lnTo>
                    <a:lnTo>
                      <a:pt x="2444748" y="3224214"/>
                    </a:lnTo>
                    <a:lnTo>
                      <a:pt x="2444748" y="3190874"/>
                    </a:lnTo>
                    <a:lnTo>
                      <a:pt x="2411412" y="3152774"/>
                    </a:lnTo>
                    <a:lnTo>
                      <a:pt x="2297112" y="3167062"/>
                    </a:lnTo>
                    <a:lnTo>
                      <a:pt x="2349500" y="3033714"/>
                    </a:lnTo>
                    <a:lnTo>
                      <a:pt x="2297112" y="3009900"/>
                    </a:lnTo>
                    <a:lnTo>
                      <a:pt x="2263776" y="3033714"/>
                    </a:lnTo>
                    <a:lnTo>
                      <a:pt x="2230436" y="3000374"/>
                    </a:lnTo>
                    <a:lnTo>
                      <a:pt x="2192336" y="3038474"/>
                    </a:lnTo>
                    <a:lnTo>
                      <a:pt x="2206624" y="3086100"/>
                    </a:lnTo>
                    <a:lnTo>
                      <a:pt x="2168524" y="3095626"/>
                    </a:lnTo>
                    <a:lnTo>
                      <a:pt x="2178048" y="3138488"/>
                    </a:lnTo>
                    <a:lnTo>
                      <a:pt x="2235200" y="3148014"/>
                    </a:lnTo>
                    <a:lnTo>
                      <a:pt x="2220912" y="3214688"/>
                    </a:lnTo>
                    <a:lnTo>
                      <a:pt x="2125664" y="3200400"/>
                    </a:lnTo>
                    <a:lnTo>
                      <a:pt x="2020888" y="3128962"/>
                    </a:lnTo>
                    <a:lnTo>
                      <a:pt x="1939924" y="3105150"/>
                    </a:lnTo>
                    <a:lnTo>
                      <a:pt x="1968500" y="2952750"/>
                    </a:lnTo>
                    <a:lnTo>
                      <a:pt x="1797048" y="2867026"/>
                    </a:lnTo>
                    <a:lnTo>
                      <a:pt x="1754188" y="2881314"/>
                    </a:lnTo>
                    <a:lnTo>
                      <a:pt x="1730376" y="2862262"/>
                    </a:lnTo>
                    <a:lnTo>
                      <a:pt x="1654176" y="2867026"/>
                    </a:lnTo>
                    <a:lnTo>
                      <a:pt x="1611312" y="2833688"/>
                    </a:lnTo>
                    <a:lnTo>
                      <a:pt x="1630364" y="2800350"/>
                    </a:lnTo>
                    <a:lnTo>
                      <a:pt x="1616076" y="2724150"/>
                    </a:lnTo>
                    <a:lnTo>
                      <a:pt x="1584848" y="2711932"/>
                    </a:lnTo>
                    <a:lnTo>
                      <a:pt x="1587500" y="2711450"/>
                    </a:lnTo>
                    <a:lnTo>
                      <a:pt x="1682750" y="2590800"/>
                    </a:lnTo>
                    <a:lnTo>
                      <a:pt x="1651000" y="2489200"/>
                    </a:lnTo>
                    <a:lnTo>
                      <a:pt x="1670050" y="2419350"/>
                    </a:lnTo>
                    <a:lnTo>
                      <a:pt x="1492250" y="2393950"/>
                    </a:lnTo>
                    <a:lnTo>
                      <a:pt x="1454150" y="2343150"/>
                    </a:lnTo>
                    <a:lnTo>
                      <a:pt x="1365250" y="2368550"/>
                    </a:lnTo>
                    <a:lnTo>
                      <a:pt x="1301750" y="2349500"/>
                    </a:lnTo>
                    <a:lnTo>
                      <a:pt x="1365250" y="2286000"/>
                    </a:lnTo>
                    <a:lnTo>
                      <a:pt x="1276350" y="2241550"/>
                    </a:lnTo>
                    <a:lnTo>
                      <a:pt x="1168400" y="2247900"/>
                    </a:lnTo>
                    <a:lnTo>
                      <a:pt x="1149350" y="2286000"/>
                    </a:lnTo>
                    <a:lnTo>
                      <a:pt x="1104900" y="2298700"/>
                    </a:lnTo>
                    <a:lnTo>
                      <a:pt x="1035050" y="2228850"/>
                    </a:lnTo>
                    <a:lnTo>
                      <a:pt x="1073150" y="2139950"/>
                    </a:lnTo>
                    <a:lnTo>
                      <a:pt x="1022350" y="2095500"/>
                    </a:lnTo>
                    <a:lnTo>
                      <a:pt x="914400" y="2057400"/>
                    </a:lnTo>
                    <a:lnTo>
                      <a:pt x="965200" y="2006600"/>
                    </a:lnTo>
                    <a:lnTo>
                      <a:pt x="946150" y="1930400"/>
                    </a:lnTo>
                    <a:lnTo>
                      <a:pt x="800100" y="1930400"/>
                    </a:lnTo>
                    <a:lnTo>
                      <a:pt x="692150" y="1993900"/>
                    </a:lnTo>
                    <a:lnTo>
                      <a:pt x="615950" y="1911350"/>
                    </a:lnTo>
                    <a:lnTo>
                      <a:pt x="514350" y="1911350"/>
                    </a:lnTo>
                    <a:lnTo>
                      <a:pt x="482600" y="1847850"/>
                    </a:lnTo>
                    <a:lnTo>
                      <a:pt x="222250" y="1746250"/>
                    </a:lnTo>
                    <a:lnTo>
                      <a:pt x="228600" y="1644650"/>
                    </a:lnTo>
                    <a:lnTo>
                      <a:pt x="190500" y="1612900"/>
                    </a:lnTo>
                    <a:lnTo>
                      <a:pt x="222250" y="1574800"/>
                    </a:lnTo>
                    <a:lnTo>
                      <a:pt x="234950" y="1403350"/>
                    </a:lnTo>
                    <a:lnTo>
                      <a:pt x="279400" y="1352550"/>
                    </a:lnTo>
                    <a:lnTo>
                      <a:pt x="419100" y="1435100"/>
                    </a:lnTo>
                    <a:lnTo>
                      <a:pt x="438150" y="1466850"/>
                    </a:lnTo>
                    <a:lnTo>
                      <a:pt x="539750" y="1384300"/>
                    </a:lnTo>
                    <a:lnTo>
                      <a:pt x="609600" y="1384300"/>
                    </a:lnTo>
                    <a:lnTo>
                      <a:pt x="628650" y="1219200"/>
                    </a:lnTo>
                    <a:lnTo>
                      <a:pt x="571500" y="1136650"/>
                    </a:lnTo>
                    <a:lnTo>
                      <a:pt x="546100" y="1028700"/>
                    </a:lnTo>
                    <a:lnTo>
                      <a:pt x="596900" y="977900"/>
                    </a:lnTo>
                    <a:lnTo>
                      <a:pt x="552450" y="889000"/>
                    </a:lnTo>
                    <a:lnTo>
                      <a:pt x="457200" y="895350"/>
                    </a:lnTo>
                    <a:lnTo>
                      <a:pt x="241300" y="1009650"/>
                    </a:lnTo>
                    <a:lnTo>
                      <a:pt x="196850" y="965200"/>
                    </a:lnTo>
                    <a:lnTo>
                      <a:pt x="203200" y="889000"/>
                    </a:lnTo>
                    <a:lnTo>
                      <a:pt x="0" y="685800"/>
                    </a:lnTo>
                    <a:lnTo>
                      <a:pt x="76200" y="584200"/>
                    </a:lnTo>
                    <a:lnTo>
                      <a:pt x="33630" y="444330"/>
                    </a:lnTo>
                    <a:lnTo>
                      <a:pt x="101600" y="438150"/>
                    </a:lnTo>
                    <a:lnTo>
                      <a:pt x="177800" y="488950"/>
                    </a:lnTo>
                    <a:lnTo>
                      <a:pt x="368300" y="425450"/>
                    </a:lnTo>
                    <a:lnTo>
                      <a:pt x="406400" y="317500"/>
                    </a:lnTo>
                    <a:lnTo>
                      <a:pt x="539750" y="311150"/>
                    </a:lnTo>
                    <a:lnTo>
                      <a:pt x="571500" y="292100"/>
                    </a:lnTo>
                    <a:lnTo>
                      <a:pt x="666750" y="241300"/>
                    </a:lnTo>
                    <a:lnTo>
                      <a:pt x="723900" y="184150"/>
                    </a:lnTo>
                    <a:lnTo>
                      <a:pt x="730250" y="133350"/>
                    </a:lnTo>
                    <a:lnTo>
                      <a:pt x="857250" y="82550"/>
                    </a:lnTo>
                    <a:lnTo>
                      <a:pt x="984250" y="57150"/>
                    </a:lnTo>
                    <a:lnTo>
                      <a:pt x="1073150" y="1905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21A63821-7C47-1E39-1133-787D6956823A}"/>
                  </a:ext>
                </a:extLst>
              </p:cNvPr>
              <p:cNvSpPr/>
              <p:nvPr/>
            </p:nvSpPr>
            <p:spPr>
              <a:xfrm>
                <a:off x="2403556" y="849437"/>
                <a:ext cx="970029" cy="550663"/>
              </a:xfrm>
              <a:custGeom>
                <a:avLst/>
                <a:gdLst>
                  <a:gd name="connsiteX0" fmla="*/ 568978 w 970029"/>
                  <a:gd name="connsiteY0" fmla="*/ 0 h 550663"/>
                  <a:gd name="connsiteX1" fmla="*/ 970029 w 970029"/>
                  <a:gd name="connsiteY1" fmla="*/ 0 h 550663"/>
                  <a:gd name="connsiteX2" fmla="*/ 970029 w 970029"/>
                  <a:gd name="connsiteY2" fmla="*/ 46606 h 550663"/>
                  <a:gd name="connsiteX3" fmla="*/ 963416 w 970029"/>
                  <a:gd name="connsiteY3" fmla="*/ 52117 h 550663"/>
                  <a:gd name="connsiteX4" fmla="*/ 949701 w 970029"/>
                  <a:gd name="connsiteY4" fmla="*/ 49374 h 550663"/>
                  <a:gd name="connsiteX5" fmla="*/ 937357 w 970029"/>
                  <a:gd name="connsiteY5" fmla="*/ 52117 h 550663"/>
                  <a:gd name="connsiteX6" fmla="*/ 877010 w 970029"/>
                  <a:gd name="connsiteY6" fmla="*/ 60346 h 550663"/>
                  <a:gd name="connsiteX7" fmla="*/ 866038 w 970029"/>
                  <a:gd name="connsiteY7" fmla="*/ 64461 h 550663"/>
                  <a:gd name="connsiteX8" fmla="*/ 860552 w 970029"/>
                  <a:gd name="connsiteY8" fmla="*/ 87776 h 550663"/>
                  <a:gd name="connsiteX9" fmla="*/ 867409 w 970029"/>
                  <a:gd name="connsiteY9" fmla="*/ 100120 h 550663"/>
                  <a:gd name="connsiteX10" fmla="*/ 875639 w 970029"/>
                  <a:gd name="connsiteY10" fmla="*/ 102863 h 550663"/>
                  <a:gd name="connsiteX11" fmla="*/ 877010 w 970029"/>
                  <a:gd name="connsiteY11" fmla="*/ 115207 h 550663"/>
                  <a:gd name="connsiteX12" fmla="*/ 871524 w 970029"/>
                  <a:gd name="connsiteY12" fmla="*/ 142637 h 550663"/>
                  <a:gd name="connsiteX13" fmla="*/ 867409 w 970029"/>
                  <a:gd name="connsiteY13" fmla="*/ 174182 h 550663"/>
                  <a:gd name="connsiteX14" fmla="*/ 839979 w 970029"/>
                  <a:gd name="connsiteY14" fmla="*/ 205727 h 550663"/>
                  <a:gd name="connsiteX15" fmla="*/ 850951 w 970029"/>
                  <a:gd name="connsiteY15" fmla="*/ 238643 h 550663"/>
                  <a:gd name="connsiteX16" fmla="*/ 866038 w 970029"/>
                  <a:gd name="connsiteY16" fmla="*/ 231786 h 550663"/>
                  <a:gd name="connsiteX17" fmla="*/ 881125 w 970029"/>
                  <a:gd name="connsiteY17" fmla="*/ 252358 h 550663"/>
                  <a:gd name="connsiteX18" fmla="*/ 877010 w 970029"/>
                  <a:gd name="connsiteY18" fmla="*/ 301733 h 550663"/>
                  <a:gd name="connsiteX19" fmla="*/ 886611 w 970029"/>
                  <a:gd name="connsiteY19" fmla="*/ 337392 h 550663"/>
                  <a:gd name="connsiteX20" fmla="*/ 886611 w 970029"/>
                  <a:gd name="connsiteY20" fmla="*/ 349736 h 550663"/>
                  <a:gd name="connsiteX21" fmla="*/ 883868 w 970029"/>
                  <a:gd name="connsiteY21" fmla="*/ 362080 h 550663"/>
                  <a:gd name="connsiteX22" fmla="*/ 885239 w 970029"/>
                  <a:gd name="connsiteY22" fmla="*/ 379909 h 550663"/>
                  <a:gd name="connsiteX23" fmla="*/ 883868 w 970029"/>
                  <a:gd name="connsiteY23" fmla="*/ 397739 h 550663"/>
                  <a:gd name="connsiteX24" fmla="*/ 881816 w 970029"/>
                  <a:gd name="connsiteY24" fmla="*/ 400670 h 550663"/>
                  <a:gd name="connsiteX25" fmla="*/ 867409 w 970029"/>
                  <a:gd name="connsiteY25" fmla="*/ 398653 h 550663"/>
                  <a:gd name="connsiteX26" fmla="*/ 859409 w 970029"/>
                  <a:gd name="connsiteY26" fmla="*/ 399796 h 550663"/>
                  <a:gd name="connsiteX27" fmla="*/ 849123 w 970029"/>
                  <a:gd name="connsiteY27" fmla="*/ 395225 h 550663"/>
                  <a:gd name="connsiteX28" fmla="*/ 843408 w 970029"/>
                  <a:gd name="connsiteY28" fmla="*/ 388367 h 550663"/>
                  <a:gd name="connsiteX29" fmla="*/ 842265 w 970029"/>
                  <a:gd name="connsiteY29" fmla="*/ 368937 h 550663"/>
                  <a:gd name="connsiteX30" fmla="*/ 831978 w 970029"/>
                  <a:gd name="connsiteY30" fmla="*/ 366651 h 550663"/>
                  <a:gd name="connsiteX31" fmla="*/ 822835 w 970029"/>
                  <a:gd name="connsiteY31" fmla="*/ 351793 h 550663"/>
                  <a:gd name="connsiteX32" fmla="*/ 812549 w 970029"/>
                  <a:gd name="connsiteY32" fmla="*/ 339221 h 550663"/>
                  <a:gd name="connsiteX33" fmla="*/ 802263 w 970029"/>
                  <a:gd name="connsiteY33" fmla="*/ 332363 h 550663"/>
                  <a:gd name="connsiteX34" fmla="*/ 796548 w 970029"/>
                  <a:gd name="connsiteY34" fmla="*/ 340364 h 550663"/>
                  <a:gd name="connsiteX35" fmla="*/ 795404 w 970029"/>
                  <a:gd name="connsiteY35" fmla="*/ 362080 h 550663"/>
                  <a:gd name="connsiteX36" fmla="*/ 764546 w 970029"/>
                  <a:gd name="connsiteY36" fmla="*/ 381509 h 550663"/>
                  <a:gd name="connsiteX37" fmla="*/ 734830 w 970029"/>
                  <a:gd name="connsiteY37" fmla="*/ 383795 h 550663"/>
                  <a:gd name="connsiteX38" fmla="*/ 727972 w 970029"/>
                  <a:gd name="connsiteY38" fmla="*/ 389510 h 550663"/>
                  <a:gd name="connsiteX39" fmla="*/ 726829 w 970029"/>
                  <a:gd name="connsiteY39" fmla="*/ 414654 h 550663"/>
                  <a:gd name="connsiteX40" fmla="*/ 735972 w 970029"/>
                  <a:gd name="connsiteY40" fmla="*/ 423798 h 550663"/>
                  <a:gd name="connsiteX41" fmla="*/ 735972 w 970029"/>
                  <a:gd name="connsiteY41" fmla="*/ 447799 h 550663"/>
                  <a:gd name="connsiteX42" fmla="*/ 719972 w 970029"/>
                  <a:gd name="connsiteY42" fmla="*/ 445514 h 550663"/>
                  <a:gd name="connsiteX43" fmla="*/ 708542 w 970029"/>
                  <a:gd name="connsiteY43" fmla="*/ 448942 h 550663"/>
                  <a:gd name="connsiteX44" fmla="*/ 702827 w 970029"/>
                  <a:gd name="connsiteY44" fmla="*/ 455800 h 550663"/>
                  <a:gd name="connsiteX45" fmla="*/ 706257 w 970029"/>
                  <a:gd name="connsiteY45" fmla="*/ 476373 h 550663"/>
                  <a:gd name="connsiteX46" fmla="*/ 703970 w 970029"/>
                  <a:gd name="connsiteY46" fmla="*/ 487802 h 550663"/>
                  <a:gd name="connsiteX47" fmla="*/ 697113 w 970029"/>
                  <a:gd name="connsiteY47" fmla="*/ 490088 h 550663"/>
                  <a:gd name="connsiteX48" fmla="*/ 676540 w 970029"/>
                  <a:gd name="connsiteY48" fmla="*/ 488945 h 550663"/>
                  <a:gd name="connsiteX49" fmla="*/ 668540 w 970029"/>
                  <a:gd name="connsiteY49" fmla="*/ 498088 h 550663"/>
                  <a:gd name="connsiteX50" fmla="*/ 650253 w 970029"/>
                  <a:gd name="connsiteY50" fmla="*/ 498088 h 550663"/>
                  <a:gd name="connsiteX51" fmla="*/ 653681 w 970029"/>
                  <a:gd name="connsiteY51" fmla="*/ 518661 h 550663"/>
                  <a:gd name="connsiteX52" fmla="*/ 644538 w 970029"/>
                  <a:gd name="connsiteY52" fmla="*/ 532376 h 550663"/>
                  <a:gd name="connsiteX53" fmla="*/ 637681 w 970029"/>
                  <a:gd name="connsiteY53" fmla="*/ 533519 h 550663"/>
                  <a:gd name="connsiteX54" fmla="*/ 631966 w 970029"/>
                  <a:gd name="connsiteY54" fmla="*/ 543805 h 550663"/>
                  <a:gd name="connsiteX55" fmla="*/ 623966 w 970029"/>
                  <a:gd name="connsiteY55" fmla="*/ 543805 h 550663"/>
                  <a:gd name="connsiteX56" fmla="*/ 601107 w 970029"/>
                  <a:gd name="connsiteY56" fmla="*/ 535805 h 550663"/>
                  <a:gd name="connsiteX57" fmla="*/ 594249 w 970029"/>
                  <a:gd name="connsiteY57" fmla="*/ 536948 h 550663"/>
                  <a:gd name="connsiteX58" fmla="*/ 587392 w 970029"/>
                  <a:gd name="connsiteY58" fmla="*/ 550663 h 550663"/>
                  <a:gd name="connsiteX59" fmla="*/ 577105 w 970029"/>
                  <a:gd name="connsiteY59" fmla="*/ 550663 h 550663"/>
                  <a:gd name="connsiteX60" fmla="*/ 573677 w 970029"/>
                  <a:gd name="connsiteY60" fmla="*/ 530090 h 550663"/>
                  <a:gd name="connsiteX61" fmla="*/ 564533 w 970029"/>
                  <a:gd name="connsiteY61" fmla="*/ 526662 h 550663"/>
                  <a:gd name="connsiteX62" fmla="*/ 564533 w 970029"/>
                  <a:gd name="connsiteY62" fmla="*/ 519804 h 550663"/>
                  <a:gd name="connsiteX63" fmla="*/ 575962 w 970029"/>
                  <a:gd name="connsiteY63" fmla="*/ 514089 h 550663"/>
                  <a:gd name="connsiteX64" fmla="*/ 577105 w 970029"/>
                  <a:gd name="connsiteY64" fmla="*/ 502660 h 550663"/>
                  <a:gd name="connsiteX65" fmla="*/ 572533 w 970029"/>
                  <a:gd name="connsiteY65" fmla="*/ 491231 h 550663"/>
                  <a:gd name="connsiteX66" fmla="*/ 577105 w 970029"/>
                  <a:gd name="connsiteY66" fmla="*/ 474087 h 550663"/>
                  <a:gd name="connsiteX67" fmla="*/ 570247 w 970029"/>
                  <a:gd name="connsiteY67" fmla="*/ 461515 h 550663"/>
                  <a:gd name="connsiteX68" fmla="*/ 558818 w 970029"/>
                  <a:gd name="connsiteY68" fmla="*/ 463800 h 550663"/>
                  <a:gd name="connsiteX69" fmla="*/ 535960 w 970029"/>
                  <a:gd name="connsiteY69" fmla="*/ 447799 h 550663"/>
                  <a:gd name="connsiteX70" fmla="*/ 535960 w 970029"/>
                  <a:gd name="connsiteY70" fmla="*/ 434084 h 550663"/>
                  <a:gd name="connsiteX71" fmla="*/ 524530 w 970029"/>
                  <a:gd name="connsiteY71" fmla="*/ 434084 h 550663"/>
                  <a:gd name="connsiteX72" fmla="*/ 522244 w 970029"/>
                  <a:gd name="connsiteY72" fmla="*/ 427227 h 550663"/>
                  <a:gd name="connsiteX73" fmla="*/ 521101 w 970029"/>
                  <a:gd name="connsiteY73" fmla="*/ 420369 h 550663"/>
                  <a:gd name="connsiteX74" fmla="*/ 516529 w 970029"/>
                  <a:gd name="connsiteY74" fmla="*/ 378081 h 550663"/>
                  <a:gd name="connsiteX75" fmla="*/ 511958 w 970029"/>
                  <a:gd name="connsiteY75" fmla="*/ 370080 h 550663"/>
                  <a:gd name="connsiteX76" fmla="*/ 510815 w 970029"/>
                  <a:gd name="connsiteY76" fmla="*/ 356365 h 550663"/>
                  <a:gd name="connsiteX77" fmla="*/ 484527 w 970029"/>
                  <a:gd name="connsiteY77" fmla="*/ 354079 h 550663"/>
                  <a:gd name="connsiteX78" fmla="*/ 478813 w 970029"/>
                  <a:gd name="connsiteY78" fmla="*/ 349507 h 550663"/>
                  <a:gd name="connsiteX79" fmla="*/ 410237 w 970029"/>
                  <a:gd name="connsiteY79" fmla="*/ 373509 h 550663"/>
                  <a:gd name="connsiteX80" fmla="*/ 402236 w 970029"/>
                  <a:gd name="connsiteY80" fmla="*/ 389510 h 550663"/>
                  <a:gd name="connsiteX81" fmla="*/ 399951 w 970029"/>
                  <a:gd name="connsiteY81" fmla="*/ 410083 h 550663"/>
                  <a:gd name="connsiteX82" fmla="*/ 378235 w 970029"/>
                  <a:gd name="connsiteY82" fmla="*/ 421512 h 550663"/>
                  <a:gd name="connsiteX83" fmla="*/ 370234 w 970029"/>
                  <a:gd name="connsiteY83" fmla="*/ 424941 h 550663"/>
                  <a:gd name="connsiteX84" fmla="*/ 357662 w 970029"/>
                  <a:gd name="connsiteY84" fmla="*/ 437513 h 550663"/>
                  <a:gd name="connsiteX85" fmla="*/ 361091 w 970029"/>
                  <a:gd name="connsiteY85" fmla="*/ 454657 h 550663"/>
                  <a:gd name="connsiteX86" fmla="*/ 357662 w 970029"/>
                  <a:gd name="connsiteY86" fmla="*/ 461515 h 550663"/>
                  <a:gd name="connsiteX87" fmla="*/ 361091 w 970029"/>
                  <a:gd name="connsiteY87" fmla="*/ 471801 h 550663"/>
                  <a:gd name="connsiteX88" fmla="*/ 349662 w 970029"/>
                  <a:gd name="connsiteY88" fmla="*/ 480944 h 550663"/>
                  <a:gd name="connsiteX89" fmla="*/ 346233 w 970029"/>
                  <a:gd name="connsiteY89" fmla="*/ 468372 h 550663"/>
                  <a:gd name="connsiteX90" fmla="*/ 333660 w 970029"/>
                  <a:gd name="connsiteY90" fmla="*/ 460372 h 550663"/>
                  <a:gd name="connsiteX91" fmla="*/ 327946 w 970029"/>
                  <a:gd name="connsiteY91" fmla="*/ 464943 h 550663"/>
                  <a:gd name="connsiteX92" fmla="*/ 311945 w 970029"/>
                  <a:gd name="connsiteY92" fmla="*/ 463800 h 550663"/>
                  <a:gd name="connsiteX93" fmla="*/ 300516 w 970029"/>
                  <a:gd name="connsiteY93" fmla="*/ 474087 h 550663"/>
                  <a:gd name="connsiteX94" fmla="*/ 281086 w 970029"/>
                  <a:gd name="connsiteY94" fmla="*/ 477516 h 550663"/>
                  <a:gd name="connsiteX95" fmla="*/ 265085 w 970029"/>
                  <a:gd name="connsiteY95" fmla="*/ 475230 h 550663"/>
                  <a:gd name="connsiteX96" fmla="*/ 253656 w 970029"/>
                  <a:gd name="connsiteY96" fmla="*/ 475230 h 550663"/>
                  <a:gd name="connsiteX97" fmla="*/ 238797 w 970029"/>
                  <a:gd name="connsiteY97" fmla="*/ 493517 h 550663"/>
                  <a:gd name="connsiteX98" fmla="*/ 238797 w 970029"/>
                  <a:gd name="connsiteY98" fmla="*/ 502660 h 550663"/>
                  <a:gd name="connsiteX99" fmla="*/ 230797 w 970029"/>
                  <a:gd name="connsiteY99" fmla="*/ 504946 h 550663"/>
                  <a:gd name="connsiteX100" fmla="*/ 197652 w 970029"/>
                  <a:gd name="connsiteY100" fmla="*/ 490088 h 550663"/>
                  <a:gd name="connsiteX101" fmla="*/ 205652 w 970029"/>
                  <a:gd name="connsiteY101" fmla="*/ 477516 h 550663"/>
                  <a:gd name="connsiteX102" fmla="*/ 204510 w 970029"/>
                  <a:gd name="connsiteY102" fmla="*/ 470658 h 550663"/>
                  <a:gd name="connsiteX103" fmla="*/ 211367 w 970029"/>
                  <a:gd name="connsiteY103" fmla="*/ 458086 h 550663"/>
                  <a:gd name="connsiteX104" fmla="*/ 210224 w 970029"/>
                  <a:gd name="connsiteY104" fmla="*/ 445514 h 550663"/>
                  <a:gd name="connsiteX105" fmla="*/ 204510 w 970029"/>
                  <a:gd name="connsiteY105" fmla="*/ 445514 h 550663"/>
                  <a:gd name="connsiteX106" fmla="*/ 199938 w 970029"/>
                  <a:gd name="connsiteY106" fmla="*/ 438656 h 550663"/>
                  <a:gd name="connsiteX107" fmla="*/ 194224 w 970029"/>
                  <a:gd name="connsiteY107" fmla="*/ 438656 h 550663"/>
                  <a:gd name="connsiteX108" fmla="*/ 193080 w 970029"/>
                  <a:gd name="connsiteY108" fmla="*/ 431798 h 550663"/>
                  <a:gd name="connsiteX109" fmla="*/ 182793 w 970029"/>
                  <a:gd name="connsiteY109" fmla="*/ 430655 h 550663"/>
                  <a:gd name="connsiteX110" fmla="*/ 174793 w 970029"/>
                  <a:gd name="connsiteY110" fmla="*/ 437513 h 550663"/>
                  <a:gd name="connsiteX111" fmla="*/ 147363 w 970029"/>
                  <a:gd name="connsiteY111" fmla="*/ 426084 h 550663"/>
                  <a:gd name="connsiteX112" fmla="*/ 135934 w 970029"/>
                  <a:gd name="connsiteY112" fmla="*/ 434084 h 550663"/>
                  <a:gd name="connsiteX113" fmla="*/ 123361 w 970029"/>
                  <a:gd name="connsiteY113" fmla="*/ 430655 h 550663"/>
                  <a:gd name="connsiteX114" fmla="*/ 119933 w 970029"/>
                  <a:gd name="connsiteY114" fmla="*/ 447799 h 550663"/>
                  <a:gd name="connsiteX115" fmla="*/ 125648 w 970029"/>
                  <a:gd name="connsiteY115" fmla="*/ 455800 h 550663"/>
                  <a:gd name="connsiteX116" fmla="*/ 125648 w 970029"/>
                  <a:gd name="connsiteY116" fmla="*/ 466086 h 550663"/>
                  <a:gd name="connsiteX117" fmla="*/ 116504 w 970029"/>
                  <a:gd name="connsiteY117" fmla="*/ 477516 h 550663"/>
                  <a:gd name="connsiteX118" fmla="*/ 91359 w 970029"/>
                  <a:gd name="connsiteY118" fmla="*/ 511803 h 550663"/>
                  <a:gd name="connsiteX119" fmla="*/ 84502 w 970029"/>
                  <a:gd name="connsiteY119" fmla="*/ 518661 h 550663"/>
                  <a:gd name="connsiteX120" fmla="*/ 82216 w 970029"/>
                  <a:gd name="connsiteY120" fmla="*/ 524376 h 550663"/>
                  <a:gd name="connsiteX121" fmla="*/ 67358 w 970029"/>
                  <a:gd name="connsiteY121" fmla="*/ 532376 h 550663"/>
                  <a:gd name="connsiteX122" fmla="*/ 58214 w 970029"/>
                  <a:gd name="connsiteY122" fmla="*/ 523233 h 550663"/>
                  <a:gd name="connsiteX123" fmla="*/ 65072 w 970029"/>
                  <a:gd name="connsiteY123" fmla="*/ 510661 h 550663"/>
                  <a:gd name="connsiteX124" fmla="*/ 50213 w 970029"/>
                  <a:gd name="connsiteY124" fmla="*/ 490088 h 550663"/>
                  <a:gd name="connsiteX125" fmla="*/ 50213 w 970029"/>
                  <a:gd name="connsiteY125" fmla="*/ 455800 h 550663"/>
                  <a:gd name="connsiteX126" fmla="*/ 37642 w 970029"/>
                  <a:gd name="connsiteY126" fmla="*/ 446656 h 550663"/>
                  <a:gd name="connsiteX127" fmla="*/ 34213 w 970029"/>
                  <a:gd name="connsiteY127" fmla="*/ 436370 h 550663"/>
                  <a:gd name="connsiteX128" fmla="*/ 43357 w 970029"/>
                  <a:gd name="connsiteY128" fmla="*/ 432941 h 550663"/>
                  <a:gd name="connsiteX129" fmla="*/ 43357 w 970029"/>
                  <a:gd name="connsiteY129" fmla="*/ 420369 h 550663"/>
                  <a:gd name="connsiteX130" fmla="*/ 36498 w 970029"/>
                  <a:gd name="connsiteY130" fmla="*/ 408940 h 550663"/>
                  <a:gd name="connsiteX131" fmla="*/ 13640 w 970029"/>
                  <a:gd name="connsiteY131" fmla="*/ 404368 h 550663"/>
                  <a:gd name="connsiteX132" fmla="*/ 0 w 970029"/>
                  <a:gd name="connsiteY132" fmla="*/ 385857 h 550663"/>
                  <a:gd name="connsiteX133" fmla="*/ 782 w 970029"/>
                  <a:gd name="connsiteY133" fmla="*/ 386081 h 550663"/>
                  <a:gd name="connsiteX134" fmla="*/ 96788 w 970029"/>
                  <a:gd name="connsiteY134" fmla="*/ 349222 h 550663"/>
                  <a:gd name="connsiteX135" fmla="*/ 107932 w 970029"/>
                  <a:gd name="connsiteY135" fmla="*/ 336364 h 550663"/>
                  <a:gd name="connsiteX136" fmla="*/ 131934 w 970029"/>
                  <a:gd name="connsiteY136" fmla="*/ 337221 h 550663"/>
                  <a:gd name="connsiteX137" fmla="*/ 162792 w 970029"/>
                  <a:gd name="connsiteY137" fmla="*/ 320077 h 550663"/>
                  <a:gd name="connsiteX138" fmla="*/ 167078 w 970029"/>
                  <a:gd name="connsiteY138" fmla="*/ 314077 h 550663"/>
                  <a:gd name="connsiteX139" fmla="*/ 173937 w 970029"/>
                  <a:gd name="connsiteY139" fmla="*/ 310648 h 550663"/>
                  <a:gd name="connsiteX140" fmla="*/ 195366 w 970029"/>
                  <a:gd name="connsiteY140" fmla="*/ 290932 h 550663"/>
                  <a:gd name="connsiteX141" fmla="*/ 212510 w 970029"/>
                  <a:gd name="connsiteY141" fmla="*/ 290075 h 550663"/>
                  <a:gd name="connsiteX142" fmla="*/ 247655 w 970029"/>
                  <a:gd name="connsiteY142" fmla="*/ 253216 h 550663"/>
                  <a:gd name="connsiteX143" fmla="*/ 265656 w 970029"/>
                  <a:gd name="connsiteY143" fmla="*/ 254073 h 550663"/>
                  <a:gd name="connsiteX144" fmla="*/ 273371 w 970029"/>
                  <a:gd name="connsiteY144" fmla="*/ 260930 h 550663"/>
                  <a:gd name="connsiteX145" fmla="*/ 305945 w 970029"/>
                  <a:gd name="connsiteY145" fmla="*/ 254073 h 550663"/>
                  <a:gd name="connsiteX146" fmla="*/ 314517 w 970029"/>
                  <a:gd name="connsiteY146" fmla="*/ 253216 h 550663"/>
                  <a:gd name="connsiteX147" fmla="*/ 326518 w 970029"/>
                  <a:gd name="connsiteY147" fmla="*/ 251501 h 550663"/>
                  <a:gd name="connsiteX148" fmla="*/ 335089 w 970029"/>
                  <a:gd name="connsiteY148" fmla="*/ 236929 h 550663"/>
                  <a:gd name="connsiteX149" fmla="*/ 353948 w 970029"/>
                  <a:gd name="connsiteY149" fmla="*/ 230929 h 550663"/>
                  <a:gd name="connsiteX150" fmla="*/ 407095 w 970029"/>
                  <a:gd name="connsiteY150" fmla="*/ 182925 h 550663"/>
                  <a:gd name="connsiteX151" fmla="*/ 426810 w 970029"/>
                  <a:gd name="connsiteY151" fmla="*/ 155495 h 550663"/>
                  <a:gd name="connsiteX152" fmla="*/ 469670 w 970029"/>
                  <a:gd name="connsiteY152" fmla="*/ 125493 h 550663"/>
                  <a:gd name="connsiteX153" fmla="*/ 497957 w 970029"/>
                  <a:gd name="connsiteY153" fmla="*/ 111778 h 550663"/>
                  <a:gd name="connsiteX154" fmla="*/ 519387 w 970029"/>
                  <a:gd name="connsiteY154" fmla="*/ 79205 h 550663"/>
                  <a:gd name="connsiteX155" fmla="*/ 533959 w 970029"/>
                  <a:gd name="connsiteY155" fmla="*/ 42345 h 550663"/>
                  <a:gd name="connsiteX156" fmla="*/ 551961 w 970029"/>
                  <a:gd name="connsiteY156" fmla="*/ 26916 h 550663"/>
                  <a:gd name="connsiteX157" fmla="*/ 555390 w 970029"/>
                  <a:gd name="connsiteY157" fmla="*/ 14057 h 550663"/>
                  <a:gd name="connsiteX0" fmla="*/ 970029 w 1061469"/>
                  <a:gd name="connsiteY0" fmla="*/ 0 h 550663"/>
                  <a:gd name="connsiteX1" fmla="*/ 970029 w 1061469"/>
                  <a:gd name="connsiteY1" fmla="*/ 46606 h 550663"/>
                  <a:gd name="connsiteX2" fmla="*/ 963416 w 1061469"/>
                  <a:gd name="connsiteY2" fmla="*/ 52117 h 550663"/>
                  <a:gd name="connsiteX3" fmla="*/ 949701 w 1061469"/>
                  <a:gd name="connsiteY3" fmla="*/ 49374 h 550663"/>
                  <a:gd name="connsiteX4" fmla="*/ 937357 w 1061469"/>
                  <a:gd name="connsiteY4" fmla="*/ 52117 h 550663"/>
                  <a:gd name="connsiteX5" fmla="*/ 877010 w 1061469"/>
                  <a:gd name="connsiteY5" fmla="*/ 60346 h 550663"/>
                  <a:gd name="connsiteX6" fmla="*/ 866038 w 1061469"/>
                  <a:gd name="connsiteY6" fmla="*/ 64461 h 550663"/>
                  <a:gd name="connsiteX7" fmla="*/ 860552 w 1061469"/>
                  <a:gd name="connsiteY7" fmla="*/ 87776 h 550663"/>
                  <a:gd name="connsiteX8" fmla="*/ 867409 w 1061469"/>
                  <a:gd name="connsiteY8" fmla="*/ 100120 h 550663"/>
                  <a:gd name="connsiteX9" fmla="*/ 875639 w 1061469"/>
                  <a:gd name="connsiteY9" fmla="*/ 102863 h 550663"/>
                  <a:gd name="connsiteX10" fmla="*/ 877010 w 1061469"/>
                  <a:gd name="connsiteY10" fmla="*/ 115207 h 550663"/>
                  <a:gd name="connsiteX11" fmla="*/ 871524 w 1061469"/>
                  <a:gd name="connsiteY11" fmla="*/ 142637 h 550663"/>
                  <a:gd name="connsiteX12" fmla="*/ 867409 w 1061469"/>
                  <a:gd name="connsiteY12" fmla="*/ 174182 h 550663"/>
                  <a:gd name="connsiteX13" fmla="*/ 839979 w 1061469"/>
                  <a:gd name="connsiteY13" fmla="*/ 205727 h 550663"/>
                  <a:gd name="connsiteX14" fmla="*/ 850951 w 1061469"/>
                  <a:gd name="connsiteY14" fmla="*/ 238643 h 550663"/>
                  <a:gd name="connsiteX15" fmla="*/ 866038 w 1061469"/>
                  <a:gd name="connsiteY15" fmla="*/ 231786 h 550663"/>
                  <a:gd name="connsiteX16" fmla="*/ 881125 w 1061469"/>
                  <a:gd name="connsiteY16" fmla="*/ 252358 h 550663"/>
                  <a:gd name="connsiteX17" fmla="*/ 877010 w 1061469"/>
                  <a:gd name="connsiteY17" fmla="*/ 301733 h 550663"/>
                  <a:gd name="connsiteX18" fmla="*/ 886611 w 1061469"/>
                  <a:gd name="connsiteY18" fmla="*/ 337392 h 550663"/>
                  <a:gd name="connsiteX19" fmla="*/ 886611 w 1061469"/>
                  <a:gd name="connsiteY19" fmla="*/ 349736 h 550663"/>
                  <a:gd name="connsiteX20" fmla="*/ 883868 w 1061469"/>
                  <a:gd name="connsiteY20" fmla="*/ 362080 h 550663"/>
                  <a:gd name="connsiteX21" fmla="*/ 885239 w 1061469"/>
                  <a:gd name="connsiteY21" fmla="*/ 379909 h 550663"/>
                  <a:gd name="connsiteX22" fmla="*/ 883868 w 1061469"/>
                  <a:gd name="connsiteY22" fmla="*/ 397739 h 550663"/>
                  <a:gd name="connsiteX23" fmla="*/ 881816 w 1061469"/>
                  <a:gd name="connsiteY23" fmla="*/ 400670 h 550663"/>
                  <a:gd name="connsiteX24" fmla="*/ 867409 w 1061469"/>
                  <a:gd name="connsiteY24" fmla="*/ 398653 h 550663"/>
                  <a:gd name="connsiteX25" fmla="*/ 859409 w 1061469"/>
                  <a:gd name="connsiteY25" fmla="*/ 399796 h 550663"/>
                  <a:gd name="connsiteX26" fmla="*/ 849123 w 1061469"/>
                  <a:gd name="connsiteY26" fmla="*/ 395225 h 550663"/>
                  <a:gd name="connsiteX27" fmla="*/ 843408 w 1061469"/>
                  <a:gd name="connsiteY27" fmla="*/ 388367 h 550663"/>
                  <a:gd name="connsiteX28" fmla="*/ 842265 w 1061469"/>
                  <a:gd name="connsiteY28" fmla="*/ 368937 h 550663"/>
                  <a:gd name="connsiteX29" fmla="*/ 831978 w 1061469"/>
                  <a:gd name="connsiteY29" fmla="*/ 366651 h 550663"/>
                  <a:gd name="connsiteX30" fmla="*/ 822835 w 1061469"/>
                  <a:gd name="connsiteY30" fmla="*/ 351793 h 550663"/>
                  <a:gd name="connsiteX31" fmla="*/ 812549 w 1061469"/>
                  <a:gd name="connsiteY31" fmla="*/ 339221 h 550663"/>
                  <a:gd name="connsiteX32" fmla="*/ 802263 w 1061469"/>
                  <a:gd name="connsiteY32" fmla="*/ 332363 h 550663"/>
                  <a:gd name="connsiteX33" fmla="*/ 796548 w 1061469"/>
                  <a:gd name="connsiteY33" fmla="*/ 340364 h 550663"/>
                  <a:gd name="connsiteX34" fmla="*/ 795404 w 1061469"/>
                  <a:gd name="connsiteY34" fmla="*/ 362080 h 550663"/>
                  <a:gd name="connsiteX35" fmla="*/ 764546 w 1061469"/>
                  <a:gd name="connsiteY35" fmla="*/ 381509 h 550663"/>
                  <a:gd name="connsiteX36" fmla="*/ 734830 w 1061469"/>
                  <a:gd name="connsiteY36" fmla="*/ 383795 h 550663"/>
                  <a:gd name="connsiteX37" fmla="*/ 727972 w 1061469"/>
                  <a:gd name="connsiteY37" fmla="*/ 389510 h 550663"/>
                  <a:gd name="connsiteX38" fmla="*/ 726829 w 1061469"/>
                  <a:gd name="connsiteY38" fmla="*/ 414654 h 550663"/>
                  <a:gd name="connsiteX39" fmla="*/ 735972 w 1061469"/>
                  <a:gd name="connsiteY39" fmla="*/ 423798 h 550663"/>
                  <a:gd name="connsiteX40" fmla="*/ 735972 w 1061469"/>
                  <a:gd name="connsiteY40" fmla="*/ 447799 h 550663"/>
                  <a:gd name="connsiteX41" fmla="*/ 719972 w 1061469"/>
                  <a:gd name="connsiteY41" fmla="*/ 445514 h 550663"/>
                  <a:gd name="connsiteX42" fmla="*/ 708542 w 1061469"/>
                  <a:gd name="connsiteY42" fmla="*/ 448942 h 550663"/>
                  <a:gd name="connsiteX43" fmla="*/ 702827 w 1061469"/>
                  <a:gd name="connsiteY43" fmla="*/ 455800 h 550663"/>
                  <a:gd name="connsiteX44" fmla="*/ 706257 w 1061469"/>
                  <a:gd name="connsiteY44" fmla="*/ 476373 h 550663"/>
                  <a:gd name="connsiteX45" fmla="*/ 703970 w 1061469"/>
                  <a:gd name="connsiteY45" fmla="*/ 487802 h 550663"/>
                  <a:gd name="connsiteX46" fmla="*/ 697113 w 1061469"/>
                  <a:gd name="connsiteY46" fmla="*/ 490088 h 550663"/>
                  <a:gd name="connsiteX47" fmla="*/ 676540 w 1061469"/>
                  <a:gd name="connsiteY47" fmla="*/ 488945 h 550663"/>
                  <a:gd name="connsiteX48" fmla="*/ 668540 w 1061469"/>
                  <a:gd name="connsiteY48" fmla="*/ 498088 h 550663"/>
                  <a:gd name="connsiteX49" fmla="*/ 650253 w 1061469"/>
                  <a:gd name="connsiteY49" fmla="*/ 498088 h 550663"/>
                  <a:gd name="connsiteX50" fmla="*/ 653681 w 1061469"/>
                  <a:gd name="connsiteY50" fmla="*/ 518661 h 550663"/>
                  <a:gd name="connsiteX51" fmla="*/ 644538 w 1061469"/>
                  <a:gd name="connsiteY51" fmla="*/ 532376 h 550663"/>
                  <a:gd name="connsiteX52" fmla="*/ 637681 w 1061469"/>
                  <a:gd name="connsiteY52" fmla="*/ 533519 h 550663"/>
                  <a:gd name="connsiteX53" fmla="*/ 631966 w 1061469"/>
                  <a:gd name="connsiteY53" fmla="*/ 543805 h 550663"/>
                  <a:gd name="connsiteX54" fmla="*/ 623966 w 1061469"/>
                  <a:gd name="connsiteY54" fmla="*/ 543805 h 550663"/>
                  <a:gd name="connsiteX55" fmla="*/ 601107 w 1061469"/>
                  <a:gd name="connsiteY55" fmla="*/ 535805 h 550663"/>
                  <a:gd name="connsiteX56" fmla="*/ 594249 w 1061469"/>
                  <a:gd name="connsiteY56" fmla="*/ 536948 h 550663"/>
                  <a:gd name="connsiteX57" fmla="*/ 587392 w 1061469"/>
                  <a:gd name="connsiteY57" fmla="*/ 550663 h 550663"/>
                  <a:gd name="connsiteX58" fmla="*/ 577105 w 1061469"/>
                  <a:gd name="connsiteY58" fmla="*/ 550663 h 550663"/>
                  <a:gd name="connsiteX59" fmla="*/ 573677 w 1061469"/>
                  <a:gd name="connsiteY59" fmla="*/ 530090 h 550663"/>
                  <a:gd name="connsiteX60" fmla="*/ 564533 w 1061469"/>
                  <a:gd name="connsiteY60" fmla="*/ 526662 h 550663"/>
                  <a:gd name="connsiteX61" fmla="*/ 564533 w 1061469"/>
                  <a:gd name="connsiteY61" fmla="*/ 519804 h 550663"/>
                  <a:gd name="connsiteX62" fmla="*/ 575962 w 1061469"/>
                  <a:gd name="connsiteY62" fmla="*/ 514089 h 550663"/>
                  <a:gd name="connsiteX63" fmla="*/ 577105 w 1061469"/>
                  <a:gd name="connsiteY63" fmla="*/ 502660 h 550663"/>
                  <a:gd name="connsiteX64" fmla="*/ 572533 w 1061469"/>
                  <a:gd name="connsiteY64" fmla="*/ 491231 h 550663"/>
                  <a:gd name="connsiteX65" fmla="*/ 577105 w 1061469"/>
                  <a:gd name="connsiteY65" fmla="*/ 474087 h 550663"/>
                  <a:gd name="connsiteX66" fmla="*/ 570247 w 1061469"/>
                  <a:gd name="connsiteY66" fmla="*/ 461515 h 550663"/>
                  <a:gd name="connsiteX67" fmla="*/ 558818 w 1061469"/>
                  <a:gd name="connsiteY67" fmla="*/ 463800 h 550663"/>
                  <a:gd name="connsiteX68" fmla="*/ 535960 w 1061469"/>
                  <a:gd name="connsiteY68" fmla="*/ 447799 h 550663"/>
                  <a:gd name="connsiteX69" fmla="*/ 535960 w 1061469"/>
                  <a:gd name="connsiteY69" fmla="*/ 434084 h 550663"/>
                  <a:gd name="connsiteX70" fmla="*/ 524530 w 1061469"/>
                  <a:gd name="connsiteY70" fmla="*/ 434084 h 550663"/>
                  <a:gd name="connsiteX71" fmla="*/ 522244 w 1061469"/>
                  <a:gd name="connsiteY71" fmla="*/ 427227 h 550663"/>
                  <a:gd name="connsiteX72" fmla="*/ 521101 w 1061469"/>
                  <a:gd name="connsiteY72" fmla="*/ 420369 h 550663"/>
                  <a:gd name="connsiteX73" fmla="*/ 516529 w 1061469"/>
                  <a:gd name="connsiteY73" fmla="*/ 378081 h 550663"/>
                  <a:gd name="connsiteX74" fmla="*/ 511958 w 1061469"/>
                  <a:gd name="connsiteY74" fmla="*/ 370080 h 550663"/>
                  <a:gd name="connsiteX75" fmla="*/ 510815 w 1061469"/>
                  <a:gd name="connsiteY75" fmla="*/ 356365 h 550663"/>
                  <a:gd name="connsiteX76" fmla="*/ 484527 w 1061469"/>
                  <a:gd name="connsiteY76" fmla="*/ 354079 h 550663"/>
                  <a:gd name="connsiteX77" fmla="*/ 478813 w 1061469"/>
                  <a:gd name="connsiteY77" fmla="*/ 349507 h 550663"/>
                  <a:gd name="connsiteX78" fmla="*/ 410237 w 1061469"/>
                  <a:gd name="connsiteY78" fmla="*/ 373509 h 550663"/>
                  <a:gd name="connsiteX79" fmla="*/ 402236 w 1061469"/>
                  <a:gd name="connsiteY79" fmla="*/ 389510 h 550663"/>
                  <a:gd name="connsiteX80" fmla="*/ 399951 w 1061469"/>
                  <a:gd name="connsiteY80" fmla="*/ 410083 h 550663"/>
                  <a:gd name="connsiteX81" fmla="*/ 378235 w 1061469"/>
                  <a:gd name="connsiteY81" fmla="*/ 421512 h 550663"/>
                  <a:gd name="connsiteX82" fmla="*/ 370234 w 1061469"/>
                  <a:gd name="connsiteY82" fmla="*/ 424941 h 550663"/>
                  <a:gd name="connsiteX83" fmla="*/ 357662 w 1061469"/>
                  <a:gd name="connsiteY83" fmla="*/ 437513 h 550663"/>
                  <a:gd name="connsiteX84" fmla="*/ 361091 w 1061469"/>
                  <a:gd name="connsiteY84" fmla="*/ 454657 h 550663"/>
                  <a:gd name="connsiteX85" fmla="*/ 357662 w 1061469"/>
                  <a:gd name="connsiteY85" fmla="*/ 461515 h 550663"/>
                  <a:gd name="connsiteX86" fmla="*/ 361091 w 1061469"/>
                  <a:gd name="connsiteY86" fmla="*/ 471801 h 550663"/>
                  <a:gd name="connsiteX87" fmla="*/ 349662 w 1061469"/>
                  <a:gd name="connsiteY87" fmla="*/ 480944 h 550663"/>
                  <a:gd name="connsiteX88" fmla="*/ 346233 w 1061469"/>
                  <a:gd name="connsiteY88" fmla="*/ 468372 h 550663"/>
                  <a:gd name="connsiteX89" fmla="*/ 333660 w 1061469"/>
                  <a:gd name="connsiteY89" fmla="*/ 460372 h 550663"/>
                  <a:gd name="connsiteX90" fmla="*/ 327946 w 1061469"/>
                  <a:gd name="connsiteY90" fmla="*/ 464943 h 550663"/>
                  <a:gd name="connsiteX91" fmla="*/ 311945 w 1061469"/>
                  <a:gd name="connsiteY91" fmla="*/ 463800 h 550663"/>
                  <a:gd name="connsiteX92" fmla="*/ 300516 w 1061469"/>
                  <a:gd name="connsiteY92" fmla="*/ 474087 h 550663"/>
                  <a:gd name="connsiteX93" fmla="*/ 281086 w 1061469"/>
                  <a:gd name="connsiteY93" fmla="*/ 477516 h 550663"/>
                  <a:gd name="connsiteX94" fmla="*/ 265085 w 1061469"/>
                  <a:gd name="connsiteY94" fmla="*/ 475230 h 550663"/>
                  <a:gd name="connsiteX95" fmla="*/ 253656 w 1061469"/>
                  <a:gd name="connsiteY95" fmla="*/ 475230 h 550663"/>
                  <a:gd name="connsiteX96" fmla="*/ 238797 w 1061469"/>
                  <a:gd name="connsiteY96" fmla="*/ 493517 h 550663"/>
                  <a:gd name="connsiteX97" fmla="*/ 238797 w 1061469"/>
                  <a:gd name="connsiteY97" fmla="*/ 502660 h 550663"/>
                  <a:gd name="connsiteX98" fmla="*/ 230797 w 1061469"/>
                  <a:gd name="connsiteY98" fmla="*/ 504946 h 550663"/>
                  <a:gd name="connsiteX99" fmla="*/ 197652 w 1061469"/>
                  <a:gd name="connsiteY99" fmla="*/ 490088 h 550663"/>
                  <a:gd name="connsiteX100" fmla="*/ 205652 w 1061469"/>
                  <a:gd name="connsiteY100" fmla="*/ 477516 h 550663"/>
                  <a:gd name="connsiteX101" fmla="*/ 204510 w 1061469"/>
                  <a:gd name="connsiteY101" fmla="*/ 470658 h 550663"/>
                  <a:gd name="connsiteX102" fmla="*/ 211367 w 1061469"/>
                  <a:gd name="connsiteY102" fmla="*/ 458086 h 550663"/>
                  <a:gd name="connsiteX103" fmla="*/ 210224 w 1061469"/>
                  <a:gd name="connsiteY103" fmla="*/ 445514 h 550663"/>
                  <a:gd name="connsiteX104" fmla="*/ 204510 w 1061469"/>
                  <a:gd name="connsiteY104" fmla="*/ 445514 h 550663"/>
                  <a:gd name="connsiteX105" fmla="*/ 199938 w 1061469"/>
                  <a:gd name="connsiteY105" fmla="*/ 438656 h 550663"/>
                  <a:gd name="connsiteX106" fmla="*/ 194224 w 1061469"/>
                  <a:gd name="connsiteY106" fmla="*/ 438656 h 550663"/>
                  <a:gd name="connsiteX107" fmla="*/ 193080 w 1061469"/>
                  <a:gd name="connsiteY107" fmla="*/ 431798 h 550663"/>
                  <a:gd name="connsiteX108" fmla="*/ 182793 w 1061469"/>
                  <a:gd name="connsiteY108" fmla="*/ 430655 h 550663"/>
                  <a:gd name="connsiteX109" fmla="*/ 174793 w 1061469"/>
                  <a:gd name="connsiteY109" fmla="*/ 437513 h 550663"/>
                  <a:gd name="connsiteX110" fmla="*/ 147363 w 1061469"/>
                  <a:gd name="connsiteY110" fmla="*/ 426084 h 550663"/>
                  <a:gd name="connsiteX111" fmla="*/ 135934 w 1061469"/>
                  <a:gd name="connsiteY111" fmla="*/ 434084 h 550663"/>
                  <a:gd name="connsiteX112" fmla="*/ 123361 w 1061469"/>
                  <a:gd name="connsiteY112" fmla="*/ 430655 h 550663"/>
                  <a:gd name="connsiteX113" fmla="*/ 119933 w 1061469"/>
                  <a:gd name="connsiteY113" fmla="*/ 447799 h 550663"/>
                  <a:gd name="connsiteX114" fmla="*/ 125648 w 1061469"/>
                  <a:gd name="connsiteY114" fmla="*/ 455800 h 550663"/>
                  <a:gd name="connsiteX115" fmla="*/ 125648 w 1061469"/>
                  <a:gd name="connsiteY115" fmla="*/ 466086 h 550663"/>
                  <a:gd name="connsiteX116" fmla="*/ 116504 w 1061469"/>
                  <a:gd name="connsiteY116" fmla="*/ 477516 h 550663"/>
                  <a:gd name="connsiteX117" fmla="*/ 91359 w 1061469"/>
                  <a:gd name="connsiteY117" fmla="*/ 511803 h 550663"/>
                  <a:gd name="connsiteX118" fmla="*/ 84502 w 1061469"/>
                  <a:gd name="connsiteY118" fmla="*/ 518661 h 550663"/>
                  <a:gd name="connsiteX119" fmla="*/ 82216 w 1061469"/>
                  <a:gd name="connsiteY119" fmla="*/ 524376 h 550663"/>
                  <a:gd name="connsiteX120" fmla="*/ 67358 w 1061469"/>
                  <a:gd name="connsiteY120" fmla="*/ 532376 h 550663"/>
                  <a:gd name="connsiteX121" fmla="*/ 58214 w 1061469"/>
                  <a:gd name="connsiteY121" fmla="*/ 523233 h 550663"/>
                  <a:gd name="connsiteX122" fmla="*/ 65072 w 1061469"/>
                  <a:gd name="connsiteY122" fmla="*/ 510661 h 550663"/>
                  <a:gd name="connsiteX123" fmla="*/ 50213 w 1061469"/>
                  <a:gd name="connsiteY123" fmla="*/ 490088 h 550663"/>
                  <a:gd name="connsiteX124" fmla="*/ 50213 w 1061469"/>
                  <a:gd name="connsiteY124" fmla="*/ 455800 h 550663"/>
                  <a:gd name="connsiteX125" fmla="*/ 37642 w 1061469"/>
                  <a:gd name="connsiteY125" fmla="*/ 446656 h 550663"/>
                  <a:gd name="connsiteX126" fmla="*/ 34213 w 1061469"/>
                  <a:gd name="connsiteY126" fmla="*/ 436370 h 550663"/>
                  <a:gd name="connsiteX127" fmla="*/ 43357 w 1061469"/>
                  <a:gd name="connsiteY127" fmla="*/ 432941 h 550663"/>
                  <a:gd name="connsiteX128" fmla="*/ 43357 w 1061469"/>
                  <a:gd name="connsiteY128" fmla="*/ 420369 h 550663"/>
                  <a:gd name="connsiteX129" fmla="*/ 36498 w 1061469"/>
                  <a:gd name="connsiteY129" fmla="*/ 408940 h 550663"/>
                  <a:gd name="connsiteX130" fmla="*/ 13640 w 1061469"/>
                  <a:gd name="connsiteY130" fmla="*/ 404368 h 550663"/>
                  <a:gd name="connsiteX131" fmla="*/ 0 w 1061469"/>
                  <a:gd name="connsiteY131" fmla="*/ 385857 h 550663"/>
                  <a:gd name="connsiteX132" fmla="*/ 782 w 1061469"/>
                  <a:gd name="connsiteY132" fmla="*/ 386081 h 550663"/>
                  <a:gd name="connsiteX133" fmla="*/ 96788 w 1061469"/>
                  <a:gd name="connsiteY133" fmla="*/ 349222 h 550663"/>
                  <a:gd name="connsiteX134" fmla="*/ 107932 w 1061469"/>
                  <a:gd name="connsiteY134" fmla="*/ 336364 h 550663"/>
                  <a:gd name="connsiteX135" fmla="*/ 131934 w 1061469"/>
                  <a:gd name="connsiteY135" fmla="*/ 337221 h 550663"/>
                  <a:gd name="connsiteX136" fmla="*/ 162792 w 1061469"/>
                  <a:gd name="connsiteY136" fmla="*/ 320077 h 550663"/>
                  <a:gd name="connsiteX137" fmla="*/ 167078 w 1061469"/>
                  <a:gd name="connsiteY137" fmla="*/ 314077 h 550663"/>
                  <a:gd name="connsiteX138" fmla="*/ 173937 w 1061469"/>
                  <a:gd name="connsiteY138" fmla="*/ 310648 h 550663"/>
                  <a:gd name="connsiteX139" fmla="*/ 195366 w 1061469"/>
                  <a:gd name="connsiteY139" fmla="*/ 290932 h 550663"/>
                  <a:gd name="connsiteX140" fmla="*/ 212510 w 1061469"/>
                  <a:gd name="connsiteY140" fmla="*/ 290075 h 550663"/>
                  <a:gd name="connsiteX141" fmla="*/ 247655 w 1061469"/>
                  <a:gd name="connsiteY141" fmla="*/ 253216 h 550663"/>
                  <a:gd name="connsiteX142" fmla="*/ 265656 w 1061469"/>
                  <a:gd name="connsiteY142" fmla="*/ 254073 h 550663"/>
                  <a:gd name="connsiteX143" fmla="*/ 273371 w 1061469"/>
                  <a:gd name="connsiteY143" fmla="*/ 260930 h 550663"/>
                  <a:gd name="connsiteX144" fmla="*/ 305945 w 1061469"/>
                  <a:gd name="connsiteY144" fmla="*/ 254073 h 550663"/>
                  <a:gd name="connsiteX145" fmla="*/ 314517 w 1061469"/>
                  <a:gd name="connsiteY145" fmla="*/ 253216 h 550663"/>
                  <a:gd name="connsiteX146" fmla="*/ 326518 w 1061469"/>
                  <a:gd name="connsiteY146" fmla="*/ 251501 h 550663"/>
                  <a:gd name="connsiteX147" fmla="*/ 335089 w 1061469"/>
                  <a:gd name="connsiteY147" fmla="*/ 236929 h 550663"/>
                  <a:gd name="connsiteX148" fmla="*/ 353948 w 1061469"/>
                  <a:gd name="connsiteY148" fmla="*/ 230929 h 550663"/>
                  <a:gd name="connsiteX149" fmla="*/ 407095 w 1061469"/>
                  <a:gd name="connsiteY149" fmla="*/ 182925 h 550663"/>
                  <a:gd name="connsiteX150" fmla="*/ 426810 w 1061469"/>
                  <a:gd name="connsiteY150" fmla="*/ 155495 h 550663"/>
                  <a:gd name="connsiteX151" fmla="*/ 469670 w 1061469"/>
                  <a:gd name="connsiteY151" fmla="*/ 125493 h 550663"/>
                  <a:gd name="connsiteX152" fmla="*/ 497957 w 1061469"/>
                  <a:gd name="connsiteY152" fmla="*/ 111778 h 550663"/>
                  <a:gd name="connsiteX153" fmla="*/ 519387 w 1061469"/>
                  <a:gd name="connsiteY153" fmla="*/ 79205 h 550663"/>
                  <a:gd name="connsiteX154" fmla="*/ 533959 w 1061469"/>
                  <a:gd name="connsiteY154" fmla="*/ 42345 h 550663"/>
                  <a:gd name="connsiteX155" fmla="*/ 551961 w 1061469"/>
                  <a:gd name="connsiteY155" fmla="*/ 26916 h 550663"/>
                  <a:gd name="connsiteX156" fmla="*/ 555390 w 1061469"/>
                  <a:gd name="connsiteY156" fmla="*/ 14057 h 550663"/>
                  <a:gd name="connsiteX157" fmla="*/ 568978 w 1061469"/>
                  <a:gd name="connsiteY157" fmla="*/ 0 h 550663"/>
                  <a:gd name="connsiteX158" fmla="*/ 1061469 w 1061469"/>
                  <a:gd name="connsiteY158" fmla="*/ 91440 h 550663"/>
                  <a:gd name="connsiteX0" fmla="*/ 970029 w 1061469"/>
                  <a:gd name="connsiteY0" fmla="*/ 46606 h 550663"/>
                  <a:gd name="connsiteX1" fmla="*/ 963416 w 1061469"/>
                  <a:gd name="connsiteY1" fmla="*/ 52117 h 550663"/>
                  <a:gd name="connsiteX2" fmla="*/ 949701 w 1061469"/>
                  <a:gd name="connsiteY2" fmla="*/ 49374 h 550663"/>
                  <a:gd name="connsiteX3" fmla="*/ 937357 w 1061469"/>
                  <a:gd name="connsiteY3" fmla="*/ 52117 h 550663"/>
                  <a:gd name="connsiteX4" fmla="*/ 877010 w 1061469"/>
                  <a:gd name="connsiteY4" fmla="*/ 60346 h 550663"/>
                  <a:gd name="connsiteX5" fmla="*/ 866038 w 1061469"/>
                  <a:gd name="connsiteY5" fmla="*/ 64461 h 550663"/>
                  <a:gd name="connsiteX6" fmla="*/ 860552 w 1061469"/>
                  <a:gd name="connsiteY6" fmla="*/ 87776 h 550663"/>
                  <a:gd name="connsiteX7" fmla="*/ 867409 w 1061469"/>
                  <a:gd name="connsiteY7" fmla="*/ 100120 h 550663"/>
                  <a:gd name="connsiteX8" fmla="*/ 875639 w 1061469"/>
                  <a:gd name="connsiteY8" fmla="*/ 102863 h 550663"/>
                  <a:gd name="connsiteX9" fmla="*/ 877010 w 1061469"/>
                  <a:gd name="connsiteY9" fmla="*/ 115207 h 550663"/>
                  <a:gd name="connsiteX10" fmla="*/ 871524 w 1061469"/>
                  <a:gd name="connsiteY10" fmla="*/ 142637 h 550663"/>
                  <a:gd name="connsiteX11" fmla="*/ 867409 w 1061469"/>
                  <a:gd name="connsiteY11" fmla="*/ 174182 h 550663"/>
                  <a:gd name="connsiteX12" fmla="*/ 839979 w 1061469"/>
                  <a:gd name="connsiteY12" fmla="*/ 205727 h 550663"/>
                  <a:gd name="connsiteX13" fmla="*/ 850951 w 1061469"/>
                  <a:gd name="connsiteY13" fmla="*/ 238643 h 550663"/>
                  <a:gd name="connsiteX14" fmla="*/ 866038 w 1061469"/>
                  <a:gd name="connsiteY14" fmla="*/ 231786 h 550663"/>
                  <a:gd name="connsiteX15" fmla="*/ 881125 w 1061469"/>
                  <a:gd name="connsiteY15" fmla="*/ 252358 h 550663"/>
                  <a:gd name="connsiteX16" fmla="*/ 877010 w 1061469"/>
                  <a:gd name="connsiteY16" fmla="*/ 301733 h 550663"/>
                  <a:gd name="connsiteX17" fmla="*/ 886611 w 1061469"/>
                  <a:gd name="connsiteY17" fmla="*/ 337392 h 550663"/>
                  <a:gd name="connsiteX18" fmla="*/ 886611 w 1061469"/>
                  <a:gd name="connsiteY18" fmla="*/ 349736 h 550663"/>
                  <a:gd name="connsiteX19" fmla="*/ 883868 w 1061469"/>
                  <a:gd name="connsiteY19" fmla="*/ 362080 h 550663"/>
                  <a:gd name="connsiteX20" fmla="*/ 885239 w 1061469"/>
                  <a:gd name="connsiteY20" fmla="*/ 379909 h 550663"/>
                  <a:gd name="connsiteX21" fmla="*/ 883868 w 1061469"/>
                  <a:gd name="connsiteY21" fmla="*/ 397739 h 550663"/>
                  <a:gd name="connsiteX22" fmla="*/ 881816 w 1061469"/>
                  <a:gd name="connsiteY22" fmla="*/ 400670 h 550663"/>
                  <a:gd name="connsiteX23" fmla="*/ 867409 w 1061469"/>
                  <a:gd name="connsiteY23" fmla="*/ 398653 h 550663"/>
                  <a:gd name="connsiteX24" fmla="*/ 859409 w 1061469"/>
                  <a:gd name="connsiteY24" fmla="*/ 399796 h 550663"/>
                  <a:gd name="connsiteX25" fmla="*/ 849123 w 1061469"/>
                  <a:gd name="connsiteY25" fmla="*/ 395225 h 550663"/>
                  <a:gd name="connsiteX26" fmla="*/ 843408 w 1061469"/>
                  <a:gd name="connsiteY26" fmla="*/ 388367 h 550663"/>
                  <a:gd name="connsiteX27" fmla="*/ 842265 w 1061469"/>
                  <a:gd name="connsiteY27" fmla="*/ 368937 h 550663"/>
                  <a:gd name="connsiteX28" fmla="*/ 831978 w 1061469"/>
                  <a:gd name="connsiteY28" fmla="*/ 366651 h 550663"/>
                  <a:gd name="connsiteX29" fmla="*/ 822835 w 1061469"/>
                  <a:gd name="connsiteY29" fmla="*/ 351793 h 550663"/>
                  <a:gd name="connsiteX30" fmla="*/ 812549 w 1061469"/>
                  <a:gd name="connsiteY30" fmla="*/ 339221 h 550663"/>
                  <a:gd name="connsiteX31" fmla="*/ 802263 w 1061469"/>
                  <a:gd name="connsiteY31" fmla="*/ 332363 h 550663"/>
                  <a:gd name="connsiteX32" fmla="*/ 796548 w 1061469"/>
                  <a:gd name="connsiteY32" fmla="*/ 340364 h 550663"/>
                  <a:gd name="connsiteX33" fmla="*/ 795404 w 1061469"/>
                  <a:gd name="connsiteY33" fmla="*/ 362080 h 550663"/>
                  <a:gd name="connsiteX34" fmla="*/ 764546 w 1061469"/>
                  <a:gd name="connsiteY34" fmla="*/ 381509 h 550663"/>
                  <a:gd name="connsiteX35" fmla="*/ 734830 w 1061469"/>
                  <a:gd name="connsiteY35" fmla="*/ 383795 h 550663"/>
                  <a:gd name="connsiteX36" fmla="*/ 727972 w 1061469"/>
                  <a:gd name="connsiteY36" fmla="*/ 389510 h 550663"/>
                  <a:gd name="connsiteX37" fmla="*/ 726829 w 1061469"/>
                  <a:gd name="connsiteY37" fmla="*/ 414654 h 550663"/>
                  <a:gd name="connsiteX38" fmla="*/ 735972 w 1061469"/>
                  <a:gd name="connsiteY38" fmla="*/ 423798 h 550663"/>
                  <a:gd name="connsiteX39" fmla="*/ 735972 w 1061469"/>
                  <a:gd name="connsiteY39" fmla="*/ 447799 h 550663"/>
                  <a:gd name="connsiteX40" fmla="*/ 719972 w 1061469"/>
                  <a:gd name="connsiteY40" fmla="*/ 445514 h 550663"/>
                  <a:gd name="connsiteX41" fmla="*/ 708542 w 1061469"/>
                  <a:gd name="connsiteY41" fmla="*/ 448942 h 550663"/>
                  <a:gd name="connsiteX42" fmla="*/ 702827 w 1061469"/>
                  <a:gd name="connsiteY42" fmla="*/ 455800 h 550663"/>
                  <a:gd name="connsiteX43" fmla="*/ 706257 w 1061469"/>
                  <a:gd name="connsiteY43" fmla="*/ 476373 h 550663"/>
                  <a:gd name="connsiteX44" fmla="*/ 703970 w 1061469"/>
                  <a:gd name="connsiteY44" fmla="*/ 487802 h 550663"/>
                  <a:gd name="connsiteX45" fmla="*/ 697113 w 1061469"/>
                  <a:gd name="connsiteY45" fmla="*/ 490088 h 550663"/>
                  <a:gd name="connsiteX46" fmla="*/ 676540 w 1061469"/>
                  <a:gd name="connsiteY46" fmla="*/ 488945 h 550663"/>
                  <a:gd name="connsiteX47" fmla="*/ 668540 w 1061469"/>
                  <a:gd name="connsiteY47" fmla="*/ 498088 h 550663"/>
                  <a:gd name="connsiteX48" fmla="*/ 650253 w 1061469"/>
                  <a:gd name="connsiteY48" fmla="*/ 498088 h 550663"/>
                  <a:gd name="connsiteX49" fmla="*/ 653681 w 1061469"/>
                  <a:gd name="connsiteY49" fmla="*/ 518661 h 550663"/>
                  <a:gd name="connsiteX50" fmla="*/ 644538 w 1061469"/>
                  <a:gd name="connsiteY50" fmla="*/ 532376 h 550663"/>
                  <a:gd name="connsiteX51" fmla="*/ 637681 w 1061469"/>
                  <a:gd name="connsiteY51" fmla="*/ 533519 h 550663"/>
                  <a:gd name="connsiteX52" fmla="*/ 631966 w 1061469"/>
                  <a:gd name="connsiteY52" fmla="*/ 543805 h 550663"/>
                  <a:gd name="connsiteX53" fmla="*/ 623966 w 1061469"/>
                  <a:gd name="connsiteY53" fmla="*/ 543805 h 550663"/>
                  <a:gd name="connsiteX54" fmla="*/ 601107 w 1061469"/>
                  <a:gd name="connsiteY54" fmla="*/ 535805 h 550663"/>
                  <a:gd name="connsiteX55" fmla="*/ 594249 w 1061469"/>
                  <a:gd name="connsiteY55" fmla="*/ 536948 h 550663"/>
                  <a:gd name="connsiteX56" fmla="*/ 587392 w 1061469"/>
                  <a:gd name="connsiteY56" fmla="*/ 550663 h 550663"/>
                  <a:gd name="connsiteX57" fmla="*/ 577105 w 1061469"/>
                  <a:gd name="connsiteY57" fmla="*/ 550663 h 550663"/>
                  <a:gd name="connsiteX58" fmla="*/ 573677 w 1061469"/>
                  <a:gd name="connsiteY58" fmla="*/ 530090 h 550663"/>
                  <a:gd name="connsiteX59" fmla="*/ 564533 w 1061469"/>
                  <a:gd name="connsiteY59" fmla="*/ 526662 h 550663"/>
                  <a:gd name="connsiteX60" fmla="*/ 564533 w 1061469"/>
                  <a:gd name="connsiteY60" fmla="*/ 519804 h 550663"/>
                  <a:gd name="connsiteX61" fmla="*/ 575962 w 1061469"/>
                  <a:gd name="connsiteY61" fmla="*/ 514089 h 550663"/>
                  <a:gd name="connsiteX62" fmla="*/ 577105 w 1061469"/>
                  <a:gd name="connsiteY62" fmla="*/ 502660 h 550663"/>
                  <a:gd name="connsiteX63" fmla="*/ 572533 w 1061469"/>
                  <a:gd name="connsiteY63" fmla="*/ 491231 h 550663"/>
                  <a:gd name="connsiteX64" fmla="*/ 577105 w 1061469"/>
                  <a:gd name="connsiteY64" fmla="*/ 474087 h 550663"/>
                  <a:gd name="connsiteX65" fmla="*/ 570247 w 1061469"/>
                  <a:gd name="connsiteY65" fmla="*/ 461515 h 550663"/>
                  <a:gd name="connsiteX66" fmla="*/ 558818 w 1061469"/>
                  <a:gd name="connsiteY66" fmla="*/ 463800 h 550663"/>
                  <a:gd name="connsiteX67" fmla="*/ 535960 w 1061469"/>
                  <a:gd name="connsiteY67" fmla="*/ 447799 h 550663"/>
                  <a:gd name="connsiteX68" fmla="*/ 535960 w 1061469"/>
                  <a:gd name="connsiteY68" fmla="*/ 434084 h 550663"/>
                  <a:gd name="connsiteX69" fmla="*/ 524530 w 1061469"/>
                  <a:gd name="connsiteY69" fmla="*/ 434084 h 550663"/>
                  <a:gd name="connsiteX70" fmla="*/ 522244 w 1061469"/>
                  <a:gd name="connsiteY70" fmla="*/ 427227 h 550663"/>
                  <a:gd name="connsiteX71" fmla="*/ 521101 w 1061469"/>
                  <a:gd name="connsiteY71" fmla="*/ 420369 h 550663"/>
                  <a:gd name="connsiteX72" fmla="*/ 516529 w 1061469"/>
                  <a:gd name="connsiteY72" fmla="*/ 378081 h 550663"/>
                  <a:gd name="connsiteX73" fmla="*/ 511958 w 1061469"/>
                  <a:gd name="connsiteY73" fmla="*/ 370080 h 550663"/>
                  <a:gd name="connsiteX74" fmla="*/ 510815 w 1061469"/>
                  <a:gd name="connsiteY74" fmla="*/ 356365 h 550663"/>
                  <a:gd name="connsiteX75" fmla="*/ 484527 w 1061469"/>
                  <a:gd name="connsiteY75" fmla="*/ 354079 h 550663"/>
                  <a:gd name="connsiteX76" fmla="*/ 478813 w 1061469"/>
                  <a:gd name="connsiteY76" fmla="*/ 349507 h 550663"/>
                  <a:gd name="connsiteX77" fmla="*/ 410237 w 1061469"/>
                  <a:gd name="connsiteY77" fmla="*/ 373509 h 550663"/>
                  <a:gd name="connsiteX78" fmla="*/ 402236 w 1061469"/>
                  <a:gd name="connsiteY78" fmla="*/ 389510 h 550663"/>
                  <a:gd name="connsiteX79" fmla="*/ 399951 w 1061469"/>
                  <a:gd name="connsiteY79" fmla="*/ 410083 h 550663"/>
                  <a:gd name="connsiteX80" fmla="*/ 378235 w 1061469"/>
                  <a:gd name="connsiteY80" fmla="*/ 421512 h 550663"/>
                  <a:gd name="connsiteX81" fmla="*/ 370234 w 1061469"/>
                  <a:gd name="connsiteY81" fmla="*/ 424941 h 550663"/>
                  <a:gd name="connsiteX82" fmla="*/ 357662 w 1061469"/>
                  <a:gd name="connsiteY82" fmla="*/ 437513 h 550663"/>
                  <a:gd name="connsiteX83" fmla="*/ 361091 w 1061469"/>
                  <a:gd name="connsiteY83" fmla="*/ 454657 h 550663"/>
                  <a:gd name="connsiteX84" fmla="*/ 357662 w 1061469"/>
                  <a:gd name="connsiteY84" fmla="*/ 461515 h 550663"/>
                  <a:gd name="connsiteX85" fmla="*/ 361091 w 1061469"/>
                  <a:gd name="connsiteY85" fmla="*/ 471801 h 550663"/>
                  <a:gd name="connsiteX86" fmla="*/ 349662 w 1061469"/>
                  <a:gd name="connsiteY86" fmla="*/ 480944 h 550663"/>
                  <a:gd name="connsiteX87" fmla="*/ 346233 w 1061469"/>
                  <a:gd name="connsiteY87" fmla="*/ 468372 h 550663"/>
                  <a:gd name="connsiteX88" fmla="*/ 333660 w 1061469"/>
                  <a:gd name="connsiteY88" fmla="*/ 460372 h 550663"/>
                  <a:gd name="connsiteX89" fmla="*/ 327946 w 1061469"/>
                  <a:gd name="connsiteY89" fmla="*/ 464943 h 550663"/>
                  <a:gd name="connsiteX90" fmla="*/ 311945 w 1061469"/>
                  <a:gd name="connsiteY90" fmla="*/ 463800 h 550663"/>
                  <a:gd name="connsiteX91" fmla="*/ 300516 w 1061469"/>
                  <a:gd name="connsiteY91" fmla="*/ 474087 h 550663"/>
                  <a:gd name="connsiteX92" fmla="*/ 281086 w 1061469"/>
                  <a:gd name="connsiteY92" fmla="*/ 477516 h 550663"/>
                  <a:gd name="connsiteX93" fmla="*/ 265085 w 1061469"/>
                  <a:gd name="connsiteY93" fmla="*/ 475230 h 550663"/>
                  <a:gd name="connsiteX94" fmla="*/ 253656 w 1061469"/>
                  <a:gd name="connsiteY94" fmla="*/ 475230 h 550663"/>
                  <a:gd name="connsiteX95" fmla="*/ 238797 w 1061469"/>
                  <a:gd name="connsiteY95" fmla="*/ 493517 h 550663"/>
                  <a:gd name="connsiteX96" fmla="*/ 238797 w 1061469"/>
                  <a:gd name="connsiteY96" fmla="*/ 502660 h 550663"/>
                  <a:gd name="connsiteX97" fmla="*/ 230797 w 1061469"/>
                  <a:gd name="connsiteY97" fmla="*/ 504946 h 550663"/>
                  <a:gd name="connsiteX98" fmla="*/ 197652 w 1061469"/>
                  <a:gd name="connsiteY98" fmla="*/ 490088 h 550663"/>
                  <a:gd name="connsiteX99" fmla="*/ 205652 w 1061469"/>
                  <a:gd name="connsiteY99" fmla="*/ 477516 h 550663"/>
                  <a:gd name="connsiteX100" fmla="*/ 204510 w 1061469"/>
                  <a:gd name="connsiteY100" fmla="*/ 470658 h 550663"/>
                  <a:gd name="connsiteX101" fmla="*/ 211367 w 1061469"/>
                  <a:gd name="connsiteY101" fmla="*/ 458086 h 550663"/>
                  <a:gd name="connsiteX102" fmla="*/ 210224 w 1061469"/>
                  <a:gd name="connsiteY102" fmla="*/ 445514 h 550663"/>
                  <a:gd name="connsiteX103" fmla="*/ 204510 w 1061469"/>
                  <a:gd name="connsiteY103" fmla="*/ 445514 h 550663"/>
                  <a:gd name="connsiteX104" fmla="*/ 199938 w 1061469"/>
                  <a:gd name="connsiteY104" fmla="*/ 438656 h 550663"/>
                  <a:gd name="connsiteX105" fmla="*/ 194224 w 1061469"/>
                  <a:gd name="connsiteY105" fmla="*/ 438656 h 550663"/>
                  <a:gd name="connsiteX106" fmla="*/ 193080 w 1061469"/>
                  <a:gd name="connsiteY106" fmla="*/ 431798 h 550663"/>
                  <a:gd name="connsiteX107" fmla="*/ 182793 w 1061469"/>
                  <a:gd name="connsiteY107" fmla="*/ 430655 h 550663"/>
                  <a:gd name="connsiteX108" fmla="*/ 174793 w 1061469"/>
                  <a:gd name="connsiteY108" fmla="*/ 437513 h 550663"/>
                  <a:gd name="connsiteX109" fmla="*/ 147363 w 1061469"/>
                  <a:gd name="connsiteY109" fmla="*/ 426084 h 550663"/>
                  <a:gd name="connsiteX110" fmla="*/ 135934 w 1061469"/>
                  <a:gd name="connsiteY110" fmla="*/ 434084 h 550663"/>
                  <a:gd name="connsiteX111" fmla="*/ 123361 w 1061469"/>
                  <a:gd name="connsiteY111" fmla="*/ 430655 h 550663"/>
                  <a:gd name="connsiteX112" fmla="*/ 119933 w 1061469"/>
                  <a:gd name="connsiteY112" fmla="*/ 447799 h 550663"/>
                  <a:gd name="connsiteX113" fmla="*/ 125648 w 1061469"/>
                  <a:gd name="connsiteY113" fmla="*/ 455800 h 550663"/>
                  <a:gd name="connsiteX114" fmla="*/ 125648 w 1061469"/>
                  <a:gd name="connsiteY114" fmla="*/ 466086 h 550663"/>
                  <a:gd name="connsiteX115" fmla="*/ 116504 w 1061469"/>
                  <a:gd name="connsiteY115" fmla="*/ 477516 h 550663"/>
                  <a:gd name="connsiteX116" fmla="*/ 91359 w 1061469"/>
                  <a:gd name="connsiteY116" fmla="*/ 511803 h 550663"/>
                  <a:gd name="connsiteX117" fmla="*/ 84502 w 1061469"/>
                  <a:gd name="connsiteY117" fmla="*/ 518661 h 550663"/>
                  <a:gd name="connsiteX118" fmla="*/ 82216 w 1061469"/>
                  <a:gd name="connsiteY118" fmla="*/ 524376 h 550663"/>
                  <a:gd name="connsiteX119" fmla="*/ 67358 w 1061469"/>
                  <a:gd name="connsiteY119" fmla="*/ 532376 h 550663"/>
                  <a:gd name="connsiteX120" fmla="*/ 58214 w 1061469"/>
                  <a:gd name="connsiteY120" fmla="*/ 523233 h 550663"/>
                  <a:gd name="connsiteX121" fmla="*/ 65072 w 1061469"/>
                  <a:gd name="connsiteY121" fmla="*/ 510661 h 550663"/>
                  <a:gd name="connsiteX122" fmla="*/ 50213 w 1061469"/>
                  <a:gd name="connsiteY122" fmla="*/ 490088 h 550663"/>
                  <a:gd name="connsiteX123" fmla="*/ 50213 w 1061469"/>
                  <a:gd name="connsiteY123" fmla="*/ 455800 h 550663"/>
                  <a:gd name="connsiteX124" fmla="*/ 37642 w 1061469"/>
                  <a:gd name="connsiteY124" fmla="*/ 446656 h 550663"/>
                  <a:gd name="connsiteX125" fmla="*/ 34213 w 1061469"/>
                  <a:gd name="connsiteY125" fmla="*/ 436370 h 550663"/>
                  <a:gd name="connsiteX126" fmla="*/ 43357 w 1061469"/>
                  <a:gd name="connsiteY126" fmla="*/ 432941 h 550663"/>
                  <a:gd name="connsiteX127" fmla="*/ 43357 w 1061469"/>
                  <a:gd name="connsiteY127" fmla="*/ 420369 h 550663"/>
                  <a:gd name="connsiteX128" fmla="*/ 36498 w 1061469"/>
                  <a:gd name="connsiteY128" fmla="*/ 408940 h 550663"/>
                  <a:gd name="connsiteX129" fmla="*/ 13640 w 1061469"/>
                  <a:gd name="connsiteY129" fmla="*/ 404368 h 550663"/>
                  <a:gd name="connsiteX130" fmla="*/ 0 w 1061469"/>
                  <a:gd name="connsiteY130" fmla="*/ 385857 h 550663"/>
                  <a:gd name="connsiteX131" fmla="*/ 782 w 1061469"/>
                  <a:gd name="connsiteY131" fmla="*/ 386081 h 550663"/>
                  <a:gd name="connsiteX132" fmla="*/ 96788 w 1061469"/>
                  <a:gd name="connsiteY132" fmla="*/ 349222 h 550663"/>
                  <a:gd name="connsiteX133" fmla="*/ 107932 w 1061469"/>
                  <a:gd name="connsiteY133" fmla="*/ 336364 h 550663"/>
                  <a:gd name="connsiteX134" fmla="*/ 131934 w 1061469"/>
                  <a:gd name="connsiteY134" fmla="*/ 337221 h 550663"/>
                  <a:gd name="connsiteX135" fmla="*/ 162792 w 1061469"/>
                  <a:gd name="connsiteY135" fmla="*/ 320077 h 550663"/>
                  <a:gd name="connsiteX136" fmla="*/ 167078 w 1061469"/>
                  <a:gd name="connsiteY136" fmla="*/ 314077 h 550663"/>
                  <a:gd name="connsiteX137" fmla="*/ 173937 w 1061469"/>
                  <a:gd name="connsiteY137" fmla="*/ 310648 h 550663"/>
                  <a:gd name="connsiteX138" fmla="*/ 195366 w 1061469"/>
                  <a:gd name="connsiteY138" fmla="*/ 290932 h 550663"/>
                  <a:gd name="connsiteX139" fmla="*/ 212510 w 1061469"/>
                  <a:gd name="connsiteY139" fmla="*/ 290075 h 550663"/>
                  <a:gd name="connsiteX140" fmla="*/ 247655 w 1061469"/>
                  <a:gd name="connsiteY140" fmla="*/ 253216 h 550663"/>
                  <a:gd name="connsiteX141" fmla="*/ 265656 w 1061469"/>
                  <a:gd name="connsiteY141" fmla="*/ 254073 h 550663"/>
                  <a:gd name="connsiteX142" fmla="*/ 273371 w 1061469"/>
                  <a:gd name="connsiteY142" fmla="*/ 260930 h 550663"/>
                  <a:gd name="connsiteX143" fmla="*/ 305945 w 1061469"/>
                  <a:gd name="connsiteY143" fmla="*/ 254073 h 550663"/>
                  <a:gd name="connsiteX144" fmla="*/ 314517 w 1061469"/>
                  <a:gd name="connsiteY144" fmla="*/ 253216 h 550663"/>
                  <a:gd name="connsiteX145" fmla="*/ 326518 w 1061469"/>
                  <a:gd name="connsiteY145" fmla="*/ 251501 h 550663"/>
                  <a:gd name="connsiteX146" fmla="*/ 335089 w 1061469"/>
                  <a:gd name="connsiteY146" fmla="*/ 236929 h 550663"/>
                  <a:gd name="connsiteX147" fmla="*/ 353948 w 1061469"/>
                  <a:gd name="connsiteY147" fmla="*/ 230929 h 550663"/>
                  <a:gd name="connsiteX148" fmla="*/ 407095 w 1061469"/>
                  <a:gd name="connsiteY148" fmla="*/ 182925 h 550663"/>
                  <a:gd name="connsiteX149" fmla="*/ 426810 w 1061469"/>
                  <a:gd name="connsiteY149" fmla="*/ 155495 h 550663"/>
                  <a:gd name="connsiteX150" fmla="*/ 469670 w 1061469"/>
                  <a:gd name="connsiteY150" fmla="*/ 125493 h 550663"/>
                  <a:gd name="connsiteX151" fmla="*/ 497957 w 1061469"/>
                  <a:gd name="connsiteY151" fmla="*/ 111778 h 550663"/>
                  <a:gd name="connsiteX152" fmla="*/ 519387 w 1061469"/>
                  <a:gd name="connsiteY152" fmla="*/ 79205 h 550663"/>
                  <a:gd name="connsiteX153" fmla="*/ 533959 w 1061469"/>
                  <a:gd name="connsiteY153" fmla="*/ 42345 h 550663"/>
                  <a:gd name="connsiteX154" fmla="*/ 551961 w 1061469"/>
                  <a:gd name="connsiteY154" fmla="*/ 26916 h 550663"/>
                  <a:gd name="connsiteX155" fmla="*/ 555390 w 1061469"/>
                  <a:gd name="connsiteY155" fmla="*/ 14057 h 550663"/>
                  <a:gd name="connsiteX156" fmla="*/ 568978 w 1061469"/>
                  <a:gd name="connsiteY156" fmla="*/ 0 h 550663"/>
                  <a:gd name="connsiteX157" fmla="*/ 1061469 w 1061469"/>
                  <a:gd name="connsiteY157" fmla="*/ 91440 h 550663"/>
                  <a:gd name="connsiteX0" fmla="*/ 970029 w 970029"/>
                  <a:gd name="connsiteY0" fmla="*/ 46606 h 550663"/>
                  <a:gd name="connsiteX1" fmla="*/ 963416 w 970029"/>
                  <a:gd name="connsiteY1" fmla="*/ 52117 h 550663"/>
                  <a:gd name="connsiteX2" fmla="*/ 949701 w 970029"/>
                  <a:gd name="connsiteY2" fmla="*/ 49374 h 550663"/>
                  <a:gd name="connsiteX3" fmla="*/ 937357 w 970029"/>
                  <a:gd name="connsiteY3" fmla="*/ 52117 h 550663"/>
                  <a:gd name="connsiteX4" fmla="*/ 877010 w 970029"/>
                  <a:gd name="connsiteY4" fmla="*/ 60346 h 550663"/>
                  <a:gd name="connsiteX5" fmla="*/ 866038 w 970029"/>
                  <a:gd name="connsiteY5" fmla="*/ 64461 h 550663"/>
                  <a:gd name="connsiteX6" fmla="*/ 860552 w 970029"/>
                  <a:gd name="connsiteY6" fmla="*/ 87776 h 550663"/>
                  <a:gd name="connsiteX7" fmla="*/ 867409 w 970029"/>
                  <a:gd name="connsiteY7" fmla="*/ 100120 h 550663"/>
                  <a:gd name="connsiteX8" fmla="*/ 875639 w 970029"/>
                  <a:gd name="connsiteY8" fmla="*/ 102863 h 550663"/>
                  <a:gd name="connsiteX9" fmla="*/ 877010 w 970029"/>
                  <a:gd name="connsiteY9" fmla="*/ 115207 h 550663"/>
                  <a:gd name="connsiteX10" fmla="*/ 871524 w 970029"/>
                  <a:gd name="connsiteY10" fmla="*/ 142637 h 550663"/>
                  <a:gd name="connsiteX11" fmla="*/ 867409 w 970029"/>
                  <a:gd name="connsiteY11" fmla="*/ 174182 h 550663"/>
                  <a:gd name="connsiteX12" fmla="*/ 839979 w 970029"/>
                  <a:gd name="connsiteY12" fmla="*/ 205727 h 550663"/>
                  <a:gd name="connsiteX13" fmla="*/ 850951 w 970029"/>
                  <a:gd name="connsiteY13" fmla="*/ 238643 h 550663"/>
                  <a:gd name="connsiteX14" fmla="*/ 866038 w 970029"/>
                  <a:gd name="connsiteY14" fmla="*/ 231786 h 550663"/>
                  <a:gd name="connsiteX15" fmla="*/ 881125 w 970029"/>
                  <a:gd name="connsiteY15" fmla="*/ 252358 h 550663"/>
                  <a:gd name="connsiteX16" fmla="*/ 877010 w 970029"/>
                  <a:gd name="connsiteY16" fmla="*/ 301733 h 550663"/>
                  <a:gd name="connsiteX17" fmla="*/ 886611 w 970029"/>
                  <a:gd name="connsiteY17" fmla="*/ 337392 h 550663"/>
                  <a:gd name="connsiteX18" fmla="*/ 886611 w 970029"/>
                  <a:gd name="connsiteY18" fmla="*/ 349736 h 550663"/>
                  <a:gd name="connsiteX19" fmla="*/ 883868 w 970029"/>
                  <a:gd name="connsiteY19" fmla="*/ 362080 h 550663"/>
                  <a:gd name="connsiteX20" fmla="*/ 885239 w 970029"/>
                  <a:gd name="connsiteY20" fmla="*/ 379909 h 550663"/>
                  <a:gd name="connsiteX21" fmla="*/ 883868 w 970029"/>
                  <a:gd name="connsiteY21" fmla="*/ 397739 h 550663"/>
                  <a:gd name="connsiteX22" fmla="*/ 881816 w 970029"/>
                  <a:gd name="connsiteY22" fmla="*/ 400670 h 550663"/>
                  <a:gd name="connsiteX23" fmla="*/ 867409 w 970029"/>
                  <a:gd name="connsiteY23" fmla="*/ 398653 h 550663"/>
                  <a:gd name="connsiteX24" fmla="*/ 859409 w 970029"/>
                  <a:gd name="connsiteY24" fmla="*/ 399796 h 550663"/>
                  <a:gd name="connsiteX25" fmla="*/ 849123 w 970029"/>
                  <a:gd name="connsiteY25" fmla="*/ 395225 h 550663"/>
                  <a:gd name="connsiteX26" fmla="*/ 843408 w 970029"/>
                  <a:gd name="connsiteY26" fmla="*/ 388367 h 550663"/>
                  <a:gd name="connsiteX27" fmla="*/ 842265 w 970029"/>
                  <a:gd name="connsiteY27" fmla="*/ 368937 h 550663"/>
                  <a:gd name="connsiteX28" fmla="*/ 831978 w 970029"/>
                  <a:gd name="connsiteY28" fmla="*/ 366651 h 550663"/>
                  <a:gd name="connsiteX29" fmla="*/ 822835 w 970029"/>
                  <a:gd name="connsiteY29" fmla="*/ 351793 h 550663"/>
                  <a:gd name="connsiteX30" fmla="*/ 812549 w 970029"/>
                  <a:gd name="connsiteY30" fmla="*/ 339221 h 550663"/>
                  <a:gd name="connsiteX31" fmla="*/ 802263 w 970029"/>
                  <a:gd name="connsiteY31" fmla="*/ 332363 h 550663"/>
                  <a:gd name="connsiteX32" fmla="*/ 796548 w 970029"/>
                  <a:gd name="connsiteY32" fmla="*/ 340364 h 550663"/>
                  <a:gd name="connsiteX33" fmla="*/ 795404 w 970029"/>
                  <a:gd name="connsiteY33" fmla="*/ 362080 h 550663"/>
                  <a:gd name="connsiteX34" fmla="*/ 764546 w 970029"/>
                  <a:gd name="connsiteY34" fmla="*/ 381509 h 550663"/>
                  <a:gd name="connsiteX35" fmla="*/ 734830 w 970029"/>
                  <a:gd name="connsiteY35" fmla="*/ 383795 h 550663"/>
                  <a:gd name="connsiteX36" fmla="*/ 727972 w 970029"/>
                  <a:gd name="connsiteY36" fmla="*/ 389510 h 550663"/>
                  <a:gd name="connsiteX37" fmla="*/ 726829 w 970029"/>
                  <a:gd name="connsiteY37" fmla="*/ 414654 h 550663"/>
                  <a:gd name="connsiteX38" fmla="*/ 735972 w 970029"/>
                  <a:gd name="connsiteY38" fmla="*/ 423798 h 550663"/>
                  <a:gd name="connsiteX39" fmla="*/ 735972 w 970029"/>
                  <a:gd name="connsiteY39" fmla="*/ 447799 h 550663"/>
                  <a:gd name="connsiteX40" fmla="*/ 719972 w 970029"/>
                  <a:gd name="connsiteY40" fmla="*/ 445514 h 550663"/>
                  <a:gd name="connsiteX41" fmla="*/ 708542 w 970029"/>
                  <a:gd name="connsiteY41" fmla="*/ 448942 h 550663"/>
                  <a:gd name="connsiteX42" fmla="*/ 702827 w 970029"/>
                  <a:gd name="connsiteY42" fmla="*/ 455800 h 550663"/>
                  <a:gd name="connsiteX43" fmla="*/ 706257 w 970029"/>
                  <a:gd name="connsiteY43" fmla="*/ 476373 h 550663"/>
                  <a:gd name="connsiteX44" fmla="*/ 703970 w 970029"/>
                  <a:gd name="connsiteY44" fmla="*/ 487802 h 550663"/>
                  <a:gd name="connsiteX45" fmla="*/ 697113 w 970029"/>
                  <a:gd name="connsiteY45" fmla="*/ 490088 h 550663"/>
                  <a:gd name="connsiteX46" fmla="*/ 676540 w 970029"/>
                  <a:gd name="connsiteY46" fmla="*/ 488945 h 550663"/>
                  <a:gd name="connsiteX47" fmla="*/ 668540 w 970029"/>
                  <a:gd name="connsiteY47" fmla="*/ 498088 h 550663"/>
                  <a:gd name="connsiteX48" fmla="*/ 650253 w 970029"/>
                  <a:gd name="connsiteY48" fmla="*/ 498088 h 550663"/>
                  <a:gd name="connsiteX49" fmla="*/ 653681 w 970029"/>
                  <a:gd name="connsiteY49" fmla="*/ 518661 h 550663"/>
                  <a:gd name="connsiteX50" fmla="*/ 644538 w 970029"/>
                  <a:gd name="connsiteY50" fmla="*/ 532376 h 550663"/>
                  <a:gd name="connsiteX51" fmla="*/ 637681 w 970029"/>
                  <a:gd name="connsiteY51" fmla="*/ 533519 h 550663"/>
                  <a:gd name="connsiteX52" fmla="*/ 631966 w 970029"/>
                  <a:gd name="connsiteY52" fmla="*/ 543805 h 550663"/>
                  <a:gd name="connsiteX53" fmla="*/ 623966 w 970029"/>
                  <a:gd name="connsiteY53" fmla="*/ 543805 h 550663"/>
                  <a:gd name="connsiteX54" fmla="*/ 601107 w 970029"/>
                  <a:gd name="connsiteY54" fmla="*/ 535805 h 550663"/>
                  <a:gd name="connsiteX55" fmla="*/ 594249 w 970029"/>
                  <a:gd name="connsiteY55" fmla="*/ 536948 h 550663"/>
                  <a:gd name="connsiteX56" fmla="*/ 587392 w 970029"/>
                  <a:gd name="connsiteY56" fmla="*/ 550663 h 550663"/>
                  <a:gd name="connsiteX57" fmla="*/ 577105 w 970029"/>
                  <a:gd name="connsiteY57" fmla="*/ 550663 h 550663"/>
                  <a:gd name="connsiteX58" fmla="*/ 573677 w 970029"/>
                  <a:gd name="connsiteY58" fmla="*/ 530090 h 550663"/>
                  <a:gd name="connsiteX59" fmla="*/ 564533 w 970029"/>
                  <a:gd name="connsiteY59" fmla="*/ 526662 h 550663"/>
                  <a:gd name="connsiteX60" fmla="*/ 564533 w 970029"/>
                  <a:gd name="connsiteY60" fmla="*/ 519804 h 550663"/>
                  <a:gd name="connsiteX61" fmla="*/ 575962 w 970029"/>
                  <a:gd name="connsiteY61" fmla="*/ 514089 h 550663"/>
                  <a:gd name="connsiteX62" fmla="*/ 577105 w 970029"/>
                  <a:gd name="connsiteY62" fmla="*/ 502660 h 550663"/>
                  <a:gd name="connsiteX63" fmla="*/ 572533 w 970029"/>
                  <a:gd name="connsiteY63" fmla="*/ 491231 h 550663"/>
                  <a:gd name="connsiteX64" fmla="*/ 577105 w 970029"/>
                  <a:gd name="connsiteY64" fmla="*/ 474087 h 550663"/>
                  <a:gd name="connsiteX65" fmla="*/ 570247 w 970029"/>
                  <a:gd name="connsiteY65" fmla="*/ 461515 h 550663"/>
                  <a:gd name="connsiteX66" fmla="*/ 558818 w 970029"/>
                  <a:gd name="connsiteY66" fmla="*/ 463800 h 550663"/>
                  <a:gd name="connsiteX67" fmla="*/ 535960 w 970029"/>
                  <a:gd name="connsiteY67" fmla="*/ 447799 h 550663"/>
                  <a:gd name="connsiteX68" fmla="*/ 535960 w 970029"/>
                  <a:gd name="connsiteY68" fmla="*/ 434084 h 550663"/>
                  <a:gd name="connsiteX69" fmla="*/ 524530 w 970029"/>
                  <a:gd name="connsiteY69" fmla="*/ 434084 h 550663"/>
                  <a:gd name="connsiteX70" fmla="*/ 522244 w 970029"/>
                  <a:gd name="connsiteY70" fmla="*/ 427227 h 550663"/>
                  <a:gd name="connsiteX71" fmla="*/ 521101 w 970029"/>
                  <a:gd name="connsiteY71" fmla="*/ 420369 h 550663"/>
                  <a:gd name="connsiteX72" fmla="*/ 516529 w 970029"/>
                  <a:gd name="connsiteY72" fmla="*/ 378081 h 550663"/>
                  <a:gd name="connsiteX73" fmla="*/ 511958 w 970029"/>
                  <a:gd name="connsiteY73" fmla="*/ 370080 h 550663"/>
                  <a:gd name="connsiteX74" fmla="*/ 510815 w 970029"/>
                  <a:gd name="connsiteY74" fmla="*/ 356365 h 550663"/>
                  <a:gd name="connsiteX75" fmla="*/ 484527 w 970029"/>
                  <a:gd name="connsiteY75" fmla="*/ 354079 h 550663"/>
                  <a:gd name="connsiteX76" fmla="*/ 478813 w 970029"/>
                  <a:gd name="connsiteY76" fmla="*/ 349507 h 550663"/>
                  <a:gd name="connsiteX77" fmla="*/ 410237 w 970029"/>
                  <a:gd name="connsiteY77" fmla="*/ 373509 h 550663"/>
                  <a:gd name="connsiteX78" fmla="*/ 402236 w 970029"/>
                  <a:gd name="connsiteY78" fmla="*/ 389510 h 550663"/>
                  <a:gd name="connsiteX79" fmla="*/ 399951 w 970029"/>
                  <a:gd name="connsiteY79" fmla="*/ 410083 h 550663"/>
                  <a:gd name="connsiteX80" fmla="*/ 378235 w 970029"/>
                  <a:gd name="connsiteY80" fmla="*/ 421512 h 550663"/>
                  <a:gd name="connsiteX81" fmla="*/ 370234 w 970029"/>
                  <a:gd name="connsiteY81" fmla="*/ 424941 h 550663"/>
                  <a:gd name="connsiteX82" fmla="*/ 357662 w 970029"/>
                  <a:gd name="connsiteY82" fmla="*/ 437513 h 550663"/>
                  <a:gd name="connsiteX83" fmla="*/ 361091 w 970029"/>
                  <a:gd name="connsiteY83" fmla="*/ 454657 h 550663"/>
                  <a:gd name="connsiteX84" fmla="*/ 357662 w 970029"/>
                  <a:gd name="connsiteY84" fmla="*/ 461515 h 550663"/>
                  <a:gd name="connsiteX85" fmla="*/ 361091 w 970029"/>
                  <a:gd name="connsiteY85" fmla="*/ 471801 h 550663"/>
                  <a:gd name="connsiteX86" fmla="*/ 349662 w 970029"/>
                  <a:gd name="connsiteY86" fmla="*/ 480944 h 550663"/>
                  <a:gd name="connsiteX87" fmla="*/ 346233 w 970029"/>
                  <a:gd name="connsiteY87" fmla="*/ 468372 h 550663"/>
                  <a:gd name="connsiteX88" fmla="*/ 333660 w 970029"/>
                  <a:gd name="connsiteY88" fmla="*/ 460372 h 550663"/>
                  <a:gd name="connsiteX89" fmla="*/ 327946 w 970029"/>
                  <a:gd name="connsiteY89" fmla="*/ 464943 h 550663"/>
                  <a:gd name="connsiteX90" fmla="*/ 311945 w 970029"/>
                  <a:gd name="connsiteY90" fmla="*/ 463800 h 550663"/>
                  <a:gd name="connsiteX91" fmla="*/ 300516 w 970029"/>
                  <a:gd name="connsiteY91" fmla="*/ 474087 h 550663"/>
                  <a:gd name="connsiteX92" fmla="*/ 281086 w 970029"/>
                  <a:gd name="connsiteY92" fmla="*/ 477516 h 550663"/>
                  <a:gd name="connsiteX93" fmla="*/ 265085 w 970029"/>
                  <a:gd name="connsiteY93" fmla="*/ 475230 h 550663"/>
                  <a:gd name="connsiteX94" fmla="*/ 253656 w 970029"/>
                  <a:gd name="connsiteY94" fmla="*/ 475230 h 550663"/>
                  <a:gd name="connsiteX95" fmla="*/ 238797 w 970029"/>
                  <a:gd name="connsiteY95" fmla="*/ 493517 h 550663"/>
                  <a:gd name="connsiteX96" fmla="*/ 238797 w 970029"/>
                  <a:gd name="connsiteY96" fmla="*/ 502660 h 550663"/>
                  <a:gd name="connsiteX97" fmla="*/ 230797 w 970029"/>
                  <a:gd name="connsiteY97" fmla="*/ 504946 h 550663"/>
                  <a:gd name="connsiteX98" fmla="*/ 197652 w 970029"/>
                  <a:gd name="connsiteY98" fmla="*/ 490088 h 550663"/>
                  <a:gd name="connsiteX99" fmla="*/ 205652 w 970029"/>
                  <a:gd name="connsiteY99" fmla="*/ 477516 h 550663"/>
                  <a:gd name="connsiteX100" fmla="*/ 204510 w 970029"/>
                  <a:gd name="connsiteY100" fmla="*/ 470658 h 550663"/>
                  <a:gd name="connsiteX101" fmla="*/ 211367 w 970029"/>
                  <a:gd name="connsiteY101" fmla="*/ 458086 h 550663"/>
                  <a:gd name="connsiteX102" fmla="*/ 210224 w 970029"/>
                  <a:gd name="connsiteY102" fmla="*/ 445514 h 550663"/>
                  <a:gd name="connsiteX103" fmla="*/ 204510 w 970029"/>
                  <a:gd name="connsiteY103" fmla="*/ 445514 h 550663"/>
                  <a:gd name="connsiteX104" fmla="*/ 199938 w 970029"/>
                  <a:gd name="connsiteY104" fmla="*/ 438656 h 550663"/>
                  <a:gd name="connsiteX105" fmla="*/ 194224 w 970029"/>
                  <a:gd name="connsiteY105" fmla="*/ 438656 h 550663"/>
                  <a:gd name="connsiteX106" fmla="*/ 193080 w 970029"/>
                  <a:gd name="connsiteY106" fmla="*/ 431798 h 550663"/>
                  <a:gd name="connsiteX107" fmla="*/ 182793 w 970029"/>
                  <a:gd name="connsiteY107" fmla="*/ 430655 h 550663"/>
                  <a:gd name="connsiteX108" fmla="*/ 174793 w 970029"/>
                  <a:gd name="connsiteY108" fmla="*/ 437513 h 550663"/>
                  <a:gd name="connsiteX109" fmla="*/ 147363 w 970029"/>
                  <a:gd name="connsiteY109" fmla="*/ 426084 h 550663"/>
                  <a:gd name="connsiteX110" fmla="*/ 135934 w 970029"/>
                  <a:gd name="connsiteY110" fmla="*/ 434084 h 550663"/>
                  <a:gd name="connsiteX111" fmla="*/ 123361 w 970029"/>
                  <a:gd name="connsiteY111" fmla="*/ 430655 h 550663"/>
                  <a:gd name="connsiteX112" fmla="*/ 119933 w 970029"/>
                  <a:gd name="connsiteY112" fmla="*/ 447799 h 550663"/>
                  <a:gd name="connsiteX113" fmla="*/ 125648 w 970029"/>
                  <a:gd name="connsiteY113" fmla="*/ 455800 h 550663"/>
                  <a:gd name="connsiteX114" fmla="*/ 125648 w 970029"/>
                  <a:gd name="connsiteY114" fmla="*/ 466086 h 550663"/>
                  <a:gd name="connsiteX115" fmla="*/ 116504 w 970029"/>
                  <a:gd name="connsiteY115" fmla="*/ 477516 h 550663"/>
                  <a:gd name="connsiteX116" fmla="*/ 91359 w 970029"/>
                  <a:gd name="connsiteY116" fmla="*/ 511803 h 550663"/>
                  <a:gd name="connsiteX117" fmla="*/ 84502 w 970029"/>
                  <a:gd name="connsiteY117" fmla="*/ 518661 h 550663"/>
                  <a:gd name="connsiteX118" fmla="*/ 82216 w 970029"/>
                  <a:gd name="connsiteY118" fmla="*/ 524376 h 550663"/>
                  <a:gd name="connsiteX119" fmla="*/ 67358 w 970029"/>
                  <a:gd name="connsiteY119" fmla="*/ 532376 h 550663"/>
                  <a:gd name="connsiteX120" fmla="*/ 58214 w 970029"/>
                  <a:gd name="connsiteY120" fmla="*/ 523233 h 550663"/>
                  <a:gd name="connsiteX121" fmla="*/ 65072 w 970029"/>
                  <a:gd name="connsiteY121" fmla="*/ 510661 h 550663"/>
                  <a:gd name="connsiteX122" fmla="*/ 50213 w 970029"/>
                  <a:gd name="connsiteY122" fmla="*/ 490088 h 550663"/>
                  <a:gd name="connsiteX123" fmla="*/ 50213 w 970029"/>
                  <a:gd name="connsiteY123" fmla="*/ 455800 h 550663"/>
                  <a:gd name="connsiteX124" fmla="*/ 37642 w 970029"/>
                  <a:gd name="connsiteY124" fmla="*/ 446656 h 550663"/>
                  <a:gd name="connsiteX125" fmla="*/ 34213 w 970029"/>
                  <a:gd name="connsiteY125" fmla="*/ 436370 h 550663"/>
                  <a:gd name="connsiteX126" fmla="*/ 43357 w 970029"/>
                  <a:gd name="connsiteY126" fmla="*/ 432941 h 550663"/>
                  <a:gd name="connsiteX127" fmla="*/ 43357 w 970029"/>
                  <a:gd name="connsiteY127" fmla="*/ 420369 h 550663"/>
                  <a:gd name="connsiteX128" fmla="*/ 36498 w 970029"/>
                  <a:gd name="connsiteY128" fmla="*/ 408940 h 550663"/>
                  <a:gd name="connsiteX129" fmla="*/ 13640 w 970029"/>
                  <a:gd name="connsiteY129" fmla="*/ 404368 h 550663"/>
                  <a:gd name="connsiteX130" fmla="*/ 0 w 970029"/>
                  <a:gd name="connsiteY130" fmla="*/ 385857 h 550663"/>
                  <a:gd name="connsiteX131" fmla="*/ 782 w 970029"/>
                  <a:gd name="connsiteY131" fmla="*/ 386081 h 550663"/>
                  <a:gd name="connsiteX132" fmla="*/ 96788 w 970029"/>
                  <a:gd name="connsiteY132" fmla="*/ 349222 h 550663"/>
                  <a:gd name="connsiteX133" fmla="*/ 107932 w 970029"/>
                  <a:gd name="connsiteY133" fmla="*/ 336364 h 550663"/>
                  <a:gd name="connsiteX134" fmla="*/ 131934 w 970029"/>
                  <a:gd name="connsiteY134" fmla="*/ 337221 h 550663"/>
                  <a:gd name="connsiteX135" fmla="*/ 162792 w 970029"/>
                  <a:gd name="connsiteY135" fmla="*/ 320077 h 550663"/>
                  <a:gd name="connsiteX136" fmla="*/ 167078 w 970029"/>
                  <a:gd name="connsiteY136" fmla="*/ 314077 h 550663"/>
                  <a:gd name="connsiteX137" fmla="*/ 173937 w 970029"/>
                  <a:gd name="connsiteY137" fmla="*/ 310648 h 550663"/>
                  <a:gd name="connsiteX138" fmla="*/ 195366 w 970029"/>
                  <a:gd name="connsiteY138" fmla="*/ 290932 h 550663"/>
                  <a:gd name="connsiteX139" fmla="*/ 212510 w 970029"/>
                  <a:gd name="connsiteY139" fmla="*/ 290075 h 550663"/>
                  <a:gd name="connsiteX140" fmla="*/ 247655 w 970029"/>
                  <a:gd name="connsiteY140" fmla="*/ 253216 h 550663"/>
                  <a:gd name="connsiteX141" fmla="*/ 265656 w 970029"/>
                  <a:gd name="connsiteY141" fmla="*/ 254073 h 550663"/>
                  <a:gd name="connsiteX142" fmla="*/ 273371 w 970029"/>
                  <a:gd name="connsiteY142" fmla="*/ 260930 h 550663"/>
                  <a:gd name="connsiteX143" fmla="*/ 305945 w 970029"/>
                  <a:gd name="connsiteY143" fmla="*/ 254073 h 550663"/>
                  <a:gd name="connsiteX144" fmla="*/ 314517 w 970029"/>
                  <a:gd name="connsiteY144" fmla="*/ 253216 h 550663"/>
                  <a:gd name="connsiteX145" fmla="*/ 326518 w 970029"/>
                  <a:gd name="connsiteY145" fmla="*/ 251501 h 550663"/>
                  <a:gd name="connsiteX146" fmla="*/ 335089 w 970029"/>
                  <a:gd name="connsiteY146" fmla="*/ 236929 h 550663"/>
                  <a:gd name="connsiteX147" fmla="*/ 353948 w 970029"/>
                  <a:gd name="connsiteY147" fmla="*/ 230929 h 550663"/>
                  <a:gd name="connsiteX148" fmla="*/ 407095 w 970029"/>
                  <a:gd name="connsiteY148" fmla="*/ 182925 h 550663"/>
                  <a:gd name="connsiteX149" fmla="*/ 426810 w 970029"/>
                  <a:gd name="connsiteY149" fmla="*/ 155495 h 550663"/>
                  <a:gd name="connsiteX150" fmla="*/ 469670 w 970029"/>
                  <a:gd name="connsiteY150" fmla="*/ 125493 h 550663"/>
                  <a:gd name="connsiteX151" fmla="*/ 497957 w 970029"/>
                  <a:gd name="connsiteY151" fmla="*/ 111778 h 550663"/>
                  <a:gd name="connsiteX152" fmla="*/ 519387 w 970029"/>
                  <a:gd name="connsiteY152" fmla="*/ 79205 h 550663"/>
                  <a:gd name="connsiteX153" fmla="*/ 533959 w 970029"/>
                  <a:gd name="connsiteY153" fmla="*/ 42345 h 550663"/>
                  <a:gd name="connsiteX154" fmla="*/ 551961 w 970029"/>
                  <a:gd name="connsiteY154" fmla="*/ 26916 h 550663"/>
                  <a:gd name="connsiteX155" fmla="*/ 555390 w 970029"/>
                  <a:gd name="connsiteY155" fmla="*/ 14057 h 550663"/>
                  <a:gd name="connsiteX156" fmla="*/ 568978 w 970029"/>
                  <a:gd name="connsiteY156" fmla="*/ 0 h 550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</a:cxnLst>
                <a:rect l="l" t="t" r="r" b="b"/>
                <a:pathLst>
                  <a:path w="970029" h="550663">
                    <a:moveTo>
                      <a:pt x="970029" y="46606"/>
                    </a:moveTo>
                    <a:lnTo>
                      <a:pt x="963416" y="52117"/>
                    </a:lnTo>
                    <a:lnTo>
                      <a:pt x="949701" y="49374"/>
                    </a:lnTo>
                    <a:lnTo>
                      <a:pt x="937357" y="52117"/>
                    </a:lnTo>
                    <a:lnTo>
                      <a:pt x="877010" y="60346"/>
                    </a:lnTo>
                    <a:lnTo>
                      <a:pt x="866038" y="64461"/>
                    </a:lnTo>
                    <a:lnTo>
                      <a:pt x="860552" y="87776"/>
                    </a:lnTo>
                    <a:lnTo>
                      <a:pt x="867409" y="100120"/>
                    </a:lnTo>
                    <a:lnTo>
                      <a:pt x="875639" y="102863"/>
                    </a:lnTo>
                    <a:lnTo>
                      <a:pt x="877010" y="115207"/>
                    </a:lnTo>
                    <a:lnTo>
                      <a:pt x="871524" y="142637"/>
                    </a:lnTo>
                    <a:lnTo>
                      <a:pt x="867409" y="174182"/>
                    </a:lnTo>
                    <a:lnTo>
                      <a:pt x="839979" y="205727"/>
                    </a:lnTo>
                    <a:lnTo>
                      <a:pt x="850951" y="238643"/>
                    </a:lnTo>
                    <a:lnTo>
                      <a:pt x="866038" y="231786"/>
                    </a:lnTo>
                    <a:lnTo>
                      <a:pt x="881125" y="252358"/>
                    </a:lnTo>
                    <a:lnTo>
                      <a:pt x="877010" y="301733"/>
                    </a:lnTo>
                    <a:lnTo>
                      <a:pt x="886611" y="337392"/>
                    </a:lnTo>
                    <a:lnTo>
                      <a:pt x="886611" y="349736"/>
                    </a:lnTo>
                    <a:lnTo>
                      <a:pt x="883868" y="362080"/>
                    </a:lnTo>
                    <a:lnTo>
                      <a:pt x="885239" y="379909"/>
                    </a:lnTo>
                    <a:lnTo>
                      <a:pt x="883868" y="397739"/>
                    </a:lnTo>
                    <a:lnTo>
                      <a:pt x="881816" y="400670"/>
                    </a:lnTo>
                    <a:lnTo>
                      <a:pt x="867409" y="398653"/>
                    </a:lnTo>
                    <a:lnTo>
                      <a:pt x="859409" y="399796"/>
                    </a:lnTo>
                    <a:lnTo>
                      <a:pt x="849123" y="395225"/>
                    </a:lnTo>
                    <a:lnTo>
                      <a:pt x="843408" y="388367"/>
                    </a:lnTo>
                    <a:lnTo>
                      <a:pt x="842265" y="368937"/>
                    </a:lnTo>
                    <a:lnTo>
                      <a:pt x="831978" y="366651"/>
                    </a:lnTo>
                    <a:lnTo>
                      <a:pt x="822835" y="351793"/>
                    </a:lnTo>
                    <a:lnTo>
                      <a:pt x="812549" y="339221"/>
                    </a:lnTo>
                    <a:lnTo>
                      <a:pt x="802263" y="332363"/>
                    </a:lnTo>
                    <a:lnTo>
                      <a:pt x="796548" y="340364"/>
                    </a:lnTo>
                    <a:cubicBezTo>
                      <a:pt x="796167" y="347603"/>
                      <a:pt x="795785" y="354841"/>
                      <a:pt x="795404" y="362080"/>
                    </a:cubicBezTo>
                    <a:lnTo>
                      <a:pt x="764546" y="381509"/>
                    </a:lnTo>
                    <a:lnTo>
                      <a:pt x="734830" y="383795"/>
                    </a:lnTo>
                    <a:lnTo>
                      <a:pt x="727972" y="389510"/>
                    </a:lnTo>
                    <a:lnTo>
                      <a:pt x="726829" y="414654"/>
                    </a:lnTo>
                    <a:lnTo>
                      <a:pt x="735972" y="423798"/>
                    </a:lnTo>
                    <a:lnTo>
                      <a:pt x="735972" y="447799"/>
                    </a:lnTo>
                    <a:lnTo>
                      <a:pt x="719972" y="445514"/>
                    </a:lnTo>
                    <a:lnTo>
                      <a:pt x="708542" y="448942"/>
                    </a:lnTo>
                    <a:lnTo>
                      <a:pt x="702827" y="455800"/>
                    </a:lnTo>
                    <a:lnTo>
                      <a:pt x="706257" y="476373"/>
                    </a:lnTo>
                    <a:lnTo>
                      <a:pt x="703970" y="487802"/>
                    </a:lnTo>
                    <a:lnTo>
                      <a:pt x="697113" y="490088"/>
                    </a:lnTo>
                    <a:lnTo>
                      <a:pt x="676540" y="488945"/>
                    </a:lnTo>
                    <a:lnTo>
                      <a:pt x="668540" y="498088"/>
                    </a:lnTo>
                    <a:lnTo>
                      <a:pt x="650253" y="498088"/>
                    </a:lnTo>
                    <a:lnTo>
                      <a:pt x="653681" y="518661"/>
                    </a:lnTo>
                    <a:lnTo>
                      <a:pt x="644538" y="532376"/>
                    </a:lnTo>
                    <a:lnTo>
                      <a:pt x="637681" y="533519"/>
                    </a:lnTo>
                    <a:lnTo>
                      <a:pt x="631966" y="543805"/>
                    </a:lnTo>
                    <a:lnTo>
                      <a:pt x="623966" y="543805"/>
                    </a:lnTo>
                    <a:lnTo>
                      <a:pt x="601107" y="535805"/>
                    </a:lnTo>
                    <a:lnTo>
                      <a:pt x="594249" y="536948"/>
                    </a:lnTo>
                    <a:lnTo>
                      <a:pt x="587392" y="550663"/>
                    </a:lnTo>
                    <a:lnTo>
                      <a:pt x="577105" y="550663"/>
                    </a:lnTo>
                    <a:lnTo>
                      <a:pt x="573677" y="530090"/>
                    </a:lnTo>
                    <a:lnTo>
                      <a:pt x="564533" y="526662"/>
                    </a:lnTo>
                    <a:lnTo>
                      <a:pt x="564533" y="519804"/>
                    </a:lnTo>
                    <a:lnTo>
                      <a:pt x="575962" y="514089"/>
                    </a:lnTo>
                    <a:lnTo>
                      <a:pt x="577105" y="502660"/>
                    </a:lnTo>
                    <a:lnTo>
                      <a:pt x="572533" y="491231"/>
                    </a:lnTo>
                    <a:lnTo>
                      <a:pt x="577105" y="474087"/>
                    </a:lnTo>
                    <a:lnTo>
                      <a:pt x="570247" y="461515"/>
                    </a:lnTo>
                    <a:lnTo>
                      <a:pt x="558818" y="463800"/>
                    </a:lnTo>
                    <a:lnTo>
                      <a:pt x="535960" y="447799"/>
                    </a:lnTo>
                    <a:lnTo>
                      <a:pt x="535960" y="434084"/>
                    </a:lnTo>
                    <a:lnTo>
                      <a:pt x="524530" y="434084"/>
                    </a:lnTo>
                    <a:lnTo>
                      <a:pt x="522244" y="427227"/>
                    </a:lnTo>
                    <a:lnTo>
                      <a:pt x="521101" y="420369"/>
                    </a:lnTo>
                    <a:lnTo>
                      <a:pt x="516529" y="378081"/>
                    </a:lnTo>
                    <a:lnTo>
                      <a:pt x="511958" y="370080"/>
                    </a:lnTo>
                    <a:lnTo>
                      <a:pt x="510815" y="356365"/>
                    </a:lnTo>
                    <a:lnTo>
                      <a:pt x="484527" y="354079"/>
                    </a:lnTo>
                    <a:lnTo>
                      <a:pt x="478813" y="349507"/>
                    </a:lnTo>
                    <a:lnTo>
                      <a:pt x="410237" y="373509"/>
                    </a:lnTo>
                    <a:lnTo>
                      <a:pt x="402236" y="389510"/>
                    </a:lnTo>
                    <a:lnTo>
                      <a:pt x="399951" y="410083"/>
                    </a:lnTo>
                    <a:lnTo>
                      <a:pt x="378235" y="421512"/>
                    </a:lnTo>
                    <a:lnTo>
                      <a:pt x="370234" y="424941"/>
                    </a:lnTo>
                    <a:lnTo>
                      <a:pt x="357662" y="437513"/>
                    </a:lnTo>
                    <a:lnTo>
                      <a:pt x="361091" y="454657"/>
                    </a:lnTo>
                    <a:lnTo>
                      <a:pt x="357662" y="461515"/>
                    </a:lnTo>
                    <a:lnTo>
                      <a:pt x="361091" y="471801"/>
                    </a:lnTo>
                    <a:lnTo>
                      <a:pt x="349662" y="480944"/>
                    </a:lnTo>
                    <a:lnTo>
                      <a:pt x="346233" y="468372"/>
                    </a:lnTo>
                    <a:lnTo>
                      <a:pt x="333660" y="460372"/>
                    </a:lnTo>
                    <a:lnTo>
                      <a:pt x="327946" y="464943"/>
                    </a:lnTo>
                    <a:lnTo>
                      <a:pt x="311945" y="463800"/>
                    </a:lnTo>
                    <a:lnTo>
                      <a:pt x="300516" y="474087"/>
                    </a:lnTo>
                    <a:lnTo>
                      <a:pt x="281086" y="477516"/>
                    </a:lnTo>
                    <a:lnTo>
                      <a:pt x="265085" y="475230"/>
                    </a:lnTo>
                    <a:lnTo>
                      <a:pt x="253656" y="475230"/>
                    </a:lnTo>
                    <a:lnTo>
                      <a:pt x="238797" y="493517"/>
                    </a:lnTo>
                    <a:lnTo>
                      <a:pt x="238797" y="502660"/>
                    </a:lnTo>
                    <a:lnTo>
                      <a:pt x="230797" y="504946"/>
                    </a:lnTo>
                    <a:lnTo>
                      <a:pt x="197652" y="490088"/>
                    </a:lnTo>
                    <a:lnTo>
                      <a:pt x="205652" y="477516"/>
                    </a:lnTo>
                    <a:lnTo>
                      <a:pt x="204510" y="470658"/>
                    </a:lnTo>
                    <a:lnTo>
                      <a:pt x="211367" y="458086"/>
                    </a:lnTo>
                    <a:lnTo>
                      <a:pt x="210224" y="445514"/>
                    </a:lnTo>
                    <a:lnTo>
                      <a:pt x="204510" y="445514"/>
                    </a:lnTo>
                    <a:lnTo>
                      <a:pt x="199938" y="438656"/>
                    </a:lnTo>
                    <a:lnTo>
                      <a:pt x="194224" y="438656"/>
                    </a:lnTo>
                    <a:lnTo>
                      <a:pt x="193080" y="431798"/>
                    </a:lnTo>
                    <a:lnTo>
                      <a:pt x="182793" y="430655"/>
                    </a:lnTo>
                    <a:lnTo>
                      <a:pt x="174793" y="437513"/>
                    </a:lnTo>
                    <a:lnTo>
                      <a:pt x="147363" y="426084"/>
                    </a:lnTo>
                    <a:lnTo>
                      <a:pt x="135934" y="434084"/>
                    </a:lnTo>
                    <a:lnTo>
                      <a:pt x="123361" y="430655"/>
                    </a:lnTo>
                    <a:lnTo>
                      <a:pt x="119933" y="447799"/>
                    </a:lnTo>
                    <a:lnTo>
                      <a:pt x="125648" y="455800"/>
                    </a:lnTo>
                    <a:lnTo>
                      <a:pt x="125648" y="466086"/>
                    </a:lnTo>
                    <a:lnTo>
                      <a:pt x="116504" y="477516"/>
                    </a:lnTo>
                    <a:lnTo>
                      <a:pt x="91359" y="511803"/>
                    </a:lnTo>
                    <a:lnTo>
                      <a:pt x="84502" y="518661"/>
                    </a:lnTo>
                    <a:lnTo>
                      <a:pt x="82216" y="524376"/>
                    </a:lnTo>
                    <a:lnTo>
                      <a:pt x="67358" y="532376"/>
                    </a:lnTo>
                    <a:lnTo>
                      <a:pt x="58214" y="523233"/>
                    </a:lnTo>
                    <a:lnTo>
                      <a:pt x="65072" y="510661"/>
                    </a:lnTo>
                    <a:lnTo>
                      <a:pt x="50213" y="490088"/>
                    </a:lnTo>
                    <a:lnTo>
                      <a:pt x="50213" y="455800"/>
                    </a:lnTo>
                    <a:lnTo>
                      <a:pt x="37642" y="446656"/>
                    </a:lnTo>
                    <a:lnTo>
                      <a:pt x="34213" y="436370"/>
                    </a:lnTo>
                    <a:lnTo>
                      <a:pt x="43357" y="432941"/>
                    </a:lnTo>
                    <a:lnTo>
                      <a:pt x="43357" y="420369"/>
                    </a:lnTo>
                    <a:lnTo>
                      <a:pt x="36498" y="408940"/>
                    </a:lnTo>
                    <a:lnTo>
                      <a:pt x="13640" y="404368"/>
                    </a:lnTo>
                    <a:lnTo>
                      <a:pt x="0" y="385857"/>
                    </a:lnTo>
                    <a:lnTo>
                      <a:pt x="782" y="386081"/>
                    </a:lnTo>
                    <a:lnTo>
                      <a:pt x="96788" y="349222"/>
                    </a:lnTo>
                    <a:lnTo>
                      <a:pt x="107932" y="336364"/>
                    </a:lnTo>
                    <a:lnTo>
                      <a:pt x="131934" y="337221"/>
                    </a:lnTo>
                    <a:lnTo>
                      <a:pt x="162792" y="320077"/>
                    </a:lnTo>
                    <a:lnTo>
                      <a:pt x="167078" y="314077"/>
                    </a:lnTo>
                    <a:lnTo>
                      <a:pt x="173937" y="310648"/>
                    </a:lnTo>
                    <a:lnTo>
                      <a:pt x="195366" y="290932"/>
                    </a:lnTo>
                    <a:lnTo>
                      <a:pt x="212510" y="290075"/>
                    </a:lnTo>
                    <a:lnTo>
                      <a:pt x="247655" y="253216"/>
                    </a:lnTo>
                    <a:lnTo>
                      <a:pt x="265656" y="254073"/>
                    </a:lnTo>
                    <a:lnTo>
                      <a:pt x="273371" y="260930"/>
                    </a:lnTo>
                    <a:lnTo>
                      <a:pt x="305945" y="254073"/>
                    </a:lnTo>
                    <a:lnTo>
                      <a:pt x="314517" y="253216"/>
                    </a:lnTo>
                    <a:lnTo>
                      <a:pt x="326518" y="251501"/>
                    </a:lnTo>
                    <a:lnTo>
                      <a:pt x="335089" y="236929"/>
                    </a:lnTo>
                    <a:lnTo>
                      <a:pt x="353948" y="230929"/>
                    </a:lnTo>
                    <a:lnTo>
                      <a:pt x="407095" y="182925"/>
                    </a:lnTo>
                    <a:lnTo>
                      <a:pt x="426810" y="155495"/>
                    </a:lnTo>
                    <a:lnTo>
                      <a:pt x="469670" y="125493"/>
                    </a:lnTo>
                    <a:lnTo>
                      <a:pt x="497957" y="111778"/>
                    </a:lnTo>
                    <a:lnTo>
                      <a:pt x="519387" y="79205"/>
                    </a:lnTo>
                    <a:lnTo>
                      <a:pt x="533959" y="42345"/>
                    </a:lnTo>
                    <a:lnTo>
                      <a:pt x="551961" y="26916"/>
                    </a:lnTo>
                    <a:lnTo>
                      <a:pt x="555390" y="14057"/>
                    </a:lnTo>
                    <a:lnTo>
                      <a:pt x="568978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A967BA9E-7470-5EC2-C6B5-7026D3DD92C9}"/>
                </a:ext>
              </a:extLst>
            </p:cNvPr>
            <p:cNvGrpSpPr/>
            <p:nvPr/>
          </p:nvGrpSpPr>
          <p:grpSpPr>
            <a:xfrm>
              <a:off x="4442490" y="1426971"/>
              <a:ext cx="1161831" cy="1630890"/>
              <a:chOff x="1508790" y="1426971"/>
              <a:chExt cx="1161831" cy="1630890"/>
            </a:xfrm>
          </p:grpSpPr>
          <p:sp>
            <p:nvSpPr>
              <p:cNvPr id="388" name="正方形/長方形 387">
                <a:extLst>
                  <a:ext uri="{FF2B5EF4-FFF2-40B4-BE49-F238E27FC236}">
                    <a16:creationId xmlns:a16="http://schemas.microsoft.com/office/drawing/2014/main" id="{AAC8DC53-BFD8-662C-5DC7-9E891EC218B2}"/>
                  </a:ext>
                </a:extLst>
              </p:cNvPr>
              <p:cNvSpPr/>
              <p:nvPr/>
            </p:nvSpPr>
            <p:spPr>
              <a:xfrm rot="374982">
                <a:off x="2535969" y="1673598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390" name="正方形/長方形 389">
                <a:extLst>
                  <a:ext uri="{FF2B5EF4-FFF2-40B4-BE49-F238E27FC236}">
                    <a16:creationId xmlns:a16="http://schemas.microsoft.com/office/drawing/2014/main" id="{5C2E6B78-7064-ECF2-A530-D8C383F39D5F}"/>
                  </a:ext>
                </a:extLst>
              </p:cNvPr>
              <p:cNvSpPr/>
              <p:nvPr/>
            </p:nvSpPr>
            <p:spPr>
              <a:xfrm rot="808430">
                <a:off x="1767518" y="1514737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石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川</a:t>
                </a:r>
              </a:p>
            </p:txBody>
          </p:sp>
          <p:sp>
            <p:nvSpPr>
              <p:cNvPr id="392" name="正方形/長方形 391">
                <a:extLst>
                  <a:ext uri="{FF2B5EF4-FFF2-40B4-BE49-F238E27FC236}">
                    <a16:creationId xmlns:a16="http://schemas.microsoft.com/office/drawing/2014/main" id="{38C36FFD-B5DE-3255-B1F3-2317C705FD7C}"/>
                  </a:ext>
                </a:extLst>
              </p:cNvPr>
              <p:cNvSpPr/>
              <p:nvPr/>
            </p:nvSpPr>
            <p:spPr>
              <a:xfrm>
                <a:off x="2069417" y="1426971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富山</a:t>
                </a:r>
              </a:p>
            </p:txBody>
          </p:sp>
          <p:sp>
            <p:nvSpPr>
              <p:cNvPr id="398" name="正方形/長方形 397">
                <a:extLst>
                  <a:ext uri="{FF2B5EF4-FFF2-40B4-BE49-F238E27FC236}">
                    <a16:creationId xmlns:a16="http://schemas.microsoft.com/office/drawing/2014/main" id="{2C8EB592-D78A-90EE-B3DD-EB20C0683B7D}"/>
                  </a:ext>
                </a:extLst>
              </p:cNvPr>
              <p:cNvSpPr/>
              <p:nvPr/>
            </p:nvSpPr>
            <p:spPr>
              <a:xfrm rot="183444">
                <a:off x="2023729" y="1806035"/>
                <a:ext cx="164264" cy="49244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399" name="正方形/長方形 398">
                <a:extLst>
                  <a:ext uri="{FF2B5EF4-FFF2-40B4-BE49-F238E27FC236}">
                    <a16:creationId xmlns:a16="http://schemas.microsoft.com/office/drawing/2014/main" id="{C790A0EA-2402-23E6-556B-A67CE7BB7282}"/>
                  </a:ext>
                </a:extLst>
              </p:cNvPr>
              <p:cNvSpPr/>
              <p:nvPr/>
            </p:nvSpPr>
            <p:spPr>
              <a:xfrm>
                <a:off x="1546579" y="1867969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福井</a:t>
                </a:r>
              </a:p>
            </p:txBody>
          </p:sp>
          <p:sp>
            <p:nvSpPr>
              <p:cNvPr id="400" name="正方形/長方形 399">
                <a:extLst>
                  <a:ext uri="{FF2B5EF4-FFF2-40B4-BE49-F238E27FC236}">
                    <a16:creationId xmlns:a16="http://schemas.microsoft.com/office/drawing/2014/main" id="{E4EBD18A-ED87-A8B7-D62E-154555F26F0E}"/>
                  </a:ext>
                </a:extLst>
              </p:cNvPr>
              <p:cNvSpPr/>
              <p:nvPr/>
            </p:nvSpPr>
            <p:spPr>
              <a:xfrm>
                <a:off x="1508790" y="2310688"/>
                <a:ext cx="153888" cy="26930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vert="eaVert"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</a:p>
            </p:txBody>
          </p:sp>
          <p:sp>
            <p:nvSpPr>
              <p:cNvPr id="401" name="正方形/長方形 400">
                <a:extLst>
                  <a:ext uri="{FF2B5EF4-FFF2-40B4-BE49-F238E27FC236}">
                    <a16:creationId xmlns:a16="http://schemas.microsoft.com/office/drawing/2014/main" id="{694AF8E1-5369-16A1-BACB-27EFACB1450D}"/>
                  </a:ext>
                </a:extLst>
              </p:cNvPr>
              <p:cNvSpPr/>
              <p:nvPr/>
            </p:nvSpPr>
            <p:spPr>
              <a:xfrm>
                <a:off x="2035861" y="2513029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402" name="正方形/長方形 401">
                <a:extLst>
                  <a:ext uri="{FF2B5EF4-FFF2-40B4-BE49-F238E27FC236}">
                    <a16:creationId xmlns:a16="http://schemas.microsoft.com/office/drawing/2014/main" id="{1168B482-A012-284C-6EDE-9A300F5921C5}"/>
                  </a:ext>
                </a:extLst>
              </p:cNvPr>
              <p:cNvSpPr/>
              <p:nvPr/>
            </p:nvSpPr>
            <p:spPr>
              <a:xfrm rot="20894002">
                <a:off x="1653805" y="2750084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三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重</a:t>
                </a:r>
              </a:p>
            </p:txBody>
          </p:sp>
        </p:grpSp>
      </p:grpSp>
      <p:grpSp>
        <p:nvGrpSpPr>
          <p:cNvPr id="576" name="グループ化 575">
            <a:extLst>
              <a:ext uri="{FF2B5EF4-FFF2-40B4-BE49-F238E27FC236}">
                <a16:creationId xmlns:a16="http://schemas.microsoft.com/office/drawing/2014/main" id="{5F874A48-28A0-6040-9FFD-34F15E65B36B}"/>
              </a:ext>
            </a:extLst>
          </p:cNvPr>
          <p:cNvGrpSpPr/>
          <p:nvPr/>
        </p:nvGrpSpPr>
        <p:grpSpPr>
          <a:xfrm>
            <a:off x="6568441" y="849437"/>
            <a:ext cx="2687785" cy="2694604"/>
            <a:chOff x="6568441" y="849437"/>
            <a:chExt cx="2687785" cy="2694604"/>
          </a:xfrm>
        </p:grpSpPr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7B4E9E0D-2FF9-DEC9-1114-7DA91C8106CF}"/>
                </a:ext>
              </a:extLst>
            </p:cNvPr>
            <p:cNvGrpSpPr/>
            <p:nvPr/>
          </p:nvGrpSpPr>
          <p:grpSpPr>
            <a:xfrm>
              <a:off x="6568441" y="849437"/>
              <a:ext cx="2687785" cy="2694604"/>
              <a:chOff x="685801" y="849437"/>
              <a:chExt cx="2687785" cy="2694604"/>
            </a:xfrm>
          </p:grpSpPr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CC56C952-9DBB-96FE-5258-24B361390A1F}"/>
                  </a:ext>
                </a:extLst>
              </p:cNvPr>
              <p:cNvSpPr/>
              <p:nvPr/>
            </p:nvSpPr>
            <p:spPr>
              <a:xfrm>
                <a:off x="3331540" y="1275848"/>
                <a:ext cx="42045" cy="397365"/>
              </a:xfrm>
              <a:custGeom>
                <a:avLst/>
                <a:gdLst>
                  <a:gd name="connsiteX0" fmla="*/ 42045 w 42045"/>
                  <a:gd name="connsiteY0" fmla="*/ 325240 h 397365"/>
                  <a:gd name="connsiteX1" fmla="*/ 42045 w 42045"/>
                  <a:gd name="connsiteY1" fmla="*/ 397365 h 397365"/>
                  <a:gd name="connsiteX2" fmla="*/ 36574 w 42045"/>
                  <a:gd name="connsiteY2" fmla="*/ 396271 h 397365"/>
                  <a:gd name="connsiteX3" fmla="*/ 19430 w 42045"/>
                  <a:gd name="connsiteY3" fmla="*/ 377984 h 397365"/>
                  <a:gd name="connsiteX4" fmla="*/ 21716 w 42045"/>
                  <a:gd name="connsiteY4" fmla="*/ 356268 h 397365"/>
                  <a:gd name="connsiteX5" fmla="*/ 42045 w 42045"/>
                  <a:gd name="connsiteY5" fmla="*/ 68581 h 397365"/>
                  <a:gd name="connsiteX6" fmla="*/ 42045 w 42045"/>
                  <a:gd name="connsiteY6" fmla="*/ 215688 h 397365"/>
                  <a:gd name="connsiteX7" fmla="*/ 38860 w 42045"/>
                  <a:gd name="connsiteY7" fmla="*/ 215688 h 397365"/>
                  <a:gd name="connsiteX8" fmla="*/ 32002 w 42045"/>
                  <a:gd name="connsiteY8" fmla="*/ 212259 h 397365"/>
                  <a:gd name="connsiteX9" fmla="*/ 17144 w 42045"/>
                  <a:gd name="connsiteY9" fmla="*/ 211116 h 397365"/>
                  <a:gd name="connsiteX10" fmla="*/ 4572 w 42045"/>
                  <a:gd name="connsiteY10" fmla="*/ 199687 h 397365"/>
                  <a:gd name="connsiteX11" fmla="*/ 0 w 42045"/>
                  <a:gd name="connsiteY11" fmla="*/ 181400 h 397365"/>
                  <a:gd name="connsiteX12" fmla="*/ 6858 w 42045"/>
                  <a:gd name="connsiteY12" fmla="*/ 167685 h 397365"/>
                  <a:gd name="connsiteX13" fmla="*/ 2287 w 42045"/>
                  <a:gd name="connsiteY13" fmla="*/ 158542 h 397365"/>
                  <a:gd name="connsiteX14" fmla="*/ 17144 w 42045"/>
                  <a:gd name="connsiteY14" fmla="*/ 137969 h 397365"/>
                  <a:gd name="connsiteX15" fmla="*/ 24002 w 42045"/>
                  <a:gd name="connsiteY15" fmla="*/ 123111 h 397365"/>
                  <a:gd name="connsiteX16" fmla="*/ 12573 w 42045"/>
                  <a:gd name="connsiteY16" fmla="*/ 109396 h 397365"/>
                  <a:gd name="connsiteX17" fmla="*/ 12573 w 42045"/>
                  <a:gd name="connsiteY17" fmla="*/ 102538 h 397365"/>
                  <a:gd name="connsiteX18" fmla="*/ 26288 w 42045"/>
                  <a:gd name="connsiteY18" fmla="*/ 89966 h 397365"/>
                  <a:gd name="connsiteX19" fmla="*/ 42045 w 42045"/>
                  <a:gd name="connsiteY19" fmla="*/ 0 h 397365"/>
                  <a:gd name="connsiteX20" fmla="*/ 42045 w 42045"/>
                  <a:gd name="connsiteY20" fmla="*/ 67972 h 397365"/>
                  <a:gd name="connsiteX21" fmla="*/ 34289 w 42045"/>
                  <a:gd name="connsiteY21" fmla="*/ 59107 h 397365"/>
                  <a:gd name="connsiteX22" fmla="*/ 26288 w 42045"/>
                  <a:gd name="connsiteY22" fmla="*/ 57964 h 397365"/>
                  <a:gd name="connsiteX23" fmla="*/ 13715 w 42045"/>
                  <a:gd name="connsiteY23" fmla="*/ 46534 h 397365"/>
                  <a:gd name="connsiteX24" fmla="*/ 16002 w 42045"/>
                  <a:gd name="connsiteY24" fmla="*/ 25962 h 397365"/>
                  <a:gd name="connsiteX25" fmla="*/ 21716 w 42045"/>
                  <a:gd name="connsiteY25" fmla="*/ 24819 h 397365"/>
                  <a:gd name="connsiteX26" fmla="*/ 24002 w 42045"/>
                  <a:gd name="connsiteY26" fmla="*/ 16818 h 397365"/>
                  <a:gd name="connsiteX27" fmla="*/ 32002 w 42045"/>
                  <a:gd name="connsiteY27" fmla="*/ 13389 h 397365"/>
                  <a:gd name="connsiteX28" fmla="*/ 32002 w 42045"/>
                  <a:gd name="connsiteY28" fmla="*/ 4246 h 397365"/>
                  <a:gd name="connsiteX29" fmla="*/ 34289 w 42045"/>
                  <a:gd name="connsiteY29" fmla="*/ 3103 h 397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2045" h="397365">
                    <a:moveTo>
                      <a:pt x="42045" y="325240"/>
                    </a:moveTo>
                    <a:lnTo>
                      <a:pt x="42045" y="397365"/>
                    </a:lnTo>
                    <a:lnTo>
                      <a:pt x="36574" y="396271"/>
                    </a:lnTo>
                    <a:lnTo>
                      <a:pt x="19430" y="377984"/>
                    </a:lnTo>
                    <a:lnTo>
                      <a:pt x="21716" y="356268"/>
                    </a:lnTo>
                    <a:close/>
                    <a:moveTo>
                      <a:pt x="42045" y="68581"/>
                    </a:moveTo>
                    <a:lnTo>
                      <a:pt x="42045" y="215688"/>
                    </a:lnTo>
                    <a:lnTo>
                      <a:pt x="38860" y="215688"/>
                    </a:lnTo>
                    <a:lnTo>
                      <a:pt x="32002" y="212259"/>
                    </a:lnTo>
                    <a:lnTo>
                      <a:pt x="17144" y="211116"/>
                    </a:lnTo>
                    <a:lnTo>
                      <a:pt x="4572" y="199687"/>
                    </a:lnTo>
                    <a:lnTo>
                      <a:pt x="0" y="181400"/>
                    </a:lnTo>
                    <a:lnTo>
                      <a:pt x="6858" y="167685"/>
                    </a:lnTo>
                    <a:lnTo>
                      <a:pt x="2287" y="158542"/>
                    </a:lnTo>
                    <a:lnTo>
                      <a:pt x="17144" y="137969"/>
                    </a:lnTo>
                    <a:lnTo>
                      <a:pt x="24002" y="123111"/>
                    </a:lnTo>
                    <a:lnTo>
                      <a:pt x="12573" y="109396"/>
                    </a:lnTo>
                    <a:lnTo>
                      <a:pt x="12573" y="102538"/>
                    </a:lnTo>
                    <a:lnTo>
                      <a:pt x="26288" y="89966"/>
                    </a:lnTo>
                    <a:close/>
                    <a:moveTo>
                      <a:pt x="42045" y="0"/>
                    </a:moveTo>
                    <a:lnTo>
                      <a:pt x="42045" y="67972"/>
                    </a:lnTo>
                    <a:lnTo>
                      <a:pt x="34289" y="59107"/>
                    </a:lnTo>
                    <a:lnTo>
                      <a:pt x="26288" y="57964"/>
                    </a:lnTo>
                    <a:lnTo>
                      <a:pt x="13715" y="46534"/>
                    </a:lnTo>
                    <a:lnTo>
                      <a:pt x="16002" y="25962"/>
                    </a:lnTo>
                    <a:lnTo>
                      <a:pt x="21716" y="24819"/>
                    </a:lnTo>
                    <a:lnTo>
                      <a:pt x="24002" y="16818"/>
                    </a:lnTo>
                    <a:lnTo>
                      <a:pt x="32002" y="13389"/>
                    </a:lnTo>
                    <a:lnTo>
                      <a:pt x="32002" y="4246"/>
                    </a:lnTo>
                    <a:lnTo>
                      <a:pt x="34289" y="3103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DB76E41D-B407-B076-BB75-935EDB811737}"/>
                  </a:ext>
                </a:extLst>
              </p:cNvPr>
              <p:cNvSpPr/>
              <p:nvPr/>
            </p:nvSpPr>
            <p:spPr>
              <a:xfrm>
                <a:off x="759947" y="2844764"/>
                <a:ext cx="204014" cy="279447"/>
              </a:xfrm>
              <a:custGeom>
                <a:avLst/>
                <a:gdLst>
                  <a:gd name="connsiteX0" fmla="*/ 1066800 w 1133475"/>
                  <a:gd name="connsiteY0" fmla="*/ 0 h 1552575"/>
                  <a:gd name="connsiteX1" fmla="*/ 993775 w 1133475"/>
                  <a:gd name="connsiteY1" fmla="*/ 0 h 1552575"/>
                  <a:gd name="connsiteX2" fmla="*/ 885825 w 1133475"/>
                  <a:gd name="connsiteY2" fmla="*/ 174625 h 1552575"/>
                  <a:gd name="connsiteX3" fmla="*/ 781050 w 1133475"/>
                  <a:gd name="connsiteY3" fmla="*/ 273050 h 1552575"/>
                  <a:gd name="connsiteX4" fmla="*/ 695325 w 1133475"/>
                  <a:gd name="connsiteY4" fmla="*/ 288925 h 1552575"/>
                  <a:gd name="connsiteX5" fmla="*/ 558800 w 1133475"/>
                  <a:gd name="connsiteY5" fmla="*/ 511175 h 1552575"/>
                  <a:gd name="connsiteX6" fmla="*/ 485775 w 1133475"/>
                  <a:gd name="connsiteY6" fmla="*/ 520700 h 1552575"/>
                  <a:gd name="connsiteX7" fmla="*/ 419100 w 1133475"/>
                  <a:gd name="connsiteY7" fmla="*/ 600075 h 1552575"/>
                  <a:gd name="connsiteX8" fmla="*/ 165100 w 1133475"/>
                  <a:gd name="connsiteY8" fmla="*/ 1069975 h 1552575"/>
                  <a:gd name="connsiteX9" fmla="*/ 79375 w 1133475"/>
                  <a:gd name="connsiteY9" fmla="*/ 1038225 h 1552575"/>
                  <a:gd name="connsiteX10" fmla="*/ 0 w 1133475"/>
                  <a:gd name="connsiteY10" fmla="*/ 1149350 h 1552575"/>
                  <a:gd name="connsiteX11" fmla="*/ 38100 w 1133475"/>
                  <a:gd name="connsiteY11" fmla="*/ 1254125 h 1552575"/>
                  <a:gd name="connsiteX12" fmla="*/ 38100 w 1133475"/>
                  <a:gd name="connsiteY12" fmla="*/ 1343025 h 1552575"/>
                  <a:gd name="connsiteX13" fmla="*/ 149225 w 1133475"/>
                  <a:gd name="connsiteY13" fmla="*/ 1339850 h 1552575"/>
                  <a:gd name="connsiteX14" fmla="*/ 127000 w 1133475"/>
                  <a:gd name="connsiteY14" fmla="*/ 1435100 h 1552575"/>
                  <a:gd name="connsiteX15" fmla="*/ 219075 w 1133475"/>
                  <a:gd name="connsiteY15" fmla="*/ 1492250 h 1552575"/>
                  <a:gd name="connsiteX16" fmla="*/ 228600 w 1133475"/>
                  <a:gd name="connsiteY16" fmla="*/ 1552575 h 1552575"/>
                  <a:gd name="connsiteX17" fmla="*/ 361950 w 1133475"/>
                  <a:gd name="connsiteY17" fmla="*/ 1501775 h 1552575"/>
                  <a:gd name="connsiteX18" fmla="*/ 434975 w 1133475"/>
                  <a:gd name="connsiteY18" fmla="*/ 1520825 h 1552575"/>
                  <a:gd name="connsiteX19" fmla="*/ 552450 w 1133475"/>
                  <a:gd name="connsiteY19" fmla="*/ 1403350 h 1552575"/>
                  <a:gd name="connsiteX20" fmla="*/ 898525 w 1133475"/>
                  <a:gd name="connsiteY20" fmla="*/ 1263650 h 1552575"/>
                  <a:gd name="connsiteX21" fmla="*/ 869950 w 1133475"/>
                  <a:gd name="connsiteY21" fmla="*/ 1209675 h 1552575"/>
                  <a:gd name="connsiteX22" fmla="*/ 885825 w 1133475"/>
                  <a:gd name="connsiteY22" fmla="*/ 1152525 h 1552575"/>
                  <a:gd name="connsiteX23" fmla="*/ 793750 w 1133475"/>
                  <a:gd name="connsiteY23" fmla="*/ 1085850 h 1552575"/>
                  <a:gd name="connsiteX24" fmla="*/ 790575 w 1133475"/>
                  <a:gd name="connsiteY24" fmla="*/ 996950 h 1552575"/>
                  <a:gd name="connsiteX25" fmla="*/ 714375 w 1133475"/>
                  <a:gd name="connsiteY25" fmla="*/ 917575 h 1552575"/>
                  <a:gd name="connsiteX26" fmla="*/ 733425 w 1133475"/>
                  <a:gd name="connsiteY26" fmla="*/ 876300 h 1552575"/>
                  <a:gd name="connsiteX27" fmla="*/ 717550 w 1133475"/>
                  <a:gd name="connsiteY27" fmla="*/ 825500 h 1552575"/>
                  <a:gd name="connsiteX28" fmla="*/ 727075 w 1133475"/>
                  <a:gd name="connsiteY28" fmla="*/ 685800 h 1552575"/>
                  <a:gd name="connsiteX29" fmla="*/ 892175 w 1133475"/>
                  <a:gd name="connsiteY29" fmla="*/ 492125 h 1552575"/>
                  <a:gd name="connsiteX30" fmla="*/ 898525 w 1133475"/>
                  <a:gd name="connsiteY30" fmla="*/ 457200 h 1552575"/>
                  <a:gd name="connsiteX31" fmla="*/ 1025525 w 1133475"/>
                  <a:gd name="connsiteY31" fmla="*/ 352425 h 1552575"/>
                  <a:gd name="connsiteX32" fmla="*/ 1044575 w 1133475"/>
                  <a:gd name="connsiteY32" fmla="*/ 209550 h 1552575"/>
                  <a:gd name="connsiteX33" fmla="*/ 1089025 w 1133475"/>
                  <a:gd name="connsiteY33" fmla="*/ 180975 h 1552575"/>
                  <a:gd name="connsiteX34" fmla="*/ 1133475 w 1133475"/>
                  <a:gd name="connsiteY34" fmla="*/ 111125 h 1552575"/>
                  <a:gd name="connsiteX35" fmla="*/ 1066800 w 1133475"/>
                  <a:gd name="connsiteY35" fmla="*/ 0 h 155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33475" h="1552575">
                    <a:moveTo>
                      <a:pt x="1066800" y="0"/>
                    </a:moveTo>
                    <a:lnTo>
                      <a:pt x="993775" y="0"/>
                    </a:lnTo>
                    <a:lnTo>
                      <a:pt x="885825" y="174625"/>
                    </a:lnTo>
                    <a:lnTo>
                      <a:pt x="781050" y="273050"/>
                    </a:lnTo>
                    <a:lnTo>
                      <a:pt x="695325" y="288925"/>
                    </a:lnTo>
                    <a:lnTo>
                      <a:pt x="558800" y="511175"/>
                    </a:lnTo>
                    <a:lnTo>
                      <a:pt x="485775" y="520700"/>
                    </a:lnTo>
                    <a:lnTo>
                      <a:pt x="419100" y="600075"/>
                    </a:lnTo>
                    <a:lnTo>
                      <a:pt x="165100" y="1069975"/>
                    </a:lnTo>
                    <a:lnTo>
                      <a:pt x="79375" y="1038225"/>
                    </a:lnTo>
                    <a:lnTo>
                      <a:pt x="0" y="1149350"/>
                    </a:lnTo>
                    <a:lnTo>
                      <a:pt x="38100" y="1254125"/>
                    </a:lnTo>
                    <a:lnTo>
                      <a:pt x="38100" y="1343025"/>
                    </a:lnTo>
                    <a:lnTo>
                      <a:pt x="149225" y="1339850"/>
                    </a:lnTo>
                    <a:lnTo>
                      <a:pt x="127000" y="1435100"/>
                    </a:lnTo>
                    <a:lnTo>
                      <a:pt x="219075" y="1492250"/>
                    </a:lnTo>
                    <a:lnTo>
                      <a:pt x="228600" y="1552575"/>
                    </a:lnTo>
                    <a:lnTo>
                      <a:pt x="361950" y="1501775"/>
                    </a:lnTo>
                    <a:lnTo>
                      <a:pt x="434975" y="1520825"/>
                    </a:lnTo>
                    <a:lnTo>
                      <a:pt x="552450" y="1403350"/>
                    </a:lnTo>
                    <a:lnTo>
                      <a:pt x="898525" y="1263650"/>
                    </a:lnTo>
                    <a:lnTo>
                      <a:pt x="869950" y="1209675"/>
                    </a:lnTo>
                    <a:lnTo>
                      <a:pt x="885825" y="1152525"/>
                    </a:lnTo>
                    <a:lnTo>
                      <a:pt x="793750" y="1085850"/>
                    </a:lnTo>
                    <a:lnTo>
                      <a:pt x="790575" y="996950"/>
                    </a:lnTo>
                    <a:lnTo>
                      <a:pt x="714375" y="917575"/>
                    </a:lnTo>
                    <a:lnTo>
                      <a:pt x="733425" y="876300"/>
                    </a:lnTo>
                    <a:lnTo>
                      <a:pt x="717550" y="825500"/>
                    </a:lnTo>
                    <a:lnTo>
                      <a:pt x="727075" y="685800"/>
                    </a:lnTo>
                    <a:lnTo>
                      <a:pt x="892175" y="492125"/>
                    </a:lnTo>
                    <a:lnTo>
                      <a:pt x="898525" y="457200"/>
                    </a:lnTo>
                    <a:lnTo>
                      <a:pt x="1025525" y="352425"/>
                    </a:lnTo>
                    <a:lnTo>
                      <a:pt x="1044575" y="209550"/>
                    </a:lnTo>
                    <a:lnTo>
                      <a:pt x="1089025" y="180975"/>
                    </a:lnTo>
                    <a:lnTo>
                      <a:pt x="1133475" y="111125"/>
                    </a:lnTo>
                    <a:lnTo>
                      <a:pt x="106680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20C56B2C-7B71-FF14-2B7B-FDCA1C1F708C}"/>
                  </a:ext>
                </a:extLst>
              </p:cNvPr>
              <p:cNvSpPr/>
              <p:nvPr/>
            </p:nvSpPr>
            <p:spPr>
              <a:xfrm>
                <a:off x="685801" y="2131576"/>
                <a:ext cx="517605" cy="700617"/>
              </a:xfrm>
              <a:custGeom>
                <a:avLst/>
                <a:gdLst>
                  <a:gd name="connsiteX0" fmla="*/ 0 w 517605"/>
                  <a:gd name="connsiteY0" fmla="*/ 0 h 700617"/>
                  <a:gd name="connsiteX1" fmla="*/ 13572 w 517605"/>
                  <a:gd name="connsiteY1" fmla="*/ 0 h 700617"/>
                  <a:gd name="connsiteX2" fmla="*/ 20430 w 517605"/>
                  <a:gd name="connsiteY2" fmla="*/ 10287 h 700617"/>
                  <a:gd name="connsiteX3" fmla="*/ 35288 w 517605"/>
                  <a:gd name="connsiteY3" fmla="*/ 5715 h 700617"/>
                  <a:gd name="connsiteX4" fmla="*/ 53575 w 517605"/>
                  <a:gd name="connsiteY4" fmla="*/ 17144 h 700617"/>
                  <a:gd name="connsiteX5" fmla="*/ 74148 w 517605"/>
                  <a:gd name="connsiteY5" fmla="*/ 8001 h 700617"/>
                  <a:gd name="connsiteX6" fmla="*/ 94720 w 517605"/>
                  <a:gd name="connsiteY6" fmla="*/ 8001 h 700617"/>
                  <a:gd name="connsiteX7" fmla="*/ 108436 w 517605"/>
                  <a:gd name="connsiteY7" fmla="*/ 0 h 700617"/>
                  <a:gd name="connsiteX8" fmla="*/ 156439 w 517605"/>
                  <a:gd name="connsiteY8" fmla="*/ 0 h 700617"/>
                  <a:gd name="connsiteX9" fmla="*/ 170154 w 517605"/>
                  <a:gd name="connsiteY9" fmla="*/ 10287 h 700617"/>
                  <a:gd name="connsiteX10" fmla="*/ 186155 w 517605"/>
                  <a:gd name="connsiteY10" fmla="*/ 5715 h 700617"/>
                  <a:gd name="connsiteX11" fmla="*/ 194155 w 517605"/>
                  <a:gd name="connsiteY11" fmla="*/ 32002 h 700617"/>
                  <a:gd name="connsiteX12" fmla="*/ 180440 w 517605"/>
                  <a:gd name="connsiteY12" fmla="*/ 50289 h 700617"/>
                  <a:gd name="connsiteX13" fmla="*/ 217014 w 517605"/>
                  <a:gd name="connsiteY13" fmla="*/ 86863 h 700617"/>
                  <a:gd name="connsiteX14" fmla="*/ 215871 w 517605"/>
                  <a:gd name="connsiteY14" fmla="*/ 100578 h 700617"/>
                  <a:gd name="connsiteX15" fmla="*/ 223872 w 517605"/>
                  <a:gd name="connsiteY15" fmla="*/ 108579 h 700617"/>
                  <a:gd name="connsiteX16" fmla="*/ 262731 w 517605"/>
                  <a:gd name="connsiteY16" fmla="*/ 88006 h 700617"/>
                  <a:gd name="connsiteX17" fmla="*/ 279875 w 517605"/>
                  <a:gd name="connsiteY17" fmla="*/ 86863 h 700617"/>
                  <a:gd name="connsiteX18" fmla="*/ 287876 w 517605"/>
                  <a:gd name="connsiteY18" fmla="*/ 102864 h 700617"/>
                  <a:gd name="connsiteX19" fmla="*/ 278732 w 517605"/>
                  <a:gd name="connsiteY19" fmla="*/ 112007 h 700617"/>
                  <a:gd name="connsiteX20" fmla="*/ 283304 w 517605"/>
                  <a:gd name="connsiteY20" fmla="*/ 131437 h 700617"/>
                  <a:gd name="connsiteX21" fmla="*/ 293591 w 517605"/>
                  <a:gd name="connsiteY21" fmla="*/ 146295 h 700617"/>
                  <a:gd name="connsiteX22" fmla="*/ 290162 w 517605"/>
                  <a:gd name="connsiteY22" fmla="*/ 176012 h 700617"/>
                  <a:gd name="connsiteX23" fmla="*/ 277589 w 517605"/>
                  <a:gd name="connsiteY23" fmla="*/ 176012 h 700617"/>
                  <a:gd name="connsiteX24" fmla="*/ 259303 w 517605"/>
                  <a:gd name="connsiteY24" fmla="*/ 190870 h 700617"/>
                  <a:gd name="connsiteX25" fmla="*/ 255874 w 517605"/>
                  <a:gd name="connsiteY25" fmla="*/ 185155 h 700617"/>
                  <a:gd name="connsiteX26" fmla="*/ 230729 w 517605"/>
                  <a:gd name="connsiteY26" fmla="*/ 170297 h 700617"/>
                  <a:gd name="connsiteX27" fmla="*/ 222729 w 517605"/>
                  <a:gd name="connsiteY27" fmla="*/ 179440 h 700617"/>
                  <a:gd name="connsiteX28" fmla="*/ 220443 w 517605"/>
                  <a:gd name="connsiteY28" fmla="*/ 210300 h 700617"/>
                  <a:gd name="connsiteX29" fmla="*/ 214728 w 517605"/>
                  <a:gd name="connsiteY29" fmla="*/ 217157 h 700617"/>
                  <a:gd name="connsiteX30" fmla="*/ 221586 w 517605"/>
                  <a:gd name="connsiteY30" fmla="*/ 222872 h 700617"/>
                  <a:gd name="connsiteX31" fmla="*/ 220443 w 517605"/>
                  <a:gd name="connsiteY31" fmla="*/ 241159 h 700617"/>
                  <a:gd name="connsiteX32" fmla="*/ 267303 w 517605"/>
                  <a:gd name="connsiteY32" fmla="*/ 259446 h 700617"/>
                  <a:gd name="connsiteX33" fmla="*/ 273018 w 517605"/>
                  <a:gd name="connsiteY33" fmla="*/ 270875 h 700617"/>
                  <a:gd name="connsiteX34" fmla="*/ 291305 w 517605"/>
                  <a:gd name="connsiteY34" fmla="*/ 270875 h 700617"/>
                  <a:gd name="connsiteX35" fmla="*/ 305020 w 517605"/>
                  <a:gd name="connsiteY35" fmla="*/ 285733 h 700617"/>
                  <a:gd name="connsiteX36" fmla="*/ 324450 w 517605"/>
                  <a:gd name="connsiteY36" fmla="*/ 274304 h 700617"/>
                  <a:gd name="connsiteX37" fmla="*/ 350737 w 517605"/>
                  <a:gd name="connsiteY37" fmla="*/ 274304 h 700617"/>
                  <a:gd name="connsiteX38" fmla="*/ 354166 w 517605"/>
                  <a:gd name="connsiteY38" fmla="*/ 288019 h 700617"/>
                  <a:gd name="connsiteX39" fmla="*/ 345022 w 517605"/>
                  <a:gd name="connsiteY39" fmla="*/ 297162 h 700617"/>
                  <a:gd name="connsiteX40" fmla="*/ 364452 w 517605"/>
                  <a:gd name="connsiteY40" fmla="*/ 304020 h 700617"/>
                  <a:gd name="connsiteX41" fmla="*/ 373596 w 517605"/>
                  <a:gd name="connsiteY41" fmla="*/ 312020 h 700617"/>
                  <a:gd name="connsiteX42" fmla="*/ 366738 w 517605"/>
                  <a:gd name="connsiteY42" fmla="*/ 328021 h 700617"/>
                  <a:gd name="connsiteX43" fmla="*/ 379310 w 517605"/>
                  <a:gd name="connsiteY43" fmla="*/ 340594 h 700617"/>
                  <a:gd name="connsiteX44" fmla="*/ 387311 w 517605"/>
                  <a:gd name="connsiteY44" fmla="*/ 338308 h 700617"/>
                  <a:gd name="connsiteX45" fmla="*/ 390740 w 517605"/>
                  <a:gd name="connsiteY45" fmla="*/ 331450 h 700617"/>
                  <a:gd name="connsiteX46" fmla="*/ 410170 w 517605"/>
                  <a:gd name="connsiteY46" fmla="*/ 330307 h 700617"/>
                  <a:gd name="connsiteX47" fmla="*/ 426171 w 517605"/>
                  <a:gd name="connsiteY47" fmla="*/ 338308 h 700617"/>
                  <a:gd name="connsiteX48" fmla="*/ 414741 w 517605"/>
                  <a:gd name="connsiteY48" fmla="*/ 349737 h 700617"/>
                  <a:gd name="connsiteX49" fmla="*/ 426171 w 517605"/>
                  <a:gd name="connsiteY49" fmla="*/ 353166 h 700617"/>
                  <a:gd name="connsiteX50" fmla="*/ 442172 w 517605"/>
                  <a:gd name="connsiteY50" fmla="*/ 348594 h 700617"/>
                  <a:gd name="connsiteX51" fmla="*/ 449029 w 517605"/>
                  <a:gd name="connsiteY51" fmla="*/ 357738 h 700617"/>
                  <a:gd name="connsiteX52" fmla="*/ 481031 w 517605"/>
                  <a:gd name="connsiteY52" fmla="*/ 362309 h 700617"/>
                  <a:gd name="connsiteX53" fmla="*/ 477602 w 517605"/>
                  <a:gd name="connsiteY53" fmla="*/ 374882 h 700617"/>
                  <a:gd name="connsiteX54" fmla="*/ 483317 w 517605"/>
                  <a:gd name="connsiteY54" fmla="*/ 393169 h 700617"/>
                  <a:gd name="connsiteX55" fmla="*/ 466173 w 517605"/>
                  <a:gd name="connsiteY55" fmla="*/ 414884 h 700617"/>
                  <a:gd name="connsiteX56" fmla="*/ 453601 w 517605"/>
                  <a:gd name="connsiteY56" fmla="*/ 417170 h 700617"/>
                  <a:gd name="connsiteX57" fmla="*/ 445600 w 517605"/>
                  <a:gd name="connsiteY57" fmla="*/ 426314 h 700617"/>
                  <a:gd name="connsiteX58" fmla="*/ 455887 w 517605"/>
                  <a:gd name="connsiteY58" fmla="*/ 434314 h 700617"/>
                  <a:gd name="connsiteX59" fmla="*/ 460459 w 517605"/>
                  <a:gd name="connsiteY59" fmla="*/ 459459 h 700617"/>
                  <a:gd name="connsiteX60" fmla="*/ 453601 w 517605"/>
                  <a:gd name="connsiteY60" fmla="*/ 469745 h 700617"/>
                  <a:gd name="connsiteX61" fmla="*/ 462744 w 517605"/>
                  <a:gd name="connsiteY61" fmla="*/ 481174 h 700617"/>
                  <a:gd name="connsiteX62" fmla="*/ 474174 w 517605"/>
                  <a:gd name="connsiteY62" fmla="*/ 478888 h 700617"/>
                  <a:gd name="connsiteX63" fmla="*/ 482174 w 517605"/>
                  <a:gd name="connsiteY63" fmla="*/ 486889 h 700617"/>
                  <a:gd name="connsiteX64" fmla="*/ 510748 w 517605"/>
                  <a:gd name="connsiteY64" fmla="*/ 494889 h 700617"/>
                  <a:gd name="connsiteX65" fmla="*/ 517605 w 517605"/>
                  <a:gd name="connsiteY65" fmla="*/ 498318 h 700617"/>
                  <a:gd name="connsiteX66" fmla="*/ 516462 w 517605"/>
                  <a:gd name="connsiteY66" fmla="*/ 506319 h 700617"/>
                  <a:gd name="connsiteX67" fmla="*/ 498175 w 517605"/>
                  <a:gd name="connsiteY67" fmla="*/ 505176 h 700617"/>
                  <a:gd name="connsiteX68" fmla="*/ 491318 w 517605"/>
                  <a:gd name="connsiteY68" fmla="*/ 508605 h 700617"/>
                  <a:gd name="connsiteX69" fmla="*/ 505033 w 517605"/>
                  <a:gd name="connsiteY69" fmla="*/ 526892 h 700617"/>
                  <a:gd name="connsiteX70" fmla="*/ 500461 w 517605"/>
                  <a:gd name="connsiteY70" fmla="*/ 549750 h 700617"/>
                  <a:gd name="connsiteX71" fmla="*/ 497032 w 517605"/>
                  <a:gd name="connsiteY71" fmla="*/ 578323 h 700617"/>
                  <a:gd name="connsiteX72" fmla="*/ 507319 w 517605"/>
                  <a:gd name="connsiteY72" fmla="*/ 594325 h 700617"/>
                  <a:gd name="connsiteX73" fmla="*/ 505033 w 517605"/>
                  <a:gd name="connsiteY73" fmla="*/ 603468 h 700617"/>
                  <a:gd name="connsiteX74" fmla="*/ 514176 w 517605"/>
                  <a:gd name="connsiteY74" fmla="*/ 610326 h 700617"/>
                  <a:gd name="connsiteX75" fmla="*/ 513033 w 517605"/>
                  <a:gd name="connsiteY75" fmla="*/ 630898 h 700617"/>
                  <a:gd name="connsiteX76" fmla="*/ 491318 w 517605"/>
                  <a:gd name="connsiteY76" fmla="*/ 646899 h 700617"/>
                  <a:gd name="connsiteX77" fmla="*/ 466173 w 517605"/>
                  <a:gd name="connsiteY77" fmla="*/ 656043 h 700617"/>
                  <a:gd name="connsiteX78" fmla="*/ 450172 w 517605"/>
                  <a:gd name="connsiteY78" fmla="*/ 642328 h 700617"/>
                  <a:gd name="connsiteX79" fmla="*/ 436457 w 517605"/>
                  <a:gd name="connsiteY79" fmla="*/ 643471 h 700617"/>
                  <a:gd name="connsiteX80" fmla="*/ 425028 w 517605"/>
                  <a:gd name="connsiteY80" fmla="*/ 642328 h 700617"/>
                  <a:gd name="connsiteX81" fmla="*/ 415884 w 517605"/>
                  <a:gd name="connsiteY81" fmla="*/ 649185 h 700617"/>
                  <a:gd name="connsiteX82" fmla="*/ 402169 w 517605"/>
                  <a:gd name="connsiteY82" fmla="*/ 660615 h 700617"/>
                  <a:gd name="connsiteX83" fmla="*/ 390740 w 517605"/>
                  <a:gd name="connsiteY83" fmla="*/ 650328 h 700617"/>
                  <a:gd name="connsiteX84" fmla="*/ 369024 w 517605"/>
                  <a:gd name="connsiteY84" fmla="*/ 665186 h 700617"/>
                  <a:gd name="connsiteX85" fmla="*/ 363309 w 517605"/>
                  <a:gd name="connsiteY85" fmla="*/ 670901 h 700617"/>
                  <a:gd name="connsiteX86" fmla="*/ 363309 w 517605"/>
                  <a:gd name="connsiteY86" fmla="*/ 681187 h 700617"/>
                  <a:gd name="connsiteX87" fmla="*/ 290162 w 517605"/>
                  <a:gd name="connsiteY87" fmla="*/ 700617 h 700617"/>
                  <a:gd name="connsiteX88" fmla="*/ 275304 w 517605"/>
                  <a:gd name="connsiteY88" fmla="*/ 689188 h 700617"/>
                  <a:gd name="connsiteX89" fmla="*/ 245587 w 517605"/>
                  <a:gd name="connsiteY89" fmla="*/ 689188 h 700617"/>
                  <a:gd name="connsiteX90" fmla="*/ 182726 w 517605"/>
                  <a:gd name="connsiteY90" fmla="*/ 643471 h 700617"/>
                  <a:gd name="connsiteX91" fmla="*/ 167868 w 517605"/>
                  <a:gd name="connsiteY91" fmla="*/ 646899 h 700617"/>
                  <a:gd name="connsiteX92" fmla="*/ 155296 w 517605"/>
                  <a:gd name="connsiteY92" fmla="*/ 628612 h 700617"/>
                  <a:gd name="connsiteX93" fmla="*/ 143867 w 517605"/>
                  <a:gd name="connsiteY93" fmla="*/ 621755 h 700617"/>
                  <a:gd name="connsiteX94" fmla="*/ 135866 w 517605"/>
                  <a:gd name="connsiteY94" fmla="*/ 616040 h 700617"/>
                  <a:gd name="connsiteX95" fmla="*/ 127865 w 517605"/>
                  <a:gd name="connsiteY95" fmla="*/ 604611 h 700617"/>
                  <a:gd name="connsiteX96" fmla="*/ 110722 w 517605"/>
                  <a:gd name="connsiteY96" fmla="*/ 602325 h 700617"/>
                  <a:gd name="connsiteX97" fmla="*/ 97006 w 517605"/>
                  <a:gd name="connsiteY97" fmla="*/ 602325 h 700617"/>
                  <a:gd name="connsiteX98" fmla="*/ 92435 w 517605"/>
                  <a:gd name="connsiteY98" fmla="*/ 605754 h 700617"/>
                  <a:gd name="connsiteX99" fmla="*/ 61575 w 517605"/>
                  <a:gd name="connsiteY99" fmla="*/ 601182 h 700617"/>
                  <a:gd name="connsiteX100" fmla="*/ 34145 w 517605"/>
                  <a:gd name="connsiteY100" fmla="*/ 612611 h 700617"/>
                  <a:gd name="connsiteX101" fmla="*/ 4429 w 517605"/>
                  <a:gd name="connsiteY101" fmla="*/ 598896 h 700617"/>
                  <a:gd name="connsiteX102" fmla="*/ 0 w 517605"/>
                  <a:gd name="connsiteY102" fmla="*/ 601357 h 700617"/>
                  <a:gd name="connsiteX0" fmla="*/ 150020 w 667625"/>
                  <a:gd name="connsiteY0" fmla="*/ 0 h 700617"/>
                  <a:gd name="connsiteX1" fmla="*/ 163592 w 667625"/>
                  <a:gd name="connsiteY1" fmla="*/ 0 h 700617"/>
                  <a:gd name="connsiteX2" fmla="*/ 170450 w 667625"/>
                  <a:gd name="connsiteY2" fmla="*/ 10287 h 700617"/>
                  <a:gd name="connsiteX3" fmla="*/ 185308 w 667625"/>
                  <a:gd name="connsiteY3" fmla="*/ 5715 h 700617"/>
                  <a:gd name="connsiteX4" fmla="*/ 203595 w 667625"/>
                  <a:gd name="connsiteY4" fmla="*/ 17144 h 700617"/>
                  <a:gd name="connsiteX5" fmla="*/ 224168 w 667625"/>
                  <a:gd name="connsiteY5" fmla="*/ 8001 h 700617"/>
                  <a:gd name="connsiteX6" fmla="*/ 244740 w 667625"/>
                  <a:gd name="connsiteY6" fmla="*/ 8001 h 700617"/>
                  <a:gd name="connsiteX7" fmla="*/ 258456 w 667625"/>
                  <a:gd name="connsiteY7" fmla="*/ 0 h 700617"/>
                  <a:gd name="connsiteX8" fmla="*/ 306459 w 667625"/>
                  <a:gd name="connsiteY8" fmla="*/ 0 h 700617"/>
                  <a:gd name="connsiteX9" fmla="*/ 320174 w 667625"/>
                  <a:gd name="connsiteY9" fmla="*/ 10287 h 700617"/>
                  <a:gd name="connsiteX10" fmla="*/ 336175 w 667625"/>
                  <a:gd name="connsiteY10" fmla="*/ 5715 h 700617"/>
                  <a:gd name="connsiteX11" fmla="*/ 344175 w 667625"/>
                  <a:gd name="connsiteY11" fmla="*/ 32002 h 700617"/>
                  <a:gd name="connsiteX12" fmla="*/ 330460 w 667625"/>
                  <a:gd name="connsiteY12" fmla="*/ 50289 h 700617"/>
                  <a:gd name="connsiteX13" fmla="*/ 367034 w 667625"/>
                  <a:gd name="connsiteY13" fmla="*/ 86863 h 700617"/>
                  <a:gd name="connsiteX14" fmla="*/ 365891 w 667625"/>
                  <a:gd name="connsiteY14" fmla="*/ 100578 h 700617"/>
                  <a:gd name="connsiteX15" fmla="*/ 373892 w 667625"/>
                  <a:gd name="connsiteY15" fmla="*/ 108579 h 700617"/>
                  <a:gd name="connsiteX16" fmla="*/ 412751 w 667625"/>
                  <a:gd name="connsiteY16" fmla="*/ 88006 h 700617"/>
                  <a:gd name="connsiteX17" fmla="*/ 429895 w 667625"/>
                  <a:gd name="connsiteY17" fmla="*/ 86863 h 700617"/>
                  <a:gd name="connsiteX18" fmla="*/ 437896 w 667625"/>
                  <a:gd name="connsiteY18" fmla="*/ 102864 h 700617"/>
                  <a:gd name="connsiteX19" fmla="*/ 428752 w 667625"/>
                  <a:gd name="connsiteY19" fmla="*/ 112007 h 700617"/>
                  <a:gd name="connsiteX20" fmla="*/ 433324 w 667625"/>
                  <a:gd name="connsiteY20" fmla="*/ 131437 h 700617"/>
                  <a:gd name="connsiteX21" fmla="*/ 443611 w 667625"/>
                  <a:gd name="connsiteY21" fmla="*/ 146295 h 700617"/>
                  <a:gd name="connsiteX22" fmla="*/ 440182 w 667625"/>
                  <a:gd name="connsiteY22" fmla="*/ 176012 h 700617"/>
                  <a:gd name="connsiteX23" fmla="*/ 427609 w 667625"/>
                  <a:gd name="connsiteY23" fmla="*/ 176012 h 700617"/>
                  <a:gd name="connsiteX24" fmla="*/ 409323 w 667625"/>
                  <a:gd name="connsiteY24" fmla="*/ 190870 h 700617"/>
                  <a:gd name="connsiteX25" fmla="*/ 405894 w 667625"/>
                  <a:gd name="connsiteY25" fmla="*/ 185155 h 700617"/>
                  <a:gd name="connsiteX26" fmla="*/ 380749 w 667625"/>
                  <a:gd name="connsiteY26" fmla="*/ 170297 h 700617"/>
                  <a:gd name="connsiteX27" fmla="*/ 372749 w 667625"/>
                  <a:gd name="connsiteY27" fmla="*/ 179440 h 700617"/>
                  <a:gd name="connsiteX28" fmla="*/ 370463 w 667625"/>
                  <a:gd name="connsiteY28" fmla="*/ 210300 h 700617"/>
                  <a:gd name="connsiteX29" fmla="*/ 364748 w 667625"/>
                  <a:gd name="connsiteY29" fmla="*/ 217157 h 700617"/>
                  <a:gd name="connsiteX30" fmla="*/ 371606 w 667625"/>
                  <a:gd name="connsiteY30" fmla="*/ 222872 h 700617"/>
                  <a:gd name="connsiteX31" fmla="*/ 370463 w 667625"/>
                  <a:gd name="connsiteY31" fmla="*/ 241159 h 700617"/>
                  <a:gd name="connsiteX32" fmla="*/ 417323 w 667625"/>
                  <a:gd name="connsiteY32" fmla="*/ 259446 h 700617"/>
                  <a:gd name="connsiteX33" fmla="*/ 423038 w 667625"/>
                  <a:gd name="connsiteY33" fmla="*/ 270875 h 700617"/>
                  <a:gd name="connsiteX34" fmla="*/ 441325 w 667625"/>
                  <a:gd name="connsiteY34" fmla="*/ 270875 h 700617"/>
                  <a:gd name="connsiteX35" fmla="*/ 455040 w 667625"/>
                  <a:gd name="connsiteY35" fmla="*/ 285733 h 700617"/>
                  <a:gd name="connsiteX36" fmla="*/ 474470 w 667625"/>
                  <a:gd name="connsiteY36" fmla="*/ 274304 h 700617"/>
                  <a:gd name="connsiteX37" fmla="*/ 500757 w 667625"/>
                  <a:gd name="connsiteY37" fmla="*/ 274304 h 700617"/>
                  <a:gd name="connsiteX38" fmla="*/ 504186 w 667625"/>
                  <a:gd name="connsiteY38" fmla="*/ 288019 h 700617"/>
                  <a:gd name="connsiteX39" fmla="*/ 495042 w 667625"/>
                  <a:gd name="connsiteY39" fmla="*/ 297162 h 700617"/>
                  <a:gd name="connsiteX40" fmla="*/ 514472 w 667625"/>
                  <a:gd name="connsiteY40" fmla="*/ 304020 h 700617"/>
                  <a:gd name="connsiteX41" fmla="*/ 523616 w 667625"/>
                  <a:gd name="connsiteY41" fmla="*/ 312020 h 700617"/>
                  <a:gd name="connsiteX42" fmla="*/ 516758 w 667625"/>
                  <a:gd name="connsiteY42" fmla="*/ 328021 h 700617"/>
                  <a:gd name="connsiteX43" fmla="*/ 529330 w 667625"/>
                  <a:gd name="connsiteY43" fmla="*/ 340594 h 700617"/>
                  <a:gd name="connsiteX44" fmla="*/ 537331 w 667625"/>
                  <a:gd name="connsiteY44" fmla="*/ 338308 h 700617"/>
                  <a:gd name="connsiteX45" fmla="*/ 540760 w 667625"/>
                  <a:gd name="connsiteY45" fmla="*/ 331450 h 700617"/>
                  <a:gd name="connsiteX46" fmla="*/ 560190 w 667625"/>
                  <a:gd name="connsiteY46" fmla="*/ 330307 h 700617"/>
                  <a:gd name="connsiteX47" fmla="*/ 576191 w 667625"/>
                  <a:gd name="connsiteY47" fmla="*/ 338308 h 700617"/>
                  <a:gd name="connsiteX48" fmla="*/ 564761 w 667625"/>
                  <a:gd name="connsiteY48" fmla="*/ 349737 h 700617"/>
                  <a:gd name="connsiteX49" fmla="*/ 576191 w 667625"/>
                  <a:gd name="connsiteY49" fmla="*/ 353166 h 700617"/>
                  <a:gd name="connsiteX50" fmla="*/ 592192 w 667625"/>
                  <a:gd name="connsiteY50" fmla="*/ 348594 h 700617"/>
                  <a:gd name="connsiteX51" fmla="*/ 599049 w 667625"/>
                  <a:gd name="connsiteY51" fmla="*/ 357738 h 700617"/>
                  <a:gd name="connsiteX52" fmla="*/ 631051 w 667625"/>
                  <a:gd name="connsiteY52" fmla="*/ 362309 h 700617"/>
                  <a:gd name="connsiteX53" fmla="*/ 627622 w 667625"/>
                  <a:gd name="connsiteY53" fmla="*/ 374882 h 700617"/>
                  <a:gd name="connsiteX54" fmla="*/ 633337 w 667625"/>
                  <a:gd name="connsiteY54" fmla="*/ 393169 h 700617"/>
                  <a:gd name="connsiteX55" fmla="*/ 616193 w 667625"/>
                  <a:gd name="connsiteY55" fmla="*/ 414884 h 700617"/>
                  <a:gd name="connsiteX56" fmla="*/ 603621 w 667625"/>
                  <a:gd name="connsiteY56" fmla="*/ 417170 h 700617"/>
                  <a:gd name="connsiteX57" fmla="*/ 595620 w 667625"/>
                  <a:gd name="connsiteY57" fmla="*/ 426314 h 700617"/>
                  <a:gd name="connsiteX58" fmla="*/ 605907 w 667625"/>
                  <a:gd name="connsiteY58" fmla="*/ 434314 h 700617"/>
                  <a:gd name="connsiteX59" fmla="*/ 610479 w 667625"/>
                  <a:gd name="connsiteY59" fmla="*/ 459459 h 700617"/>
                  <a:gd name="connsiteX60" fmla="*/ 603621 w 667625"/>
                  <a:gd name="connsiteY60" fmla="*/ 469745 h 700617"/>
                  <a:gd name="connsiteX61" fmla="*/ 612764 w 667625"/>
                  <a:gd name="connsiteY61" fmla="*/ 481174 h 700617"/>
                  <a:gd name="connsiteX62" fmla="*/ 624194 w 667625"/>
                  <a:gd name="connsiteY62" fmla="*/ 478888 h 700617"/>
                  <a:gd name="connsiteX63" fmla="*/ 632194 w 667625"/>
                  <a:gd name="connsiteY63" fmla="*/ 486889 h 700617"/>
                  <a:gd name="connsiteX64" fmla="*/ 660768 w 667625"/>
                  <a:gd name="connsiteY64" fmla="*/ 494889 h 700617"/>
                  <a:gd name="connsiteX65" fmla="*/ 667625 w 667625"/>
                  <a:gd name="connsiteY65" fmla="*/ 498318 h 700617"/>
                  <a:gd name="connsiteX66" fmla="*/ 666482 w 667625"/>
                  <a:gd name="connsiteY66" fmla="*/ 506319 h 700617"/>
                  <a:gd name="connsiteX67" fmla="*/ 648195 w 667625"/>
                  <a:gd name="connsiteY67" fmla="*/ 505176 h 700617"/>
                  <a:gd name="connsiteX68" fmla="*/ 641338 w 667625"/>
                  <a:gd name="connsiteY68" fmla="*/ 508605 h 700617"/>
                  <a:gd name="connsiteX69" fmla="*/ 655053 w 667625"/>
                  <a:gd name="connsiteY69" fmla="*/ 526892 h 700617"/>
                  <a:gd name="connsiteX70" fmla="*/ 650481 w 667625"/>
                  <a:gd name="connsiteY70" fmla="*/ 549750 h 700617"/>
                  <a:gd name="connsiteX71" fmla="*/ 647052 w 667625"/>
                  <a:gd name="connsiteY71" fmla="*/ 578323 h 700617"/>
                  <a:gd name="connsiteX72" fmla="*/ 657339 w 667625"/>
                  <a:gd name="connsiteY72" fmla="*/ 594325 h 700617"/>
                  <a:gd name="connsiteX73" fmla="*/ 655053 w 667625"/>
                  <a:gd name="connsiteY73" fmla="*/ 603468 h 700617"/>
                  <a:gd name="connsiteX74" fmla="*/ 664196 w 667625"/>
                  <a:gd name="connsiteY74" fmla="*/ 610326 h 700617"/>
                  <a:gd name="connsiteX75" fmla="*/ 663053 w 667625"/>
                  <a:gd name="connsiteY75" fmla="*/ 630898 h 700617"/>
                  <a:gd name="connsiteX76" fmla="*/ 641338 w 667625"/>
                  <a:gd name="connsiteY76" fmla="*/ 646899 h 700617"/>
                  <a:gd name="connsiteX77" fmla="*/ 616193 w 667625"/>
                  <a:gd name="connsiteY77" fmla="*/ 656043 h 700617"/>
                  <a:gd name="connsiteX78" fmla="*/ 600192 w 667625"/>
                  <a:gd name="connsiteY78" fmla="*/ 642328 h 700617"/>
                  <a:gd name="connsiteX79" fmla="*/ 586477 w 667625"/>
                  <a:gd name="connsiteY79" fmla="*/ 643471 h 700617"/>
                  <a:gd name="connsiteX80" fmla="*/ 575048 w 667625"/>
                  <a:gd name="connsiteY80" fmla="*/ 642328 h 700617"/>
                  <a:gd name="connsiteX81" fmla="*/ 565904 w 667625"/>
                  <a:gd name="connsiteY81" fmla="*/ 649185 h 700617"/>
                  <a:gd name="connsiteX82" fmla="*/ 552189 w 667625"/>
                  <a:gd name="connsiteY82" fmla="*/ 660615 h 700617"/>
                  <a:gd name="connsiteX83" fmla="*/ 540760 w 667625"/>
                  <a:gd name="connsiteY83" fmla="*/ 650328 h 700617"/>
                  <a:gd name="connsiteX84" fmla="*/ 519044 w 667625"/>
                  <a:gd name="connsiteY84" fmla="*/ 665186 h 700617"/>
                  <a:gd name="connsiteX85" fmla="*/ 513329 w 667625"/>
                  <a:gd name="connsiteY85" fmla="*/ 670901 h 700617"/>
                  <a:gd name="connsiteX86" fmla="*/ 513329 w 667625"/>
                  <a:gd name="connsiteY86" fmla="*/ 681187 h 700617"/>
                  <a:gd name="connsiteX87" fmla="*/ 440182 w 667625"/>
                  <a:gd name="connsiteY87" fmla="*/ 700617 h 700617"/>
                  <a:gd name="connsiteX88" fmla="*/ 425324 w 667625"/>
                  <a:gd name="connsiteY88" fmla="*/ 689188 h 700617"/>
                  <a:gd name="connsiteX89" fmla="*/ 395607 w 667625"/>
                  <a:gd name="connsiteY89" fmla="*/ 689188 h 700617"/>
                  <a:gd name="connsiteX90" fmla="*/ 332746 w 667625"/>
                  <a:gd name="connsiteY90" fmla="*/ 643471 h 700617"/>
                  <a:gd name="connsiteX91" fmla="*/ 317888 w 667625"/>
                  <a:gd name="connsiteY91" fmla="*/ 646899 h 700617"/>
                  <a:gd name="connsiteX92" fmla="*/ 305316 w 667625"/>
                  <a:gd name="connsiteY92" fmla="*/ 628612 h 700617"/>
                  <a:gd name="connsiteX93" fmla="*/ 293887 w 667625"/>
                  <a:gd name="connsiteY93" fmla="*/ 621755 h 700617"/>
                  <a:gd name="connsiteX94" fmla="*/ 285886 w 667625"/>
                  <a:gd name="connsiteY94" fmla="*/ 616040 h 700617"/>
                  <a:gd name="connsiteX95" fmla="*/ 277885 w 667625"/>
                  <a:gd name="connsiteY95" fmla="*/ 604611 h 700617"/>
                  <a:gd name="connsiteX96" fmla="*/ 260742 w 667625"/>
                  <a:gd name="connsiteY96" fmla="*/ 602325 h 700617"/>
                  <a:gd name="connsiteX97" fmla="*/ 247026 w 667625"/>
                  <a:gd name="connsiteY97" fmla="*/ 602325 h 700617"/>
                  <a:gd name="connsiteX98" fmla="*/ 242455 w 667625"/>
                  <a:gd name="connsiteY98" fmla="*/ 605754 h 700617"/>
                  <a:gd name="connsiteX99" fmla="*/ 211595 w 667625"/>
                  <a:gd name="connsiteY99" fmla="*/ 601182 h 700617"/>
                  <a:gd name="connsiteX100" fmla="*/ 184165 w 667625"/>
                  <a:gd name="connsiteY100" fmla="*/ 612611 h 700617"/>
                  <a:gd name="connsiteX101" fmla="*/ 154449 w 667625"/>
                  <a:gd name="connsiteY101" fmla="*/ 598896 h 700617"/>
                  <a:gd name="connsiteX102" fmla="*/ 150020 w 667625"/>
                  <a:gd name="connsiteY102" fmla="*/ 601357 h 700617"/>
                  <a:gd name="connsiteX103" fmla="*/ 0 w 667625"/>
                  <a:gd name="connsiteY103" fmla="*/ 223480 h 700617"/>
                  <a:gd name="connsiteX104" fmla="*/ 150020 w 667625"/>
                  <a:gd name="connsiteY104" fmla="*/ 0 h 700617"/>
                  <a:gd name="connsiteX0" fmla="*/ 0 w 667625"/>
                  <a:gd name="connsiteY0" fmla="*/ 223480 h 700617"/>
                  <a:gd name="connsiteX1" fmla="*/ 150020 w 667625"/>
                  <a:gd name="connsiteY1" fmla="*/ 0 h 700617"/>
                  <a:gd name="connsiteX2" fmla="*/ 163592 w 667625"/>
                  <a:gd name="connsiteY2" fmla="*/ 0 h 700617"/>
                  <a:gd name="connsiteX3" fmla="*/ 170450 w 667625"/>
                  <a:gd name="connsiteY3" fmla="*/ 10287 h 700617"/>
                  <a:gd name="connsiteX4" fmla="*/ 185308 w 667625"/>
                  <a:gd name="connsiteY4" fmla="*/ 5715 h 700617"/>
                  <a:gd name="connsiteX5" fmla="*/ 203595 w 667625"/>
                  <a:gd name="connsiteY5" fmla="*/ 17144 h 700617"/>
                  <a:gd name="connsiteX6" fmla="*/ 224168 w 667625"/>
                  <a:gd name="connsiteY6" fmla="*/ 8001 h 700617"/>
                  <a:gd name="connsiteX7" fmla="*/ 244740 w 667625"/>
                  <a:gd name="connsiteY7" fmla="*/ 8001 h 700617"/>
                  <a:gd name="connsiteX8" fmla="*/ 258456 w 667625"/>
                  <a:gd name="connsiteY8" fmla="*/ 0 h 700617"/>
                  <a:gd name="connsiteX9" fmla="*/ 306459 w 667625"/>
                  <a:gd name="connsiteY9" fmla="*/ 0 h 700617"/>
                  <a:gd name="connsiteX10" fmla="*/ 320174 w 667625"/>
                  <a:gd name="connsiteY10" fmla="*/ 10287 h 700617"/>
                  <a:gd name="connsiteX11" fmla="*/ 336175 w 667625"/>
                  <a:gd name="connsiteY11" fmla="*/ 5715 h 700617"/>
                  <a:gd name="connsiteX12" fmla="*/ 344175 w 667625"/>
                  <a:gd name="connsiteY12" fmla="*/ 32002 h 700617"/>
                  <a:gd name="connsiteX13" fmla="*/ 330460 w 667625"/>
                  <a:gd name="connsiteY13" fmla="*/ 50289 h 700617"/>
                  <a:gd name="connsiteX14" fmla="*/ 367034 w 667625"/>
                  <a:gd name="connsiteY14" fmla="*/ 86863 h 700617"/>
                  <a:gd name="connsiteX15" fmla="*/ 365891 w 667625"/>
                  <a:gd name="connsiteY15" fmla="*/ 100578 h 700617"/>
                  <a:gd name="connsiteX16" fmla="*/ 373892 w 667625"/>
                  <a:gd name="connsiteY16" fmla="*/ 108579 h 700617"/>
                  <a:gd name="connsiteX17" fmla="*/ 412751 w 667625"/>
                  <a:gd name="connsiteY17" fmla="*/ 88006 h 700617"/>
                  <a:gd name="connsiteX18" fmla="*/ 429895 w 667625"/>
                  <a:gd name="connsiteY18" fmla="*/ 86863 h 700617"/>
                  <a:gd name="connsiteX19" fmla="*/ 437896 w 667625"/>
                  <a:gd name="connsiteY19" fmla="*/ 102864 h 700617"/>
                  <a:gd name="connsiteX20" fmla="*/ 428752 w 667625"/>
                  <a:gd name="connsiteY20" fmla="*/ 112007 h 700617"/>
                  <a:gd name="connsiteX21" fmla="*/ 433324 w 667625"/>
                  <a:gd name="connsiteY21" fmla="*/ 131437 h 700617"/>
                  <a:gd name="connsiteX22" fmla="*/ 443611 w 667625"/>
                  <a:gd name="connsiteY22" fmla="*/ 146295 h 700617"/>
                  <a:gd name="connsiteX23" fmla="*/ 440182 w 667625"/>
                  <a:gd name="connsiteY23" fmla="*/ 176012 h 700617"/>
                  <a:gd name="connsiteX24" fmla="*/ 427609 w 667625"/>
                  <a:gd name="connsiteY24" fmla="*/ 176012 h 700617"/>
                  <a:gd name="connsiteX25" fmla="*/ 409323 w 667625"/>
                  <a:gd name="connsiteY25" fmla="*/ 190870 h 700617"/>
                  <a:gd name="connsiteX26" fmla="*/ 405894 w 667625"/>
                  <a:gd name="connsiteY26" fmla="*/ 185155 h 700617"/>
                  <a:gd name="connsiteX27" fmla="*/ 380749 w 667625"/>
                  <a:gd name="connsiteY27" fmla="*/ 170297 h 700617"/>
                  <a:gd name="connsiteX28" fmla="*/ 372749 w 667625"/>
                  <a:gd name="connsiteY28" fmla="*/ 179440 h 700617"/>
                  <a:gd name="connsiteX29" fmla="*/ 370463 w 667625"/>
                  <a:gd name="connsiteY29" fmla="*/ 210300 h 700617"/>
                  <a:gd name="connsiteX30" fmla="*/ 364748 w 667625"/>
                  <a:gd name="connsiteY30" fmla="*/ 217157 h 700617"/>
                  <a:gd name="connsiteX31" fmla="*/ 371606 w 667625"/>
                  <a:gd name="connsiteY31" fmla="*/ 222872 h 700617"/>
                  <a:gd name="connsiteX32" fmla="*/ 370463 w 667625"/>
                  <a:gd name="connsiteY32" fmla="*/ 241159 h 700617"/>
                  <a:gd name="connsiteX33" fmla="*/ 417323 w 667625"/>
                  <a:gd name="connsiteY33" fmla="*/ 259446 h 700617"/>
                  <a:gd name="connsiteX34" fmla="*/ 423038 w 667625"/>
                  <a:gd name="connsiteY34" fmla="*/ 270875 h 700617"/>
                  <a:gd name="connsiteX35" fmla="*/ 441325 w 667625"/>
                  <a:gd name="connsiteY35" fmla="*/ 270875 h 700617"/>
                  <a:gd name="connsiteX36" fmla="*/ 455040 w 667625"/>
                  <a:gd name="connsiteY36" fmla="*/ 285733 h 700617"/>
                  <a:gd name="connsiteX37" fmla="*/ 474470 w 667625"/>
                  <a:gd name="connsiteY37" fmla="*/ 274304 h 700617"/>
                  <a:gd name="connsiteX38" fmla="*/ 500757 w 667625"/>
                  <a:gd name="connsiteY38" fmla="*/ 274304 h 700617"/>
                  <a:gd name="connsiteX39" fmla="*/ 504186 w 667625"/>
                  <a:gd name="connsiteY39" fmla="*/ 288019 h 700617"/>
                  <a:gd name="connsiteX40" fmla="*/ 495042 w 667625"/>
                  <a:gd name="connsiteY40" fmla="*/ 297162 h 700617"/>
                  <a:gd name="connsiteX41" fmla="*/ 514472 w 667625"/>
                  <a:gd name="connsiteY41" fmla="*/ 304020 h 700617"/>
                  <a:gd name="connsiteX42" fmla="*/ 523616 w 667625"/>
                  <a:gd name="connsiteY42" fmla="*/ 312020 h 700617"/>
                  <a:gd name="connsiteX43" fmla="*/ 516758 w 667625"/>
                  <a:gd name="connsiteY43" fmla="*/ 328021 h 700617"/>
                  <a:gd name="connsiteX44" fmla="*/ 529330 w 667625"/>
                  <a:gd name="connsiteY44" fmla="*/ 340594 h 700617"/>
                  <a:gd name="connsiteX45" fmla="*/ 537331 w 667625"/>
                  <a:gd name="connsiteY45" fmla="*/ 338308 h 700617"/>
                  <a:gd name="connsiteX46" fmla="*/ 540760 w 667625"/>
                  <a:gd name="connsiteY46" fmla="*/ 331450 h 700617"/>
                  <a:gd name="connsiteX47" fmla="*/ 560190 w 667625"/>
                  <a:gd name="connsiteY47" fmla="*/ 330307 h 700617"/>
                  <a:gd name="connsiteX48" fmla="*/ 576191 w 667625"/>
                  <a:gd name="connsiteY48" fmla="*/ 338308 h 700617"/>
                  <a:gd name="connsiteX49" fmla="*/ 564761 w 667625"/>
                  <a:gd name="connsiteY49" fmla="*/ 349737 h 700617"/>
                  <a:gd name="connsiteX50" fmla="*/ 576191 w 667625"/>
                  <a:gd name="connsiteY50" fmla="*/ 353166 h 700617"/>
                  <a:gd name="connsiteX51" fmla="*/ 592192 w 667625"/>
                  <a:gd name="connsiteY51" fmla="*/ 348594 h 700617"/>
                  <a:gd name="connsiteX52" fmla="*/ 599049 w 667625"/>
                  <a:gd name="connsiteY52" fmla="*/ 357738 h 700617"/>
                  <a:gd name="connsiteX53" fmla="*/ 631051 w 667625"/>
                  <a:gd name="connsiteY53" fmla="*/ 362309 h 700617"/>
                  <a:gd name="connsiteX54" fmla="*/ 627622 w 667625"/>
                  <a:gd name="connsiteY54" fmla="*/ 374882 h 700617"/>
                  <a:gd name="connsiteX55" fmla="*/ 633337 w 667625"/>
                  <a:gd name="connsiteY55" fmla="*/ 393169 h 700617"/>
                  <a:gd name="connsiteX56" fmla="*/ 616193 w 667625"/>
                  <a:gd name="connsiteY56" fmla="*/ 414884 h 700617"/>
                  <a:gd name="connsiteX57" fmla="*/ 603621 w 667625"/>
                  <a:gd name="connsiteY57" fmla="*/ 417170 h 700617"/>
                  <a:gd name="connsiteX58" fmla="*/ 595620 w 667625"/>
                  <a:gd name="connsiteY58" fmla="*/ 426314 h 700617"/>
                  <a:gd name="connsiteX59" fmla="*/ 605907 w 667625"/>
                  <a:gd name="connsiteY59" fmla="*/ 434314 h 700617"/>
                  <a:gd name="connsiteX60" fmla="*/ 610479 w 667625"/>
                  <a:gd name="connsiteY60" fmla="*/ 459459 h 700617"/>
                  <a:gd name="connsiteX61" fmla="*/ 603621 w 667625"/>
                  <a:gd name="connsiteY61" fmla="*/ 469745 h 700617"/>
                  <a:gd name="connsiteX62" fmla="*/ 612764 w 667625"/>
                  <a:gd name="connsiteY62" fmla="*/ 481174 h 700617"/>
                  <a:gd name="connsiteX63" fmla="*/ 624194 w 667625"/>
                  <a:gd name="connsiteY63" fmla="*/ 478888 h 700617"/>
                  <a:gd name="connsiteX64" fmla="*/ 632194 w 667625"/>
                  <a:gd name="connsiteY64" fmla="*/ 486889 h 700617"/>
                  <a:gd name="connsiteX65" fmla="*/ 660768 w 667625"/>
                  <a:gd name="connsiteY65" fmla="*/ 494889 h 700617"/>
                  <a:gd name="connsiteX66" fmla="*/ 667625 w 667625"/>
                  <a:gd name="connsiteY66" fmla="*/ 498318 h 700617"/>
                  <a:gd name="connsiteX67" fmla="*/ 666482 w 667625"/>
                  <a:gd name="connsiteY67" fmla="*/ 506319 h 700617"/>
                  <a:gd name="connsiteX68" fmla="*/ 648195 w 667625"/>
                  <a:gd name="connsiteY68" fmla="*/ 505176 h 700617"/>
                  <a:gd name="connsiteX69" fmla="*/ 641338 w 667625"/>
                  <a:gd name="connsiteY69" fmla="*/ 508605 h 700617"/>
                  <a:gd name="connsiteX70" fmla="*/ 655053 w 667625"/>
                  <a:gd name="connsiteY70" fmla="*/ 526892 h 700617"/>
                  <a:gd name="connsiteX71" fmla="*/ 650481 w 667625"/>
                  <a:gd name="connsiteY71" fmla="*/ 549750 h 700617"/>
                  <a:gd name="connsiteX72" fmla="*/ 647052 w 667625"/>
                  <a:gd name="connsiteY72" fmla="*/ 578323 h 700617"/>
                  <a:gd name="connsiteX73" fmla="*/ 657339 w 667625"/>
                  <a:gd name="connsiteY73" fmla="*/ 594325 h 700617"/>
                  <a:gd name="connsiteX74" fmla="*/ 655053 w 667625"/>
                  <a:gd name="connsiteY74" fmla="*/ 603468 h 700617"/>
                  <a:gd name="connsiteX75" fmla="*/ 664196 w 667625"/>
                  <a:gd name="connsiteY75" fmla="*/ 610326 h 700617"/>
                  <a:gd name="connsiteX76" fmla="*/ 663053 w 667625"/>
                  <a:gd name="connsiteY76" fmla="*/ 630898 h 700617"/>
                  <a:gd name="connsiteX77" fmla="*/ 641338 w 667625"/>
                  <a:gd name="connsiteY77" fmla="*/ 646899 h 700617"/>
                  <a:gd name="connsiteX78" fmla="*/ 616193 w 667625"/>
                  <a:gd name="connsiteY78" fmla="*/ 656043 h 700617"/>
                  <a:gd name="connsiteX79" fmla="*/ 600192 w 667625"/>
                  <a:gd name="connsiteY79" fmla="*/ 642328 h 700617"/>
                  <a:gd name="connsiteX80" fmla="*/ 586477 w 667625"/>
                  <a:gd name="connsiteY80" fmla="*/ 643471 h 700617"/>
                  <a:gd name="connsiteX81" fmla="*/ 575048 w 667625"/>
                  <a:gd name="connsiteY81" fmla="*/ 642328 h 700617"/>
                  <a:gd name="connsiteX82" fmla="*/ 565904 w 667625"/>
                  <a:gd name="connsiteY82" fmla="*/ 649185 h 700617"/>
                  <a:gd name="connsiteX83" fmla="*/ 552189 w 667625"/>
                  <a:gd name="connsiteY83" fmla="*/ 660615 h 700617"/>
                  <a:gd name="connsiteX84" fmla="*/ 540760 w 667625"/>
                  <a:gd name="connsiteY84" fmla="*/ 650328 h 700617"/>
                  <a:gd name="connsiteX85" fmla="*/ 519044 w 667625"/>
                  <a:gd name="connsiteY85" fmla="*/ 665186 h 700617"/>
                  <a:gd name="connsiteX86" fmla="*/ 513329 w 667625"/>
                  <a:gd name="connsiteY86" fmla="*/ 670901 h 700617"/>
                  <a:gd name="connsiteX87" fmla="*/ 513329 w 667625"/>
                  <a:gd name="connsiteY87" fmla="*/ 681187 h 700617"/>
                  <a:gd name="connsiteX88" fmla="*/ 440182 w 667625"/>
                  <a:gd name="connsiteY88" fmla="*/ 700617 h 700617"/>
                  <a:gd name="connsiteX89" fmla="*/ 425324 w 667625"/>
                  <a:gd name="connsiteY89" fmla="*/ 689188 h 700617"/>
                  <a:gd name="connsiteX90" fmla="*/ 395607 w 667625"/>
                  <a:gd name="connsiteY90" fmla="*/ 689188 h 700617"/>
                  <a:gd name="connsiteX91" fmla="*/ 332746 w 667625"/>
                  <a:gd name="connsiteY91" fmla="*/ 643471 h 700617"/>
                  <a:gd name="connsiteX92" fmla="*/ 317888 w 667625"/>
                  <a:gd name="connsiteY92" fmla="*/ 646899 h 700617"/>
                  <a:gd name="connsiteX93" fmla="*/ 305316 w 667625"/>
                  <a:gd name="connsiteY93" fmla="*/ 628612 h 700617"/>
                  <a:gd name="connsiteX94" fmla="*/ 293887 w 667625"/>
                  <a:gd name="connsiteY94" fmla="*/ 621755 h 700617"/>
                  <a:gd name="connsiteX95" fmla="*/ 285886 w 667625"/>
                  <a:gd name="connsiteY95" fmla="*/ 616040 h 700617"/>
                  <a:gd name="connsiteX96" fmla="*/ 277885 w 667625"/>
                  <a:gd name="connsiteY96" fmla="*/ 604611 h 700617"/>
                  <a:gd name="connsiteX97" fmla="*/ 260742 w 667625"/>
                  <a:gd name="connsiteY97" fmla="*/ 602325 h 700617"/>
                  <a:gd name="connsiteX98" fmla="*/ 247026 w 667625"/>
                  <a:gd name="connsiteY98" fmla="*/ 602325 h 700617"/>
                  <a:gd name="connsiteX99" fmla="*/ 242455 w 667625"/>
                  <a:gd name="connsiteY99" fmla="*/ 605754 h 700617"/>
                  <a:gd name="connsiteX100" fmla="*/ 211595 w 667625"/>
                  <a:gd name="connsiteY100" fmla="*/ 601182 h 700617"/>
                  <a:gd name="connsiteX101" fmla="*/ 184165 w 667625"/>
                  <a:gd name="connsiteY101" fmla="*/ 612611 h 700617"/>
                  <a:gd name="connsiteX102" fmla="*/ 154449 w 667625"/>
                  <a:gd name="connsiteY102" fmla="*/ 598896 h 700617"/>
                  <a:gd name="connsiteX103" fmla="*/ 150020 w 667625"/>
                  <a:gd name="connsiteY103" fmla="*/ 601357 h 700617"/>
                  <a:gd name="connsiteX104" fmla="*/ 91440 w 667625"/>
                  <a:gd name="connsiteY104" fmla="*/ 314920 h 700617"/>
                  <a:gd name="connsiteX0" fmla="*/ 87442 w 605047"/>
                  <a:gd name="connsiteY0" fmla="*/ 0 h 700617"/>
                  <a:gd name="connsiteX1" fmla="*/ 101014 w 605047"/>
                  <a:gd name="connsiteY1" fmla="*/ 0 h 700617"/>
                  <a:gd name="connsiteX2" fmla="*/ 107872 w 605047"/>
                  <a:gd name="connsiteY2" fmla="*/ 10287 h 700617"/>
                  <a:gd name="connsiteX3" fmla="*/ 122730 w 605047"/>
                  <a:gd name="connsiteY3" fmla="*/ 5715 h 700617"/>
                  <a:gd name="connsiteX4" fmla="*/ 141017 w 605047"/>
                  <a:gd name="connsiteY4" fmla="*/ 17144 h 700617"/>
                  <a:gd name="connsiteX5" fmla="*/ 161590 w 605047"/>
                  <a:gd name="connsiteY5" fmla="*/ 8001 h 700617"/>
                  <a:gd name="connsiteX6" fmla="*/ 182162 w 605047"/>
                  <a:gd name="connsiteY6" fmla="*/ 8001 h 700617"/>
                  <a:gd name="connsiteX7" fmla="*/ 195878 w 605047"/>
                  <a:gd name="connsiteY7" fmla="*/ 0 h 700617"/>
                  <a:gd name="connsiteX8" fmla="*/ 243881 w 605047"/>
                  <a:gd name="connsiteY8" fmla="*/ 0 h 700617"/>
                  <a:gd name="connsiteX9" fmla="*/ 257596 w 605047"/>
                  <a:gd name="connsiteY9" fmla="*/ 10287 h 700617"/>
                  <a:gd name="connsiteX10" fmla="*/ 273597 w 605047"/>
                  <a:gd name="connsiteY10" fmla="*/ 5715 h 700617"/>
                  <a:gd name="connsiteX11" fmla="*/ 281597 w 605047"/>
                  <a:gd name="connsiteY11" fmla="*/ 32002 h 700617"/>
                  <a:gd name="connsiteX12" fmla="*/ 267882 w 605047"/>
                  <a:gd name="connsiteY12" fmla="*/ 50289 h 700617"/>
                  <a:gd name="connsiteX13" fmla="*/ 304456 w 605047"/>
                  <a:gd name="connsiteY13" fmla="*/ 86863 h 700617"/>
                  <a:gd name="connsiteX14" fmla="*/ 303313 w 605047"/>
                  <a:gd name="connsiteY14" fmla="*/ 100578 h 700617"/>
                  <a:gd name="connsiteX15" fmla="*/ 311314 w 605047"/>
                  <a:gd name="connsiteY15" fmla="*/ 108579 h 700617"/>
                  <a:gd name="connsiteX16" fmla="*/ 350173 w 605047"/>
                  <a:gd name="connsiteY16" fmla="*/ 88006 h 700617"/>
                  <a:gd name="connsiteX17" fmla="*/ 367317 w 605047"/>
                  <a:gd name="connsiteY17" fmla="*/ 86863 h 700617"/>
                  <a:gd name="connsiteX18" fmla="*/ 375318 w 605047"/>
                  <a:gd name="connsiteY18" fmla="*/ 102864 h 700617"/>
                  <a:gd name="connsiteX19" fmla="*/ 366174 w 605047"/>
                  <a:gd name="connsiteY19" fmla="*/ 112007 h 700617"/>
                  <a:gd name="connsiteX20" fmla="*/ 370746 w 605047"/>
                  <a:gd name="connsiteY20" fmla="*/ 131437 h 700617"/>
                  <a:gd name="connsiteX21" fmla="*/ 381033 w 605047"/>
                  <a:gd name="connsiteY21" fmla="*/ 146295 h 700617"/>
                  <a:gd name="connsiteX22" fmla="*/ 377604 w 605047"/>
                  <a:gd name="connsiteY22" fmla="*/ 176012 h 700617"/>
                  <a:gd name="connsiteX23" fmla="*/ 365031 w 605047"/>
                  <a:gd name="connsiteY23" fmla="*/ 176012 h 700617"/>
                  <a:gd name="connsiteX24" fmla="*/ 346745 w 605047"/>
                  <a:gd name="connsiteY24" fmla="*/ 190870 h 700617"/>
                  <a:gd name="connsiteX25" fmla="*/ 343316 w 605047"/>
                  <a:gd name="connsiteY25" fmla="*/ 185155 h 700617"/>
                  <a:gd name="connsiteX26" fmla="*/ 318171 w 605047"/>
                  <a:gd name="connsiteY26" fmla="*/ 170297 h 700617"/>
                  <a:gd name="connsiteX27" fmla="*/ 310171 w 605047"/>
                  <a:gd name="connsiteY27" fmla="*/ 179440 h 700617"/>
                  <a:gd name="connsiteX28" fmla="*/ 307885 w 605047"/>
                  <a:gd name="connsiteY28" fmla="*/ 210300 h 700617"/>
                  <a:gd name="connsiteX29" fmla="*/ 302170 w 605047"/>
                  <a:gd name="connsiteY29" fmla="*/ 217157 h 700617"/>
                  <a:gd name="connsiteX30" fmla="*/ 309028 w 605047"/>
                  <a:gd name="connsiteY30" fmla="*/ 222872 h 700617"/>
                  <a:gd name="connsiteX31" fmla="*/ 307885 w 605047"/>
                  <a:gd name="connsiteY31" fmla="*/ 241159 h 700617"/>
                  <a:gd name="connsiteX32" fmla="*/ 354745 w 605047"/>
                  <a:gd name="connsiteY32" fmla="*/ 259446 h 700617"/>
                  <a:gd name="connsiteX33" fmla="*/ 360460 w 605047"/>
                  <a:gd name="connsiteY33" fmla="*/ 270875 h 700617"/>
                  <a:gd name="connsiteX34" fmla="*/ 378747 w 605047"/>
                  <a:gd name="connsiteY34" fmla="*/ 270875 h 700617"/>
                  <a:gd name="connsiteX35" fmla="*/ 392462 w 605047"/>
                  <a:gd name="connsiteY35" fmla="*/ 285733 h 700617"/>
                  <a:gd name="connsiteX36" fmla="*/ 411892 w 605047"/>
                  <a:gd name="connsiteY36" fmla="*/ 274304 h 700617"/>
                  <a:gd name="connsiteX37" fmla="*/ 438179 w 605047"/>
                  <a:gd name="connsiteY37" fmla="*/ 274304 h 700617"/>
                  <a:gd name="connsiteX38" fmla="*/ 441608 w 605047"/>
                  <a:gd name="connsiteY38" fmla="*/ 288019 h 700617"/>
                  <a:gd name="connsiteX39" fmla="*/ 432464 w 605047"/>
                  <a:gd name="connsiteY39" fmla="*/ 297162 h 700617"/>
                  <a:gd name="connsiteX40" fmla="*/ 451894 w 605047"/>
                  <a:gd name="connsiteY40" fmla="*/ 304020 h 700617"/>
                  <a:gd name="connsiteX41" fmla="*/ 461038 w 605047"/>
                  <a:gd name="connsiteY41" fmla="*/ 312020 h 700617"/>
                  <a:gd name="connsiteX42" fmla="*/ 454180 w 605047"/>
                  <a:gd name="connsiteY42" fmla="*/ 328021 h 700617"/>
                  <a:gd name="connsiteX43" fmla="*/ 466752 w 605047"/>
                  <a:gd name="connsiteY43" fmla="*/ 340594 h 700617"/>
                  <a:gd name="connsiteX44" fmla="*/ 474753 w 605047"/>
                  <a:gd name="connsiteY44" fmla="*/ 338308 h 700617"/>
                  <a:gd name="connsiteX45" fmla="*/ 478182 w 605047"/>
                  <a:gd name="connsiteY45" fmla="*/ 331450 h 700617"/>
                  <a:gd name="connsiteX46" fmla="*/ 497612 w 605047"/>
                  <a:gd name="connsiteY46" fmla="*/ 330307 h 700617"/>
                  <a:gd name="connsiteX47" fmla="*/ 513613 w 605047"/>
                  <a:gd name="connsiteY47" fmla="*/ 338308 h 700617"/>
                  <a:gd name="connsiteX48" fmla="*/ 502183 w 605047"/>
                  <a:gd name="connsiteY48" fmla="*/ 349737 h 700617"/>
                  <a:gd name="connsiteX49" fmla="*/ 513613 w 605047"/>
                  <a:gd name="connsiteY49" fmla="*/ 353166 h 700617"/>
                  <a:gd name="connsiteX50" fmla="*/ 529614 w 605047"/>
                  <a:gd name="connsiteY50" fmla="*/ 348594 h 700617"/>
                  <a:gd name="connsiteX51" fmla="*/ 536471 w 605047"/>
                  <a:gd name="connsiteY51" fmla="*/ 357738 h 700617"/>
                  <a:gd name="connsiteX52" fmla="*/ 568473 w 605047"/>
                  <a:gd name="connsiteY52" fmla="*/ 362309 h 700617"/>
                  <a:gd name="connsiteX53" fmla="*/ 565044 w 605047"/>
                  <a:gd name="connsiteY53" fmla="*/ 374882 h 700617"/>
                  <a:gd name="connsiteX54" fmla="*/ 570759 w 605047"/>
                  <a:gd name="connsiteY54" fmla="*/ 393169 h 700617"/>
                  <a:gd name="connsiteX55" fmla="*/ 553615 w 605047"/>
                  <a:gd name="connsiteY55" fmla="*/ 414884 h 700617"/>
                  <a:gd name="connsiteX56" fmla="*/ 541043 w 605047"/>
                  <a:gd name="connsiteY56" fmla="*/ 417170 h 700617"/>
                  <a:gd name="connsiteX57" fmla="*/ 533042 w 605047"/>
                  <a:gd name="connsiteY57" fmla="*/ 426314 h 700617"/>
                  <a:gd name="connsiteX58" fmla="*/ 543329 w 605047"/>
                  <a:gd name="connsiteY58" fmla="*/ 434314 h 700617"/>
                  <a:gd name="connsiteX59" fmla="*/ 547901 w 605047"/>
                  <a:gd name="connsiteY59" fmla="*/ 459459 h 700617"/>
                  <a:gd name="connsiteX60" fmla="*/ 541043 w 605047"/>
                  <a:gd name="connsiteY60" fmla="*/ 469745 h 700617"/>
                  <a:gd name="connsiteX61" fmla="*/ 550186 w 605047"/>
                  <a:gd name="connsiteY61" fmla="*/ 481174 h 700617"/>
                  <a:gd name="connsiteX62" fmla="*/ 561616 w 605047"/>
                  <a:gd name="connsiteY62" fmla="*/ 478888 h 700617"/>
                  <a:gd name="connsiteX63" fmla="*/ 569616 w 605047"/>
                  <a:gd name="connsiteY63" fmla="*/ 486889 h 700617"/>
                  <a:gd name="connsiteX64" fmla="*/ 598190 w 605047"/>
                  <a:gd name="connsiteY64" fmla="*/ 494889 h 700617"/>
                  <a:gd name="connsiteX65" fmla="*/ 605047 w 605047"/>
                  <a:gd name="connsiteY65" fmla="*/ 498318 h 700617"/>
                  <a:gd name="connsiteX66" fmla="*/ 603904 w 605047"/>
                  <a:gd name="connsiteY66" fmla="*/ 506319 h 700617"/>
                  <a:gd name="connsiteX67" fmla="*/ 585617 w 605047"/>
                  <a:gd name="connsiteY67" fmla="*/ 505176 h 700617"/>
                  <a:gd name="connsiteX68" fmla="*/ 578760 w 605047"/>
                  <a:gd name="connsiteY68" fmla="*/ 508605 h 700617"/>
                  <a:gd name="connsiteX69" fmla="*/ 592475 w 605047"/>
                  <a:gd name="connsiteY69" fmla="*/ 526892 h 700617"/>
                  <a:gd name="connsiteX70" fmla="*/ 587903 w 605047"/>
                  <a:gd name="connsiteY70" fmla="*/ 549750 h 700617"/>
                  <a:gd name="connsiteX71" fmla="*/ 584474 w 605047"/>
                  <a:gd name="connsiteY71" fmla="*/ 578323 h 700617"/>
                  <a:gd name="connsiteX72" fmla="*/ 594761 w 605047"/>
                  <a:gd name="connsiteY72" fmla="*/ 594325 h 700617"/>
                  <a:gd name="connsiteX73" fmla="*/ 592475 w 605047"/>
                  <a:gd name="connsiteY73" fmla="*/ 603468 h 700617"/>
                  <a:gd name="connsiteX74" fmla="*/ 601618 w 605047"/>
                  <a:gd name="connsiteY74" fmla="*/ 610326 h 700617"/>
                  <a:gd name="connsiteX75" fmla="*/ 600475 w 605047"/>
                  <a:gd name="connsiteY75" fmla="*/ 630898 h 700617"/>
                  <a:gd name="connsiteX76" fmla="*/ 578760 w 605047"/>
                  <a:gd name="connsiteY76" fmla="*/ 646899 h 700617"/>
                  <a:gd name="connsiteX77" fmla="*/ 553615 w 605047"/>
                  <a:gd name="connsiteY77" fmla="*/ 656043 h 700617"/>
                  <a:gd name="connsiteX78" fmla="*/ 537614 w 605047"/>
                  <a:gd name="connsiteY78" fmla="*/ 642328 h 700617"/>
                  <a:gd name="connsiteX79" fmla="*/ 523899 w 605047"/>
                  <a:gd name="connsiteY79" fmla="*/ 643471 h 700617"/>
                  <a:gd name="connsiteX80" fmla="*/ 512470 w 605047"/>
                  <a:gd name="connsiteY80" fmla="*/ 642328 h 700617"/>
                  <a:gd name="connsiteX81" fmla="*/ 503326 w 605047"/>
                  <a:gd name="connsiteY81" fmla="*/ 649185 h 700617"/>
                  <a:gd name="connsiteX82" fmla="*/ 489611 w 605047"/>
                  <a:gd name="connsiteY82" fmla="*/ 660615 h 700617"/>
                  <a:gd name="connsiteX83" fmla="*/ 478182 w 605047"/>
                  <a:gd name="connsiteY83" fmla="*/ 650328 h 700617"/>
                  <a:gd name="connsiteX84" fmla="*/ 456466 w 605047"/>
                  <a:gd name="connsiteY84" fmla="*/ 665186 h 700617"/>
                  <a:gd name="connsiteX85" fmla="*/ 450751 w 605047"/>
                  <a:gd name="connsiteY85" fmla="*/ 670901 h 700617"/>
                  <a:gd name="connsiteX86" fmla="*/ 450751 w 605047"/>
                  <a:gd name="connsiteY86" fmla="*/ 681187 h 700617"/>
                  <a:gd name="connsiteX87" fmla="*/ 377604 w 605047"/>
                  <a:gd name="connsiteY87" fmla="*/ 700617 h 700617"/>
                  <a:gd name="connsiteX88" fmla="*/ 362746 w 605047"/>
                  <a:gd name="connsiteY88" fmla="*/ 689188 h 700617"/>
                  <a:gd name="connsiteX89" fmla="*/ 333029 w 605047"/>
                  <a:gd name="connsiteY89" fmla="*/ 689188 h 700617"/>
                  <a:gd name="connsiteX90" fmla="*/ 270168 w 605047"/>
                  <a:gd name="connsiteY90" fmla="*/ 643471 h 700617"/>
                  <a:gd name="connsiteX91" fmla="*/ 255310 w 605047"/>
                  <a:gd name="connsiteY91" fmla="*/ 646899 h 700617"/>
                  <a:gd name="connsiteX92" fmla="*/ 242738 w 605047"/>
                  <a:gd name="connsiteY92" fmla="*/ 628612 h 700617"/>
                  <a:gd name="connsiteX93" fmla="*/ 231309 w 605047"/>
                  <a:gd name="connsiteY93" fmla="*/ 621755 h 700617"/>
                  <a:gd name="connsiteX94" fmla="*/ 223308 w 605047"/>
                  <a:gd name="connsiteY94" fmla="*/ 616040 h 700617"/>
                  <a:gd name="connsiteX95" fmla="*/ 215307 w 605047"/>
                  <a:gd name="connsiteY95" fmla="*/ 604611 h 700617"/>
                  <a:gd name="connsiteX96" fmla="*/ 198164 w 605047"/>
                  <a:gd name="connsiteY96" fmla="*/ 602325 h 700617"/>
                  <a:gd name="connsiteX97" fmla="*/ 184448 w 605047"/>
                  <a:gd name="connsiteY97" fmla="*/ 602325 h 700617"/>
                  <a:gd name="connsiteX98" fmla="*/ 179877 w 605047"/>
                  <a:gd name="connsiteY98" fmla="*/ 605754 h 700617"/>
                  <a:gd name="connsiteX99" fmla="*/ 149017 w 605047"/>
                  <a:gd name="connsiteY99" fmla="*/ 601182 h 700617"/>
                  <a:gd name="connsiteX100" fmla="*/ 121587 w 605047"/>
                  <a:gd name="connsiteY100" fmla="*/ 612611 h 700617"/>
                  <a:gd name="connsiteX101" fmla="*/ 91871 w 605047"/>
                  <a:gd name="connsiteY101" fmla="*/ 598896 h 700617"/>
                  <a:gd name="connsiteX102" fmla="*/ 87442 w 605047"/>
                  <a:gd name="connsiteY102" fmla="*/ 601357 h 700617"/>
                  <a:gd name="connsiteX103" fmla="*/ 28862 w 605047"/>
                  <a:gd name="connsiteY103" fmla="*/ 314920 h 700617"/>
                  <a:gd name="connsiteX0" fmla="*/ 0 w 517605"/>
                  <a:gd name="connsiteY0" fmla="*/ 0 h 700617"/>
                  <a:gd name="connsiteX1" fmla="*/ 13572 w 517605"/>
                  <a:gd name="connsiteY1" fmla="*/ 0 h 700617"/>
                  <a:gd name="connsiteX2" fmla="*/ 20430 w 517605"/>
                  <a:gd name="connsiteY2" fmla="*/ 10287 h 700617"/>
                  <a:gd name="connsiteX3" fmla="*/ 35288 w 517605"/>
                  <a:gd name="connsiteY3" fmla="*/ 5715 h 700617"/>
                  <a:gd name="connsiteX4" fmla="*/ 53575 w 517605"/>
                  <a:gd name="connsiteY4" fmla="*/ 17144 h 700617"/>
                  <a:gd name="connsiteX5" fmla="*/ 74148 w 517605"/>
                  <a:gd name="connsiteY5" fmla="*/ 8001 h 700617"/>
                  <a:gd name="connsiteX6" fmla="*/ 94720 w 517605"/>
                  <a:gd name="connsiteY6" fmla="*/ 8001 h 700617"/>
                  <a:gd name="connsiteX7" fmla="*/ 108436 w 517605"/>
                  <a:gd name="connsiteY7" fmla="*/ 0 h 700617"/>
                  <a:gd name="connsiteX8" fmla="*/ 156439 w 517605"/>
                  <a:gd name="connsiteY8" fmla="*/ 0 h 700617"/>
                  <a:gd name="connsiteX9" fmla="*/ 170154 w 517605"/>
                  <a:gd name="connsiteY9" fmla="*/ 10287 h 700617"/>
                  <a:gd name="connsiteX10" fmla="*/ 186155 w 517605"/>
                  <a:gd name="connsiteY10" fmla="*/ 5715 h 700617"/>
                  <a:gd name="connsiteX11" fmla="*/ 194155 w 517605"/>
                  <a:gd name="connsiteY11" fmla="*/ 32002 h 700617"/>
                  <a:gd name="connsiteX12" fmla="*/ 180440 w 517605"/>
                  <a:gd name="connsiteY12" fmla="*/ 50289 h 700617"/>
                  <a:gd name="connsiteX13" fmla="*/ 217014 w 517605"/>
                  <a:gd name="connsiteY13" fmla="*/ 86863 h 700617"/>
                  <a:gd name="connsiteX14" fmla="*/ 215871 w 517605"/>
                  <a:gd name="connsiteY14" fmla="*/ 100578 h 700617"/>
                  <a:gd name="connsiteX15" fmla="*/ 223872 w 517605"/>
                  <a:gd name="connsiteY15" fmla="*/ 108579 h 700617"/>
                  <a:gd name="connsiteX16" fmla="*/ 262731 w 517605"/>
                  <a:gd name="connsiteY16" fmla="*/ 88006 h 700617"/>
                  <a:gd name="connsiteX17" fmla="*/ 279875 w 517605"/>
                  <a:gd name="connsiteY17" fmla="*/ 86863 h 700617"/>
                  <a:gd name="connsiteX18" fmla="*/ 287876 w 517605"/>
                  <a:gd name="connsiteY18" fmla="*/ 102864 h 700617"/>
                  <a:gd name="connsiteX19" fmla="*/ 278732 w 517605"/>
                  <a:gd name="connsiteY19" fmla="*/ 112007 h 700617"/>
                  <a:gd name="connsiteX20" fmla="*/ 283304 w 517605"/>
                  <a:gd name="connsiteY20" fmla="*/ 131437 h 700617"/>
                  <a:gd name="connsiteX21" fmla="*/ 293591 w 517605"/>
                  <a:gd name="connsiteY21" fmla="*/ 146295 h 700617"/>
                  <a:gd name="connsiteX22" fmla="*/ 290162 w 517605"/>
                  <a:gd name="connsiteY22" fmla="*/ 176012 h 700617"/>
                  <a:gd name="connsiteX23" fmla="*/ 277589 w 517605"/>
                  <a:gd name="connsiteY23" fmla="*/ 176012 h 700617"/>
                  <a:gd name="connsiteX24" fmla="*/ 259303 w 517605"/>
                  <a:gd name="connsiteY24" fmla="*/ 190870 h 700617"/>
                  <a:gd name="connsiteX25" fmla="*/ 255874 w 517605"/>
                  <a:gd name="connsiteY25" fmla="*/ 185155 h 700617"/>
                  <a:gd name="connsiteX26" fmla="*/ 230729 w 517605"/>
                  <a:gd name="connsiteY26" fmla="*/ 170297 h 700617"/>
                  <a:gd name="connsiteX27" fmla="*/ 222729 w 517605"/>
                  <a:gd name="connsiteY27" fmla="*/ 179440 h 700617"/>
                  <a:gd name="connsiteX28" fmla="*/ 220443 w 517605"/>
                  <a:gd name="connsiteY28" fmla="*/ 210300 h 700617"/>
                  <a:gd name="connsiteX29" fmla="*/ 214728 w 517605"/>
                  <a:gd name="connsiteY29" fmla="*/ 217157 h 700617"/>
                  <a:gd name="connsiteX30" fmla="*/ 221586 w 517605"/>
                  <a:gd name="connsiteY30" fmla="*/ 222872 h 700617"/>
                  <a:gd name="connsiteX31" fmla="*/ 220443 w 517605"/>
                  <a:gd name="connsiteY31" fmla="*/ 241159 h 700617"/>
                  <a:gd name="connsiteX32" fmla="*/ 267303 w 517605"/>
                  <a:gd name="connsiteY32" fmla="*/ 259446 h 700617"/>
                  <a:gd name="connsiteX33" fmla="*/ 273018 w 517605"/>
                  <a:gd name="connsiteY33" fmla="*/ 270875 h 700617"/>
                  <a:gd name="connsiteX34" fmla="*/ 291305 w 517605"/>
                  <a:gd name="connsiteY34" fmla="*/ 270875 h 700617"/>
                  <a:gd name="connsiteX35" fmla="*/ 305020 w 517605"/>
                  <a:gd name="connsiteY35" fmla="*/ 285733 h 700617"/>
                  <a:gd name="connsiteX36" fmla="*/ 324450 w 517605"/>
                  <a:gd name="connsiteY36" fmla="*/ 274304 h 700617"/>
                  <a:gd name="connsiteX37" fmla="*/ 350737 w 517605"/>
                  <a:gd name="connsiteY37" fmla="*/ 274304 h 700617"/>
                  <a:gd name="connsiteX38" fmla="*/ 354166 w 517605"/>
                  <a:gd name="connsiteY38" fmla="*/ 288019 h 700617"/>
                  <a:gd name="connsiteX39" fmla="*/ 345022 w 517605"/>
                  <a:gd name="connsiteY39" fmla="*/ 297162 h 700617"/>
                  <a:gd name="connsiteX40" fmla="*/ 364452 w 517605"/>
                  <a:gd name="connsiteY40" fmla="*/ 304020 h 700617"/>
                  <a:gd name="connsiteX41" fmla="*/ 373596 w 517605"/>
                  <a:gd name="connsiteY41" fmla="*/ 312020 h 700617"/>
                  <a:gd name="connsiteX42" fmla="*/ 366738 w 517605"/>
                  <a:gd name="connsiteY42" fmla="*/ 328021 h 700617"/>
                  <a:gd name="connsiteX43" fmla="*/ 379310 w 517605"/>
                  <a:gd name="connsiteY43" fmla="*/ 340594 h 700617"/>
                  <a:gd name="connsiteX44" fmla="*/ 387311 w 517605"/>
                  <a:gd name="connsiteY44" fmla="*/ 338308 h 700617"/>
                  <a:gd name="connsiteX45" fmla="*/ 390740 w 517605"/>
                  <a:gd name="connsiteY45" fmla="*/ 331450 h 700617"/>
                  <a:gd name="connsiteX46" fmla="*/ 410170 w 517605"/>
                  <a:gd name="connsiteY46" fmla="*/ 330307 h 700617"/>
                  <a:gd name="connsiteX47" fmla="*/ 426171 w 517605"/>
                  <a:gd name="connsiteY47" fmla="*/ 338308 h 700617"/>
                  <a:gd name="connsiteX48" fmla="*/ 414741 w 517605"/>
                  <a:gd name="connsiteY48" fmla="*/ 349737 h 700617"/>
                  <a:gd name="connsiteX49" fmla="*/ 426171 w 517605"/>
                  <a:gd name="connsiteY49" fmla="*/ 353166 h 700617"/>
                  <a:gd name="connsiteX50" fmla="*/ 442172 w 517605"/>
                  <a:gd name="connsiteY50" fmla="*/ 348594 h 700617"/>
                  <a:gd name="connsiteX51" fmla="*/ 449029 w 517605"/>
                  <a:gd name="connsiteY51" fmla="*/ 357738 h 700617"/>
                  <a:gd name="connsiteX52" fmla="*/ 481031 w 517605"/>
                  <a:gd name="connsiteY52" fmla="*/ 362309 h 700617"/>
                  <a:gd name="connsiteX53" fmla="*/ 477602 w 517605"/>
                  <a:gd name="connsiteY53" fmla="*/ 374882 h 700617"/>
                  <a:gd name="connsiteX54" fmla="*/ 483317 w 517605"/>
                  <a:gd name="connsiteY54" fmla="*/ 393169 h 700617"/>
                  <a:gd name="connsiteX55" fmla="*/ 466173 w 517605"/>
                  <a:gd name="connsiteY55" fmla="*/ 414884 h 700617"/>
                  <a:gd name="connsiteX56" fmla="*/ 453601 w 517605"/>
                  <a:gd name="connsiteY56" fmla="*/ 417170 h 700617"/>
                  <a:gd name="connsiteX57" fmla="*/ 445600 w 517605"/>
                  <a:gd name="connsiteY57" fmla="*/ 426314 h 700617"/>
                  <a:gd name="connsiteX58" fmla="*/ 455887 w 517605"/>
                  <a:gd name="connsiteY58" fmla="*/ 434314 h 700617"/>
                  <a:gd name="connsiteX59" fmla="*/ 460459 w 517605"/>
                  <a:gd name="connsiteY59" fmla="*/ 459459 h 700617"/>
                  <a:gd name="connsiteX60" fmla="*/ 453601 w 517605"/>
                  <a:gd name="connsiteY60" fmla="*/ 469745 h 700617"/>
                  <a:gd name="connsiteX61" fmla="*/ 462744 w 517605"/>
                  <a:gd name="connsiteY61" fmla="*/ 481174 h 700617"/>
                  <a:gd name="connsiteX62" fmla="*/ 474174 w 517605"/>
                  <a:gd name="connsiteY62" fmla="*/ 478888 h 700617"/>
                  <a:gd name="connsiteX63" fmla="*/ 482174 w 517605"/>
                  <a:gd name="connsiteY63" fmla="*/ 486889 h 700617"/>
                  <a:gd name="connsiteX64" fmla="*/ 510748 w 517605"/>
                  <a:gd name="connsiteY64" fmla="*/ 494889 h 700617"/>
                  <a:gd name="connsiteX65" fmla="*/ 517605 w 517605"/>
                  <a:gd name="connsiteY65" fmla="*/ 498318 h 700617"/>
                  <a:gd name="connsiteX66" fmla="*/ 516462 w 517605"/>
                  <a:gd name="connsiteY66" fmla="*/ 506319 h 700617"/>
                  <a:gd name="connsiteX67" fmla="*/ 498175 w 517605"/>
                  <a:gd name="connsiteY67" fmla="*/ 505176 h 700617"/>
                  <a:gd name="connsiteX68" fmla="*/ 491318 w 517605"/>
                  <a:gd name="connsiteY68" fmla="*/ 508605 h 700617"/>
                  <a:gd name="connsiteX69" fmla="*/ 505033 w 517605"/>
                  <a:gd name="connsiteY69" fmla="*/ 526892 h 700617"/>
                  <a:gd name="connsiteX70" fmla="*/ 500461 w 517605"/>
                  <a:gd name="connsiteY70" fmla="*/ 549750 h 700617"/>
                  <a:gd name="connsiteX71" fmla="*/ 497032 w 517605"/>
                  <a:gd name="connsiteY71" fmla="*/ 578323 h 700617"/>
                  <a:gd name="connsiteX72" fmla="*/ 507319 w 517605"/>
                  <a:gd name="connsiteY72" fmla="*/ 594325 h 700617"/>
                  <a:gd name="connsiteX73" fmla="*/ 505033 w 517605"/>
                  <a:gd name="connsiteY73" fmla="*/ 603468 h 700617"/>
                  <a:gd name="connsiteX74" fmla="*/ 514176 w 517605"/>
                  <a:gd name="connsiteY74" fmla="*/ 610326 h 700617"/>
                  <a:gd name="connsiteX75" fmla="*/ 513033 w 517605"/>
                  <a:gd name="connsiteY75" fmla="*/ 630898 h 700617"/>
                  <a:gd name="connsiteX76" fmla="*/ 491318 w 517605"/>
                  <a:gd name="connsiteY76" fmla="*/ 646899 h 700617"/>
                  <a:gd name="connsiteX77" fmla="*/ 466173 w 517605"/>
                  <a:gd name="connsiteY77" fmla="*/ 656043 h 700617"/>
                  <a:gd name="connsiteX78" fmla="*/ 450172 w 517605"/>
                  <a:gd name="connsiteY78" fmla="*/ 642328 h 700617"/>
                  <a:gd name="connsiteX79" fmla="*/ 436457 w 517605"/>
                  <a:gd name="connsiteY79" fmla="*/ 643471 h 700617"/>
                  <a:gd name="connsiteX80" fmla="*/ 425028 w 517605"/>
                  <a:gd name="connsiteY80" fmla="*/ 642328 h 700617"/>
                  <a:gd name="connsiteX81" fmla="*/ 415884 w 517605"/>
                  <a:gd name="connsiteY81" fmla="*/ 649185 h 700617"/>
                  <a:gd name="connsiteX82" fmla="*/ 402169 w 517605"/>
                  <a:gd name="connsiteY82" fmla="*/ 660615 h 700617"/>
                  <a:gd name="connsiteX83" fmla="*/ 390740 w 517605"/>
                  <a:gd name="connsiteY83" fmla="*/ 650328 h 700617"/>
                  <a:gd name="connsiteX84" fmla="*/ 369024 w 517605"/>
                  <a:gd name="connsiteY84" fmla="*/ 665186 h 700617"/>
                  <a:gd name="connsiteX85" fmla="*/ 363309 w 517605"/>
                  <a:gd name="connsiteY85" fmla="*/ 670901 h 700617"/>
                  <a:gd name="connsiteX86" fmla="*/ 363309 w 517605"/>
                  <a:gd name="connsiteY86" fmla="*/ 681187 h 700617"/>
                  <a:gd name="connsiteX87" fmla="*/ 290162 w 517605"/>
                  <a:gd name="connsiteY87" fmla="*/ 700617 h 700617"/>
                  <a:gd name="connsiteX88" fmla="*/ 275304 w 517605"/>
                  <a:gd name="connsiteY88" fmla="*/ 689188 h 700617"/>
                  <a:gd name="connsiteX89" fmla="*/ 245587 w 517605"/>
                  <a:gd name="connsiteY89" fmla="*/ 689188 h 700617"/>
                  <a:gd name="connsiteX90" fmla="*/ 182726 w 517605"/>
                  <a:gd name="connsiteY90" fmla="*/ 643471 h 700617"/>
                  <a:gd name="connsiteX91" fmla="*/ 167868 w 517605"/>
                  <a:gd name="connsiteY91" fmla="*/ 646899 h 700617"/>
                  <a:gd name="connsiteX92" fmla="*/ 155296 w 517605"/>
                  <a:gd name="connsiteY92" fmla="*/ 628612 h 700617"/>
                  <a:gd name="connsiteX93" fmla="*/ 143867 w 517605"/>
                  <a:gd name="connsiteY93" fmla="*/ 621755 h 700617"/>
                  <a:gd name="connsiteX94" fmla="*/ 135866 w 517605"/>
                  <a:gd name="connsiteY94" fmla="*/ 616040 h 700617"/>
                  <a:gd name="connsiteX95" fmla="*/ 127865 w 517605"/>
                  <a:gd name="connsiteY95" fmla="*/ 604611 h 700617"/>
                  <a:gd name="connsiteX96" fmla="*/ 110722 w 517605"/>
                  <a:gd name="connsiteY96" fmla="*/ 602325 h 700617"/>
                  <a:gd name="connsiteX97" fmla="*/ 97006 w 517605"/>
                  <a:gd name="connsiteY97" fmla="*/ 602325 h 700617"/>
                  <a:gd name="connsiteX98" fmla="*/ 92435 w 517605"/>
                  <a:gd name="connsiteY98" fmla="*/ 605754 h 700617"/>
                  <a:gd name="connsiteX99" fmla="*/ 61575 w 517605"/>
                  <a:gd name="connsiteY99" fmla="*/ 601182 h 700617"/>
                  <a:gd name="connsiteX100" fmla="*/ 34145 w 517605"/>
                  <a:gd name="connsiteY100" fmla="*/ 612611 h 700617"/>
                  <a:gd name="connsiteX101" fmla="*/ 4429 w 517605"/>
                  <a:gd name="connsiteY101" fmla="*/ 598896 h 700617"/>
                  <a:gd name="connsiteX102" fmla="*/ 0 w 517605"/>
                  <a:gd name="connsiteY102" fmla="*/ 601357 h 700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</a:cxnLst>
                <a:rect l="l" t="t" r="r" b="b"/>
                <a:pathLst>
                  <a:path w="517605" h="700617">
                    <a:moveTo>
                      <a:pt x="0" y="0"/>
                    </a:moveTo>
                    <a:lnTo>
                      <a:pt x="13572" y="0"/>
                    </a:lnTo>
                    <a:lnTo>
                      <a:pt x="20430" y="10287"/>
                    </a:lnTo>
                    <a:lnTo>
                      <a:pt x="35288" y="5715"/>
                    </a:lnTo>
                    <a:lnTo>
                      <a:pt x="53575" y="17144"/>
                    </a:lnTo>
                    <a:lnTo>
                      <a:pt x="74148" y="8001"/>
                    </a:lnTo>
                    <a:lnTo>
                      <a:pt x="94720" y="8001"/>
                    </a:lnTo>
                    <a:lnTo>
                      <a:pt x="108436" y="0"/>
                    </a:lnTo>
                    <a:lnTo>
                      <a:pt x="156439" y="0"/>
                    </a:lnTo>
                    <a:lnTo>
                      <a:pt x="170154" y="10287"/>
                    </a:lnTo>
                    <a:lnTo>
                      <a:pt x="186155" y="5715"/>
                    </a:lnTo>
                    <a:lnTo>
                      <a:pt x="194155" y="32002"/>
                    </a:lnTo>
                    <a:lnTo>
                      <a:pt x="180440" y="50289"/>
                    </a:lnTo>
                    <a:lnTo>
                      <a:pt x="217014" y="86863"/>
                    </a:lnTo>
                    <a:lnTo>
                      <a:pt x="215871" y="100578"/>
                    </a:lnTo>
                    <a:lnTo>
                      <a:pt x="223872" y="108579"/>
                    </a:lnTo>
                    <a:lnTo>
                      <a:pt x="262731" y="88006"/>
                    </a:lnTo>
                    <a:lnTo>
                      <a:pt x="279875" y="86863"/>
                    </a:lnTo>
                    <a:lnTo>
                      <a:pt x="287876" y="102864"/>
                    </a:lnTo>
                    <a:lnTo>
                      <a:pt x="278732" y="112007"/>
                    </a:lnTo>
                    <a:lnTo>
                      <a:pt x="283304" y="131437"/>
                    </a:lnTo>
                    <a:lnTo>
                      <a:pt x="293591" y="146295"/>
                    </a:lnTo>
                    <a:lnTo>
                      <a:pt x="290162" y="176012"/>
                    </a:lnTo>
                    <a:lnTo>
                      <a:pt x="277589" y="176012"/>
                    </a:lnTo>
                    <a:lnTo>
                      <a:pt x="259303" y="190870"/>
                    </a:lnTo>
                    <a:lnTo>
                      <a:pt x="255874" y="185155"/>
                    </a:lnTo>
                    <a:lnTo>
                      <a:pt x="230729" y="170297"/>
                    </a:lnTo>
                    <a:lnTo>
                      <a:pt x="222729" y="179440"/>
                    </a:lnTo>
                    <a:lnTo>
                      <a:pt x="220443" y="210300"/>
                    </a:lnTo>
                    <a:lnTo>
                      <a:pt x="214728" y="217157"/>
                    </a:lnTo>
                    <a:lnTo>
                      <a:pt x="221586" y="222872"/>
                    </a:lnTo>
                    <a:lnTo>
                      <a:pt x="220443" y="241159"/>
                    </a:lnTo>
                    <a:lnTo>
                      <a:pt x="267303" y="259446"/>
                    </a:lnTo>
                    <a:lnTo>
                      <a:pt x="273018" y="270875"/>
                    </a:lnTo>
                    <a:lnTo>
                      <a:pt x="291305" y="270875"/>
                    </a:lnTo>
                    <a:lnTo>
                      <a:pt x="305020" y="285733"/>
                    </a:lnTo>
                    <a:lnTo>
                      <a:pt x="324450" y="274304"/>
                    </a:lnTo>
                    <a:lnTo>
                      <a:pt x="350737" y="274304"/>
                    </a:lnTo>
                    <a:lnTo>
                      <a:pt x="354166" y="288019"/>
                    </a:lnTo>
                    <a:lnTo>
                      <a:pt x="345022" y="297162"/>
                    </a:lnTo>
                    <a:lnTo>
                      <a:pt x="364452" y="304020"/>
                    </a:lnTo>
                    <a:lnTo>
                      <a:pt x="373596" y="312020"/>
                    </a:lnTo>
                    <a:lnTo>
                      <a:pt x="366738" y="328021"/>
                    </a:lnTo>
                    <a:lnTo>
                      <a:pt x="379310" y="340594"/>
                    </a:lnTo>
                    <a:lnTo>
                      <a:pt x="387311" y="338308"/>
                    </a:lnTo>
                    <a:lnTo>
                      <a:pt x="390740" y="331450"/>
                    </a:lnTo>
                    <a:lnTo>
                      <a:pt x="410170" y="330307"/>
                    </a:lnTo>
                    <a:lnTo>
                      <a:pt x="426171" y="338308"/>
                    </a:lnTo>
                    <a:lnTo>
                      <a:pt x="414741" y="349737"/>
                    </a:lnTo>
                    <a:lnTo>
                      <a:pt x="426171" y="353166"/>
                    </a:lnTo>
                    <a:lnTo>
                      <a:pt x="442172" y="348594"/>
                    </a:lnTo>
                    <a:lnTo>
                      <a:pt x="449029" y="357738"/>
                    </a:lnTo>
                    <a:lnTo>
                      <a:pt x="481031" y="362309"/>
                    </a:lnTo>
                    <a:lnTo>
                      <a:pt x="477602" y="374882"/>
                    </a:lnTo>
                    <a:lnTo>
                      <a:pt x="483317" y="393169"/>
                    </a:lnTo>
                    <a:lnTo>
                      <a:pt x="466173" y="414884"/>
                    </a:lnTo>
                    <a:lnTo>
                      <a:pt x="453601" y="417170"/>
                    </a:lnTo>
                    <a:lnTo>
                      <a:pt x="445600" y="426314"/>
                    </a:lnTo>
                    <a:lnTo>
                      <a:pt x="455887" y="434314"/>
                    </a:lnTo>
                    <a:lnTo>
                      <a:pt x="460459" y="459459"/>
                    </a:lnTo>
                    <a:lnTo>
                      <a:pt x="453601" y="469745"/>
                    </a:lnTo>
                    <a:lnTo>
                      <a:pt x="462744" y="481174"/>
                    </a:lnTo>
                    <a:lnTo>
                      <a:pt x="474174" y="478888"/>
                    </a:lnTo>
                    <a:lnTo>
                      <a:pt x="482174" y="486889"/>
                    </a:lnTo>
                    <a:lnTo>
                      <a:pt x="510748" y="494889"/>
                    </a:lnTo>
                    <a:lnTo>
                      <a:pt x="517605" y="498318"/>
                    </a:lnTo>
                    <a:lnTo>
                      <a:pt x="516462" y="506319"/>
                    </a:lnTo>
                    <a:lnTo>
                      <a:pt x="498175" y="505176"/>
                    </a:lnTo>
                    <a:lnTo>
                      <a:pt x="491318" y="508605"/>
                    </a:lnTo>
                    <a:lnTo>
                      <a:pt x="505033" y="526892"/>
                    </a:lnTo>
                    <a:lnTo>
                      <a:pt x="500461" y="549750"/>
                    </a:lnTo>
                    <a:lnTo>
                      <a:pt x="497032" y="578323"/>
                    </a:lnTo>
                    <a:lnTo>
                      <a:pt x="507319" y="594325"/>
                    </a:lnTo>
                    <a:lnTo>
                      <a:pt x="505033" y="603468"/>
                    </a:lnTo>
                    <a:lnTo>
                      <a:pt x="514176" y="610326"/>
                    </a:lnTo>
                    <a:lnTo>
                      <a:pt x="513033" y="630898"/>
                    </a:lnTo>
                    <a:lnTo>
                      <a:pt x="491318" y="646899"/>
                    </a:lnTo>
                    <a:lnTo>
                      <a:pt x="466173" y="656043"/>
                    </a:lnTo>
                    <a:lnTo>
                      <a:pt x="450172" y="642328"/>
                    </a:lnTo>
                    <a:lnTo>
                      <a:pt x="436457" y="643471"/>
                    </a:lnTo>
                    <a:lnTo>
                      <a:pt x="425028" y="642328"/>
                    </a:lnTo>
                    <a:lnTo>
                      <a:pt x="415884" y="649185"/>
                    </a:lnTo>
                    <a:lnTo>
                      <a:pt x="402169" y="660615"/>
                    </a:lnTo>
                    <a:lnTo>
                      <a:pt x="390740" y="650328"/>
                    </a:lnTo>
                    <a:lnTo>
                      <a:pt x="369024" y="665186"/>
                    </a:lnTo>
                    <a:lnTo>
                      <a:pt x="363309" y="670901"/>
                    </a:lnTo>
                    <a:lnTo>
                      <a:pt x="363309" y="681187"/>
                    </a:lnTo>
                    <a:lnTo>
                      <a:pt x="290162" y="700617"/>
                    </a:lnTo>
                    <a:lnTo>
                      <a:pt x="275304" y="689188"/>
                    </a:lnTo>
                    <a:lnTo>
                      <a:pt x="245587" y="689188"/>
                    </a:lnTo>
                    <a:lnTo>
                      <a:pt x="182726" y="643471"/>
                    </a:lnTo>
                    <a:lnTo>
                      <a:pt x="167868" y="646899"/>
                    </a:lnTo>
                    <a:lnTo>
                      <a:pt x="155296" y="628612"/>
                    </a:lnTo>
                    <a:lnTo>
                      <a:pt x="143867" y="621755"/>
                    </a:lnTo>
                    <a:lnTo>
                      <a:pt x="135866" y="616040"/>
                    </a:lnTo>
                    <a:lnTo>
                      <a:pt x="127865" y="604611"/>
                    </a:lnTo>
                    <a:lnTo>
                      <a:pt x="110722" y="602325"/>
                    </a:lnTo>
                    <a:lnTo>
                      <a:pt x="97006" y="602325"/>
                    </a:lnTo>
                    <a:lnTo>
                      <a:pt x="92435" y="605754"/>
                    </a:lnTo>
                    <a:lnTo>
                      <a:pt x="61575" y="601182"/>
                    </a:lnTo>
                    <a:lnTo>
                      <a:pt x="34145" y="612611"/>
                    </a:lnTo>
                    <a:lnTo>
                      <a:pt x="4429" y="598896"/>
                    </a:lnTo>
                    <a:lnTo>
                      <a:pt x="0" y="601357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5921C443-E87F-F877-BC10-EDE4374D34EF}"/>
                  </a:ext>
                </a:extLst>
              </p:cNvPr>
              <p:cNvSpPr/>
              <p:nvPr/>
            </p:nvSpPr>
            <p:spPr>
              <a:xfrm>
                <a:off x="3243537" y="896046"/>
                <a:ext cx="130049" cy="385191"/>
              </a:xfrm>
              <a:custGeom>
                <a:avLst/>
                <a:gdLst>
                  <a:gd name="connsiteX0" fmla="*/ 130049 w 130049"/>
                  <a:gd name="connsiteY0" fmla="*/ 0 h 385191"/>
                  <a:gd name="connsiteX1" fmla="*/ 130049 w 130049"/>
                  <a:gd name="connsiteY1" fmla="*/ 379803 h 385191"/>
                  <a:gd name="connsiteX2" fmla="*/ 122294 w 130049"/>
                  <a:gd name="connsiteY2" fmla="*/ 382905 h 385191"/>
                  <a:gd name="connsiteX3" fmla="*/ 117722 w 130049"/>
                  <a:gd name="connsiteY3" fmla="*/ 385191 h 385191"/>
                  <a:gd name="connsiteX4" fmla="*/ 112007 w 130049"/>
                  <a:gd name="connsiteY4" fmla="*/ 380619 h 385191"/>
                  <a:gd name="connsiteX5" fmla="*/ 93720 w 130049"/>
                  <a:gd name="connsiteY5" fmla="*/ 374905 h 385191"/>
                  <a:gd name="connsiteX6" fmla="*/ 57147 w 130049"/>
                  <a:gd name="connsiteY6" fmla="*/ 368047 h 385191"/>
                  <a:gd name="connsiteX7" fmla="*/ 40003 w 130049"/>
                  <a:gd name="connsiteY7" fmla="*/ 372619 h 385191"/>
                  <a:gd name="connsiteX8" fmla="*/ 34881 w 130049"/>
                  <a:gd name="connsiteY8" fmla="*/ 368351 h 385191"/>
                  <a:gd name="connsiteX9" fmla="*/ 34288 w 130049"/>
                  <a:gd name="connsiteY9" fmla="*/ 364847 h 385191"/>
                  <a:gd name="connsiteX10" fmla="*/ 43889 w 130049"/>
                  <a:gd name="connsiteY10" fmla="*/ 351132 h 385191"/>
                  <a:gd name="connsiteX11" fmla="*/ 45260 w 130049"/>
                  <a:gd name="connsiteY11" fmla="*/ 333302 h 385191"/>
                  <a:gd name="connsiteX12" fmla="*/ 43889 w 130049"/>
                  <a:gd name="connsiteY12" fmla="*/ 315472 h 385191"/>
                  <a:gd name="connsiteX13" fmla="*/ 46632 w 130049"/>
                  <a:gd name="connsiteY13" fmla="*/ 303129 h 385191"/>
                  <a:gd name="connsiteX14" fmla="*/ 46632 w 130049"/>
                  <a:gd name="connsiteY14" fmla="*/ 290785 h 385191"/>
                  <a:gd name="connsiteX15" fmla="*/ 37031 w 130049"/>
                  <a:gd name="connsiteY15" fmla="*/ 255126 h 385191"/>
                  <a:gd name="connsiteX16" fmla="*/ 41146 w 130049"/>
                  <a:gd name="connsiteY16" fmla="*/ 205751 h 385191"/>
                  <a:gd name="connsiteX17" fmla="*/ 26059 w 130049"/>
                  <a:gd name="connsiteY17" fmla="*/ 185178 h 385191"/>
                  <a:gd name="connsiteX18" fmla="*/ 10972 w 130049"/>
                  <a:gd name="connsiteY18" fmla="*/ 192036 h 385191"/>
                  <a:gd name="connsiteX19" fmla="*/ 0 w 130049"/>
                  <a:gd name="connsiteY19" fmla="*/ 159120 h 385191"/>
                  <a:gd name="connsiteX20" fmla="*/ 27430 w 130049"/>
                  <a:gd name="connsiteY20" fmla="*/ 127575 h 385191"/>
                  <a:gd name="connsiteX21" fmla="*/ 31545 w 130049"/>
                  <a:gd name="connsiteY21" fmla="*/ 96030 h 385191"/>
                  <a:gd name="connsiteX22" fmla="*/ 37031 w 130049"/>
                  <a:gd name="connsiteY22" fmla="*/ 68600 h 385191"/>
                  <a:gd name="connsiteX23" fmla="*/ 35660 w 130049"/>
                  <a:gd name="connsiteY23" fmla="*/ 56256 h 385191"/>
                  <a:gd name="connsiteX24" fmla="*/ 27430 w 130049"/>
                  <a:gd name="connsiteY24" fmla="*/ 53513 h 385191"/>
                  <a:gd name="connsiteX25" fmla="*/ 20573 w 130049"/>
                  <a:gd name="connsiteY25" fmla="*/ 41169 h 385191"/>
                  <a:gd name="connsiteX26" fmla="*/ 26059 w 130049"/>
                  <a:gd name="connsiteY26" fmla="*/ 17853 h 385191"/>
                  <a:gd name="connsiteX27" fmla="*/ 37031 w 130049"/>
                  <a:gd name="connsiteY27" fmla="*/ 13739 h 385191"/>
                  <a:gd name="connsiteX28" fmla="*/ 97378 w 130049"/>
                  <a:gd name="connsiteY28" fmla="*/ 5510 h 385191"/>
                  <a:gd name="connsiteX29" fmla="*/ 109722 w 130049"/>
                  <a:gd name="connsiteY29" fmla="*/ 2767 h 385191"/>
                  <a:gd name="connsiteX30" fmla="*/ 123437 w 130049"/>
                  <a:gd name="connsiteY30" fmla="*/ 5510 h 385191"/>
                  <a:gd name="connsiteX0" fmla="*/ 130049 w 166419"/>
                  <a:gd name="connsiteY0" fmla="*/ 0 h 385191"/>
                  <a:gd name="connsiteX1" fmla="*/ 166413 w 166419"/>
                  <a:gd name="connsiteY1" fmla="*/ 158848 h 385191"/>
                  <a:gd name="connsiteX2" fmla="*/ 130049 w 166419"/>
                  <a:gd name="connsiteY2" fmla="*/ 379803 h 385191"/>
                  <a:gd name="connsiteX3" fmla="*/ 122294 w 166419"/>
                  <a:gd name="connsiteY3" fmla="*/ 382905 h 385191"/>
                  <a:gd name="connsiteX4" fmla="*/ 117722 w 166419"/>
                  <a:gd name="connsiteY4" fmla="*/ 385191 h 385191"/>
                  <a:gd name="connsiteX5" fmla="*/ 112007 w 166419"/>
                  <a:gd name="connsiteY5" fmla="*/ 380619 h 385191"/>
                  <a:gd name="connsiteX6" fmla="*/ 93720 w 166419"/>
                  <a:gd name="connsiteY6" fmla="*/ 374905 h 385191"/>
                  <a:gd name="connsiteX7" fmla="*/ 57147 w 166419"/>
                  <a:gd name="connsiteY7" fmla="*/ 368047 h 385191"/>
                  <a:gd name="connsiteX8" fmla="*/ 40003 w 166419"/>
                  <a:gd name="connsiteY8" fmla="*/ 372619 h 385191"/>
                  <a:gd name="connsiteX9" fmla="*/ 34881 w 166419"/>
                  <a:gd name="connsiteY9" fmla="*/ 368351 h 385191"/>
                  <a:gd name="connsiteX10" fmla="*/ 34288 w 166419"/>
                  <a:gd name="connsiteY10" fmla="*/ 364847 h 385191"/>
                  <a:gd name="connsiteX11" fmla="*/ 43889 w 166419"/>
                  <a:gd name="connsiteY11" fmla="*/ 351132 h 385191"/>
                  <a:gd name="connsiteX12" fmla="*/ 45260 w 166419"/>
                  <a:gd name="connsiteY12" fmla="*/ 333302 h 385191"/>
                  <a:gd name="connsiteX13" fmla="*/ 43889 w 166419"/>
                  <a:gd name="connsiteY13" fmla="*/ 315472 h 385191"/>
                  <a:gd name="connsiteX14" fmla="*/ 46632 w 166419"/>
                  <a:gd name="connsiteY14" fmla="*/ 303129 h 385191"/>
                  <a:gd name="connsiteX15" fmla="*/ 46632 w 166419"/>
                  <a:gd name="connsiteY15" fmla="*/ 290785 h 385191"/>
                  <a:gd name="connsiteX16" fmla="*/ 37031 w 166419"/>
                  <a:gd name="connsiteY16" fmla="*/ 255126 h 385191"/>
                  <a:gd name="connsiteX17" fmla="*/ 41146 w 166419"/>
                  <a:gd name="connsiteY17" fmla="*/ 205751 h 385191"/>
                  <a:gd name="connsiteX18" fmla="*/ 26059 w 166419"/>
                  <a:gd name="connsiteY18" fmla="*/ 185178 h 385191"/>
                  <a:gd name="connsiteX19" fmla="*/ 10972 w 166419"/>
                  <a:gd name="connsiteY19" fmla="*/ 192036 h 385191"/>
                  <a:gd name="connsiteX20" fmla="*/ 0 w 166419"/>
                  <a:gd name="connsiteY20" fmla="*/ 159120 h 385191"/>
                  <a:gd name="connsiteX21" fmla="*/ 27430 w 166419"/>
                  <a:gd name="connsiteY21" fmla="*/ 127575 h 385191"/>
                  <a:gd name="connsiteX22" fmla="*/ 31545 w 166419"/>
                  <a:gd name="connsiteY22" fmla="*/ 96030 h 385191"/>
                  <a:gd name="connsiteX23" fmla="*/ 37031 w 166419"/>
                  <a:gd name="connsiteY23" fmla="*/ 68600 h 385191"/>
                  <a:gd name="connsiteX24" fmla="*/ 35660 w 166419"/>
                  <a:gd name="connsiteY24" fmla="*/ 56256 h 385191"/>
                  <a:gd name="connsiteX25" fmla="*/ 27430 w 166419"/>
                  <a:gd name="connsiteY25" fmla="*/ 53513 h 385191"/>
                  <a:gd name="connsiteX26" fmla="*/ 20573 w 166419"/>
                  <a:gd name="connsiteY26" fmla="*/ 41169 h 385191"/>
                  <a:gd name="connsiteX27" fmla="*/ 26059 w 166419"/>
                  <a:gd name="connsiteY27" fmla="*/ 17853 h 385191"/>
                  <a:gd name="connsiteX28" fmla="*/ 37031 w 166419"/>
                  <a:gd name="connsiteY28" fmla="*/ 13739 h 385191"/>
                  <a:gd name="connsiteX29" fmla="*/ 97378 w 166419"/>
                  <a:gd name="connsiteY29" fmla="*/ 5510 h 385191"/>
                  <a:gd name="connsiteX30" fmla="*/ 109722 w 166419"/>
                  <a:gd name="connsiteY30" fmla="*/ 2767 h 385191"/>
                  <a:gd name="connsiteX31" fmla="*/ 123437 w 166419"/>
                  <a:gd name="connsiteY31" fmla="*/ 5510 h 385191"/>
                  <a:gd name="connsiteX32" fmla="*/ 130049 w 166419"/>
                  <a:gd name="connsiteY32" fmla="*/ 0 h 385191"/>
                  <a:gd name="connsiteX0" fmla="*/ 166413 w 257853"/>
                  <a:gd name="connsiteY0" fmla="*/ 158848 h 385191"/>
                  <a:gd name="connsiteX1" fmla="*/ 130049 w 257853"/>
                  <a:gd name="connsiteY1" fmla="*/ 379803 h 385191"/>
                  <a:gd name="connsiteX2" fmla="*/ 122294 w 257853"/>
                  <a:gd name="connsiteY2" fmla="*/ 382905 h 385191"/>
                  <a:gd name="connsiteX3" fmla="*/ 117722 w 257853"/>
                  <a:gd name="connsiteY3" fmla="*/ 385191 h 385191"/>
                  <a:gd name="connsiteX4" fmla="*/ 112007 w 257853"/>
                  <a:gd name="connsiteY4" fmla="*/ 380619 h 385191"/>
                  <a:gd name="connsiteX5" fmla="*/ 93720 w 257853"/>
                  <a:gd name="connsiteY5" fmla="*/ 374905 h 385191"/>
                  <a:gd name="connsiteX6" fmla="*/ 57147 w 257853"/>
                  <a:gd name="connsiteY6" fmla="*/ 368047 h 385191"/>
                  <a:gd name="connsiteX7" fmla="*/ 40003 w 257853"/>
                  <a:gd name="connsiteY7" fmla="*/ 372619 h 385191"/>
                  <a:gd name="connsiteX8" fmla="*/ 34881 w 257853"/>
                  <a:gd name="connsiteY8" fmla="*/ 368351 h 385191"/>
                  <a:gd name="connsiteX9" fmla="*/ 34288 w 257853"/>
                  <a:gd name="connsiteY9" fmla="*/ 364847 h 385191"/>
                  <a:gd name="connsiteX10" fmla="*/ 43889 w 257853"/>
                  <a:gd name="connsiteY10" fmla="*/ 351132 h 385191"/>
                  <a:gd name="connsiteX11" fmla="*/ 45260 w 257853"/>
                  <a:gd name="connsiteY11" fmla="*/ 333302 h 385191"/>
                  <a:gd name="connsiteX12" fmla="*/ 43889 w 257853"/>
                  <a:gd name="connsiteY12" fmla="*/ 315472 h 385191"/>
                  <a:gd name="connsiteX13" fmla="*/ 46632 w 257853"/>
                  <a:gd name="connsiteY13" fmla="*/ 303129 h 385191"/>
                  <a:gd name="connsiteX14" fmla="*/ 46632 w 257853"/>
                  <a:gd name="connsiteY14" fmla="*/ 290785 h 385191"/>
                  <a:gd name="connsiteX15" fmla="*/ 37031 w 257853"/>
                  <a:gd name="connsiteY15" fmla="*/ 255126 h 385191"/>
                  <a:gd name="connsiteX16" fmla="*/ 41146 w 257853"/>
                  <a:gd name="connsiteY16" fmla="*/ 205751 h 385191"/>
                  <a:gd name="connsiteX17" fmla="*/ 26059 w 257853"/>
                  <a:gd name="connsiteY17" fmla="*/ 185178 h 385191"/>
                  <a:gd name="connsiteX18" fmla="*/ 10972 w 257853"/>
                  <a:gd name="connsiteY18" fmla="*/ 192036 h 385191"/>
                  <a:gd name="connsiteX19" fmla="*/ 0 w 257853"/>
                  <a:gd name="connsiteY19" fmla="*/ 159120 h 385191"/>
                  <a:gd name="connsiteX20" fmla="*/ 27430 w 257853"/>
                  <a:gd name="connsiteY20" fmla="*/ 127575 h 385191"/>
                  <a:gd name="connsiteX21" fmla="*/ 31545 w 257853"/>
                  <a:gd name="connsiteY21" fmla="*/ 96030 h 385191"/>
                  <a:gd name="connsiteX22" fmla="*/ 37031 w 257853"/>
                  <a:gd name="connsiteY22" fmla="*/ 68600 h 385191"/>
                  <a:gd name="connsiteX23" fmla="*/ 35660 w 257853"/>
                  <a:gd name="connsiteY23" fmla="*/ 56256 h 385191"/>
                  <a:gd name="connsiteX24" fmla="*/ 27430 w 257853"/>
                  <a:gd name="connsiteY24" fmla="*/ 53513 h 385191"/>
                  <a:gd name="connsiteX25" fmla="*/ 20573 w 257853"/>
                  <a:gd name="connsiteY25" fmla="*/ 41169 h 385191"/>
                  <a:gd name="connsiteX26" fmla="*/ 26059 w 257853"/>
                  <a:gd name="connsiteY26" fmla="*/ 17853 h 385191"/>
                  <a:gd name="connsiteX27" fmla="*/ 37031 w 257853"/>
                  <a:gd name="connsiteY27" fmla="*/ 13739 h 385191"/>
                  <a:gd name="connsiteX28" fmla="*/ 97378 w 257853"/>
                  <a:gd name="connsiteY28" fmla="*/ 5510 h 385191"/>
                  <a:gd name="connsiteX29" fmla="*/ 109722 w 257853"/>
                  <a:gd name="connsiteY29" fmla="*/ 2767 h 385191"/>
                  <a:gd name="connsiteX30" fmla="*/ 123437 w 257853"/>
                  <a:gd name="connsiteY30" fmla="*/ 5510 h 385191"/>
                  <a:gd name="connsiteX31" fmla="*/ 130049 w 257853"/>
                  <a:gd name="connsiteY31" fmla="*/ 0 h 385191"/>
                  <a:gd name="connsiteX32" fmla="*/ 257853 w 257853"/>
                  <a:gd name="connsiteY32" fmla="*/ 250288 h 385191"/>
                  <a:gd name="connsiteX0" fmla="*/ 130049 w 257853"/>
                  <a:gd name="connsiteY0" fmla="*/ 379803 h 385191"/>
                  <a:gd name="connsiteX1" fmla="*/ 122294 w 257853"/>
                  <a:gd name="connsiteY1" fmla="*/ 382905 h 385191"/>
                  <a:gd name="connsiteX2" fmla="*/ 117722 w 257853"/>
                  <a:gd name="connsiteY2" fmla="*/ 385191 h 385191"/>
                  <a:gd name="connsiteX3" fmla="*/ 112007 w 257853"/>
                  <a:gd name="connsiteY3" fmla="*/ 380619 h 385191"/>
                  <a:gd name="connsiteX4" fmla="*/ 93720 w 257853"/>
                  <a:gd name="connsiteY4" fmla="*/ 374905 h 385191"/>
                  <a:gd name="connsiteX5" fmla="*/ 57147 w 257853"/>
                  <a:gd name="connsiteY5" fmla="*/ 368047 h 385191"/>
                  <a:gd name="connsiteX6" fmla="*/ 40003 w 257853"/>
                  <a:gd name="connsiteY6" fmla="*/ 372619 h 385191"/>
                  <a:gd name="connsiteX7" fmla="*/ 34881 w 257853"/>
                  <a:gd name="connsiteY7" fmla="*/ 368351 h 385191"/>
                  <a:gd name="connsiteX8" fmla="*/ 34288 w 257853"/>
                  <a:gd name="connsiteY8" fmla="*/ 364847 h 385191"/>
                  <a:gd name="connsiteX9" fmla="*/ 43889 w 257853"/>
                  <a:gd name="connsiteY9" fmla="*/ 351132 h 385191"/>
                  <a:gd name="connsiteX10" fmla="*/ 45260 w 257853"/>
                  <a:gd name="connsiteY10" fmla="*/ 333302 h 385191"/>
                  <a:gd name="connsiteX11" fmla="*/ 43889 w 257853"/>
                  <a:gd name="connsiteY11" fmla="*/ 315472 h 385191"/>
                  <a:gd name="connsiteX12" fmla="*/ 46632 w 257853"/>
                  <a:gd name="connsiteY12" fmla="*/ 303129 h 385191"/>
                  <a:gd name="connsiteX13" fmla="*/ 46632 w 257853"/>
                  <a:gd name="connsiteY13" fmla="*/ 290785 h 385191"/>
                  <a:gd name="connsiteX14" fmla="*/ 37031 w 257853"/>
                  <a:gd name="connsiteY14" fmla="*/ 255126 h 385191"/>
                  <a:gd name="connsiteX15" fmla="*/ 41146 w 257853"/>
                  <a:gd name="connsiteY15" fmla="*/ 205751 h 385191"/>
                  <a:gd name="connsiteX16" fmla="*/ 26059 w 257853"/>
                  <a:gd name="connsiteY16" fmla="*/ 185178 h 385191"/>
                  <a:gd name="connsiteX17" fmla="*/ 10972 w 257853"/>
                  <a:gd name="connsiteY17" fmla="*/ 192036 h 385191"/>
                  <a:gd name="connsiteX18" fmla="*/ 0 w 257853"/>
                  <a:gd name="connsiteY18" fmla="*/ 159120 h 385191"/>
                  <a:gd name="connsiteX19" fmla="*/ 27430 w 257853"/>
                  <a:gd name="connsiteY19" fmla="*/ 127575 h 385191"/>
                  <a:gd name="connsiteX20" fmla="*/ 31545 w 257853"/>
                  <a:gd name="connsiteY20" fmla="*/ 96030 h 385191"/>
                  <a:gd name="connsiteX21" fmla="*/ 37031 w 257853"/>
                  <a:gd name="connsiteY21" fmla="*/ 68600 h 385191"/>
                  <a:gd name="connsiteX22" fmla="*/ 35660 w 257853"/>
                  <a:gd name="connsiteY22" fmla="*/ 56256 h 385191"/>
                  <a:gd name="connsiteX23" fmla="*/ 27430 w 257853"/>
                  <a:gd name="connsiteY23" fmla="*/ 53513 h 385191"/>
                  <a:gd name="connsiteX24" fmla="*/ 20573 w 257853"/>
                  <a:gd name="connsiteY24" fmla="*/ 41169 h 385191"/>
                  <a:gd name="connsiteX25" fmla="*/ 26059 w 257853"/>
                  <a:gd name="connsiteY25" fmla="*/ 17853 h 385191"/>
                  <a:gd name="connsiteX26" fmla="*/ 37031 w 257853"/>
                  <a:gd name="connsiteY26" fmla="*/ 13739 h 385191"/>
                  <a:gd name="connsiteX27" fmla="*/ 97378 w 257853"/>
                  <a:gd name="connsiteY27" fmla="*/ 5510 h 385191"/>
                  <a:gd name="connsiteX28" fmla="*/ 109722 w 257853"/>
                  <a:gd name="connsiteY28" fmla="*/ 2767 h 385191"/>
                  <a:gd name="connsiteX29" fmla="*/ 123437 w 257853"/>
                  <a:gd name="connsiteY29" fmla="*/ 5510 h 385191"/>
                  <a:gd name="connsiteX30" fmla="*/ 130049 w 257853"/>
                  <a:gd name="connsiteY30" fmla="*/ 0 h 385191"/>
                  <a:gd name="connsiteX31" fmla="*/ 257853 w 257853"/>
                  <a:gd name="connsiteY31" fmla="*/ 250288 h 385191"/>
                  <a:gd name="connsiteX0" fmla="*/ 130049 w 130049"/>
                  <a:gd name="connsiteY0" fmla="*/ 379803 h 385191"/>
                  <a:gd name="connsiteX1" fmla="*/ 122294 w 130049"/>
                  <a:gd name="connsiteY1" fmla="*/ 382905 h 385191"/>
                  <a:gd name="connsiteX2" fmla="*/ 117722 w 130049"/>
                  <a:gd name="connsiteY2" fmla="*/ 385191 h 385191"/>
                  <a:gd name="connsiteX3" fmla="*/ 112007 w 130049"/>
                  <a:gd name="connsiteY3" fmla="*/ 380619 h 385191"/>
                  <a:gd name="connsiteX4" fmla="*/ 93720 w 130049"/>
                  <a:gd name="connsiteY4" fmla="*/ 374905 h 385191"/>
                  <a:gd name="connsiteX5" fmla="*/ 57147 w 130049"/>
                  <a:gd name="connsiteY5" fmla="*/ 368047 h 385191"/>
                  <a:gd name="connsiteX6" fmla="*/ 40003 w 130049"/>
                  <a:gd name="connsiteY6" fmla="*/ 372619 h 385191"/>
                  <a:gd name="connsiteX7" fmla="*/ 34881 w 130049"/>
                  <a:gd name="connsiteY7" fmla="*/ 368351 h 385191"/>
                  <a:gd name="connsiteX8" fmla="*/ 34288 w 130049"/>
                  <a:gd name="connsiteY8" fmla="*/ 364847 h 385191"/>
                  <a:gd name="connsiteX9" fmla="*/ 43889 w 130049"/>
                  <a:gd name="connsiteY9" fmla="*/ 351132 h 385191"/>
                  <a:gd name="connsiteX10" fmla="*/ 45260 w 130049"/>
                  <a:gd name="connsiteY10" fmla="*/ 333302 h 385191"/>
                  <a:gd name="connsiteX11" fmla="*/ 43889 w 130049"/>
                  <a:gd name="connsiteY11" fmla="*/ 315472 h 385191"/>
                  <a:gd name="connsiteX12" fmla="*/ 46632 w 130049"/>
                  <a:gd name="connsiteY12" fmla="*/ 303129 h 385191"/>
                  <a:gd name="connsiteX13" fmla="*/ 46632 w 130049"/>
                  <a:gd name="connsiteY13" fmla="*/ 290785 h 385191"/>
                  <a:gd name="connsiteX14" fmla="*/ 37031 w 130049"/>
                  <a:gd name="connsiteY14" fmla="*/ 255126 h 385191"/>
                  <a:gd name="connsiteX15" fmla="*/ 41146 w 130049"/>
                  <a:gd name="connsiteY15" fmla="*/ 205751 h 385191"/>
                  <a:gd name="connsiteX16" fmla="*/ 26059 w 130049"/>
                  <a:gd name="connsiteY16" fmla="*/ 185178 h 385191"/>
                  <a:gd name="connsiteX17" fmla="*/ 10972 w 130049"/>
                  <a:gd name="connsiteY17" fmla="*/ 192036 h 385191"/>
                  <a:gd name="connsiteX18" fmla="*/ 0 w 130049"/>
                  <a:gd name="connsiteY18" fmla="*/ 159120 h 385191"/>
                  <a:gd name="connsiteX19" fmla="*/ 27430 w 130049"/>
                  <a:gd name="connsiteY19" fmla="*/ 127575 h 385191"/>
                  <a:gd name="connsiteX20" fmla="*/ 31545 w 130049"/>
                  <a:gd name="connsiteY20" fmla="*/ 96030 h 385191"/>
                  <a:gd name="connsiteX21" fmla="*/ 37031 w 130049"/>
                  <a:gd name="connsiteY21" fmla="*/ 68600 h 385191"/>
                  <a:gd name="connsiteX22" fmla="*/ 35660 w 130049"/>
                  <a:gd name="connsiteY22" fmla="*/ 56256 h 385191"/>
                  <a:gd name="connsiteX23" fmla="*/ 27430 w 130049"/>
                  <a:gd name="connsiteY23" fmla="*/ 53513 h 385191"/>
                  <a:gd name="connsiteX24" fmla="*/ 20573 w 130049"/>
                  <a:gd name="connsiteY24" fmla="*/ 41169 h 385191"/>
                  <a:gd name="connsiteX25" fmla="*/ 26059 w 130049"/>
                  <a:gd name="connsiteY25" fmla="*/ 17853 h 385191"/>
                  <a:gd name="connsiteX26" fmla="*/ 37031 w 130049"/>
                  <a:gd name="connsiteY26" fmla="*/ 13739 h 385191"/>
                  <a:gd name="connsiteX27" fmla="*/ 97378 w 130049"/>
                  <a:gd name="connsiteY27" fmla="*/ 5510 h 385191"/>
                  <a:gd name="connsiteX28" fmla="*/ 109722 w 130049"/>
                  <a:gd name="connsiteY28" fmla="*/ 2767 h 385191"/>
                  <a:gd name="connsiteX29" fmla="*/ 123437 w 130049"/>
                  <a:gd name="connsiteY29" fmla="*/ 5510 h 385191"/>
                  <a:gd name="connsiteX30" fmla="*/ 130049 w 130049"/>
                  <a:gd name="connsiteY30" fmla="*/ 0 h 385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0049" h="385191">
                    <a:moveTo>
                      <a:pt x="130049" y="379803"/>
                    </a:moveTo>
                    <a:lnTo>
                      <a:pt x="122294" y="382905"/>
                    </a:lnTo>
                    <a:lnTo>
                      <a:pt x="117722" y="385191"/>
                    </a:lnTo>
                    <a:lnTo>
                      <a:pt x="112007" y="380619"/>
                    </a:lnTo>
                    <a:lnTo>
                      <a:pt x="93720" y="374905"/>
                    </a:lnTo>
                    <a:lnTo>
                      <a:pt x="57147" y="368047"/>
                    </a:lnTo>
                    <a:lnTo>
                      <a:pt x="40003" y="372619"/>
                    </a:lnTo>
                    <a:lnTo>
                      <a:pt x="34881" y="368351"/>
                    </a:lnTo>
                    <a:lnTo>
                      <a:pt x="34288" y="364847"/>
                    </a:lnTo>
                    <a:lnTo>
                      <a:pt x="43889" y="351132"/>
                    </a:lnTo>
                    <a:lnTo>
                      <a:pt x="45260" y="333302"/>
                    </a:lnTo>
                    <a:lnTo>
                      <a:pt x="43889" y="315472"/>
                    </a:lnTo>
                    <a:lnTo>
                      <a:pt x="46632" y="303129"/>
                    </a:lnTo>
                    <a:lnTo>
                      <a:pt x="46632" y="290785"/>
                    </a:lnTo>
                    <a:lnTo>
                      <a:pt x="37031" y="255126"/>
                    </a:lnTo>
                    <a:lnTo>
                      <a:pt x="41146" y="205751"/>
                    </a:lnTo>
                    <a:lnTo>
                      <a:pt x="26059" y="185178"/>
                    </a:lnTo>
                    <a:lnTo>
                      <a:pt x="10972" y="192036"/>
                    </a:lnTo>
                    <a:lnTo>
                      <a:pt x="0" y="159120"/>
                    </a:lnTo>
                    <a:lnTo>
                      <a:pt x="27430" y="127575"/>
                    </a:lnTo>
                    <a:lnTo>
                      <a:pt x="31545" y="96030"/>
                    </a:lnTo>
                    <a:lnTo>
                      <a:pt x="37031" y="68600"/>
                    </a:lnTo>
                    <a:lnTo>
                      <a:pt x="35660" y="56256"/>
                    </a:lnTo>
                    <a:lnTo>
                      <a:pt x="27430" y="53513"/>
                    </a:lnTo>
                    <a:lnTo>
                      <a:pt x="20573" y="41169"/>
                    </a:lnTo>
                    <a:lnTo>
                      <a:pt x="26059" y="17853"/>
                    </a:lnTo>
                    <a:lnTo>
                      <a:pt x="37031" y="13739"/>
                    </a:lnTo>
                    <a:lnTo>
                      <a:pt x="97378" y="5510"/>
                    </a:lnTo>
                    <a:lnTo>
                      <a:pt x="109722" y="2767"/>
                    </a:lnTo>
                    <a:lnTo>
                      <a:pt x="123437" y="5510"/>
                    </a:lnTo>
                    <a:lnTo>
                      <a:pt x="130049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2470DA95-2115-FDFE-7582-D3AE3A8170CE}"/>
                  </a:ext>
                </a:extLst>
              </p:cNvPr>
              <p:cNvSpPr/>
              <p:nvPr/>
            </p:nvSpPr>
            <p:spPr>
              <a:xfrm>
                <a:off x="2403557" y="849437"/>
                <a:ext cx="970029" cy="550663"/>
              </a:xfrm>
              <a:custGeom>
                <a:avLst/>
                <a:gdLst>
                  <a:gd name="connsiteX0" fmla="*/ 568978 w 970029"/>
                  <a:gd name="connsiteY0" fmla="*/ 0 h 550663"/>
                  <a:gd name="connsiteX1" fmla="*/ 970029 w 970029"/>
                  <a:gd name="connsiteY1" fmla="*/ 0 h 550663"/>
                  <a:gd name="connsiteX2" fmla="*/ 970029 w 970029"/>
                  <a:gd name="connsiteY2" fmla="*/ 46606 h 550663"/>
                  <a:gd name="connsiteX3" fmla="*/ 963416 w 970029"/>
                  <a:gd name="connsiteY3" fmla="*/ 52117 h 550663"/>
                  <a:gd name="connsiteX4" fmla="*/ 949701 w 970029"/>
                  <a:gd name="connsiteY4" fmla="*/ 49374 h 550663"/>
                  <a:gd name="connsiteX5" fmla="*/ 937357 w 970029"/>
                  <a:gd name="connsiteY5" fmla="*/ 52117 h 550663"/>
                  <a:gd name="connsiteX6" fmla="*/ 877010 w 970029"/>
                  <a:gd name="connsiteY6" fmla="*/ 60346 h 550663"/>
                  <a:gd name="connsiteX7" fmla="*/ 866038 w 970029"/>
                  <a:gd name="connsiteY7" fmla="*/ 64461 h 550663"/>
                  <a:gd name="connsiteX8" fmla="*/ 860552 w 970029"/>
                  <a:gd name="connsiteY8" fmla="*/ 87776 h 550663"/>
                  <a:gd name="connsiteX9" fmla="*/ 867409 w 970029"/>
                  <a:gd name="connsiteY9" fmla="*/ 100120 h 550663"/>
                  <a:gd name="connsiteX10" fmla="*/ 875639 w 970029"/>
                  <a:gd name="connsiteY10" fmla="*/ 102863 h 550663"/>
                  <a:gd name="connsiteX11" fmla="*/ 877010 w 970029"/>
                  <a:gd name="connsiteY11" fmla="*/ 115207 h 550663"/>
                  <a:gd name="connsiteX12" fmla="*/ 871524 w 970029"/>
                  <a:gd name="connsiteY12" fmla="*/ 142637 h 550663"/>
                  <a:gd name="connsiteX13" fmla="*/ 867409 w 970029"/>
                  <a:gd name="connsiteY13" fmla="*/ 174182 h 550663"/>
                  <a:gd name="connsiteX14" fmla="*/ 839979 w 970029"/>
                  <a:gd name="connsiteY14" fmla="*/ 205727 h 550663"/>
                  <a:gd name="connsiteX15" fmla="*/ 850951 w 970029"/>
                  <a:gd name="connsiteY15" fmla="*/ 238643 h 550663"/>
                  <a:gd name="connsiteX16" fmla="*/ 866038 w 970029"/>
                  <a:gd name="connsiteY16" fmla="*/ 231786 h 550663"/>
                  <a:gd name="connsiteX17" fmla="*/ 881125 w 970029"/>
                  <a:gd name="connsiteY17" fmla="*/ 252358 h 550663"/>
                  <a:gd name="connsiteX18" fmla="*/ 877010 w 970029"/>
                  <a:gd name="connsiteY18" fmla="*/ 301733 h 550663"/>
                  <a:gd name="connsiteX19" fmla="*/ 886611 w 970029"/>
                  <a:gd name="connsiteY19" fmla="*/ 337392 h 550663"/>
                  <a:gd name="connsiteX20" fmla="*/ 886611 w 970029"/>
                  <a:gd name="connsiteY20" fmla="*/ 349736 h 550663"/>
                  <a:gd name="connsiteX21" fmla="*/ 883868 w 970029"/>
                  <a:gd name="connsiteY21" fmla="*/ 362080 h 550663"/>
                  <a:gd name="connsiteX22" fmla="*/ 885239 w 970029"/>
                  <a:gd name="connsiteY22" fmla="*/ 379909 h 550663"/>
                  <a:gd name="connsiteX23" fmla="*/ 883868 w 970029"/>
                  <a:gd name="connsiteY23" fmla="*/ 397739 h 550663"/>
                  <a:gd name="connsiteX24" fmla="*/ 881816 w 970029"/>
                  <a:gd name="connsiteY24" fmla="*/ 400670 h 550663"/>
                  <a:gd name="connsiteX25" fmla="*/ 867409 w 970029"/>
                  <a:gd name="connsiteY25" fmla="*/ 398653 h 550663"/>
                  <a:gd name="connsiteX26" fmla="*/ 859409 w 970029"/>
                  <a:gd name="connsiteY26" fmla="*/ 399796 h 550663"/>
                  <a:gd name="connsiteX27" fmla="*/ 849123 w 970029"/>
                  <a:gd name="connsiteY27" fmla="*/ 395225 h 550663"/>
                  <a:gd name="connsiteX28" fmla="*/ 843408 w 970029"/>
                  <a:gd name="connsiteY28" fmla="*/ 388367 h 550663"/>
                  <a:gd name="connsiteX29" fmla="*/ 842265 w 970029"/>
                  <a:gd name="connsiteY29" fmla="*/ 368937 h 550663"/>
                  <a:gd name="connsiteX30" fmla="*/ 831978 w 970029"/>
                  <a:gd name="connsiteY30" fmla="*/ 366651 h 550663"/>
                  <a:gd name="connsiteX31" fmla="*/ 822835 w 970029"/>
                  <a:gd name="connsiteY31" fmla="*/ 351793 h 550663"/>
                  <a:gd name="connsiteX32" fmla="*/ 812549 w 970029"/>
                  <a:gd name="connsiteY32" fmla="*/ 339221 h 550663"/>
                  <a:gd name="connsiteX33" fmla="*/ 802263 w 970029"/>
                  <a:gd name="connsiteY33" fmla="*/ 332363 h 550663"/>
                  <a:gd name="connsiteX34" fmla="*/ 796548 w 970029"/>
                  <a:gd name="connsiteY34" fmla="*/ 340364 h 550663"/>
                  <a:gd name="connsiteX35" fmla="*/ 795404 w 970029"/>
                  <a:gd name="connsiteY35" fmla="*/ 362080 h 550663"/>
                  <a:gd name="connsiteX36" fmla="*/ 764546 w 970029"/>
                  <a:gd name="connsiteY36" fmla="*/ 381509 h 550663"/>
                  <a:gd name="connsiteX37" fmla="*/ 734830 w 970029"/>
                  <a:gd name="connsiteY37" fmla="*/ 383795 h 550663"/>
                  <a:gd name="connsiteX38" fmla="*/ 727972 w 970029"/>
                  <a:gd name="connsiteY38" fmla="*/ 389510 h 550663"/>
                  <a:gd name="connsiteX39" fmla="*/ 726829 w 970029"/>
                  <a:gd name="connsiteY39" fmla="*/ 414654 h 550663"/>
                  <a:gd name="connsiteX40" fmla="*/ 735972 w 970029"/>
                  <a:gd name="connsiteY40" fmla="*/ 423798 h 550663"/>
                  <a:gd name="connsiteX41" fmla="*/ 735972 w 970029"/>
                  <a:gd name="connsiteY41" fmla="*/ 447799 h 550663"/>
                  <a:gd name="connsiteX42" fmla="*/ 719972 w 970029"/>
                  <a:gd name="connsiteY42" fmla="*/ 445514 h 550663"/>
                  <a:gd name="connsiteX43" fmla="*/ 708542 w 970029"/>
                  <a:gd name="connsiteY43" fmla="*/ 448942 h 550663"/>
                  <a:gd name="connsiteX44" fmla="*/ 702827 w 970029"/>
                  <a:gd name="connsiteY44" fmla="*/ 455800 h 550663"/>
                  <a:gd name="connsiteX45" fmla="*/ 706257 w 970029"/>
                  <a:gd name="connsiteY45" fmla="*/ 476373 h 550663"/>
                  <a:gd name="connsiteX46" fmla="*/ 703970 w 970029"/>
                  <a:gd name="connsiteY46" fmla="*/ 487802 h 550663"/>
                  <a:gd name="connsiteX47" fmla="*/ 697113 w 970029"/>
                  <a:gd name="connsiteY47" fmla="*/ 490088 h 550663"/>
                  <a:gd name="connsiteX48" fmla="*/ 676540 w 970029"/>
                  <a:gd name="connsiteY48" fmla="*/ 488945 h 550663"/>
                  <a:gd name="connsiteX49" fmla="*/ 668540 w 970029"/>
                  <a:gd name="connsiteY49" fmla="*/ 498088 h 550663"/>
                  <a:gd name="connsiteX50" fmla="*/ 650253 w 970029"/>
                  <a:gd name="connsiteY50" fmla="*/ 498088 h 550663"/>
                  <a:gd name="connsiteX51" fmla="*/ 653681 w 970029"/>
                  <a:gd name="connsiteY51" fmla="*/ 518661 h 550663"/>
                  <a:gd name="connsiteX52" fmla="*/ 644538 w 970029"/>
                  <a:gd name="connsiteY52" fmla="*/ 532376 h 550663"/>
                  <a:gd name="connsiteX53" fmla="*/ 637681 w 970029"/>
                  <a:gd name="connsiteY53" fmla="*/ 533519 h 550663"/>
                  <a:gd name="connsiteX54" fmla="*/ 631966 w 970029"/>
                  <a:gd name="connsiteY54" fmla="*/ 543805 h 550663"/>
                  <a:gd name="connsiteX55" fmla="*/ 623966 w 970029"/>
                  <a:gd name="connsiteY55" fmla="*/ 543805 h 550663"/>
                  <a:gd name="connsiteX56" fmla="*/ 601107 w 970029"/>
                  <a:gd name="connsiteY56" fmla="*/ 535805 h 550663"/>
                  <a:gd name="connsiteX57" fmla="*/ 594249 w 970029"/>
                  <a:gd name="connsiteY57" fmla="*/ 536948 h 550663"/>
                  <a:gd name="connsiteX58" fmla="*/ 587392 w 970029"/>
                  <a:gd name="connsiteY58" fmla="*/ 550663 h 550663"/>
                  <a:gd name="connsiteX59" fmla="*/ 577105 w 970029"/>
                  <a:gd name="connsiteY59" fmla="*/ 550663 h 550663"/>
                  <a:gd name="connsiteX60" fmla="*/ 573677 w 970029"/>
                  <a:gd name="connsiteY60" fmla="*/ 530090 h 550663"/>
                  <a:gd name="connsiteX61" fmla="*/ 564533 w 970029"/>
                  <a:gd name="connsiteY61" fmla="*/ 526662 h 550663"/>
                  <a:gd name="connsiteX62" fmla="*/ 564533 w 970029"/>
                  <a:gd name="connsiteY62" fmla="*/ 519804 h 550663"/>
                  <a:gd name="connsiteX63" fmla="*/ 575962 w 970029"/>
                  <a:gd name="connsiteY63" fmla="*/ 514089 h 550663"/>
                  <a:gd name="connsiteX64" fmla="*/ 577105 w 970029"/>
                  <a:gd name="connsiteY64" fmla="*/ 502660 h 550663"/>
                  <a:gd name="connsiteX65" fmla="*/ 572533 w 970029"/>
                  <a:gd name="connsiteY65" fmla="*/ 491231 h 550663"/>
                  <a:gd name="connsiteX66" fmla="*/ 577105 w 970029"/>
                  <a:gd name="connsiteY66" fmla="*/ 474087 h 550663"/>
                  <a:gd name="connsiteX67" fmla="*/ 570247 w 970029"/>
                  <a:gd name="connsiteY67" fmla="*/ 461515 h 550663"/>
                  <a:gd name="connsiteX68" fmla="*/ 558818 w 970029"/>
                  <a:gd name="connsiteY68" fmla="*/ 463800 h 550663"/>
                  <a:gd name="connsiteX69" fmla="*/ 535960 w 970029"/>
                  <a:gd name="connsiteY69" fmla="*/ 447799 h 550663"/>
                  <a:gd name="connsiteX70" fmla="*/ 535960 w 970029"/>
                  <a:gd name="connsiteY70" fmla="*/ 434084 h 550663"/>
                  <a:gd name="connsiteX71" fmla="*/ 524530 w 970029"/>
                  <a:gd name="connsiteY71" fmla="*/ 434084 h 550663"/>
                  <a:gd name="connsiteX72" fmla="*/ 522244 w 970029"/>
                  <a:gd name="connsiteY72" fmla="*/ 427227 h 550663"/>
                  <a:gd name="connsiteX73" fmla="*/ 521101 w 970029"/>
                  <a:gd name="connsiteY73" fmla="*/ 420369 h 550663"/>
                  <a:gd name="connsiteX74" fmla="*/ 516529 w 970029"/>
                  <a:gd name="connsiteY74" fmla="*/ 378081 h 550663"/>
                  <a:gd name="connsiteX75" fmla="*/ 511958 w 970029"/>
                  <a:gd name="connsiteY75" fmla="*/ 370080 h 550663"/>
                  <a:gd name="connsiteX76" fmla="*/ 510815 w 970029"/>
                  <a:gd name="connsiteY76" fmla="*/ 356365 h 550663"/>
                  <a:gd name="connsiteX77" fmla="*/ 484527 w 970029"/>
                  <a:gd name="connsiteY77" fmla="*/ 354079 h 550663"/>
                  <a:gd name="connsiteX78" fmla="*/ 478813 w 970029"/>
                  <a:gd name="connsiteY78" fmla="*/ 349507 h 550663"/>
                  <a:gd name="connsiteX79" fmla="*/ 410237 w 970029"/>
                  <a:gd name="connsiteY79" fmla="*/ 373509 h 550663"/>
                  <a:gd name="connsiteX80" fmla="*/ 402236 w 970029"/>
                  <a:gd name="connsiteY80" fmla="*/ 389510 h 550663"/>
                  <a:gd name="connsiteX81" fmla="*/ 399951 w 970029"/>
                  <a:gd name="connsiteY81" fmla="*/ 410083 h 550663"/>
                  <a:gd name="connsiteX82" fmla="*/ 378235 w 970029"/>
                  <a:gd name="connsiteY82" fmla="*/ 421512 h 550663"/>
                  <a:gd name="connsiteX83" fmla="*/ 370234 w 970029"/>
                  <a:gd name="connsiteY83" fmla="*/ 424941 h 550663"/>
                  <a:gd name="connsiteX84" fmla="*/ 357662 w 970029"/>
                  <a:gd name="connsiteY84" fmla="*/ 437513 h 550663"/>
                  <a:gd name="connsiteX85" fmla="*/ 361091 w 970029"/>
                  <a:gd name="connsiteY85" fmla="*/ 454657 h 550663"/>
                  <a:gd name="connsiteX86" fmla="*/ 357662 w 970029"/>
                  <a:gd name="connsiteY86" fmla="*/ 461515 h 550663"/>
                  <a:gd name="connsiteX87" fmla="*/ 361091 w 970029"/>
                  <a:gd name="connsiteY87" fmla="*/ 471801 h 550663"/>
                  <a:gd name="connsiteX88" fmla="*/ 349662 w 970029"/>
                  <a:gd name="connsiteY88" fmla="*/ 480944 h 550663"/>
                  <a:gd name="connsiteX89" fmla="*/ 346233 w 970029"/>
                  <a:gd name="connsiteY89" fmla="*/ 468372 h 550663"/>
                  <a:gd name="connsiteX90" fmla="*/ 333660 w 970029"/>
                  <a:gd name="connsiteY90" fmla="*/ 460372 h 550663"/>
                  <a:gd name="connsiteX91" fmla="*/ 327946 w 970029"/>
                  <a:gd name="connsiteY91" fmla="*/ 464943 h 550663"/>
                  <a:gd name="connsiteX92" fmla="*/ 311945 w 970029"/>
                  <a:gd name="connsiteY92" fmla="*/ 463800 h 550663"/>
                  <a:gd name="connsiteX93" fmla="*/ 300516 w 970029"/>
                  <a:gd name="connsiteY93" fmla="*/ 474087 h 550663"/>
                  <a:gd name="connsiteX94" fmla="*/ 281086 w 970029"/>
                  <a:gd name="connsiteY94" fmla="*/ 477516 h 550663"/>
                  <a:gd name="connsiteX95" fmla="*/ 265085 w 970029"/>
                  <a:gd name="connsiteY95" fmla="*/ 475230 h 550663"/>
                  <a:gd name="connsiteX96" fmla="*/ 253656 w 970029"/>
                  <a:gd name="connsiteY96" fmla="*/ 475230 h 550663"/>
                  <a:gd name="connsiteX97" fmla="*/ 238797 w 970029"/>
                  <a:gd name="connsiteY97" fmla="*/ 493517 h 550663"/>
                  <a:gd name="connsiteX98" fmla="*/ 238797 w 970029"/>
                  <a:gd name="connsiteY98" fmla="*/ 502660 h 550663"/>
                  <a:gd name="connsiteX99" fmla="*/ 230797 w 970029"/>
                  <a:gd name="connsiteY99" fmla="*/ 504946 h 550663"/>
                  <a:gd name="connsiteX100" fmla="*/ 197652 w 970029"/>
                  <a:gd name="connsiteY100" fmla="*/ 490088 h 550663"/>
                  <a:gd name="connsiteX101" fmla="*/ 205652 w 970029"/>
                  <a:gd name="connsiteY101" fmla="*/ 477516 h 550663"/>
                  <a:gd name="connsiteX102" fmla="*/ 204510 w 970029"/>
                  <a:gd name="connsiteY102" fmla="*/ 470658 h 550663"/>
                  <a:gd name="connsiteX103" fmla="*/ 211367 w 970029"/>
                  <a:gd name="connsiteY103" fmla="*/ 458086 h 550663"/>
                  <a:gd name="connsiteX104" fmla="*/ 210224 w 970029"/>
                  <a:gd name="connsiteY104" fmla="*/ 445514 h 550663"/>
                  <a:gd name="connsiteX105" fmla="*/ 204510 w 970029"/>
                  <a:gd name="connsiteY105" fmla="*/ 445514 h 550663"/>
                  <a:gd name="connsiteX106" fmla="*/ 199938 w 970029"/>
                  <a:gd name="connsiteY106" fmla="*/ 438656 h 550663"/>
                  <a:gd name="connsiteX107" fmla="*/ 194224 w 970029"/>
                  <a:gd name="connsiteY107" fmla="*/ 438656 h 550663"/>
                  <a:gd name="connsiteX108" fmla="*/ 193080 w 970029"/>
                  <a:gd name="connsiteY108" fmla="*/ 431798 h 550663"/>
                  <a:gd name="connsiteX109" fmla="*/ 182793 w 970029"/>
                  <a:gd name="connsiteY109" fmla="*/ 430655 h 550663"/>
                  <a:gd name="connsiteX110" fmla="*/ 174793 w 970029"/>
                  <a:gd name="connsiteY110" fmla="*/ 437513 h 550663"/>
                  <a:gd name="connsiteX111" fmla="*/ 147363 w 970029"/>
                  <a:gd name="connsiteY111" fmla="*/ 426084 h 550663"/>
                  <a:gd name="connsiteX112" fmla="*/ 135934 w 970029"/>
                  <a:gd name="connsiteY112" fmla="*/ 434084 h 550663"/>
                  <a:gd name="connsiteX113" fmla="*/ 123361 w 970029"/>
                  <a:gd name="connsiteY113" fmla="*/ 430655 h 550663"/>
                  <a:gd name="connsiteX114" fmla="*/ 119933 w 970029"/>
                  <a:gd name="connsiteY114" fmla="*/ 447799 h 550663"/>
                  <a:gd name="connsiteX115" fmla="*/ 125648 w 970029"/>
                  <a:gd name="connsiteY115" fmla="*/ 455800 h 550663"/>
                  <a:gd name="connsiteX116" fmla="*/ 125648 w 970029"/>
                  <a:gd name="connsiteY116" fmla="*/ 466086 h 550663"/>
                  <a:gd name="connsiteX117" fmla="*/ 116504 w 970029"/>
                  <a:gd name="connsiteY117" fmla="*/ 477516 h 550663"/>
                  <a:gd name="connsiteX118" fmla="*/ 91359 w 970029"/>
                  <a:gd name="connsiteY118" fmla="*/ 511803 h 550663"/>
                  <a:gd name="connsiteX119" fmla="*/ 84502 w 970029"/>
                  <a:gd name="connsiteY119" fmla="*/ 518661 h 550663"/>
                  <a:gd name="connsiteX120" fmla="*/ 82216 w 970029"/>
                  <a:gd name="connsiteY120" fmla="*/ 524376 h 550663"/>
                  <a:gd name="connsiteX121" fmla="*/ 67358 w 970029"/>
                  <a:gd name="connsiteY121" fmla="*/ 532376 h 550663"/>
                  <a:gd name="connsiteX122" fmla="*/ 58214 w 970029"/>
                  <a:gd name="connsiteY122" fmla="*/ 523233 h 550663"/>
                  <a:gd name="connsiteX123" fmla="*/ 65072 w 970029"/>
                  <a:gd name="connsiteY123" fmla="*/ 510661 h 550663"/>
                  <a:gd name="connsiteX124" fmla="*/ 50213 w 970029"/>
                  <a:gd name="connsiteY124" fmla="*/ 490088 h 550663"/>
                  <a:gd name="connsiteX125" fmla="*/ 50213 w 970029"/>
                  <a:gd name="connsiteY125" fmla="*/ 455800 h 550663"/>
                  <a:gd name="connsiteX126" fmla="*/ 37642 w 970029"/>
                  <a:gd name="connsiteY126" fmla="*/ 446656 h 550663"/>
                  <a:gd name="connsiteX127" fmla="*/ 34213 w 970029"/>
                  <a:gd name="connsiteY127" fmla="*/ 436370 h 550663"/>
                  <a:gd name="connsiteX128" fmla="*/ 43357 w 970029"/>
                  <a:gd name="connsiteY128" fmla="*/ 432941 h 550663"/>
                  <a:gd name="connsiteX129" fmla="*/ 43357 w 970029"/>
                  <a:gd name="connsiteY129" fmla="*/ 420369 h 550663"/>
                  <a:gd name="connsiteX130" fmla="*/ 36498 w 970029"/>
                  <a:gd name="connsiteY130" fmla="*/ 408940 h 550663"/>
                  <a:gd name="connsiteX131" fmla="*/ 13640 w 970029"/>
                  <a:gd name="connsiteY131" fmla="*/ 404368 h 550663"/>
                  <a:gd name="connsiteX132" fmla="*/ 0 w 970029"/>
                  <a:gd name="connsiteY132" fmla="*/ 385857 h 550663"/>
                  <a:gd name="connsiteX133" fmla="*/ 782 w 970029"/>
                  <a:gd name="connsiteY133" fmla="*/ 386081 h 550663"/>
                  <a:gd name="connsiteX134" fmla="*/ 96788 w 970029"/>
                  <a:gd name="connsiteY134" fmla="*/ 349222 h 550663"/>
                  <a:gd name="connsiteX135" fmla="*/ 107932 w 970029"/>
                  <a:gd name="connsiteY135" fmla="*/ 336364 h 550663"/>
                  <a:gd name="connsiteX136" fmla="*/ 131934 w 970029"/>
                  <a:gd name="connsiteY136" fmla="*/ 337221 h 550663"/>
                  <a:gd name="connsiteX137" fmla="*/ 162792 w 970029"/>
                  <a:gd name="connsiteY137" fmla="*/ 320077 h 550663"/>
                  <a:gd name="connsiteX138" fmla="*/ 167078 w 970029"/>
                  <a:gd name="connsiteY138" fmla="*/ 314077 h 550663"/>
                  <a:gd name="connsiteX139" fmla="*/ 173937 w 970029"/>
                  <a:gd name="connsiteY139" fmla="*/ 310648 h 550663"/>
                  <a:gd name="connsiteX140" fmla="*/ 195366 w 970029"/>
                  <a:gd name="connsiteY140" fmla="*/ 290932 h 550663"/>
                  <a:gd name="connsiteX141" fmla="*/ 212510 w 970029"/>
                  <a:gd name="connsiteY141" fmla="*/ 290075 h 550663"/>
                  <a:gd name="connsiteX142" fmla="*/ 247655 w 970029"/>
                  <a:gd name="connsiteY142" fmla="*/ 253216 h 550663"/>
                  <a:gd name="connsiteX143" fmla="*/ 265656 w 970029"/>
                  <a:gd name="connsiteY143" fmla="*/ 254073 h 550663"/>
                  <a:gd name="connsiteX144" fmla="*/ 273371 w 970029"/>
                  <a:gd name="connsiteY144" fmla="*/ 260930 h 550663"/>
                  <a:gd name="connsiteX145" fmla="*/ 305945 w 970029"/>
                  <a:gd name="connsiteY145" fmla="*/ 254073 h 550663"/>
                  <a:gd name="connsiteX146" fmla="*/ 314517 w 970029"/>
                  <a:gd name="connsiteY146" fmla="*/ 253216 h 550663"/>
                  <a:gd name="connsiteX147" fmla="*/ 326518 w 970029"/>
                  <a:gd name="connsiteY147" fmla="*/ 251501 h 550663"/>
                  <a:gd name="connsiteX148" fmla="*/ 335089 w 970029"/>
                  <a:gd name="connsiteY148" fmla="*/ 236929 h 550663"/>
                  <a:gd name="connsiteX149" fmla="*/ 353948 w 970029"/>
                  <a:gd name="connsiteY149" fmla="*/ 230929 h 550663"/>
                  <a:gd name="connsiteX150" fmla="*/ 407095 w 970029"/>
                  <a:gd name="connsiteY150" fmla="*/ 182925 h 550663"/>
                  <a:gd name="connsiteX151" fmla="*/ 426810 w 970029"/>
                  <a:gd name="connsiteY151" fmla="*/ 155495 h 550663"/>
                  <a:gd name="connsiteX152" fmla="*/ 469670 w 970029"/>
                  <a:gd name="connsiteY152" fmla="*/ 125493 h 550663"/>
                  <a:gd name="connsiteX153" fmla="*/ 497957 w 970029"/>
                  <a:gd name="connsiteY153" fmla="*/ 111778 h 550663"/>
                  <a:gd name="connsiteX154" fmla="*/ 519387 w 970029"/>
                  <a:gd name="connsiteY154" fmla="*/ 79205 h 550663"/>
                  <a:gd name="connsiteX155" fmla="*/ 533959 w 970029"/>
                  <a:gd name="connsiteY155" fmla="*/ 42345 h 550663"/>
                  <a:gd name="connsiteX156" fmla="*/ 551961 w 970029"/>
                  <a:gd name="connsiteY156" fmla="*/ 26916 h 550663"/>
                  <a:gd name="connsiteX157" fmla="*/ 555390 w 970029"/>
                  <a:gd name="connsiteY157" fmla="*/ 14057 h 550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</a:cxnLst>
                <a:rect l="l" t="t" r="r" b="b"/>
                <a:pathLst>
                  <a:path w="970029" h="550663">
                    <a:moveTo>
                      <a:pt x="568978" y="0"/>
                    </a:moveTo>
                    <a:lnTo>
                      <a:pt x="970029" y="0"/>
                    </a:lnTo>
                    <a:lnTo>
                      <a:pt x="970029" y="46606"/>
                    </a:lnTo>
                    <a:lnTo>
                      <a:pt x="963416" y="52117"/>
                    </a:lnTo>
                    <a:lnTo>
                      <a:pt x="949701" y="49374"/>
                    </a:lnTo>
                    <a:lnTo>
                      <a:pt x="937357" y="52117"/>
                    </a:lnTo>
                    <a:lnTo>
                      <a:pt x="877010" y="60346"/>
                    </a:lnTo>
                    <a:lnTo>
                      <a:pt x="866038" y="64461"/>
                    </a:lnTo>
                    <a:lnTo>
                      <a:pt x="860552" y="87776"/>
                    </a:lnTo>
                    <a:lnTo>
                      <a:pt x="867409" y="100120"/>
                    </a:lnTo>
                    <a:lnTo>
                      <a:pt x="875639" y="102863"/>
                    </a:lnTo>
                    <a:lnTo>
                      <a:pt x="877010" y="115207"/>
                    </a:lnTo>
                    <a:lnTo>
                      <a:pt x="871524" y="142637"/>
                    </a:lnTo>
                    <a:lnTo>
                      <a:pt x="867409" y="174182"/>
                    </a:lnTo>
                    <a:lnTo>
                      <a:pt x="839979" y="205727"/>
                    </a:lnTo>
                    <a:lnTo>
                      <a:pt x="850951" y="238643"/>
                    </a:lnTo>
                    <a:lnTo>
                      <a:pt x="866038" y="231786"/>
                    </a:lnTo>
                    <a:lnTo>
                      <a:pt x="881125" y="252358"/>
                    </a:lnTo>
                    <a:lnTo>
                      <a:pt x="877010" y="301733"/>
                    </a:lnTo>
                    <a:lnTo>
                      <a:pt x="886611" y="337392"/>
                    </a:lnTo>
                    <a:lnTo>
                      <a:pt x="886611" y="349736"/>
                    </a:lnTo>
                    <a:lnTo>
                      <a:pt x="883868" y="362080"/>
                    </a:lnTo>
                    <a:lnTo>
                      <a:pt x="885239" y="379909"/>
                    </a:lnTo>
                    <a:lnTo>
                      <a:pt x="883868" y="397739"/>
                    </a:lnTo>
                    <a:lnTo>
                      <a:pt x="881816" y="400670"/>
                    </a:lnTo>
                    <a:lnTo>
                      <a:pt x="867409" y="398653"/>
                    </a:lnTo>
                    <a:lnTo>
                      <a:pt x="859409" y="399796"/>
                    </a:lnTo>
                    <a:lnTo>
                      <a:pt x="849123" y="395225"/>
                    </a:lnTo>
                    <a:lnTo>
                      <a:pt x="843408" y="388367"/>
                    </a:lnTo>
                    <a:lnTo>
                      <a:pt x="842265" y="368937"/>
                    </a:lnTo>
                    <a:lnTo>
                      <a:pt x="831978" y="366651"/>
                    </a:lnTo>
                    <a:lnTo>
                      <a:pt x="822835" y="351793"/>
                    </a:lnTo>
                    <a:lnTo>
                      <a:pt x="812549" y="339221"/>
                    </a:lnTo>
                    <a:lnTo>
                      <a:pt x="802263" y="332363"/>
                    </a:lnTo>
                    <a:lnTo>
                      <a:pt x="796548" y="340364"/>
                    </a:lnTo>
                    <a:lnTo>
                      <a:pt x="795404" y="362080"/>
                    </a:lnTo>
                    <a:lnTo>
                      <a:pt x="764546" y="381509"/>
                    </a:lnTo>
                    <a:lnTo>
                      <a:pt x="734830" y="383795"/>
                    </a:lnTo>
                    <a:lnTo>
                      <a:pt x="727972" y="389510"/>
                    </a:lnTo>
                    <a:lnTo>
                      <a:pt x="726829" y="414654"/>
                    </a:lnTo>
                    <a:lnTo>
                      <a:pt x="735972" y="423798"/>
                    </a:lnTo>
                    <a:lnTo>
                      <a:pt x="735972" y="447799"/>
                    </a:lnTo>
                    <a:lnTo>
                      <a:pt x="719972" y="445514"/>
                    </a:lnTo>
                    <a:lnTo>
                      <a:pt x="708542" y="448942"/>
                    </a:lnTo>
                    <a:lnTo>
                      <a:pt x="702827" y="455800"/>
                    </a:lnTo>
                    <a:lnTo>
                      <a:pt x="706257" y="476373"/>
                    </a:lnTo>
                    <a:lnTo>
                      <a:pt x="703970" y="487802"/>
                    </a:lnTo>
                    <a:lnTo>
                      <a:pt x="697113" y="490088"/>
                    </a:lnTo>
                    <a:lnTo>
                      <a:pt x="676540" y="488945"/>
                    </a:lnTo>
                    <a:lnTo>
                      <a:pt x="668540" y="498088"/>
                    </a:lnTo>
                    <a:lnTo>
                      <a:pt x="650253" y="498088"/>
                    </a:lnTo>
                    <a:lnTo>
                      <a:pt x="653681" y="518661"/>
                    </a:lnTo>
                    <a:lnTo>
                      <a:pt x="644538" y="532376"/>
                    </a:lnTo>
                    <a:lnTo>
                      <a:pt x="637681" y="533519"/>
                    </a:lnTo>
                    <a:lnTo>
                      <a:pt x="631966" y="543805"/>
                    </a:lnTo>
                    <a:lnTo>
                      <a:pt x="623966" y="543805"/>
                    </a:lnTo>
                    <a:lnTo>
                      <a:pt x="601107" y="535805"/>
                    </a:lnTo>
                    <a:lnTo>
                      <a:pt x="594249" y="536948"/>
                    </a:lnTo>
                    <a:lnTo>
                      <a:pt x="587392" y="550663"/>
                    </a:lnTo>
                    <a:lnTo>
                      <a:pt x="577105" y="550663"/>
                    </a:lnTo>
                    <a:lnTo>
                      <a:pt x="573677" y="530090"/>
                    </a:lnTo>
                    <a:lnTo>
                      <a:pt x="564533" y="526662"/>
                    </a:lnTo>
                    <a:lnTo>
                      <a:pt x="564533" y="519804"/>
                    </a:lnTo>
                    <a:lnTo>
                      <a:pt x="575962" y="514089"/>
                    </a:lnTo>
                    <a:lnTo>
                      <a:pt x="577105" y="502660"/>
                    </a:lnTo>
                    <a:lnTo>
                      <a:pt x="572533" y="491231"/>
                    </a:lnTo>
                    <a:lnTo>
                      <a:pt x="577105" y="474087"/>
                    </a:lnTo>
                    <a:lnTo>
                      <a:pt x="570247" y="461515"/>
                    </a:lnTo>
                    <a:lnTo>
                      <a:pt x="558818" y="463800"/>
                    </a:lnTo>
                    <a:lnTo>
                      <a:pt x="535960" y="447799"/>
                    </a:lnTo>
                    <a:lnTo>
                      <a:pt x="535960" y="434084"/>
                    </a:lnTo>
                    <a:lnTo>
                      <a:pt x="524530" y="434084"/>
                    </a:lnTo>
                    <a:lnTo>
                      <a:pt x="522244" y="427227"/>
                    </a:lnTo>
                    <a:lnTo>
                      <a:pt x="521101" y="420369"/>
                    </a:lnTo>
                    <a:lnTo>
                      <a:pt x="516529" y="378081"/>
                    </a:lnTo>
                    <a:lnTo>
                      <a:pt x="511958" y="370080"/>
                    </a:lnTo>
                    <a:lnTo>
                      <a:pt x="510815" y="356365"/>
                    </a:lnTo>
                    <a:lnTo>
                      <a:pt x="484527" y="354079"/>
                    </a:lnTo>
                    <a:lnTo>
                      <a:pt x="478813" y="349507"/>
                    </a:lnTo>
                    <a:lnTo>
                      <a:pt x="410237" y="373509"/>
                    </a:lnTo>
                    <a:lnTo>
                      <a:pt x="402236" y="389510"/>
                    </a:lnTo>
                    <a:lnTo>
                      <a:pt x="399951" y="410083"/>
                    </a:lnTo>
                    <a:lnTo>
                      <a:pt x="378235" y="421512"/>
                    </a:lnTo>
                    <a:lnTo>
                      <a:pt x="370234" y="424941"/>
                    </a:lnTo>
                    <a:lnTo>
                      <a:pt x="357662" y="437513"/>
                    </a:lnTo>
                    <a:lnTo>
                      <a:pt x="361091" y="454657"/>
                    </a:lnTo>
                    <a:lnTo>
                      <a:pt x="357662" y="461515"/>
                    </a:lnTo>
                    <a:lnTo>
                      <a:pt x="361091" y="471801"/>
                    </a:lnTo>
                    <a:lnTo>
                      <a:pt x="349662" y="480944"/>
                    </a:lnTo>
                    <a:lnTo>
                      <a:pt x="346233" y="468372"/>
                    </a:lnTo>
                    <a:lnTo>
                      <a:pt x="333660" y="460372"/>
                    </a:lnTo>
                    <a:lnTo>
                      <a:pt x="327946" y="464943"/>
                    </a:lnTo>
                    <a:lnTo>
                      <a:pt x="311945" y="463800"/>
                    </a:lnTo>
                    <a:lnTo>
                      <a:pt x="300516" y="474087"/>
                    </a:lnTo>
                    <a:lnTo>
                      <a:pt x="281086" y="477516"/>
                    </a:lnTo>
                    <a:lnTo>
                      <a:pt x="265085" y="475230"/>
                    </a:lnTo>
                    <a:lnTo>
                      <a:pt x="253656" y="475230"/>
                    </a:lnTo>
                    <a:lnTo>
                      <a:pt x="238797" y="493517"/>
                    </a:lnTo>
                    <a:lnTo>
                      <a:pt x="238797" y="502660"/>
                    </a:lnTo>
                    <a:lnTo>
                      <a:pt x="230797" y="504946"/>
                    </a:lnTo>
                    <a:lnTo>
                      <a:pt x="197652" y="490088"/>
                    </a:lnTo>
                    <a:lnTo>
                      <a:pt x="205652" y="477516"/>
                    </a:lnTo>
                    <a:lnTo>
                      <a:pt x="204510" y="470658"/>
                    </a:lnTo>
                    <a:lnTo>
                      <a:pt x="211367" y="458086"/>
                    </a:lnTo>
                    <a:lnTo>
                      <a:pt x="210224" y="445514"/>
                    </a:lnTo>
                    <a:lnTo>
                      <a:pt x="204510" y="445514"/>
                    </a:lnTo>
                    <a:lnTo>
                      <a:pt x="199938" y="438656"/>
                    </a:lnTo>
                    <a:lnTo>
                      <a:pt x="194224" y="438656"/>
                    </a:lnTo>
                    <a:lnTo>
                      <a:pt x="193080" y="431798"/>
                    </a:lnTo>
                    <a:lnTo>
                      <a:pt x="182793" y="430655"/>
                    </a:lnTo>
                    <a:lnTo>
                      <a:pt x="174793" y="437513"/>
                    </a:lnTo>
                    <a:lnTo>
                      <a:pt x="147363" y="426084"/>
                    </a:lnTo>
                    <a:lnTo>
                      <a:pt x="135934" y="434084"/>
                    </a:lnTo>
                    <a:lnTo>
                      <a:pt x="123361" y="430655"/>
                    </a:lnTo>
                    <a:lnTo>
                      <a:pt x="119933" y="447799"/>
                    </a:lnTo>
                    <a:lnTo>
                      <a:pt x="125648" y="455800"/>
                    </a:lnTo>
                    <a:lnTo>
                      <a:pt x="125648" y="466086"/>
                    </a:lnTo>
                    <a:lnTo>
                      <a:pt x="116504" y="477516"/>
                    </a:lnTo>
                    <a:lnTo>
                      <a:pt x="91359" y="511803"/>
                    </a:lnTo>
                    <a:lnTo>
                      <a:pt x="84502" y="518661"/>
                    </a:lnTo>
                    <a:lnTo>
                      <a:pt x="82216" y="524376"/>
                    </a:lnTo>
                    <a:lnTo>
                      <a:pt x="67358" y="532376"/>
                    </a:lnTo>
                    <a:lnTo>
                      <a:pt x="58214" y="523233"/>
                    </a:lnTo>
                    <a:lnTo>
                      <a:pt x="65072" y="510661"/>
                    </a:lnTo>
                    <a:lnTo>
                      <a:pt x="50213" y="490088"/>
                    </a:lnTo>
                    <a:lnTo>
                      <a:pt x="50213" y="455800"/>
                    </a:lnTo>
                    <a:lnTo>
                      <a:pt x="37642" y="446656"/>
                    </a:lnTo>
                    <a:lnTo>
                      <a:pt x="34213" y="436370"/>
                    </a:lnTo>
                    <a:lnTo>
                      <a:pt x="43357" y="432941"/>
                    </a:lnTo>
                    <a:lnTo>
                      <a:pt x="43357" y="420369"/>
                    </a:lnTo>
                    <a:lnTo>
                      <a:pt x="36498" y="408940"/>
                    </a:lnTo>
                    <a:lnTo>
                      <a:pt x="13640" y="404368"/>
                    </a:lnTo>
                    <a:lnTo>
                      <a:pt x="0" y="385857"/>
                    </a:lnTo>
                    <a:lnTo>
                      <a:pt x="782" y="386081"/>
                    </a:lnTo>
                    <a:lnTo>
                      <a:pt x="96788" y="349222"/>
                    </a:lnTo>
                    <a:lnTo>
                      <a:pt x="107932" y="336364"/>
                    </a:lnTo>
                    <a:lnTo>
                      <a:pt x="131934" y="337221"/>
                    </a:lnTo>
                    <a:lnTo>
                      <a:pt x="162792" y="320077"/>
                    </a:lnTo>
                    <a:lnTo>
                      <a:pt x="167078" y="314077"/>
                    </a:lnTo>
                    <a:lnTo>
                      <a:pt x="173937" y="310648"/>
                    </a:lnTo>
                    <a:lnTo>
                      <a:pt x="195366" y="290932"/>
                    </a:lnTo>
                    <a:lnTo>
                      <a:pt x="212510" y="290075"/>
                    </a:lnTo>
                    <a:lnTo>
                      <a:pt x="247655" y="253216"/>
                    </a:lnTo>
                    <a:lnTo>
                      <a:pt x="265656" y="254073"/>
                    </a:lnTo>
                    <a:lnTo>
                      <a:pt x="273371" y="260930"/>
                    </a:lnTo>
                    <a:lnTo>
                      <a:pt x="305945" y="254073"/>
                    </a:lnTo>
                    <a:lnTo>
                      <a:pt x="314517" y="253216"/>
                    </a:lnTo>
                    <a:lnTo>
                      <a:pt x="326518" y="251501"/>
                    </a:lnTo>
                    <a:lnTo>
                      <a:pt x="335089" y="236929"/>
                    </a:lnTo>
                    <a:lnTo>
                      <a:pt x="353948" y="230929"/>
                    </a:lnTo>
                    <a:lnTo>
                      <a:pt x="407095" y="182925"/>
                    </a:lnTo>
                    <a:lnTo>
                      <a:pt x="426810" y="155495"/>
                    </a:lnTo>
                    <a:lnTo>
                      <a:pt x="469670" y="125493"/>
                    </a:lnTo>
                    <a:lnTo>
                      <a:pt x="497957" y="111778"/>
                    </a:lnTo>
                    <a:lnTo>
                      <a:pt x="519387" y="79205"/>
                    </a:lnTo>
                    <a:lnTo>
                      <a:pt x="533959" y="42345"/>
                    </a:lnTo>
                    <a:lnTo>
                      <a:pt x="551961" y="26916"/>
                    </a:lnTo>
                    <a:lnTo>
                      <a:pt x="555390" y="14057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67DF2AD8-0209-D412-9918-16144B231A27}"/>
                  </a:ext>
                </a:extLst>
              </p:cNvPr>
              <p:cNvSpPr/>
              <p:nvPr/>
            </p:nvSpPr>
            <p:spPr>
              <a:xfrm>
                <a:off x="1924137" y="1237754"/>
                <a:ext cx="545864" cy="474366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77A395FB-CFE5-85DC-3097-34BC63B2AA17}"/>
                  </a:ext>
                </a:extLst>
              </p:cNvPr>
              <p:cNvSpPr/>
              <p:nvPr/>
            </p:nvSpPr>
            <p:spPr>
              <a:xfrm>
                <a:off x="2821109" y="1181801"/>
                <a:ext cx="552477" cy="734675"/>
              </a:xfrm>
              <a:custGeom>
                <a:avLst/>
                <a:gdLst>
                  <a:gd name="connsiteX0" fmla="*/ 384711 w 552477"/>
                  <a:gd name="connsiteY0" fmla="*/ 0 h 734675"/>
                  <a:gd name="connsiteX1" fmla="*/ 394997 w 552477"/>
                  <a:gd name="connsiteY1" fmla="*/ 6858 h 734675"/>
                  <a:gd name="connsiteX2" fmla="*/ 405283 w 552477"/>
                  <a:gd name="connsiteY2" fmla="*/ 19430 h 734675"/>
                  <a:gd name="connsiteX3" fmla="*/ 414427 w 552477"/>
                  <a:gd name="connsiteY3" fmla="*/ 34288 h 734675"/>
                  <a:gd name="connsiteX4" fmla="*/ 424714 w 552477"/>
                  <a:gd name="connsiteY4" fmla="*/ 36574 h 734675"/>
                  <a:gd name="connsiteX5" fmla="*/ 425857 w 552477"/>
                  <a:gd name="connsiteY5" fmla="*/ 56004 h 734675"/>
                  <a:gd name="connsiteX6" fmla="*/ 431571 w 552477"/>
                  <a:gd name="connsiteY6" fmla="*/ 62861 h 734675"/>
                  <a:gd name="connsiteX7" fmla="*/ 441857 w 552477"/>
                  <a:gd name="connsiteY7" fmla="*/ 67433 h 734675"/>
                  <a:gd name="connsiteX8" fmla="*/ 449858 w 552477"/>
                  <a:gd name="connsiteY8" fmla="*/ 66290 h 734675"/>
                  <a:gd name="connsiteX9" fmla="*/ 464264 w 552477"/>
                  <a:gd name="connsiteY9" fmla="*/ 68307 h 734675"/>
                  <a:gd name="connsiteX10" fmla="*/ 456716 w 552477"/>
                  <a:gd name="connsiteY10" fmla="*/ 79091 h 734675"/>
                  <a:gd name="connsiteX11" fmla="*/ 457309 w 552477"/>
                  <a:gd name="connsiteY11" fmla="*/ 82595 h 734675"/>
                  <a:gd name="connsiteX12" fmla="*/ 462431 w 552477"/>
                  <a:gd name="connsiteY12" fmla="*/ 86863 h 734675"/>
                  <a:gd name="connsiteX13" fmla="*/ 479574 w 552477"/>
                  <a:gd name="connsiteY13" fmla="*/ 82291 h 734675"/>
                  <a:gd name="connsiteX14" fmla="*/ 516148 w 552477"/>
                  <a:gd name="connsiteY14" fmla="*/ 89149 h 734675"/>
                  <a:gd name="connsiteX15" fmla="*/ 534435 w 552477"/>
                  <a:gd name="connsiteY15" fmla="*/ 94863 h 734675"/>
                  <a:gd name="connsiteX16" fmla="*/ 540150 w 552477"/>
                  <a:gd name="connsiteY16" fmla="*/ 99435 h 734675"/>
                  <a:gd name="connsiteX17" fmla="*/ 542435 w 552477"/>
                  <a:gd name="connsiteY17" fmla="*/ 98292 h 734675"/>
                  <a:gd name="connsiteX18" fmla="*/ 542435 w 552477"/>
                  <a:gd name="connsiteY18" fmla="*/ 107435 h 734675"/>
                  <a:gd name="connsiteX19" fmla="*/ 534435 w 552477"/>
                  <a:gd name="connsiteY19" fmla="*/ 110864 h 734675"/>
                  <a:gd name="connsiteX20" fmla="*/ 532149 w 552477"/>
                  <a:gd name="connsiteY20" fmla="*/ 118865 h 734675"/>
                  <a:gd name="connsiteX21" fmla="*/ 526435 w 552477"/>
                  <a:gd name="connsiteY21" fmla="*/ 120008 h 734675"/>
                  <a:gd name="connsiteX22" fmla="*/ 524148 w 552477"/>
                  <a:gd name="connsiteY22" fmla="*/ 140580 h 734675"/>
                  <a:gd name="connsiteX23" fmla="*/ 536721 w 552477"/>
                  <a:gd name="connsiteY23" fmla="*/ 152010 h 734675"/>
                  <a:gd name="connsiteX24" fmla="*/ 544722 w 552477"/>
                  <a:gd name="connsiteY24" fmla="*/ 153153 h 734675"/>
                  <a:gd name="connsiteX25" fmla="*/ 552477 w 552477"/>
                  <a:gd name="connsiteY25" fmla="*/ 162016 h 734675"/>
                  <a:gd name="connsiteX26" fmla="*/ 552477 w 552477"/>
                  <a:gd name="connsiteY26" fmla="*/ 162628 h 734675"/>
                  <a:gd name="connsiteX27" fmla="*/ 536721 w 552477"/>
                  <a:gd name="connsiteY27" fmla="*/ 184012 h 734675"/>
                  <a:gd name="connsiteX28" fmla="*/ 523006 w 552477"/>
                  <a:gd name="connsiteY28" fmla="*/ 196584 h 734675"/>
                  <a:gd name="connsiteX29" fmla="*/ 523006 w 552477"/>
                  <a:gd name="connsiteY29" fmla="*/ 203441 h 734675"/>
                  <a:gd name="connsiteX30" fmla="*/ 534435 w 552477"/>
                  <a:gd name="connsiteY30" fmla="*/ 217157 h 734675"/>
                  <a:gd name="connsiteX31" fmla="*/ 527577 w 552477"/>
                  <a:gd name="connsiteY31" fmla="*/ 232015 h 734675"/>
                  <a:gd name="connsiteX32" fmla="*/ 512720 w 552477"/>
                  <a:gd name="connsiteY32" fmla="*/ 252587 h 734675"/>
                  <a:gd name="connsiteX33" fmla="*/ 517291 w 552477"/>
                  <a:gd name="connsiteY33" fmla="*/ 261731 h 734675"/>
                  <a:gd name="connsiteX34" fmla="*/ 510433 w 552477"/>
                  <a:gd name="connsiteY34" fmla="*/ 275446 h 734675"/>
                  <a:gd name="connsiteX35" fmla="*/ 515005 w 552477"/>
                  <a:gd name="connsiteY35" fmla="*/ 293733 h 734675"/>
                  <a:gd name="connsiteX36" fmla="*/ 527577 w 552477"/>
                  <a:gd name="connsiteY36" fmla="*/ 305162 h 734675"/>
                  <a:gd name="connsiteX37" fmla="*/ 542435 w 552477"/>
                  <a:gd name="connsiteY37" fmla="*/ 306305 h 734675"/>
                  <a:gd name="connsiteX38" fmla="*/ 549293 w 552477"/>
                  <a:gd name="connsiteY38" fmla="*/ 309734 h 734675"/>
                  <a:gd name="connsiteX39" fmla="*/ 552477 w 552477"/>
                  <a:gd name="connsiteY39" fmla="*/ 309734 h 734675"/>
                  <a:gd name="connsiteX40" fmla="*/ 552477 w 552477"/>
                  <a:gd name="connsiteY40" fmla="*/ 419288 h 734675"/>
                  <a:gd name="connsiteX41" fmla="*/ 532149 w 552477"/>
                  <a:gd name="connsiteY41" fmla="*/ 450314 h 734675"/>
                  <a:gd name="connsiteX42" fmla="*/ 529863 w 552477"/>
                  <a:gd name="connsiteY42" fmla="*/ 472030 h 734675"/>
                  <a:gd name="connsiteX43" fmla="*/ 547007 w 552477"/>
                  <a:gd name="connsiteY43" fmla="*/ 490317 h 734675"/>
                  <a:gd name="connsiteX44" fmla="*/ 552477 w 552477"/>
                  <a:gd name="connsiteY44" fmla="*/ 491411 h 734675"/>
                  <a:gd name="connsiteX45" fmla="*/ 552477 w 552477"/>
                  <a:gd name="connsiteY45" fmla="*/ 572641 h 734675"/>
                  <a:gd name="connsiteX46" fmla="*/ 545864 w 552477"/>
                  <a:gd name="connsiteY46" fmla="*/ 567350 h 734675"/>
                  <a:gd name="connsiteX47" fmla="*/ 522548 w 552477"/>
                  <a:gd name="connsiteY47" fmla="*/ 552264 h 734675"/>
                  <a:gd name="connsiteX48" fmla="*/ 503347 w 552477"/>
                  <a:gd name="connsiteY48" fmla="*/ 560493 h 734675"/>
                  <a:gd name="connsiteX49" fmla="*/ 469059 w 552477"/>
                  <a:gd name="connsiteY49" fmla="*/ 556378 h 734675"/>
                  <a:gd name="connsiteX50" fmla="*/ 455344 w 552477"/>
                  <a:gd name="connsiteY50" fmla="*/ 550892 h 734675"/>
                  <a:gd name="connsiteX51" fmla="*/ 421056 w 552477"/>
                  <a:gd name="connsiteY51" fmla="*/ 533062 h 734675"/>
                  <a:gd name="connsiteX52" fmla="*/ 399112 w 552477"/>
                  <a:gd name="connsiteY52" fmla="*/ 534434 h 734675"/>
                  <a:gd name="connsiteX53" fmla="*/ 360709 w 552477"/>
                  <a:gd name="connsiteY53" fmla="*/ 594781 h 734675"/>
                  <a:gd name="connsiteX54" fmla="*/ 360709 w 552477"/>
                  <a:gd name="connsiteY54" fmla="*/ 622211 h 734675"/>
                  <a:gd name="connsiteX55" fmla="*/ 352480 w 552477"/>
                  <a:gd name="connsiteY55" fmla="*/ 622211 h 734675"/>
                  <a:gd name="connsiteX56" fmla="*/ 351109 w 552477"/>
                  <a:gd name="connsiteY56" fmla="*/ 633183 h 734675"/>
                  <a:gd name="connsiteX57" fmla="*/ 338765 w 552477"/>
                  <a:gd name="connsiteY57" fmla="*/ 633183 h 734675"/>
                  <a:gd name="connsiteX58" fmla="*/ 316821 w 552477"/>
                  <a:gd name="connsiteY58" fmla="*/ 642784 h 734675"/>
                  <a:gd name="connsiteX59" fmla="*/ 307220 w 552477"/>
                  <a:gd name="connsiteY59" fmla="*/ 638669 h 734675"/>
                  <a:gd name="connsiteX60" fmla="*/ 303106 w 552477"/>
                  <a:gd name="connsiteY60" fmla="*/ 652384 h 734675"/>
                  <a:gd name="connsiteX61" fmla="*/ 292133 w 552477"/>
                  <a:gd name="connsiteY61" fmla="*/ 664728 h 734675"/>
                  <a:gd name="connsiteX62" fmla="*/ 278418 w 552477"/>
                  <a:gd name="connsiteY62" fmla="*/ 660613 h 734675"/>
                  <a:gd name="connsiteX63" fmla="*/ 249616 w 552477"/>
                  <a:gd name="connsiteY63" fmla="*/ 672957 h 734675"/>
                  <a:gd name="connsiteX64" fmla="*/ 237273 w 552477"/>
                  <a:gd name="connsiteY64" fmla="*/ 685301 h 734675"/>
                  <a:gd name="connsiteX65" fmla="*/ 234530 w 552477"/>
                  <a:gd name="connsiteY65" fmla="*/ 699016 h 734675"/>
                  <a:gd name="connsiteX66" fmla="*/ 212585 w 552477"/>
                  <a:gd name="connsiteY66" fmla="*/ 699016 h 734675"/>
                  <a:gd name="connsiteX67" fmla="*/ 201613 w 552477"/>
                  <a:gd name="connsiteY67" fmla="*/ 694901 h 734675"/>
                  <a:gd name="connsiteX68" fmla="*/ 193384 w 552477"/>
                  <a:gd name="connsiteY68" fmla="*/ 701759 h 734675"/>
                  <a:gd name="connsiteX69" fmla="*/ 187898 w 552477"/>
                  <a:gd name="connsiteY69" fmla="*/ 720960 h 734675"/>
                  <a:gd name="connsiteX70" fmla="*/ 171440 w 552477"/>
                  <a:gd name="connsiteY70" fmla="*/ 734675 h 734675"/>
                  <a:gd name="connsiteX71" fmla="*/ 130294 w 552477"/>
                  <a:gd name="connsiteY71" fmla="*/ 704502 h 734675"/>
                  <a:gd name="connsiteX72" fmla="*/ 133037 w 552477"/>
                  <a:gd name="connsiteY72" fmla="*/ 682558 h 734675"/>
                  <a:gd name="connsiteX73" fmla="*/ 127551 w 552477"/>
                  <a:gd name="connsiteY73" fmla="*/ 663356 h 734675"/>
                  <a:gd name="connsiteX74" fmla="*/ 137152 w 552477"/>
                  <a:gd name="connsiteY74" fmla="*/ 651013 h 734675"/>
                  <a:gd name="connsiteX75" fmla="*/ 130294 w 552477"/>
                  <a:gd name="connsiteY75" fmla="*/ 633183 h 734675"/>
                  <a:gd name="connsiteX76" fmla="*/ 108350 w 552477"/>
                  <a:gd name="connsiteY76" fmla="*/ 631811 h 734675"/>
                  <a:gd name="connsiteX77" fmla="*/ 102864 w 552477"/>
                  <a:gd name="connsiteY77" fmla="*/ 611239 h 734675"/>
                  <a:gd name="connsiteX78" fmla="*/ 127551 w 552477"/>
                  <a:gd name="connsiteY78" fmla="*/ 605753 h 734675"/>
                  <a:gd name="connsiteX79" fmla="*/ 124808 w 552477"/>
                  <a:gd name="connsiteY79" fmla="*/ 590666 h 734675"/>
                  <a:gd name="connsiteX80" fmla="*/ 126180 w 552477"/>
                  <a:gd name="connsiteY80" fmla="*/ 576951 h 734675"/>
                  <a:gd name="connsiteX81" fmla="*/ 126180 w 552477"/>
                  <a:gd name="connsiteY81" fmla="*/ 571465 h 734675"/>
                  <a:gd name="connsiteX82" fmla="*/ 112465 w 552477"/>
                  <a:gd name="connsiteY82" fmla="*/ 557750 h 734675"/>
                  <a:gd name="connsiteX83" fmla="*/ 109722 w 552477"/>
                  <a:gd name="connsiteY83" fmla="*/ 538548 h 734675"/>
                  <a:gd name="connsiteX84" fmla="*/ 131666 w 552477"/>
                  <a:gd name="connsiteY84" fmla="*/ 527576 h 734675"/>
                  <a:gd name="connsiteX85" fmla="*/ 138523 w 552477"/>
                  <a:gd name="connsiteY85" fmla="*/ 519347 h 734675"/>
                  <a:gd name="connsiteX86" fmla="*/ 138523 w 552477"/>
                  <a:gd name="connsiteY86" fmla="*/ 490545 h 734675"/>
                  <a:gd name="connsiteX87" fmla="*/ 135780 w 552477"/>
                  <a:gd name="connsiteY87" fmla="*/ 452143 h 734675"/>
                  <a:gd name="connsiteX88" fmla="*/ 126180 w 552477"/>
                  <a:gd name="connsiteY88" fmla="*/ 438428 h 734675"/>
                  <a:gd name="connsiteX89" fmla="*/ 93263 w 552477"/>
                  <a:gd name="connsiteY89" fmla="*/ 437056 h 734675"/>
                  <a:gd name="connsiteX90" fmla="*/ 71319 w 552477"/>
                  <a:gd name="connsiteY90" fmla="*/ 450771 h 734675"/>
                  <a:gd name="connsiteX91" fmla="*/ 50746 w 552477"/>
                  <a:gd name="connsiteY91" fmla="*/ 439799 h 734675"/>
                  <a:gd name="connsiteX92" fmla="*/ 48003 w 552477"/>
                  <a:gd name="connsiteY92" fmla="*/ 449400 h 734675"/>
                  <a:gd name="connsiteX93" fmla="*/ 35660 w 552477"/>
                  <a:gd name="connsiteY93" fmla="*/ 448028 h 734675"/>
                  <a:gd name="connsiteX94" fmla="*/ 26059 w 552477"/>
                  <a:gd name="connsiteY94" fmla="*/ 435685 h 734675"/>
                  <a:gd name="connsiteX95" fmla="*/ 0 w 552477"/>
                  <a:gd name="connsiteY95" fmla="*/ 426084 h 734675"/>
                  <a:gd name="connsiteX96" fmla="*/ 2743 w 552477"/>
                  <a:gd name="connsiteY96" fmla="*/ 361623 h 734675"/>
                  <a:gd name="connsiteX97" fmla="*/ 15087 w 552477"/>
                  <a:gd name="connsiteY97" fmla="*/ 342422 h 734675"/>
                  <a:gd name="connsiteX98" fmla="*/ 10972 w 552477"/>
                  <a:gd name="connsiteY98" fmla="*/ 327335 h 734675"/>
                  <a:gd name="connsiteX99" fmla="*/ 15087 w 552477"/>
                  <a:gd name="connsiteY99" fmla="*/ 316363 h 734675"/>
                  <a:gd name="connsiteX100" fmla="*/ 31545 w 552477"/>
                  <a:gd name="connsiteY100" fmla="*/ 298533 h 734675"/>
                  <a:gd name="connsiteX101" fmla="*/ 37031 w 552477"/>
                  <a:gd name="connsiteY101" fmla="*/ 287561 h 734675"/>
                  <a:gd name="connsiteX102" fmla="*/ 64461 w 552477"/>
                  <a:gd name="connsiteY102" fmla="*/ 282075 h 734675"/>
                  <a:gd name="connsiteX103" fmla="*/ 67205 w 552477"/>
                  <a:gd name="connsiteY103" fmla="*/ 262874 h 734675"/>
                  <a:gd name="connsiteX104" fmla="*/ 67205 w 552477"/>
                  <a:gd name="connsiteY104" fmla="*/ 249159 h 734675"/>
                  <a:gd name="connsiteX105" fmla="*/ 89149 w 552477"/>
                  <a:gd name="connsiteY105" fmla="*/ 240930 h 734675"/>
                  <a:gd name="connsiteX106" fmla="*/ 105607 w 552477"/>
                  <a:gd name="connsiteY106" fmla="*/ 245044 h 734675"/>
                  <a:gd name="connsiteX107" fmla="*/ 115208 w 552477"/>
                  <a:gd name="connsiteY107" fmla="*/ 231329 h 734675"/>
                  <a:gd name="connsiteX108" fmla="*/ 159489 w 552477"/>
                  <a:gd name="connsiteY108" fmla="*/ 217910 h 734675"/>
                  <a:gd name="connsiteX109" fmla="*/ 159553 w 552477"/>
                  <a:gd name="connsiteY109" fmla="*/ 218300 h 734675"/>
                  <a:gd name="connsiteX110" fmla="*/ 169840 w 552477"/>
                  <a:gd name="connsiteY110" fmla="*/ 218300 h 734675"/>
                  <a:gd name="connsiteX111" fmla="*/ 176697 w 552477"/>
                  <a:gd name="connsiteY111" fmla="*/ 204584 h 734675"/>
                  <a:gd name="connsiteX112" fmla="*/ 183555 w 552477"/>
                  <a:gd name="connsiteY112" fmla="*/ 203441 h 734675"/>
                  <a:gd name="connsiteX113" fmla="*/ 206414 w 552477"/>
                  <a:gd name="connsiteY113" fmla="*/ 211442 h 734675"/>
                  <a:gd name="connsiteX114" fmla="*/ 214414 w 552477"/>
                  <a:gd name="connsiteY114" fmla="*/ 211442 h 734675"/>
                  <a:gd name="connsiteX115" fmla="*/ 220129 w 552477"/>
                  <a:gd name="connsiteY115" fmla="*/ 201156 h 734675"/>
                  <a:gd name="connsiteX116" fmla="*/ 226986 w 552477"/>
                  <a:gd name="connsiteY116" fmla="*/ 200013 h 734675"/>
                  <a:gd name="connsiteX117" fmla="*/ 236129 w 552477"/>
                  <a:gd name="connsiteY117" fmla="*/ 186298 h 734675"/>
                  <a:gd name="connsiteX118" fmla="*/ 232701 w 552477"/>
                  <a:gd name="connsiteY118" fmla="*/ 165725 h 734675"/>
                  <a:gd name="connsiteX119" fmla="*/ 250988 w 552477"/>
                  <a:gd name="connsiteY119" fmla="*/ 165725 h 734675"/>
                  <a:gd name="connsiteX120" fmla="*/ 258988 w 552477"/>
                  <a:gd name="connsiteY120" fmla="*/ 156581 h 734675"/>
                  <a:gd name="connsiteX121" fmla="*/ 279562 w 552477"/>
                  <a:gd name="connsiteY121" fmla="*/ 157724 h 734675"/>
                  <a:gd name="connsiteX122" fmla="*/ 286418 w 552477"/>
                  <a:gd name="connsiteY122" fmla="*/ 155438 h 734675"/>
                  <a:gd name="connsiteX123" fmla="*/ 288705 w 552477"/>
                  <a:gd name="connsiteY123" fmla="*/ 144009 h 734675"/>
                  <a:gd name="connsiteX124" fmla="*/ 285276 w 552477"/>
                  <a:gd name="connsiteY124" fmla="*/ 123436 h 734675"/>
                  <a:gd name="connsiteX125" fmla="*/ 290990 w 552477"/>
                  <a:gd name="connsiteY125" fmla="*/ 116579 h 734675"/>
                  <a:gd name="connsiteX126" fmla="*/ 302420 w 552477"/>
                  <a:gd name="connsiteY126" fmla="*/ 113150 h 734675"/>
                  <a:gd name="connsiteX127" fmla="*/ 318421 w 552477"/>
                  <a:gd name="connsiteY127" fmla="*/ 115436 h 734675"/>
                  <a:gd name="connsiteX128" fmla="*/ 318421 w 552477"/>
                  <a:gd name="connsiteY128" fmla="*/ 91434 h 734675"/>
                  <a:gd name="connsiteX129" fmla="*/ 309277 w 552477"/>
                  <a:gd name="connsiteY129" fmla="*/ 82291 h 734675"/>
                  <a:gd name="connsiteX130" fmla="*/ 310420 w 552477"/>
                  <a:gd name="connsiteY130" fmla="*/ 57147 h 734675"/>
                  <a:gd name="connsiteX131" fmla="*/ 317278 w 552477"/>
                  <a:gd name="connsiteY131" fmla="*/ 51432 h 734675"/>
                  <a:gd name="connsiteX132" fmla="*/ 346994 w 552477"/>
                  <a:gd name="connsiteY132" fmla="*/ 49146 h 734675"/>
                  <a:gd name="connsiteX133" fmla="*/ 377853 w 552477"/>
                  <a:gd name="connsiteY133" fmla="*/ 29716 h 734675"/>
                  <a:gd name="connsiteX134" fmla="*/ 378996 w 552477"/>
                  <a:gd name="connsiteY134" fmla="*/ 8001 h 734675"/>
                  <a:gd name="connsiteX0" fmla="*/ 384711 w 624564"/>
                  <a:gd name="connsiteY0" fmla="*/ 0 h 734675"/>
                  <a:gd name="connsiteX1" fmla="*/ 394997 w 624564"/>
                  <a:gd name="connsiteY1" fmla="*/ 6858 h 734675"/>
                  <a:gd name="connsiteX2" fmla="*/ 405283 w 624564"/>
                  <a:gd name="connsiteY2" fmla="*/ 19430 h 734675"/>
                  <a:gd name="connsiteX3" fmla="*/ 414427 w 624564"/>
                  <a:gd name="connsiteY3" fmla="*/ 34288 h 734675"/>
                  <a:gd name="connsiteX4" fmla="*/ 424714 w 624564"/>
                  <a:gd name="connsiteY4" fmla="*/ 36574 h 734675"/>
                  <a:gd name="connsiteX5" fmla="*/ 425857 w 624564"/>
                  <a:gd name="connsiteY5" fmla="*/ 56004 h 734675"/>
                  <a:gd name="connsiteX6" fmla="*/ 431571 w 624564"/>
                  <a:gd name="connsiteY6" fmla="*/ 62861 h 734675"/>
                  <a:gd name="connsiteX7" fmla="*/ 441857 w 624564"/>
                  <a:gd name="connsiteY7" fmla="*/ 67433 h 734675"/>
                  <a:gd name="connsiteX8" fmla="*/ 449858 w 624564"/>
                  <a:gd name="connsiteY8" fmla="*/ 66290 h 734675"/>
                  <a:gd name="connsiteX9" fmla="*/ 464264 w 624564"/>
                  <a:gd name="connsiteY9" fmla="*/ 68307 h 734675"/>
                  <a:gd name="connsiteX10" fmla="*/ 456716 w 624564"/>
                  <a:gd name="connsiteY10" fmla="*/ 79091 h 734675"/>
                  <a:gd name="connsiteX11" fmla="*/ 457309 w 624564"/>
                  <a:gd name="connsiteY11" fmla="*/ 82595 h 734675"/>
                  <a:gd name="connsiteX12" fmla="*/ 462431 w 624564"/>
                  <a:gd name="connsiteY12" fmla="*/ 86863 h 734675"/>
                  <a:gd name="connsiteX13" fmla="*/ 479574 w 624564"/>
                  <a:gd name="connsiteY13" fmla="*/ 82291 h 734675"/>
                  <a:gd name="connsiteX14" fmla="*/ 516148 w 624564"/>
                  <a:gd name="connsiteY14" fmla="*/ 89149 h 734675"/>
                  <a:gd name="connsiteX15" fmla="*/ 534435 w 624564"/>
                  <a:gd name="connsiteY15" fmla="*/ 94863 h 734675"/>
                  <a:gd name="connsiteX16" fmla="*/ 540150 w 624564"/>
                  <a:gd name="connsiteY16" fmla="*/ 99435 h 734675"/>
                  <a:gd name="connsiteX17" fmla="*/ 542435 w 624564"/>
                  <a:gd name="connsiteY17" fmla="*/ 98292 h 734675"/>
                  <a:gd name="connsiteX18" fmla="*/ 542435 w 624564"/>
                  <a:gd name="connsiteY18" fmla="*/ 107435 h 734675"/>
                  <a:gd name="connsiteX19" fmla="*/ 534435 w 624564"/>
                  <a:gd name="connsiteY19" fmla="*/ 110864 h 734675"/>
                  <a:gd name="connsiteX20" fmla="*/ 532149 w 624564"/>
                  <a:gd name="connsiteY20" fmla="*/ 118865 h 734675"/>
                  <a:gd name="connsiteX21" fmla="*/ 526435 w 624564"/>
                  <a:gd name="connsiteY21" fmla="*/ 120008 h 734675"/>
                  <a:gd name="connsiteX22" fmla="*/ 524148 w 624564"/>
                  <a:gd name="connsiteY22" fmla="*/ 140580 h 734675"/>
                  <a:gd name="connsiteX23" fmla="*/ 536721 w 624564"/>
                  <a:gd name="connsiteY23" fmla="*/ 152010 h 734675"/>
                  <a:gd name="connsiteX24" fmla="*/ 544722 w 624564"/>
                  <a:gd name="connsiteY24" fmla="*/ 153153 h 734675"/>
                  <a:gd name="connsiteX25" fmla="*/ 552477 w 624564"/>
                  <a:gd name="connsiteY25" fmla="*/ 162016 h 734675"/>
                  <a:gd name="connsiteX26" fmla="*/ 552477 w 624564"/>
                  <a:gd name="connsiteY26" fmla="*/ 162628 h 734675"/>
                  <a:gd name="connsiteX27" fmla="*/ 536721 w 624564"/>
                  <a:gd name="connsiteY27" fmla="*/ 184012 h 734675"/>
                  <a:gd name="connsiteX28" fmla="*/ 523006 w 624564"/>
                  <a:gd name="connsiteY28" fmla="*/ 196584 h 734675"/>
                  <a:gd name="connsiteX29" fmla="*/ 523006 w 624564"/>
                  <a:gd name="connsiteY29" fmla="*/ 203441 h 734675"/>
                  <a:gd name="connsiteX30" fmla="*/ 534435 w 624564"/>
                  <a:gd name="connsiteY30" fmla="*/ 217157 h 734675"/>
                  <a:gd name="connsiteX31" fmla="*/ 527577 w 624564"/>
                  <a:gd name="connsiteY31" fmla="*/ 232015 h 734675"/>
                  <a:gd name="connsiteX32" fmla="*/ 512720 w 624564"/>
                  <a:gd name="connsiteY32" fmla="*/ 252587 h 734675"/>
                  <a:gd name="connsiteX33" fmla="*/ 517291 w 624564"/>
                  <a:gd name="connsiteY33" fmla="*/ 261731 h 734675"/>
                  <a:gd name="connsiteX34" fmla="*/ 510433 w 624564"/>
                  <a:gd name="connsiteY34" fmla="*/ 275446 h 734675"/>
                  <a:gd name="connsiteX35" fmla="*/ 515005 w 624564"/>
                  <a:gd name="connsiteY35" fmla="*/ 293733 h 734675"/>
                  <a:gd name="connsiteX36" fmla="*/ 527577 w 624564"/>
                  <a:gd name="connsiteY36" fmla="*/ 305162 h 734675"/>
                  <a:gd name="connsiteX37" fmla="*/ 542435 w 624564"/>
                  <a:gd name="connsiteY37" fmla="*/ 306305 h 734675"/>
                  <a:gd name="connsiteX38" fmla="*/ 549293 w 624564"/>
                  <a:gd name="connsiteY38" fmla="*/ 309734 h 734675"/>
                  <a:gd name="connsiteX39" fmla="*/ 552477 w 624564"/>
                  <a:gd name="connsiteY39" fmla="*/ 309734 h 734675"/>
                  <a:gd name="connsiteX40" fmla="*/ 624561 w 624564"/>
                  <a:gd name="connsiteY40" fmla="*/ 349343 h 734675"/>
                  <a:gd name="connsiteX41" fmla="*/ 552477 w 624564"/>
                  <a:gd name="connsiteY41" fmla="*/ 419288 h 734675"/>
                  <a:gd name="connsiteX42" fmla="*/ 532149 w 624564"/>
                  <a:gd name="connsiteY42" fmla="*/ 450314 h 734675"/>
                  <a:gd name="connsiteX43" fmla="*/ 529863 w 624564"/>
                  <a:gd name="connsiteY43" fmla="*/ 472030 h 734675"/>
                  <a:gd name="connsiteX44" fmla="*/ 547007 w 624564"/>
                  <a:gd name="connsiteY44" fmla="*/ 490317 h 734675"/>
                  <a:gd name="connsiteX45" fmla="*/ 552477 w 624564"/>
                  <a:gd name="connsiteY45" fmla="*/ 491411 h 734675"/>
                  <a:gd name="connsiteX46" fmla="*/ 552477 w 624564"/>
                  <a:gd name="connsiteY46" fmla="*/ 572641 h 734675"/>
                  <a:gd name="connsiteX47" fmla="*/ 545864 w 624564"/>
                  <a:gd name="connsiteY47" fmla="*/ 567350 h 734675"/>
                  <a:gd name="connsiteX48" fmla="*/ 522548 w 624564"/>
                  <a:gd name="connsiteY48" fmla="*/ 552264 h 734675"/>
                  <a:gd name="connsiteX49" fmla="*/ 503347 w 624564"/>
                  <a:gd name="connsiteY49" fmla="*/ 560493 h 734675"/>
                  <a:gd name="connsiteX50" fmla="*/ 469059 w 624564"/>
                  <a:gd name="connsiteY50" fmla="*/ 556378 h 734675"/>
                  <a:gd name="connsiteX51" fmla="*/ 455344 w 624564"/>
                  <a:gd name="connsiteY51" fmla="*/ 550892 h 734675"/>
                  <a:gd name="connsiteX52" fmla="*/ 421056 w 624564"/>
                  <a:gd name="connsiteY52" fmla="*/ 533062 h 734675"/>
                  <a:gd name="connsiteX53" fmla="*/ 399112 w 624564"/>
                  <a:gd name="connsiteY53" fmla="*/ 534434 h 734675"/>
                  <a:gd name="connsiteX54" fmla="*/ 360709 w 624564"/>
                  <a:gd name="connsiteY54" fmla="*/ 594781 h 734675"/>
                  <a:gd name="connsiteX55" fmla="*/ 360709 w 624564"/>
                  <a:gd name="connsiteY55" fmla="*/ 622211 h 734675"/>
                  <a:gd name="connsiteX56" fmla="*/ 352480 w 624564"/>
                  <a:gd name="connsiteY56" fmla="*/ 622211 h 734675"/>
                  <a:gd name="connsiteX57" fmla="*/ 351109 w 624564"/>
                  <a:gd name="connsiteY57" fmla="*/ 633183 h 734675"/>
                  <a:gd name="connsiteX58" fmla="*/ 338765 w 624564"/>
                  <a:gd name="connsiteY58" fmla="*/ 633183 h 734675"/>
                  <a:gd name="connsiteX59" fmla="*/ 316821 w 624564"/>
                  <a:gd name="connsiteY59" fmla="*/ 642784 h 734675"/>
                  <a:gd name="connsiteX60" fmla="*/ 307220 w 624564"/>
                  <a:gd name="connsiteY60" fmla="*/ 638669 h 734675"/>
                  <a:gd name="connsiteX61" fmla="*/ 303106 w 624564"/>
                  <a:gd name="connsiteY61" fmla="*/ 652384 h 734675"/>
                  <a:gd name="connsiteX62" fmla="*/ 292133 w 624564"/>
                  <a:gd name="connsiteY62" fmla="*/ 664728 h 734675"/>
                  <a:gd name="connsiteX63" fmla="*/ 278418 w 624564"/>
                  <a:gd name="connsiteY63" fmla="*/ 660613 h 734675"/>
                  <a:gd name="connsiteX64" fmla="*/ 249616 w 624564"/>
                  <a:gd name="connsiteY64" fmla="*/ 672957 h 734675"/>
                  <a:gd name="connsiteX65" fmla="*/ 237273 w 624564"/>
                  <a:gd name="connsiteY65" fmla="*/ 685301 h 734675"/>
                  <a:gd name="connsiteX66" fmla="*/ 234530 w 624564"/>
                  <a:gd name="connsiteY66" fmla="*/ 699016 h 734675"/>
                  <a:gd name="connsiteX67" fmla="*/ 212585 w 624564"/>
                  <a:gd name="connsiteY67" fmla="*/ 699016 h 734675"/>
                  <a:gd name="connsiteX68" fmla="*/ 201613 w 624564"/>
                  <a:gd name="connsiteY68" fmla="*/ 694901 h 734675"/>
                  <a:gd name="connsiteX69" fmla="*/ 193384 w 624564"/>
                  <a:gd name="connsiteY69" fmla="*/ 701759 h 734675"/>
                  <a:gd name="connsiteX70" fmla="*/ 187898 w 624564"/>
                  <a:gd name="connsiteY70" fmla="*/ 720960 h 734675"/>
                  <a:gd name="connsiteX71" fmla="*/ 171440 w 624564"/>
                  <a:gd name="connsiteY71" fmla="*/ 734675 h 734675"/>
                  <a:gd name="connsiteX72" fmla="*/ 130294 w 624564"/>
                  <a:gd name="connsiteY72" fmla="*/ 704502 h 734675"/>
                  <a:gd name="connsiteX73" fmla="*/ 133037 w 624564"/>
                  <a:gd name="connsiteY73" fmla="*/ 682558 h 734675"/>
                  <a:gd name="connsiteX74" fmla="*/ 127551 w 624564"/>
                  <a:gd name="connsiteY74" fmla="*/ 663356 h 734675"/>
                  <a:gd name="connsiteX75" fmla="*/ 137152 w 624564"/>
                  <a:gd name="connsiteY75" fmla="*/ 651013 h 734675"/>
                  <a:gd name="connsiteX76" fmla="*/ 130294 w 624564"/>
                  <a:gd name="connsiteY76" fmla="*/ 633183 h 734675"/>
                  <a:gd name="connsiteX77" fmla="*/ 108350 w 624564"/>
                  <a:gd name="connsiteY77" fmla="*/ 631811 h 734675"/>
                  <a:gd name="connsiteX78" fmla="*/ 102864 w 624564"/>
                  <a:gd name="connsiteY78" fmla="*/ 611239 h 734675"/>
                  <a:gd name="connsiteX79" fmla="*/ 127551 w 624564"/>
                  <a:gd name="connsiteY79" fmla="*/ 605753 h 734675"/>
                  <a:gd name="connsiteX80" fmla="*/ 124808 w 624564"/>
                  <a:gd name="connsiteY80" fmla="*/ 590666 h 734675"/>
                  <a:gd name="connsiteX81" fmla="*/ 126180 w 624564"/>
                  <a:gd name="connsiteY81" fmla="*/ 576951 h 734675"/>
                  <a:gd name="connsiteX82" fmla="*/ 126180 w 624564"/>
                  <a:gd name="connsiteY82" fmla="*/ 571465 h 734675"/>
                  <a:gd name="connsiteX83" fmla="*/ 112465 w 624564"/>
                  <a:gd name="connsiteY83" fmla="*/ 557750 h 734675"/>
                  <a:gd name="connsiteX84" fmla="*/ 109722 w 624564"/>
                  <a:gd name="connsiteY84" fmla="*/ 538548 h 734675"/>
                  <a:gd name="connsiteX85" fmla="*/ 131666 w 624564"/>
                  <a:gd name="connsiteY85" fmla="*/ 527576 h 734675"/>
                  <a:gd name="connsiteX86" fmla="*/ 138523 w 624564"/>
                  <a:gd name="connsiteY86" fmla="*/ 519347 h 734675"/>
                  <a:gd name="connsiteX87" fmla="*/ 138523 w 624564"/>
                  <a:gd name="connsiteY87" fmla="*/ 490545 h 734675"/>
                  <a:gd name="connsiteX88" fmla="*/ 135780 w 624564"/>
                  <a:gd name="connsiteY88" fmla="*/ 452143 h 734675"/>
                  <a:gd name="connsiteX89" fmla="*/ 126180 w 624564"/>
                  <a:gd name="connsiteY89" fmla="*/ 438428 h 734675"/>
                  <a:gd name="connsiteX90" fmla="*/ 93263 w 624564"/>
                  <a:gd name="connsiteY90" fmla="*/ 437056 h 734675"/>
                  <a:gd name="connsiteX91" fmla="*/ 71319 w 624564"/>
                  <a:gd name="connsiteY91" fmla="*/ 450771 h 734675"/>
                  <a:gd name="connsiteX92" fmla="*/ 50746 w 624564"/>
                  <a:gd name="connsiteY92" fmla="*/ 439799 h 734675"/>
                  <a:gd name="connsiteX93" fmla="*/ 48003 w 624564"/>
                  <a:gd name="connsiteY93" fmla="*/ 449400 h 734675"/>
                  <a:gd name="connsiteX94" fmla="*/ 35660 w 624564"/>
                  <a:gd name="connsiteY94" fmla="*/ 448028 h 734675"/>
                  <a:gd name="connsiteX95" fmla="*/ 26059 w 624564"/>
                  <a:gd name="connsiteY95" fmla="*/ 435685 h 734675"/>
                  <a:gd name="connsiteX96" fmla="*/ 0 w 624564"/>
                  <a:gd name="connsiteY96" fmla="*/ 426084 h 734675"/>
                  <a:gd name="connsiteX97" fmla="*/ 2743 w 624564"/>
                  <a:gd name="connsiteY97" fmla="*/ 361623 h 734675"/>
                  <a:gd name="connsiteX98" fmla="*/ 15087 w 624564"/>
                  <a:gd name="connsiteY98" fmla="*/ 342422 h 734675"/>
                  <a:gd name="connsiteX99" fmla="*/ 10972 w 624564"/>
                  <a:gd name="connsiteY99" fmla="*/ 327335 h 734675"/>
                  <a:gd name="connsiteX100" fmla="*/ 15087 w 624564"/>
                  <a:gd name="connsiteY100" fmla="*/ 316363 h 734675"/>
                  <a:gd name="connsiteX101" fmla="*/ 31545 w 624564"/>
                  <a:gd name="connsiteY101" fmla="*/ 298533 h 734675"/>
                  <a:gd name="connsiteX102" fmla="*/ 37031 w 624564"/>
                  <a:gd name="connsiteY102" fmla="*/ 287561 h 734675"/>
                  <a:gd name="connsiteX103" fmla="*/ 64461 w 624564"/>
                  <a:gd name="connsiteY103" fmla="*/ 282075 h 734675"/>
                  <a:gd name="connsiteX104" fmla="*/ 67205 w 624564"/>
                  <a:gd name="connsiteY104" fmla="*/ 262874 h 734675"/>
                  <a:gd name="connsiteX105" fmla="*/ 67205 w 624564"/>
                  <a:gd name="connsiteY105" fmla="*/ 249159 h 734675"/>
                  <a:gd name="connsiteX106" fmla="*/ 89149 w 624564"/>
                  <a:gd name="connsiteY106" fmla="*/ 240930 h 734675"/>
                  <a:gd name="connsiteX107" fmla="*/ 105607 w 624564"/>
                  <a:gd name="connsiteY107" fmla="*/ 245044 h 734675"/>
                  <a:gd name="connsiteX108" fmla="*/ 115208 w 624564"/>
                  <a:gd name="connsiteY108" fmla="*/ 231329 h 734675"/>
                  <a:gd name="connsiteX109" fmla="*/ 159489 w 624564"/>
                  <a:gd name="connsiteY109" fmla="*/ 217910 h 734675"/>
                  <a:gd name="connsiteX110" fmla="*/ 159553 w 624564"/>
                  <a:gd name="connsiteY110" fmla="*/ 218300 h 734675"/>
                  <a:gd name="connsiteX111" fmla="*/ 169840 w 624564"/>
                  <a:gd name="connsiteY111" fmla="*/ 218300 h 734675"/>
                  <a:gd name="connsiteX112" fmla="*/ 176697 w 624564"/>
                  <a:gd name="connsiteY112" fmla="*/ 204584 h 734675"/>
                  <a:gd name="connsiteX113" fmla="*/ 183555 w 624564"/>
                  <a:gd name="connsiteY113" fmla="*/ 203441 h 734675"/>
                  <a:gd name="connsiteX114" fmla="*/ 206414 w 624564"/>
                  <a:gd name="connsiteY114" fmla="*/ 211442 h 734675"/>
                  <a:gd name="connsiteX115" fmla="*/ 214414 w 624564"/>
                  <a:gd name="connsiteY115" fmla="*/ 211442 h 734675"/>
                  <a:gd name="connsiteX116" fmla="*/ 220129 w 624564"/>
                  <a:gd name="connsiteY116" fmla="*/ 201156 h 734675"/>
                  <a:gd name="connsiteX117" fmla="*/ 226986 w 624564"/>
                  <a:gd name="connsiteY117" fmla="*/ 200013 h 734675"/>
                  <a:gd name="connsiteX118" fmla="*/ 236129 w 624564"/>
                  <a:gd name="connsiteY118" fmla="*/ 186298 h 734675"/>
                  <a:gd name="connsiteX119" fmla="*/ 232701 w 624564"/>
                  <a:gd name="connsiteY119" fmla="*/ 165725 h 734675"/>
                  <a:gd name="connsiteX120" fmla="*/ 250988 w 624564"/>
                  <a:gd name="connsiteY120" fmla="*/ 165725 h 734675"/>
                  <a:gd name="connsiteX121" fmla="*/ 258988 w 624564"/>
                  <a:gd name="connsiteY121" fmla="*/ 156581 h 734675"/>
                  <a:gd name="connsiteX122" fmla="*/ 279562 w 624564"/>
                  <a:gd name="connsiteY122" fmla="*/ 157724 h 734675"/>
                  <a:gd name="connsiteX123" fmla="*/ 286418 w 624564"/>
                  <a:gd name="connsiteY123" fmla="*/ 155438 h 734675"/>
                  <a:gd name="connsiteX124" fmla="*/ 288705 w 624564"/>
                  <a:gd name="connsiteY124" fmla="*/ 144009 h 734675"/>
                  <a:gd name="connsiteX125" fmla="*/ 285276 w 624564"/>
                  <a:gd name="connsiteY125" fmla="*/ 123436 h 734675"/>
                  <a:gd name="connsiteX126" fmla="*/ 290990 w 624564"/>
                  <a:gd name="connsiteY126" fmla="*/ 116579 h 734675"/>
                  <a:gd name="connsiteX127" fmla="*/ 302420 w 624564"/>
                  <a:gd name="connsiteY127" fmla="*/ 113150 h 734675"/>
                  <a:gd name="connsiteX128" fmla="*/ 318421 w 624564"/>
                  <a:gd name="connsiteY128" fmla="*/ 115436 h 734675"/>
                  <a:gd name="connsiteX129" fmla="*/ 318421 w 624564"/>
                  <a:gd name="connsiteY129" fmla="*/ 91434 h 734675"/>
                  <a:gd name="connsiteX130" fmla="*/ 309277 w 624564"/>
                  <a:gd name="connsiteY130" fmla="*/ 82291 h 734675"/>
                  <a:gd name="connsiteX131" fmla="*/ 310420 w 624564"/>
                  <a:gd name="connsiteY131" fmla="*/ 57147 h 734675"/>
                  <a:gd name="connsiteX132" fmla="*/ 317278 w 624564"/>
                  <a:gd name="connsiteY132" fmla="*/ 51432 h 734675"/>
                  <a:gd name="connsiteX133" fmla="*/ 346994 w 624564"/>
                  <a:gd name="connsiteY133" fmla="*/ 49146 h 734675"/>
                  <a:gd name="connsiteX134" fmla="*/ 377853 w 624564"/>
                  <a:gd name="connsiteY134" fmla="*/ 29716 h 734675"/>
                  <a:gd name="connsiteX135" fmla="*/ 378996 w 624564"/>
                  <a:gd name="connsiteY135" fmla="*/ 8001 h 734675"/>
                  <a:gd name="connsiteX136" fmla="*/ 384711 w 624564"/>
                  <a:gd name="connsiteY136" fmla="*/ 0 h 734675"/>
                  <a:gd name="connsiteX0" fmla="*/ 624561 w 716001"/>
                  <a:gd name="connsiteY0" fmla="*/ 349343 h 734675"/>
                  <a:gd name="connsiteX1" fmla="*/ 552477 w 716001"/>
                  <a:gd name="connsiteY1" fmla="*/ 419288 h 734675"/>
                  <a:gd name="connsiteX2" fmla="*/ 532149 w 716001"/>
                  <a:gd name="connsiteY2" fmla="*/ 450314 h 734675"/>
                  <a:gd name="connsiteX3" fmla="*/ 529863 w 716001"/>
                  <a:gd name="connsiteY3" fmla="*/ 472030 h 734675"/>
                  <a:gd name="connsiteX4" fmla="*/ 547007 w 716001"/>
                  <a:gd name="connsiteY4" fmla="*/ 490317 h 734675"/>
                  <a:gd name="connsiteX5" fmla="*/ 552477 w 716001"/>
                  <a:gd name="connsiteY5" fmla="*/ 491411 h 734675"/>
                  <a:gd name="connsiteX6" fmla="*/ 552477 w 716001"/>
                  <a:gd name="connsiteY6" fmla="*/ 572641 h 734675"/>
                  <a:gd name="connsiteX7" fmla="*/ 545864 w 716001"/>
                  <a:gd name="connsiteY7" fmla="*/ 567350 h 734675"/>
                  <a:gd name="connsiteX8" fmla="*/ 522548 w 716001"/>
                  <a:gd name="connsiteY8" fmla="*/ 552264 h 734675"/>
                  <a:gd name="connsiteX9" fmla="*/ 503347 w 716001"/>
                  <a:gd name="connsiteY9" fmla="*/ 560493 h 734675"/>
                  <a:gd name="connsiteX10" fmla="*/ 469059 w 716001"/>
                  <a:gd name="connsiteY10" fmla="*/ 556378 h 734675"/>
                  <a:gd name="connsiteX11" fmla="*/ 455344 w 716001"/>
                  <a:gd name="connsiteY11" fmla="*/ 550892 h 734675"/>
                  <a:gd name="connsiteX12" fmla="*/ 421056 w 716001"/>
                  <a:gd name="connsiteY12" fmla="*/ 533062 h 734675"/>
                  <a:gd name="connsiteX13" fmla="*/ 399112 w 716001"/>
                  <a:gd name="connsiteY13" fmla="*/ 534434 h 734675"/>
                  <a:gd name="connsiteX14" fmla="*/ 360709 w 716001"/>
                  <a:gd name="connsiteY14" fmla="*/ 594781 h 734675"/>
                  <a:gd name="connsiteX15" fmla="*/ 360709 w 716001"/>
                  <a:gd name="connsiteY15" fmla="*/ 622211 h 734675"/>
                  <a:gd name="connsiteX16" fmla="*/ 352480 w 716001"/>
                  <a:gd name="connsiteY16" fmla="*/ 622211 h 734675"/>
                  <a:gd name="connsiteX17" fmla="*/ 351109 w 716001"/>
                  <a:gd name="connsiteY17" fmla="*/ 633183 h 734675"/>
                  <a:gd name="connsiteX18" fmla="*/ 338765 w 716001"/>
                  <a:gd name="connsiteY18" fmla="*/ 633183 h 734675"/>
                  <a:gd name="connsiteX19" fmla="*/ 316821 w 716001"/>
                  <a:gd name="connsiteY19" fmla="*/ 642784 h 734675"/>
                  <a:gd name="connsiteX20" fmla="*/ 307220 w 716001"/>
                  <a:gd name="connsiteY20" fmla="*/ 638669 h 734675"/>
                  <a:gd name="connsiteX21" fmla="*/ 303106 w 716001"/>
                  <a:gd name="connsiteY21" fmla="*/ 652384 h 734675"/>
                  <a:gd name="connsiteX22" fmla="*/ 292133 w 716001"/>
                  <a:gd name="connsiteY22" fmla="*/ 664728 h 734675"/>
                  <a:gd name="connsiteX23" fmla="*/ 278418 w 716001"/>
                  <a:gd name="connsiteY23" fmla="*/ 660613 h 734675"/>
                  <a:gd name="connsiteX24" fmla="*/ 249616 w 716001"/>
                  <a:gd name="connsiteY24" fmla="*/ 672957 h 734675"/>
                  <a:gd name="connsiteX25" fmla="*/ 237273 w 716001"/>
                  <a:gd name="connsiteY25" fmla="*/ 685301 h 734675"/>
                  <a:gd name="connsiteX26" fmla="*/ 234530 w 716001"/>
                  <a:gd name="connsiteY26" fmla="*/ 699016 h 734675"/>
                  <a:gd name="connsiteX27" fmla="*/ 212585 w 716001"/>
                  <a:gd name="connsiteY27" fmla="*/ 699016 h 734675"/>
                  <a:gd name="connsiteX28" fmla="*/ 201613 w 716001"/>
                  <a:gd name="connsiteY28" fmla="*/ 694901 h 734675"/>
                  <a:gd name="connsiteX29" fmla="*/ 193384 w 716001"/>
                  <a:gd name="connsiteY29" fmla="*/ 701759 h 734675"/>
                  <a:gd name="connsiteX30" fmla="*/ 187898 w 716001"/>
                  <a:gd name="connsiteY30" fmla="*/ 720960 h 734675"/>
                  <a:gd name="connsiteX31" fmla="*/ 171440 w 716001"/>
                  <a:gd name="connsiteY31" fmla="*/ 734675 h 734675"/>
                  <a:gd name="connsiteX32" fmla="*/ 130294 w 716001"/>
                  <a:gd name="connsiteY32" fmla="*/ 704502 h 734675"/>
                  <a:gd name="connsiteX33" fmla="*/ 133037 w 716001"/>
                  <a:gd name="connsiteY33" fmla="*/ 682558 h 734675"/>
                  <a:gd name="connsiteX34" fmla="*/ 127551 w 716001"/>
                  <a:gd name="connsiteY34" fmla="*/ 663356 h 734675"/>
                  <a:gd name="connsiteX35" fmla="*/ 137152 w 716001"/>
                  <a:gd name="connsiteY35" fmla="*/ 651013 h 734675"/>
                  <a:gd name="connsiteX36" fmla="*/ 130294 w 716001"/>
                  <a:gd name="connsiteY36" fmla="*/ 633183 h 734675"/>
                  <a:gd name="connsiteX37" fmla="*/ 108350 w 716001"/>
                  <a:gd name="connsiteY37" fmla="*/ 631811 h 734675"/>
                  <a:gd name="connsiteX38" fmla="*/ 102864 w 716001"/>
                  <a:gd name="connsiteY38" fmla="*/ 611239 h 734675"/>
                  <a:gd name="connsiteX39" fmla="*/ 127551 w 716001"/>
                  <a:gd name="connsiteY39" fmla="*/ 605753 h 734675"/>
                  <a:gd name="connsiteX40" fmla="*/ 124808 w 716001"/>
                  <a:gd name="connsiteY40" fmla="*/ 590666 h 734675"/>
                  <a:gd name="connsiteX41" fmla="*/ 126180 w 716001"/>
                  <a:gd name="connsiteY41" fmla="*/ 576951 h 734675"/>
                  <a:gd name="connsiteX42" fmla="*/ 126180 w 716001"/>
                  <a:gd name="connsiteY42" fmla="*/ 571465 h 734675"/>
                  <a:gd name="connsiteX43" fmla="*/ 112465 w 716001"/>
                  <a:gd name="connsiteY43" fmla="*/ 557750 h 734675"/>
                  <a:gd name="connsiteX44" fmla="*/ 109722 w 716001"/>
                  <a:gd name="connsiteY44" fmla="*/ 538548 h 734675"/>
                  <a:gd name="connsiteX45" fmla="*/ 131666 w 716001"/>
                  <a:gd name="connsiteY45" fmla="*/ 527576 h 734675"/>
                  <a:gd name="connsiteX46" fmla="*/ 138523 w 716001"/>
                  <a:gd name="connsiteY46" fmla="*/ 519347 h 734675"/>
                  <a:gd name="connsiteX47" fmla="*/ 138523 w 716001"/>
                  <a:gd name="connsiteY47" fmla="*/ 490545 h 734675"/>
                  <a:gd name="connsiteX48" fmla="*/ 135780 w 716001"/>
                  <a:gd name="connsiteY48" fmla="*/ 452143 h 734675"/>
                  <a:gd name="connsiteX49" fmla="*/ 126180 w 716001"/>
                  <a:gd name="connsiteY49" fmla="*/ 438428 h 734675"/>
                  <a:gd name="connsiteX50" fmla="*/ 93263 w 716001"/>
                  <a:gd name="connsiteY50" fmla="*/ 437056 h 734675"/>
                  <a:gd name="connsiteX51" fmla="*/ 71319 w 716001"/>
                  <a:gd name="connsiteY51" fmla="*/ 450771 h 734675"/>
                  <a:gd name="connsiteX52" fmla="*/ 50746 w 716001"/>
                  <a:gd name="connsiteY52" fmla="*/ 439799 h 734675"/>
                  <a:gd name="connsiteX53" fmla="*/ 48003 w 716001"/>
                  <a:gd name="connsiteY53" fmla="*/ 449400 h 734675"/>
                  <a:gd name="connsiteX54" fmla="*/ 35660 w 716001"/>
                  <a:gd name="connsiteY54" fmla="*/ 448028 h 734675"/>
                  <a:gd name="connsiteX55" fmla="*/ 26059 w 716001"/>
                  <a:gd name="connsiteY55" fmla="*/ 435685 h 734675"/>
                  <a:gd name="connsiteX56" fmla="*/ 0 w 716001"/>
                  <a:gd name="connsiteY56" fmla="*/ 426084 h 734675"/>
                  <a:gd name="connsiteX57" fmla="*/ 2743 w 716001"/>
                  <a:gd name="connsiteY57" fmla="*/ 361623 h 734675"/>
                  <a:gd name="connsiteX58" fmla="*/ 15087 w 716001"/>
                  <a:gd name="connsiteY58" fmla="*/ 342422 h 734675"/>
                  <a:gd name="connsiteX59" fmla="*/ 10972 w 716001"/>
                  <a:gd name="connsiteY59" fmla="*/ 327335 h 734675"/>
                  <a:gd name="connsiteX60" fmla="*/ 15087 w 716001"/>
                  <a:gd name="connsiteY60" fmla="*/ 316363 h 734675"/>
                  <a:gd name="connsiteX61" fmla="*/ 31545 w 716001"/>
                  <a:gd name="connsiteY61" fmla="*/ 298533 h 734675"/>
                  <a:gd name="connsiteX62" fmla="*/ 37031 w 716001"/>
                  <a:gd name="connsiteY62" fmla="*/ 287561 h 734675"/>
                  <a:gd name="connsiteX63" fmla="*/ 64461 w 716001"/>
                  <a:gd name="connsiteY63" fmla="*/ 282075 h 734675"/>
                  <a:gd name="connsiteX64" fmla="*/ 67205 w 716001"/>
                  <a:gd name="connsiteY64" fmla="*/ 262874 h 734675"/>
                  <a:gd name="connsiteX65" fmla="*/ 67205 w 716001"/>
                  <a:gd name="connsiteY65" fmla="*/ 249159 h 734675"/>
                  <a:gd name="connsiteX66" fmla="*/ 89149 w 716001"/>
                  <a:gd name="connsiteY66" fmla="*/ 240930 h 734675"/>
                  <a:gd name="connsiteX67" fmla="*/ 105607 w 716001"/>
                  <a:gd name="connsiteY67" fmla="*/ 245044 h 734675"/>
                  <a:gd name="connsiteX68" fmla="*/ 115208 w 716001"/>
                  <a:gd name="connsiteY68" fmla="*/ 231329 h 734675"/>
                  <a:gd name="connsiteX69" fmla="*/ 159489 w 716001"/>
                  <a:gd name="connsiteY69" fmla="*/ 217910 h 734675"/>
                  <a:gd name="connsiteX70" fmla="*/ 159553 w 716001"/>
                  <a:gd name="connsiteY70" fmla="*/ 218300 h 734675"/>
                  <a:gd name="connsiteX71" fmla="*/ 169840 w 716001"/>
                  <a:gd name="connsiteY71" fmla="*/ 218300 h 734675"/>
                  <a:gd name="connsiteX72" fmla="*/ 176697 w 716001"/>
                  <a:gd name="connsiteY72" fmla="*/ 204584 h 734675"/>
                  <a:gd name="connsiteX73" fmla="*/ 183555 w 716001"/>
                  <a:gd name="connsiteY73" fmla="*/ 203441 h 734675"/>
                  <a:gd name="connsiteX74" fmla="*/ 206414 w 716001"/>
                  <a:gd name="connsiteY74" fmla="*/ 211442 h 734675"/>
                  <a:gd name="connsiteX75" fmla="*/ 214414 w 716001"/>
                  <a:gd name="connsiteY75" fmla="*/ 211442 h 734675"/>
                  <a:gd name="connsiteX76" fmla="*/ 220129 w 716001"/>
                  <a:gd name="connsiteY76" fmla="*/ 201156 h 734675"/>
                  <a:gd name="connsiteX77" fmla="*/ 226986 w 716001"/>
                  <a:gd name="connsiteY77" fmla="*/ 200013 h 734675"/>
                  <a:gd name="connsiteX78" fmla="*/ 236129 w 716001"/>
                  <a:gd name="connsiteY78" fmla="*/ 186298 h 734675"/>
                  <a:gd name="connsiteX79" fmla="*/ 232701 w 716001"/>
                  <a:gd name="connsiteY79" fmla="*/ 165725 h 734675"/>
                  <a:gd name="connsiteX80" fmla="*/ 250988 w 716001"/>
                  <a:gd name="connsiteY80" fmla="*/ 165725 h 734675"/>
                  <a:gd name="connsiteX81" fmla="*/ 258988 w 716001"/>
                  <a:gd name="connsiteY81" fmla="*/ 156581 h 734675"/>
                  <a:gd name="connsiteX82" fmla="*/ 279562 w 716001"/>
                  <a:gd name="connsiteY82" fmla="*/ 157724 h 734675"/>
                  <a:gd name="connsiteX83" fmla="*/ 286418 w 716001"/>
                  <a:gd name="connsiteY83" fmla="*/ 155438 h 734675"/>
                  <a:gd name="connsiteX84" fmla="*/ 288705 w 716001"/>
                  <a:gd name="connsiteY84" fmla="*/ 144009 h 734675"/>
                  <a:gd name="connsiteX85" fmla="*/ 285276 w 716001"/>
                  <a:gd name="connsiteY85" fmla="*/ 123436 h 734675"/>
                  <a:gd name="connsiteX86" fmla="*/ 290990 w 716001"/>
                  <a:gd name="connsiteY86" fmla="*/ 116579 h 734675"/>
                  <a:gd name="connsiteX87" fmla="*/ 302420 w 716001"/>
                  <a:gd name="connsiteY87" fmla="*/ 113150 h 734675"/>
                  <a:gd name="connsiteX88" fmla="*/ 318421 w 716001"/>
                  <a:gd name="connsiteY88" fmla="*/ 115436 h 734675"/>
                  <a:gd name="connsiteX89" fmla="*/ 318421 w 716001"/>
                  <a:gd name="connsiteY89" fmla="*/ 91434 h 734675"/>
                  <a:gd name="connsiteX90" fmla="*/ 309277 w 716001"/>
                  <a:gd name="connsiteY90" fmla="*/ 82291 h 734675"/>
                  <a:gd name="connsiteX91" fmla="*/ 310420 w 716001"/>
                  <a:gd name="connsiteY91" fmla="*/ 57147 h 734675"/>
                  <a:gd name="connsiteX92" fmla="*/ 317278 w 716001"/>
                  <a:gd name="connsiteY92" fmla="*/ 51432 h 734675"/>
                  <a:gd name="connsiteX93" fmla="*/ 346994 w 716001"/>
                  <a:gd name="connsiteY93" fmla="*/ 49146 h 734675"/>
                  <a:gd name="connsiteX94" fmla="*/ 377853 w 716001"/>
                  <a:gd name="connsiteY94" fmla="*/ 29716 h 734675"/>
                  <a:gd name="connsiteX95" fmla="*/ 378996 w 716001"/>
                  <a:gd name="connsiteY95" fmla="*/ 8001 h 734675"/>
                  <a:gd name="connsiteX96" fmla="*/ 384711 w 716001"/>
                  <a:gd name="connsiteY96" fmla="*/ 0 h 734675"/>
                  <a:gd name="connsiteX97" fmla="*/ 394997 w 716001"/>
                  <a:gd name="connsiteY97" fmla="*/ 6858 h 734675"/>
                  <a:gd name="connsiteX98" fmla="*/ 405283 w 716001"/>
                  <a:gd name="connsiteY98" fmla="*/ 19430 h 734675"/>
                  <a:gd name="connsiteX99" fmla="*/ 414427 w 716001"/>
                  <a:gd name="connsiteY99" fmla="*/ 34288 h 734675"/>
                  <a:gd name="connsiteX100" fmla="*/ 424714 w 716001"/>
                  <a:gd name="connsiteY100" fmla="*/ 36574 h 734675"/>
                  <a:gd name="connsiteX101" fmla="*/ 425857 w 716001"/>
                  <a:gd name="connsiteY101" fmla="*/ 56004 h 734675"/>
                  <a:gd name="connsiteX102" fmla="*/ 431571 w 716001"/>
                  <a:gd name="connsiteY102" fmla="*/ 62861 h 734675"/>
                  <a:gd name="connsiteX103" fmla="*/ 441857 w 716001"/>
                  <a:gd name="connsiteY103" fmla="*/ 67433 h 734675"/>
                  <a:gd name="connsiteX104" fmla="*/ 449858 w 716001"/>
                  <a:gd name="connsiteY104" fmla="*/ 66290 h 734675"/>
                  <a:gd name="connsiteX105" fmla="*/ 464264 w 716001"/>
                  <a:gd name="connsiteY105" fmla="*/ 68307 h 734675"/>
                  <a:gd name="connsiteX106" fmla="*/ 456716 w 716001"/>
                  <a:gd name="connsiteY106" fmla="*/ 79091 h 734675"/>
                  <a:gd name="connsiteX107" fmla="*/ 457309 w 716001"/>
                  <a:gd name="connsiteY107" fmla="*/ 82595 h 734675"/>
                  <a:gd name="connsiteX108" fmla="*/ 462431 w 716001"/>
                  <a:gd name="connsiteY108" fmla="*/ 86863 h 734675"/>
                  <a:gd name="connsiteX109" fmla="*/ 479574 w 716001"/>
                  <a:gd name="connsiteY109" fmla="*/ 82291 h 734675"/>
                  <a:gd name="connsiteX110" fmla="*/ 516148 w 716001"/>
                  <a:gd name="connsiteY110" fmla="*/ 89149 h 734675"/>
                  <a:gd name="connsiteX111" fmla="*/ 534435 w 716001"/>
                  <a:gd name="connsiteY111" fmla="*/ 94863 h 734675"/>
                  <a:gd name="connsiteX112" fmla="*/ 540150 w 716001"/>
                  <a:gd name="connsiteY112" fmla="*/ 99435 h 734675"/>
                  <a:gd name="connsiteX113" fmla="*/ 542435 w 716001"/>
                  <a:gd name="connsiteY113" fmla="*/ 98292 h 734675"/>
                  <a:gd name="connsiteX114" fmla="*/ 542435 w 716001"/>
                  <a:gd name="connsiteY114" fmla="*/ 107435 h 734675"/>
                  <a:gd name="connsiteX115" fmla="*/ 534435 w 716001"/>
                  <a:gd name="connsiteY115" fmla="*/ 110864 h 734675"/>
                  <a:gd name="connsiteX116" fmla="*/ 532149 w 716001"/>
                  <a:gd name="connsiteY116" fmla="*/ 118865 h 734675"/>
                  <a:gd name="connsiteX117" fmla="*/ 526435 w 716001"/>
                  <a:gd name="connsiteY117" fmla="*/ 120008 h 734675"/>
                  <a:gd name="connsiteX118" fmla="*/ 524148 w 716001"/>
                  <a:gd name="connsiteY118" fmla="*/ 140580 h 734675"/>
                  <a:gd name="connsiteX119" fmla="*/ 536721 w 716001"/>
                  <a:gd name="connsiteY119" fmla="*/ 152010 h 734675"/>
                  <a:gd name="connsiteX120" fmla="*/ 544722 w 716001"/>
                  <a:gd name="connsiteY120" fmla="*/ 153153 h 734675"/>
                  <a:gd name="connsiteX121" fmla="*/ 552477 w 716001"/>
                  <a:gd name="connsiteY121" fmla="*/ 162016 h 734675"/>
                  <a:gd name="connsiteX122" fmla="*/ 552477 w 716001"/>
                  <a:gd name="connsiteY122" fmla="*/ 162628 h 734675"/>
                  <a:gd name="connsiteX123" fmla="*/ 536721 w 716001"/>
                  <a:gd name="connsiteY123" fmla="*/ 184012 h 734675"/>
                  <a:gd name="connsiteX124" fmla="*/ 523006 w 716001"/>
                  <a:gd name="connsiteY124" fmla="*/ 196584 h 734675"/>
                  <a:gd name="connsiteX125" fmla="*/ 523006 w 716001"/>
                  <a:gd name="connsiteY125" fmla="*/ 203441 h 734675"/>
                  <a:gd name="connsiteX126" fmla="*/ 534435 w 716001"/>
                  <a:gd name="connsiteY126" fmla="*/ 217157 h 734675"/>
                  <a:gd name="connsiteX127" fmla="*/ 527577 w 716001"/>
                  <a:gd name="connsiteY127" fmla="*/ 232015 h 734675"/>
                  <a:gd name="connsiteX128" fmla="*/ 512720 w 716001"/>
                  <a:gd name="connsiteY128" fmla="*/ 252587 h 734675"/>
                  <a:gd name="connsiteX129" fmla="*/ 517291 w 716001"/>
                  <a:gd name="connsiteY129" fmla="*/ 261731 h 734675"/>
                  <a:gd name="connsiteX130" fmla="*/ 510433 w 716001"/>
                  <a:gd name="connsiteY130" fmla="*/ 275446 h 734675"/>
                  <a:gd name="connsiteX131" fmla="*/ 515005 w 716001"/>
                  <a:gd name="connsiteY131" fmla="*/ 293733 h 734675"/>
                  <a:gd name="connsiteX132" fmla="*/ 527577 w 716001"/>
                  <a:gd name="connsiteY132" fmla="*/ 305162 h 734675"/>
                  <a:gd name="connsiteX133" fmla="*/ 542435 w 716001"/>
                  <a:gd name="connsiteY133" fmla="*/ 306305 h 734675"/>
                  <a:gd name="connsiteX134" fmla="*/ 549293 w 716001"/>
                  <a:gd name="connsiteY134" fmla="*/ 309734 h 734675"/>
                  <a:gd name="connsiteX135" fmla="*/ 552477 w 716001"/>
                  <a:gd name="connsiteY135" fmla="*/ 309734 h 734675"/>
                  <a:gd name="connsiteX136" fmla="*/ 716001 w 716001"/>
                  <a:gd name="connsiteY136" fmla="*/ 440783 h 734675"/>
                  <a:gd name="connsiteX0" fmla="*/ 552477 w 716001"/>
                  <a:gd name="connsiteY0" fmla="*/ 419288 h 734675"/>
                  <a:gd name="connsiteX1" fmla="*/ 532149 w 716001"/>
                  <a:gd name="connsiteY1" fmla="*/ 450314 h 734675"/>
                  <a:gd name="connsiteX2" fmla="*/ 529863 w 716001"/>
                  <a:gd name="connsiteY2" fmla="*/ 472030 h 734675"/>
                  <a:gd name="connsiteX3" fmla="*/ 547007 w 716001"/>
                  <a:gd name="connsiteY3" fmla="*/ 490317 h 734675"/>
                  <a:gd name="connsiteX4" fmla="*/ 552477 w 716001"/>
                  <a:gd name="connsiteY4" fmla="*/ 491411 h 734675"/>
                  <a:gd name="connsiteX5" fmla="*/ 552477 w 716001"/>
                  <a:gd name="connsiteY5" fmla="*/ 572641 h 734675"/>
                  <a:gd name="connsiteX6" fmla="*/ 545864 w 716001"/>
                  <a:gd name="connsiteY6" fmla="*/ 567350 h 734675"/>
                  <a:gd name="connsiteX7" fmla="*/ 522548 w 716001"/>
                  <a:gd name="connsiteY7" fmla="*/ 552264 h 734675"/>
                  <a:gd name="connsiteX8" fmla="*/ 503347 w 716001"/>
                  <a:gd name="connsiteY8" fmla="*/ 560493 h 734675"/>
                  <a:gd name="connsiteX9" fmla="*/ 469059 w 716001"/>
                  <a:gd name="connsiteY9" fmla="*/ 556378 h 734675"/>
                  <a:gd name="connsiteX10" fmla="*/ 455344 w 716001"/>
                  <a:gd name="connsiteY10" fmla="*/ 550892 h 734675"/>
                  <a:gd name="connsiteX11" fmla="*/ 421056 w 716001"/>
                  <a:gd name="connsiteY11" fmla="*/ 533062 h 734675"/>
                  <a:gd name="connsiteX12" fmla="*/ 399112 w 716001"/>
                  <a:gd name="connsiteY12" fmla="*/ 534434 h 734675"/>
                  <a:gd name="connsiteX13" fmla="*/ 360709 w 716001"/>
                  <a:gd name="connsiteY13" fmla="*/ 594781 h 734675"/>
                  <a:gd name="connsiteX14" fmla="*/ 360709 w 716001"/>
                  <a:gd name="connsiteY14" fmla="*/ 622211 h 734675"/>
                  <a:gd name="connsiteX15" fmla="*/ 352480 w 716001"/>
                  <a:gd name="connsiteY15" fmla="*/ 622211 h 734675"/>
                  <a:gd name="connsiteX16" fmla="*/ 351109 w 716001"/>
                  <a:gd name="connsiteY16" fmla="*/ 633183 h 734675"/>
                  <a:gd name="connsiteX17" fmla="*/ 338765 w 716001"/>
                  <a:gd name="connsiteY17" fmla="*/ 633183 h 734675"/>
                  <a:gd name="connsiteX18" fmla="*/ 316821 w 716001"/>
                  <a:gd name="connsiteY18" fmla="*/ 642784 h 734675"/>
                  <a:gd name="connsiteX19" fmla="*/ 307220 w 716001"/>
                  <a:gd name="connsiteY19" fmla="*/ 638669 h 734675"/>
                  <a:gd name="connsiteX20" fmla="*/ 303106 w 716001"/>
                  <a:gd name="connsiteY20" fmla="*/ 652384 h 734675"/>
                  <a:gd name="connsiteX21" fmla="*/ 292133 w 716001"/>
                  <a:gd name="connsiteY21" fmla="*/ 664728 h 734675"/>
                  <a:gd name="connsiteX22" fmla="*/ 278418 w 716001"/>
                  <a:gd name="connsiteY22" fmla="*/ 660613 h 734675"/>
                  <a:gd name="connsiteX23" fmla="*/ 249616 w 716001"/>
                  <a:gd name="connsiteY23" fmla="*/ 672957 h 734675"/>
                  <a:gd name="connsiteX24" fmla="*/ 237273 w 716001"/>
                  <a:gd name="connsiteY24" fmla="*/ 685301 h 734675"/>
                  <a:gd name="connsiteX25" fmla="*/ 234530 w 716001"/>
                  <a:gd name="connsiteY25" fmla="*/ 699016 h 734675"/>
                  <a:gd name="connsiteX26" fmla="*/ 212585 w 716001"/>
                  <a:gd name="connsiteY26" fmla="*/ 699016 h 734675"/>
                  <a:gd name="connsiteX27" fmla="*/ 201613 w 716001"/>
                  <a:gd name="connsiteY27" fmla="*/ 694901 h 734675"/>
                  <a:gd name="connsiteX28" fmla="*/ 193384 w 716001"/>
                  <a:gd name="connsiteY28" fmla="*/ 701759 h 734675"/>
                  <a:gd name="connsiteX29" fmla="*/ 187898 w 716001"/>
                  <a:gd name="connsiteY29" fmla="*/ 720960 h 734675"/>
                  <a:gd name="connsiteX30" fmla="*/ 171440 w 716001"/>
                  <a:gd name="connsiteY30" fmla="*/ 734675 h 734675"/>
                  <a:gd name="connsiteX31" fmla="*/ 130294 w 716001"/>
                  <a:gd name="connsiteY31" fmla="*/ 704502 h 734675"/>
                  <a:gd name="connsiteX32" fmla="*/ 133037 w 716001"/>
                  <a:gd name="connsiteY32" fmla="*/ 682558 h 734675"/>
                  <a:gd name="connsiteX33" fmla="*/ 127551 w 716001"/>
                  <a:gd name="connsiteY33" fmla="*/ 663356 h 734675"/>
                  <a:gd name="connsiteX34" fmla="*/ 137152 w 716001"/>
                  <a:gd name="connsiteY34" fmla="*/ 651013 h 734675"/>
                  <a:gd name="connsiteX35" fmla="*/ 130294 w 716001"/>
                  <a:gd name="connsiteY35" fmla="*/ 633183 h 734675"/>
                  <a:gd name="connsiteX36" fmla="*/ 108350 w 716001"/>
                  <a:gd name="connsiteY36" fmla="*/ 631811 h 734675"/>
                  <a:gd name="connsiteX37" fmla="*/ 102864 w 716001"/>
                  <a:gd name="connsiteY37" fmla="*/ 611239 h 734675"/>
                  <a:gd name="connsiteX38" fmla="*/ 127551 w 716001"/>
                  <a:gd name="connsiteY38" fmla="*/ 605753 h 734675"/>
                  <a:gd name="connsiteX39" fmla="*/ 124808 w 716001"/>
                  <a:gd name="connsiteY39" fmla="*/ 590666 h 734675"/>
                  <a:gd name="connsiteX40" fmla="*/ 126180 w 716001"/>
                  <a:gd name="connsiteY40" fmla="*/ 576951 h 734675"/>
                  <a:gd name="connsiteX41" fmla="*/ 126180 w 716001"/>
                  <a:gd name="connsiteY41" fmla="*/ 571465 h 734675"/>
                  <a:gd name="connsiteX42" fmla="*/ 112465 w 716001"/>
                  <a:gd name="connsiteY42" fmla="*/ 557750 h 734675"/>
                  <a:gd name="connsiteX43" fmla="*/ 109722 w 716001"/>
                  <a:gd name="connsiteY43" fmla="*/ 538548 h 734675"/>
                  <a:gd name="connsiteX44" fmla="*/ 131666 w 716001"/>
                  <a:gd name="connsiteY44" fmla="*/ 527576 h 734675"/>
                  <a:gd name="connsiteX45" fmla="*/ 138523 w 716001"/>
                  <a:gd name="connsiteY45" fmla="*/ 519347 h 734675"/>
                  <a:gd name="connsiteX46" fmla="*/ 138523 w 716001"/>
                  <a:gd name="connsiteY46" fmla="*/ 490545 h 734675"/>
                  <a:gd name="connsiteX47" fmla="*/ 135780 w 716001"/>
                  <a:gd name="connsiteY47" fmla="*/ 452143 h 734675"/>
                  <a:gd name="connsiteX48" fmla="*/ 126180 w 716001"/>
                  <a:gd name="connsiteY48" fmla="*/ 438428 h 734675"/>
                  <a:gd name="connsiteX49" fmla="*/ 93263 w 716001"/>
                  <a:gd name="connsiteY49" fmla="*/ 437056 h 734675"/>
                  <a:gd name="connsiteX50" fmla="*/ 71319 w 716001"/>
                  <a:gd name="connsiteY50" fmla="*/ 450771 h 734675"/>
                  <a:gd name="connsiteX51" fmla="*/ 50746 w 716001"/>
                  <a:gd name="connsiteY51" fmla="*/ 439799 h 734675"/>
                  <a:gd name="connsiteX52" fmla="*/ 48003 w 716001"/>
                  <a:gd name="connsiteY52" fmla="*/ 449400 h 734675"/>
                  <a:gd name="connsiteX53" fmla="*/ 35660 w 716001"/>
                  <a:gd name="connsiteY53" fmla="*/ 448028 h 734675"/>
                  <a:gd name="connsiteX54" fmla="*/ 26059 w 716001"/>
                  <a:gd name="connsiteY54" fmla="*/ 435685 h 734675"/>
                  <a:gd name="connsiteX55" fmla="*/ 0 w 716001"/>
                  <a:gd name="connsiteY55" fmla="*/ 426084 h 734675"/>
                  <a:gd name="connsiteX56" fmla="*/ 2743 w 716001"/>
                  <a:gd name="connsiteY56" fmla="*/ 361623 h 734675"/>
                  <a:gd name="connsiteX57" fmla="*/ 15087 w 716001"/>
                  <a:gd name="connsiteY57" fmla="*/ 342422 h 734675"/>
                  <a:gd name="connsiteX58" fmla="*/ 10972 w 716001"/>
                  <a:gd name="connsiteY58" fmla="*/ 327335 h 734675"/>
                  <a:gd name="connsiteX59" fmla="*/ 15087 w 716001"/>
                  <a:gd name="connsiteY59" fmla="*/ 316363 h 734675"/>
                  <a:gd name="connsiteX60" fmla="*/ 31545 w 716001"/>
                  <a:gd name="connsiteY60" fmla="*/ 298533 h 734675"/>
                  <a:gd name="connsiteX61" fmla="*/ 37031 w 716001"/>
                  <a:gd name="connsiteY61" fmla="*/ 287561 h 734675"/>
                  <a:gd name="connsiteX62" fmla="*/ 64461 w 716001"/>
                  <a:gd name="connsiteY62" fmla="*/ 282075 h 734675"/>
                  <a:gd name="connsiteX63" fmla="*/ 67205 w 716001"/>
                  <a:gd name="connsiteY63" fmla="*/ 262874 h 734675"/>
                  <a:gd name="connsiteX64" fmla="*/ 67205 w 716001"/>
                  <a:gd name="connsiteY64" fmla="*/ 249159 h 734675"/>
                  <a:gd name="connsiteX65" fmla="*/ 89149 w 716001"/>
                  <a:gd name="connsiteY65" fmla="*/ 240930 h 734675"/>
                  <a:gd name="connsiteX66" fmla="*/ 105607 w 716001"/>
                  <a:gd name="connsiteY66" fmla="*/ 245044 h 734675"/>
                  <a:gd name="connsiteX67" fmla="*/ 115208 w 716001"/>
                  <a:gd name="connsiteY67" fmla="*/ 231329 h 734675"/>
                  <a:gd name="connsiteX68" fmla="*/ 159489 w 716001"/>
                  <a:gd name="connsiteY68" fmla="*/ 217910 h 734675"/>
                  <a:gd name="connsiteX69" fmla="*/ 159553 w 716001"/>
                  <a:gd name="connsiteY69" fmla="*/ 218300 h 734675"/>
                  <a:gd name="connsiteX70" fmla="*/ 169840 w 716001"/>
                  <a:gd name="connsiteY70" fmla="*/ 218300 h 734675"/>
                  <a:gd name="connsiteX71" fmla="*/ 176697 w 716001"/>
                  <a:gd name="connsiteY71" fmla="*/ 204584 h 734675"/>
                  <a:gd name="connsiteX72" fmla="*/ 183555 w 716001"/>
                  <a:gd name="connsiteY72" fmla="*/ 203441 h 734675"/>
                  <a:gd name="connsiteX73" fmla="*/ 206414 w 716001"/>
                  <a:gd name="connsiteY73" fmla="*/ 211442 h 734675"/>
                  <a:gd name="connsiteX74" fmla="*/ 214414 w 716001"/>
                  <a:gd name="connsiteY74" fmla="*/ 211442 h 734675"/>
                  <a:gd name="connsiteX75" fmla="*/ 220129 w 716001"/>
                  <a:gd name="connsiteY75" fmla="*/ 201156 h 734675"/>
                  <a:gd name="connsiteX76" fmla="*/ 226986 w 716001"/>
                  <a:gd name="connsiteY76" fmla="*/ 200013 h 734675"/>
                  <a:gd name="connsiteX77" fmla="*/ 236129 w 716001"/>
                  <a:gd name="connsiteY77" fmla="*/ 186298 h 734675"/>
                  <a:gd name="connsiteX78" fmla="*/ 232701 w 716001"/>
                  <a:gd name="connsiteY78" fmla="*/ 165725 h 734675"/>
                  <a:gd name="connsiteX79" fmla="*/ 250988 w 716001"/>
                  <a:gd name="connsiteY79" fmla="*/ 165725 h 734675"/>
                  <a:gd name="connsiteX80" fmla="*/ 258988 w 716001"/>
                  <a:gd name="connsiteY80" fmla="*/ 156581 h 734675"/>
                  <a:gd name="connsiteX81" fmla="*/ 279562 w 716001"/>
                  <a:gd name="connsiteY81" fmla="*/ 157724 h 734675"/>
                  <a:gd name="connsiteX82" fmla="*/ 286418 w 716001"/>
                  <a:gd name="connsiteY82" fmla="*/ 155438 h 734675"/>
                  <a:gd name="connsiteX83" fmla="*/ 288705 w 716001"/>
                  <a:gd name="connsiteY83" fmla="*/ 144009 h 734675"/>
                  <a:gd name="connsiteX84" fmla="*/ 285276 w 716001"/>
                  <a:gd name="connsiteY84" fmla="*/ 123436 h 734675"/>
                  <a:gd name="connsiteX85" fmla="*/ 290990 w 716001"/>
                  <a:gd name="connsiteY85" fmla="*/ 116579 h 734675"/>
                  <a:gd name="connsiteX86" fmla="*/ 302420 w 716001"/>
                  <a:gd name="connsiteY86" fmla="*/ 113150 h 734675"/>
                  <a:gd name="connsiteX87" fmla="*/ 318421 w 716001"/>
                  <a:gd name="connsiteY87" fmla="*/ 115436 h 734675"/>
                  <a:gd name="connsiteX88" fmla="*/ 318421 w 716001"/>
                  <a:gd name="connsiteY88" fmla="*/ 91434 h 734675"/>
                  <a:gd name="connsiteX89" fmla="*/ 309277 w 716001"/>
                  <a:gd name="connsiteY89" fmla="*/ 82291 h 734675"/>
                  <a:gd name="connsiteX90" fmla="*/ 310420 w 716001"/>
                  <a:gd name="connsiteY90" fmla="*/ 57147 h 734675"/>
                  <a:gd name="connsiteX91" fmla="*/ 317278 w 716001"/>
                  <a:gd name="connsiteY91" fmla="*/ 51432 h 734675"/>
                  <a:gd name="connsiteX92" fmla="*/ 346994 w 716001"/>
                  <a:gd name="connsiteY92" fmla="*/ 49146 h 734675"/>
                  <a:gd name="connsiteX93" fmla="*/ 377853 w 716001"/>
                  <a:gd name="connsiteY93" fmla="*/ 29716 h 734675"/>
                  <a:gd name="connsiteX94" fmla="*/ 378996 w 716001"/>
                  <a:gd name="connsiteY94" fmla="*/ 8001 h 734675"/>
                  <a:gd name="connsiteX95" fmla="*/ 384711 w 716001"/>
                  <a:gd name="connsiteY95" fmla="*/ 0 h 734675"/>
                  <a:gd name="connsiteX96" fmla="*/ 394997 w 716001"/>
                  <a:gd name="connsiteY96" fmla="*/ 6858 h 734675"/>
                  <a:gd name="connsiteX97" fmla="*/ 405283 w 716001"/>
                  <a:gd name="connsiteY97" fmla="*/ 19430 h 734675"/>
                  <a:gd name="connsiteX98" fmla="*/ 414427 w 716001"/>
                  <a:gd name="connsiteY98" fmla="*/ 34288 h 734675"/>
                  <a:gd name="connsiteX99" fmla="*/ 424714 w 716001"/>
                  <a:gd name="connsiteY99" fmla="*/ 36574 h 734675"/>
                  <a:gd name="connsiteX100" fmla="*/ 425857 w 716001"/>
                  <a:gd name="connsiteY100" fmla="*/ 56004 h 734675"/>
                  <a:gd name="connsiteX101" fmla="*/ 431571 w 716001"/>
                  <a:gd name="connsiteY101" fmla="*/ 62861 h 734675"/>
                  <a:gd name="connsiteX102" fmla="*/ 441857 w 716001"/>
                  <a:gd name="connsiteY102" fmla="*/ 67433 h 734675"/>
                  <a:gd name="connsiteX103" fmla="*/ 449858 w 716001"/>
                  <a:gd name="connsiteY103" fmla="*/ 66290 h 734675"/>
                  <a:gd name="connsiteX104" fmla="*/ 464264 w 716001"/>
                  <a:gd name="connsiteY104" fmla="*/ 68307 h 734675"/>
                  <a:gd name="connsiteX105" fmla="*/ 456716 w 716001"/>
                  <a:gd name="connsiteY105" fmla="*/ 79091 h 734675"/>
                  <a:gd name="connsiteX106" fmla="*/ 457309 w 716001"/>
                  <a:gd name="connsiteY106" fmla="*/ 82595 h 734675"/>
                  <a:gd name="connsiteX107" fmla="*/ 462431 w 716001"/>
                  <a:gd name="connsiteY107" fmla="*/ 86863 h 734675"/>
                  <a:gd name="connsiteX108" fmla="*/ 479574 w 716001"/>
                  <a:gd name="connsiteY108" fmla="*/ 82291 h 734675"/>
                  <a:gd name="connsiteX109" fmla="*/ 516148 w 716001"/>
                  <a:gd name="connsiteY109" fmla="*/ 89149 h 734675"/>
                  <a:gd name="connsiteX110" fmla="*/ 534435 w 716001"/>
                  <a:gd name="connsiteY110" fmla="*/ 94863 h 734675"/>
                  <a:gd name="connsiteX111" fmla="*/ 540150 w 716001"/>
                  <a:gd name="connsiteY111" fmla="*/ 99435 h 734675"/>
                  <a:gd name="connsiteX112" fmla="*/ 542435 w 716001"/>
                  <a:gd name="connsiteY112" fmla="*/ 98292 h 734675"/>
                  <a:gd name="connsiteX113" fmla="*/ 542435 w 716001"/>
                  <a:gd name="connsiteY113" fmla="*/ 107435 h 734675"/>
                  <a:gd name="connsiteX114" fmla="*/ 534435 w 716001"/>
                  <a:gd name="connsiteY114" fmla="*/ 110864 h 734675"/>
                  <a:gd name="connsiteX115" fmla="*/ 532149 w 716001"/>
                  <a:gd name="connsiteY115" fmla="*/ 118865 h 734675"/>
                  <a:gd name="connsiteX116" fmla="*/ 526435 w 716001"/>
                  <a:gd name="connsiteY116" fmla="*/ 120008 h 734675"/>
                  <a:gd name="connsiteX117" fmla="*/ 524148 w 716001"/>
                  <a:gd name="connsiteY117" fmla="*/ 140580 h 734675"/>
                  <a:gd name="connsiteX118" fmla="*/ 536721 w 716001"/>
                  <a:gd name="connsiteY118" fmla="*/ 152010 h 734675"/>
                  <a:gd name="connsiteX119" fmla="*/ 544722 w 716001"/>
                  <a:gd name="connsiteY119" fmla="*/ 153153 h 734675"/>
                  <a:gd name="connsiteX120" fmla="*/ 552477 w 716001"/>
                  <a:gd name="connsiteY120" fmla="*/ 162016 h 734675"/>
                  <a:gd name="connsiteX121" fmla="*/ 552477 w 716001"/>
                  <a:gd name="connsiteY121" fmla="*/ 162628 h 734675"/>
                  <a:gd name="connsiteX122" fmla="*/ 536721 w 716001"/>
                  <a:gd name="connsiteY122" fmla="*/ 184012 h 734675"/>
                  <a:gd name="connsiteX123" fmla="*/ 523006 w 716001"/>
                  <a:gd name="connsiteY123" fmla="*/ 196584 h 734675"/>
                  <a:gd name="connsiteX124" fmla="*/ 523006 w 716001"/>
                  <a:gd name="connsiteY124" fmla="*/ 203441 h 734675"/>
                  <a:gd name="connsiteX125" fmla="*/ 534435 w 716001"/>
                  <a:gd name="connsiteY125" fmla="*/ 217157 h 734675"/>
                  <a:gd name="connsiteX126" fmla="*/ 527577 w 716001"/>
                  <a:gd name="connsiteY126" fmla="*/ 232015 h 734675"/>
                  <a:gd name="connsiteX127" fmla="*/ 512720 w 716001"/>
                  <a:gd name="connsiteY127" fmla="*/ 252587 h 734675"/>
                  <a:gd name="connsiteX128" fmla="*/ 517291 w 716001"/>
                  <a:gd name="connsiteY128" fmla="*/ 261731 h 734675"/>
                  <a:gd name="connsiteX129" fmla="*/ 510433 w 716001"/>
                  <a:gd name="connsiteY129" fmla="*/ 275446 h 734675"/>
                  <a:gd name="connsiteX130" fmla="*/ 515005 w 716001"/>
                  <a:gd name="connsiteY130" fmla="*/ 293733 h 734675"/>
                  <a:gd name="connsiteX131" fmla="*/ 527577 w 716001"/>
                  <a:gd name="connsiteY131" fmla="*/ 305162 h 734675"/>
                  <a:gd name="connsiteX132" fmla="*/ 542435 w 716001"/>
                  <a:gd name="connsiteY132" fmla="*/ 306305 h 734675"/>
                  <a:gd name="connsiteX133" fmla="*/ 549293 w 716001"/>
                  <a:gd name="connsiteY133" fmla="*/ 309734 h 734675"/>
                  <a:gd name="connsiteX134" fmla="*/ 552477 w 716001"/>
                  <a:gd name="connsiteY134" fmla="*/ 309734 h 734675"/>
                  <a:gd name="connsiteX135" fmla="*/ 716001 w 716001"/>
                  <a:gd name="connsiteY135" fmla="*/ 440783 h 734675"/>
                  <a:gd name="connsiteX0" fmla="*/ 552477 w 552477"/>
                  <a:gd name="connsiteY0" fmla="*/ 419288 h 734675"/>
                  <a:gd name="connsiteX1" fmla="*/ 532149 w 552477"/>
                  <a:gd name="connsiteY1" fmla="*/ 450314 h 734675"/>
                  <a:gd name="connsiteX2" fmla="*/ 529863 w 552477"/>
                  <a:gd name="connsiteY2" fmla="*/ 472030 h 734675"/>
                  <a:gd name="connsiteX3" fmla="*/ 547007 w 552477"/>
                  <a:gd name="connsiteY3" fmla="*/ 490317 h 734675"/>
                  <a:gd name="connsiteX4" fmla="*/ 552477 w 552477"/>
                  <a:gd name="connsiteY4" fmla="*/ 491411 h 734675"/>
                  <a:gd name="connsiteX5" fmla="*/ 552477 w 552477"/>
                  <a:gd name="connsiteY5" fmla="*/ 572641 h 734675"/>
                  <a:gd name="connsiteX6" fmla="*/ 545864 w 552477"/>
                  <a:gd name="connsiteY6" fmla="*/ 567350 h 734675"/>
                  <a:gd name="connsiteX7" fmla="*/ 522548 w 552477"/>
                  <a:gd name="connsiteY7" fmla="*/ 552264 h 734675"/>
                  <a:gd name="connsiteX8" fmla="*/ 503347 w 552477"/>
                  <a:gd name="connsiteY8" fmla="*/ 560493 h 734675"/>
                  <a:gd name="connsiteX9" fmla="*/ 469059 w 552477"/>
                  <a:gd name="connsiteY9" fmla="*/ 556378 h 734675"/>
                  <a:gd name="connsiteX10" fmla="*/ 455344 w 552477"/>
                  <a:gd name="connsiteY10" fmla="*/ 550892 h 734675"/>
                  <a:gd name="connsiteX11" fmla="*/ 421056 w 552477"/>
                  <a:gd name="connsiteY11" fmla="*/ 533062 h 734675"/>
                  <a:gd name="connsiteX12" fmla="*/ 399112 w 552477"/>
                  <a:gd name="connsiteY12" fmla="*/ 534434 h 734675"/>
                  <a:gd name="connsiteX13" fmla="*/ 360709 w 552477"/>
                  <a:gd name="connsiteY13" fmla="*/ 594781 h 734675"/>
                  <a:gd name="connsiteX14" fmla="*/ 360709 w 552477"/>
                  <a:gd name="connsiteY14" fmla="*/ 622211 h 734675"/>
                  <a:gd name="connsiteX15" fmla="*/ 352480 w 552477"/>
                  <a:gd name="connsiteY15" fmla="*/ 622211 h 734675"/>
                  <a:gd name="connsiteX16" fmla="*/ 351109 w 552477"/>
                  <a:gd name="connsiteY16" fmla="*/ 633183 h 734675"/>
                  <a:gd name="connsiteX17" fmla="*/ 338765 w 552477"/>
                  <a:gd name="connsiteY17" fmla="*/ 633183 h 734675"/>
                  <a:gd name="connsiteX18" fmla="*/ 316821 w 552477"/>
                  <a:gd name="connsiteY18" fmla="*/ 642784 h 734675"/>
                  <a:gd name="connsiteX19" fmla="*/ 307220 w 552477"/>
                  <a:gd name="connsiteY19" fmla="*/ 638669 h 734675"/>
                  <a:gd name="connsiteX20" fmla="*/ 303106 w 552477"/>
                  <a:gd name="connsiteY20" fmla="*/ 652384 h 734675"/>
                  <a:gd name="connsiteX21" fmla="*/ 292133 w 552477"/>
                  <a:gd name="connsiteY21" fmla="*/ 664728 h 734675"/>
                  <a:gd name="connsiteX22" fmla="*/ 278418 w 552477"/>
                  <a:gd name="connsiteY22" fmla="*/ 660613 h 734675"/>
                  <a:gd name="connsiteX23" fmla="*/ 249616 w 552477"/>
                  <a:gd name="connsiteY23" fmla="*/ 672957 h 734675"/>
                  <a:gd name="connsiteX24" fmla="*/ 237273 w 552477"/>
                  <a:gd name="connsiteY24" fmla="*/ 685301 h 734675"/>
                  <a:gd name="connsiteX25" fmla="*/ 234530 w 552477"/>
                  <a:gd name="connsiteY25" fmla="*/ 699016 h 734675"/>
                  <a:gd name="connsiteX26" fmla="*/ 212585 w 552477"/>
                  <a:gd name="connsiteY26" fmla="*/ 699016 h 734675"/>
                  <a:gd name="connsiteX27" fmla="*/ 201613 w 552477"/>
                  <a:gd name="connsiteY27" fmla="*/ 694901 h 734675"/>
                  <a:gd name="connsiteX28" fmla="*/ 193384 w 552477"/>
                  <a:gd name="connsiteY28" fmla="*/ 701759 h 734675"/>
                  <a:gd name="connsiteX29" fmla="*/ 187898 w 552477"/>
                  <a:gd name="connsiteY29" fmla="*/ 720960 h 734675"/>
                  <a:gd name="connsiteX30" fmla="*/ 171440 w 552477"/>
                  <a:gd name="connsiteY30" fmla="*/ 734675 h 734675"/>
                  <a:gd name="connsiteX31" fmla="*/ 130294 w 552477"/>
                  <a:gd name="connsiteY31" fmla="*/ 704502 h 734675"/>
                  <a:gd name="connsiteX32" fmla="*/ 133037 w 552477"/>
                  <a:gd name="connsiteY32" fmla="*/ 682558 h 734675"/>
                  <a:gd name="connsiteX33" fmla="*/ 127551 w 552477"/>
                  <a:gd name="connsiteY33" fmla="*/ 663356 h 734675"/>
                  <a:gd name="connsiteX34" fmla="*/ 137152 w 552477"/>
                  <a:gd name="connsiteY34" fmla="*/ 651013 h 734675"/>
                  <a:gd name="connsiteX35" fmla="*/ 130294 w 552477"/>
                  <a:gd name="connsiteY35" fmla="*/ 633183 h 734675"/>
                  <a:gd name="connsiteX36" fmla="*/ 108350 w 552477"/>
                  <a:gd name="connsiteY36" fmla="*/ 631811 h 734675"/>
                  <a:gd name="connsiteX37" fmla="*/ 102864 w 552477"/>
                  <a:gd name="connsiteY37" fmla="*/ 611239 h 734675"/>
                  <a:gd name="connsiteX38" fmla="*/ 127551 w 552477"/>
                  <a:gd name="connsiteY38" fmla="*/ 605753 h 734675"/>
                  <a:gd name="connsiteX39" fmla="*/ 124808 w 552477"/>
                  <a:gd name="connsiteY39" fmla="*/ 590666 h 734675"/>
                  <a:gd name="connsiteX40" fmla="*/ 126180 w 552477"/>
                  <a:gd name="connsiteY40" fmla="*/ 576951 h 734675"/>
                  <a:gd name="connsiteX41" fmla="*/ 126180 w 552477"/>
                  <a:gd name="connsiteY41" fmla="*/ 571465 h 734675"/>
                  <a:gd name="connsiteX42" fmla="*/ 112465 w 552477"/>
                  <a:gd name="connsiteY42" fmla="*/ 557750 h 734675"/>
                  <a:gd name="connsiteX43" fmla="*/ 109722 w 552477"/>
                  <a:gd name="connsiteY43" fmla="*/ 538548 h 734675"/>
                  <a:gd name="connsiteX44" fmla="*/ 131666 w 552477"/>
                  <a:gd name="connsiteY44" fmla="*/ 527576 h 734675"/>
                  <a:gd name="connsiteX45" fmla="*/ 138523 w 552477"/>
                  <a:gd name="connsiteY45" fmla="*/ 519347 h 734675"/>
                  <a:gd name="connsiteX46" fmla="*/ 138523 w 552477"/>
                  <a:gd name="connsiteY46" fmla="*/ 490545 h 734675"/>
                  <a:gd name="connsiteX47" fmla="*/ 135780 w 552477"/>
                  <a:gd name="connsiteY47" fmla="*/ 452143 h 734675"/>
                  <a:gd name="connsiteX48" fmla="*/ 126180 w 552477"/>
                  <a:gd name="connsiteY48" fmla="*/ 438428 h 734675"/>
                  <a:gd name="connsiteX49" fmla="*/ 93263 w 552477"/>
                  <a:gd name="connsiteY49" fmla="*/ 437056 h 734675"/>
                  <a:gd name="connsiteX50" fmla="*/ 71319 w 552477"/>
                  <a:gd name="connsiteY50" fmla="*/ 450771 h 734675"/>
                  <a:gd name="connsiteX51" fmla="*/ 50746 w 552477"/>
                  <a:gd name="connsiteY51" fmla="*/ 439799 h 734675"/>
                  <a:gd name="connsiteX52" fmla="*/ 48003 w 552477"/>
                  <a:gd name="connsiteY52" fmla="*/ 449400 h 734675"/>
                  <a:gd name="connsiteX53" fmla="*/ 35660 w 552477"/>
                  <a:gd name="connsiteY53" fmla="*/ 448028 h 734675"/>
                  <a:gd name="connsiteX54" fmla="*/ 26059 w 552477"/>
                  <a:gd name="connsiteY54" fmla="*/ 435685 h 734675"/>
                  <a:gd name="connsiteX55" fmla="*/ 0 w 552477"/>
                  <a:gd name="connsiteY55" fmla="*/ 426084 h 734675"/>
                  <a:gd name="connsiteX56" fmla="*/ 2743 w 552477"/>
                  <a:gd name="connsiteY56" fmla="*/ 361623 h 734675"/>
                  <a:gd name="connsiteX57" fmla="*/ 15087 w 552477"/>
                  <a:gd name="connsiteY57" fmla="*/ 342422 h 734675"/>
                  <a:gd name="connsiteX58" fmla="*/ 10972 w 552477"/>
                  <a:gd name="connsiteY58" fmla="*/ 327335 h 734675"/>
                  <a:gd name="connsiteX59" fmla="*/ 15087 w 552477"/>
                  <a:gd name="connsiteY59" fmla="*/ 316363 h 734675"/>
                  <a:gd name="connsiteX60" fmla="*/ 31545 w 552477"/>
                  <a:gd name="connsiteY60" fmla="*/ 298533 h 734675"/>
                  <a:gd name="connsiteX61" fmla="*/ 37031 w 552477"/>
                  <a:gd name="connsiteY61" fmla="*/ 287561 h 734675"/>
                  <a:gd name="connsiteX62" fmla="*/ 64461 w 552477"/>
                  <a:gd name="connsiteY62" fmla="*/ 282075 h 734675"/>
                  <a:gd name="connsiteX63" fmla="*/ 67205 w 552477"/>
                  <a:gd name="connsiteY63" fmla="*/ 262874 h 734675"/>
                  <a:gd name="connsiteX64" fmla="*/ 67205 w 552477"/>
                  <a:gd name="connsiteY64" fmla="*/ 249159 h 734675"/>
                  <a:gd name="connsiteX65" fmla="*/ 89149 w 552477"/>
                  <a:gd name="connsiteY65" fmla="*/ 240930 h 734675"/>
                  <a:gd name="connsiteX66" fmla="*/ 105607 w 552477"/>
                  <a:gd name="connsiteY66" fmla="*/ 245044 h 734675"/>
                  <a:gd name="connsiteX67" fmla="*/ 115208 w 552477"/>
                  <a:gd name="connsiteY67" fmla="*/ 231329 h 734675"/>
                  <a:gd name="connsiteX68" fmla="*/ 159489 w 552477"/>
                  <a:gd name="connsiteY68" fmla="*/ 217910 h 734675"/>
                  <a:gd name="connsiteX69" fmla="*/ 159553 w 552477"/>
                  <a:gd name="connsiteY69" fmla="*/ 218300 h 734675"/>
                  <a:gd name="connsiteX70" fmla="*/ 169840 w 552477"/>
                  <a:gd name="connsiteY70" fmla="*/ 218300 h 734675"/>
                  <a:gd name="connsiteX71" fmla="*/ 176697 w 552477"/>
                  <a:gd name="connsiteY71" fmla="*/ 204584 h 734675"/>
                  <a:gd name="connsiteX72" fmla="*/ 183555 w 552477"/>
                  <a:gd name="connsiteY72" fmla="*/ 203441 h 734675"/>
                  <a:gd name="connsiteX73" fmla="*/ 206414 w 552477"/>
                  <a:gd name="connsiteY73" fmla="*/ 211442 h 734675"/>
                  <a:gd name="connsiteX74" fmla="*/ 214414 w 552477"/>
                  <a:gd name="connsiteY74" fmla="*/ 211442 h 734675"/>
                  <a:gd name="connsiteX75" fmla="*/ 220129 w 552477"/>
                  <a:gd name="connsiteY75" fmla="*/ 201156 h 734675"/>
                  <a:gd name="connsiteX76" fmla="*/ 226986 w 552477"/>
                  <a:gd name="connsiteY76" fmla="*/ 200013 h 734675"/>
                  <a:gd name="connsiteX77" fmla="*/ 236129 w 552477"/>
                  <a:gd name="connsiteY77" fmla="*/ 186298 h 734675"/>
                  <a:gd name="connsiteX78" fmla="*/ 232701 w 552477"/>
                  <a:gd name="connsiteY78" fmla="*/ 165725 h 734675"/>
                  <a:gd name="connsiteX79" fmla="*/ 250988 w 552477"/>
                  <a:gd name="connsiteY79" fmla="*/ 165725 h 734675"/>
                  <a:gd name="connsiteX80" fmla="*/ 258988 w 552477"/>
                  <a:gd name="connsiteY80" fmla="*/ 156581 h 734675"/>
                  <a:gd name="connsiteX81" fmla="*/ 279562 w 552477"/>
                  <a:gd name="connsiteY81" fmla="*/ 157724 h 734675"/>
                  <a:gd name="connsiteX82" fmla="*/ 286418 w 552477"/>
                  <a:gd name="connsiteY82" fmla="*/ 155438 h 734675"/>
                  <a:gd name="connsiteX83" fmla="*/ 288705 w 552477"/>
                  <a:gd name="connsiteY83" fmla="*/ 144009 h 734675"/>
                  <a:gd name="connsiteX84" fmla="*/ 285276 w 552477"/>
                  <a:gd name="connsiteY84" fmla="*/ 123436 h 734675"/>
                  <a:gd name="connsiteX85" fmla="*/ 290990 w 552477"/>
                  <a:gd name="connsiteY85" fmla="*/ 116579 h 734675"/>
                  <a:gd name="connsiteX86" fmla="*/ 302420 w 552477"/>
                  <a:gd name="connsiteY86" fmla="*/ 113150 h 734675"/>
                  <a:gd name="connsiteX87" fmla="*/ 318421 w 552477"/>
                  <a:gd name="connsiteY87" fmla="*/ 115436 h 734675"/>
                  <a:gd name="connsiteX88" fmla="*/ 318421 w 552477"/>
                  <a:gd name="connsiteY88" fmla="*/ 91434 h 734675"/>
                  <a:gd name="connsiteX89" fmla="*/ 309277 w 552477"/>
                  <a:gd name="connsiteY89" fmla="*/ 82291 h 734675"/>
                  <a:gd name="connsiteX90" fmla="*/ 310420 w 552477"/>
                  <a:gd name="connsiteY90" fmla="*/ 57147 h 734675"/>
                  <a:gd name="connsiteX91" fmla="*/ 317278 w 552477"/>
                  <a:gd name="connsiteY91" fmla="*/ 51432 h 734675"/>
                  <a:gd name="connsiteX92" fmla="*/ 346994 w 552477"/>
                  <a:gd name="connsiteY92" fmla="*/ 49146 h 734675"/>
                  <a:gd name="connsiteX93" fmla="*/ 377853 w 552477"/>
                  <a:gd name="connsiteY93" fmla="*/ 29716 h 734675"/>
                  <a:gd name="connsiteX94" fmla="*/ 378996 w 552477"/>
                  <a:gd name="connsiteY94" fmla="*/ 8001 h 734675"/>
                  <a:gd name="connsiteX95" fmla="*/ 384711 w 552477"/>
                  <a:gd name="connsiteY95" fmla="*/ 0 h 734675"/>
                  <a:gd name="connsiteX96" fmla="*/ 394997 w 552477"/>
                  <a:gd name="connsiteY96" fmla="*/ 6858 h 734675"/>
                  <a:gd name="connsiteX97" fmla="*/ 405283 w 552477"/>
                  <a:gd name="connsiteY97" fmla="*/ 19430 h 734675"/>
                  <a:gd name="connsiteX98" fmla="*/ 414427 w 552477"/>
                  <a:gd name="connsiteY98" fmla="*/ 34288 h 734675"/>
                  <a:gd name="connsiteX99" fmla="*/ 424714 w 552477"/>
                  <a:gd name="connsiteY99" fmla="*/ 36574 h 734675"/>
                  <a:gd name="connsiteX100" fmla="*/ 425857 w 552477"/>
                  <a:gd name="connsiteY100" fmla="*/ 56004 h 734675"/>
                  <a:gd name="connsiteX101" fmla="*/ 431571 w 552477"/>
                  <a:gd name="connsiteY101" fmla="*/ 62861 h 734675"/>
                  <a:gd name="connsiteX102" fmla="*/ 441857 w 552477"/>
                  <a:gd name="connsiteY102" fmla="*/ 67433 h 734675"/>
                  <a:gd name="connsiteX103" fmla="*/ 449858 w 552477"/>
                  <a:gd name="connsiteY103" fmla="*/ 66290 h 734675"/>
                  <a:gd name="connsiteX104" fmla="*/ 464264 w 552477"/>
                  <a:gd name="connsiteY104" fmla="*/ 68307 h 734675"/>
                  <a:gd name="connsiteX105" fmla="*/ 456716 w 552477"/>
                  <a:gd name="connsiteY105" fmla="*/ 79091 h 734675"/>
                  <a:gd name="connsiteX106" fmla="*/ 457309 w 552477"/>
                  <a:gd name="connsiteY106" fmla="*/ 82595 h 734675"/>
                  <a:gd name="connsiteX107" fmla="*/ 462431 w 552477"/>
                  <a:gd name="connsiteY107" fmla="*/ 86863 h 734675"/>
                  <a:gd name="connsiteX108" fmla="*/ 479574 w 552477"/>
                  <a:gd name="connsiteY108" fmla="*/ 82291 h 734675"/>
                  <a:gd name="connsiteX109" fmla="*/ 516148 w 552477"/>
                  <a:gd name="connsiteY109" fmla="*/ 89149 h 734675"/>
                  <a:gd name="connsiteX110" fmla="*/ 534435 w 552477"/>
                  <a:gd name="connsiteY110" fmla="*/ 94863 h 734675"/>
                  <a:gd name="connsiteX111" fmla="*/ 540150 w 552477"/>
                  <a:gd name="connsiteY111" fmla="*/ 99435 h 734675"/>
                  <a:gd name="connsiteX112" fmla="*/ 542435 w 552477"/>
                  <a:gd name="connsiteY112" fmla="*/ 98292 h 734675"/>
                  <a:gd name="connsiteX113" fmla="*/ 542435 w 552477"/>
                  <a:gd name="connsiteY113" fmla="*/ 107435 h 734675"/>
                  <a:gd name="connsiteX114" fmla="*/ 534435 w 552477"/>
                  <a:gd name="connsiteY114" fmla="*/ 110864 h 734675"/>
                  <a:gd name="connsiteX115" fmla="*/ 532149 w 552477"/>
                  <a:gd name="connsiteY115" fmla="*/ 118865 h 734675"/>
                  <a:gd name="connsiteX116" fmla="*/ 526435 w 552477"/>
                  <a:gd name="connsiteY116" fmla="*/ 120008 h 734675"/>
                  <a:gd name="connsiteX117" fmla="*/ 524148 w 552477"/>
                  <a:gd name="connsiteY117" fmla="*/ 140580 h 734675"/>
                  <a:gd name="connsiteX118" fmla="*/ 536721 w 552477"/>
                  <a:gd name="connsiteY118" fmla="*/ 152010 h 734675"/>
                  <a:gd name="connsiteX119" fmla="*/ 544722 w 552477"/>
                  <a:gd name="connsiteY119" fmla="*/ 153153 h 734675"/>
                  <a:gd name="connsiteX120" fmla="*/ 552477 w 552477"/>
                  <a:gd name="connsiteY120" fmla="*/ 162016 h 734675"/>
                  <a:gd name="connsiteX121" fmla="*/ 552477 w 552477"/>
                  <a:gd name="connsiteY121" fmla="*/ 162628 h 734675"/>
                  <a:gd name="connsiteX122" fmla="*/ 536721 w 552477"/>
                  <a:gd name="connsiteY122" fmla="*/ 184012 h 734675"/>
                  <a:gd name="connsiteX123" fmla="*/ 523006 w 552477"/>
                  <a:gd name="connsiteY123" fmla="*/ 196584 h 734675"/>
                  <a:gd name="connsiteX124" fmla="*/ 523006 w 552477"/>
                  <a:gd name="connsiteY124" fmla="*/ 203441 h 734675"/>
                  <a:gd name="connsiteX125" fmla="*/ 534435 w 552477"/>
                  <a:gd name="connsiteY125" fmla="*/ 217157 h 734675"/>
                  <a:gd name="connsiteX126" fmla="*/ 527577 w 552477"/>
                  <a:gd name="connsiteY126" fmla="*/ 232015 h 734675"/>
                  <a:gd name="connsiteX127" fmla="*/ 512720 w 552477"/>
                  <a:gd name="connsiteY127" fmla="*/ 252587 h 734675"/>
                  <a:gd name="connsiteX128" fmla="*/ 517291 w 552477"/>
                  <a:gd name="connsiteY128" fmla="*/ 261731 h 734675"/>
                  <a:gd name="connsiteX129" fmla="*/ 510433 w 552477"/>
                  <a:gd name="connsiteY129" fmla="*/ 275446 h 734675"/>
                  <a:gd name="connsiteX130" fmla="*/ 515005 w 552477"/>
                  <a:gd name="connsiteY130" fmla="*/ 293733 h 734675"/>
                  <a:gd name="connsiteX131" fmla="*/ 527577 w 552477"/>
                  <a:gd name="connsiteY131" fmla="*/ 305162 h 734675"/>
                  <a:gd name="connsiteX132" fmla="*/ 542435 w 552477"/>
                  <a:gd name="connsiteY132" fmla="*/ 306305 h 734675"/>
                  <a:gd name="connsiteX133" fmla="*/ 549293 w 552477"/>
                  <a:gd name="connsiteY133" fmla="*/ 309734 h 734675"/>
                  <a:gd name="connsiteX134" fmla="*/ 552477 w 552477"/>
                  <a:gd name="connsiteY134" fmla="*/ 309734 h 734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</a:cxnLst>
                <a:rect l="l" t="t" r="r" b="b"/>
                <a:pathLst>
                  <a:path w="552477" h="734675">
                    <a:moveTo>
                      <a:pt x="552477" y="419288"/>
                    </a:moveTo>
                    <a:lnTo>
                      <a:pt x="532149" y="450314"/>
                    </a:lnTo>
                    <a:lnTo>
                      <a:pt x="529863" y="472030"/>
                    </a:lnTo>
                    <a:lnTo>
                      <a:pt x="547007" y="490317"/>
                    </a:lnTo>
                    <a:lnTo>
                      <a:pt x="552477" y="491411"/>
                    </a:lnTo>
                    <a:lnTo>
                      <a:pt x="552477" y="572641"/>
                    </a:lnTo>
                    <a:lnTo>
                      <a:pt x="545864" y="567350"/>
                    </a:lnTo>
                    <a:lnTo>
                      <a:pt x="522548" y="552264"/>
                    </a:lnTo>
                    <a:lnTo>
                      <a:pt x="503347" y="560493"/>
                    </a:lnTo>
                    <a:lnTo>
                      <a:pt x="469059" y="556378"/>
                    </a:lnTo>
                    <a:lnTo>
                      <a:pt x="455344" y="550892"/>
                    </a:lnTo>
                    <a:lnTo>
                      <a:pt x="421056" y="533062"/>
                    </a:lnTo>
                    <a:lnTo>
                      <a:pt x="399112" y="534434"/>
                    </a:lnTo>
                    <a:lnTo>
                      <a:pt x="360709" y="594781"/>
                    </a:lnTo>
                    <a:lnTo>
                      <a:pt x="360709" y="622211"/>
                    </a:lnTo>
                    <a:lnTo>
                      <a:pt x="352480" y="622211"/>
                    </a:lnTo>
                    <a:lnTo>
                      <a:pt x="351109" y="633183"/>
                    </a:lnTo>
                    <a:lnTo>
                      <a:pt x="338765" y="633183"/>
                    </a:lnTo>
                    <a:lnTo>
                      <a:pt x="316821" y="642784"/>
                    </a:lnTo>
                    <a:lnTo>
                      <a:pt x="307220" y="638669"/>
                    </a:lnTo>
                    <a:lnTo>
                      <a:pt x="303106" y="652384"/>
                    </a:lnTo>
                    <a:lnTo>
                      <a:pt x="292133" y="664728"/>
                    </a:lnTo>
                    <a:lnTo>
                      <a:pt x="278418" y="660613"/>
                    </a:lnTo>
                    <a:lnTo>
                      <a:pt x="249616" y="672957"/>
                    </a:lnTo>
                    <a:lnTo>
                      <a:pt x="237273" y="685301"/>
                    </a:lnTo>
                    <a:lnTo>
                      <a:pt x="234530" y="699016"/>
                    </a:lnTo>
                    <a:lnTo>
                      <a:pt x="212585" y="699016"/>
                    </a:lnTo>
                    <a:lnTo>
                      <a:pt x="201613" y="694901"/>
                    </a:lnTo>
                    <a:lnTo>
                      <a:pt x="193384" y="701759"/>
                    </a:lnTo>
                    <a:lnTo>
                      <a:pt x="187898" y="720960"/>
                    </a:lnTo>
                    <a:lnTo>
                      <a:pt x="171440" y="734675"/>
                    </a:lnTo>
                    <a:lnTo>
                      <a:pt x="130294" y="704502"/>
                    </a:lnTo>
                    <a:lnTo>
                      <a:pt x="133037" y="682558"/>
                    </a:lnTo>
                    <a:lnTo>
                      <a:pt x="127551" y="663356"/>
                    </a:lnTo>
                    <a:lnTo>
                      <a:pt x="137152" y="651013"/>
                    </a:lnTo>
                    <a:lnTo>
                      <a:pt x="130294" y="633183"/>
                    </a:lnTo>
                    <a:lnTo>
                      <a:pt x="108350" y="631811"/>
                    </a:lnTo>
                    <a:lnTo>
                      <a:pt x="102864" y="611239"/>
                    </a:lnTo>
                    <a:lnTo>
                      <a:pt x="127551" y="605753"/>
                    </a:lnTo>
                    <a:lnTo>
                      <a:pt x="124808" y="590666"/>
                    </a:lnTo>
                    <a:lnTo>
                      <a:pt x="126180" y="576951"/>
                    </a:lnTo>
                    <a:lnTo>
                      <a:pt x="126180" y="571465"/>
                    </a:lnTo>
                    <a:lnTo>
                      <a:pt x="112465" y="557750"/>
                    </a:lnTo>
                    <a:lnTo>
                      <a:pt x="109722" y="538548"/>
                    </a:lnTo>
                    <a:lnTo>
                      <a:pt x="131666" y="527576"/>
                    </a:lnTo>
                    <a:lnTo>
                      <a:pt x="138523" y="519347"/>
                    </a:lnTo>
                    <a:lnTo>
                      <a:pt x="138523" y="490545"/>
                    </a:lnTo>
                    <a:lnTo>
                      <a:pt x="135780" y="452143"/>
                    </a:lnTo>
                    <a:lnTo>
                      <a:pt x="126180" y="438428"/>
                    </a:lnTo>
                    <a:lnTo>
                      <a:pt x="93263" y="437056"/>
                    </a:lnTo>
                    <a:lnTo>
                      <a:pt x="71319" y="450771"/>
                    </a:lnTo>
                    <a:lnTo>
                      <a:pt x="50746" y="439799"/>
                    </a:lnTo>
                    <a:lnTo>
                      <a:pt x="48003" y="449400"/>
                    </a:lnTo>
                    <a:lnTo>
                      <a:pt x="35660" y="448028"/>
                    </a:lnTo>
                    <a:lnTo>
                      <a:pt x="26059" y="435685"/>
                    </a:lnTo>
                    <a:lnTo>
                      <a:pt x="0" y="426084"/>
                    </a:lnTo>
                    <a:lnTo>
                      <a:pt x="2743" y="361623"/>
                    </a:lnTo>
                    <a:lnTo>
                      <a:pt x="15087" y="342422"/>
                    </a:lnTo>
                    <a:lnTo>
                      <a:pt x="10972" y="327335"/>
                    </a:lnTo>
                    <a:lnTo>
                      <a:pt x="15087" y="316363"/>
                    </a:lnTo>
                    <a:lnTo>
                      <a:pt x="31545" y="298533"/>
                    </a:lnTo>
                    <a:lnTo>
                      <a:pt x="37031" y="287561"/>
                    </a:lnTo>
                    <a:lnTo>
                      <a:pt x="64461" y="282075"/>
                    </a:lnTo>
                    <a:lnTo>
                      <a:pt x="67205" y="262874"/>
                    </a:lnTo>
                    <a:lnTo>
                      <a:pt x="67205" y="249159"/>
                    </a:lnTo>
                    <a:lnTo>
                      <a:pt x="89149" y="240930"/>
                    </a:lnTo>
                    <a:lnTo>
                      <a:pt x="105607" y="245044"/>
                    </a:lnTo>
                    <a:lnTo>
                      <a:pt x="115208" y="231329"/>
                    </a:lnTo>
                    <a:lnTo>
                      <a:pt x="159489" y="217910"/>
                    </a:lnTo>
                    <a:cubicBezTo>
                      <a:pt x="159510" y="218040"/>
                      <a:pt x="159532" y="218170"/>
                      <a:pt x="159553" y="218300"/>
                    </a:cubicBezTo>
                    <a:lnTo>
                      <a:pt x="169840" y="218300"/>
                    </a:lnTo>
                    <a:lnTo>
                      <a:pt x="176697" y="204584"/>
                    </a:lnTo>
                    <a:lnTo>
                      <a:pt x="183555" y="203441"/>
                    </a:lnTo>
                    <a:lnTo>
                      <a:pt x="206414" y="211442"/>
                    </a:lnTo>
                    <a:lnTo>
                      <a:pt x="214414" y="211442"/>
                    </a:lnTo>
                    <a:lnTo>
                      <a:pt x="220129" y="201156"/>
                    </a:lnTo>
                    <a:lnTo>
                      <a:pt x="226986" y="200013"/>
                    </a:lnTo>
                    <a:lnTo>
                      <a:pt x="236129" y="186298"/>
                    </a:lnTo>
                    <a:lnTo>
                      <a:pt x="232701" y="165725"/>
                    </a:lnTo>
                    <a:lnTo>
                      <a:pt x="250988" y="165725"/>
                    </a:lnTo>
                    <a:lnTo>
                      <a:pt x="258988" y="156581"/>
                    </a:lnTo>
                    <a:lnTo>
                      <a:pt x="279562" y="157724"/>
                    </a:lnTo>
                    <a:lnTo>
                      <a:pt x="286418" y="155438"/>
                    </a:lnTo>
                    <a:lnTo>
                      <a:pt x="288705" y="144009"/>
                    </a:lnTo>
                    <a:lnTo>
                      <a:pt x="285276" y="123436"/>
                    </a:lnTo>
                    <a:lnTo>
                      <a:pt x="290990" y="116579"/>
                    </a:lnTo>
                    <a:lnTo>
                      <a:pt x="302420" y="113150"/>
                    </a:lnTo>
                    <a:lnTo>
                      <a:pt x="318421" y="115436"/>
                    </a:lnTo>
                    <a:lnTo>
                      <a:pt x="318421" y="91434"/>
                    </a:lnTo>
                    <a:lnTo>
                      <a:pt x="309277" y="82291"/>
                    </a:lnTo>
                    <a:lnTo>
                      <a:pt x="310420" y="57147"/>
                    </a:lnTo>
                    <a:lnTo>
                      <a:pt x="317278" y="51432"/>
                    </a:lnTo>
                    <a:lnTo>
                      <a:pt x="346994" y="49146"/>
                    </a:lnTo>
                    <a:lnTo>
                      <a:pt x="377853" y="29716"/>
                    </a:lnTo>
                    <a:lnTo>
                      <a:pt x="378996" y="8001"/>
                    </a:lnTo>
                    <a:lnTo>
                      <a:pt x="384711" y="0"/>
                    </a:lnTo>
                    <a:lnTo>
                      <a:pt x="394997" y="6858"/>
                    </a:lnTo>
                    <a:lnTo>
                      <a:pt x="405283" y="19430"/>
                    </a:lnTo>
                    <a:lnTo>
                      <a:pt x="414427" y="34288"/>
                    </a:lnTo>
                    <a:lnTo>
                      <a:pt x="424714" y="36574"/>
                    </a:lnTo>
                    <a:lnTo>
                      <a:pt x="425857" y="56004"/>
                    </a:lnTo>
                    <a:lnTo>
                      <a:pt x="431571" y="62861"/>
                    </a:lnTo>
                    <a:lnTo>
                      <a:pt x="441857" y="67433"/>
                    </a:lnTo>
                    <a:lnTo>
                      <a:pt x="449858" y="66290"/>
                    </a:lnTo>
                    <a:lnTo>
                      <a:pt x="464264" y="68307"/>
                    </a:lnTo>
                    <a:lnTo>
                      <a:pt x="456716" y="79091"/>
                    </a:lnTo>
                    <a:lnTo>
                      <a:pt x="457309" y="82595"/>
                    </a:lnTo>
                    <a:lnTo>
                      <a:pt x="462431" y="86863"/>
                    </a:lnTo>
                    <a:lnTo>
                      <a:pt x="479574" y="82291"/>
                    </a:lnTo>
                    <a:lnTo>
                      <a:pt x="516148" y="89149"/>
                    </a:lnTo>
                    <a:lnTo>
                      <a:pt x="534435" y="94863"/>
                    </a:lnTo>
                    <a:lnTo>
                      <a:pt x="540150" y="99435"/>
                    </a:lnTo>
                    <a:lnTo>
                      <a:pt x="542435" y="98292"/>
                    </a:lnTo>
                    <a:lnTo>
                      <a:pt x="542435" y="107435"/>
                    </a:lnTo>
                    <a:lnTo>
                      <a:pt x="534435" y="110864"/>
                    </a:lnTo>
                    <a:lnTo>
                      <a:pt x="532149" y="118865"/>
                    </a:lnTo>
                    <a:lnTo>
                      <a:pt x="526435" y="120008"/>
                    </a:lnTo>
                    <a:lnTo>
                      <a:pt x="524148" y="140580"/>
                    </a:lnTo>
                    <a:lnTo>
                      <a:pt x="536721" y="152010"/>
                    </a:lnTo>
                    <a:lnTo>
                      <a:pt x="544722" y="153153"/>
                    </a:lnTo>
                    <a:lnTo>
                      <a:pt x="552477" y="162016"/>
                    </a:lnTo>
                    <a:lnTo>
                      <a:pt x="552477" y="162628"/>
                    </a:lnTo>
                    <a:lnTo>
                      <a:pt x="536721" y="184012"/>
                    </a:lnTo>
                    <a:lnTo>
                      <a:pt x="523006" y="196584"/>
                    </a:lnTo>
                    <a:lnTo>
                      <a:pt x="523006" y="203441"/>
                    </a:lnTo>
                    <a:lnTo>
                      <a:pt x="534435" y="217157"/>
                    </a:lnTo>
                    <a:lnTo>
                      <a:pt x="527577" y="232015"/>
                    </a:lnTo>
                    <a:lnTo>
                      <a:pt x="512720" y="252587"/>
                    </a:lnTo>
                    <a:lnTo>
                      <a:pt x="517291" y="261731"/>
                    </a:lnTo>
                    <a:lnTo>
                      <a:pt x="510433" y="275446"/>
                    </a:lnTo>
                    <a:lnTo>
                      <a:pt x="515005" y="293733"/>
                    </a:lnTo>
                    <a:lnTo>
                      <a:pt x="527577" y="305162"/>
                    </a:lnTo>
                    <a:lnTo>
                      <a:pt x="542435" y="306305"/>
                    </a:lnTo>
                    <a:lnTo>
                      <a:pt x="549293" y="309734"/>
                    </a:lnTo>
                    <a:lnTo>
                      <a:pt x="552477" y="309734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02DE723D-C536-F5EA-772F-C66772F162E2}"/>
                  </a:ext>
                </a:extLst>
              </p:cNvPr>
              <p:cNvSpPr/>
              <p:nvPr/>
            </p:nvSpPr>
            <p:spPr>
              <a:xfrm>
                <a:off x="2228613" y="1198945"/>
                <a:ext cx="781765" cy="1250365"/>
              </a:xfrm>
              <a:custGeom>
                <a:avLst/>
                <a:gdLst>
                  <a:gd name="connsiteX0" fmla="*/ 1172876 w 4343400"/>
                  <a:gd name="connsiteY0" fmla="*/ 515072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  <a:gd name="connsiteX0" fmla="*/ 1172876 w 4343400"/>
                  <a:gd name="connsiteY0" fmla="*/ 515074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  <a:gd name="connsiteX256" fmla="*/ 3632200 w 4343400"/>
                  <a:gd name="connsiteY256" fmla="*/ 0 h 6946900"/>
                  <a:gd name="connsiteX0" fmla="*/ 3632200 w 4343400"/>
                  <a:gd name="connsiteY0" fmla="*/ 0 h 6946900"/>
                  <a:gd name="connsiteX1" fmla="*/ 3663948 w 4343400"/>
                  <a:gd name="connsiteY1" fmla="*/ 25400 h 6946900"/>
                  <a:gd name="connsiteX2" fmla="*/ 3810000 w 4343400"/>
                  <a:gd name="connsiteY2" fmla="*/ 38100 h 6946900"/>
                  <a:gd name="connsiteX3" fmla="*/ 3816348 w 4343400"/>
                  <a:gd name="connsiteY3" fmla="*/ 114300 h 6946900"/>
                  <a:gd name="connsiteX4" fmla="*/ 3841748 w 4343400"/>
                  <a:gd name="connsiteY4" fmla="*/ 158750 h 6946900"/>
                  <a:gd name="connsiteX5" fmla="*/ 3867148 w 4343400"/>
                  <a:gd name="connsiteY5" fmla="*/ 393700 h 6946900"/>
                  <a:gd name="connsiteX6" fmla="*/ 3873500 w 4343400"/>
                  <a:gd name="connsiteY6" fmla="*/ 431800 h 6946900"/>
                  <a:gd name="connsiteX7" fmla="*/ 3886200 w 4343400"/>
                  <a:gd name="connsiteY7" fmla="*/ 469900 h 6946900"/>
                  <a:gd name="connsiteX8" fmla="*/ 3949700 w 4343400"/>
                  <a:gd name="connsiteY8" fmla="*/ 469900 h 6946900"/>
                  <a:gd name="connsiteX9" fmla="*/ 3949700 w 4343400"/>
                  <a:gd name="connsiteY9" fmla="*/ 546100 h 6946900"/>
                  <a:gd name="connsiteX10" fmla="*/ 4076700 w 4343400"/>
                  <a:gd name="connsiteY10" fmla="*/ 635000 h 6946900"/>
                  <a:gd name="connsiteX11" fmla="*/ 4140200 w 4343400"/>
                  <a:gd name="connsiteY11" fmla="*/ 622300 h 6946900"/>
                  <a:gd name="connsiteX12" fmla="*/ 4178300 w 4343400"/>
                  <a:gd name="connsiteY12" fmla="*/ 692150 h 6946900"/>
                  <a:gd name="connsiteX13" fmla="*/ 4152900 w 4343400"/>
                  <a:gd name="connsiteY13" fmla="*/ 787400 h 6946900"/>
                  <a:gd name="connsiteX14" fmla="*/ 4178300 w 4343400"/>
                  <a:gd name="connsiteY14" fmla="*/ 850900 h 6946900"/>
                  <a:gd name="connsiteX15" fmla="*/ 4171948 w 4343400"/>
                  <a:gd name="connsiteY15" fmla="*/ 914400 h 6946900"/>
                  <a:gd name="connsiteX16" fmla="*/ 4108452 w 4343400"/>
                  <a:gd name="connsiteY16" fmla="*/ 946150 h 6946900"/>
                  <a:gd name="connsiteX17" fmla="*/ 4108452 w 4343400"/>
                  <a:gd name="connsiteY17" fmla="*/ 984250 h 6946900"/>
                  <a:gd name="connsiteX18" fmla="*/ 4159252 w 4343400"/>
                  <a:gd name="connsiteY18" fmla="*/ 1003300 h 6946900"/>
                  <a:gd name="connsiteX19" fmla="*/ 4177940 w 4343400"/>
                  <a:gd name="connsiteY19" fmla="*/ 1115438 h 6946900"/>
                  <a:gd name="connsiteX20" fmla="*/ 3931920 w 4343400"/>
                  <a:gd name="connsiteY20" fmla="*/ 1189990 h 6946900"/>
                  <a:gd name="connsiteX21" fmla="*/ 3878580 w 4343400"/>
                  <a:gd name="connsiteY21" fmla="*/ 1266190 h 6946900"/>
                  <a:gd name="connsiteX22" fmla="*/ 3787140 w 4343400"/>
                  <a:gd name="connsiteY22" fmla="*/ 1243330 h 6946900"/>
                  <a:gd name="connsiteX23" fmla="*/ 3665220 w 4343400"/>
                  <a:gd name="connsiteY23" fmla="*/ 1289050 h 6946900"/>
                  <a:gd name="connsiteX24" fmla="*/ 3665220 w 4343400"/>
                  <a:gd name="connsiteY24" fmla="*/ 1365250 h 6946900"/>
                  <a:gd name="connsiteX25" fmla="*/ 3649980 w 4343400"/>
                  <a:gd name="connsiteY25" fmla="*/ 1471930 h 6946900"/>
                  <a:gd name="connsiteX26" fmla="*/ 3497580 w 4343400"/>
                  <a:gd name="connsiteY26" fmla="*/ 1502410 h 6946900"/>
                  <a:gd name="connsiteX27" fmla="*/ 3467100 w 4343400"/>
                  <a:gd name="connsiteY27" fmla="*/ 1563370 h 6946900"/>
                  <a:gd name="connsiteX28" fmla="*/ 3375660 w 4343400"/>
                  <a:gd name="connsiteY28" fmla="*/ 1662430 h 6946900"/>
                  <a:gd name="connsiteX29" fmla="*/ 3352800 w 4343400"/>
                  <a:gd name="connsiteY29" fmla="*/ 1723390 h 6946900"/>
                  <a:gd name="connsiteX30" fmla="*/ 3375660 w 4343400"/>
                  <a:gd name="connsiteY30" fmla="*/ 1807210 h 6946900"/>
                  <a:gd name="connsiteX31" fmla="*/ 3307080 w 4343400"/>
                  <a:gd name="connsiteY31" fmla="*/ 1913890 h 6946900"/>
                  <a:gd name="connsiteX32" fmla="*/ 3291840 w 4343400"/>
                  <a:gd name="connsiteY32" fmla="*/ 2272030 h 6946900"/>
                  <a:gd name="connsiteX33" fmla="*/ 3436620 w 4343400"/>
                  <a:gd name="connsiteY33" fmla="*/ 2325370 h 6946900"/>
                  <a:gd name="connsiteX34" fmla="*/ 3489960 w 4343400"/>
                  <a:gd name="connsiteY34" fmla="*/ 2393950 h 6946900"/>
                  <a:gd name="connsiteX35" fmla="*/ 3558540 w 4343400"/>
                  <a:gd name="connsiteY35" fmla="*/ 2401570 h 6946900"/>
                  <a:gd name="connsiteX36" fmla="*/ 3573780 w 4343400"/>
                  <a:gd name="connsiteY36" fmla="*/ 2348230 h 6946900"/>
                  <a:gd name="connsiteX37" fmla="*/ 3688080 w 4343400"/>
                  <a:gd name="connsiteY37" fmla="*/ 2409190 h 6946900"/>
                  <a:gd name="connsiteX38" fmla="*/ 3810000 w 4343400"/>
                  <a:gd name="connsiteY38" fmla="*/ 2332990 h 6946900"/>
                  <a:gd name="connsiteX39" fmla="*/ 3992880 w 4343400"/>
                  <a:gd name="connsiteY39" fmla="*/ 2340610 h 6946900"/>
                  <a:gd name="connsiteX40" fmla="*/ 4046220 w 4343400"/>
                  <a:gd name="connsiteY40" fmla="*/ 2416810 h 6946900"/>
                  <a:gd name="connsiteX41" fmla="*/ 4061460 w 4343400"/>
                  <a:gd name="connsiteY41" fmla="*/ 2630170 h 6946900"/>
                  <a:gd name="connsiteX42" fmla="*/ 4061460 w 4343400"/>
                  <a:gd name="connsiteY42" fmla="*/ 2790190 h 6946900"/>
                  <a:gd name="connsiteX43" fmla="*/ 4023360 w 4343400"/>
                  <a:gd name="connsiteY43" fmla="*/ 2835910 h 6946900"/>
                  <a:gd name="connsiteX44" fmla="*/ 3901440 w 4343400"/>
                  <a:gd name="connsiteY44" fmla="*/ 2896870 h 6946900"/>
                  <a:gd name="connsiteX45" fmla="*/ 3916680 w 4343400"/>
                  <a:gd name="connsiteY45" fmla="*/ 3003550 h 6946900"/>
                  <a:gd name="connsiteX46" fmla="*/ 3992880 w 4343400"/>
                  <a:gd name="connsiteY46" fmla="*/ 3079750 h 6946900"/>
                  <a:gd name="connsiteX47" fmla="*/ 3992880 w 4343400"/>
                  <a:gd name="connsiteY47" fmla="*/ 3110230 h 6946900"/>
                  <a:gd name="connsiteX48" fmla="*/ 3985260 w 4343400"/>
                  <a:gd name="connsiteY48" fmla="*/ 3186430 h 6946900"/>
                  <a:gd name="connsiteX49" fmla="*/ 4000500 w 4343400"/>
                  <a:gd name="connsiteY49" fmla="*/ 3270250 h 6946900"/>
                  <a:gd name="connsiteX50" fmla="*/ 3863340 w 4343400"/>
                  <a:gd name="connsiteY50" fmla="*/ 3300730 h 6946900"/>
                  <a:gd name="connsiteX51" fmla="*/ 3893820 w 4343400"/>
                  <a:gd name="connsiteY51" fmla="*/ 3415030 h 6946900"/>
                  <a:gd name="connsiteX52" fmla="*/ 4015740 w 4343400"/>
                  <a:gd name="connsiteY52" fmla="*/ 3422650 h 6946900"/>
                  <a:gd name="connsiteX53" fmla="*/ 4053840 w 4343400"/>
                  <a:gd name="connsiteY53" fmla="*/ 3521710 h 6946900"/>
                  <a:gd name="connsiteX54" fmla="*/ 4000500 w 4343400"/>
                  <a:gd name="connsiteY54" fmla="*/ 3590290 h 6946900"/>
                  <a:gd name="connsiteX55" fmla="*/ 4030980 w 4343400"/>
                  <a:gd name="connsiteY55" fmla="*/ 3696970 h 6946900"/>
                  <a:gd name="connsiteX56" fmla="*/ 4015740 w 4343400"/>
                  <a:gd name="connsiteY56" fmla="*/ 3818890 h 6946900"/>
                  <a:gd name="connsiteX57" fmla="*/ 4238624 w 4343400"/>
                  <a:gd name="connsiteY57" fmla="*/ 3982338 h 6946900"/>
                  <a:gd name="connsiteX58" fmla="*/ 4238624 w 4343400"/>
                  <a:gd name="connsiteY58" fmla="*/ 4060826 h 6946900"/>
                  <a:gd name="connsiteX59" fmla="*/ 4295776 w 4343400"/>
                  <a:gd name="connsiteY59" fmla="*/ 4108450 h 6946900"/>
                  <a:gd name="connsiteX60" fmla="*/ 4343400 w 4343400"/>
                  <a:gd name="connsiteY60" fmla="*/ 4146550 h 6946900"/>
                  <a:gd name="connsiteX61" fmla="*/ 4295776 w 4343400"/>
                  <a:gd name="connsiteY61" fmla="*/ 4279900 h 6946900"/>
                  <a:gd name="connsiteX62" fmla="*/ 4181476 w 4343400"/>
                  <a:gd name="connsiteY62" fmla="*/ 4279900 h 6946900"/>
                  <a:gd name="connsiteX63" fmla="*/ 4152900 w 4343400"/>
                  <a:gd name="connsiteY63" fmla="*/ 4318000 h 6946900"/>
                  <a:gd name="connsiteX64" fmla="*/ 4143376 w 4343400"/>
                  <a:gd name="connsiteY64" fmla="*/ 4403726 h 6946900"/>
                  <a:gd name="connsiteX65" fmla="*/ 3933824 w 4343400"/>
                  <a:gd name="connsiteY65" fmla="*/ 4403726 h 6946900"/>
                  <a:gd name="connsiteX66" fmla="*/ 3933824 w 4343400"/>
                  <a:gd name="connsiteY66" fmla="*/ 4279900 h 6946900"/>
                  <a:gd name="connsiteX67" fmla="*/ 3886200 w 4343400"/>
                  <a:gd name="connsiteY67" fmla="*/ 4232274 h 6946900"/>
                  <a:gd name="connsiteX68" fmla="*/ 3829052 w 4343400"/>
                  <a:gd name="connsiteY68" fmla="*/ 4251326 h 6946900"/>
                  <a:gd name="connsiteX69" fmla="*/ 3771900 w 4343400"/>
                  <a:gd name="connsiteY69" fmla="*/ 4232274 h 6946900"/>
                  <a:gd name="connsiteX70" fmla="*/ 3619500 w 4343400"/>
                  <a:gd name="connsiteY70" fmla="*/ 4241800 h 6946900"/>
                  <a:gd name="connsiteX71" fmla="*/ 3590924 w 4343400"/>
                  <a:gd name="connsiteY71" fmla="*/ 4270374 h 6946900"/>
                  <a:gd name="connsiteX72" fmla="*/ 3571876 w 4343400"/>
                  <a:gd name="connsiteY72" fmla="*/ 4308474 h 6946900"/>
                  <a:gd name="connsiteX73" fmla="*/ 3486148 w 4343400"/>
                  <a:gd name="connsiteY73" fmla="*/ 4318000 h 6946900"/>
                  <a:gd name="connsiteX74" fmla="*/ 3429000 w 4343400"/>
                  <a:gd name="connsiteY74" fmla="*/ 4270374 h 6946900"/>
                  <a:gd name="connsiteX75" fmla="*/ 3429000 w 4343400"/>
                  <a:gd name="connsiteY75" fmla="*/ 4203700 h 6946900"/>
                  <a:gd name="connsiteX76" fmla="*/ 3419476 w 4343400"/>
                  <a:gd name="connsiteY76" fmla="*/ 4137026 h 6946900"/>
                  <a:gd name="connsiteX77" fmla="*/ 3362324 w 4343400"/>
                  <a:gd name="connsiteY77" fmla="*/ 4089400 h 6946900"/>
                  <a:gd name="connsiteX78" fmla="*/ 3190876 w 4343400"/>
                  <a:gd name="connsiteY78" fmla="*/ 4051300 h 6946900"/>
                  <a:gd name="connsiteX79" fmla="*/ 2933700 w 4343400"/>
                  <a:gd name="connsiteY79" fmla="*/ 4460874 h 6946900"/>
                  <a:gd name="connsiteX80" fmla="*/ 2867024 w 4343400"/>
                  <a:gd name="connsiteY80" fmla="*/ 4365626 h 6946900"/>
                  <a:gd name="connsiteX81" fmla="*/ 2790824 w 4343400"/>
                  <a:gd name="connsiteY81" fmla="*/ 4365626 h 6946900"/>
                  <a:gd name="connsiteX82" fmla="*/ 2714624 w 4343400"/>
                  <a:gd name="connsiteY82" fmla="*/ 4575174 h 6946900"/>
                  <a:gd name="connsiteX83" fmla="*/ 2686052 w 4343400"/>
                  <a:gd name="connsiteY83" fmla="*/ 4613274 h 6946900"/>
                  <a:gd name="connsiteX84" fmla="*/ 2628900 w 4343400"/>
                  <a:gd name="connsiteY84" fmla="*/ 4708526 h 6946900"/>
                  <a:gd name="connsiteX85" fmla="*/ 2638424 w 4343400"/>
                  <a:gd name="connsiteY85" fmla="*/ 4746626 h 6946900"/>
                  <a:gd name="connsiteX86" fmla="*/ 2771776 w 4343400"/>
                  <a:gd name="connsiteY86" fmla="*/ 4851400 h 6946900"/>
                  <a:gd name="connsiteX87" fmla="*/ 2619376 w 4343400"/>
                  <a:gd name="connsiteY87" fmla="*/ 5003800 h 6946900"/>
                  <a:gd name="connsiteX88" fmla="*/ 2667000 w 4343400"/>
                  <a:gd name="connsiteY88" fmla="*/ 5041900 h 6946900"/>
                  <a:gd name="connsiteX89" fmla="*/ 2667000 w 4343400"/>
                  <a:gd name="connsiteY89" fmla="*/ 5156200 h 6946900"/>
                  <a:gd name="connsiteX90" fmla="*/ 2733676 w 4343400"/>
                  <a:gd name="connsiteY90" fmla="*/ 5280026 h 6946900"/>
                  <a:gd name="connsiteX91" fmla="*/ 2686052 w 4343400"/>
                  <a:gd name="connsiteY91" fmla="*/ 5346700 h 6946900"/>
                  <a:gd name="connsiteX92" fmla="*/ 2686052 w 4343400"/>
                  <a:gd name="connsiteY92" fmla="*/ 5422900 h 6946900"/>
                  <a:gd name="connsiteX93" fmla="*/ 2638424 w 4343400"/>
                  <a:gd name="connsiteY93" fmla="*/ 5518150 h 6946900"/>
                  <a:gd name="connsiteX94" fmla="*/ 2571748 w 4343400"/>
                  <a:gd name="connsiteY94" fmla="*/ 5499100 h 6946900"/>
                  <a:gd name="connsiteX95" fmla="*/ 2524124 w 4343400"/>
                  <a:gd name="connsiteY95" fmla="*/ 5575300 h 6946900"/>
                  <a:gd name="connsiteX96" fmla="*/ 2533652 w 4343400"/>
                  <a:gd name="connsiteY96" fmla="*/ 5613400 h 6946900"/>
                  <a:gd name="connsiteX97" fmla="*/ 2476500 w 4343400"/>
                  <a:gd name="connsiteY97" fmla="*/ 5765800 h 6946900"/>
                  <a:gd name="connsiteX98" fmla="*/ 2562224 w 4343400"/>
                  <a:gd name="connsiteY98" fmla="*/ 5822950 h 6946900"/>
                  <a:gd name="connsiteX99" fmla="*/ 2543176 w 4343400"/>
                  <a:gd name="connsiteY99" fmla="*/ 5965826 h 6946900"/>
                  <a:gd name="connsiteX100" fmla="*/ 2447924 w 4343400"/>
                  <a:gd name="connsiteY100" fmla="*/ 5965826 h 6946900"/>
                  <a:gd name="connsiteX101" fmla="*/ 2438400 w 4343400"/>
                  <a:gd name="connsiteY101" fmla="*/ 6032500 h 6946900"/>
                  <a:gd name="connsiteX102" fmla="*/ 2466976 w 4343400"/>
                  <a:gd name="connsiteY102" fmla="*/ 6089650 h 6946900"/>
                  <a:gd name="connsiteX103" fmla="*/ 2457452 w 4343400"/>
                  <a:gd name="connsiteY103" fmla="*/ 6137274 h 6946900"/>
                  <a:gd name="connsiteX104" fmla="*/ 2524124 w 4343400"/>
                  <a:gd name="connsiteY104" fmla="*/ 6194426 h 6946900"/>
                  <a:gd name="connsiteX105" fmla="*/ 2495548 w 4343400"/>
                  <a:gd name="connsiteY105" fmla="*/ 6318250 h 6946900"/>
                  <a:gd name="connsiteX106" fmla="*/ 2362200 w 4343400"/>
                  <a:gd name="connsiteY106" fmla="*/ 6337300 h 6946900"/>
                  <a:gd name="connsiteX107" fmla="*/ 2352676 w 4343400"/>
                  <a:gd name="connsiteY107" fmla="*/ 6403974 h 6946900"/>
                  <a:gd name="connsiteX108" fmla="*/ 2276476 w 4343400"/>
                  <a:gd name="connsiteY108" fmla="*/ 6375400 h 6946900"/>
                  <a:gd name="connsiteX109" fmla="*/ 2181224 w 4343400"/>
                  <a:gd name="connsiteY109" fmla="*/ 6423026 h 6946900"/>
                  <a:gd name="connsiteX110" fmla="*/ 2143124 w 4343400"/>
                  <a:gd name="connsiteY110" fmla="*/ 6527800 h 6946900"/>
                  <a:gd name="connsiteX111" fmla="*/ 2047876 w 4343400"/>
                  <a:gd name="connsiteY111" fmla="*/ 6556374 h 6946900"/>
                  <a:gd name="connsiteX112" fmla="*/ 2000252 w 4343400"/>
                  <a:gd name="connsiteY112" fmla="*/ 6613526 h 6946900"/>
                  <a:gd name="connsiteX113" fmla="*/ 1876424 w 4343400"/>
                  <a:gd name="connsiteY113" fmla="*/ 6642100 h 6946900"/>
                  <a:gd name="connsiteX114" fmla="*/ 1847852 w 4343400"/>
                  <a:gd name="connsiteY114" fmla="*/ 6689726 h 6946900"/>
                  <a:gd name="connsiteX115" fmla="*/ 1733548 w 4343400"/>
                  <a:gd name="connsiteY115" fmla="*/ 6708774 h 6946900"/>
                  <a:gd name="connsiteX116" fmla="*/ 1714500 w 4343400"/>
                  <a:gd name="connsiteY116" fmla="*/ 6775450 h 6946900"/>
                  <a:gd name="connsiteX117" fmla="*/ 1704976 w 4343400"/>
                  <a:gd name="connsiteY117" fmla="*/ 6861174 h 6946900"/>
                  <a:gd name="connsiteX118" fmla="*/ 1562100 w 4343400"/>
                  <a:gd name="connsiteY118" fmla="*/ 6861174 h 6946900"/>
                  <a:gd name="connsiteX119" fmla="*/ 1390652 w 4343400"/>
                  <a:gd name="connsiteY119" fmla="*/ 6918326 h 6946900"/>
                  <a:gd name="connsiteX120" fmla="*/ 1333500 w 4343400"/>
                  <a:gd name="connsiteY120" fmla="*/ 6870700 h 6946900"/>
                  <a:gd name="connsiteX121" fmla="*/ 1238252 w 4343400"/>
                  <a:gd name="connsiteY121" fmla="*/ 6861174 h 6946900"/>
                  <a:gd name="connsiteX122" fmla="*/ 1200148 w 4343400"/>
                  <a:gd name="connsiteY122" fmla="*/ 6804026 h 6946900"/>
                  <a:gd name="connsiteX123" fmla="*/ 1038224 w 4343400"/>
                  <a:gd name="connsiteY123" fmla="*/ 6823074 h 6946900"/>
                  <a:gd name="connsiteX124" fmla="*/ 1000124 w 4343400"/>
                  <a:gd name="connsiteY124" fmla="*/ 6889750 h 6946900"/>
                  <a:gd name="connsiteX125" fmla="*/ 914400 w 4343400"/>
                  <a:gd name="connsiteY125" fmla="*/ 6889750 h 6946900"/>
                  <a:gd name="connsiteX126" fmla="*/ 771524 w 4343400"/>
                  <a:gd name="connsiteY126" fmla="*/ 6946900 h 6946900"/>
                  <a:gd name="connsiteX127" fmla="*/ 685800 w 4343400"/>
                  <a:gd name="connsiteY127" fmla="*/ 6784974 h 6946900"/>
                  <a:gd name="connsiteX128" fmla="*/ 714376 w 4343400"/>
                  <a:gd name="connsiteY128" fmla="*/ 6651626 h 6946900"/>
                  <a:gd name="connsiteX129" fmla="*/ 704852 w 4343400"/>
                  <a:gd name="connsiteY129" fmla="*/ 6527800 h 6946900"/>
                  <a:gd name="connsiteX130" fmla="*/ 819148 w 4343400"/>
                  <a:gd name="connsiteY130" fmla="*/ 6470650 h 6946900"/>
                  <a:gd name="connsiteX131" fmla="*/ 828676 w 4343400"/>
                  <a:gd name="connsiteY131" fmla="*/ 6308726 h 6946900"/>
                  <a:gd name="connsiteX132" fmla="*/ 781052 w 4343400"/>
                  <a:gd name="connsiteY132" fmla="*/ 6213474 h 6946900"/>
                  <a:gd name="connsiteX133" fmla="*/ 962024 w 4343400"/>
                  <a:gd name="connsiteY133" fmla="*/ 6194426 h 6946900"/>
                  <a:gd name="connsiteX134" fmla="*/ 866776 w 4343400"/>
                  <a:gd name="connsiteY134" fmla="*/ 6070600 h 6946900"/>
                  <a:gd name="connsiteX135" fmla="*/ 838200 w 4343400"/>
                  <a:gd name="connsiteY135" fmla="*/ 6032500 h 6946900"/>
                  <a:gd name="connsiteX136" fmla="*/ 876300 w 4343400"/>
                  <a:gd name="connsiteY136" fmla="*/ 5946774 h 6946900"/>
                  <a:gd name="connsiteX137" fmla="*/ 914400 w 4343400"/>
                  <a:gd name="connsiteY137" fmla="*/ 5937250 h 6946900"/>
                  <a:gd name="connsiteX138" fmla="*/ 923924 w 4343400"/>
                  <a:gd name="connsiteY138" fmla="*/ 5794374 h 6946900"/>
                  <a:gd name="connsiteX139" fmla="*/ 876300 w 4343400"/>
                  <a:gd name="connsiteY139" fmla="*/ 5699126 h 6946900"/>
                  <a:gd name="connsiteX140" fmla="*/ 752476 w 4343400"/>
                  <a:gd name="connsiteY140" fmla="*/ 5622926 h 6946900"/>
                  <a:gd name="connsiteX141" fmla="*/ 742948 w 4343400"/>
                  <a:gd name="connsiteY141" fmla="*/ 5499100 h 6946900"/>
                  <a:gd name="connsiteX142" fmla="*/ 638176 w 4343400"/>
                  <a:gd name="connsiteY142" fmla="*/ 5499100 h 6946900"/>
                  <a:gd name="connsiteX143" fmla="*/ 581024 w 4343400"/>
                  <a:gd name="connsiteY143" fmla="*/ 5403850 h 6946900"/>
                  <a:gd name="connsiteX144" fmla="*/ 590548 w 4343400"/>
                  <a:gd name="connsiteY144" fmla="*/ 5327650 h 6946900"/>
                  <a:gd name="connsiteX145" fmla="*/ 666748 w 4343400"/>
                  <a:gd name="connsiteY145" fmla="*/ 5260974 h 6946900"/>
                  <a:gd name="connsiteX146" fmla="*/ 619124 w 4343400"/>
                  <a:gd name="connsiteY146" fmla="*/ 5156200 h 6946900"/>
                  <a:gd name="connsiteX147" fmla="*/ 523876 w 4343400"/>
                  <a:gd name="connsiteY147" fmla="*/ 5137150 h 6946900"/>
                  <a:gd name="connsiteX148" fmla="*/ 495300 w 4343400"/>
                  <a:gd name="connsiteY148" fmla="*/ 5003800 h 6946900"/>
                  <a:gd name="connsiteX149" fmla="*/ 457200 w 4343400"/>
                  <a:gd name="connsiteY149" fmla="*/ 4927600 h 6946900"/>
                  <a:gd name="connsiteX150" fmla="*/ 447676 w 4343400"/>
                  <a:gd name="connsiteY150" fmla="*/ 4870450 h 6946900"/>
                  <a:gd name="connsiteX151" fmla="*/ 409576 w 4343400"/>
                  <a:gd name="connsiteY151" fmla="*/ 4832350 h 6946900"/>
                  <a:gd name="connsiteX152" fmla="*/ 352424 w 4343400"/>
                  <a:gd name="connsiteY152" fmla="*/ 4851400 h 6946900"/>
                  <a:gd name="connsiteX153" fmla="*/ 314324 w 4343400"/>
                  <a:gd name="connsiteY153" fmla="*/ 4775200 h 6946900"/>
                  <a:gd name="connsiteX154" fmla="*/ 219076 w 4343400"/>
                  <a:gd name="connsiteY154" fmla="*/ 4775200 h 6946900"/>
                  <a:gd name="connsiteX155" fmla="*/ 209548 w 4343400"/>
                  <a:gd name="connsiteY155" fmla="*/ 4689474 h 6946900"/>
                  <a:gd name="connsiteX156" fmla="*/ 76200 w 4343400"/>
                  <a:gd name="connsiteY156" fmla="*/ 4689474 h 6946900"/>
                  <a:gd name="connsiteX157" fmla="*/ 0 w 4343400"/>
                  <a:gd name="connsiteY157" fmla="*/ 4632326 h 6946900"/>
                  <a:gd name="connsiteX158" fmla="*/ 38100 w 4343400"/>
                  <a:gd name="connsiteY158" fmla="*/ 4518026 h 6946900"/>
                  <a:gd name="connsiteX159" fmla="*/ 114300 w 4343400"/>
                  <a:gd name="connsiteY159" fmla="*/ 4518026 h 6946900"/>
                  <a:gd name="connsiteX160" fmla="*/ 152400 w 4343400"/>
                  <a:gd name="connsiteY160" fmla="*/ 4489450 h 6946900"/>
                  <a:gd name="connsiteX161" fmla="*/ 142876 w 4343400"/>
                  <a:gd name="connsiteY161" fmla="*/ 4375150 h 6946900"/>
                  <a:gd name="connsiteX162" fmla="*/ 209548 w 4343400"/>
                  <a:gd name="connsiteY162" fmla="*/ 4308474 h 6946900"/>
                  <a:gd name="connsiteX163" fmla="*/ 323852 w 4343400"/>
                  <a:gd name="connsiteY163" fmla="*/ 4298950 h 6946900"/>
                  <a:gd name="connsiteX164" fmla="*/ 419100 w 4343400"/>
                  <a:gd name="connsiteY164" fmla="*/ 4337050 h 6946900"/>
                  <a:gd name="connsiteX165" fmla="*/ 476252 w 4343400"/>
                  <a:gd name="connsiteY165" fmla="*/ 4327526 h 6946900"/>
                  <a:gd name="connsiteX166" fmla="*/ 485776 w 4343400"/>
                  <a:gd name="connsiteY166" fmla="*/ 4232274 h 6946900"/>
                  <a:gd name="connsiteX167" fmla="*/ 542924 w 4343400"/>
                  <a:gd name="connsiteY167" fmla="*/ 4165600 h 6946900"/>
                  <a:gd name="connsiteX168" fmla="*/ 590548 w 4343400"/>
                  <a:gd name="connsiteY168" fmla="*/ 4165600 h 6946900"/>
                  <a:gd name="connsiteX169" fmla="*/ 676276 w 4343400"/>
                  <a:gd name="connsiteY169" fmla="*/ 3965574 h 6946900"/>
                  <a:gd name="connsiteX170" fmla="*/ 819148 w 4343400"/>
                  <a:gd name="connsiteY170" fmla="*/ 3889374 h 6946900"/>
                  <a:gd name="connsiteX171" fmla="*/ 819148 w 4343400"/>
                  <a:gd name="connsiteY171" fmla="*/ 3803650 h 6946900"/>
                  <a:gd name="connsiteX172" fmla="*/ 885824 w 4343400"/>
                  <a:gd name="connsiteY172" fmla="*/ 3660774 h 6946900"/>
                  <a:gd name="connsiteX173" fmla="*/ 790576 w 4343400"/>
                  <a:gd name="connsiteY173" fmla="*/ 3632200 h 6946900"/>
                  <a:gd name="connsiteX174" fmla="*/ 704852 w 4343400"/>
                  <a:gd name="connsiteY174" fmla="*/ 3517900 h 6946900"/>
                  <a:gd name="connsiteX175" fmla="*/ 714376 w 4343400"/>
                  <a:gd name="connsiteY175" fmla="*/ 3460750 h 6946900"/>
                  <a:gd name="connsiteX176" fmla="*/ 695324 w 4343400"/>
                  <a:gd name="connsiteY176" fmla="*/ 3394074 h 6946900"/>
                  <a:gd name="connsiteX177" fmla="*/ 742948 w 4343400"/>
                  <a:gd name="connsiteY177" fmla="*/ 3327400 h 6946900"/>
                  <a:gd name="connsiteX178" fmla="*/ 819148 w 4343400"/>
                  <a:gd name="connsiteY178" fmla="*/ 3336926 h 6946900"/>
                  <a:gd name="connsiteX179" fmla="*/ 819148 w 4343400"/>
                  <a:gd name="connsiteY179" fmla="*/ 3213100 h 6946900"/>
                  <a:gd name="connsiteX180" fmla="*/ 762000 w 4343400"/>
                  <a:gd name="connsiteY180" fmla="*/ 3194050 h 6946900"/>
                  <a:gd name="connsiteX181" fmla="*/ 771524 w 4343400"/>
                  <a:gd name="connsiteY181" fmla="*/ 3108326 h 6946900"/>
                  <a:gd name="connsiteX182" fmla="*/ 990600 w 4343400"/>
                  <a:gd name="connsiteY182" fmla="*/ 2813050 h 6946900"/>
                  <a:gd name="connsiteX183" fmla="*/ 1000124 w 4343400"/>
                  <a:gd name="connsiteY183" fmla="*/ 2679700 h 6946900"/>
                  <a:gd name="connsiteX184" fmla="*/ 914400 w 4343400"/>
                  <a:gd name="connsiteY184" fmla="*/ 2603500 h 6946900"/>
                  <a:gd name="connsiteX185" fmla="*/ 904876 w 4343400"/>
                  <a:gd name="connsiteY185" fmla="*/ 2546350 h 6946900"/>
                  <a:gd name="connsiteX186" fmla="*/ 809624 w 4343400"/>
                  <a:gd name="connsiteY186" fmla="*/ 2517774 h 6946900"/>
                  <a:gd name="connsiteX187" fmla="*/ 794512 w 4343400"/>
                  <a:gd name="connsiteY187" fmla="*/ 2448024 h 6946900"/>
                  <a:gd name="connsiteX188" fmla="*/ 807720 w 4343400"/>
                  <a:gd name="connsiteY188" fmla="*/ 2447290 h 6946900"/>
                  <a:gd name="connsiteX189" fmla="*/ 853440 w 4343400"/>
                  <a:gd name="connsiteY189" fmla="*/ 2416810 h 6946900"/>
                  <a:gd name="connsiteX190" fmla="*/ 861060 w 4343400"/>
                  <a:gd name="connsiteY190" fmla="*/ 2355850 h 6946900"/>
                  <a:gd name="connsiteX191" fmla="*/ 914400 w 4343400"/>
                  <a:gd name="connsiteY191" fmla="*/ 2340610 h 6946900"/>
                  <a:gd name="connsiteX192" fmla="*/ 929640 w 4343400"/>
                  <a:gd name="connsiteY192" fmla="*/ 2279650 h 6946900"/>
                  <a:gd name="connsiteX193" fmla="*/ 1021080 w 4343400"/>
                  <a:gd name="connsiteY193" fmla="*/ 2195830 h 6946900"/>
                  <a:gd name="connsiteX194" fmla="*/ 975360 w 4343400"/>
                  <a:gd name="connsiteY194" fmla="*/ 2134870 h 6946900"/>
                  <a:gd name="connsiteX195" fmla="*/ 975360 w 4343400"/>
                  <a:gd name="connsiteY195" fmla="*/ 2089150 h 6946900"/>
                  <a:gd name="connsiteX196" fmla="*/ 1036320 w 4343400"/>
                  <a:gd name="connsiteY196" fmla="*/ 2073910 h 6946900"/>
                  <a:gd name="connsiteX197" fmla="*/ 1059180 w 4343400"/>
                  <a:gd name="connsiteY197" fmla="*/ 2012950 h 6946900"/>
                  <a:gd name="connsiteX198" fmla="*/ 1143000 w 4343400"/>
                  <a:gd name="connsiteY198" fmla="*/ 1982470 h 6946900"/>
                  <a:gd name="connsiteX199" fmla="*/ 1173480 w 4343400"/>
                  <a:gd name="connsiteY199" fmla="*/ 1891030 h 6946900"/>
                  <a:gd name="connsiteX200" fmla="*/ 1089660 w 4343400"/>
                  <a:gd name="connsiteY200" fmla="*/ 1883410 h 6946900"/>
                  <a:gd name="connsiteX201" fmla="*/ 1104900 w 4343400"/>
                  <a:gd name="connsiteY201" fmla="*/ 1799590 h 6946900"/>
                  <a:gd name="connsiteX202" fmla="*/ 1219200 w 4343400"/>
                  <a:gd name="connsiteY202" fmla="*/ 1700530 h 6946900"/>
                  <a:gd name="connsiteX203" fmla="*/ 1303020 w 4343400"/>
                  <a:gd name="connsiteY203" fmla="*/ 1700530 h 6946900"/>
                  <a:gd name="connsiteX204" fmla="*/ 1280160 w 4343400"/>
                  <a:gd name="connsiteY204" fmla="*/ 1570990 h 6946900"/>
                  <a:gd name="connsiteX205" fmla="*/ 1318260 w 4343400"/>
                  <a:gd name="connsiteY205" fmla="*/ 1510030 h 6946900"/>
                  <a:gd name="connsiteX206" fmla="*/ 1341120 w 4343400"/>
                  <a:gd name="connsiteY206" fmla="*/ 1395730 h 6946900"/>
                  <a:gd name="connsiteX207" fmla="*/ 1295400 w 4343400"/>
                  <a:gd name="connsiteY207" fmla="*/ 1266190 h 6946900"/>
                  <a:gd name="connsiteX208" fmla="*/ 1325880 w 4343400"/>
                  <a:gd name="connsiteY208" fmla="*/ 999490 h 6946900"/>
                  <a:gd name="connsiteX209" fmla="*/ 1326468 w 4343400"/>
                  <a:gd name="connsiteY209" fmla="*/ 996268 h 6946900"/>
                  <a:gd name="connsiteX210" fmla="*/ 1346200 w 4343400"/>
                  <a:gd name="connsiteY210" fmla="*/ 1016000 h 6946900"/>
                  <a:gd name="connsiteX211" fmla="*/ 1428748 w 4343400"/>
                  <a:gd name="connsiteY211" fmla="*/ 971550 h 6946900"/>
                  <a:gd name="connsiteX212" fmla="*/ 1441452 w 4343400"/>
                  <a:gd name="connsiteY212" fmla="*/ 939800 h 6946900"/>
                  <a:gd name="connsiteX213" fmla="*/ 1479548 w 4343400"/>
                  <a:gd name="connsiteY213" fmla="*/ 901700 h 6946900"/>
                  <a:gd name="connsiteX214" fmla="*/ 1619252 w 4343400"/>
                  <a:gd name="connsiteY214" fmla="*/ 711200 h 6946900"/>
                  <a:gd name="connsiteX215" fmla="*/ 1670052 w 4343400"/>
                  <a:gd name="connsiteY215" fmla="*/ 647700 h 6946900"/>
                  <a:gd name="connsiteX216" fmla="*/ 1670052 w 4343400"/>
                  <a:gd name="connsiteY216" fmla="*/ 590550 h 6946900"/>
                  <a:gd name="connsiteX217" fmla="*/ 1638300 w 4343400"/>
                  <a:gd name="connsiteY217" fmla="*/ 546100 h 6946900"/>
                  <a:gd name="connsiteX218" fmla="*/ 1657348 w 4343400"/>
                  <a:gd name="connsiteY218" fmla="*/ 450850 h 6946900"/>
                  <a:gd name="connsiteX219" fmla="*/ 1727200 w 4343400"/>
                  <a:gd name="connsiteY219" fmla="*/ 469900 h 6946900"/>
                  <a:gd name="connsiteX220" fmla="*/ 1790700 w 4343400"/>
                  <a:gd name="connsiteY220" fmla="*/ 425450 h 6946900"/>
                  <a:gd name="connsiteX221" fmla="*/ 1943100 w 4343400"/>
                  <a:gd name="connsiteY221" fmla="*/ 488950 h 6946900"/>
                  <a:gd name="connsiteX222" fmla="*/ 1987548 w 4343400"/>
                  <a:gd name="connsiteY222" fmla="*/ 450850 h 6946900"/>
                  <a:gd name="connsiteX223" fmla="*/ 2044700 w 4343400"/>
                  <a:gd name="connsiteY223" fmla="*/ 457200 h 6946900"/>
                  <a:gd name="connsiteX224" fmla="*/ 2051052 w 4343400"/>
                  <a:gd name="connsiteY224" fmla="*/ 495300 h 6946900"/>
                  <a:gd name="connsiteX225" fmla="*/ 2082800 w 4343400"/>
                  <a:gd name="connsiteY225" fmla="*/ 495300 h 6946900"/>
                  <a:gd name="connsiteX226" fmla="*/ 2108200 w 4343400"/>
                  <a:gd name="connsiteY226" fmla="*/ 533400 h 6946900"/>
                  <a:gd name="connsiteX227" fmla="*/ 2139948 w 4343400"/>
                  <a:gd name="connsiteY227" fmla="*/ 533400 h 6946900"/>
                  <a:gd name="connsiteX228" fmla="*/ 2146300 w 4343400"/>
                  <a:gd name="connsiteY228" fmla="*/ 603250 h 6946900"/>
                  <a:gd name="connsiteX229" fmla="*/ 2108200 w 4343400"/>
                  <a:gd name="connsiteY229" fmla="*/ 673100 h 6946900"/>
                  <a:gd name="connsiteX230" fmla="*/ 2114548 w 4343400"/>
                  <a:gd name="connsiteY230" fmla="*/ 711200 h 6946900"/>
                  <a:gd name="connsiteX231" fmla="*/ 2070100 w 4343400"/>
                  <a:gd name="connsiteY231" fmla="*/ 781050 h 6946900"/>
                  <a:gd name="connsiteX232" fmla="*/ 2254252 w 4343400"/>
                  <a:gd name="connsiteY232" fmla="*/ 863600 h 6946900"/>
                  <a:gd name="connsiteX233" fmla="*/ 2298700 w 4343400"/>
                  <a:gd name="connsiteY233" fmla="*/ 850900 h 6946900"/>
                  <a:gd name="connsiteX234" fmla="*/ 2298700 w 4343400"/>
                  <a:gd name="connsiteY234" fmla="*/ 800100 h 6946900"/>
                  <a:gd name="connsiteX235" fmla="*/ 2381252 w 4343400"/>
                  <a:gd name="connsiteY235" fmla="*/ 698500 h 6946900"/>
                  <a:gd name="connsiteX236" fmla="*/ 2444748 w 4343400"/>
                  <a:gd name="connsiteY236" fmla="*/ 698500 h 6946900"/>
                  <a:gd name="connsiteX237" fmla="*/ 2533652 w 4343400"/>
                  <a:gd name="connsiteY237" fmla="*/ 711200 h 6946900"/>
                  <a:gd name="connsiteX238" fmla="*/ 2641600 w 4343400"/>
                  <a:gd name="connsiteY238" fmla="*/ 692150 h 6946900"/>
                  <a:gd name="connsiteX239" fmla="*/ 2705100 w 4343400"/>
                  <a:gd name="connsiteY239" fmla="*/ 635000 h 6946900"/>
                  <a:gd name="connsiteX240" fmla="*/ 2794000 w 4343400"/>
                  <a:gd name="connsiteY240" fmla="*/ 641350 h 6946900"/>
                  <a:gd name="connsiteX241" fmla="*/ 2825748 w 4343400"/>
                  <a:gd name="connsiteY241" fmla="*/ 615950 h 6946900"/>
                  <a:gd name="connsiteX242" fmla="*/ 2895600 w 4343400"/>
                  <a:gd name="connsiteY242" fmla="*/ 660400 h 6946900"/>
                  <a:gd name="connsiteX243" fmla="*/ 2914652 w 4343400"/>
                  <a:gd name="connsiteY243" fmla="*/ 730250 h 6946900"/>
                  <a:gd name="connsiteX244" fmla="*/ 2978148 w 4343400"/>
                  <a:gd name="connsiteY244" fmla="*/ 679450 h 6946900"/>
                  <a:gd name="connsiteX245" fmla="*/ 2959100 w 4343400"/>
                  <a:gd name="connsiteY245" fmla="*/ 622300 h 6946900"/>
                  <a:gd name="connsiteX246" fmla="*/ 2978148 w 4343400"/>
                  <a:gd name="connsiteY246" fmla="*/ 584200 h 6946900"/>
                  <a:gd name="connsiteX247" fmla="*/ 2959100 w 4343400"/>
                  <a:gd name="connsiteY247" fmla="*/ 488950 h 6946900"/>
                  <a:gd name="connsiteX248" fmla="*/ 3028948 w 4343400"/>
                  <a:gd name="connsiteY248" fmla="*/ 419100 h 6946900"/>
                  <a:gd name="connsiteX249" fmla="*/ 3073400 w 4343400"/>
                  <a:gd name="connsiteY249" fmla="*/ 400050 h 6946900"/>
                  <a:gd name="connsiteX250" fmla="*/ 3194052 w 4343400"/>
                  <a:gd name="connsiteY250" fmla="*/ 336550 h 6946900"/>
                  <a:gd name="connsiteX251" fmla="*/ 3206748 w 4343400"/>
                  <a:gd name="connsiteY251" fmla="*/ 222250 h 6946900"/>
                  <a:gd name="connsiteX252" fmla="*/ 3251200 w 4343400"/>
                  <a:gd name="connsiteY252" fmla="*/ 133350 h 6946900"/>
                  <a:gd name="connsiteX253" fmla="*/ 3632200 w 4343400"/>
                  <a:gd name="connsiteY253" fmla="*/ 0 h 694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</a:cxnLst>
                <a:rect l="l" t="t" r="r" b="b"/>
                <a:pathLst>
                  <a:path w="4343400" h="6946900">
                    <a:moveTo>
                      <a:pt x="3632200" y="0"/>
                    </a:moveTo>
                    <a:lnTo>
                      <a:pt x="3663948" y="25400"/>
                    </a:lnTo>
                    <a:lnTo>
                      <a:pt x="3810000" y="38100"/>
                    </a:lnTo>
                    <a:lnTo>
                      <a:pt x="3816348" y="114300"/>
                    </a:lnTo>
                    <a:lnTo>
                      <a:pt x="3841748" y="158750"/>
                    </a:lnTo>
                    <a:lnTo>
                      <a:pt x="3867148" y="393700"/>
                    </a:lnTo>
                    <a:lnTo>
                      <a:pt x="3873500" y="431800"/>
                    </a:lnTo>
                    <a:lnTo>
                      <a:pt x="3886200" y="469900"/>
                    </a:lnTo>
                    <a:lnTo>
                      <a:pt x="3949700" y="469900"/>
                    </a:lnTo>
                    <a:lnTo>
                      <a:pt x="3949700" y="546100"/>
                    </a:lnTo>
                    <a:lnTo>
                      <a:pt x="4076700" y="635000"/>
                    </a:lnTo>
                    <a:lnTo>
                      <a:pt x="4140200" y="622300"/>
                    </a:lnTo>
                    <a:lnTo>
                      <a:pt x="4178300" y="692150"/>
                    </a:lnTo>
                    <a:lnTo>
                      <a:pt x="4152900" y="787400"/>
                    </a:lnTo>
                    <a:lnTo>
                      <a:pt x="4178300" y="850900"/>
                    </a:lnTo>
                    <a:lnTo>
                      <a:pt x="4171948" y="914400"/>
                    </a:lnTo>
                    <a:lnTo>
                      <a:pt x="4108452" y="946150"/>
                    </a:lnTo>
                    <a:lnTo>
                      <a:pt x="4108452" y="984250"/>
                    </a:lnTo>
                    <a:lnTo>
                      <a:pt x="4159252" y="1003300"/>
                    </a:lnTo>
                    <a:lnTo>
                      <a:pt x="4177940" y="1115438"/>
                    </a:lnTo>
                    <a:lnTo>
                      <a:pt x="3931920" y="1189990"/>
                    </a:lnTo>
                    <a:lnTo>
                      <a:pt x="3878580" y="1266190"/>
                    </a:lnTo>
                    <a:lnTo>
                      <a:pt x="3787140" y="1243330"/>
                    </a:lnTo>
                    <a:lnTo>
                      <a:pt x="3665220" y="1289050"/>
                    </a:lnTo>
                    <a:lnTo>
                      <a:pt x="3665220" y="1365250"/>
                    </a:lnTo>
                    <a:lnTo>
                      <a:pt x="3649980" y="1471930"/>
                    </a:lnTo>
                    <a:lnTo>
                      <a:pt x="3497580" y="1502410"/>
                    </a:lnTo>
                    <a:lnTo>
                      <a:pt x="3467100" y="1563370"/>
                    </a:lnTo>
                    <a:lnTo>
                      <a:pt x="3375660" y="1662430"/>
                    </a:lnTo>
                    <a:lnTo>
                      <a:pt x="3352800" y="1723390"/>
                    </a:lnTo>
                    <a:lnTo>
                      <a:pt x="3375660" y="1807210"/>
                    </a:lnTo>
                    <a:lnTo>
                      <a:pt x="3307080" y="1913890"/>
                    </a:lnTo>
                    <a:lnTo>
                      <a:pt x="3291840" y="2272030"/>
                    </a:lnTo>
                    <a:lnTo>
                      <a:pt x="3436620" y="2325370"/>
                    </a:lnTo>
                    <a:lnTo>
                      <a:pt x="3489960" y="2393950"/>
                    </a:lnTo>
                    <a:lnTo>
                      <a:pt x="3558540" y="2401570"/>
                    </a:lnTo>
                    <a:lnTo>
                      <a:pt x="3573780" y="2348230"/>
                    </a:lnTo>
                    <a:lnTo>
                      <a:pt x="3688080" y="2409190"/>
                    </a:lnTo>
                    <a:lnTo>
                      <a:pt x="3810000" y="2332990"/>
                    </a:lnTo>
                    <a:lnTo>
                      <a:pt x="3992880" y="2340610"/>
                    </a:lnTo>
                    <a:lnTo>
                      <a:pt x="4046220" y="2416810"/>
                    </a:lnTo>
                    <a:lnTo>
                      <a:pt x="4061460" y="2630170"/>
                    </a:lnTo>
                    <a:lnTo>
                      <a:pt x="4061460" y="2790190"/>
                    </a:lnTo>
                    <a:lnTo>
                      <a:pt x="4023360" y="2835910"/>
                    </a:lnTo>
                    <a:lnTo>
                      <a:pt x="3901440" y="2896870"/>
                    </a:lnTo>
                    <a:lnTo>
                      <a:pt x="3916680" y="3003550"/>
                    </a:lnTo>
                    <a:lnTo>
                      <a:pt x="3992880" y="3079750"/>
                    </a:lnTo>
                    <a:lnTo>
                      <a:pt x="3992880" y="3110230"/>
                    </a:lnTo>
                    <a:lnTo>
                      <a:pt x="3985260" y="3186430"/>
                    </a:lnTo>
                    <a:lnTo>
                      <a:pt x="4000500" y="3270250"/>
                    </a:lnTo>
                    <a:lnTo>
                      <a:pt x="3863340" y="3300730"/>
                    </a:lnTo>
                    <a:lnTo>
                      <a:pt x="3893820" y="3415030"/>
                    </a:lnTo>
                    <a:lnTo>
                      <a:pt x="4015740" y="3422650"/>
                    </a:lnTo>
                    <a:lnTo>
                      <a:pt x="4053840" y="3521710"/>
                    </a:lnTo>
                    <a:lnTo>
                      <a:pt x="4000500" y="3590290"/>
                    </a:lnTo>
                    <a:lnTo>
                      <a:pt x="4030980" y="3696970"/>
                    </a:lnTo>
                    <a:lnTo>
                      <a:pt x="4015740" y="3818890"/>
                    </a:lnTo>
                    <a:lnTo>
                      <a:pt x="4238624" y="3982338"/>
                    </a:lnTo>
                    <a:lnTo>
                      <a:pt x="4238624" y="4060826"/>
                    </a:lnTo>
                    <a:lnTo>
                      <a:pt x="4295776" y="4108450"/>
                    </a:lnTo>
                    <a:lnTo>
                      <a:pt x="4343400" y="4146550"/>
                    </a:lnTo>
                    <a:lnTo>
                      <a:pt x="4295776" y="4279900"/>
                    </a:lnTo>
                    <a:lnTo>
                      <a:pt x="4181476" y="4279900"/>
                    </a:lnTo>
                    <a:lnTo>
                      <a:pt x="4152900" y="4318000"/>
                    </a:lnTo>
                    <a:lnTo>
                      <a:pt x="4143376" y="4403726"/>
                    </a:lnTo>
                    <a:lnTo>
                      <a:pt x="3933824" y="4403726"/>
                    </a:lnTo>
                    <a:lnTo>
                      <a:pt x="3933824" y="4279900"/>
                    </a:lnTo>
                    <a:lnTo>
                      <a:pt x="3886200" y="4232274"/>
                    </a:lnTo>
                    <a:lnTo>
                      <a:pt x="3829052" y="4251326"/>
                    </a:lnTo>
                    <a:lnTo>
                      <a:pt x="3771900" y="4232274"/>
                    </a:lnTo>
                    <a:lnTo>
                      <a:pt x="3619500" y="4241800"/>
                    </a:lnTo>
                    <a:lnTo>
                      <a:pt x="3590924" y="4270374"/>
                    </a:lnTo>
                    <a:lnTo>
                      <a:pt x="3571876" y="4308474"/>
                    </a:lnTo>
                    <a:lnTo>
                      <a:pt x="3486148" y="4318000"/>
                    </a:lnTo>
                    <a:lnTo>
                      <a:pt x="3429000" y="4270374"/>
                    </a:lnTo>
                    <a:lnTo>
                      <a:pt x="3429000" y="4203700"/>
                    </a:lnTo>
                    <a:lnTo>
                      <a:pt x="3419476" y="4137026"/>
                    </a:lnTo>
                    <a:lnTo>
                      <a:pt x="3362324" y="4089400"/>
                    </a:lnTo>
                    <a:lnTo>
                      <a:pt x="3190876" y="4051300"/>
                    </a:lnTo>
                    <a:lnTo>
                      <a:pt x="2933700" y="4460874"/>
                    </a:lnTo>
                    <a:lnTo>
                      <a:pt x="2867024" y="4365626"/>
                    </a:lnTo>
                    <a:lnTo>
                      <a:pt x="2790824" y="4365626"/>
                    </a:lnTo>
                    <a:lnTo>
                      <a:pt x="2714624" y="4575174"/>
                    </a:lnTo>
                    <a:lnTo>
                      <a:pt x="2686052" y="4613274"/>
                    </a:lnTo>
                    <a:lnTo>
                      <a:pt x="2628900" y="4708526"/>
                    </a:lnTo>
                    <a:lnTo>
                      <a:pt x="2638424" y="4746626"/>
                    </a:lnTo>
                    <a:lnTo>
                      <a:pt x="2771776" y="4851400"/>
                    </a:lnTo>
                    <a:lnTo>
                      <a:pt x="2619376" y="5003800"/>
                    </a:lnTo>
                    <a:lnTo>
                      <a:pt x="2667000" y="5041900"/>
                    </a:lnTo>
                    <a:lnTo>
                      <a:pt x="2667000" y="5156200"/>
                    </a:lnTo>
                    <a:lnTo>
                      <a:pt x="2733676" y="5280026"/>
                    </a:lnTo>
                    <a:lnTo>
                      <a:pt x="2686052" y="5346700"/>
                    </a:lnTo>
                    <a:lnTo>
                      <a:pt x="2686052" y="5422900"/>
                    </a:lnTo>
                    <a:lnTo>
                      <a:pt x="2638424" y="5518150"/>
                    </a:lnTo>
                    <a:lnTo>
                      <a:pt x="2571748" y="5499100"/>
                    </a:lnTo>
                    <a:lnTo>
                      <a:pt x="2524124" y="5575300"/>
                    </a:lnTo>
                    <a:lnTo>
                      <a:pt x="2533652" y="5613400"/>
                    </a:lnTo>
                    <a:lnTo>
                      <a:pt x="2476500" y="5765800"/>
                    </a:lnTo>
                    <a:lnTo>
                      <a:pt x="2562224" y="5822950"/>
                    </a:lnTo>
                    <a:lnTo>
                      <a:pt x="2543176" y="5965826"/>
                    </a:lnTo>
                    <a:lnTo>
                      <a:pt x="2447924" y="5965826"/>
                    </a:lnTo>
                    <a:lnTo>
                      <a:pt x="2438400" y="6032500"/>
                    </a:lnTo>
                    <a:lnTo>
                      <a:pt x="2466976" y="6089650"/>
                    </a:lnTo>
                    <a:lnTo>
                      <a:pt x="2457452" y="6137274"/>
                    </a:lnTo>
                    <a:lnTo>
                      <a:pt x="2524124" y="6194426"/>
                    </a:lnTo>
                    <a:lnTo>
                      <a:pt x="2495548" y="6318250"/>
                    </a:lnTo>
                    <a:lnTo>
                      <a:pt x="2362200" y="6337300"/>
                    </a:lnTo>
                    <a:lnTo>
                      <a:pt x="2352676" y="6403974"/>
                    </a:lnTo>
                    <a:lnTo>
                      <a:pt x="2276476" y="6375400"/>
                    </a:lnTo>
                    <a:lnTo>
                      <a:pt x="2181224" y="6423026"/>
                    </a:lnTo>
                    <a:lnTo>
                      <a:pt x="2143124" y="6527800"/>
                    </a:lnTo>
                    <a:lnTo>
                      <a:pt x="2047876" y="6556374"/>
                    </a:lnTo>
                    <a:lnTo>
                      <a:pt x="2000252" y="6613526"/>
                    </a:lnTo>
                    <a:lnTo>
                      <a:pt x="1876424" y="6642100"/>
                    </a:lnTo>
                    <a:lnTo>
                      <a:pt x="1847852" y="6689726"/>
                    </a:lnTo>
                    <a:lnTo>
                      <a:pt x="1733548" y="6708774"/>
                    </a:lnTo>
                    <a:lnTo>
                      <a:pt x="1714500" y="6775450"/>
                    </a:lnTo>
                    <a:lnTo>
                      <a:pt x="1704976" y="6861174"/>
                    </a:lnTo>
                    <a:lnTo>
                      <a:pt x="1562100" y="6861174"/>
                    </a:lnTo>
                    <a:lnTo>
                      <a:pt x="1390652" y="6918326"/>
                    </a:lnTo>
                    <a:lnTo>
                      <a:pt x="1333500" y="6870700"/>
                    </a:lnTo>
                    <a:lnTo>
                      <a:pt x="1238252" y="6861174"/>
                    </a:lnTo>
                    <a:lnTo>
                      <a:pt x="1200148" y="6804026"/>
                    </a:lnTo>
                    <a:lnTo>
                      <a:pt x="1038224" y="6823074"/>
                    </a:lnTo>
                    <a:lnTo>
                      <a:pt x="1000124" y="6889750"/>
                    </a:lnTo>
                    <a:lnTo>
                      <a:pt x="914400" y="6889750"/>
                    </a:lnTo>
                    <a:lnTo>
                      <a:pt x="771524" y="6946900"/>
                    </a:lnTo>
                    <a:lnTo>
                      <a:pt x="685800" y="6784974"/>
                    </a:lnTo>
                    <a:lnTo>
                      <a:pt x="714376" y="6651626"/>
                    </a:lnTo>
                    <a:lnTo>
                      <a:pt x="704852" y="6527800"/>
                    </a:lnTo>
                    <a:lnTo>
                      <a:pt x="819148" y="6470650"/>
                    </a:lnTo>
                    <a:lnTo>
                      <a:pt x="828676" y="6308726"/>
                    </a:lnTo>
                    <a:lnTo>
                      <a:pt x="781052" y="6213474"/>
                    </a:lnTo>
                    <a:lnTo>
                      <a:pt x="962024" y="6194426"/>
                    </a:lnTo>
                    <a:lnTo>
                      <a:pt x="866776" y="6070600"/>
                    </a:lnTo>
                    <a:lnTo>
                      <a:pt x="838200" y="6032500"/>
                    </a:lnTo>
                    <a:lnTo>
                      <a:pt x="876300" y="5946774"/>
                    </a:lnTo>
                    <a:lnTo>
                      <a:pt x="914400" y="5937250"/>
                    </a:lnTo>
                    <a:lnTo>
                      <a:pt x="923924" y="5794374"/>
                    </a:lnTo>
                    <a:lnTo>
                      <a:pt x="876300" y="5699126"/>
                    </a:lnTo>
                    <a:lnTo>
                      <a:pt x="752476" y="5622926"/>
                    </a:lnTo>
                    <a:lnTo>
                      <a:pt x="742948" y="5499100"/>
                    </a:lnTo>
                    <a:lnTo>
                      <a:pt x="638176" y="5499100"/>
                    </a:lnTo>
                    <a:lnTo>
                      <a:pt x="581024" y="5403850"/>
                    </a:lnTo>
                    <a:lnTo>
                      <a:pt x="590548" y="5327650"/>
                    </a:lnTo>
                    <a:lnTo>
                      <a:pt x="666748" y="5260974"/>
                    </a:lnTo>
                    <a:lnTo>
                      <a:pt x="619124" y="5156200"/>
                    </a:lnTo>
                    <a:lnTo>
                      <a:pt x="523876" y="5137150"/>
                    </a:lnTo>
                    <a:lnTo>
                      <a:pt x="495300" y="5003800"/>
                    </a:lnTo>
                    <a:lnTo>
                      <a:pt x="457200" y="4927600"/>
                    </a:lnTo>
                    <a:lnTo>
                      <a:pt x="447676" y="4870450"/>
                    </a:lnTo>
                    <a:lnTo>
                      <a:pt x="409576" y="4832350"/>
                    </a:lnTo>
                    <a:lnTo>
                      <a:pt x="352424" y="4851400"/>
                    </a:lnTo>
                    <a:lnTo>
                      <a:pt x="314324" y="4775200"/>
                    </a:lnTo>
                    <a:lnTo>
                      <a:pt x="219076" y="4775200"/>
                    </a:lnTo>
                    <a:lnTo>
                      <a:pt x="209548" y="4689474"/>
                    </a:lnTo>
                    <a:lnTo>
                      <a:pt x="76200" y="4689474"/>
                    </a:lnTo>
                    <a:lnTo>
                      <a:pt x="0" y="4632326"/>
                    </a:lnTo>
                    <a:lnTo>
                      <a:pt x="38100" y="4518026"/>
                    </a:lnTo>
                    <a:lnTo>
                      <a:pt x="114300" y="4518026"/>
                    </a:lnTo>
                    <a:lnTo>
                      <a:pt x="152400" y="4489450"/>
                    </a:lnTo>
                    <a:lnTo>
                      <a:pt x="142876" y="4375150"/>
                    </a:lnTo>
                    <a:lnTo>
                      <a:pt x="209548" y="4308474"/>
                    </a:lnTo>
                    <a:lnTo>
                      <a:pt x="323852" y="4298950"/>
                    </a:lnTo>
                    <a:lnTo>
                      <a:pt x="419100" y="4337050"/>
                    </a:lnTo>
                    <a:lnTo>
                      <a:pt x="476252" y="4327526"/>
                    </a:lnTo>
                    <a:lnTo>
                      <a:pt x="485776" y="4232274"/>
                    </a:lnTo>
                    <a:lnTo>
                      <a:pt x="542924" y="4165600"/>
                    </a:lnTo>
                    <a:lnTo>
                      <a:pt x="590548" y="4165600"/>
                    </a:lnTo>
                    <a:lnTo>
                      <a:pt x="676276" y="3965574"/>
                    </a:lnTo>
                    <a:lnTo>
                      <a:pt x="819148" y="3889374"/>
                    </a:lnTo>
                    <a:lnTo>
                      <a:pt x="819148" y="3803650"/>
                    </a:lnTo>
                    <a:lnTo>
                      <a:pt x="885824" y="3660774"/>
                    </a:lnTo>
                    <a:lnTo>
                      <a:pt x="790576" y="3632200"/>
                    </a:lnTo>
                    <a:lnTo>
                      <a:pt x="704852" y="3517900"/>
                    </a:lnTo>
                    <a:lnTo>
                      <a:pt x="714376" y="3460750"/>
                    </a:lnTo>
                    <a:lnTo>
                      <a:pt x="695324" y="3394074"/>
                    </a:lnTo>
                    <a:lnTo>
                      <a:pt x="742948" y="3327400"/>
                    </a:lnTo>
                    <a:lnTo>
                      <a:pt x="819148" y="3336926"/>
                    </a:lnTo>
                    <a:lnTo>
                      <a:pt x="819148" y="3213100"/>
                    </a:lnTo>
                    <a:lnTo>
                      <a:pt x="762000" y="3194050"/>
                    </a:lnTo>
                    <a:lnTo>
                      <a:pt x="771524" y="3108326"/>
                    </a:lnTo>
                    <a:lnTo>
                      <a:pt x="990600" y="2813050"/>
                    </a:lnTo>
                    <a:lnTo>
                      <a:pt x="1000124" y="2679700"/>
                    </a:lnTo>
                    <a:lnTo>
                      <a:pt x="914400" y="2603500"/>
                    </a:lnTo>
                    <a:lnTo>
                      <a:pt x="904876" y="2546350"/>
                    </a:lnTo>
                    <a:lnTo>
                      <a:pt x="809624" y="2517774"/>
                    </a:lnTo>
                    <a:lnTo>
                      <a:pt x="794512" y="2448024"/>
                    </a:lnTo>
                    <a:lnTo>
                      <a:pt x="807720" y="2447290"/>
                    </a:lnTo>
                    <a:lnTo>
                      <a:pt x="853440" y="2416810"/>
                    </a:lnTo>
                    <a:lnTo>
                      <a:pt x="861060" y="2355850"/>
                    </a:lnTo>
                    <a:lnTo>
                      <a:pt x="914400" y="2340610"/>
                    </a:lnTo>
                    <a:lnTo>
                      <a:pt x="929640" y="2279650"/>
                    </a:lnTo>
                    <a:lnTo>
                      <a:pt x="1021080" y="2195830"/>
                    </a:lnTo>
                    <a:lnTo>
                      <a:pt x="975360" y="2134870"/>
                    </a:lnTo>
                    <a:lnTo>
                      <a:pt x="975360" y="2089150"/>
                    </a:lnTo>
                    <a:lnTo>
                      <a:pt x="1036320" y="2073910"/>
                    </a:lnTo>
                    <a:lnTo>
                      <a:pt x="1059180" y="2012950"/>
                    </a:lnTo>
                    <a:lnTo>
                      <a:pt x="1143000" y="1982470"/>
                    </a:lnTo>
                    <a:lnTo>
                      <a:pt x="1173480" y="1891030"/>
                    </a:lnTo>
                    <a:lnTo>
                      <a:pt x="1089660" y="1883410"/>
                    </a:lnTo>
                    <a:lnTo>
                      <a:pt x="1104900" y="1799590"/>
                    </a:lnTo>
                    <a:lnTo>
                      <a:pt x="1219200" y="1700530"/>
                    </a:lnTo>
                    <a:lnTo>
                      <a:pt x="1303020" y="1700530"/>
                    </a:lnTo>
                    <a:lnTo>
                      <a:pt x="1280160" y="1570990"/>
                    </a:lnTo>
                    <a:lnTo>
                      <a:pt x="1318260" y="1510030"/>
                    </a:lnTo>
                    <a:lnTo>
                      <a:pt x="1341120" y="1395730"/>
                    </a:lnTo>
                    <a:lnTo>
                      <a:pt x="1295400" y="1266190"/>
                    </a:lnTo>
                    <a:lnTo>
                      <a:pt x="1325880" y="999490"/>
                    </a:lnTo>
                    <a:lnTo>
                      <a:pt x="1326468" y="996268"/>
                    </a:lnTo>
                    <a:lnTo>
                      <a:pt x="1346200" y="1016000"/>
                    </a:lnTo>
                    <a:lnTo>
                      <a:pt x="1428748" y="971550"/>
                    </a:lnTo>
                    <a:lnTo>
                      <a:pt x="1441452" y="939800"/>
                    </a:lnTo>
                    <a:lnTo>
                      <a:pt x="1479548" y="901700"/>
                    </a:lnTo>
                    <a:lnTo>
                      <a:pt x="1619252" y="711200"/>
                    </a:lnTo>
                    <a:lnTo>
                      <a:pt x="1670052" y="647700"/>
                    </a:lnTo>
                    <a:lnTo>
                      <a:pt x="1670052" y="590550"/>
                    </a:lnTo>
                    <a:lnTo>
                      <a:pt x="1638300" y="546100"/>
                    </a:lnTo>
                    <a:lnTo>
                      <a:pt x="1657348" y="450850"/>
                    </a:lnTo>
                    <a:lnTo>
                      <a:pt x="1727200" y="469900"/>
                    </a:lnTo>
                    <a:lnTo>
                      <a:pt x="1790700" y="425450"/>
                    </a:lnTo>
                    <a:lnTo>
                      <a:pt x="1943100" y="488950"/>
                    </a:lnTo>
                    <a:lnTo>
                      <a:pt x="1987548" y="450850"/>
                    </a:lnTo>
                    <a:lnTo>
                      <a:pt x="2044700" y="457200"/>
                    </a:lnTo>
                    <a:lnTo>
                      <a:pt x="2051052" y="495300"/>
                    </a:lnTo>
                    <a:lnTo>
                      <a:pt x="2082800" y="495300"/>
                    </a:lnTo>
                    <a:lnTo>
                      <a:pt x="2108200" y="533400"/>
                    </a:lnTo>
                    <a:lnTo>
                      <a:pt x="2139948" y="533400"/>
                    </a:lnTo>
                    <a:lnTo>
                      <a:pt x="2146300" y="603250"/>
                    </a:lnTo>
                    <a:lnTo>
                      <a:pt x="2108200" y="673100"/>
                    </a:lnTo>
                    <a:lnTo>
                      <a:pt x="2114548" y="711200"/>
                    </a:lnTo>
                    <a:lnTo>
                      <a:pt x="2070100" y="781050"/>
                    </a:lnTo>
                    <a:lnTo>
                      <a:pt x="2254252" y="863600"/>
                    </a:lnTo>
                    <a:lnTo>
                      <a:pt x="2298700" y="850900"/>
                    </a:lnTo>
                    <a:lnTo>
                      <a:pt x="2298700" y="800100"/>
                    </a:lnTo>
                    <a:lnTo>
                      <a:pt x="2381252" y="698500"/>
                    </a:lnTo>
                    <a:lnTo>
                      <a:pt x="2444748" y="698500"/>
                    </a:lnTo>
                    <a:lnTo>
                      <a:pt x="2533652" y="711200"/>
                    </a:lnTo>
                    <a:lnTo>
                      <a:pt x="2641600" y="692150"/>
                    </a:lnTo>
                    <a:lnTo>
                      <a:pt x="2705100" y="635000"/>
                    </a:lnTo>
                    <a:lnTo>
                      <a:pt x="2794000" y="641350"/>
                    </a:lnTo>
                    <a:lnTo>
                      <a:pt x="2825748" y="615950"/>
                    </a:lnTo>
                    <a:lnTo>
                      <a:pt x="2895600" y="660400"/>
                    </a:lnTo>
                    <a:lnTo>
                      <a:pt x="2914652" y="730250"/>
                    </a:lnTo>
                    <a:lnTo>
                      <a:pt x="2978148" y="679450"/>
                    </a:lnTo>
                    <a:lnTo>
                      <a:pt x="2959100" y="622300"/>
                    </a:lnTo>
                    <a:lnTo>
                      <a:pt x="2978148" y="584200"/>
                    </a:lnTo>
                    <a:lnTo>
                      <a:pt x="2959100" y="488950"/>
                    </a:lnTo>
                    <a:lnTo>
                      <a:pt x="3028948" y="419100"/>
                    </a:lnTo>
                    <a:lnTo>
                      <a:pt x="3073400" y="400050"/>
                    </a:lnTo>
                    <a:lnTo>
                      <a:pt x="3194052" y="336550"/>
                    </a:lnTo>
                    <a:lnTo>
                      <a:pt x="3206748" y="222250"/>
                    </a:lnTo>
                    <a:lnTo>
                      <a:pt x="3251200" y="133350"/>
                    </a:lnTo>
                    <a:lnTo>
                      <a:pt x="363220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2C579F7B-687A-87B8-7C65-427657FCC875}"/>
                  </a:ext>
                </a:extLst>
              </p:cNvPr>
              <p:cNvSpPr/>
              <p:nvPr/>
            </p:nvSpPr>
            <p:spPr>
              <a:xfrm>
                <a:off x="2991521" y="1714864"/>
                <a:ext cx="382065" cy="349566"/>
              </a:xfrm>
              <a:custGeom>
                <a:avLst/>
                <a:gdLst>
                  <a:gd name="connsiteX0" fmla="*/ 250645 w 382065"/>
                  <a:gd name="connsiteY0" fmla="*/ 0 h 349566"/>
                  <a:gd name="connsiteX1" fmla="*/ 284933 w 382065"/>
                  <a:gd name="connsiteY1" fmla="*/ 17830 h 349566"/>
                  <a:gd name="connsiteX2" fmla="*/ 298648 w 382065"/>
                  <a:gd name="connsiteY2" fmla="*/ 23316 h 349566"/>
                  <a:gd name="connsiteX3" fmla="*/ 332936 w 382065"/>
                  <a:gd name="connsiteY3" fmla="*/ 27430 h 349566"/>
                  <a:gd name="connsiteX4" fmla="*/ 352138 w 382065"/>
                  <a:gd name="connsiteY4" fmla="*/ 19201 h 349566"/>
                  <a:gd name="connsiteX5" fmla="*/ 375453 w 382065"/>
                  <a:gd name="connsiteY5" fmla="*/ 34288 h 349566"/>
                  <a:gd name="connsiteX6" fmla="*/ 382065 w 382065"/>
                  <a:gd name="connsiteY6" fmla="*/ 39577 h 349566"/>
                  <a:gd name="connsiteX7" fmla="*/ 382065 w 382065"/>
                  <a:gd name="connsiteY7" fmla="*/ 346301 h 349566"/>
                  <a:gd name="connsiteX8" fmla="*/ 380597 w 382065"/>
                  <a:gd name="connsiteY8" fmla="*/ 346138 h 349566"/>
                  <a:gd name="connsiteX9" fmla="*/ 372024 w 382065"/>
                  <a:gd name="connsiteY9" fmla="*/ 349566 h 349566"/>
                  <a:gd name="connsiteX10" fmla="*/ 357452 w 382065"/>
                  <a:gd name="connsiteY10" fmla="*/ 331565 h 349566"/>
                  <a:gd name="connsiteX11" fmla="*/ 339451 w 382065"/>
                  <a:gd name="connsiteY11" fmla="*/ 330708 h 349566"/>
                  <a:gd name="connsiteX12" fmla="*/ 330022 w 382065"/>
                  <a:gd name="connsiteY12" fmla="*/ 319564 h 349566"/>
                  <a:gd name="connsiteX13" fmla="*/ 329164 w 382065"/>
                  <a:gd name="connsiteY13" fmla="*/ 312707 h 349566"/>
                  <a:gd name="connsiteX14" fmla="*/ 313735 w 382065"/>
                  <a:gd name="connsiteY14" fmla="*/ 298134 h 349566"/>
                  <a:gd name="connsiteX15" fmla="*/ 296591 w 382065"/>
                  <a:gd name="connsiteY15" fmla="*/ 302420 h 349566"/>
                  <a:gd name="connsiteX16" fmla="*/ 276018 w 382065"/>
                  <a:gd name="connsiteY16" fmla="*/ 296420 h 349566"/>
                  <a:gd name="connsiteX17" fmla="*/ 261446 w 382065"/>
                  <a:gd name="connsiteY17" fmla="*/ 297277 h 349566"/>
                  <a:gd name="connsiteX18" fmla="*/ 235730 w 382065"/>
                  <a:gd name="connsiteY18" fmla="*/ 282705 h 349566"/>
                  <a:gd name="connsiteX19" fmla="*/ 219443 w 382065"/>
                  <a:gd name="connsiteY19" fmla="*/ 282705 h 349566"/>
                  <a:gd name="connsiteX20" fmla="*/ 209157 w 382065"/>
                  <a:gd name="connsiteY20" fmla="*/ 274990 h 349566"/>
                  <a:gd name="connsiteX21" fmla="*/ 196299 w 382065"/>
                  <a:gd name="connsiteY21" fmla="*/ 280133 h 349566"/>
                  <a:gd name="connsiteX22" fmla="*/ 175727 w 382065"/>
                  <a:gd name="connsiteY22" fmla="*/ 260418 h 349566"/>
                  <a:gd name="connsiteX23" fmla="*/ 165440 w 382065"/>
                  <a:gd name="connsiteY23" fmla="*/ 262132 h 349566"/>
                  <a:gd name="connsiteX24" fmla="*/ 162868 w 382065"/>
                  <a:gd name="connsiteY24" fmla="*/ 268132 h 349566"/>
                  <a:gd name="connsiteX25" fmla="*/ 143153 w 382065"/>
                  <a:gd name="connsiteY25" fmla="*/ 268132 h 349566"/>
                  <a:gd name="connsiteX26" fmla="*/ 126866 w 382065"/>
                  <a:gd name="connsiteY26" fmla="*/ 283562 h 349566"/>
                  <a:gd name="connsiteX27" fmla="*/ 126866 w 382065"/>
                  <a:gd name="connsiteY27" fmla="*/ 290420 h 349566"/>
                  <a:gd name="connsiteX28" fmla="*/ 120008 w 382065"/>
                  <a:gd name="connsiteY28" fmla="*/ 292991 h 349566"/>
                  <a:gd name="connsiteX29" fmla="*/ 113151 w 382065"/>
                  <a:gd name="connsiteY29" fmla="*/ 288705 h 349566"/>
                  <a:gd name="connsiteX30" fmla="*/ 101150 w 382065"/>
                  <a:gd name="connsiteY30" fmla="*/ 298134 h 349566"/>
                  <a:gd name="connsiteX31" fmla="*/ 78005 w 382065"/>
                  <a:gd name="connsiteY31" fmla="*/ 281848 h 349566"/>
                  <a:gd name="connsiteX32" fmla="*/ 57433 w 382065"/>
                  <a:gd name="connsiteY32" fmla="*/ 281848 h 349566"/>
                  <a:gd name="connsiteX33" fmla="*/ 45432 w 382065"/>
                  <a:gd name="connsiteY33" fmla="*/ 274990 h 349566"/>
                  <a:gd name="connsiteX34" fmla="*/ 44575 w 382065"/>
                  <a:gd name="connsiteY34" fmla="*/ 266418 h 349566"/>
                  <a:gd name="connsiteX35" fmla="*/ 38575 w 382065"/>
                  <a:gd name="connsiteY35" fmla="*/ 258703 h 349566"/>
                  <a:gd name="connsiteX36" fmla="*/ 12001 w 382065"/>
                  <a:gd name="connsiteY36" fmla="*/ 255274 h 349566"/>
                  <a:gd name="connsiteX37" fmla="*/ 10360 w 382065"/>
                  <a:gd name="connsiteY37" fmla="*/ 254213 h 349566"/>
                  <a:gd name="connsiteX38" fmla="*/ 18859 w 382065"/>
                  <a:gd name="connsiteY38" fmla="*/ 230416 h 349566"/>
                  <a:gd name="connsiteX39" fmla="*/ 10287 w 382065"/>
                  <a:gd name="connsiteY39" fmla="*/ 223558 h 349566"/>
                  <a:gd name="connsiteX40" fmla="*/ 0 w 382065"/>
                  <a:gd name="connsiteY40" fmla="*/ 214986 h 349566"/>
                  <a:gd name="connsiteX41" fmla="*/ 0 w 382065"/>
                  <a:gd name="connsiteY41" fmla="*/ 200859 h 349566"/>
                  <a:gd name="connsiteX42" fmla="*/ 1029 w 382065"/>
                  <a:gd name="connsiteY42" fmla="*/ 201614 h 349566"/>
                  <a:gd name="connsiteX43" fmla="*/ 17487 w 382065"/>
                  <a:gd name="connsiteY43" fmla="*/ 187898 h 349566"/>
                  <a:gd name="connsiteX44" fmla="*/ 22973 w 382065"/>
                  <a:gd name="connsiteY44" fmla="*/ 168697 h 349566"/>
                  <a:gd name="connsiteX45" fmla="*/ 31202 w 382065"/>
                  <a:gd name="connsiteY45" fmla="*/ 161839 h 349566"/>
                  <a:gd name="connsiteX46" fmla="*/ 42174 w 382065"/>
                  <a:gd name="connsiteY46" fmla="*/ 165954 h 349566"/>
                  <a:gd name="connsiteX47" fmla="*/ 64119 w 382065"/>
                  <a:gd name="connsiteY47" fmla="*/ 165954 h 349566"/>
                  <a:gd name="connsiteX48" fmla="*/ 66862 w 382065"/>
                  <a:gd name="connsiteY48" fmla="*/ 152239 h 349566"/>
                  <a:gd name="connsiteX49" fmla="*/ 79205 w 382065"/>
                  <a:gd name="connsiteY49" fmla="*/ 139895 h 349566"/>
                  <a:gd name="connsiteX50" fmla="*/ 108007 w 382065"/>
                  <a:gd name="connsiteY50" fmla="*/ 127551 h 349566"/>
                  <a:gd name="connsiteX51" fmla="*/ 121723 w 382065"/>
                  <a:gd name="connsiteY51" fmla="*/ 131666 h 349566"/>
                  <a:gd name="connsiteX52" fmla="*/ 132695 w 382065"/>
                  <a:gd name="connsiteY52" fmla="*/ 119322 h 349566"/>
                  <a:gd name="connsiteX53" fmla="*/ 136809 w 382065"/>
                  <a:gd name="connsiteY53" fmla="*/ 105607 h 349566"/>
                  <a:gd name="connsiteX54" fmla="*/ 146410 w 382065"/>
                  <a:gd name="connsiteY54" fmla="*/ 109722 h 349566"/>
                  <a:gd name="connsiteX55" fmla="*/ 168354 w 382065"/>
                  <a:gd name="connsiteY55" fmla="*/ 100121 h 349566"/>
                  <a:gd name="connsiteX56" fmla="*/ 180698 w 382065"/>
                  <a:gd name="connsiteY56" fmla="*/ 100121 h 349566"/>
                  <a:gd name="connsiteX57" fmla="*/ 182069 w 382065"/>
                  <a:gd name="connsiteY57" fmla="*/ 89149 h 349566"/>
                  <a:gd name="connsiteX58" fmla="*/ 190298 w 382065"/>
                  <a:gd name="connsiteY58" fmla="*/ 89149 h 349566"/>
                  <a:gd name="connsiteX59" fmla="*/ 190298 w 382065"/>
                  <a:gd name="connsiteY59" fmla="*/ 61718 h 349566"/>
                  <a:gd name="connsiteX60" fmla="*/ 228701 w 382065"/>
                  <a:gd name="connsiteY60" fmla="*/ 1372 h 349566"/>
                  <a:gd name="connsiteX0" fmla="*/ 250645 w 437479"/>
                  <a:gd name="connsiteY0" fmla="*/ 0 h 349566"/>
                  <a:gd name="connsiteX1" fmla="*/ 284933 w 437479"/>
                  <a:gd name="connsiteY1" fmla="*/ 17830 h 349566"/>
                  <a:gd name="connsiteX2" fmla="*/ 298648 w 437479"/>
                  <a:gd name="connsiteY2" fmla="*/ 23316 h 349566"/>
                  <a:gd name="connsiteX3" fmla="*/ 332936 w 437479"/>
                  <a:gd name="connsiteY3" fmla="*/ 27430 h 349566"/>
                  <a:gd name="connsiteX4" fmla="*/ 352138 w 437479"/>
                  <a:gd name="connsiteY4" fmla="*/ 19201 h 349566"/>
                  <a:gd name="connsiteX5" fmla="*/ 375453 w 437479"/>
                  <a:gd name="connsiteY5" fmla="*/ 34288 h 349566"/>
                  <a:gd name="connsiteX6" fmla="*/ 382065 w 437479"/>
                  <a:gd name="connsiteY6" fmla="*/ 39577 h 349566"/>
                  <a:gd name="connsiteX7" fmla="*/ 437479 w 437479"/>
                  <a:gd name="connsiteY7" fmla="*/ 125842 h 349566"/>
                  <a:gd name="connsiteX8" fmla="*/ 382065 w 437479"/>
                  <a:gd name="connsiteY8" fmla="*/ 346301 h 349566"/>
                  <a:gd name="connsiteX9" fmla="*/ 380597 w 437479"/>
                  <a:gd name="connsiteY9" fmla="*/ 346138 h 349566"/>
                  <a:gd name="connsiteX10" fmla="*/ 372024 w 437479"/>
                  <a:gd name="connsiteY10" fmla="*/ 349566 h 349566"/>
                  <a:gd name="connsiteX11" fmla="*/ 357452 w 437479"/>
                  <a:gd name="connsiteY11" fmla="*/ 331565 h 349566"/>
                  <a:gd name="connsiteX12" fmla="*/ 339451 w 437479"/>
                  <a:gd name="connsiteY12" fmla="*/ 330708 h 349566"/>
                  <a:gd name="connsiteX13" fmla="*/ 330022 w 437479"/>
                  <a:gd name="connsiteY13" fmla="*/ 319564 h 349566"/>
                  <a:gd name="connsiteX14" fmla="*/ 329164 w 437479"/>
                  <a:gd name="connsiteY14" fmla="*/ 312707 h 349566"/>
                  <a:gd name="connsiteX15" fmla="*/ 313735 w 437479"/>
                  <a:gd name="connsiteY15" fmla="*/ 298134 h 349566"/>
                  <a:gd name="connsiteX16" fmla="*/ 296591 w 437479"/>
                  <a:gd name="connsiteY16" fmla="*/ 302420 h 349566"/>
                  <a:gd name="connsiteX17" fmla="*/ 276018 w 437479"/>
                  <a:gd name="connsiteY17" fmla="*/ 296420 h 349566"/>
                  <a:gd name="connsiteX18" fmla="*/ 261446 w 437479"/>
                  <a:gd name="connsiteY18" fmla="*/ 297277 h 349566"/>
                  <a:gd name="connsiteX19" fmla="*/ 235730 w 437479"/>
                  <a:gd name="connsiteY19" fmla="*/ 282705 h 349566"/>
                  <a:gd name="connsiteX20" fmla="*/ 219443 w 437479"/>
                  <a:gd name="connsiteY20" fmla="*/ 282705 h 349566"/>
                  <a:gd name="connsiteX21" fmla="*/ 209157 w 437479"/>
                  <a:gd name="connsiteY21" fmla="*/ 274990 h 349566"/>
                  <a:gd name="connsiteX22" fmla="*/ 196299 w 437479"/>
                  <a:gd name="connsiteY22" fmla="*/ 280133 h 349566"/>
                  <a:gd name="connsiteX23" fmla="*/ 175727 w 437479"/>
                  <a:gd name="connsiteY23" fmla="*/ 260418 h 349566"/>
                  <a:gd name="connsiteX24" fmla="*/ 165440 w 437479"/>
                  <a:gd name="connsiteY24" fmla="*/ 262132 h 349566"/>
                  <a:gd name="connsiteX25" fmla="*/ 162868 w 437479"/>
                  <a:gd name="connsiteY25" fmla="*/ 268132 h 349566"/>
                  <a:gd name="connsiteX26" fmla="*/ 143153 w 437479"/>
                  <a:gd name="connsiteY26" fmla="*/ 268132 h 349566"/>
                  <a:gd name="connsiteX27" fmla="*/ 126866 w 437479"/>
                  <a:gd name="connsiteY27" fmla="*/ 283562 h 349566"/>
                  <a:gd name="connsiteX28" fmla="*/ 126866 w 437479"/>
                  <a:gd name="connsiteY28" fmla="*/ 290420 h 349566"/>
                  <a:gd name="connsiteX29" fmla="*/ 120008 w 437479"/>
                  <a:gd name="connsiteY29" fmla="*/ 292991 h 349566"/>
                  <a:gd name="connsiteX30" fmla="*/ 113151 w 437479"/>
                  <a:gd name="connsiteY30" fmla="*/ 288705 h 349566"/>
                  <a:gd name="connsiteX31" fmla="*/ 101150 w 437479"/>
                  <a:gd name="connsiteY31" fmla="*/ 298134 h 349566"/>
                  <a:gd name="connsiteX32" fmla="*/ 78005 w 437479"/>
                  <a:gd name="connsiteY32" fmla="*/ 281848 h 349566"/>
                  <a:gd name="connsiteX33" fmla="*/ 57433 w 437479"/>
                  <a:gd name="connsiteY33" fmla="*/ 281848 h 349566"/>
                  <a:gd name="connsiteX34" fmla="*/ 45432 w 437479"/>
                  <a:gd name="connsiteY34" fmla="*/ 274990 h 349566"/>
                  <a:gd name="connsiteX35" fmla="*/ 44575 w 437479"/>
                  <a:gd name="connsiteY35" fmla="*/ 266418 h 349566"/>
                  <a:gd name="connsiteX36" fmla="*/ 38575 w 437479"/>
                  <a:gd name="connsiteY36" fmla="*/ 258703 h 349566"/>
                  <a:gd name="connsiteX37" fmla="*/ 12001 w 437479"/>
                  <a:gd name="connsiteY37" fmla="*/ 255274 h 349566"/>
                  <a:gd name="connsiteX38" fmla="*/ 10360 w 437479"/>
                  <a:gd name="connsiteY38" fmla="*/ 254213 h 349566"/>
                  <a:gd name="connsiteX39" fmla="*/ 18859 w 437479"/>
                  <a:gd name="connsiteY39" fmla="*/ 230416 h 349566"/>
                  <a:gd name="connsiteX40" fmla="*/ 10287 w 437479"/>
                  <a:gd name="connsiteY40" fmla="*/ 223558 h 349566"/>
                  <a:gd name="connsiteX41" fmla="*/ 0 w 437479"/>
                  <a:gd name="connsiteY41" fmla="*/ 214986 h 349566"/>
                  <a:gd name="connsiteX42" fmla="*/ 0 w 437479"/>
                  <a:gd name="connsiteY42" fmla="*/ 200859 h 349566"/>
                  <a:gd name="connsiteX43" fmla="*/ 1029 w 437479"/>
                  <a:gd name="connsiteY43" fmla="*/ 201614 h 349566"/>
                  <a:gd name="connsiteX44" fmla="*/ 17487 w 437479"/>
                  <a:gd name="connsiteY44" fmla="*/ 187898 h 349566"/>
                  <a:gd name="connsiteX45" fmla="*/ 22973 w 437479"/>
                  <a:gd name="connsiteY45" fmla="*/ 168697 h 349566"/>
                  <a:gd name="connsiteX46" fmla="*/ 31202 w 437479"/>
                  <a:gd name="connsiteY46" fmla="*/ 161839 h 349566"/>
                  <a:gd name="connsiteX47" fmla="*/ 42174 w 437479"/>
                  <a:gd name="connsiteY47" fmla="*/ 165954 h 349566"/>
                  <a:gd name="connsiteX48" fmla="*/ 64119 w 437479"/>
                  <a:gd name="connsiteY48" fmla="*/ 165954 h 349566"/>
                  <a:gd name="connsiteX49" fmla="*/ 66862 w 437479"/>
                  <a:gd name="connsiteY49" fmla="*/ 152239 h 349566"/>
                  <a:gd name="connsiteX50" fmla="*/ 79205 w 437479"/>
                  <a:gd name="connsiteY50" fmla="*/ 139895 h 349566"/>
                  <a:gd name="connsiteX51" fmla="*/ 108007 w 437479"/>
                  <a:gd name="connsiteY51" fmla="*/ 127551 h 349566"/>
                  <a:gd name="connsiteX52" fmla="*/ 121723 w 437479"/>
                  <a:gd name="connsiteY52" fmla="*/ 131666 h 349566"/>
                  <a:gd name="connsiteX53" fmla="*/ 132695 w 437479"/>
                  <a:gd name="connsiteY53" fmla="*/ 119322 h 349566"/>
                  <a:gd name="connsiteX54" fmla="*/ 136809 w 437479"/>
                  <a:gd name="connsiteY54" fmla="*/ 105607 h 349566"/>
                  <a:gd name="connsiteX55" fmla="*/ 146410 w 437479"/>
                  <a:gd name="connsiteY55" fmla="*/ 109722 h 349566"/>
                  <a:gd name="connsiteX56" fmla="*/ 168354 w 437479"/>
                  <a:gd name="connsiteY56" fmla="*/ 100121 h 349566"/>
                  <a:gd name="connsiteX57" fmla="*/ 180698 w 437479"/>
                  <a:gd name="connsiteY57" fmla="*/ 100121 h 349566"/>
                  <a:gd name="connsiteX58" fmla="*/ 182069 w 437479"/>
                  <a:gd name="connsiteY58" fmla="*/ 89149 h 349566"/>
                  <a:gd name="connsiteX59" fmla="*/ 190298 w 437479"/>
                  <a:gd name="connsiteY59" fmla="*/ 89149 h 349566"/>
                  <a:gd name="connsiteX60" fmla="*/ 190298 w 437479"/>
                  <a:gd name="connsiteY60" fmla="*/ 61718 h 349566"/>
                  <a:gd name="connsiteX61" fmla="*/ 228701 w 437479"/>
                  <a:gd name="connsiteY61" fmla="*/ 1372 h 349566"/>
                  <a:gd name="connsiteX62" fmla="*/ 250645 w 437479"/>
                  <a:gd name="connsiteY62" fmla="*/ 0 h 349566"/>
                  <a:gd name="connsiteX0" fmla="*/ 437479 w 528919"/>
                  <a:gd name="connsiteY0" fmla="*/ 125842 h 349566"/>
                  <a:gd name="connsiteX1" fmla="*/ 382065 w 528919"/>
                  <a:gd name="connsiteY1" fmla="*/ 346301 h 349566"/>
                  <a:gd name="connsiteX2" fmla="*/ 380597 w 528919"/>
                  <a:gd name="connsiteY2" fmla="*/ 346138 h 349566"/>
                  <a:gd name="connsiteX3" fmla="*/ 372024 w 528919"/>
                  <a:gd name="connsiteY3" fmla="*/ 349566 h 349566"/>
                  <a:gd name="connsiteX4" fmla="*/ 357452 w 528919"/>
                  <a:gd name="connsiteY4" fmla="*/ 331565 h 349566"/>
                  <a:gd name="connsiteX5" fmla="*/ 339451 w 528919"/>
                  <a:gd name="connsiteY5" fmla="*/ 330708 h 349566"/>
                  <a:gd name="connsiteX6" fmla="*/ 330022 w 528919"/>
                  <a:gd name="connsiteY6" fmla="*/ 319564 h 349566"/>
                  <a:gd name="connsiteX7" fmla="*/ 329164 w 528919"/>
                  <a:gd name="connsiteY7" fmla="*/ 312707 h 349566"/>
                  <a:gd name="connsiteX8" fmla="*/ 313735 w 528919"/>
                  <a:gd name="connsiteY8" fmla="*/ 298134 h 349566"/>
                  <a:gd name="connsiteX9" fmla="*/ 296591 w 528919"/>
                  <a:gd name="connsiteY9" fmla="*/ 302420 h 349566"/>
                  <a:gd name="connsiteX10" fmla="*/ 276018 w 528919"/>
                  <a:gd name="connsiteY10" fmla="*/ 296420 h 349566"/>
                  <a:gd name="connsiteX11" fmla="*/ 261446 w 528919"/>
                  <a:gd name="connsiteY11" fmla="*/ 297277 h 349566"/>
                  <a:gd name="connsiteX12" fmla="*/ 235730 w 528919"/>
                  <a:gd name="connsiteY12" fmla="*/ 282705 h 349566"/>
                  <a:gd name="connsiteX13" fmla="*/ 219443 w 528919"/>
                  <a:gd name="connsiteY13" fmla="*/ 282705 h 349566"/>
                  <a:gd name="connsiteX14" fmla="*/ 209157 w 528919"/>
                  <a:gd name="connsiteY14" fmla="*/ 274990 h 349566"/>
                  <a:gd name="connsiteX15" fmla="*/ 196299 w 528919"/>
                  <a:gd name="connsiteY15" fmla="*/ 280133 h 349566"/>
                  <a:gd name="connsiteX16" fmla="*/ 175727 w 528919"/>
                  <a:gd name="connsiteY16" fmla="*/ 260418 h 349566"/>
                  <a:gd name="connsiteX17" fmla="*/ 165440 w 528919"/>
                  <a:gd name="connsiteY17" fmla="*/ 262132 h 349566"/>
                  <a:gd name="connsiteX18" fmla="*/ 162868 w 528919"/>
                  <a:gd name="connsiteY18" fmla="*/ 268132 h 349566"/>
                  <a:gd name="connsiteX19" fmla="*/ 143153 w 528919"/>
                  <a:gd name="connsiteY19" fmla="*/ 268132 h 349566"/>
                  <a:gd name="connsiteX20" fmla="*/ 126866 w 528919"/>
                  <a:gd name="connsiteY20" fmla="*/ 283562 h 349566"/>
                  <a:gd name="connsiteX21" fmla="*/ 126866 w 528919"/>
                  <a:gd name="connsiteY21" fmla="*/ 290420 h 349566"/>
                  <a:gd name="connsiteX22" fmla="*/ 120008 w 528919"/>
                  <a:gd name="connsiteY22" fmla="*/ 292991 h 349566"/>
                  <a:gd name="connsiteX23" fmla="*/ 113151 w 528919"/>
                  <a:gd name="connsiteY23" fmla="*/ 288705 h 349566"/>
                  <a:gd name="connsiteX24" fmla="*/ 101150 w 528919"/>
                  <a:gd name="connsiteY24" fmla="*/ 298134 h 349566"/>
                  <a:gd name="connsiteX25" fmla="*/ 78005 w 528919"/>
                  <a:gd name="connsiteY25" fmla="*/ 281848 h 349566"/>
                  <a:gd name="connsiteX26" fmla="*/ 57433 w 528919"/>
                  <a:gd name="connsiteY26" fmla="*/ 281848 h 349566"/>
                  <a:gd name="connsiteX27" fmla="*/ 45432 w 528919"/>
                  <a:gd name="connsiteY27" fmla="*/ 274990 h 349566"/>
                  <a:gd name="connsiteX28" fmla="*/ 44575 w 528919"/>
                  <a:gd name="connsiteY28" fmla="*/ 266418 h 349566"/>
                  <a:gd name="connsiteX29" fmla="*/ 38575 w 528919"/>
                  <a:gd name="connsiteY29" fmla="*/ 258703 h 349566"/>
                  <a:gd name="connsiteX30" fmla="*/ 12001 w 528919"/>
                  <a:gd name="connsiteY30" fmla="*/ 255274 h 349566"/>
                  <a:gd name="connsiteX31" fmla="*/ 10360 w 528919"/>
                  <a:gd name="connsiteY31" fmla="*/ 254213 h 349566"/>
                  <a:gd name="connsiteX32" fmla="*/ 18859 w 528919"/>
                  <a:gd name="connsiteY32" fmla="*/ 230416 h 349566"/>
                  <a:gd name="connsiteX33" fmla="*/ 10287 w 528919"/>
                  <a:gd name="connsiteY33" fmla="*/ 223558 h 349566"/>
                  <a:gd name="connsiteX34" fmla="*/ 0 w 528919"/>
                  <a:gd name="connsiteY34" fmla="*/ 214986 h 349566"/>
                  <a:gd name="connsiteX35" fmla="*/ 0 w 528919"/>
                  <a:gd name="connsiteY35" fmla="*/ 200859 h 349566"/>
                  <a:gd name="connsiteX36" fmla="*/ 1029 w 528919"/>
                  <a:gd name="connsiteY36" fmla="*/ 201614 h 349566"/>
                  <a:gd name="connsiteX37" fmla="*/ 17487 w 528919"/>
                  <a:gd name="connsiteY37" fmla="*/ 187898 h 349566"/>
                  <a:gd name="connsiteX38" fmla="*/ 22973 w 528919"/>
                  <a:gd name="connsiteY38" fmla="*/ 168697 h 349566"/>
                  <a:gd name="connsiteX39" fmla="*/ 31202 w 528919"/>
                  <a:gd name="connsiteY39" fmla="*/ 161839 h 349566"/>
                  <a:gd name="connsiteX40" fmla="*/ 42174 w 528919"/>
                  <a:gd name="connsiteY40" fmla="*/ 165954 h 349566"/>
                  <a:gd name="connsiteX41" fmla="*/ 64119 w 528919"/>
                  <a:gd name="connsiteY41" fmla="*/ 165954 h 349566"/>
                  <a:gd name="connsiteX42" fmla="*/ 66862 w 528919"/>
                  <a:gd name="connsiteY42" fmla="*/ 152239 h 349566"/>
                  <a:gd name="connsiteX43" fmla="*/ 79205 w 528919"/>
                  <a:gd name="connsiteY43" fmla="*/ 139895 h 349566"/>
                  <a:gd name="connsiteX44" fmla="*/ 108007 w 528919"/>
                  <a:gd name="connsiteY44" fmla="*/ 127551 h 349566"/>
                  <a:gd name="connsiteX45" fmla="*/ 121723 w 528919"/>
                  <a:gd name="connsiteY45" fmla="*/ 131666 h 349566"/>
                  <a:gd name="connsiteX46" fmla="*/ 132695 w 528919"/>
                  <a:gd name="connsiteY46" fmla="*/ 119322 h 349566"/>
                  <a:gd name="connsiteX47" fmla="*/ 136809 w 528919"/>
                  <a:gd name="connsiteY47" fmla="*/ 105607 h 349566"/>
                  <a:gd name="connsiteX48" fmla="*/ 146410 w 528919"/>
                  <a:gd name="connsiteY48" fmla="*/ 109722 h 349566"/>
                  <a:gd name="connsiteX49" fmla="*/ 168354 w 528919"/>
                  <a:gd name="connsiteY49" fmla="*/ 100121 h 349566"/>
                  <a:gd name="connsiteX50" fmla="*/ 180698 w 528919"/>
                  <a:gd name="connsiteY50" fmla="*/ 100121 h 349566"/>
                  <a:gd name="connsiteX51" fmla="*/ 182069 w 528919"/>
                  <a:gd name="connsiteY51" fmla="*/ 89149 h 349566"/>
                  <a:gd name="connsiteX52" fmla="*/ 190298 w 528919"/>
                  <a:gd name="connsiteY52" fmla="*/ 89149 h 349566"/>
                  <a:gd name="connsiteX53" fmla="*/ 190298 w 528919"/>
                  <a:gd name="connsiteY53" fmla="*/ 61718 h 349566"/>
                  <a:gd name="connsiteX54" fmla="*/ 228701 w 528919"/>
                  <a:gd name="connsiteY54" fmla="*/ 1372 h 349566"/>
                  <a:gd name="connsiteX55" fmla="*/ 250645 w 528919"/>
                  <a:gd name="connsiteY55" fmla="*/ 0 h 349566"/>
                  <a:gd name="connsiteX56" fmla="*/ 284933 w 528919"/>
                  <a:gd name="connsiteY56" fmla="*/ 17830 h 349566"/>
                  <a:gd name="connsiteX57" fmla="*/ 298648 w 528919"/>
                  <a:gd name="connsiteY57" fmla="*/ 23316 h 349566"/>
                  <a:gd name="connsiteX58" fmla="*/ 332936 w 528919"/>
                  <a:gd name="connsiteY58" fmla="*/ 27430 h 349566"/>
                  <a:gd name="connsiteX59" fmla="*/ 352138 w 528919"/>
                  <a:gd name="connsiteY59" fmla="*/ 19201 h 349566"/>
                  <a:gd name="connsiteX60" fmla="*/ 375453 w 528919"/>
                  <a:gd name="connsiteY60" fmla="*/ 34288 h 349566"/>
                  <a:gd name="connsiteX61" fmla="*/ 382065 w 528919"/>
                  <a:gd name="connsiteY61" fmla="*/ 39577 h 349566"/>
                  <a:gd name="connsiteX62" fmla="*/ 528919 w 528919"/>
                  <a:gd name="connsiteY62" fmla="*/ 217282 h 349566"/>
                  <a:gd name="connsiteX0" fmla="*/ 382065 w 528919"/>
                  <a:gd name="connsiteY0" fmla="*/ 346301 h 349566"/>
                  <a:gd name="connsiteX1" fmla="*/ 380597 w 528919"/>
                  <a:gd name="connsiteY1" fmla="*/ 346138 h 349566"/>
                  <a:gd name="connsiteX2" fmla="*/ 372024 w 528919"/>
                  <a:gd name="connsiteY2" fmla="*/ 349566 h 349566"/>
                  <a:gd name="connsiteX3" fmla="*/ 357452 w 528919"/>
                  <a:gd name="connsiteY3" fmla="*/ 331565 h 349566"/>
                  <a:gd name="connsiteX4" fmla="*/ 339451 w 528919"/>
                  <a:gd name="connsiteY4" fmla="*/ 330708 h 349566"/>
                  <a:gd name="connsiteX5" fmla="*/ 330022 w 528919"/>
                  <a:gd name="connsiteY5" fmla="*/ 319564 h 349566"/>
                  <a:gd name="connsiteX6" fmla="*/ 329164 w 528919"/>
                  <a:gd name="connsiteY6" fmla="*/ 312707 h 349566"/>
                  <a:gd name="connsiteX7" fmla="*/ 313735 w 528919"/>
                  <a:gd name="connsiteY7" fmla="*/ 298134 h 349566"/>
                  <a:gd name="connsiteX8" fmla="*/ 296591 w 528919"/>
                  <a:gd name="connsiteY8" fmla="*/ 302420 h 349566"/>
                  <a:gd name="connsiteX9" fmla="*/ 276018 w 528919"/>
                  <a:gd name="connsiteY9" fmla="*/ 296420 h 349566"/>
                  <a:gd name="connsiteX10" fmla="*/ 261446 w 528919"/>
                  <a:gd name="connsiteY10" fmla="*/ 297277 h 349566"/>
                  <a:gd name="connsiteX11" fmla="*/ 235730 w 528919"/>
                  <a:gd name="connsiteY11" fmla="*/ 282705 h 349566"/>
                  <a:gd name="connsiteX12" fmla="*/ 219443 w 528919"/>
                  <a:gd name="connsiteY12" fmla="*/ 282705 h 349566"/>
                  <a:gd name="connsiteX13" fmla="*/ 209157 w 528919"/>
                  <a:gd name="connsiteY13" fmla="*/ 274990 h 349566"/>
                  <a:gd name="connsiteX14" fmla="*/ 196299 w 528919"/>
                  <a:gd name="connsiteY14" fmla="*/ 280133 h 349566"/>
                  <a:gd name="connsiteX15" fmla="*/ 175727 w 528919"/>
                  <a:gd name="connsiteY15" fmla="*/ 260418 h 349566"/>
                  <a:gd name="connsiteX16" fmla="*/ 165440 w 528919"/>
                  <a:gd name="connsiteY16" fmla="*/ 262132 h 349566"/>
                  <a:gd name="connsiteX17" fmla="*/ 162868 w 528919"/>
                  <a:gd name="connsiteY17" fmla="*/ 268132 h 349566"/>
                  <a:gd name="connsiteX18" fmla="*/ 143153 w 528919"/>
                  <a:gd name="connsiteY18" fmla="*/ 268132 h 349566"/>
                  <a:gd name="connsiteX19" fmla="*/ 126866 w 528919"/>
                  <a:gd name="connsiteY19" fmla="*/ 283562 h 349566"/>
                  <a:gd name="connsiteX20" fmla="*/ 126866 w 528919"/>
                  <a:gd name="connsiteY20" fmla="*/ 290420 h 349566"/>
                  <a:gd name="connsiteX21" fmla="*/ 120008 w 528919"/>
                  <a:gd name="connsiteY21" fmla="*/ 292991 h 349566"/>
                  <a:gd name="connsiteX22" fmla="*/ 113151 w 528919"/>
                  <a:gd name="connsiteY22" fmla="*/ 288705 h 349566"/>
                  <a:gd name="connsiteX23" fmla="*/ 101150 w 528919"/>
                  <a:gd name="connsiteY23" fmla="*/ 298134 h 349566"/>
                  <a:gd name="connsiteX24" fmla="*/ 78005 w 528919"/>
                  <a:gd name="connsiteY24" fmla="*/ 281848 h 349566"/>
                  <a:gd name="connsiteX25" fmla="*/ 57433 w 528919"/>
                  <a:gd name="connsiteY25" fmla="*/ 281848 h 349566"/>
                  <a:gd name="connsiteX26" fmla="*/ 45432 w 528919"/>
                  <a:gd name="connsiteY26" fmla="*/ 274990 h 349566"/>
                  <a:gd name="connsiteX27" fmla="*/ 44575 w 528919"/>
                  <a:gd name="connsiteY27" fmla="*/ 266418 h 349566"/>
                  <a:gd name="connsiteX28" fmla="*/ 38575 w 528919"/>
                  <a:gd name="connsiteY28" fmla="*/ 258703 h 349566"/>
                  <a:gd name="connsiteX29" fmla="*/ 12001 w 528919"/>
                  <a:gd name="connsiteY29" fmla="*/ 255274 h 349566"/>
                  <a:gd name="connsiteX30" fmla="*/ 10360 w 528919"/>
                  <a:gd name="connsiteY30" fmla="*/ 254213 h 349566"/>
                  <a:gd name="connsiteX31" fmla="*/ 18859 w 528919"/>
                  <a:gd name="connsiteY31" fmla="*/ 230416 h 349566"/>
                  <a:gd name="connsiteX32" fmla="*/ 10287 w 528919"/>
                  <a:gd name="connsiteY32" fmla="*/ 223558 h 349566"/>
                  <a:gd name="connsiteX33" fmla="*/ 0 w 528919"/>
                  <a:gd name="connsiteY33" fmla="*/ 214986 h 349566"/>
                  <a:gd name="connsiteX34" fmla="*/ 0 w 528919"/>
                  <a:gd name="connsiteY34" fmla="*/ 200859 h 349566"/>
                  <a:gd name="connsiteX35" fmla="*/ 1029 w 528919"/>
                  <a:gd name="connsiteY35" fmla="*/ 201614 h 349566"/>
                  <a:gd name="connsiteX36" fmla="*/ 17487 w 528919"/>
                  <a:gd name="connsiteY36" fmla="*/ 187898 h 349566"/>
                  <a:gd name="connsiteX37" fmla="*/ 22973 w 528919"/>
                  <a:gd name="connsiteY37" fmla="*/ 168697 h 349566"/>
                  <a:gd name="connsiteX38" fmla="*/ 31202 w 528919"/>
                  <a:gd name="connsiteY38" fmla="*/ 161839 h 349566"/>
                  <a:gd name="connsiteX39" fmla="*/ 42174 w 528919"/>
                  <a:gd name="connsiteY39" fmla="*/ 165954 h 349566"/>
                  <a:gd name="connsiteX40" fmla="*/ 64119 w 528919"/>
                  <a:gd name="connsiteY40" fmla="*/ 165954 h 349566"/>
                  <a:gd name="connsiteX41" fmla="*/ 66862 w 528919"/>
                  <a:gd name="connsiteY41" fmla="*/ 152239 h 349566"/>
                  <a:gd name="connsiteX42" fmla="*/ 79205 w 528919"/>
                  <a:gd name="connsiteY42" fmla="*/ 139895 h 349566"/>
                  <a:gd name="connsiteX43" fmla="*/ 108007 w 528919"/>
                  <a:gd name="connsiteY43" fmla="*/ 127551 h 349566"/>
                  <a:gd name="connsiteX44" fmla="*/ 121723 w 528919"/>
                  <a:gd name="connsiteY44" fmla="*/ 131666 h 349566"/>
                  <a:gd name="connsiteX45" fmla="*/ 132695 w 528919"/>
                  <a:gd name="connsiteY45" fmla="*/ 119322 h 349566"/>
                  <a:gd name="connsiteX46" fmla="*/ 136809 w 528919"/>
                  <a:gd name="connsiteY46" fmla="*/ 105607 h 349566"/>
                  <a:gd name="connsiteX47" fmla="*/ 146410 w 528919"/>
                  <a:gd name="connsiteY47" fmla="*/ 109722 h 349566"/>
                  <a:gd name="connsiteX48" fmla="*/ 168354 w 528919"/>
                  <a:gd name="connsiteY48" fmla="*/ 100121 h 349566"/>
                  <a:gd name="connsiteX49" fmla="*/ 180698 w 528919"/>
                  <a:gd name="connsiteY49" fmla="*/ 100121 h 349566"/>
                  <a:gd name="connsiteX50" fmla="*/ 182069 w 528919"/>
                  <a:gd name="connsiteY50" fmla="*/ 89149 h 349566"/>
                  <a:gd name="connsiteX51" fmla="*/ 190298 w 528919"/>
                  <a:gd name="connsiteY51" fmla="*/ 89149 h 349566"/>
                  <a:gd name="connsiteX52" fmla="*/ 190298 w 528919"/>
                  <a:gd name="connsiteY52" fmla="*/ 61718 h 349566"/>
                  <a:gd name="connsiteX53" fmla="*/ 228701 w 528919"/>
                  <a:gd name="connsiteY53" fmla="*/ 1372 h 349566"/>
                  <a:gd name="connsiteX54" fmla="*/ 250645 w 528919"/>
                  <a:gd name="connsiteY54" fmla="*/ 0 h 349566"/>
                  <a:gd name="connsiteX55" fmla="*/ 284933 w 528919"/>
                  <a:gd name="connsiteY55" fmla="*/ 17830 h 349566"/>
                  <a:gd name="connsiteX56" fmla="*/ 298648 w 528919"/>
                  <a:gd name="connsiteY56" fmla="*/ 23316 h 349566"/>
                  <a:gd name="connsiteX57" fmla="*/ 332936 w 528919"/>
                  <a:gd name="connsiteY57" fmla="*/ 27430 h 349566"/>
                  <a:gd name="connsiteX58" fmla="*/ 352138 w 528919"/>
                  <a:gd name="connsiteY58" fmla="*/ 19201 h 349566"/>
                  <a:gd name="connsiteX59" fmla="*/ 375453 w 528919"/>
                  <a:gd name="connsiteY59" fmla="*/ 34288 h 349566"/>
                  <a:gd name="connsiteX60" fmla="*/ 382065 w 528919"/>
                  <a:gd name="connsiteY60" fmla="*/ 39577 h 349566"/>
                  <a:gd name="connsiteX61" fmla="*/ 528919 w 528919"/>
                  <a:gd name="connsiteY61" fmla="*/ 217282 h 349566"/>
                  <a:gd name="connsiteX0" fmla="*/ 382065 w 382065"/>
                  <a:gd name="connsiteY0" fmla="*/ 346301 h 349566"/>
                  <a:gd name="connsiteX1" fmla="*/ 380597 w 382065"/>
                  <a:gd name="connsiteY1" fmla="*/ 346138 h 349566"/>
                  <a:gd name="connsiteX2" fmla="*/ 372024 w 382065"/>
                  <a:gd name="connsiteY2" fmla="*/ 349566 h 349566"/>
                  <a:gd name="connsiteX3" fmla="*/ 357452 w 382065"/>
                  <a:gd name="connsiteY3" fmla="*/ 331565 h 349566"/>
                  <a:gd name="connsiteX4" fmla="*/ 339451 w 382065"/>
                  <a:gd name="connsiteY4" fmla="*/ 330708 h 349566"/>
                  <a:gd name="connsiteX5" fmla="*/ 330022 w 382065"/>
                  <a:gd name="connsiteY5" fmla="*/ 319564 h 349566"/>
                  <a:gd name="connsiteX6" fmla="*/ 329164 w 382065"/>
                  <a:gd name="connsiteY6" fmla="*/ 312707 h 349566"/>
                  <a:gd name="connsiteX7" fmla="*/ 313735 w 382065"/>
                  <a:gd name="connsiteY7" fmla="*/ 298134 h 349566"/>
                  <a:gd name="connsiteX8" fmla="*/ 296591 w 382065"/>
                  <a:gd name="connsiteY8" fmla="*/ 302420 h 349566"/>
                  <a:gd name="connsiteX9" fmla="*/ 276018 w 382065"/>
                  <a:gd name="connsiteY9" fmla="*/ 296420 h 349566"/>
                  <a:gd name="connsiteX10" fmla="*/ 261446 w 382065"/>
                  <a:gd name="connsiteY10" fmla="*/ 297277 h 349566"/>
                  <a:gd name="connsiteX11" fmla="*/ 235730 w 382065"/>
                  <a:gd name="connsiteY11" fmla="*/ 282705 h 349566"/>
                  <a:gd name="connsiteX12" fmla="*/ 219443 w 382065"/>
                  <a:gd name="connsiteY12" fmla="*/ 282705 h 349566"/>
                  <a:gd name="connsiteX13" fmla="*/ 209157 w 382065"/>
                  <a:gd name="connsiteY13" fmla="*/ 274990 h 349566"/>
                  <a:gd name="connsiteX14" fmla="*/ 196299 w 382065"/>
                  <a:gd name="connsiteY14" fmla="*/ 280133 h 349566"/>
                  <a:gd name="connsiteX15" fmla="*/ 175727 w 382065"/>
                  <a:gd name="connsiteY15" fmla="*/ 260418 h 349566"/>
                  <a:gd name="connsiteX16" fmla="*/ 165440 w 382065"/>
                  <a:gd name="connsiteY16" fmla="*/ 262132 h 349566"/>
                  <a:gd name="connsiteX17" fmla="*/ 162868 w 382065"/>
                  <a:gd name="connsiteY17" fmla="*/ 268132 h 349566"/>
                  <a:gd name="connsiteX18" fmla="*/ 143153 w 382065"/>
                  <a:gd name="connsiteY18" fmla="*/ 268132 h 349566"/>
                  <a:gd name="connsiteX19" fmla="*/ 126866 w 382065"/>
                  <a:gd name="connsiteY19" fmla="*/ 283562 h 349566"/>
                  <a:gd name="connsiteX20" fmla="*/ 126866 w 382065"/>
                  <a:gd name="connsiteY20" fmla="*/ 290420 h 349566"/>
                  <a:gd name="connsiteX21" fmla="*/ 120008 w 382065"/>
                  <a:gd name="connsiteY21" fmla="*/ 292991 h 349566"/>
                  <a:gd name="connsiteX22" fmla="*/ 113151 w 382065"/>
                  <a:gd name="connsiteY22" fmla="*/ 288705 h 349566"/>
                  <a:gd name="connsiteX23" fmla="*/ 101150 w 382065"/>
                  <a:gd name="connsiteY23" fmla="*/ 298134 h 349566"/>
                  <a:gd name="connsiteX24" fmla="*/ 78005 w 382065"/>
                  <a:gd name="connsiteY24" fmla="*/ 281848 h 349566"/>
                  <a:gd name="connsiteX25" fmla="*/ 57433 w 382065"/>
                  <a:gd name="connsiteY25" fmla="*/ 281848 h 349566"/>
                  <a:gd name="connsiteX26" fmla="*/ 45432 w 382065"/>
                  <a:gd name="connsiteY26" fmla="*/ 274990 h 349566"/>
                  <a:gd name="connsiteX27" fmla="*/ 44575 w 382065"/>
                  <a:gd name="connsiteY27" fmla="*/ 266418 h 349566"/>
                  <a:gd name="connsiteX28" fmla="*/ 38575 w 382065"/>
                  <a:gd name="connsiteY28" fmla="*/ 258703 h 349566"/>
                  <a:gd name="connsiteX29" fmla="*/ 12001 w 382065"/>
                  <a:gd name="connsiteY29" fmla="*/ 255274 h 349566"/>
                  <a:gd name="connsiteX30" fmla="*/ 10360 w 382065"/>
                  <a:gd name="connsiteY30" fmla="*/ 254213 h 349566"/>
                  <a:gd name="connsiteX31" fmla="*/ 18859 w 382065"/>
                  <a:gd name="connsiteY31" fmla="*/ 230416 h 349566"/>
                  <a:gd name="connsiteX32" fmla="*/ 10287 w 382065"/>
                  <a:gd name="connsiteY32" fmla="*/ 223558 h 349566"/>
                  <a:gd name="connsiteX33" fmla="*/ 0 w 382065"/>
                  <a:gd name="connsiteY33" fmla="*/ 214986 h 349566"/>
                  <a:gd name="connsiteX34" fmla="*/ 0 w 382065"/>
                  <a:gd name="connsiteY34" fmla="*/ 200859 h 349566"/>
                  <a:gd name="connsiteX35" fmla="*/ 1029 w 382065"/>
                  <a:gd name="connsiteY35" fmla="*/ 201614 h 349566"/>
                  <a:gd name="connsiteX36" fmla="*/ 17487 w 382065"/>
                  <a:gd name="connsiteY36" fmla="*/ 187898 h 349566"/>
                  <a:gd name="connsiteX37" fmla="*/ 22973 w 382065"/>
                  <a:gd name="connsiteY37" fmla="*/ 168697 h 349566"/>
                  <a:gd name="connsiteX38" fmla="*/ 31202 w 382065"/>
                  <a:gd name="connsiteY38" fmla="*/ 161839 h 349566"/>
                  <a:gd name="connsiteX39" fmla="*/ 42174 w 382065"/>
                  <a:gd name="connsiteY39" fmla="*/ 165954 h 349566"/>
                  <a:gd name="connsiteX40" fmla="*/ 64119 w 382065"/>
                  <a:gd name="connsiteY40" fmla="*/ 165954 h 349566"/>
                  <a:gd name="connsiteX41" fmla="*/ 66862 w 382065"/>
                  <a:gd name="connsiteY41" fmla="*/ 152239 h 349566"/>
                  <a:gd name="connsiteX42" fmla="*/ 79205 w 382065"/>
                  <a:gd name="connsiteY42" fmla="*/ 139895 h 349566"/>
                  <a:gd name="connsiteX43" fmla="*/ 108007 w 382065"/>
                  <a:gd name="connsiteY43" fmla="*/ 127551 h 349566"/>
                  <a:gd name="connsiteX44" fmla="*/ 121723 w 382065"/>
                  <a:gd name="connsiteY44" fmla="*/ 131666 h 349566"/>
                  <a:gd name="connsiteX45" fmla="*/ 132695 w 382065"/>
                  <a:gd name="connsiteY45" fmla="*/ 119322 h 349566"/>
                  <a:gd name="connsiteX46" fmla="*/ 136809 w 382065"/>
                  <a:gd name="connsiteY46" fmla="*/ 105607 h 349566"/>
                  <a:gd name="connsiteX47" fmla="*/ 146410 w 382065"/>
                  <a:gd name="connsiteY47" fmla="*/ 109722 h 349566"/>
                  <a:gd name="connsiteX48" fmla="*/ 168354 w 382065"/>
                  <a:gd name="connsiteY48" fmla="*/ 100121 h 349566"/>
                  <a:gd name="connsiteX49" fmla="*/ 180698 w 382065"/>
                  <a:gd name="connsiteY49" fmla="*/ 100121 h 349566"/>
                  <a:gd name="connsiteX50" fmla="*/ 182069 w 382065"/>
                  <a:gd name="connsiteY50" fmla="*/ 89149 h 349566"/>
                  <a:gd name="connsiteX51" fmla="*/ 190298 w 382065"/>
                  <a:gd name="connsiteY51" fmla="*/ 89149 h 349566"/>
                  <a:gd name="connsiteX52" fmla="*/ 190298 w 382065"/>
                  <a:gd name="connsiteY52" fmla="*/ 61718 h 349566"/>
                  <a:gd name="connsiteX53" fmla="*/ 228701 w 382065"/>
                  <a:gd name="connsiteY53" fmla="*/ 1372 h 349566"/>
                  <a:gd name="connsiteX54" fmla="*/ 250645 w 382065"/>
                  <a:gd name="connsiteY54" fmla="*/ 0 h 349566"/>
                  <a:gd name="connsiteX55" fmla="*/ 284933 w 382065"/>
                  <a:gd name="connsiteY55" fmla="*/ 17830 h 349566"/>
                  <a:gd name="connsiteX56" fmla="*/ 298648 w 382065"/>
                  <a:gd name="connsiteY56" fmla="*/ 23316 h 349566"/>
                  <a:gd name="connsiteX57" fmla="*/ 332936 w 382065"/>
                  <a:gd name="connsiteY57" fmla="*/ 27430 h 349566"/>
                  <a:gd name="connsiteX58" fmla="*/ 352138 w 382065"/>
                  <a:gd name="connsiteY58" fmla="*/ 19201 h 349566"/>
                  <a:gd name="connsiteX59" fmla="*/ 375453 w 382065"/>
                  <a:gd name="connsiteY59" fmla="*/ 34288 h 349566"/>
                  <a:gd name="connsiteX60" fmla="*/ 382065 w 382065"/>
                  <a:gd name="connsiteY60" fmla="*/ 39577 h 349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382065" h="349566">
                    <a:moveTo>
                      <a:pt x="382065" y="346301"/>
                    </a:moveTo>
                    <a:lnTo>
                      <a:pt x="380597" y="346138"/>
                    </a:lnTo>
                    <a:lnTo>
                      <a:pt x="372024" y="349566"/>
                    </a:lnTo>
                    <a:lnTo>
                      <a:pt x="357452" y="331565"/>
                    </a:lnTo>
                    <a:lnTo>
                      <a:pt x="339451" y="330708"/>
                    </a:lnTo>
                    <a:lnTo>
                      <a:pt x="330022" y="319564"/>
                    </a:lnTo>
                    <a:lnTo>
                      <a:pt x="329164" y="312707"/>
                    </a:lnTo>
                    <a:lnTo>
                      <a:pt x="313735" y="298134"/>
                    </a:lnTo>
                    <a:lnTo>
                      <a:pt x="296591" y="302420"/>
                    </a:lnTo>
                    <a:lnTo>
                      <a:pt x="276018" y="296420"/>
                    </a:lnTo>
                    <a:lnTo>
                      <a:pt x="261446" y="297277"/>
                    </a:lnTo>
                    <a:lnTo>
                      <a:pt x="235730" y="282705"/>
                    </a:lnTo>
                    <a:lnTo>
                      <a:pt x="219443" y="282705"/>
                    </a:lnTo>
                    <a:lnTo>
                      <a:pt x="209157" y="274990"/>
                    </a:lnTo>
                    <a:lnTo>
                      <a:pt x="196299" y="280133"/>
                    </a:lnTo>
                    <a:lnTo>
                      <a:pt x="175727" y="260418"/>
                    </a:lnTo>
                    <a:lnTo>
                      <a:pt x="165440" y="262132"/>
                    </a:lnTo>
                    <a:lnTo>
                      <a:pt x="162868" y="268132"/>
                    </a:lnTo>
                    <a:lnTo>
                      <a:pt x="143153" y="268132"/>
                    </a:lnTo>
                    <a:lnTo>
                      <a:pt x="126866" y="283562"/>
                    </a:lnTo>
                    <a:lnTo>
                      <a:pt x="126866" y="290420"/>
                    </a:lnTo>
                    <a:lnTo>
                      <a:pt x="120008" y="292991"/>
                    </a:lnTo>
                    <a:lnTo>
                      <a:pt x="113151" y="288705"/>
                    </a:lnTo>
                    <a:lnTo>
                      <a:pt x="101150" y="298134"/>
                    </a:lnTo>
                    <a:lnTo>
                      <a:pt x="78005" y="281848"/>
                    </a:lnTo>
                    <a:lnTo>
                      <a:pt x="57433" y="281848"/>
                    </a:lnTo>
                    <a:lnTo>
                      <a:pt x="45432" y="274990"/>
                    </a:lnTo>
                    <a:cubicBezTo>
                      <a:pt x="45146" y="272133"/>
                      <a:pt x="44861" y="269275"/>
                      <a:pt x="44575" y="266418"/>
                    </a:cubicBezTo>
                    <a:lnTo>
                      <a:pt x="38575" y="258703"/>
                    </a:lnTo>
                    <a:lnTo>
                      <a:pt x="12001" y="255274"/>
                    </a:lnTo>
                    <a:lnTo>
                      <a:pt x="10360" y="254213"/>
                    </a:lnTo>
                    <a:lnTo>
                      <a:pt x="18859" y="230416"/>
                    </a:lnTo>
                    <a:lnTo>
                      <a:pt x="10287" y="223558"/>
                    </a:lnTo>
                    <a:lnTo>
                      <a:pt x="0" y="214986"/>
                    </a:lnTo>
                    <a:lnTo>
                      <a:pt x="0" y="200859"/>
                    </a:lnTo>
                    <a:lnTo>
                      <a:pt x="1029" y="201614"/>
                    </a:lnTo>
                    <a:lnTo>
                      <a:pt x="17487" y="187898"/>
                    </a:lnTo>
                    <a:lnTo>
                      <a:pt x="22973" y="168697"/>
                    </a:lnTo>
                    <a:lnTo>
                      <a:pt x="31202" y="161839"/>
                    </a:lnTo>
                    <a:lnTo>
                      <a:pt x="42174" y="165954"/>
                    </a:lnTo>
                    <a:lnTo>
                      <a:pt x="64119" y="165954"/>
                    </a:lnTo>
                    <a:lnTo>
                      <a:pt x="66862" y="152239"/>
                    </a:lnTo>
                    <a:lnTo>
                      <a:pt x="79205" y="139895"/>
                    </a:lnTo>
                    <a:lnTo>
                      <a:pt x="108007" y="127551"/>
                    </a:lnTo>
                    <a:lnTo>
                      <a:pt x="121723" y="131666"/>
                    </a:lnTo>
                    <a:lnTo>
                      <a:pt x="132695" y="119322"/>
                    </a:lnTo>
                    <a:lnTo>
                      <a:pt x="136809" y="105607"/>
                    </a:lnTo>
                    <a:lnTo>
                      <a:pt x="146410" y="109722"/>
                    </a:lnTo>
                    <a:lnTo>
                      <a:pt x="168354" y="100121"/>
                    </a:lnTo>
                    <a:lnTo>
                      <a:pt x="180698" y="100121"/>
                    </a:lnTo>
                    <a:lnTo>
                      <a:pt x="182069" y="89149"/>
                    </a:lnTo>
                    <a:lnTo>
                      <a:pt x="190298" y="89149"/>
                    </a:lnTo>
                    <a:lnTo>
                      <a:pt x="190298" y="61718"/>
                    </a:lnTo>
                    <a:lnTo>
                      <a:pt x="228701" y="1372"/>
                    </a:lnTo>
                    <a:lnTo>
                      <a:pt x="250645" y="0"/>
                    </a:lnTo>
                    <a:lnTo>
                      <a:pt x="284933" y="17830"/>
                    </a:lnTo>
                    <a:lnTo>
                      <a:pt x="298648" y="23316"/>
                    </a:lnTo>
                    <a:lnTo>
                      <a:pt x="332936" y="27430"/>
                    </a:lnTo>
                    <a:lnTo>
                      <a:pt x="352138" y="19201"/>
                    </a:lnTo>
                    <a:lnTo>
                      <a:pt x="375453" y="34288"/>
                    </a:lnTo>
                    <a:lnTo>
                      <a:pt x="382065" y="39577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325488A5-1E7A-C196-74F2-308C2E296F05}"/>
                  </a:ext>
                </a:extLst>
              </p:cNvPr>
              <p:cNvSpPr/>
              <p:nvPr/>
            </p:nvSpPr>
            <p:spPr>
              <a:xfrm>
                <a:off x="1637489" y="849437"/>
                <a:ext cx="610325" cy="1009436"/>
              </a:xfrm>
              <a:custGeom>
                <a:avLst/>
                <a:gdLst>
                  <a:gd name="connsiteX0" fmla="*/ 2407920 w 3390900"/>
                  <a:gd name="connsiteY0" fmla="*/ 1435418 h 5608320"/>
                  <a:gd name="connsiteX1" fmla="*/ 2441258 w 3390900"/>
                  <a:gd name="connsiteY1" fmla="*/ 1478280 h 5608320"/>
                  <a:gd name="connsiteX2" fmla="*/ 2426970 w 3390900"/>
                  <a:gd name="connsiteY2" fmla="*/ 1540192 h 5608320"/>
                  <a:gd name="connsiteX3" fmla="*/ 2426970 w 3390900"/>
                  <a:gd name="connsiteY3" fmla="*/ 1587818 h 5608320"/>
                  <a:gd name="connsiteX4" fmla="*/ 2322196 w 3390900"/>
                  <a:gd name="connsiteY4" fmla="*/ 1630680 h 5608320"/>
                  <a:gd name="connsiteX5" fmla="*/ 2241232 w 3390900"/>
                  <a:gd name="connsiteY5" fmla="*/ 1621156 h 5608320"/>
                  <a:gd name="connsiteX6" fmla="*/ 2179320 w 3390900"/>
                  <a:gd name="connsiteY6" fmla="*/ 1668780 h 5608320"/>
                  <a:gd name="connsiteX7" fmla="*/ 2136458 w 3390900"/>
                  <a:gd name="connsiteY7" fmla="*/ 1668780 h 5608320"/>
                  <a:gd name="connsiteX8" fmla="*/ 2065020 w 3390900"/>
                  <a:gd name="connsiteY8" fmla="*/ 1559244 h 5608320"/>
                  <a:gd name="connsiteX9" fmla="*/ 2141220 w 3390900"/>
                  <a:gd name="connsiteY9" fmla="*/ 1535430 h 5608320"/>
                  <a:gd name="connsiteX10" fmla="*/ 2184084 w 3390900"/>
                  <a:gd name="connsiteY10" fmla="*/ 1506856 h 5608320"/>
                  <a:gd name="connsiteX11" fmla="*/ 2241232 w 3390900"/>
                  <a:gd name="connsiteY11" fmla="*/ 1478280 h 5608320"/>
                  <a:gd name="connsiteX12" fmla="*/ 2293620 w 3390900"/>
                  <a:gd name="connsiteY12" fmla="*/ 1535430 h 5608320"/>
                  <a:gd name="connsiteX13" fmla="*/ 2355532 w 3390900"/>
                  <a:gd name="connsiteY13" fmla="*/ 1535430 h 5608320"/>
                  <a:gd name="connsiteX14" fmla="*/ 3124200 w 3390900"/>
                  <a:gd name="connsiteY14" fmla="*/ 0 h 5608320"/>
                  <a:gd name="connsiteX15" fmla="*/ 3284220 w 3390900"/>
                  <a:gd name="connsiteY15" fmla="*/ 22860 h 5608320"/>
                  <a:gd name="connsiteX16" fmla="*/ 3360420 w 3390900"/>
                  <a:gd name="connsiteY16" fmla="*/ 91440 h 5608320"/>
                  <a:gd name="connsiteX17" fmla="*/ 3360420 w 3390900"/>
                  <a:gd name="connsiteY17" fmla="*/ 152400 h 5608320"/>
                  <a:gd name="connsiteX18" fmla="*/ 3329940 w 3390900"/>
                  <a:gd name="connsiteY18" fmla="*/ 220980 h 5608320"/>
                  <a:gd name="connsiteX19" fmla="*/ 3390900 w 3390900"/>
                  <a:gd name="connsiteY19" fmla="*/ 320040 h 5608320"/>
                  <a:gd name="connsiteX20" fmla="*/ 3390900 w 3390900"/>
                  <a:gd name="connsiteY20" fmla="*/ 358140 h 5608320"/>
                  <a:gd name="connsiteX21" fmla="*/ 3261360 w 3390900"/>
                  <a:gd name="connsiteY21" fmla="*/ 396240 h 5608320"/>
                  <a:gd name="connsiteX22" fmla="*/ 3200400 w 3390900"/>
                  <a:gd name="connsiteY22" fmla="*/ 365760 h 5608320"/>
                  <a:gd name="connsiteX23" fmla="*/ 3124200 w 3390900"/>
                  <a:gd name="connsiteY23" fmla="*/ 365760 h 5608320"/>
                  <a:gd name="connsiteX24" fmla="*/ 3048000 w 3390900"/>
                  <a:gd name="connsiteY24" fmla="*/ 441960 h 5608320"/>
                  <a:gd name="connsiteX25" fmla="*/ 3025140 w 3390900"/>
                  <a:gd name="connsiteY25" fmla="*/ 647700 h 5608320"/>
                  <a:gd name="connsiteX26" fmla="*/ 3055620 w 3390900"/>
                  <a:gd name="connsiteY26" fmla="*/ 685800 h 5608320"/>
                  <a:gd name="connsiteX27" fmla="*/ 3101340 w 3390900"/>
                  <a:gd name="connsiteY27" fmla="*/ 723900 h 5608320"/>
                  <a:gd name="connsiteX28" fmla="*/ 3101340 w 3390900"/>
                  <a:gd name="connsiteY28" fmla="*/ 800100 h 5608320"/>
                  <a:gd name="connsiteX29" fmla="*/ 3032760 w 3390900"/>
                  <a:gd name="connsiteY29" fmla="*/ 883920 h 5608320"/>
                  <a:gd name="connsiteX30" fmla="*/ 2956560 w 3390900"/>
                  <a:gd name="connsiteY30" fmla="*/ 914400 h 5608320"/>
                  <a:gd name="connsiteX31" fmla="*/ 2758440 w 3390900"/>
                  <a:gd name="connsiteY31" fmla="*/ 906780 h 5608320"/>
                  <a:gd name="connsiteX32" fmla="*/ 2560320 w 3390900"/>
                  <a:gd name="connsiteY32" fmla="*/ 975360 h 5608320"/>
                  <a:gd name="connsiteX33" fmla="*/ 2567940 w 3390900"/>
                  <a:gd name="connsiteY33" fmla="*/ 1089660 h 5608320"/>
                  <a:gd name="connsiteX34" fmla="*/ 2484120 w 3390900"/>
                  <a:gd name="connsiteY34" fmla="*/ 1257300 h 5608320"/>
                  <a:gd name="connsiteX35" fmla="*/ 2354580 w 3390900"/>
                  <a:gd name="connsiteY35" fmla="*/ 1310640 h 5608320"/>
                  <a:gd name="connsiteX36" fmla="*/ 2301240 w 3390900"/>
                  <a:gd name="connsiteY36" fmla="*/ 1333500 h 5608320"/>
                  <a:gd name="connsiteX37" fmla="*/ 2247900 w 3390900"/>
                  <a:gd name="connsiteY37" fmla="*/ 1264920 h 5608320"/>
                  <a:gd name="connsiteX38" fmla="*/ 2148840 w 3390900"/>
                  <a:gd name="connsiteY38" fmla="*/ 1234440 h 5608320"/>
                  <a:gd name="connsiteX39" fmla="*/ 2133600 w 3390900"/>
                  <a:gd name="connsiteY39" fmla="*/ 1173480 h 5608320"/>
                  <a:gd name="connsiteX40" fmla="*/ 2034540 w 3390900"/>
                  <a:gd name="connsiteY40" fmla="*/ 1226820 h 5608320"/>
                  <a:gd name="connsiteX41" fmla="*/ 2034540 w 3390900"/>
                  <a:gd name="connsiteY41" fmla="*/ 1295400 h 5608320"/>
                  <a:gd name="connsiteX42" fmla="*/ 1943100 w 3390900"/>
                  <a:gd name="connsiteY42" fmla="*/ 1493520 h 5608320"/>
                  <a:gd name="connsiteX43" fmla="*/ 1988820 w 3390900"/>
                  <a:gd name="connsiteY43" fmla="*/ 1546860 h 5608320"/>
                  <a:gd name="connsiteX44" fmla="*/ 1943100 w 3390900"/>
                  <a:gd name="connsiteY44" fmla="*/ 1638300 h 5608320"/>
                  <a:gd name="connsiteX45" fmla="*/ 1889760 w 3390900"/>
                  <a:gd name="connsiteY45" fmla="*/ 1630680 h 5608320"/>
                  <a:gd name="connsiteX46" fmla="*/ 1882140 w 3390900"/>
                  <a:gd name="connsiteY46" fmla="*/ 1752600 h 5608320"/>
                  <a:gd name="connsiteX47" fmla="*/ 1874520 w 3390900"/>
                  <a:gd name="connsiteY47" fmla="*/ 1790700 h 5608320"/>
                  <a:gd name="connsiteX48" fmla="*/ 2019300 w 3390900"/>
                  <a:gd name="connsiteY48" fmla="*/ 1813560 h 5608320"/>
                  <a:gd name="connsiteX49" fmla="*/ 2042160 w 3390900"/>
                  <a:gd name="connsiteY49" fmla="*/ 1752600 h 5608320"/>
                  <a:gd name="connsiteX50" fmla="*/ 2125980 w 3390900"/>
                  <a:gd name="connsiteY50" fmla="*/ 1752600 h 5608320"/>
                  <a:gd name="connsiteX51" fmla="*/ 2125980 w 3390900"/>
                  <a:gd name="connsiteY51" fmla="*/ 1805940 h 5608320"/>
                  <a:gd name="connsiteX52" fmla="*/ 2171700 w 3390900"/>
                  <a:gd name="connsiteY52" fmla="*/ 1813560 h 5608320"/>
                  <a:gd name="connsiteX53" fmla="*/ 2179320 w 3390900"/>
                  <a:gd name="connsiteY53" fmla="*/ 1859280 h 5608320"/>
                  <a:gd name="connsiteX54" fmla="*/ 2247900 w 3390900"/>
                  <a:gd name="connsiteY54" fmla="*/ 1882140 h 5608320"/>
                  <a:gd name="connsiteX55" fmla="*/ 2286000 w 3390900"/>
                  <a:gd name="connsiteY55" fmla="*/ 1828800 h 5608320"/>
                  <a:gd name="connsiteX56" fmla="*/ 2377440 w 3390900"/>
                  <a:gd name="connsiteY56" fmla="*/ 1691640 h 5608320"/>
                  <a:gd name="connsiteX57" fmla="*/ 2453640 w 3390900"/>
                  <a:gd name="connsiteY57" fmla="*/ 1684020 h 5608320"/>
                  <a:gd name="connsiteX58" fmla="*/ 2438624 w 3390900"/>
                  <a:gd name="connsiteY58" fmla="*/ 2194560 h 5608320"/>
                  <a:gd name="connsiteX59" fmla="*/ 2255520 w 3390900"/>
                  <a:gd name="connsiteY59" fmla="*/ 2194560 h 5608320"/>
                  <a:gd name="connsiteX60" fmla="*/ 2202180 w 3390900"/>
                  <a:gd name="connsiteY60" fmla="*/ 2270760 h 5608320"/>
                  <a:gd name="connsiteX61" fmla="*/ 2141220 w 3390900"/>
                  <a:gd name="connsiteY61" fmla="*/ 2225040 h 5608320"/>
                  <a:gd name="connsiteX62" fmla="*/ 2049780 w 3390900"/>
                  <a:gd name="connsiteY62" fmla="*/ 2270760 h 5608320"/>
                  <a:gd name="connsiteX63" fmla="*/ 2049780 w 3390900"/>
                  <a:gd name="connsiteY63" fmla="*/ 2316480 h 5608320"/>
                  <a:gd name="connsiteX64" fmla="*/ 1950720 w 3390900"/>
                  <a:gd name="connsiteY64" fmla="*/ 2400300 h 5608320"/>
                  <a:gd name="connsiteX65" fmla="*/ 1935480 w 3390900"/>
                  <a:gd name="connsiteY65" fmla="*/ 2522220 h 5608320"/>
                  <a:gd name="connsiteX66" fmla="*/ 1851660 w 3390900"/>
                  <a:gd name="connsiteY66" fmla="*/ 2628900 h 5608320"/>
                  <a:gd name="connsiteX67" fmla="*/ 1821180 w 3390900"/>
                  <a:gd name="connsiteY67" fmla="*/ 2857500 h 5608320"/>
                  <a:gd name="connsiteX68" fmla="*/ 1844040 w 3390900"/>
                  <a:gd name="connsiteY68" fmla="*/ 2926080 h 5608320"/>
                  <a:gd name="connsiteX69" fmla="*/ 1828800 w 3390900"/>
                  <a:gd name="connsiteY69" fmla="*/ 3025140 h 5608320"/>
                  <a:gd name="connsiteX70" fmla="*/ 1668780 w 3390900"/>
                  <a:gd name="connsiteY70" fmla="*/ 3101340 h 5608320"/>
                  <a:gd name="connsiteX71" fmla="*/ 1668780 w 3390900"/>
                  <a:gd name="connsiteY71" fmla="*/ 3154680 h 5608320"/>
                  <a:gd name="connsiteX72" fmla="*/ 1699260 w 3390900"/>
                  <a:gd name="connsiteY72" fmla="*/ 3223260 h 5608320"/>
                  <a:gd name="connsiteX73" fmla="*/ 1714500 w 3390900"/>
                  <a:gd name="connsiteY73" fmla="*/ 3314700 h 5608320"/>
                  <a:gd name="connsiteX74" fmla="*/ 1722120 w 3390900"/>
                  <a:gd name="connsiteY74" fmla="*/ 3375660 h 5608320"/>
                  <a:gd name="connsiteX75" fmla="*/ 1630680 w 3390900"/>
                  <a:gd name="connsiteY75" fmla="*/ 3497580 h 5608320"/>
                  <a:gd name="connsiteX76" fmla="*/ 1638300 w 3390900"/>
                  <a:gd name="connsiteY76" fmla="*/ 3680460 h 5608320"/>
                  <a:gd name="connsiteX77" fmla="*/ 1699260 w 3390900"/>
                  <a:gd name="connsiteY77" fmla="*/ 3741420 h 5608320"/>
                  <a:gd name="connsiteX78" fmla="*/ 1714500 w 3390900"/>
                  <a:gd name="connsiteY78" fmla="*/ 3855720 h 5608320"/>
                  <a:gd name="connsiteX79" fmla="*/ 1676400 w 3390900"/>
                  <a:gd name="connsiteY79" fmla="*/ 3886200 h 5608320"/>
                  <a:gd name="connsiteX80" fmla="*/ 1653540 w 3390900"/>
                  <a:gd name="connsiteY80" fmla="*/ 4191000 h 5608320"/>
                  <a:gd name="connsiteX81" fmla="*/ 1592580 w 3390900"/>
                  <a:gd name="connsiteY81" fmla="*/ 4251960 h 5608320"/>
                  <a:gd name="connsiteX82" fmla="*/ 1592580 w 3390900"/>
                  <a:gd name="connsiteY82" fmla="*/ 4312920 h 5608320"/>
                  <a:gd name="connsiteX83" fmla="*/ 1668780 w 3390900"/>
                  <a:gd name="connsiteY83" fmla="*/ 4328160 h 5608320"/>
                  <a:gd name="connsiteX84" fmla="*/ 1684020 w 3390900"/>
                  <a:gd name="connsiteY84" fmla="*/ 4511040 h 5608320"/>
                  <a:gd name="connsiteX85" fmla="*/ 1638300 w 3390900"/>
                  <a:gd name="connsiteY85" fmla="*/ 4556760 h 5608320"/>
                  <a:gd name="connsiteX86" fmla="*/ 1653540 w 3390900"/>
                  <a:gd name="connsiteY86" fmla="*/ 4724400 h 5608320"/>
                  <a:gd name="connsiteX87" fmla="*/ 1665776 w 3390900"/>
                  <a:gd name="connsiteY87" fmla="*/ 4726148 h 5608320"/>
                  <a:gd name="connsiteX88" fmla="*/ 1661160 w 3390900"/>
                  <a:gd name="connsiteY88" fmla="*/ 4739640 h 5608320"/>
                  <a:gd name="connsiteX89" fmla="*/ 1729740 w 3390900"/>
                  <a:gd name="connsiteY89" fmla="*/ 4846320 h 5608320"/>
                  <a:gd name="connsiteX90" fmla="*/ 1790700 w 3390900"/>
                  <a:gd name="connsiteY90" fmla="*/ 4869180 h 5608320"/>
                  <a:gd name="connsiteX91" fmla="*/ 1836420 w 3390900"/>
                  <a:gd name="connsiteY91" fmla="*/ 4937760 h 5608320"/>
                  <a:gd name="connsiteX92" fmla="*/ 1661160 w 3390900"/>
                  <a:gd name="connsiteY92" fmla="*/ 5212080 h 5608320"/>
                  <a:gd name="connsiteX93" fmla="*/ 1584960 w 3390900"/>
                  <a:gd name="connsiteY93" fmla="*/ 5242560 h 5608320"/>
                  <a:gd name="connsiteX94" fmla="*/ 1607820 w 3390900"/>
                  <a:gd name="connsiteY94" fmla="*/ 5311140 h 5608320"/>
                  <a:gd name="connsiteX95" fmla="*/ 1607820 w 3390900"/>
                  <a:gd name="connsiteY95" fmla="*/ 5402580 h 5608320"/>
                  <a:gd name="connsiteX96" fmla="*/ 1539240 w 3390900"/>
                  <a:gd name="connsiteY96" fmla="*/ 5539740 h 5608320"/>
                  <a:gd name="connsiteX97" fmla="*/ 1424940 w 3390900"/>
                  <a:gd name="connsiteY97" fmla="*/ 5554980 h 5608320"/>
                  <a:gd name="connsiteX98" fmla="*/ 1386840 w 3390900"/>
                  <a:gd name="connsiteY98" fmla="*/ 5577840 h 5608320"/>
                  <a:gd name="connsiteX99" fmla="*/ 1249680 w 3390900"/>
                  <a:gd name="connsiteY99" fmla="*/ 5608320 h 5608320"/>
                  <a:gd name="connsiteX100" fmla="*/ 1196340 w 3390900"/>
                  <a:gd name="connsiteY100" fmla="*/ 5494020 h 5608320"/>
                  <a:gd name="connsiteX101" fmla="*/ 1120140 w 3390900"/>
                  <a:gd name="connsiteY101" fmla="*/ 5471160 h 5608320"/>
                  <a:gd name="connsiteX102" fmla="*/ 1066800 w 3390900"/>
                  <a:gd name="connsiteY102" fmla="*/ 5394960 h 5608320"/>
                  <a:gd name="connsiteX103" fmla="*/ 937260 w 3390900"/>
                  <a:gd name="connsiteY103" fmla="*/ 5280660 h 5608320"/>
                  <a:gd name="connsiteX104" fmla="*/ 868680 w 3390900"/>
                  <a:gd name="connsiteY104" fmla="*/ 5280660 h 5608320"/>
                  <a:gd name="connsiteX105" fmla="*/ 838200 w 3390900"/>
                  <a:gd name="connsiteY105" fmla="*/ 5326380 h 5608320"/>
                  <a:gd name="connsiteX106" fmla="*/ 754380 w 3390900"/>
                  <a:gd name="connsiteY106" fmla="*/ 5303520 h 5608320"/>
                  <a:gd name="connsiteX107" fmla="*/ 701040 w 3390900"/>
                  <a:gd name="connsiteY107" fmla="*/ 5273040 h 5608320"/>
                  <a:gd name="connsiteX108" fmla="*/ 624840 w 3390900"/>
                  <a:gd name="connsiteY108" fmla="*/ 5356860 h 5608320"/>
                  <a:gd name="connsiteX109" fmla="*/ 510540 w 3390900"/>
                  <a:gd name="connsiteY109" fmla="*/ 5280660 h 5608320"/>
                  <a:gd name="connsiteX110" fmla="*/ 472440 w 3390900"/>
                  <a:gd name="connsiteY110" fmla="*/ 5212080 h 5608320"/>
                  <a:gd name="connsiteX111" fmla="*/ 304800 w 3390900"/>
                  <a:gd name="connsiteY111" fmla="*/ 5242560 h 5608320"/>
                  <a:gd name="connsiteX112" fmla="*/ 281940 w 3390900"/>
                  <a:gd name="connsiteY112" fmla="*/ 5173980 h 5608320"/>
                  <a:gd name="connsiteX113" fmla="*/ 266700 w 3390900"/>
                  <a:gd name="connsiteY113" fmla="*/ 5105400 h 5608320"/>
                  <a:gd name="connsiteX114" fmla="*/ 228600 w 3390900"/>
                  <a:gd name="connsiteY114" fmla="*/ 4983480 h 5608320"/>
                  <a:gd name="connsiteX115" fmla="*/ 137160 w 3390900"/>
                  <a:gd name="connsiteY115" fmla="*/ 4892040 h 5608320"/>
                  <a:gd name="connsiteX116" fmla="*/ 83820 w 3390900"/>
                  <a:gd name="connsiteY116" fmla="*/ 4846320 h 5608320"/>
                  <a:gd name="connsiteX117" fmla="*/ 0 w 3390900"/>
                  <a:gd name="connsiteY117" fmla="*/ 4732020 h 5608320"/>
                  <a:gd name="connsiteX118" fmla="*/ 106680 w 3390900"/>
                  <a:gd name="connsiteY118" fmla="*/ 4617720 h 5608320"/>
                  <a:gd name="connsiteX119" fmla="*/ 152400 w 3390900"/>
                  <a:gd name="connsiteY119" fmla="*/ 4541520 h 5608320"/>
                  <a:gd name="connsiteX120" fmla="*/ 266700 w 3390900"/>
                  <a:gd name="connsiteY120" fmla="*/ 4526280 h 5608320"/>
                  <a:gd name="connsiteX121" fmla="*/ 457200 w 3390900"/>
                  <a:gd name="connsiteY121" fmla="*/ 4366260 h 5608320"/>
                  <a:gd name="connsiteX122" fmla="*/ 1051560 w 3390900"/>
                  <a:gd name="connsiteY122" fmla="*/ 3550920 h 5608320"/>
                  <a:gd name="connsiteX123" fmla="*/ 1135380 w 3390900"/>
                  <a:gd name="connsiteY123" fmla="*/ 3459480 h 5608320"/>
                  <a:gd name="connsiteX124" fmla="*/ 1470660 w 3390900"/>
                  <a:gd name="connsiteY124" fmla="*/ 2796540 h 5608320"/>
                  <a:gd name="connsiteX125" fmla="*/ 1569720 w 3390900"/>
                  <a:gd name="connsiteY125" fmla="*/ 2415540 h 5608320"/>
                  <a:gd name="connsiteX126" fmla="*/ 1569720 w 3390900"/>
                  <a:gd name="connsiteY126" fmla="*/ 2385060 h 5608320"/>
                  <a:gd name="connsiteX127" fmla="*/ 1531620 w 3390900"/>
                  <a:gd name="connsiteY127" fmla="*/ 2362200 h 5608320"/>
                  <a:gd name="connsiteX128" fmla="*/ 1508760 w 3390900"/>
                  <a:gd name="connsiteY128" fmla="*/ 2316480 h 5608320"/>
                  <a:gd name="connsiteX129" fmla="*/ 1577340 w 3390900"/>
                  <a:gd name="connsiteY129" fmla="*/ 2225040 h 5608320"/>
                  <a:gd name="connsiteX130" fmla="*/ 1569720 w 3390900"/>
                  <a:gd name="connsiteY130" fmla="*/ 2095500 h 5608320"/>
                  <a:gd name="connsiteX131" fmla="*/ 1501140 w 3390900"/>
                  <a:gd name="connsiteY131" fmla="*/ 2042160 h 5608320"/>
                  <a:gd name="connsiteX132" fmla="*/ 1524000 w 3390900"/>
                  <a:gd name="connsiteY132" fmla="*/ 1981200 h 5608320"/>
                  <a:gd name="connsiteX133" fmla="*/ 1470660 w 3390900"/>
                  <a:gd name="connsiteY133" fmla="*/ 1935480 h 5608320"/>
                  <a:gd name="connsiteX134" fmla="*/ 1440180 w 3390900"/>
                  <a:gd name="connsiteY134" fmla="*/ 1805940 h 5608320"/>
                  <a:gd name="connsiteX135" fmla="*/ 1455420 w 3390900"/>
                  <a:gd name="connsiteY135" fmla="*/ 1744980 h 5608320"/>
                  <a:gd name="connsiteX136" fmla="*/ 1463040 w 3390900"/>
                  <a:gd name="connsiteY136" fmla="*/ 1531620 h 5608320"/>
                  <a:gd name="connsiteX137" fmla="*/ 1394460 w 3390900"/>
                  <a:gd name="connsiteY137" fmla="*/ 1493520 h 5608320"/>
                  <a:gd name="connsiteX138" fmla="*/ 1303020 w 3390900"/>
                  <a:gd name="connsiteY138" fmla="*/ 1546860 h 5608320"/>
                  <a:gd name="connsiteX139" fmla="*/ 1264920 w 3390900"/>
                  <a:gd name="connsiteY139" fmla="*/ 1516380 h 5608320"/>
                  <a:gd name="connsiteX140" fmla="*/ 1325880 w 3390900"/>
                  <a:gd name="connsiteY140" fmla="*/ 1272540 h 5608320"/>
                  <a:gd name="connsiteX141" fmla="*/ 1379220 w 3390900"/>
                  <a:gd name="connsiteY141" fmla="*/ 1188720 h 5608320"/>
                  <a:gd name="connsiteX142" fmla="*/ 1386840 w 3390900"/>
                  <a:gd name="connsiteY142" fmla="*/ 1150620 h 5608320"/>
                  <a:gd name="connsiteX143" fmla="*/ 1447800 w 3390900"/>
                  <a:gd name="connsiteY143" fmla="*/ 1028700 h 5608320"/>
                  <a:gd name="connsiteX144" fmla="*/ 1463040 w 3390900"/>
                  <a:gd name="connsiteY144" fmla="*/ 952500 h 5608320"/>
                  <a:gd name="connsiteX145" fmla="*/ 1470660 w 3390900"/>
                  <a:gd name="connsiteY145" fmla="*/ 800100 h 5608320"/>
                  <a:gd name="connsiteX146" fmla="*/ 1501140 w 3390900"/>
                  <a:gd name="connsiteY146" fmla="*/ 746760 h 5608320"/>
                  <a:gd name="connsiteX147" fmla="*/ 1524000 w 3390900"/>
                  <a:gd name="connsiteY147" fmla="*/ 701040 h 5608320"/>
                  <a:gd name="connsiteX148" fmla="*/ 1760220 w 3390900"/>
                  <a:gd name="connsiteY148" fmla="*/ 586740 h 5608320"/>
                  <a:gd name="connsiteX149" fmla="*/ 1927860 w 3390900"/>
                  <a:gd name="connsiteY149" fmla="*/ 510540 h 5608320"/>
                  <a:gd name="connsiteX150" fmla="*/ 2072640 w 3390900"/>
                  <a:gd name="connsiteY150" fmla="*/ 525780 h 5608320"/>
                  <a:gd name="connsiteX151" fmla="*/ 2415540 w 3390900"/>
                  <a:gd name="connsiteY151" fmla="*/ 358140 h 5608320"/>
                  <a:gd name="connsiteX152" fmla="*/ 2522220 w 3390900"/>
                  <a:gd name="connsiteY152" fmla="*/ 289560 h 5608320"/>
                  <a:gd name="connsiteX153" fmla="*/ 2727960 w 3390900"/>
                  <a:gd name="connsiteY153" fmla="*/ 137160 h 5608320"/>
                  <a:gd name="connsiteX154" fmla="*/ 2956560 w 3390900"/>
                  <a:gd name="connsiteY154" fmla="*/ 129540 h 5608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3390900" h="5608320">
                    <a:moveTo>
                      <a:pt x="2407920" y="1435418"/>
                    </a:moveTo>
                    <a:lnTo>
                      <a:pt x="2441258" y="1478280"/>
                    </a:lnTo>
                    <a:lnTo>
                      <a:pt x="2426970" y="1540192"/>
                    </a:lnTo>
                    <a:lnTo>
                      <a:pt x="2426970" y="1587818"/>
                    </a:lnTo>
                    <a:lnTo>
                      <a:pt x="2322196" y="1630680"/>
                    </a:lnTo>
                    <a:lnTo>
                      <a:pt x="2241232" y="1621156"/>
                    </a:lnTo>
                    <a:lnTo>
                      <a:pt x="2179320" y="1668780"/>
                    </a:lnTo>
                    <a:lnTo>
                      <a:pt x="2136458" y="1668780"/>
                    </a:lnTo>
                    <a:lnTo>
                      <a:pt x="2065020" y="1559244"/>
                    </a:lnTo>
                    <a:lnTo>
                      <a:pt x="2141220" y="1535430"/>
                    </a:lnTo>
                    <a:lnTo>
                      <a:pt x="2184084" y="1506856"/>
                    </a:lnTo>
                    <a:lnTo>
                      <a:pt x="2241232" y="1478280"/>
                    </a:lnTo>
                    <a:lnTo>
                      <a:pt x="2293620" y="1535430"/>
                    </a:lnTo>
                    <a:lnTo>
                      <a:pt x="2355532" y="1535430"/>
                    </a:lnTo>
                    <a:close/>
                    <a:moveTo>
                      <a:pt x="3124200" y="0"/>
                    </a:moveTo>
                    <a:lnTo>
                      <a:pt x="3284220" y="22860"/>
                    </a:lnTo>
                    <a:lnTo>
                      <a:pt x="3360420" y="91440"/>
                    </a:lnTo>
                    <a:lnTo>
                      <a:pt x="3360420" y="152400"/>
                    </a:lnTo>
                    <a:lnTo>
                      <a:pt x="3329940" y="220980"/>
                    </a:lnTo>
                    <a:lnTo>
                      <a:pt x="3390900" y="320040"/>
                    </a:lnTo>
                    <a:lnTo>
                      <a:pt x="3390900" y="358140"/>
                    </a:lnTo>
                    <a:lnTo>
                      <a:pt x="3261360" y="396240"/>
                    </a:lnTo>
                    <a:lnTo>
                      <a:pt x="3200400" y="365760"/>
                    </a:lnTo>
                    <a:lnTo>
                      <a:pt x="3124200" y="365760"/>
                    </a:lnTo>
                    <a:lnTo>
                      <a:pt x="3048000" y="441960"/>
                    </a:lnTo>
                    <a:lnTo>
                      <a:pt x="3025140" y="647700"/>
                    </a:lnTo>
                    <a:lnTo>
                      <a:pt x="3055620" y="685800"/>
                    </a:lnTo>
                    <a:lnTo>
                      <a:pt x="3101340" y="723900"/>
                    </a:lnTo>
                    <a:lnTo>
                      <a:pt x="3101340" y="800100"/>
                    </a:lnTo>
                    <a:lnTo>
                      <a:pt x="3032760" y="883920"/>
                    </a:lnTo>
                    <a:lnTo>
                      <a:pt x="2956560" y="914400"/>
                    </a:lnTo>
                    <a:lnTo>
                      <a:pt x="2758440" y="906780"/>
                    </a:lnTo>
                    <a:lnTo>
                      <a:pt x="2560320" y="975360"/>
                    </a:lnTo>
                    <a:lnTo>
                      <a:pt x="2567940" y="1089660"/>
                    </a:lnTo>
                    <a:lnTo>
                      <a:pt x="2484120" y="1257300"/>
                    </a:lnTo>
                    <a:lnTo>
                      <a:pt x="2354580" y="1310640"/>
                    </a:lnTo>
                    <a:lnTo>
                      <a:pt x="2301240" y="1333500"/>
                    </a:lnTo>
                    <a:lnTo>
                      <a:pt x="2247900" y="1264920"/>
                    </a:lnTo>
                    <a:lnTo>
                      <a:pt x="2148840" y="1234440"/>
                    </a:lnTo>
                    <a:lnTo>
                      <a:pt x="2133600" y="1173480"/>
                    </a:lnTo>
                    <a:lnTo>
                      <a:pt x="2034540" y="1226820"/>
                    </a:lnTo>
                    <a:lnTo>
                      <a:pt x="2034540" y="1295400"/>
                    </a:lnTo>
                    <a:lnTo>
                      <a:pt x="1943100" y="1493520"/>
                    </a:lnTo>
                    <a:lnTo>
                      <a:pt x="1988820" y="1546860"/>
                    </a:lnTo>
                    <a:lnTo>
                      <a:pt x="1943100" y="1638300"/>
                    </a:lnTo>
                    <a:lnTo>
                      <a:pt x="1889760" y="1630680"/>
                    </a:lnTo>
                    <a:lnTo>
                      <a:pt x="1882140" y="1752600"/>
                    </a:lnTo>
                    <a:lnTo>
                      <a:pt x="1874520" y="1790700"/>
                    </a:lnTo>
                    <a:lnTo>
                      <a:pt x="2019300" y="1813560"/>
                    </a:lnTo>
                    <a:lnTo>
                      <a:pt x="2042160" y="1752600"/>
                    </a:lnTo>
                    <a:lnTo>
                      <a:pt x="2125980" y="1752600"/>
                    </a:lnTo>
                    <a:lnTo>
                      <a:pt x="2125980" y="1805940"/>
                    </a:lnTo>
                    <a:lnTo>
                      <a:pt x="2171700" y="1813560"/>
                    </a:lnTo>
                    <a:lnTo>
                      <a:pt x="2179320" y="1859280"/>
                    </a:lnTo>
                    <a:lnTo>
                      <a:pt x="2247900" y="1882140"/>
                    </a:lnTo>
                    <a:lnTo>
                      <a:pt x="2286000" y="1828800"/>
                    </a:lnTo>
                    <a:lnTo>
                      <a:pt x="2377440" y="1691640"/>
                    </a:lnTo>
                    <a:lnTo>
                      <a:pt x="2453640" y="1684020"/>
                    </a:lnTo>
                    <a:lnTo>
                      <a:pt x="2438624" y="2194560"/>
                    </a:lnTo>
                    <a:lnTo>
                      <a:pt x="2255520" y="2194560"/>
                    </a:lnTo>
                    <a:lnTo>
                      <a:pt x="2202180" y="2270760"/>
                    </a:lnTo>
                    <a:lnTo>
                      <a:pt x="2141220" y="2225040"/>
                    </a:lnTo>
                    <a:lnTo>
                      <a:pt x="2049780" y="2270760"/>
                    </a:lnTo>
                    <a:lnTo>
                      <a:pt x="2049780" y="2316480"/>
                    </a:lnTo>
                    <a:lnTo>
                      <a:pt x="1950720" y="2400300"/>
                    </a:lnTo>
                    <a:lnTo>
                      <a:pt x="1935480" y="2522220"/>
                    </a:lnTo>
                    <a:lnTo>
                      <a:pt x="1851660" y="2628900"/>
                    </a:lnTo>
                    <a:lnTo>
                      <a:pt x="1821180" y="2857500"/>
                    </a:lnTo>
                    <a:lnTo>
                      <a:pt x="1844040" y="2926080"/>
                    </a:lnTo>
                    <a:lnTo>
                      <a:pt x="1828800" y="3025140"/>
                    </a:lnTo>
                    <a:lnTo>
                      <a:pt x="1668780" y="3101340"/>
                    </a:lnTo>
                    <a:lnTo>
                      <a:pt x="1668780" y="3154680"/>
                    </a:lnTo>
                    <a:lnTo>
                      <a:pt x="1699260" y="3223260"/>
                    </a:lnTo>
                    <a:lnTo>
                      <a:pt x="1714500" y="3314700"/>
                    </a:lnTo>
                    <a:lnTo>
                      <a:pt x="1722120" y="3375660"/>
                    </a:lnTo>
                    <a:lnTo>
                      <a:pt x="1630680" y="3497580"/>
                    </a:lnTo>
                    <a:lnTo>
                      <a:pt x="1638300" y="3680460"/>
                    </a:lnTo>
                    <a:lnTo>
                      <a:pt x="1699260" y="3741420"/>
                    </a:lnTo>
                    <a:lnTo>
                      <a:pt x="1714500" y="3855720"/>
                    </a:lnTo>
                    <a:lnTo>
                      <a:pt x="1676400" y="3886200"/>
                    </a:lnTo>
                    <a:lnTo>
                      <a:pt x="1653540" y="4191000"/>
                    </a:lnTo>
                    <a:lnTo>
                      <a:pt x="1592580" y="4251960"/>
                    </a:lnTo>
                    <a:lnTo>
                      <a:pt x="1592580" y="4312920"/>
                    </a:lnTo>
                    <a:lnTo>
                      <a:pt x="1668780" y="4328160"/>
                    </a:lnTo>
                    <a:lnTo>
                      <a:pt x="1684020" y="4511040"/>
                    </a:lnTo>
                    <a:lnTo>
                      <a:pt x="1638300" y="4556760"/>
                    </a:lnTo>
                    <a:lnTo>
                      <a:pt x="1653540" y="4724400"/>
                    </a:lnTo>
                    <a:lnTo>
                      <a:pt x="1665776" y="4726148"/>
                    </a:lnTo>
                    <a:lnTo>
                      <a:pt x="1661160" y="4739640"/>
                    </a:lnTo>
                    <a:lnTo>
                      <a:pt x="1729740" y="4846320"/>
                    </a:lnTo>
                    <a:lnTo>
                      <a:pt x="1790700" y="4869180"/>
                    </a:lnTo>
                    <a:lnTo>
                      <a:pt x="1836420" y="4937760"/>
                    </a:lnTo>
                    <a:lnTo>
                      <a:pt x="1661160" y="5212080"/>
                    </a:lnTo>
                    <a:lnTo>
                      <a:pt x="1584960" y="5242560"/>
                    </a:lnTo>
                    <a:lnTo>
                      <a:pt x="1607820" y="5311140"/>
                    </a:lnTo>
                    <a:lnTo>
                      <a:pt x="1607820" y="5402580"/>
                    </a:lnTo>
                    <a:lnTo>
                      <a:pt x="1539240" y="5539740"/>
                    </a:lnTo>
                    <a:lnTo>
                      <a:pt x="1424940" y="5554980"/>
                    </a:lnTo>
                    <a:lnTo>
                      <a:pt x="1386840" y="5577840"/>
                    </a:lnTo>
                    <a:lnTo>
                      <a:pt x="1249680" y="5608320"/>
                    </a:lnTo>
                    <a:lnTo>
                      <a:pt x="1196340" y="5494020"/>
                    </a:lnTo>
                    <a:lnTo>
                      <a:pt x="1120140" y="5471160"/>
                    </a:lnTo>
                    <a:lnTo>
                      <a:pt x="1066800" y="5394960"/>
                    </a:lnTo>
                    <a:lnTo>
                      <a:pt x="937260" y="5280660"/>
                    </a:lnTo>
                    <a:lnTo>
                      <a:pt x="868680" y="5280660"/>
                    </a:lnTo>
                    <a:lnTo>
                      <a:pt x="838200" y="5326380"/>
                    </a:lnTo>
                    <a:lnTo>
                      <a:pt x="754380" y="5303520"/>
                    </a:lnTo>
                    <a:lnTo>
                      <a:pt x="701040" y="5273040"/>
                    </a:lnTo>
                    <a:lnTo>
                      <a:pt x="624840" y="5356860"/>
                    </a:lnTo>
                    <a:lnTo>
                      <a:pt x="510540" y="5280660"/>
                    </a:lnTo>
                    <a:lnTo>
                      <a:pt x="472440" y="5212080"/>
                    </a:lnTo>
                    <a:lnTo>
                      <a:pt x="304800" y="5242560"/>
                    </a:lnTo>
                    <a:lnTo>
                      <a:pt x="281940" y="5173980"/>
                    </a:lnTo>
                    <a:lnTo>
                      <a:pt x="266700" y="5105400"/>
                    </a:lnTo>
                    <a:lnTo>
                      <a:pt x="228600" y="4983480"/>
                    </a:lnTo>
                    <a:lnTo>
                      <a:pt x="137160" y="4892040"/>
                    </a:lnTo>
                    <a:lnTo>
                      <a:pt x="83820" y="4846320"/>
                    </a:lnTo>
                    <a:lnTo>
                      <a:pt x="0" y="4732020"/>
                    </a:lnTo>
                    <a:lnTo>
                      <a:pt x="106680" y="4617720"/>
                    </a:lnTo>
                    <a:lnTo>
                      <a:pt x="152400" y="4541520"/>
                    </a:lnTo>
                    <a:lnTo>
                      <a:pt x="266700" y="4526280"/>
                    </a:lnTo>
                    <a:lnTo>
                      <a:pt x="457200" y="4366260"/>
                    </a:lnTo>
                    <a:lnTo>
                      <a:pt x="1051560" y="3550920"/>
                    </a:lnTo>
                    <a:lnTo>
                      <a:pt x="1135380" y="3459480"/>
                    </a:lnTo>
                    <a:lnTo>
                      <a:pt x="1470660" y="2796540"/>
                    </a:lnTo>
                    <a:lnTo>
                      <a:pt x="1569720" y="2415540"/>
                    </a:lnTo>
                    <a:lnTo>
                      <a:pt x="1569720" y="2385060"/>
                    </a:lnTo>
                    <a:lnTo>
                      <a:pt x="1531620" y="2362200"/>
                    </a:lnTo>
                    <a:lnTo>
                      <a:pt x="1508760" y="2316480"/>
                    </a:lnTo>
                    <a:lnTo>
                      <a:pt x="1577340" y="2225040"/>
                    </a:lnTo>
                    <a:lnTo>
                      <a:pt x="1569720" y="2095500"/>
                    </a:lnTo>
                    <a:lnTo>
                      <a:pt x="1501140" y="2042160"/>
                    </a:lnTo>
                    <a:lnTo>
                      <a:pt x="1524000" y="1981200"/>
                    </a:lnTo>
                    <a:lnTo>
                      <a:pt x="1470660" y="1935480"/>
                    </a:lnTo>
                    <a:lnTo>
                      <a:pt x="1440180" y="1805940"/>
                    </a:lnTo>
                    <a:lnTo>
                      <a:pt x="1455420" y="1744980"/>
                    </a:lnTo>
                    <a:lnTo>
                      <a:pt x="1463040" y="1531620"/>
                    </a:lnTo>
                    <a:lnTo>
                      <a:pt x="1394460" y="1493520"/>
                    </a:lnTo>
                    <a:lnTo>
                      <a:pt x="1303020" y="1546860"/>
                    </a:lnTo>
                    <a:lnTo>
                      <a:pt x="1264920" y="1516380"/>
                    </a:lnTo>
                    <a:lnTo>
                      <a:pt x="1325880" y="1272540"/>
                    </a:lnTo>
                    <a:lnTo>
                      <a:pt x="1379220" y="1188720"/>
                    </a:lnTo>
                    <a:lnTo>
                      <a:pt x="1386840" y="1150620"/>
                    </a:lnTo>
                    <a:lnTo>
                      <a:pt x="1447800" y="1028700"/>
                    </a:lnTo>
                    <a:lnTo>
                      <a:pt x="1463040" y="952500"/>
                    </a:lnTo>
                    <a:lnTo>
                      <a:pt x="1470660" y="800100"/>
                    </a:lnTo>
                    <a:lnTo>
                      <a:pt x="1501140" y="746760"/>
                    </a:lnTo>
                    <a:lnTo>
                      <a:pt x="1524000" y="701040"/>
                    </a:lnTo>
                    <a:lnTo>
                      <a:pt x="1760220" y="586740"/>
                    </a:lnTo>
                    <a:lnTo>
                      <a:pt x="1927860" y="510540"/>
                    </a:lnTo>
                    <a:lnTo>
                      <a:pt x="2072640" y="525780"/>
                    </a:lnTo>
                    <a:lnTo>
                      <a:pt x="2415540" y="358140"/>
                    </a:lnTo>
                    <a:lnTo>
                      <a:pt x="2522220" y="289560"/>
                    </a:lnTo>
                    <a:lnTo>
                      <a:pt x="2727960" y="137160"/>
                    </a:lnTo>
                    <a:lnTo>
                      <a:pt x="2956560" y="12954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E2A11F64-F6FB-3F9F-7946-C9DBFF4A844C}"/>
                  </a:ext>
                </a:extLst>
              </p:cNvPr>
              <p:cNvSpPr/>
              <p:nvPr/>
            </p:nvSpPr>
            <p:spPr>
              <a:xfrm>
                <a:off x="980533" y="2992203"/>
                <a:ext cx="525748" cy="551838"/>
              </a:xfrm>
              <a:custGeom>
                <a:avLst/>
                <a:gdLst>
                  <a:gd name="connsiteX0" fmla="*/ 329164 w 525748"/>
                  <a:gd name="connsiteY0" fmla="*/ 0 h 551838"/>
                  <a:gd name="connsiteX1" fmla="*/ 333736 w 525748"/>
                  <a:gd name="connsiteY1" fmla="*/ 21716 h 551838"/>
                  <a:gd name="connsiteX2" fmla="*/ 332593 w 525748"/>
                  <a:gd name="connsiteY2" fmla="*/ 35431 h 551838"/>
                  <a:gd name="connsiteX3" fmla="*/ 339450 w 525748"/>
                  <a:gd name="connsiteY3" fmla="*/ 70862 h 551838"/>
                  <a:gd name="connsiteX4" fmla="*/ 345165 w 525748"/>
                  <a:gd name="connsiteY4" fmla="*/ 78862 h 551838"/>
                  <a:gd name="connsiteX5" fmla="*/ 356594 w 525748"/>
                  <a:gd name="connsiteY5" fmla="*/ 72005 h 551838"/>
                  <a:gd name="connsiteX6" fmla="*/ 366881 w 525748"/>
                  <a:gd name="connsiteY6" fmla="*/ 82291 h 551838"/>
                  <a:gd name="connsiteX7" fmla="*/ 366881 w 525748"/>
                  <a:gd name="connsiteY7" fmla="*/ 106293 h 551838"/>
                  <a:gd name="connsiteX8" fmla="*/ 354309 w 525748"/>
                  <a:gd name="connsiteY8" fmla="*/ 115436 h 551838"/>
                  <a:gd name="connsiteX9" fmla="*/ 346308 w 525748"/>
                  <a:gd name="connsiteY9" fmla="*/ 108579 h 551838"/>
                  <a:gd name="connsiteX10" fmla="*/ 328021 w 525748"/>
                  <a:gd name="connsiteY10" fmla="*/ 112007 h 551838"/>
                  <a:gd name="connsiteX11" fmla="*/ 318878 w 525748"/>
                  <a:gd name="connsiteY11" fmla="*/ 118865 h 551838"/>
                  <a:gd name="connsiteX12" fmla="*/ 321164 w 525748"/>
                  <a:gd name="connsiteY12" fmla="*/ 131437 h 551838"/>
                  <a:gd name="connsiteX13" fmla="*/ 315449 w 525748"/>
                  <a:gd name="connsiteY13" fmla="*/ 138295 h 551838"/>
                  <a:gd name="connsiteX14" fmla="*/ 304020 w 525748"/>
                  <a:gd name="connsiteY14" fmla="*/ 148581 h 551838"/>
                  <a:gd name="connsiteX15" fmla="*/ 300591 w 525748"/>
                  <a:gd name="connsiteY15" fmla="*/ 157725 h 551838"/>
                  <a:gd name="connsiteX16" fmla="*/ 293733 w 525748"/>
                  <a:gd name="connsiteY16" fmla="*/ 160010 h 551838"/>
                  <a:gd name="connsiteX17" fmla="*/ 285733 w 525748"/>
                  <a:gd name="connsiteY17" fmla="*/ 182869 h 551838"/>
                  <a:gd name="connsiteX18" fmla="*/ 268589 w 525748"/>
                  <a:gd name="connsiteY18" fmla="*/ 189727 h 551838"/>
                  <a:gd name="connsiteX19" fmla="*/ 267446 w 525748"/>
                  <a:gd name="connsiteY19" fmla="*/ 206871 h 551838"/>
                  <a:gd name="connsiteX20" fmla="*/ 298305 w 525748"/>
                  <a:gd name="connsiteY20" fmla="*/ 234301 h 551838"/>
                  <a:gd name="connsiteX21" fmla="*/ 294876 w 525748"/>
                  <a:gd name="connsiteY21" fmla="*/ 248016 h 551838"/>
                  <a:gd name="connsiteX22" fmla="*/ 312020 w 525748"/>
                  <a:gd name="connsiteY22" fmla="*/ 250302 h 551838"/>
                  <a:gd name="connsiteX23" fmla="*/ 321164 w 525748"/>
                  <a:gd name="connsiteY23" fmla="*/ 269732 h 551838"/>
                  <a:gd name="connsiteX24" fmla="*/ 321164 w 525748"/>
                  <a:gd name="connsiteY24" fmla="*/ 291448 h 551838"/>
                  <a:gd name="connsiteX25" fmla="*/ 310877 w 525748"/>
                  <a:gd name="connsiteY25" fmla="*/ 293733 h 551838"/>
                  <a:gd name="connsiteX26" fmla="*/ 302877 w 525748"/>
                  <a:gd name="connsiteY26" fmla="*/ 322307 h 551838"/>
                  <a:gd name="connsiteX27" fmla="*/ 313163 w 525748"/>
                  <a:gd name="connsiteY27" fmla="*/ 331450 h 551838"/>
                  <a:gd name="connsiteX28" fmla="*/ 315449 w 525748"/>
                  <a:gd name="connsiteY28" fmla="*/ 346308 h 551838"/>
                  <a:gd name="connsiteX29" fmla="*/ 331450 w 525748"/>
                  <a:gd name="connsiteY29" fmla="*/ 336022 h 551838"/>
                  <a:gd name="connsiteX30" fmla="*/ 339450 w 525748"/>
                  <a:gd name="connsiteY30" fmla="*/ 323450 h 551838"/>
                  <a:gd name="connsiteX31" fmla="*/ 363452 w 525748"/>
                  <a:gd name="connsiteY31" fmla="*/ 323450 h 551838"/>
                  <a:gd name="connsiteX32" fmla="*/ 384025 w 525748"/>
                  <a:gd name="connsiteY32" fmla="*/ 330307 h 551838"/>
                  <a:gd name="connsiteX33" fmla="*/ 400026 w 525748"/>
                  <a:gd name="connsiteY33" fmla="*/ 328021 h 551838"/>
                  <a:gd name="connsiteX34" fmla="*/ 419456 w 525748"/>
                  <a:gd name="connsiteY34" fmla="*/ 320021 h 551838"/>
                  <a:gd name="connsiteX35" fmla="*/ 440028 w 525748"/>
                  <a:gd name="connsiteY35" fmla="*/ 324593 h 551838"/>
                  <a:gd name="connsiteX36" fmla="*/ 445743 w 525748"/>
                  <a:gd name="connsiteY36" fmla="*/ 310877 h 551838"/>
                  <a:gd name="connsiteX37" fmla="*/ 454886 w 525748"/>
                  <a:gd name="connsiteY37" fmla="*/ 315449 h 551838"/>
                  <a:gd name="connsiteX38" fmla="*/ 461744 w 525748"/>
                  <a:gd name="connsiteY38" fmla="*/ 336022 h 551838"/>
                  <a:gd name="connsiteX39" fmla="*/ 442314 w 525748"/>
                  <a:gd name="connsiteY39" fmla="*/ 341737 h 551838"/>
                  <a:gd name="connsiteX40" fmla="*/ 441171 w 525748"/>
                  <a:gd name="connsiteY40" fmla="*/ 377167 h 551838"/>
                  <a:gd name="connsiteX41" fmla="*/ 464030 w 525748"/>
                  <a:gd name="connsiteY41" fmla="*/ 390883 h 551838"/>
                  <a:gd name="connsiteX42" fmla="*/ 472030 w 525748"/>
                  <a:gd name="connsiteY42" fmla="*/ 416027 h 551838"/>
                  <a:gd name="connsiteX43" fmla="*/ 488031 w 525748"/>
                  <a:gd name="connsiteY43" fmla="*/ 421742 h 551838"/>
                  <a:gd name="connsiteX44" fmla="*/ 489174 w 525748"/>
                  <a:gd name="connsiteY44" fmla="*/ 433171 h 551838"/>
                  <a:gd name="connsiteX45" fmla="*/ 505175 w 525748"/>
                  <a:gd name="connsiteY45" fmla="*/ 437743 h 551838"/>
                  <a:gd name="connsiteX46" fmla="*/ 509747 w 525748"/>
                  <a:gd name="connsiteY46" fmla="*/ 429742 h 551838"/>
                  <a:gd name="connsiteX47" fmla="*/ 525748 w 525748"/>
                  <a:gd name="connsiteY47" fmla="*/ 440029 h 551838"/>
                  <a:gd name="connsiteX48" fmla="*/ 513176 w 525748"/>
                  <a:gd name="connsiteY48" fmla="*/ 457173 h 551838"/>
                  <a:gd name="connsiteX49" fmla="*/ 515462 w 525748"/>
                  <a:gd name="connsiteY49" fmla="*/ 483460 h 551838"/>
                  <a:gd name="connsiteX50" fmla="*/ 489174 w 525748"/>
                  <a:gd name="connsiteY50" fmla="*/ 489175 h 551838"/>
                  <a:gd name="connsiteX51" fmla="*/ 492603 w 525748"/>
                  <a:gd name="connsiteY51" fmla="*/ 501747 h 551838"/>
                  <a:gd name="connsiteX52" fmla="*/ 482317 w 525748"/>
                  <a:gd name="connsiteY52" fmla="*/ 516605 h 551838"/>
                  <a:gd name="connsiteX53" fmla="*/ 500604 w 525748"/>
                  <a:gd name="connsiteY53" fmla="*/ 523463 h 551838"/>
                  <a:gd name="connsiteX54" fmla="*/ 493746 w 525748"/>
                  <a:gd name="connsiteY54" fmla="*/ 534892 h 551838"/>
                  <a:gd name="connsiteX55" fmla="*/ 478888 w 525748"/>
                  <a:gd name="connsiteY55" fmla="*/ 541750 h 551838"/>
                  <a:gd name="connsiteX56" fmla="*/ 475861 w 525748"/>
                  <a:gd name="connsiteY56" fmla="*/ 551838 h 551838"/>
                  <a:gd name="connsiteX57" fmla="*/ 217528 w 525748"/>
                  <a:gd name="connsiteY57" fmla="*/ 551838 h 551838"/>
                  <a:gd name="connsiteX58" fmla="*/ 185155 w 525748"/>
                  <a:gd name="connsiteY58" fmla="*/ 528034 h 551838"/>
                  <a:gd name="connsiteX59" fmla="*/ 179440 w 525748"/>
                  <a:gd name="connsiteY59" fmla="*/ 491461 h 551838"/>
                  <a:gd name="connsiteX60" fmla="*/ 153153 w 525748"/>
                  <a:gd name="connsiteY60" fmla="*/ 477745 h 551838"/>
                  <a:gd name="connsiteX61" fmla="*/ 155439 w 525748"/>
                  <a:gd name="connsiteY61" fmla="*/ 472031 h 551838"/>
                  <a:gd name="connsiteX62" fmla="*/ 161153 w 525748"/>
                  <a:gd name="connsiteY62" fmla="*/ 464030 h 551838"/>
                  <a:gd name="connsiteX63" fmla="*/ 177154 w 525748"/>
                  <a:gd name="connsiteY63" fmla="*/ 462887 h 551838"/>
                  <a:gd name="connsiteX64" fmla="*/ 180583 w 525748"/>
                  <a:gd name="connsiteY64" fmla="*/ 445743 h 551838"/>
                  <a:gd name="connsiteX65" fmla="*/ 177154 w 525748"/>
                  <a:gd name="connsiteY65" fmla="*/ 441172 h 551838"/>
                  <a:gd name="connsiteX66" fmla="*/ 162296 w 525748"/>
                  <a:gd name="connsiteY66" fmla="*/ 435457 h 551838"/>
                  <a:gd name="connsiteX67" fmla="*/ 161153 w 525748"/>
                  <a:gd name="connsiteY67" fmla="*/ 424028 h 551838"/>
                  <a:gd name="connsiteX68" fmla="*/ 145152 w 525748"/>
                  <a:gd name="connsiteY68" fmla="*/ 424028 h 551838"/>
                  <a:gd name="connsiteX69" fmla="*/ 142866 w 525748"/>
                  <a:gd name="connsiteY69" fmla="*/ 414884 h 551838"/>
                  <a:gd name="connsiteX70" fmla="*/ 109721 w 525748"/>
                  <a:gd name="connsiteY70" fmla="*/ 396597 h 551838"/>
                  <a:gd name="connsiteX71" fmla="*/ 97149 w 525748"/>
                  <a:gd name="connsiteY71" fmla="*/ 397740 h 551838"/>
                  <a:gd name="connsiteX72" fmla="*/ 93720 w 525748"/>
                  <a:gd name="connsiteY72" fmla="*/ 389740 h 551838"/>
                  <a:gd name="connsiteX73" fmla="*/ 60575 w 525748"/>
                  <a:gd name="connsiteY73" fmla="*/ 364595 h 551838"/>
                  <a:gd name="connsiteX74" fmla="*/ 43431 w 525748"/>
                  <a:gd name="connsiteY74" fmla="*/ 333736 h 551838"/>
                  <a:gd name="connsiteX75" fmla="*/ 0 w 525748"/>
                  <a:gd name="connsiteY75" fmla="*/ 336022 h 551838"/>
                  <a:gd name="connsiteX76" fmla="*/ 2286 w 525748"/>
                  <a:gd name="connsiteY76" fmla="*/ 325736 h 551838"/>
                  <a:gd name="connsiteX77" fmla="*/ 2286 w 525748"/>
                  <a:gd name="connsiteY77" fmla="*/ 318878 h 551838"/>
                  <a:gd name="connsiteX78" fmla="*/ 8001 w 525748"/>
                  <a:gd name="connsiteY78" fmla="*/ 314306 h 551838"/>
                  <a:gd name="connsiteX79" fmla="*/ 13715 w 525748"/>
                  <a:gd name="connsiteY79" fmla="*/ 298305 h 551838"/>
                  <a:gd name="connsiteX80" fmla="*/ 25145 w 525748"/>
                  <a:gd name="connsiteY80" fmla="*/ 286876 h 551838"/>
                  <a:gd name="connsiteX81" fmla="*/ 9143 w 525748"/>
                  <a:gd name="connsiteY81" fmla="*/ 277732 h 551838"/>
                  <a:gd name="connsiteX82" fmla="*/ 21716 w 525748"/>
                  <a:gd name="connsiteY82" fmla="*/ 258303 h 551838"/>
                  <a:gd name="connsiteX83" fmla="*/ 46860 w 525748"/>
                  <a:gd name="connsiteY83" fmla="*/ 253731 h 551838"/>
                  <a:gd name="connsiteX84" fmla="*/ 56004 w 525748"/>
                  <a:gd name="connsiteY84" fmla="*/ 236587 h 551838"/>
                  <a:gd name="connsiteX85" fmla="*/ 50289 w 525748"/>
                  <a:gd name="connsiteY85" fmla="*/ 228586 h 551838"/>
                  <a:gd name="connsiteX86" fmla="*/ 43431 w 525748"/>
                  <a:gd name="connsiteY86" fmla="*/ 214871 h 551838"/>
                  <a:gd name="connsiteX87" fmla="*/ 16001 w 525748"/>
                  <a:gd name="connsiteY87" fmla="*/ 210299 h 551838"/>
                  <a:gd name="connsiteX88" fmla="*/ 22859 w 525748"/>
                  <a:gd name="connsiteY88" fmla="*/ 200013 h 551838"/>
                  <a:gd name="connsiteX89" fmla="*/ 46860 w 525748"/>
                  <a:gd name="connsiteY89" fmla="*/ 181726 h 551838"/>
                  <a:gd name="connsiteX90" fmla="*/ 38860 w 525748"/>
                  <a:gd name="connsiteY90" fmla="*/ 162296 h 551838"/>
                  <a:gd name="connsiteX91" fmla="*/ 61718 w 525748"/>
                  <a:gd name="connsiteY91" fmla="*/ 166868 h 551838"/>
                  <a:gd name="connsiteX92" fmla="*/ 73148 w 525748"/>
                  <a:gd name="connsiteY92" fmla="*/ 161153 h 551838"/>
                  <a:gd name="connsiteX93" fmla="*/ 67433 w 525748"/>
                  <a:gd name="connsiteY93" fmla="*/ 153153 h 551838"/>
                  <a:gd name="connsiteX94" fmla="*/ 72005 w 525748"/>
                  <a:gd name="connsiteY94" fmla="*/ 148581 h 551838"/>
                  <a:gd name="connsiteX95" fmla="*/ 68576 w 525748"/>
                  <a:gd name="connsiteY95" fmla="*/ 137152 h 551838"/>
                  <a:gd name="connsiteX96" fmla="*/ 45717 w 525748"/>
                  <a:gd name="connsiteY96" fmla="*/ 126865 h 551838"/>
                  <a:gd name="connsiteX97" fmla="*/ 46860 w 525748"/>
                  <a:gd name="connsiteY97" fmla="*/ 113150 h 551838"/>
                  <a:gd name="connsiteX98" fmla="*/ 37717 w 525748"/>
                  <a:gd name="connsiteY98" fmla="*/ 98292 h 551838"/>
                  <a:gd name="connsiteX99" fmla="*/ 26287 w 525748"/>
                  <a:gd name="connsiteY99" fmla="*/ 88006 h 551838"/>
                  <a:gd name="connsiteX100" fmla="*/ 4572 w 525748"/>
                  <a:gd name="connsiteY100" fmla="*/ 74291 h 551838"/>
                  <a:gd name="connsiteX101" fmla="*/ 10286 w 525748"/>
                  <a:gd name="connsiteY101" fmla="*/ 52575 h 551838"/>
                  <a:gd name="connsiteX102" fmla="*/ 21716 w 525748"/>
                  <a:gd name="connsiteY102" fmla="*/ 45717 h 551838"/>
                  <a:gd name="connsiteX103" fmla="*/ 24002 w 525748"/>
                  <a:gd name="connsiteY103" fmla="*/ 62861 h 551838"/>
                  <a:gd name="connsiteX104" fmla="*/ 42288 w 525748"/>
                  <a:gd name="connsiteY104" fmla="*/ 70862 h 551838"/>
                  <a:gd name="connsiteX105" fmla="*/ 56004 w 525748"/>
                  <a:gd name="connsiteY105" fmla="*/ 68576 h 551838"/>
                  <a:gd name="connsiteX106" fmla="*/ 68576 w 525748"/>
                  <a:gd name="connsiteY106" fmla="*/ 74291 h 551838"/>
                  <a:gd name="connsiteX107" fmla="*/ 84577 w 525748"/>
                  <a:gd name="connsiteY107" fmla="*/ 64004 h 551838"/>
                  <a:gd name="connsiteX108" fmla="*/ 89149 w 525748"/>
                  <a:gd name="connsiteY108" fmla="*/ 52575 h 551838"/>
                  <a:gd name="connsiteX109" fmla="*/ 98292 w 525748"/>
                  <a:gd name="connsiteY109" fmla="*/ 53718 h 551838"/>
                  <a:gd name="connsiteX110" fmla="*/ 131437 w 525748"/>
                  <a:gd name="connsiteY110" fmla="*/ 54861 h 551838"/>
                  <a:gd name="connsiteX111" fmla="*/ 146295 w 525748"/>
                  <a:gd name="connsiteY111" fmla="*/ 48003 h 551838"/>
                  <a:gd name="connsiteX112" fmla="*/ 160010 w 525748"/>
                  <a:gd name="connsiteY112" fmla="*/ 37717 h 551838"/>
                  <a:gd name="connsiteX113" fmla="*/ 196584 w 525748"/>
                  <a:gd name="connsiteY113" fmla="*/ 33145 h 551838"/>
                  <a:gd name="connsiteX114" fmla="*/ 200013 w 525748"/>
                  <a:gd name="connsiteY114" fmla="*/ 26288 h 551838"/>
                  <a:gd name="connsiteX115" fmla="*/ 221729 w 525748"/>
                  <a:gd name="connsiteY115" fmla="*/ 24002 h 551838"/>
                  <a:gd name="connsiteX116" fmla="*/ 236587 w 525748"/>
                  <a:gd name="connsiteY116" fmla="*/ 17144 h 551838"/>
                  <a:gd name="connsiteX117" fmla="*/ 243444 w 525748"/>
                  <a:gd name="connsiteY117" fmla="*/ 24002 h 551838"/>
                  <a:gd name="connsiteX118" fmla="*/ 245730 w 525748"/>
                  <a:gd name="connsiteY118" fmla="*/ 36574 h 551838"/>
                  <a:gd name="connsiteX119" fmla="*/ 267446 w 525748"/>
                  <a:gd name="connsiteY119" fmla="*/ 19430 h 551838"/>
                  <a:gd name="connsiteX120" fmla="*/ 278875 w 525748"/>
                  <a:gd name="connsiteY120" fmla="*/ 6858 h 551838"/>
                  <a:gd name="connsiteX0" fmla="*/ 329164 w 525748"/>
                  <a:gd name="connsiteY0" fmla="*/ 0 h 601118"/>
                  <a:gd name="connsiteX1" fmla="*/ 333736 w 525748"/>
                  <a:gd name="connsiteY1" fmla="*/ 21716 h 601118"/>
                  <a:gd name="connsiteX2" fmla="*/ 332593 w 525748"/>
                  <a:gd name="connsiteY2" fmla="*/ 35431 h 601118"/>
                  <a:gd name="connsiteX3" fmla="*/ 339450 w 525748"/>
                  <a:gd name="connsiteY3" fmla="*/ 70862 h 601118"/>
                  <a:gd name="connsiteX4" fmla="*/ 345165 w 525748"/>
                  <a:gd name="connsiteY4" fmla="*/ 78862 h 601118"/>
                  <a:gd name="connsiteX5" fmla="*/ 356594 w 525748"/>
                  <a:gd name="connsiteY5" fmla="*/ 72005 h 601118"/>
                  <a:gd name="connsiteX6" fmla="*/ 366881 w 525748"/>
                  <a:gd name="connsiteY6" fmla="*/ 82291 h 601118"/>
                  <a:gd name="connsiteX7" fmla="*/ 366881 w 525748"/>
                  <a:gd name="connsiteY7" fmla="*/ 106293 h 601118"/>
                  <a:gd name="connsiteX8" fmla="*/ 354309 w 525748"/>
                  <a:gd name="connsiteY8" fmla="*/ 115436 h 601118"/>
                  <a:gd name="connsiteX9" fmla="*/ 346308 w 525748"/>
                  <a:gd name="connsiteY9" fmla="*/ 108579 h 601118"/>
                  <a:gd name="connsiteX10" fmla="*/ 328021 w 525748"/>
                  <a:gd name="connsiteY10" fmla="*/ 112007 h 601118"/>
                  <a:gd name="connsiteX11" fmla="*/ 318878 w 525748"/>
                  <a:gd name="connsiteY11" fmla="*/ 118865 h 601118"/>
                  <a:gd name="connsiteX12" fmla="*/ 321164 w 525748"/>
                  <a:gd name="connsiteY12" fmla="*/ 131437 h 601118"/>
                  <a:gd name="connsiteX13" fmla="*/ 315449 w 525748"/>
                  <a:gd name="connsiteY13" fmla="*/ 138295 h 601118"/>
                  <a:gd name="connsiteX14" fmla="*/ 304020 w 525748"/>
                  <a:gd name="connsiteY14" fmla="*/ 148581 h 601118"/>
                  <a:gd name="connsiteX15" fmla="*/ 300591 w 525748"/>
                  <a:gd name="connsiteY15" fmla="*/ 157725 h 601118"/>
                  <a:gd name="connsiteX16" fmla="*/ 293733 w 525748"/>
                  <a:gd name="connsiteY16" fmla="*/ 160010 h 601118"/>
                  <a:gd name="connsiteX17" fmla="*/ 285733 w 525748"/>
                  <a:gd name="connsiteY17" fmla="*/ 182869 h 601118"/>
                  <a:gd name="connsiteX18" fmla="*/ 268589 w 525748"/>
                  <a:gd name="connsiteY18" fmla="*/ 189727 h 601118"/>
                  <a:gd name="connsiteX19" fmla="*/ 267446 w 525748"/>
                  <a:gd name="connsiteY19" fmla="*/ 206871 h 601118"/>
                  <a:gd name="connsiteX20" fmla="*/ 298305 w 525748"/>
                  <a:gd name="connsiteY20" fmla="*/ 234301 h 601118"/>
                  <a:gd name="connsiteX21" fmla="*/ 294876 w 525748"/>
                  <a:gd name="connsiteY21" fmla="*/ 248016 h 601118"/>
                  <a:gd name="connsiteX22" fmla="*/ 312020 w 525748"/>
                  <a:gd name="connsiteY22" fmla="*/ 250302 h 601118"/>
                  <a:gd name="connsiteX23" fmla="*/ 321164 w 525748"/>
                  <a:gd name="connsiteY23" fmla="*/ 269732 h 601118"/>
                  <a:gd name="connsiteX24" fmla="*/ 321164 w 525748"/>
                  <a:gd name="connsiteY24" fmla="*/ 291448 h 601118"/>
                  <a:gd name="connsiteX25" fmla="*/ 310877 w 525748"/>
                  <a:gd name="connsiteY25" fmla="*/ 293733 h 601118"/>
                  <a:gd name="connsiteX26" fmla="*/ 302877 w 525748"/>
                  <a:gd name="connsiteY26" fmla="*/ 322307 h 601118"/>
                  <a:gd name="connsiteX27" fmla="*/ 313163 w 525748"/>
                  <a:gd name="connsiteY27" fmla="*/ 331450 h 601118"/>
                  <a:gd name="connsiteX28" fmla="*/ 315449 w 525748"/>
                  <a:gd name="connsiteY28" fmla="*/ 346308 h 601118"/>
                  <a:gd name="connsiteX29" fmla="*/ 331450 w 525748"/>
                  <a:gd name="connsiteY29" fmla="*/ 336022 h 601118"/>
                  <a:gd name="connsiteX30" fmla="*/ 339450 w 525748"/>
                  <a:gd name="connsiteY30" fmla="*/ 323450 h 601118"/>
                  <a:gd name="connsiteX31" fmla="*/ 363452 w 525748"/>
                  <a:gd name="connsiteY31" fmla="*/ 323450 h 601118"/>
                  <a:gd name="connsiteX32" fmla="*/ 384025 w 525748"/>
                  <a:gd name="connsiteY32" fmla="*/ 330307 h 601118"/>
                  <a:gd name="connsiteX33" fmla="*/ 400026 w 525748"/>
                  <a:gd name="connsiteY33" fmla="*/ 328021 h 601118"/>
                  <a:gd name="connsiteX34" fmla="*/ 419456 w 525748"/>
                  <a:gd name="connsiteY34" fmla="*/ 320021 h 601118"/>
                  <a:gd name="connsiteX35" fmla="*/ 440028 w 525748"/>
                  <a:gd name="connsiteY35" fmla="*/ 324593 h 601118"/>
                  <a:gd name="connsiteX36" fmla="*/ 445743 w 525748"/>
                  <a:gd name="connsiteY36" fmla="*/ 310877 h 601118"/>
                  <a:gd name="connsiteX37" fmla="*/ 454886 w 525748"/>
                  <a:gd name="connsiteY37" fmla="*/ 315449 h 601118"/>
                  <a:gd name="connsiteX38" fmla="*/ 461744 w 525748"/>
                  <a:gd name="connsiteY38" fmla="*/ 336022 h 601118"/>
                  <a:gd name="connsiteX39" fmla="*/ 442314 w 525748"/>
                  <a:gd name="connsiteY39" fmla="*/ 341737 h 601118"/>
                  <a:gd name="connsiteX40" fmla="*/ 441171 w 525748"/>
                  <a:gd name="connsiteY40" fmla="*/ 377167 h 601118"/>
                  <a:gd name="connsiteX41" fmla="*/ 464030 w 525748"/>
                  <a:gd name="connsiteY41" fmla="*/ 390883 h 601118"/>
                  <a:gd name="connsiteX42" fmla="*/ 472030 w 525748"/>
                  <a:gd name="connsiteY42" fmla="*/ 416027 h 601118"/>
                  <a:gd name="connsiteX43" fmla="*/ 488031 w 525748"/>
                  <a:gd name="connsiteY43" fmla="*/ 421742 h 601118"/>
                  <a:gd name="connsiteX44" fmla="*/ 489174 w 525748"/>
                  <a:gd name="connsiteY44" fmla="*/ 433171 h 601118"/>
                  <a:gd name="connsiteX45" fmla="*/ 505175 w 525748"/>
                  <a:gd name="connsiteY45" fmla="*/ 437743 h 601118"/>
                  <a:gd name="connsiteX46" fmla="*/ 509747 w 525748"/>
                  <a:gd name="connsiteY46" fmla="*/ 429742 h 601118"/>
                  <a:gd name="connsiteX47" fmla="*/ 525748 w 525748"/>
                  <a:gd name="connsiteY47" fmla="*/ 440029 h 601118"/>
                  <a:gd name="connsiteX48" fmla="*/ 513176 w 525748"/>
                  <a:gd name="connsiteY48" fmla="*/ 457173 h 601118"/>
                  <a:gd name="connsiteX49" fmla="*/ 515462 w 525748"/>
                  <a:gd name="connsiteY49" fmla="*/ 483460 h 601118"/>
                  <a:gd name="connsiteX50" fmla="*/ 489174 w 525748"/>
                  <a:gd name="connsiteY50" fmla="*/ 489175 h 601118"/>
                  <a:gd name="connsiteX51" fmla="*/ 492603 w 525748"/>
                  <a:gd name="connsiteY51" fmla="*/ 501747 h 601118"/>
                  <a:gd name="connsiteX52" fmla="*/ 482317 w 525748"/>
                  <a:gd name="connsiteY52" fmla="*/ 516605 h 601118"/>
                  <a:gd name="connsiteX53" fmla="*/ 500604 w 525748"/>
                  <a:gd name="connsiteY53" fmla="*/ 523463 h 601118"/>
                  <a:gd name="connsiteX54" fmla="*/ 493746 w 525748"/>
                  <a:gd name="connsiteY54" fmla="*/ 534892 h 601118"/>
                  <a:gd name="connsiteX55" fmla="*/ 478888 w 525748"/>
                  <a:gd name="connsiteY55" fmla="*/ 541750 h 601118"/>
                  <a:gd name="connsiteX56" fmla="*/ 475861 w 525748"/>
                  <a:gd name="connsiteY56" fmla="*/ 551838 h 601118"/>
                  <a:gd name="connsiteX57" fmla="*/ 362492 w 525748"/>
                  <a:gd name="connsiteY57" fmla="*/ 601103 h 601118"/>
                  <a:gd name="connsiteX58" fmla="*/ 217528 w 525748"/>
                  <a:gd name="connsiteY58" fmla="*/ 551838 h 601118"/>
                  <a:gd name="connsiteX59" fmla="*/ 185155 w 525748"/>
                  <a:gd name="connsiteY59" fmla="*/ 528034 h 601118"/>
                  <a:gd name="connsiteX60" fmla="*/ 179440 w 525748"/>
                  <a:gd name="connsiteY60" fmla="*/ 491461 h 601118"/>
                  <a:gd name="connsiteX61" fmla="*/ 153153 w 525748"/>
                  <a:gd name="connsiteY61" fmla="*/ 477745 h 601118"/>
                  <a:gd name="connsiteX62" fmla="*/ 155439 w 525748"/>
                  <a:gd name="connsiteY62" fmla="*/ 472031 h 601118"/>
                  <a:gd name="connsiteX63" fmla="*/ 161153 w 525748"/>
                  <a:gd name="connsiteY63" fmla="*/ 464030 h 601118"/>
                  <a:gd name="connsiteX64" fmla="*/ 177154 w 525748"/>
                  <a:gd name="connsiteY64" fmla="*/ 462887 h 601118"/>
                  <a:gd name="connsiteX65" fmla="*/ 180583 w 525748"/>
                  <a:gd name="connsiteY65" fmla="*/ 445743 h 601118"/>
                  <a:gd name="connsiteX66" fmla="*/ 177154 w 525748"/>
                  <a:gd name="connsiteY66" fmla="*/ 441172 h 601118"/>
                  <a:gd name="connsiteX67" fmla="*/ 162296 w 525748"/>
                  <a:gd name="connsiteY67" fmla="*/ 435457 h 601118"/>
                  <a:gd name="connsiteX68" fmla="*/ 161153 w 525748"/>
                  <a:gd name="connsiteY68" fmla="*/ 424028 h 601118"/>
                  <a:gd name="connsiteX69" fmla="*/ 145152 w 525748"/>
                  <a:gd name="connsiteY69" fmla="*/ 424028 h 601118"/>
                  <a:gd name="connsiteX70" fmla="*/ 142866 w 525748"/>
                  <a:gd name="connsiteY70" fmla="*/ 414884 h 601118"/>
                  <a:gd name="connsiteX71" fmla="*/ 109721 w 525748"/>
                  <a:gd name="connsiteY71" fmla="*/ 396597 h 601118"/>
                  <a:gd name="connsiteX72" fmla="*/ 97149 w 525748"/>
                  <a:gd name="connsiteY72" fmla="*/ 397740 h 601118"/>
                  <a:gd name="connsiteX73" fmla="*/ 93720 w 525748"/>
                  <a:gd name="connsiteY73" fmla="*/ 389740 h 601118"/>
                  <a:gd name="connsiteX74" fmla="*/ 60575 w 525748"/>
                  <a:gd name="connsiteY74" fmla="*/ 364595 h 601118"/>
                  <a:gd name="connsiteX75" fmla="*/ 43431 w 525748"/>
                  <a:gd name="connsiteY75" fmla="*/ 333736 h 601118"/>
                  <a:gd name="connsiteX76" fmla="*/ 0 w 525748"/>
                  <a:gd name="connsiteY76" fmla="*/ 336022 h 601118"/>
                  <a:gd name="connsiteX77" fmla="*/ 2286 w 525748"/>
                  <a:gd name="connsiteY77" fmla="*/ 325736 h 601118"/>
                  <a:gd name="connsiteX78" fmla="*/ 2286 w 525748"/>
                  <a:gd name="connsiteY78" fmla="*/ 318878 h 601118"/>
                  <a:gd name="connsiteX79" fmla="*/ 8001 w 525748"/>
                  <a:gd name="connsiteY79" fmla="*/ 314306 h 601118"/>
                  <a:gd name="connsiteX80" fmla="*/ 13715 w 525748"/>
                  <a:gd name="connsiteY80" fmla="*/ 298305 h 601118"/>
                  <a:gd name="connsiteX81" fmla="*/ 25145 w 525748"/>
                  <a:gd name="connsiteY81" fmla="*/ 286876 h 601118"/>
                  <a:gd name="connsiteX82" fmla="*/ 9143 w 525748"/>
                  <a:gd name="connsiteY82" fmla="*/ 277732 h 601118"/>
                  <a:gd name="connsiteX83" fmla="*/ 21716 w 525748"/>
                  <a:gd name="connsiteY83" fmla="*/ 258303 h 601118"/>
                  <a:gd name="connsiteX84" fmla="*/ 46860 w 525748"/>
                  <a:gd name="connsiteY84" fmla="*/ 253731 h 601118"/>
                  <a:gd name="connsiteX85" fmla="*/ 56004 w 525748"/>
                  <a:gd name="connsiteY85" fmla="*/ 236587 h 601118"/>
                  <a:gd name="connsiteX86" fmla="*/ 50289 w 525748"/>
                  <a:gd name="connsiteY86" fmla="*/ 228586 h 601118"/>
                  <a:gd name="connsiteX87" fmla="*/ 43431 w 525748"/>
                  <a:gd name="connsiteY87" fmla="*/ 214871 h 601118"/>
                  <a:gd name="connsiteX88" fmla="*/ 16001 w 525748"/>
                  <a:gd name="connsiteY88" fmla="*/ 210299 h 601118"/>
                  <a:gd name="connsiteX89" fmla="*/ 22859 w 525748"/>
                  <a:gd name="connsiteY89" fmla="*/ 200013 h 601118"/>
                  <a:gd name="connsiteX90" fmla="*/ 46860 w 525748"/>
                  <a:gd name="connsiteY90" fmla="*/ 181726 h 601118"/>
                  <a:gd name="connsiteX91" fmla="*/ 38860 w 525748"/>
                  <a:gd name="connsiteY91" fmla="*/ 162296 h 601118"/>
                  <a:gd name="connsiteX92" fmla="*/ 61718 w 525748"/>
                  <a:gd name="connsiteY92" fmla="*/ 166868 h 601118"/>
                  <a:gd name="connsiteX93" fmla="*/ 73148 w 525748"/>
                  <a:gd name="connsiteY93" fmla="*/ 161153 h 601118"/>
                  <a:gd name="connsiteX94" fmla="*/ 67433 w 525748"/>
                  <a:gd name="connsiteY94" fmla="*/ 153153 h 601118"/>
                  <a:gd name="connsiteX95" fmla="*/ 72005 w 525748"/>
                  <a:gd name="connsiteY95" fmla="*/ 148581 h 601118"/>
                  <a:gd name="connsiteX96" fmla="*/ 68576 w 525748"/>
                  <a:gd name="connsiteY96" fmla="*/ 137152 h 601118"/>
                  <a:gd name="connsiteX97" fmla="*/ 45717 w 525748"/>
                  <a:gd name="connsiteY97" fmla="*/ 126865 h 601118"/>
                  <a:gd name="connsiteX98" fmla="*/ 46860 w 525748"/>
                  <a:gd name="connsiteY98" fmla="*/ 113150 h 601118"/>
                  <a:gd name="connsiteX99" fmla="*/ 37717 w 525748"/>
                  <a:gd name="connsiteY99" fmla="*/ 98292 h 601118"/>
                  <a:gd name="connsiteX100" fmla="*/ 26287 w 525748"/>
                  <a:gd name="connsiteY100" fmla="*/ 88006 h 601118"/>
                  <a:gd name="connsiteX101" fmla="*/ 4572 w 525748"/>
                  <a:gd name="connsiteY101" fmla="*/ 74291 h 601118"/>
                  <a:gd name="connsiteX102" fmla="*/ 10286 w 525748"/>
                  <a:gd name="connsiteY102" fmla="*/ 52575 h 601118"/>
                  <a:gd name="connsiteX103" fmla="*/ 21716 w 525748"/>
                  <a:gd name="connsiteY103" fmla="*/ 45717 h 601118"/>
                  <a:gd name="connsiteX104" fmla="*/ 24002 w 525748"/>
                  <a:gd name="connsiteY104" fmla="*/ 62861 h 601118"/>
                  <a:gd name="connsiteX105" fmla="*/ 42288 w 525748"/>
                  <a:gd name="connsiteY105" fmla="*/ 70862 h 601118"/>
                  <a:gd name="connsiteX106" fmla="*/ 56004 w 525748"/>
                  <a:gd name="connsiteY106" fmla="*/ 68576 h 601118"/>
                  <a:gd name="connsiteX107" fmla="*/ 68576 w 525748"/>
                  <a:gd name="connsiteY107" fmla="*/ 74291 h 601118"/>
                  <a:gd name="connsiteX108" fmla="*/ 84577 w 525748"/>
                  <a:gd name="connsiteY108" fmla="*/ 64004 h 601118"/>
                  <a:gd name="connsiteX109" fmla="*/ 89149 w 525748"/>
                  <a:gd name="connsiteY109" fmla="*/ 52575 h 601118"/>
                  <a:gd name="connsiteX110" fmla="*/ 98292 w 525748"/>
                  <a:gd name="connsiteY110" fmla="*/ 53718 h 601118"/>
                  <a:gd name="connsiteX111" fmla="*/ 131437 w 525748"/>
                  <a:gd name="connsiteY111" fmla="*/ 54861 h 601118"/>
                  <a:gd name="connsiteX112" fmla="*/ 146295 w 525748"/>
                  <a:gd name="connsiteY112" fmla="*/ 48003 h 601118"/>
                  <a:gd name="connsiteX113" fmla="*/ 160010 w 525748"/>
                  <a:gd name="connsiteY113" fmla="*/ 37717 h 601118"/>
                  <a:gd name="connsiteX114" fmla="*/ 196584 w 525748"/>
                  <a:gd name="connsiteY114" fmla="*/ 33145 h 601118"/>
                  <a:gd name="connsiteX115" fmla="*/ 200013 w 525748"/>
                  <a:gd name="connsiteY115" fmla="*/ 26288 h 601118"/>
                  <a:gd name="connsiteX116" fmla="*/ 221729 w 525748"/>
                  <a:gd name="connsiteY116" fmla="*/ 24002 h 601118"/>
                  <a:gd name="connsiteX117" fmla="*/ 236587 w 525748"/>
                  <a:gd name="connsiteY117" fmla="*/ 17144 h 601118"/>
                  <a:gd name="connsiteX118" fmla="*/ 243444 w 525748"/>
                  <a:gd name="connsiteY118" fmla="*/ 24002 h 601118"/>
                  <a:gd name="connsiteX119" fmla="*/ 245730 w 525748"/>
                  <a:gd name="connsiteY119" fmla="*/ 36574 h 601118"/>
                  <a:gd name="connsiteX120" fmla="*/ 267446 w 525748"/>
                  <a:gd name="connsiteY120" fmla="*/ 19430 h 601118"/>
                  <a:gd name="connsiteX121" fmla="*/ 278875 w 525748"/>
                  <a:gd name="connsiteY121" fmla="*/ 6858 h 601118"/>
                  <a:gd name="connsiteX122" fmla="*/ 329164 w 525748"/>
                  <a:gd name="connsiteY122" fmla="*/ 0 h 601118"/>
                  <a:gd name="connsiteX0" fmla="*/ 362492 w 525748"/>
                  <a:gd name="connsiteY0" fmla="*/ 601103 h 692543"/>
                  <a:gd name="connsiteX1" fmla="*/ 217528 w 525748"/>
                  <a:gd name="connsiteY1" fmla="*/ 551838 h 692543"/>
                  <a:gd name="connsiteX2" fmla="*/ 185155 w 525748"/>
                  <a:gd name="connsiteY2" fmla="*/ 528034 h 692543"/>
                  <a:gd name="connsiteX3" fmla="*/ 179440 w 525748"/>
                  <a:gd name="connsiteY3" fmla="*/ 491461 h 692543"/>
                  <a:gd name="connsiteX4" fmla="*/ 153153 w 525748"/>
                  <a:gd name="connsiteY4" fmla="*/ 477745 h 692543"/>
                  <a:gd name="connsiteX5" fmla="*/ 155439 w 525748"/>
                  <a:gd name="connsiteY5" fmla="*/ 472031 h 692543"/>
                  <a:gd name="connsiteX6" fmla="*/ 161153 w 525748"/>
                  <a:gd name="connsiteY6" fmla="*/ 464030 h 692543"/>
                  <a:gd name="connsiteX7" fmla="*/ 177154 w 525748"/>
                  <a:gd name="connsiteY7" fmla="*/ 462887 h 692543"/>
                  <a:gd name="connsiteX8" fmla="*/ 180583 w 525748"/>
                  <a:gd name="connsiteY8" fmla="*/ 445743 h 692543"/>
                  <a:gd name="connsiteX9" fmla="*/ 177154 w 525748"/>
                  <a:gd name="connsiteY9" fmla="*/ 441172 h 692543"/>
                  <a:gd name="connsiteX10" fmla="*/ 162296 w 525748"/>
                  <a:gd name="connsiteY10" fmla="*/ 435457 h 692543"/>
                  <a:gd name="connsiteX11" fmla="*/ 161153 w 525748"/>
                  <a:gd name="connsiteY11" fmla="*/ 424028 h 692543"/>
                  <a:gd name="connsiteX12" fmla="*/ 145152 w 525748"/>
                  <a:gd name="connsiteY12" fmla="*/ 424028 h 692543"/>
                  <a:gd name="connsiteX13" fmla="*/ 142866 w 525748"/>
                  <a:gd name="connsiteY13" fmla="*/ 414884 h 692543"/>
                  <a:gd name="connsiteX14" fmla="*/ 109721 w 525748"/>
                  <a:gd name="connsiteY14" fmla="*/ 396597 h 692543"/>
                  <a:gd name="connsiteX15" fmla="*/ 97149 w 525748"/>
                  <a:gd name="connsiteY15" fmla="*/ 397740 h 692543"/>
                  <a:gd name="connsiteX16" fmla="*/ 93720 w 525748"/>
                  <a:gd name="connsiteY16" fmla="*/ 389740 h 692543"/>
                  <a:gd name="connsiteX17" fmla="*/ 60575 w 525748"/>
                  <a:gd name="connsiteY17" fmla="*/ 364595 h 692543"/>
                  <a:gd name="connsiteX18" fmla="*/ 43431 w 525748"/>
                  <a:gd name="connsiteY18" fmla="*/ 333736 h 692543"/>
                  <a:gd name="connsiteX19" fmla="*/ 0 w 525748"/>
                  <a:gd name="connsiteY19" fmla="*/ 336022 h 692543"/>
                  <a:gd name="connsiteX20" fmla="*/ 2286 w 525748"/>
                  <a:gd name="connsiteY20" fmla="*/ 325736 h 692543"/>
                  <a:gd name="connsiteX21" fmla="*/ 2286 w 525748"/>
                  <a:gd name="connsiteY21" fmla="*/ 318878 h 692543"/>
                  <a:gd name="connsiteX22" fmla="*/ 8001 w 525748"/>
                  <a:gd name="connsiteY22" fmla="*/ 314306 h 692543"/>
                  <a:gd name="connsiteX23" fmla="*/ 13715 w 525748"/>
                  <a:gd name="connsiteY23" fmla="*/ 298305 h 692543"/>
                  <a:gd name="connsiteX24" fmla="*/ 25145 w 525748"/>
                  <a:gd name="connsiteY24" fmla="*/ 286876 h 692543"/>
                  <a:gd name="connsiteX25" fmla="*/ 9143 w 525748"/>
                  <a:gd name="connsiteY25" fmla="*/ 277732 h 692543"/>
                  <a:gd name="connsiteX26" fmla="*/ 21716 w 525748"/>
                  <a:gd name="connsiteY26" fmla="*/ 258303 h 692543"/>
                  <a:gd name="connsiteX27" fmla="*/ 46860 w 525748"/>
                  <a:gd name="connsiteY27" fmla="*/ 253731 h 692543"/>
                  <a:gd name="connsiteX28" fmla="*/ 56004 w 525748"/>
                  <a:gd name="connsiteY28" fmla="*/ 236587 h 692543"/>
                  <a:gd name="connsiteX29" fmla="*/ 50289 w 525748"/>
                  <a:gd name="connsiteY29" fmla="*/ 228586 h 692543"/>
                  <a:gd name="connsiteX30" fmla="*/ 43431 w 525748"/>
                  <a:gd name="connsiteY30" fmla="*/ 214871 h 692543"/>
                  <a:gd name="connsiteX31" fmla="*/ 16001 w 525748"/>
                  <a:gd name="connsiteY31" fmla="*/ 210299 h 692543"/>
                  <a:gd name="connsiteX32" fmla="*/ 22859 w 525748"/>
                  <a:gd name="connsiteY32" fmla="*/ 200013 h 692543"/>
                  <a:gd name="connsiteX33" fmla="*/ 46860 w 525748"/>
                  <a:gd name="connsiteY33" fmla="*/ 181726 h 692543"/>
                  <a:gd name="connsiteX34" fmla="*/ 38860 w 525748"/>
                  <a:gd name="connsiteY34" fmla="*/ 162296 h 692543"/>
                  <a:gd name="connsiteX35" fmla="*/ 61718 w 525748"/>
                  <a:gd name="connsiteY35" fmla="*/ 166868 h 692543"/>
                  <a:gd name="connsiteX36" fmla="*/ 73148 w 525748"/>
                  <a:gd name="connsiteY36" fmla="*/ 161153 h 692543"/>
                  <a:gd name="connsiteX37" fmla="*/ 67433 w 525748"/>
                  <a:gd name="connsiteY37" fmla="*/ 153153 h 692543"/>
                  <a:gd name="connsiteX38" fmla="*/ 72005 w 525748"/>
                  <a:gd name="connsiteY38" fmla="*/ 148581 h 692543"/>
                  <a:gd name="connsiteX39" fmla="*/ 68576 w 525748"/>
                  <a:gd name="connsiteY39" fmla="*/ 137152 h 692543"/>
                  <a:gd name="connsiteX40" fmla="*/ 45717 w 525748"/>
                  <a:gd name="connsiteY40" fmla="*/ 126865 h 692543"/>
                  <a:gd name="connsiteX41" fmla="*/ 46860 w 525748"/>
                  <a:gd name="connsiteY41" fmla="*/ 113150 h 692543"/>
                  <a:gd name="connsiteX42" fmla="*/ 37717 w 525748"/>
                  <a:gd name="connsiteY42" fmla="*/ 98292 h 692543"/>
                  <a:gd name="connsiteX43" fmla="*/ 26287 w 525748"/>
                  <a:gd name="connsiteY43" fmla="*/ 88006 h 692543"/>
                  <a:gd name="connsiteX44" fmla="*/ 4572 w 525748"/>
                  <a:gd name="connsiteY44" fmla="*/ 74291 h 692543"/>
                  <a:gd name="connsiteX45" fmla="*/ 10286 w 525748"/>
                  <a:gd name="connsiteY45" fmla="*/ 52575 h 692543"/>
                  <a:gd name="connsiteX46" fmla="*/ 21716 w 525748"/>
                  <a:gd name="connsiteY46" fmla="*/ 45717 h 692543"/>
                  <a:gd name="connsiteX47" fmla="*/ 24002 w 525748"/>
                  <a:gd name="connsiteY47" fmla="*/ 62861 h 692543"/>
                  <a:gd name="connsiteX48" fmla="*/ 42288 w 525748"/>
                  <a:gd name="connsiteY48" fmla="*/ 70862 h 692543"/>
                  <a:gd name="connsiteX49" fmla="*/ 56004 w 525748"/>
                  <a:gd name="connsiteY49" fmla="*/ 68576 h 692543"/>
                  <a:gd name="connsiteX50" fmla="*/ 68576 w 525748"/>
                  <a:gd name="connsiteY50" fmla="*/ 74291 h 692543"/>
                  <a:gd name="connsiteX51" fmla="*/ 84577 w 525748"/>
                  <a:gd name="connsiteY51" fmla="*/ 64004 h 692543"/>
                  <a:gd name="connsiteX52" fmla="*/ 89149 w 525748"/>
                  <a:gd name="connsiteY52" fmla="*/ 52575 h 692543"/>
                  <a:gd name="connsiteX53" fmla="*/ 98292 w 525748"/>
                  <a:gd name="connsiteY53" fmla="*/ 53718 h 692543"/>
                  <a:gd name="connsiteX54" fmla="*/ 131437 w 525748"/>
                  <a:gd name="connsiteY54" fmla="*/ 54861 h 692543"/>
                  <a:gd name="connsiteX55" fmla="*/ 146295 w 525748"/>
                  <a:gd name="connsiteY55" fmla="*/ 48003 h 692543"/>
                  <a:gd name="connsiteX56" fmla="*/ 160010 w 525748"/>
                  <a:gd name="connsiteY56" fmla="*/ 37717 h 692543"/>
                  <a:gd name="connsiteX57" fmla="*/ 196584 w 525748"/>
                  <a:gd name="connsiteY57" fmla="*/ 33145 h 692543"/>
                  <a:gd name="connsiteX58" fmla="*/ 200013 w 525748"/>
                  <a:gd name="connsiteY58" fmla="*/ 26288 h 692543"/>
                  <a:gd name="connsiteX59" fmla="*/ 221729 w 525748"/>
                  <a:gd name="connsiteY59" fmla="*/ 24002 h 692543"/>
                  <a:gd name="connsiteX60" fmla="*/ 236587 w 525748"/>
                  <a:gd name="connsiteY60" fmla="*/ 17144 h 692543"/>
                  <a:gd name="connsiteX61" fmla="*/ 243444 w 525748"/>
                  <a:gd name="connsiteY61" fmla="*/ 24002 h 692543"/>
                  <a:gd name="connsiteX62" fmla="*/ 245730 w 525748"/>
                  <a:gd name="connsiteY62" fmla="*/ 36574 h 692543"/>
                  <a:gd name="connsiteX63" fmla="*/ 267446 w 525748"/>
                  <a:gd name="connsiteY63" fmla="*/ 19430 h 692543"/>
                  <a:gd name="connsiteX64" fmla="*/ 278875 w 525748"/>
                  <a:gd name="connsiteY64" fmla="*/ 6858 h 692543"/>
                  <a:gd name="connsiteX65" fmla="*/ 329164 w 525748"/>
                  <a:gd name="connsiteY65" fmla="*/ 0 h 692543"/>
                  <a:gd name="connsiteX66" fmla="*/ 333736 w 525748"/>
                  <a:gd name="connsiteY66" fmla="*/ 21716 h 692543"/>
                  <a:gd name="connsiteX67" fmla="*/ 332593 w 525748"/>
                  <a:gd name="connsiteY67" fmla="*/ 35431 h 692543"/>
                  <a:gd name="connsiteX68" fmla="*/ 339450 w 525748"/>
                  <a:gd name="connsiteY68" fmla="*/ 70862 h 692543"/>
                  <a:gd name="connsiteX69" fmla="*/ 345165 w 525748"/>
                  <a:gd name="connsiteY69" fmla="*/ 78862 h 692543"/>
                  <a:gd name="connsiteX70" fmla="*/ 356594 w 525748"/>
                  <a:gd name="connsiteY70" fmla="*/ 72005 h 692543"/>
                  <a:gd name="connsiteX71" fmla="*/ 366881 w 525748"/>
                  <a:gd name="connsiteY71" fmla="*/ 82291 h 692543"/>
                  <a:gd name="connsiteX72" fmla="*/ 366881 w 525748"/>
                  <a:gd name="connsiteY72" fmla="*/ 106293 h 692543"/>
                  <a:gd name="connsiteX73" fmla="*/ 354309 w 525748"/>
                  <a:gd name="connsiteY73" fmla="*/ 115436 h 692543"/>
                  <a:gd name="connsiteX74" fmla="*/ 346308 w 525748"/>
                  <a:gd name="connsiteY74" fmla="*/ 108579 h 692543"/>
                  <a:gd name="connsiteX75" fmla="*/ 328021 w 525748"/>
                  <a:gd name="connsiteY75" fmla="*/ 112007 h 692543"/>
                  <a:gd name="connsiteX76" fmla="*/ 318878 w 525748"/>
                  <a:gd name="connsiteY76" fmla="*/ 118865 h 692543"/>
                  <a:gd name="connsiteX77" fmla="*/ 321164 w 525748"/>
                  <a:gd name="connsiteY77" fmla="*/ 131437 h 692543"/>
                  <a:gd name="connsiteX78" fmla="*/ 315449 w 525748"/>
                  <a:gd name="connsiteY78" fmla="*/ 138295 h 692543"/>
                  <a:gd name="connsiteX79" fmla="*/ 304020 w 525748"/>
                  <a:gd name="connsiteY79" fmla="*/ 148581 h 692543"/>
                  <a:gd name="connsiteX80" fmla="*/ 300591 w 525748"/>
                  <a:gd name="connsiteY80" fmla="*/ 157725 h 692543"/>
                  <a:gd name="connsiteX81" fmla="*/ 293733 w 525748"/>
                  <a:gd name="connsiteY81" fmla="*/ 160010 h 692543"/>
                  <a:gd name="connsiteX82" fmla="*/ 285733 w 525748"/>
                  <a:gd name="connsiteY82" fmla="*/ 182869 h 692543"/>
                  <a:gd name="connsiteX83" fmla="*/ 268589 w 525748"/>
                  <a:gd name="connsiteY83" fmla="*/ 189727 h 692543"/>
                  <a:gd name="connsiteX84" fmla="*/ 267446 w 525748"/>
                  <a:gd name="connsiteY84" fmla="*/ 206871 h 692543"/>
                  <a:gd name="connsiteX85" fmla="*/ 298305 w 525748"/>
                  <a:gd name="connsiteY85" fmla="*/ 234301 h 692543"/>
                  <a:gd name="connsiteX86" fmla="*/ 294876 w 525748"/>
                  <a:gd name="connsiteY86" fmla="*/ 248016 h 692543"/>
                  <a:gd name="connsiteX87" fmla="*/ 312020 w 525748"/>
                  <a:gd name="connsiteY87" fmla="*/ 250302 h 692543"/>
                  <a:gd name="connsiteX88" fmla="*/ 321164 w 525748"/>
                  <a:gd name="connsiteY88" fmla="*/ 269732 h 692543"/>
                  <a:gd name="connsiteX89" fmla="*/ 321164 w 525748"/>
                  <a:gd name="connsiteY89" fmla="*/ 291448 h 692543"/>
                  <a:gd name="connsiteX90" fmla="*/ 310877 w 525748"/>
                  <a:gd name="connsiteY90" fmla="*/ 293733 h 692543"/>
                  <a:gd name="connsiteX91" fmla="*/ 302877 w 525748"/>
                  <a:gd name="connsiteY91" fmla="*/ 322307 h 692543"/>
                  <a:gd name="connsiteX92" fmla="*/ 313163 w 525748"/>
                  <a:gd name="connsiteY92" fmla="*/ 331450 h 692543"/>
                  <a:gd name="connsiteX93" fmla="*/ 315449 w 525748"/>
                  <a:gd name="connsiteY93" fmla="*/ 346308 h 692543"/>
                  <a:gd name="connsiteX94" fmla="*/ 331450 w 525748"/>
                  <a:gd name="connsiteY94" fmla="*/ 336022 h 692543"/>
                  <a:gd name="connsiteX95" fmla="*/ 339450 w 525748"/>
                  <a:gd name="connsiteY95" fmla="*/ 323450 h 692543"/>
                  <a:gd name="connsiteX96" fmla="*/ 363452 w 525748"/>
                  <a:gd name="connsiteY96" fmla="*/ 323450 h 692543"/>
                  <a:gd name="connsiteX97" fmla="*/ 384025 w 525748"/>
                  <a:gd name="connsiteY97" fmla="*/ 330307 h 692543"/>
                  <a:gd name="connsiteX98" fmla="*/ 400026 w 525748"/>
                  <a:gd name="connsiteY98" fmla="*/ 328021 h 692543"/>
                  <a:gd name="connsiteX99" fmla="*/ 419456 w 525748"/>
                  <a:gd name="connsiteY99" fmla="*/ 320021 h 692543"/>
                  <a:gd name="connsiteX100" fmla="*/ 440028 w 525748"/>
                  <a:gd name="connsiteY100" fmla="*/ 324593 h 692543"/>
                  <a:gd name="connsiteX101" fmla="*/ 445743 w 525748"/>
                  <a:gd name="connsiteY101" fmla="*/ 310877 h 692543"/>
                  <a:gd name="connsiteX102" fmla="*/ 454886 w 525748"/>
                  <a:gd name="connsiteY102" fmla="*/ 315449 h 692543"/>
                  <a:gd name="connsiteX103" fmla="*/ 461744 w 525748"/>
                  <a:gd name="connsiteY103" fmla="*/ 336022 h 692543"/>
                  <a:gd name="connsiteX104" fmla="*/ 442314 w 525748"/>
                  <a:gd name="connsiteY104" fmla="*/ 341737 h 692543"/>
                  <a:gd name="connsiteX105" fmla="*/ 441171 w 525748"/>
                  <a:gd name="connsiteY105" fmla="*/ 377167 h 692543"/>
                  <a:gd name="connsiteX106" fmla="*/ 464030 w 525748"/>
                  <a:gd name="connsiteY106" fmla="*/ 390883 h 692543"/>
                  <a:gd name="connsiteX107" fmla="*/ 472030 w 525748"/>
                  <a:gd name="connsiteY107" fmla="*/ 416027 h 692543"/>
                  <a:gd name="connsiteX108" fmla="*/ 488031 w 525748"/>
                  <a:gd name="connsiteY108" fmla="*/ 421742 h 692543"/>
                  <a:gd name="connsiteX109" fmla="*/ 489174 w 525748"/>
                  <a:gd name="connsiteY109" fmla="*/ 433171 h 692543"/>
                  <a:gd name="connsiteX110" fmla="*/ 505175 w 525748"/>
                  <a:gd name="connsiteY110" fmla="*/ 437743 h 692543"/>
                  <a:gd name="connsiteX111" fmla="*/ 509747 w 525748"/>
                  <a:gd name="connsiteY111" fmla="*/ 429742 h 692543"/>
                  <a:gd name="connsiteX112" fmla="*/ 525748 w 525748"/>
                  <a:gd name="connsiteY112" fmla="*/ 440029 h 692543"/>
                  <a:gd name="connsiteX113" fmla="*/ 513176 w 525748"/>
                  <a:gd name="connsiteY113" fmla="*/ 457173 h 692543"/>
                  <a:gd name="connsiteX114" fmla="*/ 515462 w 525748"/>
                  <a:gd name="connsiteY114" fmla="*/ 483460 h 692543"/>
                  <a:gd name="connsiteX115" fmla="*/ 489174 w 525748"/>
                  <a:gd name="connsiteY115" fmla="*/ 489175 h 692543"/>
                  <a:gd name="connsiteX116" fmla="*/ 492603 w 525748"/>
                  <a:gd name="connsiteY116" fmla="*/ 501747 h 692543"/>
                  <a:gd name="connsiteX117" fmla="*/ 482317 w 525748"/>
                  <a:gd name="connsiteY117" fmla="*/ 516605 h 692543"/>
                  <a:gd name="connsiteX118" fmla="*/ 500604 w 525748"/>
                  <a:gd name="connsiteY118" fmla="*/ 523463 h 692543"/>
                  <a:gd name="connsiteX119" fmla="*/ 493746 w 525748"/>
                  <a:gd name="connsiteY119" fmla="*/ 534892 h 692543"/>
                  <a:gd name="connsiteX120" fmla="*/ 478888 w 525748"/>
                  <a:gd name="connsiteY120" fmla="*/ 541750 h 692543"/>
                  <a:gd name="connsiteX121" fmla="*/ 475861 w 525748"/>
                  <a:gd name="connsiteY121" fmla="*/ 551838 h 692543"/>
                  <a:gd name="connsiteX122" fmla="*/ 453932 w 525748"/>
                  <a:gd name="connsiteY122" fmla="*/ 692543 h 692543"/>
                  <a:gd name="connsiteX0" fmla="*/ 217528 w 525748"/>
                  <a:gd name="connsiteY0" fmla="*/ 551838 h 692543"/>
                  <a:gd name="connsiteX1" fmla="*/ 185155 w 525748"/>
                  <a:gd name="connsiteY1" fmla="*/ 528034 h 692543"/>
                  <a:gd name="connsiteX2" fmla="*/ 179440 w 525748"/>
                  <a:gd name="connsiteY2" fmla="*/ 491461 h 692543"/>
                  <a:gd name="connsiteX3" fmla="*/ 153153 w 525748"/>
                  <a:gd name="connsiteY3" fmla="*/ 477745 h 692543"/>
                  <a:gd name="connsiteX4" fmla="*/ 155439 w 525748"/>
                  <a:gd name="connsiteY4" fmla="*/ 472031 h 692543"/>
                  <a:gd name="connsiteX5" fmla="*/ 161153 w 525748"/>
                  <a:gd name="connsiteY5" fmla="*/ 464030 h 692543"/>
                  <a:gd name="connsiteX6" fmla="*/ 177154 w 525748"/>
                  <a:gd name="connsiteY6" fmla="*/ 462887 h 692543"/>
                  <a:gd name="connsiteX7" fmla="*/ 180583 w 525748"/>
                  <a:gd name="connsiteY7" fmla="*/ 445743 h 692543"/>
                  <a:gd name="connsiteX8" fmla="*/ 177154 w 525748"/>
                  <a:gd name="connsiteY8" fmla="*/ 441172 h 692543"/>
                  <a:gd name="connsiteX9" fmla="*/ 162296 w 525748"/>
                  <a:gd name="connsiteY9" fmla="*/ 435457 h 692543"/>
                  <a:gd name="connsiteX10" fmla="*/ 161153 w 525748"/>
                  <a:gd name="connsiteY10" fmla="*/ 424028 h 692543"/>
                  <a:gd name="connsiteX11" fmla="*/ 145152 w 525748"/>
                  <a:gd name="connsiteY11" fmla="*/ 424028 h 692543"/>
                  <a:gd name="connsiteX12" fmla="*/ 142866 w 525748"/>
                  <a:gd name="connsiteY12" fmla="*/ 414884 h 692543"/>
                  <a:gd name="connsiteX13" fmla="*/ 109721 w 525748"/>
                  <a:gd name="connsiteY13" fmla="*/ 396597 h 692543"/>
                  <a:gd name="connsiteX14" fmla="*/ 97149 w 525748"/>
                  <a:gd name="connsiteY14" fmla="*/ 397740 h 692543"/>
                  <a:gd name="connsiteX15" fmla="*/ 93720 w 525748"/>
                  <a:gd name="connsiteY15" fmla="*/ 389740 h 692543"/>
                  <a:gd name="connsiteX16" fmla="*/ 60575 w 525748"/>
                  <a:gd name="connsiteY16" fmla="*/ 364595 h 692543"/>
                  <a:gd name="connsiteX17" fmla="*/ 43431 w 525748"/>
                  <a:gd name="connsiteY17" fmla="*/ 333736 h 692543"/>
                  <a:gd name="connsiteX18" fmla="*/ 0 w 525748"/>
                  <a:gd name="connsiteY18" fmla="*/ 336022 h 692543"/>
                  <a:gd name="connsiteX19" fmla="*/ 2286 w 525748"/>
                  <a:gd name="connsiteY19" fmla="*/ 325736 h 692543"/>
                  <a:gd name="connsiteX20" fmla="*/ 2286 w 525748"/>
                  <a:gd name="connsiteY20" fmla="*/ 318878 h 692543"/>
                  <a:gd name="connsiteX21" fmla="*/ 8001 w 525748"/>
                  <a:gd name="connsiteY21" fmla="*/ 314306 h 692543"/>
                  <a:gd name="connsiteX22" fmla="*/ 13715 w 525748"/>
                  <a:gd name="connsiteY22" fmla="*/ 298305 h 692543"/>
                  <a:gd name="connsiteX23" fmla="*/ 25145 w 525748"/>
                  <a:gd name="connsiteY23" fmla="*/ 286876 h 692543"/>
                  <a:gd name="connsiteX24" fmla="*/ 9143 w 525748"/>
                  <a:gd name="connsiteY24" fmla="*/ 277732 h 692543"/>
                  <a:gd name="connsiteX25" fmla="*/ 21716 w 525748"/>
                  <a:gd name="connsiteY25" fmla="*/ 258303 h 692543"/>
                  <a:gd name="connsiteX26" fmla="*/ 46860 w 525748"/>
                  <a:gd name="connsiteY26" fmla="*/ 253731 h 692543"/>
                  <a:gd name="connsiteX27" fmla="*/ 56004 w 525748"/>
                  <a:gd name="connsiteY27" fmla="*/ 236587 h 692543"/>
                  <a:gd name="connsiteX28" fmla="*/ 50289 w 525748"/>
                  <a:gd name="connsiteY28" fmla="*/ 228586 h 692543"/>
                  <a:gd name="connsiteX29" fmla="*/ 43431 w 525748"/>
                  <a:gd name="connsiteY29" fmla="*/ 214871 h 692543"/>
                  <a:gd name="connsiteX30" fmla="*/ 16001 w 525748"/>
                  <a:gd name="connsiteY30" fmla="*/ 210299 h 692543"/>
                  <a:gd name="connsiteX31" fmla="*/ 22859 w 525748"/>
                  <a:gd name="connsiteY31" fmla="*/ 200013 h 692543"/>
                  <a:gd name="connsiteX32" fmla="*/ 46860 w 525748"/>
                  <a:gd name="connsiteY32" fmla="*/ 181726 h 692543"/>
                  <a:gd name="connsiteX33" fmla="*/ 38860 w 525748"/>
                  <a:gd name="connsiteY33" fmla="*/ 162296 h 692543"/>
                  <a:gd name="connsiteX34" fmla="*/ 61718 w 525748"/>
                  <a:gd name="connsiteY34" fmla="*/ 166868 h 692543"/>
                  <a:gd name="connsiteX35" fmla="*/ 73148 w 525748"/>
                  <a:gd name="connsiteY35" fmla="*/ 161153 h 692543"/>
                  <a:gd name="connsiteX36" fmla="*/ 67433 w 525748"/>
                  <a:gd name="connsiteY36" fmla="*/ 153153 h 692543"/>
                  <a:gd name="connsiteX37" fmla="*/ 72005 w 525748"/>
                  <a:gd name="connsiteY37" fmla="*/ 148581 h 692543"/>
                  <a:gd name="connsiteX38" fmla="*/ 68576 w 525748"/>
                  <a:gd name="connsiteY38" fmla="*/ 137152 h 692543"/>
                  <a:gd name="connsiteX39" fmla="*/ 45717 w 525748"/>
                  <a:gd name="connsiteY39" fmla="*/ 126865 h 692543"/>
                  <a:gd name="connsiteX40" fmla="*/ 46860 w 525748"/>
                  <a:gd name="connsiteY40" fmla="*/ 113150 h 692543"/>
                  <a:gd name="connsiteX41" fmla="*/ 37717 w 525748"/>
                  <a:gd name="connsiteY41" fmla="*/ 98292 h 692543"/>
                  <a:gd name="connsiteX42" fmla="*/ 26287 w 525748"/>
                  <a:gd name="connsiteY42" fmla="*/ 88006 h 692543"/>
                  <a:gd name="connsiteX43" fmla="*/ 4572 w 525748"/>
                  <a:gd name="connsiteY43" fmla="*/ 74291 h 692543"/>
                  <a:gd name="connsiteX44" fmla="*/ 10286 w 525748"/>
                  <a:gd name="connsiteY44" fmla="*/ 52575 h 692543"/>
                  <a:gd name="connsiteX45" fmla="*/ 21716 w 525748"/>
                  <a:gd name="connsiteY45" fmla="*/ 45717 h 692543"/>
                  <a:gd name="connsiteX46" fmla="*/ 24002 w 525748"/>
                  <a:gd name="connsiteY46" fmla="*/ 62861 h 692543"/>
                  <a:gd name="connsiteX47" fmla="*/ 42288 w 525748"/>
                  <a:gd name="connsiteY47" fmla="*/ 70862 h 692543"/>
                  <a:gd name="connsiteX48" fmla="*/ 56004 w 525748"/>
                  <a:gd name="connsiteY48" fmla="*/ 68576 h 692543"/>
                  <a:gd name="connsiteX49" fmla="*/ 68576 w 525748"/>
                  <a:gd name="connsiteY49" fmla="*/ 74291 h 692543"/>
                  <a:gd name="connsiteX50" fmla="*/ 84577 w 525748"/>
                  <a:gd name="connsiteY50" fmla="*/ 64004 h 692543"/>
                  <a:gd name="connsiteX51" fmla="*/ 89149 w 525748"/>
                  <a:gd name="connsiteY51" fmla="*/ 52575 h 692543"/>
                  <a:gd name="connsiteX52" fmla="*/ 98292 w 525748"/>
                  <a:gd name="connsiteY52" fmla="*/ 53718 h 692543"/>
                  <a:gd name="connsiteX53" fmla="*/ 131437 w 525748"/>
                  <a:gd name="connsiteY53" fmla="*/ 54861 h 692543"/>
                  <a:gd name="connsiteX54" fmla="*/ 146295 w 525748"/>
                  <a:gd name="connsiteY54" fmla="*/ 48003 h 692543"/>
                  <a:gd name="connsiteX55" fmla="*/ 160010 w 525748"/>
                  <a:gd name="connsiteY55" fmla="*/ 37717 h 692543"/>
                  <a:gd name="connsiteX56" fmla="*/ 196584 w 525748"/>
                  <a:gd name="connsiteY56" fmla="*/ 33145 h 692543"/>
                  <a:gd name="connsiteX57" fmla="*/ 200013 w 525748"/>
                  <a:gd name="connsiteY57" fmla="*/ 26288 h 692543"/>
                  <a:gd name="connsiteX58" fmla="*/ 221729 w 525748"/>
                  <a:gd name="connsiteY58" fmla="*/ 24002 h 692543"/>
                  <a:gd name="connsiteX59" fmla="*/ 236587 w 525748"/>
                  <a:gd name="connsiteY59" fmla="*/ 17144 h 692543"/>
                  <a:gd name="connsiteX60" fmla="*/ 243444 w 525748"/>
                  <a:gd name="connsiteY60" fmla="*/ 24002 h 692543"/>
                  <a:gd name="connsiteX61" fmla="*/ 245730 w 525748"/>
                  <a:gd name="connsiteY61" fmla="*/ 36574 h 692543"/>
                  <a:gd name="connsiteX62" fmla="*/ 267446 w 525748"/>
                  <a:gd name="connsiteY62" fmla="*/ 19430 h 692543"/>
                  <a:gd name="connsiteX63" fmla="*/ 278875 w 525748"/>
                  <a:gd name="connsiteY63" fmla="*/ 6858 h 692543"/>
                  <a:gd name="connsiteX64" fmla="*/ 329164 w 525748"/>
                  <a:gd name="connsiteY64" fmla="*/ 0 h 692543"/>
                  <a:gd name="connsiteX65" fmla="*/ 333736 w 525748"/>
                  <a:gd name="connsiteY65" fmla="*/ 21716 h 692543"/>
                  <a:gd name="connsiteX66" fmla="*/ 332593 w 525748"/>
                  <a:gd name="connsiteY66" fmla="*/ 35431 h 692543"/>
                  <a:gd name="connsiteX67" fmla="*/ 339450 w 525748"/>
                  <a:gd name="connsiteY67" fmla="*/ 70862 h 692543"/>
                  <a:gd name="connsiteX68" fmla="*/ 345165 w 525748"/>
                  <a:gd name="connsiteY68" fmla="*/ 78862 h 692543"/>
                  <a:gd name="connsiteX69" fmla="*/ 356594 w 525748"/>
                  <a:gd name="connsiteY69" fmla="*/ 72005 h 692543"/>
                  <a:gd name="connsiteX70" fmla="*/ 366881 w 525748"/>
                  <a:gd name="connsiteY70" fmla="*/ 82291 h 692543"/>
                  <a:gd name="connsiteX71" fmla="*/ 366881 w 525748"/>
                  <a:gd name="connsiteY71" fmla="*/ 106293 h 692543"/>
                  <a:gd name="connsiteX72" fmla="*/ 354309 w 525748"/>
                  <a:gd name="connsiteY72" fmla="*/ 115436 h 692543"/>
                  <a:gd name="connsiteX73" fmla="*/ 346308 w 525748"/>
                  <a:gd name="connsiteY73" fmla="*/ 108579 h 692543"/>
                  <a:gd name="connsiteX74" fmla="*/ 328021 w 525748"/>
                  <a:gd name="connsiteY74" fmla="*/ 112007 h 692543"/>
                  <a:gd name="connsiteX75" fmla="*/ 318878 w 525748"/>
                  <a:gd name="connsiteY75" fmla="*/ 118865 h 692543"/>
                  <a:gd name="connsiteX76" fmla="*/ 321164 w 525748"/>
                  <a:gd name="connsiteY76" fmla="*/ 131437 h 692543"/>
                  <a:gd name="connsiteX77" fmla="*/ 315449 w 525748"/>
                  <a:gd name="connsiteY77" fmla="*/ 138295 h 692543"/>
                  <a:gd name="connsiteX78" fmla="*/ 304020 w 525748"/>
                  <a:gd name="connsiteY78" fmla="*/ 148581 h 692543"/>
                  <a:gd name="connsiteX79" fmla="*/ 300591 w 525748"/>
                  <a:gd name="connsiteY79" fmla="*/ 157725 h 692543"/>
                  <a:gd name="connsiteX80" fmla="*/ 293733 w 525748"/>
                  <a:gd name="connsiteY80" fmla="*/ 160010 h 692543"/>
                  <a:gd name="connsiteX81" fmla="*/ 285733 w 525748"/>
                  <a:gd name="connsiteY81" fmla="*/ 182869 h 692543"/>
                  <a:gd name="connsiteX82" fmla="*/ 268589 w 525748"/>
                  <a:gd name="connsiteY82" fmla="*/ 189727 h 692543"/>
                  <a:gd name="connsiteX83" fmla="*/ 267446 w 525748"/>
                  <a:gd name="connsiteY83" fmla="*/ 206871 h 692543"/>
                  <a:gd name="connsiteX84" fmla="*/ 298305 w 525748"/>
                  <a:gd name="connsiteY84" fmla="*/ 234301 h 692543"/>
                  <a:gd name="connsiteX85" fmla="*/ 294876 w 525748"/>
                  <a:gd name="connsiteY85" fmla="*/ 248016 h 692543"/>
                  <a:gd name="connsiteX86" fmla="*/ 312020 w 525748"/>
                  <a:gd name="connsiteY86" fmla="*/ 250302 h 692543"/>
                  <a:gd name="connsiteX87" fmla="*/ 321164 w 525748"/>
                  <a:gd name="connsiteY87" fmla="*/ 269732 h 692543"/>
                  <a:gd name="connsiteX88" fmla="*/ 321164 w 525748"/>
                  <a:gd name="connsiteY88" fmla="*/ 291448 h 692543"/>
                  <a:gd name="connsiteX89" fmla="*/ 310877 w 525748"/>
                  <a:gd name="connsiteY89" fmla="*/ 293733 h 692543"/>
                  <a:gd name="connsiteX90" fmla="*/ 302877 w 525748"/>
                  <a:gd name="connsiteY90" fmla="*/ 322307 h 692543"/>
                  <a:gd name="connsiteX91" fmla="*/ 313163 w 525748"/>
                  <a:gd name="connsiteY91" fmla="*/ 331450 h 692543"/>
                  <a:gd name="connsiteX92" fmla="*/ 315449 w 525748"/>
                  <a:gd name="connsiteY92" fmla="*/ 346308 h 692543"/>
                  <a:gd name="connsiteX93" fmla="*/ 331450 w 525748"/>
                  <a:gd name="connsiteY93" fmla="*/ 336022 h 692543"/>
                  <a:gd name="connsiteX94" fmla="*/ 339450 w 525748"/>
                  <a:gd name="connsiteY94" fmla="*/ 323450 h 692543"/>
                  <a:gd name="connsiteX95" fmla="*/ 363452 w 525748"/>
                  <a:gd name="connsiteY95" fmla="*/ 323450 h 692543"/>
                  <a:gd name="connsiteX96" fmla="*/ 384025 w 525748"/>
                  <a:gd name="connsiteY96" fmla="*/ 330307 h 692543"/>
                  <a:gd name="connsiteX97" fmla="*/ 400026 w 525748"/>
                  <a:gd name="connsiteY97" fmla="*/ 328021 h 692543"/>
                  <a:gd name="connsiteX98" fmla="*/ 419456 w 525748"/>
                  <a:gd name="connsiteY98" fmla="*/ 320021 h 692543"/>
                  <a:gd name="connsiteX99" fmla="*/ 440028 w 525748"/>
                  <a:gd name="connsiteY99" fmla="*/ 324593 h 692543"/>
                  <a:gd name="connsiteX100" fmla="*/ 445743 w 525748"/>
                  <a:gd name="connsiteY100" fmla="*/ 310877 h 692543"/>
                  <a:gd name="connsiteX101" fmla="*/ 454886 w 525748"/>
                  <a:gd name="connsiteY101" fmla="*/ 315449 h 692543"/>
                  <a:gd name="connsiteX102" fmla="*/ 461744 w 525748"/>
                  <a:gd name="connsiteY102" fmla="*/ 336022 h 692543"/>
                  <a:gd name="connsiteX103" fmla="*/ 442314 w 525748"/>
                  <a:gd name="connsiteY103" fmla="*/ 341737 h 692543"/>
                  <a:gd name="connsiteX104" fmla="*/ 441171 w 525748"/>
                  <a:gd name="connsiteY104" fmla="*/ 377167 h 692543"/>
                  <a:gd name="connsiteX105" fmla="*/ 464030 w 525748"/>
                  <a:gd name="connsiteY105" fmla="*/ 390883 h 692543"/>
                  <a:gd name="connsiteX106" fmla="*/ 472030 w 525748"/>
                  <a:gd name="connsiteY106" fmla="*/ 416027 h 692543"/>
                  <a:gd name="connsiteX107" fmla="*/ 488031 w 525748"/>
                  <a:gd name="connsiteY107" fmla="*/ 421742 h 692543"/>
                  <a:gd name="connsiteX108" fmla="*/ 489174 w 525748"/>
                  <a:gd name="connsiteY108" fmla="*/ 433171 h 692543"/>
                  <a:gd name="connsiteX109" fmla="*/ 505175 w 525748"/>
                  <a:gd name="connsiteY109" fmla="*/ 437743 h 692543"/>
                  <a:gd name="connsiteX110" fmla="*/ 509747 w 525748"/>
                  <a:gd name="connsiteY110" fmla="*/ 429742 h 692543"/>
                  <a:gd name="connsiteX111" fmla="*/ 525748 w 525748"/>
                  <a:gd name="connsiteY111" fmla="*/ 440029 h 692543"/>
                  <a:gd name="connsiteX112" fmla="*/ 513176 w 525748"/>
                  <a:gd name="connsiteY112" fmla="*/ 457173 h 692543"/>
                  <a:gd name="connsiteX113" fmla="*/ 515462 w 525748"/>
                  <a:gd name="connsiteY113" fmla="*/ 483460 h 692543"/>
                  <a:gd name="connsiteX114" fmla="*/ 489174 w 525748"/>
                  <a:gd name="connsiteY114" fmla="*/ 489175 h 692543"/>
                  <a:gd name="connsiteX115" fmla="*/ 492603 w 525748"/>
                  <a:gd name="connsiteY115" fmla="*/ 501747 h 692543"/>
                  <a:gd name="connsiteX116" fmla="*/ 482317 w 525748"/>
                  <a:gd name="connsiteY116" fmla="*/ 516605 h 692543"/>
                  <a:gd name="connsiteX117" fmla="*/ 500604 w 525748"/>
                  <a:gd name="connsiteY117" fmla="*/ 523463 h 692543"/>
                  <a:gd name="connsiteX118" fmla="*/ 493746 w 525748"/>
                  <a:gd name="connsiteY118" fmla="*/ 534892 h 692543"/>
                  <a:gd name="connsiteX119" fmla="*/ 478888 w 525748"/>
                  <a:gd name="connsiteY119" fmla="*/ 541750 h 692543"/>
                  <a:gd name="connsiteX120" fmla="*/ 475861 w 525748"/>
                  <a:gd name="connsiteY120" fmla="*/ 551838 h 692543"/>
                  <a:gd name="connsiteX121" fmla="*/ 453932 w 525748"/>
                  <a:gd name="connsiteY121" fmla="*/ 692543 h 692543"/>
                  <a:gd name="connsiteX0" fmla="*/ 217528 w 525748"/>
                  <a:gd name="connsiteY0" fmla="*/ 551838 h 551838"/>
                  <a:gd name="connsiteX1" fmla="*/ 185155 w 525748"/>
                  <a:gd name="connsiteY1" fmla="*/ 528034 h 551838"/>
                  <a:gd name="connsiteX2" fmla="*/ 179440 w 525748"/>
                  <a:gd name="connsiteY2" fmla="*/ 491461 h 551838"/>
                  <a:gd name="connsiteX3" fmla="*/ 153153 w 525748"/>
                  <a:gd name="connsiteY3" fmla="*/ 477745 h 551838"/>
                  <a:gd name="connsiteX4" fmla="*/ 155439 w 525748"/>
                  <a:gd name="connsiteY4" fmla="*/ 472031 h 551838"/>
                  <a:gd name="connsiteX5" fmla="*/ 161153 w 525748"/>
                  <a:gd name="connsiteY5" fmla="*/ 464030 h 551838"/>
                  <a:gd name="connsiteX6" fmla="*/ 177154 w 525748"/>
                  <a:gd name="connsiteY6" fmla="*/ 462887 h 551838"/>
                  <a:gd name="connsiteX7" fmla="*/ 180583 w 525748"/>
                  <a:gd name="connsiteY7" fmla="*/ 445743 h 551838"/>
                  <a:gd name="connsiteX8" fmla="*/ 177154 w 525748"/>
                  <a:gd name="connsiteY8" fmla="*/ 441172 h 551838"/>
                  <a:gd name="connsiteX9" fmla="*/ 162296 w 525748"/>
                  <a:gd name="connsiteY9" fmla="*/ 435457 h 551838"/>
                  <a:gd name="connsiteX10" fmla="*/ 161153 w 525748"/>
                  <a:gd name="connsiteY10" fmla="*/ 424028 h 551838"/>
                  <a:gd name="connsiteX11" fmla="*/ 145152 w 525748"/>
                  <a:gd name="connsiteY11" fmla="*/ 424028 h 551838"/>
                  <a:gd name="connsiteX12" fmla="*/ 142866 w 525748"/>
                  <a:gd name="connsiteY12" fmla="*/ 414884 h 551838"/>
                  <a:gd name="connsiteX13" fmla="*/ 109721 w 525748"/>
                  <a:gd name="connsiteY13" fmla="*/ 396597 h 551838"/>
                  <a:gd name="connsiteX14" fmla="*/ 97149 w 525748"/>
                  <a:gd name="connsiteY14" fmla="*/ 397740 h 551838"/>
                  <a:gd name="connsiteX15" fmla="*/ 93720 w 525748"/>
                  <a:gd name="connsiteY15" fmla="*/ 389740 h 551838"/>
                  <a:gd name="connsiteX16" fmla="*/ 60575 w 525748"/>
                  <a:gd name="connsiteY16" fmla="*/ 364595 h 551838"/>
                  <a:gd name="connsiteX17" fmla="*/ 43431 w 525748"/>
                  <a:gd name="connsiteY17" fmla="*/ 333736 h 551838"/>
                  <a:gd name="connsiteX18" fmla="*/ 0 w 525748"/>
                  <a:gd name="connsiteY18" fmla="*/ 336022 h 551838"/>
                  <a:gd name="connsiteX19" fmla="*/ 2286 w 525748"/>
                  <a:gd name="connsiteY19" fmla="*/ 325736 h 551838"/>
                  <a:gd name="connsiteX20" fmla="*/ 2286 w 525748"/>
                  <a:gd name="connsiteY20" fmla="*/ 318878 h 551838"/>
                  <a:gd name="connsiteX21" fmla="*/ 8001 w 525748"/>
                  <a:gd name="connsiteY21" fmla="*/ 314306 h 551838"/>
                  <a:gd name="connsiteX22" fmla="*/ 13715 w 525748"/>
                  <a:gd name="connsiteY22" fmla="*/ 298305 h 551838"/>
                  <a:gd name="connsiteX23" fmla="*/ 25145 w 525748"/>
                  <a:gd name="connsiteY23" fmla="*/ 286876 h 551838"/>
                  <a:gd name="connsiteX24" fmla="*/ 9143 w 525748"/>
                  <a:gd name="connsiteY24" fmla="*/ 277732 h 551838"/>
                  <a:gd name="connsiteX25" fmla="*/ 21716 w 525748"/>
                  <a:gd name="connsiteY25" fmla="*/ 258303 h 551838"/>
                  <a:gd name="connsiteX26" fmla="*/ 46860 w 525748"/>
                  <a:gd name="connsiteY26" fmla="*/ 253731 h 551838"/>
                  <a:gd name="connsiteX27" fmla="*/ 56004 w 525748"/>
                  <a:gd name="connsiteY27" fmla="*/ 236587 h 551838"/>
                  <a:gd name="connsiteX28" fmla="*/ 50289 w 525748"/>
                  <a:gd name="connsiteY28" fmla="*/ 228586 h 551838"/>
                  <a:gd name="connsiteX29" fmla="*/ 43431 w 525748"/>
                  <a:gd name="connsiteY29" fmla="*/ 214871 h 551838"/>
                  <a:gd name="connsiteX30" fmla="*/ 16001 w 525748"/>
                  <a:gd name="connsiteY30" fmla="*/ 210299 h 551838"/>
                  <a:gd name="connsiteX31" fmla="*/ 22859 w 525748"/>
                  <a:gd name="connsiteY31" fmla="*/ 200013 h 551838"/>
                  <a:gd name="connsiteX32" fmla="*/ 46860 w 525748"/>
                  <a:gd name="connsiteY32" fmla="*/ 181726 h 551838"/>
                  <a:gd name="connsiteX33" fmla="*/ 38860 w 525748"/>
                  <a:gd name="connsiteY33" fmla="*/ 162296 h 551838"/>
                  <a:gd name="connsiteX34" fmla="*/ 61718 w 525748"/>
                  <a:gd name="connsiteY34" fmla="*/ 166868 h 551838"/>
                  <a:gd name="connsiteX35" fmla="*/ 73148 w 525748"/>
                  <a:gd name="connsiteY35" fmla="*/ 161153 h 551838"/>
                  <a:gd name="connsiteX36" fmla="*/ 67433 w 525748"/>
                  <a:gd name="connsiteY36" fmla="*/ 153153 h 551838"/>
                  <a:gd name="connsiteX37" fmla="*/ 72005 w 525748"/>
                  <a:gd name="connsiteY37" fmla="*/ 148581 h 551838"/>
                  <a:gd name="connsiteX38" fmla="*/ 68576 w 525748"/>
                  <a:gd name="connsiteY38" fmla="*/ 137152 h 551838"/>
                  <a:gd name="connsiteX39" fmla="*/ 45717 w 525748"/>
                  <a:gd name="connsiteY39" fmla="*/ 126865 h 551838"/>
                  <a:gd name="connsiteX40" fmla="*/ 46860 w 525748"/>
                  <a:gd name="connsiteY40" fmla="*/ 113150 h 551838"/>
                  <a:gd name="connsiteX41" fmla="*/ 37717 w 525748"/>
                  <a:gd name="connsiteY41" fmla="*/ 98292 h 551838"/>
                  <a:gd name="connsiteX42" fmla="*/ 26287 w 525748"/>
                  <a:gd name="connsiteY42" fmla="*/ 88006 h 551838"/>
                  <a:gd name="connsiteX43" fmla="*/ 4572 w 525748"/>
                  <a:gd name="connsiteY43" fmla="*/ 74291 h 551838"/>
                  <a:gd name="connsiteX44" fmla="*/ 10286 w 525748"/>
                  <a:gd name="connsiteY44" fmla="*/ 52575 h 551838"/>
                  <a:gd name="connsiteX45" fmla="*/ 21716 w 525748"/>
                  <a:gd name="connsiteY45" fmla="*/ 45717 h 551838"/>
                  <a:gd name="connsiteX46" fmla="*/ 24002 w 525748"/>
                  <a:gd name="connsiteY46" fmla="*/ 62861 h 551838"/>
                  <a:gd name="connsiteX47" fmla="*/ 42288 w 525748"/>
                  <a:gd name="connsiteY47" fmla="*/ 70862 h 551838"/>
                  <a:gd name="connsiteX48" fmla="*/ 56004 w 525748"/>
                  <a:gd name="connsiteY48" fmla="*/ 68576 h 551838"/>
                  <a:gd name="connsiteX49" fmla="*/ 68576 w 525748"/>
                  <a:gd name="connsiteY49" fmla="*/ 74291 h 551838"/>
                  <a:gd name="connsiteX50" fmla="*/ 84577 w 525748"/>
                  <a:gd name="connsiteY50" fmla="*/ 64004 h 551838"/>
                  <a:gd name="connsiteX51" fmla="*/ 89149 w 525748"/>
                  <a:gd name="connsiteY51" fmla="*/ 52575 h 551838"/>
                  <a:gd name="connsiteX52" fmla="*/ 98292 w 525748"/>
                  <a:gd name="connsiteY52" fmla="*/ 53718 h 551838"/>
                  <a:gd name="connsiteX53" fmla="*/ 131437 w 525748"/>
                  <a:gd name="connsiteY53" fmla="*/ 54861 h 551838"/>
                  <a:gd name="connsiteX54" fmla="*/ 146295 w 525748"/>
                  <a:gd name="connsiteY54" fmla="*/ 48003 h 551838"/>
                  <a:gd name="connsiteX55" fmla="*/ 160010 w 525748"/>
                  <a:gd name="connsiteY55" fmla="*/ 37717 h 551838"/>
                  <a:gd name="connsiteX56" fmla="*/ 196584 w 525748"/>
                  <a:gd name="connsiteY56" fmla="*/ 33145 h 551838"/>
                  <a:gd name="connsiteX57" fmla="*/ 200013 w 525748"/>
                  <a:gd name="connsiteY57" fmla="*/ 26288 h 551838"/>
                  <a:gd name="connsiteX58" fmla="*/ 221729 w 525748"/>
                  <a:gd name="connsiteY58" fmla="*/ 24002 h 551838"/>
                  <a:gd name="connsiteX59" fmla="*/ 236587 w 525748"/>
                  <a:gd name="connsiteY59" fmla="*/ 17144 h 551838"/>
                  <a:gd name="connsiteX60" fmla="*/ 243444 w 525748"/>
                  <a:gd name="connsiteY60" fmla="*/ 24002 h 551838"/>
                  <a:gd name="connsiteX61" fmla="*/ 245730 w 525748"/>
                  <a:gd name="connsiteY61" fmla="*/ 36574 h 551838"/>
                  <a:gd name="connsiteX62" fmla="*/ 267446 w 525748"/>
                  <a:gd name="connsiteY62" fmla="*/ 19430 h 551838"/>
                  <a:gd name="connsiteX63" fmla="*/ 278875 w 525748"/>
                  <a:gd name="connsiteY63" fmla="*/ 6858 h 551838"/>
                  <a:gd name="connsiteX64" fmla="*/ 329164 w 525748"/>
                  <a:gd name="connsiteY64" fmla="*/ 0 h 551838"/>
                  <a:gd name="connsiteX65" fmla="*/ 333736 w 525748"/>
                  <a:gd name="connsiteY65" fmla="*/ 21716 h 551838"/>
                  <a:gd name="connsiteX66" fmla="*/ 332593 w 525748"/>
                  <a:gd name="connsiteY66" fmla="*/ 35431 h 551838"/>
                  <a:gd name="connsiteX67" fmla="*/ 339450 w 525748"/>
                  <a:gd name="connsiteY67" fmla="*/ 70862 h 551838"/>
                  <a:gd name="connsiteX68" fmla="*/ 345165 w 525748"/>
                  <a:gd name="connsiteY68" fmla="*/ 78862 h 551838"/>
                  <a:gd name="connsiteX69" fmla="*/ 356594 w 525748"/>
                  <a:gd name="connsiteY69" fmla="*/ 72005 h 551838"/>
                  <a:gd name="connsiteX70" fmla="*/ 366881 w 525748"/>
                  <a:gd name="connsiteY70" fmla="*/ 82291 h 551838"/>
                  <a:gd name="connsiteX71" fmla="*/ 366881 w 525748"/>
                  <a:gd name="connsiteY71" fmla="*/ 106293 h 551838"/>
                  <a:gd name="connsiteX72" fmla="*/ 354309 w 525748"/>
                  <a:gd name="connsiteY72" fmla="*/ 115436 h 551838"/>
                  <a:gd name="connsiteX73" fmla="*/ 346308 w 525748"/>
                  <a:gd name="connsiteY73" fmla="*/ 108579 h 551838"/>
                  <a:gd name="connsiteX74" fmla="*/ 328021 w 525748"/>
                  <a:gd name="connsiteY74" fmla="*/ 112007 h 551838"/>
                  <a:gd name="connsiteX75" fmla="*/ 318878 w 525748"/>
                  <a:gd name="connsiteY75" fmla="*/ 118865 h 551838"/>
                  <a:gd name="connsiteX76" fmla="*/ 321164 w 525748"/>
                  <a:gd name="connsiteY76" fmla="*/ 131437 h 551838"/>
                  <a:gd name="connsiteX77" fmla="*/ 315449 w 525748"/>
                  <a:gd name="connsiteY77" fmla="*/ 138295 h 551838"/>
                  <a:gd name="connsiteX78" fmla="*/ 304020 w 525748"/>
                  <a:gd name="connsiteY78" fmla="*/ 148581 h 551838"/>
                  <a:gd name="connsiteX79" fmla="*/ 300591 w 525748"/>
                  <a:gd name="connsiteY79" fmla="*/ 157725 h 551838"/>
                  <a:gd name="connsiteX80" fmla="*/ 293733 w 525748"/>
                  <a:gd name="connsiteY80" fmla="*/ 160010 h 551838"/>
                  <a:gd name="connsiteX81" fmla="*/ 285733 w 525748"/>
                  <a:gd name="connsiteY81" fmla="*/ 182869 h 551838"/>
                  <a:gd name="connsiteX82" fmla="*/ 268589 w 525748"/>
                  <a:gd name="connsiteY82" fmla="*/ 189727 h 551838"/>
                  <a:gd name="connsiteX83" fmla="*/ 267446 w 525748"/>
                  <a:gd name="connsiteY83" fmla="*/ 206871 h 551838"/>
                  <a:gd name="connsiteX84" fmla="*/ 298305 w 525748"/>
                  <a:gd name="connsiteY84" fmla="*/ 234301 h 551838"/>
                  <a:gd name="connsiteX85" fmla="*/ 294876 w 525748"/>
                  <a:gd name="connsiteY85" fmla="*/ 248016 h 551838"/>
                  <a:gd name="connsiteX86" fmla="*/ 312020 w 525748"/>
                  <a:gd name="connsiteY86" fmla="*/ 250302 h 551838"/>
                  <a:gd name="connsiteX87" fmla="*/ 321164 w 525748"/>
                  <a:gd name="connsiteY87" fmla="*/ 269732 h 551838"/>
                  <a:gd name="connsiteX88" fmla="*/ 321164 w 525748"/>
                  <a:gd name="connsiteY88" fmla="*/ 291448 h 551838"/>
                  <a:gd name="connsiteX89" fmla="*/ 310877 w 525748"/>
                  <a:gd name="connsiteY89" fmla="*/ 293733 h 551838"/>
                  <a:gd name="connsiteX90" fmla="*/ 302877 w 525748"/>
                  <a:gd name="connsiteY90" fmla="*/ 322307 h 551838"/>
                  <a:gd name="connsiteX91" fmla="*/ 313163 w 525748"/>
                  <a:gd name="connsiteY91" fmla="*/ 331450 h 551838"/>
                  <a:gd name="connsiteX92" fmla="*/ 315449 w 525748"/>
                  <a:gd name="connsiteY92" fmla="*/ 346308 h 551838"/>
                  <a:gd name="connsiteX93" fmla="*/ 331450 w 525748"/>
                  <a:gd name="connsiteY93" fmla="*/ 336022 h 551838"/>
                  <a:gd name="connsiteX94" fmla="*/ 339450 w 525748"/>
                  <a:gd name="connsiteY94" fmla="*/ 323450 h 551838"/>
                  <a:gd name="connsiteX95" fmla="*/ 363452 w 525748"/>
                  <a:gd name="connsiteY95" fmla="*/ 323450 h 551838"/>
                  <a:gd name="connsiteX96" fmla="*/ 384025 w 525748"/>
                  <a:gd name="connsiteY96" fmla="*/ 330307 h 551838"/>
                  <a:gd name="connsiteX97" fmla="*/ 400026 w 525748"/>
                  <a:gd name="connsiteY97" fmla="*/ 328021 h 551838"/>
                  <a:gd name="connsiteX98" fmla="*/ 419456 w 525748"/>
                  <a:gd name="connsiteY98" fmla="*/ 320021 h 551838"/>
                  <a:gd name="connsiteX99" fmla="*/ 440028 w 525748"/>
                  <a:gd name="connsiteY99" fmla="*/ 324593 h 551838"/>
                  <a:gd name="connsiteX100" fmla="*/ 445743 w 525748"/>
                  <a:gd name="connsiteY100" fmla="*/ 310877 h 551838"/>
                  <a:gd name="connsiteX101" fmla="*/ 454886 w 525748"/>
                  <a:gd name="connsiteY101" fmla="*/ 315449 h 551838"/>
                  <a:gd name="connsiteX102" fmla="*/ 461744 w 525748"/>
                  <a:gd name="connsiteY102" fmla="*/ 336022 h 551838"/>
                  <a:gd name="connsiteX103" fmla="*/ 442314 w 525748"/>
                  <a:gd name="connsiteY103" fmla="*/ 341737 h 551838"/>
                  <a:gd name="connsiteX104" fmla="*/ 441171 w 525748"/>
                  <a:gd name="connsiteY104" fmla="*/ 377167 h 551838"/>
                  <a:gd name="connsiteX105" fmla="*/ 464030 w 525748"/>
                  <a:gd name="connsiteY105" fmla="*/ 390883 h 551838"/>
                  <a:gd name="connsiteX106" fmla="*/ 472030 w 525748"/>
                  <a:gd name="connsiteY106" fmla="*/ 416027 h 551838"/>
                  <a:gd name="connsiteX107" fmla="*/ 488031 w 525748"/>
                  <a:gd name="connsiteY107" fmla="*/ 421742 h 551838"/>
                  <a:gd name="connsiteX108" fmla="*/ 489174 w 525748"/>
                  <a:gd name="connsiteY108" fmla="*/ 433171 h 551838"/>
                  <a:gd name="connsiteX109" fmla="*/ 505175 w 525748"/>
                  <a:gd name="connsiteY109" fmla="*/ 437743 h 551838"/>
                  <a:gd name="connsiteX110" fmla="*/ 509747 w 525748"/>
                  <a:gd name="connsiteY110" fmla="*/ 429742 h 551838"/>
                  <a:gd name="connsiteX111" fmla="*/ 525748 w 525748"/>
                  <a:gd name="connsiteY111" fmla="*/ 440029 h 551838"/>
                  <a:gd name="connsiteX112" fmla="*/ 513176 w 525748"/>
                  <a:gd name="connsiteY112" fmla="*/ 457173 h 551838"/>
                  <a:gd name="connsiteX113" fmla="*/ 515462 w 525748"/>
                  <a:gd name="connsiteY113" fmla="*/ 483460 h 551838"/>
                  <a:gd name="connsiteX114" fmla="*/ 489174 w 525748"/>
                  <a:gd name="connsiteY114" fmla="*/ 489175 h 551838"/>
                  <a:gd name="connsiteX115" fmla="*/ 492603 w 525748"/>
                  <a:gd name="connsiteY115" fmla="*/ 501747 h 551838"/>
                  <a:gd name="connsiteX116" fmla="*/ 482317 w 525748"/>
                  <a:gd name="connsiteY116" fmla="*/ 516605 h 551838"/>
                  <a:gd name="connsiteX117" fmla="*/ 500604 w 525748"/>
                  <a:gd name="connsiteY117" fmla="*/ 523463 h 551838"/>
                  <a:gd name="connsiteX118" fmla="*/ 493746 w 525748"/>
                  <a:gd name="connsiteY118" fmla="*/ 534892 h 551838"/>
                  <a:gd name="connsiteX119" fmla="*/ 478888 w 525748"/>
                  <a:gd name="connsiteY119" fmla="*/ 541750 h 551838"/>
                  <a:gd name="connsiteX120" fmla="*/ 475861 w 525748"/>
                  <a:gd name="connsiteY120" fmla="*/ 551838 h 551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</a:cxnLst>
                <a:rect l="l" t="t" r="r" b="b"/>
                <a:pathLst>
                  <a:path w="525748" h="551838">
                    <a:moveTo>
                      <a:pt x="217528" y="551838"/>
                    </a:moveTo>
                    <a:lnTo>
                      <a:pt x="185155" y="528034"/>
                    </a:lnTo>
                    <a:lnTo>
                      <a:pt x="179440" y="491461"/>
                    </a:lnTo>
                    <a:lnTo>
                      <a:pt x="153153" y="477745"/>
                    </a:lnTo>
                    <a:lnTo>
                      <a:pt x="155439" y="472031"/>
                    </a:lnTo>
                    <a:lnTo>
                      <a:pt x="161153" y="464030"/>
                    </a:lnTo>
                    <a:lnTo>
                      <a:pt x="177154" y="462887"/>
                    </a:lnTo>
                    <a:lnTo>
                      <a:pt x="180583" y="445743"/>
                    </a:lnTo>
                    <a:lnTo>
                      <a:pt x="177154" y="441172"/>
                    </a:lnTo>
                    <a:lnTo>
                      <a:pt x="162296" y="435457"/>
                    </a:lnTo>
                    <a:lnTo>
                      <a:pt x="161153" y="424028"/>
                    </a:lnTo>
                    <a:lnTo>
                      <a:pt x="145152" y="424028"/>
                    </a:lnTo>
                    <a:lnTo>
                      <a:pt x="142866" y="414884"/>
                    </a:lnTo>
                    <a:lnTo>
                      <a:pt x="109721" y="396597"/>
                    </a:lnTo>
                    <a:lnTo>
                      <a:pt x="97149" y="397740"/>
                    </a:lnTo>
                    <a:lnTo>
                      <a:pt x="93720" y="389740"/>
                    </a:lnTo>
                    <a:lnTo>
                      <a:pt x="60575" y="364595"/>
                    </a:lnTo>
                    <a:lnTo>
                      <a:pt x="43431" y="333736"/>
                    </a:lnTo>
                    <a:lnTo>
                      <a:pt x="0" y="336022"/>
                    </a:lnTo>
                    <a:lnTo>
                      <a:pt x="2286" y="325736"/>
                    </a:lnTo>
                    <a:lnTo>
                      <a:pt x="2286" y="318878"/>
                    </a:lnTo>
                    <a:lnTo>
                      <a:pt x="8001" y="314306"/>
                    </a:lnTo>
                    <a:lnTo>
                      <a:pt x="13715" y="298305"/>
                    </a:lnTo>
                    <a:lnTo>
                      <a:pt x="25145" y="286876"/>
                    </a:lnTo>
                    <a:lnTo>
                      <a:pt x="9143" y="277732"/>
                    </a:lnTo>
                    <a:lnTo>
                      <a:pt x="21716" y="258303"/>
                    </a:lnTo>
                    <a:lnTo>
                      <a:pt x="46860" y="253731"/>
                    </a:lnTo>
                    <a:lnTo>
                      <a:pt x="56004" y="236587"/>
                    </a:lnTo>
                    <a:lnTo>
                      <a:pt x="50289" y="228586"/>
                    </a:lnTo>
                    <a:lnTo>
                      <a:pt x="43431" y="214871"/>
                    </a:lnTo>
                    <a:lnTo>
                      <a:pt x="16001" y="210299"/>
                    </a:lnTo>
                    <a:lnTo>
                      <a:pt x="22859" y="200013"/>
                    </a:lnTo>
                    <a:lnTo>
                      <a:pt x="46860" y="181726"/>
                    </a:lnTo>
                    <a:lnTo>
                      <a:pt x="38860" y="162296"/>
                    </a:lnTo>
                    <a:lnTo>
                      <a:pt x="61718" y="166868"/>
                    </a:lnTo>
                    <a:lnTo>
                      <a:pt x="73148" y="161153"/>
                    </a:lnTo>
                    <a:lnTo>
                      <a:pt x="67433" y="153153"/>
                    </a:lnTo>
                    <a:lnTo>
                      <a:pt x="72005" y="148581"/>
                    </a:lnTo>
                    <a:lnTo>
                      <a:pt x="68576" y="137152"/>
                    </a:lnTo>
                    <a:lnTo>
                      <a:pt x="45717" y="126865"/>
                    </a:lnTo>
                    <a:lnTo>
                      <a:pt x="46860" y="113150"/>
                    </a:lnTo>
                    <a:lnTo>
                      <a:pt x="37717" y="98292"/>
                    </a:lnTo>
                    <a:lnTo>
                      <a:pt x="26287" y="88006"/>
                    </a:lnTo>
                    <a:lnTo>
                      <a:pt x="4572" y="74291"/>
                    </a:lnTo>
                    <a:lnTo>
                      <a:pt x="10286" y="52575"/>
                    </a:lnTo>
                    <a:lnTo>
                      <a:pt x="21716" y="45717"/>
                    </a:lnTo>
                    <a:lnTo>
                      <a:pt x="24002" y="62861"/>
                    </a:lnTo>
                    <a:lnTo>
                      <a:pt x="42288" y="70862"/>
                    </a:lnTo>
                    <a:lnTo>
                      <a:pt x="56004" y="68576"/>
                    </a:lnTo>
                    <a:lnTo>
                      <a:pt x="68576" y="74291"/>
                    </a:lnTo>
                    <a:lnTo>
                      <a:pt x="84577" y="64004"/>
                    </a:lnTo>
                    <a:lnTo>
                      <a:pt x="89149" y="52575"/>
                    </a:lnTo>
                    <a:lnTo>
                      <a:pt x="98292" y="53718"/>
                    </a:lnTo>
                    <a:lnTo>
                      <a:pt x="131437" y="54861"/>
                    </a:lnTo>
                    <a:lnTo>
                      <a:pt x="146295" y="48003"/>
                    </a:lnTo>
                    <a:lnTo>
                      <a:pt x="160010" y="37717"/>
                    </a:lnTo>
                    <a:lnTo>
                      <a:pt x="196584" y="33145"/>
                    </a:lnTo>
                    <a:lnTo>
                      <a:pt x="200013" y="26288"/>
                    </a:lnTo>
                    <a:lnTo>
                      <a:pt x="221729" y="24002"/>
                    </a:lnTo>
                    <a:lnTo>
                      <a:pt x="236587" y="17144"/>
                    </a:lnTo>
                    <a:lnTo>
                      <a:pt x="243444" y="24002"/>
                    </a:lnTo>
                    <a:lnTo>
                      <a:pt x="245730" y="36574"/>
                    </a:lnTo>
                    <a:lnTo>
                      <a:pt x="267446" y="19430"/>
                    </a:lnTo>
                    <a:lnTo>
                      <a:pt x="278875" y="6858"/>
                    </a:lnTo>
                    <a:lnTo>
                      <a:pt x="329164" y="0"/>
                    </a:lnTo>
                    <a:lnTo>
                      <a:pt x="333736" y="21716"/>
                    </a:lnTo>
                    <a:lnTo>
                      <a:pt x="332593" y="35431"/>
                    </a:lnTo>
                    <a:lnTo>
                      <a:pt x="339450" y="70862"/>
                    </a:lnTo>
                    <a:lnTo>
                      <a:pt x="345165" y="78862"/>
                    </a:lnTo>
                    <a:lnTo>
                      <a:pt x="356594" y="72005"/>
                    </a:lnTo>
                    <a:lnTo>
                      <a:pt x="366881" y="82291"/>
                    </a:lnTo>
                    <a:lnTo>
                      <a:pt x="366881" y="106293"/>
                    </a:lnTo>
                    <a:lnTo>
                      <a:pt x="354309" y="115436"/>
                    </a:lnTo>
                    <a:lnTo>
                      <a:pt x="346308" y="108579"/>
                    </a:lnTo>
                    <a:lnTo>
                      <a:pt x="328021" y="112007"/>
                    </a:lnTo>
                    <a:lnTo>
                      <a:pt x="318878" y="118865"/>
                    </a:lnTo>
                    <a:lnTo>
                      <a:pt x="321164" y="131437"/>
                    </a:lnTo>
                    <a:lnTo>
                      <a:pt x="315449" y="138295"/>
                    </a:lnTo>
                    <a:lnTo>
                      <a:pt x="304020" y="148581"/>
                    </a:lnTo>
                    <a:lnTo>
                      <a:pt x="300591" y="157725"/>
                    </a:lnTo>
                    <a:lnTo>
                      <a:pt x="293733" y="160010"/>
                    </a:lnTo>
                    <a:lnTo>
                      <a:pt x="285733" y="182869"/>
                    </a:lnTo>
                    <a:lnTo>
                      <a:pt x="268589" y="189727"/>
                    </a:lnTo>
                    <a:lnTo>
                      <a:pt x="267446" y="206871"/>
                    </a:lnTo>
                    <a:lnTo>
                      <a:pt x="298305" y="234301"/>
                    </a:lnTo>
                    <a:lnTo>
                      <a:pt x="294876" y="248016"/>
                    </a:lnTo>
                    <a:lnTo>
                      <a:pt x="312020" y="250302"/>
                    </a:lnTo>
                    <a:lnTo>
                      <a:pt x="321164" y="269732"/>
                    </a:lnTo>
                    <a:lnTo>
                      <a:pt x="321164" y="291448"/>
                    </a:lnTo>
                    <a:lnTo>
                      <a:pt x="310877" y="293733"/>
                    </a:lnTo>
                    <a:lnTo>
                      <a:pt x="302877" y="322307"/>
                    </a:lnTo>
                    <a:lnTo>
                      <a:pt x="313163" y="331450"/>
                    </a:lnTo>
                    <a:lnTo>
                      <a:pt x="315449" y="346308"/>
                    </a:lnTo>
                    <a:lnTo>
                      <a:pt x="331450" y="336022"/>
                    </a:lnTo>
                    <a:lnTo>
                      <a:pt x="339450" y="323450"/>
                    </a:lnTo>
                    <a:lnTo>
                      <a:pt x="363452" y="323450"/>
                    </a:lnTo>
                    <a:lnTo>
                      <a:pt x="384025" y="330307"/>
                    </a:lnTo>
                    <a:lnTo>
                      <a:pt x="400026" y="328021"/>
                    </a:lnTo>
                    <a:lnTo>
                      <a:pt x="419456" y="320021"/>
                    </a:lnTo>
                    <a:lnTo>
                      <a:pt x="440028" y="324593"/>
                    </a:lnTo>
                    <a:lnTo>
                      <a:pt x="445743" y="310877"/>
                    </a:lnTo>
                    <a:lnTo>
                      <a:pt x="454886" y="315449"/>
                    </a:lnTo>
                    <a:lnTo>
                      <a:pt x="461744" y="336022"/>
                    </a:lnTo>
                    <a:lnTo>
                      <a:pt x="442314" y="341737"/>
                    </a:lnTo>
                    <a:lnTo>
                      <a:pt x="441171" y="377167"/>
                    </a:lnTo>
                    <a:lnTo>
                      <a:pt x="464030" y="390883"/>
                    </a:lnTo>
                    <a:lnTo>
                      <a:pt x="472030" y="416027"/>
                    </a:lnTo>
                    <a:lnTo>
                      <a:pt x="488031" y="421742"/>
                    </a:lnTo>
                    <a:lnTo>
                      <a:pt x="489174" y="433171"/>
                    </a:lnTo>
                    <a:lnTo>
                      <a:pt x="505175" y="437743"/>
                    </a:lnTo>
                    <a:lnTo>
                      <a:pt x="509747" y="429742"/>
                    </a:lnTo>
                    <a:lnTo>
                      <a:pt x="525748" y="440029"/>
                    </a:lnTo>
                    <a:lnTo>
                      <a:pt x="513176" y="457173"/>
                    </a:lnTo>
                    <a:lnTo>
                      <a:pt x="515462" y="483460"/>
                    </a:lnTo>
                    <a:lnTo>
                      <a:pt x="489174" y="489175"/>
                    </a:lnTo>
                    <a:lnTo>
                      <a:pt x="492603" y="501747"/>
                    </a:lnTo>
                    <a:lnTo>
                      <a:pt x="482317" y="516605"/>
                    </a:lnTo>
                    <a:lnTo>
                      <a:pt x="500604" y="523463"/>
                    </a:lnTo>
                    <a:lnTo>
                      <a:pt x="493746" y="534892"/>
                    </a:lnTo>
                    <a:lnTo>
                      <a:pt x="478888" y="541750"/>
                    </a:lnTo>
                    <a:lnTo>
                      <a:pt x="475861" y="55183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622291EA-4795-E421-6A6B-247F2ABCB354}"/>
                  </a:ext>
                </a:extLst>
              </p:cNvPr>
              <p:cNvSpPr/>
              <p:nvPr/>
            </p:nvSpPr>
            <p:spPr>
              <a:xfrm>
                <a:off x="2312047" y="2148720"/>
                <a:ext cx="918917" cy="705187"/>
              </a:xfrm>
              <a:custGeom>
                <a:avLst/>
                <a:gdLst>
                  <a:gd name="connsiteX0" fmla="*/ 2279652 w 5105400"/>
                  <a:gd name="connsiteY0" fmla="*/ 0 h 3917950"/>
                  <a:gd name="connsiteX1" fmla="*/ 2343152 w 5105400"/>
                  <a:gd name="connsiteY1" fmla="*/ 177800 h 3917950"/>
                  <a:gd name="connsiteX2" fmla="*/ 2330452 w 5105400"/>
                  <a:gd name="connsiteY2" fmla="*/ 234950 h 3917950"/>
                  <a:gd name="connsiteX3" fmla="*/ 2343152 w 5105400"/>
                  <a:gd name="connsiteY3" fmla="*/ 298450 h 3917950"/>
                  <a:gd name="connsiteX4" fmla="*/ 2413000 w 5105400"/>
                  <a:gd name="connsiteY4" fmla="*/ 355600 h 3917950"/>
                  <a:gd name="connsiteX5" fmla="*/ 2419352 w 5105400"/>
                  <a:gd name="connsiteY5" fmla="*/ 457200 h 3917950"/>
                  <a:gd name="connsiteX6" fmla="*/ 2406652 w 5105400"/>
                  <a:gd name="connsiteY6" fmla="*/ 501650 h 3917950"/>
                  <a:gd name="connsiteX7" fmla="*/ 2393952 w 5105400"/>
                  <a:gd name="connsiteY7" fmla="*/ 628650 h 3917950"/>
                  <a:gd name="connsiteX8" fmla="*/ 2355852 w 5105400"/>
                  <a:gd name="connsiteY8" fmla="*/ 692150 h 3917950"/>
                  <a:gd name="connsiteX9" fmla="*/ 2393952 w 5105400"/>
                  <a:gd name="connsiteY9" fmla="*/ 793750 h 3917950"/>
                  <a:gd name="connsiteX10" fmla="*/ 2374904 w 5105400"/>
                  <a:gd name="connsiteY10" fmla="*/ 920750 h 3917950"/>
                  <a:gd name="connsiteX11" fmla="*/ 2292352 w 5105400"/>
                  <a:gd name="connsiteY11" fmla="*/ 990600 h 3917950"/>
                  <a:gd name="connsiteX12" fmla="*/ 2400304 w 5105400"/>
                  <a:gd name="connsiteY12" fmla="*/ 1060450 h 3917950"/>
                  <a:gd name="connsiteX13" fmla="*/ 2406652 w 5105400"/>
                  <a:gd name="connsiteY13" fmla="*/ 1212850 h 3917950"/>
                  <a:gd name="connsiteX14" fmla="*/ 2489200 w 5105400"/>
                  <a:gd name="connsiteY14" fmla="*/ 1270000 h 3917950"/>
                  <a:gd name="connsiteX15" fmla="*/ 2597152 w 5105400"/>
                  <a:gd name="connsiteY15" fmla="*/ 1168400 h 3917950"/>
                  <a:gd name="connsiteX16" fmla="*/ 2749552 w 5105400"/>
                  <a:gd name="connsiteY16" fmla="*/ 1276350 h 3917950"/>
                  <a:gd name="connsiteX17" fmla="*/ 2698752 w 5105400"/>
                  <a:gd name="connsiteY17" fmla="*/ 1416050 h 3917950"/>
                  <a:gd name="connsiteX18" fmla="*/ 2794000 w 5105400"/>
                  <a:gd name="connsiteY18" fmla="*/ 1543050 h 3917950"/>
                  <a:gd name="connsiteX19" fmla="*/ 2800352 w 5105400"/>
                  <a:gd name="connsiteY19" fmla="*/ 1631950 h 3917950"/>
                  <a:gd name="connsiteX20" fmla="*/ 2876552 w 5105400"/>
                  <a:gd name="connsiteY20" fmla="*/ 1651000 h 3917950"/>
                  <a:gd name="connsiteX21" fmla="*/ 2895600 w 5105400"/>
                  <a:gd name="connsiteY21" fmla="*/ 1733550 h 3917950"/>
                  <a:gd name="connsiteX22" fmla="*/ 3111504 w 5105400"/>
                  <a:gd name="connsiteY22" fmla="*/ 1758950 h 3917950"/>
                  <a:gd name="connsiteX23" fmla="*/ 3232152 w 5105400"/>
                  <a:gd name="connsiteY23" fmla="*/ 1638300 h 3917950"/>
                  <a:gd name="connsiteX24" fmla="*/ 3213104 w 5105400"/>
                  <a:gd name="connsiteY24" fmla="*/ 1536700 h 3917950"/>
                  <a:gd name="connsiteX25" fmla="*/ 3181352 w 5105400"/>
                  <a:gd name="connsiteY25" fmla="*/ 1466850 h 3917950"/>
                  <a:gd name="connsiteX26" fmla="*/ 3194052 w 5105400"/>
                  <a:gd name="connsiteY26" fmla="*/ 1295400 h 3917950"/>
                  <a:gd name="connsiteX27" fmla="*/ 3162304 w 5105400"/>
                  <a:gd name="connsiteY27" fmla="*/ 1212850 h 3917950"/>
                  <a:gd name="connsiteX28" fmla="*/ 3244852 w 5105400"/>
                  <a:gd name="connsiteY28" fmla="*/ 1149350 h 3917950"/>
                  <a:gd name="connsiteX29" fmla="*/ 3257552 w 5105400"/>
                  <a:gd name="connsiteY29" fmla="*/ 850900 h 3917950"/>
                  <a:gd name="connsiteX30" fmla="*/ 3378200 w 5105400"/>
                  <a:gd name="connsiteY30" fmla="*/ 742950 h 3917950"/>
                  <a:gd name="connsiteX31" fmla="*/ 3467104 w 5105400"/>
                  <a:gd name="connsiteY31" fmla="*/ 812800 h 3917950"/>
                  <a:gd name="connsiteX32" fmla="*/ 3479800 w 5105400"/>
                  <a:gd name="connsiteY32" fmla="*/ 914400 h 3917950"/>
                  <a:gd name="connsiteX33" fmla="*/ 3657600 w 5105400"/>
                  <a:gd name="connsiteY33" fmla="*/ 946150 h 3917950"/>
                  <a:gd name="connsiteX34" fmla="*/ 3689352 w 5105400"/>
                  <a:gd name="connsiteY34" fmla="*/ 1035050 h 3917950"/>
                  <a:gd name="connsiteX35" fmla="*/ 3867152 w 5105400"/>
                  <a:gd name="connsiteY35" fmla="*/ 1028700 h 3917950"/>
                  <a:gd name="connsiteX36" fmla="*/ 4000504 w 5105400"/>
                  <a:gd name="connsiteY36" fmla="*/ 977900 h 3917950"/>
                  <a:gd name="connsiteX37" fmla="*/ 4146552 w 5105400"/>
                  <a:gd name="connsiteY37" fmla="*/ 990600 h 3917950"/>
                  <a:gd name="connsiteX38" fmla="*/ 4235452 w 5105400"/>
                  <a:gd name="connsiteY38" fmla="*/ 939800 h 3917950"/>
                  <a:gd name="connsiteX39" fmla="*/ 4298952 w 5105400"/>
                  <a:gd name="connsiteY39" fmla="*/ 984250 h 3917950"/>
                  <a:gd name="connsiteX40" fmla="*/ 4432304 w 5105400"/>
                  <a:gd name="connsiteY40" fmla="*/ 908050 h 3917950"/>
                  <a:gd name="connsiteX41" fmla="*/ 4654552 w 5105400"/>
                  <a:gd name="connsiteY41" fmla="*/ 927100 h 3917950"/>
                  <a:gd name="connsiteX42" fmla="*/ 4699000 w 5105400"/>
                  <a:gd name="connsiteY42" fmla="*/ 1187450 h 3917950"/>
                  <a:gd name="connsiteX43" fmla="*/ 4654552 w 5105400"/>
                  <a:gd name="connsiteY43" fmla="*/ 1308100 h 3917950"/>
                  <a:gd name="connsiteX44" fmla="*/ 4572000 w 5105400"/>
                  <a:gd name="connsiteY44" fmla="*/ 1447800 h 3917950"/>
                  <a:gd name="connsiteX45" fmla="*/ 4591052 w 5105400"/>
                  <a:gd name="connsiteY45" fmla="*/ 1524000 h 3917950"/>
                  <a:gd name="connsiteX46" fmla="*/ 4597400 w 5105400"/>
                  <a:gd name="connsiteY46" fmla="*/ 1631950 h 3917950"/>
                  <a:gd name="connsiteX47" fmla="*/ 4686304 w 5105400"/>
                  <a:gd name="connsiteY47" fmla="*/ 1720850 h 3917950"/>
                  <a:gd name="connsiteX48" fmla="*/ 4724400 w 5105400"/>
                  <a:gd name="connsiteY48" fmla="*/ 1733550 h 3917950"/>
                  <a:gd name="connsiteX49" fmla="*/ 4775200 w 5105400"/>
                  <a:gd name="connsiteY49" fmla="*/ 1847850 h 3917950"/>
                  <a:gd name="connsiteX50" fmla="*/ 4870452 w 5105400"/>
                  <a:gd name="connsiteY50" fmla="*/ 1854200 h 3917950"/>
                  <a:gd name="connsiteX51" fmla="*/ 4984752 w 5105400"/>
                  <a:gd name="connsiteY51" fmla="*/ 1854200 h 3917950"/>
                  <a:gd name="connsiteX52" fmla="*/ 4895852 w 5105400"/>
                  <a:gd name="connsiteY52" fmla="*/ 2063750 h 3917950"/>
                  <a:gd name="connsiteX53" fmla="*/ 4902200 w 5105400"/>
                  <a:gd name="connsiteY53" fmla="*/ 2235200 h 3917950"/>
                  <a:gd name="connsiteX54" fmla="*/ 4940304 w 5105400"/>
                  <a:gd name="connsiteY54" fmla="*/ 2254250 h 3917950"/>
                  <a:gd name="connsiteX55" fmla="*/ 4953000 w 5105400"/>
                  <a:gd name="connsiteY55" fmla="*/ 2381250 h 3917950"/>
                  <a:gd name="connsiteX56" fmla="*/ 4914904 w 5105400"/>
                  <a:gd name="connsiteY56" fmla="*/ 2413000 h 3917950"/>
                  <a:gd name="connsiteX57" fmla="*/ 4978400 w 5105400"/>
                  <a:gd name="connsiteY57" fmla="*/ 2514600 h 3917950"/>
                  <a:gd name="connsiteX58" fmla="*/ 5060952 w 5105400"/>
                  <a:gd name="connsiteY58" fmla="*/ 2520950 h 3917950"/>
                  <a:gd name="connsiteX59" fmla="*/ 5080000 w 5105400"/>
                  <a:gd name="connsiteY59" fmla="*/ 2565400 h 3917950"/>
                  <a:gd name="connsiteX60" fmla="*/ 5105400 w 5105400"/>
                  <a:gd name="connsiteY60" fmla="*/ 2597150 h 3917950"/>
                  <a:gd name="connsiteX61" fmla="*/ 5054600 w 5105400"/>
                  <a:gd name="connsiteY61" fmla="*/ 2870200 h 3917950"/>
                  <a:gd name="connsiteX62" fmla="*/ 4883152 w 5105400"/>
                  <a:gd name="connsiteY62" fmla="*/ 2959100 h 3917950"/>
                  <a:gd name="connsiteX63" fmla="*/ 4864104 w 5105400"/>
                  <a:gd name="connsiteY63" fmla="*/ 3048000 h 3917950"/>
                  <a:gd name="connsiteX64" fmla="*/ 4845052 w 5105400"/>
                  <a:gd name="connsiteY64" fmla="*/ 3206750 h 3917950"/>
                  <a:gd name="connsiteX65" fmla="*/ 4781552 w 5105400"/>
                  <a:gd name="connsiteY65" fmla="*/ 3282950 h 3917950"/>
                  <a:gd name="connsiteX66" fmla="*/ 4660904 w 5105400"/>
                  <a:gd name="connsiteY66" fmla="*/ 3340100 h 3917950"/>
                  <a:gd name="connsiteX67" fmla="*/ 4597400 w 5105400"/>
                  <a:gd name="connsiteY67" fmla="*/ 3517900 h 3917950"/>
                  <a:gd name="connsiteX68" fmla="*/ 4622800 w 5105400"/>
                  <a:gd name="connsiteY68" fmla="*/ 3663950 h 3917950"/>
                  <a:gd name="connsiteX69" fmla="*/ 4559304 w 5105400"/>
                  <a:gd name="connsiteY69" fmla="*/ 3676650 h 3917950"/>
                  <a:gd name="connsiteX70" fmla="*/ 4495800 w 5105400"/>
                  <a:gd name="connsiteY70" fmla="*/ 3632200 h 3917950"/>
                  <a:gd name="connsiteX71" fmla="*/ 4419600 w 5105400"/>
                  <a:gd name="connsiteY71" fmla="*/ 3676650 h 3917950"/>
                  <a:gd name="connsiteX72" fmla="*/ 4387852 w 5105400"/>
                  <a:gd name="connsiteY72" fmla="*/ 3765550 h 3917950"/>
                  <a:gd name="connsiteX73" fmla="*/ 4133852 w 5105400"/>
                  <a:gd name="connsiteY73" fmla="*/ 3854450 h 3917950"/>
                  <a:gd name="connsiteX74" fmla="*/ 3943352 w 5105400"/>
                  <a:gd name="connsiteY74" fmla="*/ 3689350 h 3917950"/>
                  <a:gd name="connsiteX75" fmla="*/ 3987800 w 5105400"/>
                  <a:gd name="connsiteY75" fmla="*/ 3644900 h 3917950"/>
                  <a:gd name="connsiteX76" fmla="*/ 3911600 w 5105400"/>
                  <a:gd name="connsiteY76" fmla="*/ 3575050 h 3917950"/>
                  <a:gd name="connsiteX77" fmla="*/ 3867152 w 5105400"/>
                  <a:gd name="connsiteY77" fmla="*/ 3575050 h 3917950"/>
                  <a:gd name="connsiteX78" fmla="*/ 3892552 w 5105400"/>
                  <a:gd name="connsiteY78" fmla="*/ 3409950 h 3917950"/>
                  <a:gd name="connsiteX79" fmla="*/ 3949704 w 5105400"/>
                  <a:gd name="connsiteY79" fmla="*/ 3295650 h 3917950"/>
                  <a:gd name="connsiteX80" fmla="*/ 3905252 w 5105400"/>
                  <a:gd name="connsiteY80" fmla="*/ 3079750 h 3917950"/>
                  <a:gd name="connsiteX81" fmla="*/ 3962400 w 5105400"/>
                  <a:gd name="connsiteY81" fmla="*/ 2965450 h 3917950"/>
                  <a:gd name="connsiteX82" fmla="*/ 3911600 w 5105400"/>
                  <a:gd name="connsiteY82" fmla="*/ 2921000 h 3917950"/>
                  <a:gd name="connsiteX83" fmla="*/ 3917952 w 5105400"/>
                  <a:gd name="connsiteY83" fmla="*/ 2825750 h 3917950"/>
                  <a:gd name="connsiteX84" fmla="*/ 4000504 w 5105400"/>
                  <a:gd name="connsiteY84" fmla="*/ 2743200 h 3917950"/>
                  <a:gd name="connsiteX85" fmla="*/ 3898904 w 5105400"/>
                  <a:gd name="connsiteY85" fmla="*/ 2527300 h 3917950"/>
                  <a:gd name="connsiteX86" fmla="*/ 4019552 w 5105400"/>
                  <a:gd name="connsiteY86" fmla="*/ 2317750 h 3917950"/>
                  <a:gd name="connsiteX87" fmla="*/ 4184652 w 5105400"/>
                  <a:gd name="connsiteY87" fmla="*/ 2343150 h 3917950"/>
                  <a:gd name="connsiteX88" fmla="*/ 4330704 w 5105400"/>
                  <a:gd name="connsiteY88" fmla="*/ 2324100 h 3917950"/>
                  <a:gd name="connsiteX89" fmla="*/ 4337052 w 5105400"/>
                  <a:gd name="connsiteY89" fmla="*/ 2197100 h 3917950"/>
                  <a:gd name="connsiteX90" fmla="*/ 4248152 w 5105400"/>
                  <a:gd name="connsiteY90" fmla="*/ 2127250 h 3917950"/>
                  <a:gd name="connsiteX91" fmla="*/ 4083052 w 5105400"/>
                  <a:gd name="connsiteY91" fmla="*/ 1949450 h 3917950"/>
                  <a:gd name="connsiteX92" fmla="*/ 3924304 w 5105400"/>
                  <a:gd name="connsiteY92" fmla="*/ 1911350 h 3917950"/>
                  <a:gd name="connsiteX93" fmla="*/ 3702052 w 5105400"/>
                  <a:gd name="connsiteY93" fmla="*/ 1892300 h 3917950"/>
                  <a:gd name="connsiteX94" fmla="*/ 3619504 w 5105400"/>
                  <a:gd name="connsiteY94" fmla="*/ 1955800 h 3917950"/>
                  <a:gd name="connsiteX95" fmla="*/ 3511552 w 5105400"/>
                  <a:gd name="connsiteY95" fmla="*/ 1987550 h 3917950"/>
                  <a:gd name="connsiteX96" fmla="*/ 3289304 w 5105400"/>
                  <a:gd name="connsiteY96" fmla="*/ 2012950 h 3917950"/>
                  <a:gd name="connsiteX97" fmla="*/ 3251200 w 5105400"/>
                  <a:gd name="connsiteY97" fmla="*/ 2159000 h 3917950"/>
                  <a:gd name="connsiteX98" fmla="*/ 3187704 w 5105400"/>
                  <a:gd name="connsiteY98" fmla="*/ 2247900 h 3917950"/>
                  <a:gd name="connsiteX99" fmla="*/ 3175000 w 5105400"/>
                  <a:gd name="connsiteY99" fmla="*/ 2362200 h 3917950"/>
                  <a:gd name="connsiteX100" fmla="*/ 3155952 w 5105400"/>
                  <a:gd name="connsiteY100" fmla="*/ 2501900 h 3917950"/>
                  <a:gd name="connsiteX101" fmla="*/ 2984504 w 5105400"/>
                  <a:gd name="connsiteY101" fmla="*/ 2559050 h 3917950"/>
                  <a:gd name="connsiteX102" fmla="*/ 2749552 w 5105400"/>
                  <a:gd name="connsiteY102" fmla="*/ 2673350 h 3917950"/>
                  <a:gd name="connsiteX103" fmla="*/ 2667000 w 5105400"/>
                  <a:gd name="connsiteY103" fmla="*/ 2768600 h 3917950"/>
                  <a:gd name="connsiteX104" fmla="*/ 2609852 w 5105400"/>
                  <a:gd name="connsiteY104" fmla="*/ 2946400 h 3917950"/>
                  <a:gd name="connsiteX105" fmla="*/ 2628904 w 5105400"/>
                  <a:gd name="connsiteY105" fmla="*/ 3079750 h 3917950"/>
                  <a:gd name="connsiteX106" fmla="*/ 2533652 w 5105400"/>
                  <a:gd name="connsiteY106" fmla="*/ 3225800 h 3917950"/>
                  <a:gd name="connsiteX107" fmla="*/ 2425704 w 5105400"/>
                  <a:gd name="connsiteY107" fmla="*/ 3340100 h 3917950"/>
                  <a:gd name="connsiteX108" fmla="*/ 2298704 w 5105400"/>
                  <a:gd name="connsiteY108" fmla="*/ 3397250 h 3917950"/>
                  <a:gd name="connsiteX109" fmla="*/ 2241552 w 5105400"/>
                  <a:gd name="connsiteY109" fmla="*/ 3486150 h 3917950"/>
                  <a:gd name="connsiteX110" fmla="*/ 2216152 w 5105400"/>
                  <a:gd name="connsiteY110" fmla="*/ 3663950 h 3917950"/>
                  <a:gd name="connsiteX111" fmla="*/ 2222504 w 5105400"/>
                  <a:gd name="connsiteY111" fmla="*/ 3765550 h 3917950"/>
                  <a:gd name="connsiteX112" fmla="*/ 2298704 w 5105400"/>
                  <a:gd name="connsiteY112" fmla="*/ 3848100 h 3917950"/>
                  <a:gd name="connsiteX113" fmla="*/ 2305052 w 5105400"/>
                  <a:gd name="connsiteY113" fmla="*/ 3917950 h 3917950"/>
                  <a:gd name="connsiteX114" fmla="*/ 2038352 w 5105400"/>
                  <a:gd name="connsiteY114" fmla="*/ 3822700 h 3917950"/>
                  <a:gd name="connsiteX115" fmla="*/ 1714504 w 5105400"/>
                  <a:gd name="connsiteY115" fmla="*/ 3695700 h 3917950"/>
                  <a:gd name="connsiteX116" fmla="*/ 1454152 w 5105400"/>
                  <a:gd name="connsiteY116" fmla="*/ 3644900 h 3917950"/>
                  <a:gd name="connsiteX117" fmla="*/ 1174752 w 5105400"/>
                  <a:gd name="connsiteY117" fmla="*/ 3676650 h 3917950"/>
                  <a:gd name="connsiteX118" fmla="*/ 939800 w 5105400"/>
                  <a:gd name="connsiteY118" fmla="*/ 3733800 h 3917950"/>
                  <a:gd name="connsiteX119" fmla="*/ 787400 w 5105400"/>
                  <a:gd name="connsiteY119" fmla="*/ 3663950 h 3917950"/>
                  <a:gd name="connsiteX120" fmla="*/ 393704 w 5105400"/>
                  <a:gd name="connsiteY120" fmla="*/ 3606800 h 3917950"/>
                  <a:gd name="connsiteX121" fmla="*/ 31752 w 5105400"/>
                  <a:gd name="connsiteY121" fmla="*/ 3613150 h 3917950"/>
                  <a:gd name="connsiteX122" fmla="*/ 44452 w 5105400"/>
                  <a:gd name="connsiteY122" fmla="*/ 3422650 h 3917950"/>
                  <a:gd name="connsiteX123" fmla="*/ 0 w 5105400"/>
                  <a:gd name="connsiteY123" fmla="*/ 3327400 h 3917950"/>
                  <a:gd name="connsiteX124" fmla="*/ 6352 w 5105400"/>
                  <a:gd name="connsiteY124" fmla="*/ 3225800 h 3917950"/>
                  <a:gd name="connsiteX125" fmla="*/ 69852 w 5105400"/>
                  <a:gd name="connsiteY125" fmla="*/ 3175000 h 3917950"/>
                  <a:gd name="connsiteX126" fmla="*/ 63504 w 5105400"/>
                  <a:gd name="connsiteY126" fmla="*/ 3060700 h 3917950"/>
                  <a:gd name="connsiteX127" fmla="*/ 177800 w 5105400"/>
                  <a:gd name="connsiteY127" fmla="*/ 2971800 h 3917950"/>
                  <a:gd name="connsiteX128" fmla="*/ 355600 w 5105400"/>
                  <a:gd name="connsiteY128" fmla="*/ 2946400 h 3917950"/>
                  <a:gd name="connsiteX129" fmla="*/ 374652 w 5105400"/>
                  <a:gd name="connsiteY129" fmla="*/ 2851150 h 3917950"/>
                  <a:gd name="connsiteX130" fmla="*/ 463552 w 5105400"/>
                  <a:gd name="connsiteY130" fmla="*/ 2851150 h 3917950"/>
                  <a:gd name="connsiteX131" fmla="*/ 495304 w 5105400"/>
                  <a:gd name="connsiteY131" fmla="*/ 2806700 h 3917950"/>
                  <a:gd name="connsiteX132" fmla="*/ 584200 w 5105400"/>
                  <a:gd name="connsiteY132" fmla="*/ 2584450 h 3917950"/>
                  <a:gd name="connsiteX133" fmla="*/ 666752 w 5105400"/>
                  <a:gd name="connsiteY133" fmla="*/ 2546350 h 3917950"/>
                  <a:gd name="connsiteX134" fmla="*/ 711200 w 5105400"/>
                  <a:gd name="connsiteY134" fmla="*/ 2495550 h 3917950"/>
                  <a:gd name="connsiteX135" fmla="*/ 692152 w 5105400"/>
                  <a:gd name="connsiteY135" fmla="*/ 2330450 h 3917950"/>
                  <a:gd name="connsiteX136" fmla="*/ 762000 w 5105400"/>
                  <a:gd name="connsiteY136" fmla="*/ 2222500 h 3917950"/>
                  <a:gd name="connsiteX137" fmla="*/ 920752 w 5105400"/>
                  <a:gd name="connsiteY137" fmla="*/ 2095500 h 3917950"/>
                  <a:gd name="connsiteX138" fmla="*/ 946152 w 5105400"/>
                  <a:gd name="connsiteY138" fmla="*/ 2025650 h 3917950"/>
                  <a:gd name="connsiteX139" fmla="*/ 984252 w 5105400"/>
                  <a:gd name="connsiteY139" fmla="*/ 2019300 h 3917950"/>
                  <a:gd name="connsiteX140" fmla="*/ 1016000 w 5105400"/>
                  <a:gd name="connsiteY140" fmla="*/ 1879600 h 3917950"/>
                  <a:gd name="connsiteX141" fmla="*/ 1060452 w 5105400"/>
                  <a:gd name="connsiteY141" fmla="*/ 1828800 h 3917950"/>
                  <a:gd name="connsiteX142" fmla="*/ 1060452 w 5105400"/>
                  <a:gd name="connsiteY142" fmla="*/ 1765300 h 3917950"/>
                  <a:gd name="connsiteX143" fmla="*/ 1035052 w 5105400"/>
                  <a:gd name="connsiteY143" fmla="*/ 1708150 h 3917950"/>
                  <a:gd name="connsiteX144" fmla="*/ 1103160 w 5105400"/>
                  <a:gd name="connsiteY144" fmla="*/ 1584324 h 3917950"/>
                  <a:gd name="connsiteX145" fmla="*/ 1241428 w 5105400"/>
                  <a:gd name="connsiteY145" fmla="*/ 1584324 h 3917950"/>
                  <a:gd name="connsiteX146" fmla="*/ 1250952 w 5105400"/>
                  <a:gd name="connsiteY146" fmla="*/ 1498600 h 3917950"/>
                  <a:gd name="connsiteX147" fmla="*/ 1270000 w 5105400"/>
                  <a:gd name="connsiteY147" fmla="*/ 1431924 h 3917950"/>
                  <a:gd name="connsiteX148" fmla="*/ 1384304 w 5105400"/>
                  <a:gd name="connsiteY148" fmla="*/ 1412876 h 3917950"/>
                  <a:gd name="connsiteX149" fmla="*/ 1412876 w 5105400"/>
                  <a:gd name="connsiteY149" fmla="*/ 1365250 h 3917950"/>
                  <a:gd name="connsiteX150" fmla="*/ 1536704 w 5105400"/>
                  <a:gd name="connsiteY150" fmla="*/ 1336676 h 3917950"/>
                  <a:gd name="connsiteX151" fmla="*/ 1584328 w 5105400"/>
                  <a:gd name="connsiteY151" fmla="*/ 1279524 h 3917950"/>
                  <a:gd name="connsiteX152" fmla="*/ 1679576 w 5105400"/>
                  <a:gd name="connsiteY152" fmla="*/ 1250950 h 3917950"/>
                  <a:gd name="connsiteX153" fmla="*/ 1717676 w 5105400"/>
                  <a:gd name="connsiteY153" fmla="*/ 1146176 h 3917950"/>
                  <a:gd name="connsiteX154" fmla="*/ 1812928 w 5105400"/>
                  <a:gd name="connsiteY154" fmla="*/ 1098550 h 3917950"/>
                  <a:gd name="connsiteX155" fmla="*/ 1889128 w 5105400"/>
                  <a:gd name="connsiteY155" fmla="*/ 1127124 h 3917950"/>
                  <a:gd name="connsiteX156" fmla="*/ 1898652 w 5105400"/>
                  <a:gd name="connsiteY156" fmla="*/ 1060450 h 3917950"/>
                  <a:gd name="connsiteX157" fmla="*/ 2032000 w 5105400"/>
                  <a:gd name="connsiteY157" fmla="*/ 1041400 h 3917950"/>
                  <a:gd name="connsiteX158" fmla="*/ 2060576 w 5105400"/>
                  <a:gd name="connsiteY158" fmla="*/ 917576 h 3917950"/>
                  <a:gd name="connsiteX159" fmla="*/ 1993904 w 5105400"/>
                  <a:gd name="connsiteY159" fmla="*/ 860424 h 3917950"/>
                  <a:gd name="connsiteX160" fmla="*/ 2003428 w 5105400"/>
                  <a:gd name="connsiteY160" fmla="*/ 812800 h 3917950"/>
                  <a:gd name="connsiteX161" fmla="*/ 1974852 w 5105400"/>
                  <a:gd name="connsiteY161" fmla="*/ 755650 h 3917950"/>
                  <a:gd name="connsiteX162" fmla="*/ 1984376 w 5105400"/>
                  <a:gd name="connsiteY162" fmla="*/ 688976 h 3917950"/>
                  <a:gd name="connsiteX163" fmla="*/ 2079628 w 5105400"/>
                  <a:gd name="connsiteY163" fmla="*/ 688976 h 3917950"/>
                  <a:gd name="connsiteX164" fmla="*/ 2098676 w 5105400"/>
                  <a:gd name="connsiteY164" fmla="*/ 546100 h 3917950"/>
                  <a:gd name="connsiteX165" fmla="*/ 2012952 w 5105400"/>
                  <a:gd name="connsiteY165" fmla="*/ 488950 h 3917950"/>
                  <a:gd name="connsiteX166" fmla="*/ 2070104 w 5105400"/>
                  <a:gd name="connsiteY166" fmla="*/ 336550 h 3917950"/>
                  <a:gd name="connsiteX167" fmla="*/ 2060576 w 5105400"/>
                  <a:gd name="connsiteY167" fmla="*/ 298450 h 3917950"/>
                  <a:gd name="connsiteX168" fmla="*/ 2108200 w 5105400"/>
                  <a:gd name="connsiteY168" fmla="*/ 222250 h 3917950"/>
                  <a:gd name="connsiteX169" fmla="*/ 2174876 w 5105400"/>
                  <a:gd name="connsiteY169" fmla="*/ 241300 h 3917950"/>
                  <a:gd name="connsiteX170" fmla="*/ 2222504 w 5105400"/>
                  <a:gd name="connsiteY170" fmla="*/ 146050 h 3917950"/>
                  <a:gd name="connsiteX171" fmla="*/ 2222504 w 5105400"/>
                  <a:gd name="connsiteY171" fmla="*/ 69850 h 3917950"/>
                  <a:gd name="connsiteX172" fmla="*/ 2270128 w 5105400"/>
                  <a:gd name="connsiteY172" fmla="*/ 3176 h 3917950"/>
                  <a:gd name="connsiteX173" fmla="*/ 2269688 w 5105400"/>
                  <a:gd name="connsiteY173" fmla="*/ 2360 h 39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5105400" h="3917950">
                    <a:moveTo>
                      <a:pt x="2279652" y="0"/>
                    </a:moveTo>
                    <a:lnTo>
                      <a:pt x="2343152" y="177800"/>
                    </a:lnTo>
                    <a:lnTo>
                      <a:pt x="2330452" y="234950"/>
                    </a:lnTo>
                    <a:lnTo>
                      <a:pt x="2343152" y="298450"/>
                    </a:lnTo>
                    <a:lnTo>
                      <a:pt x="2413000" y="355600"/>
                    </a:lnTo>
                    <a:lnTo>
                      <a:pt x="2419352" y="457200"/>
                    </a:lnTo>
                    <a:lnTo>
                      <a:pt x="2406652" y="501650"/>
                    </a:lnTo>
                    <a:lnTo>
                      <a:pt x="2393952" y="628650"/>
                    </a:lnTo>
                    <a:lnTo>
                      <a:pt x="2355852" y="692150"/>
                    </a:lnTo>
                    <a:lnTo>
                      <a:pt x="2393952" y="793750"/>
                    </a:lnTo>
                    <a:lnTo>
                      <a:pt x="2374904" y="920750"/>
                    </a:lnTo>
                    <a:lnTo>
                      <a:pt x="2292352" y="990600"/>
                    </a:lnTo>
                    <a:lnTo>
                      <a:pt x="2400304" y="1060450"/>
                    </a:lnTo>
                    <a:lnTo>
                      <a:pt x="2406652" y="1212850"/>
                    </a:lnTo>
                    <a:lnTo>
                      <a:pt x="2489200" y="1270000"/>
                    </a:lnTo>
                    <a:lnTo>
                      <a:pt x="2597152" y="1168400"/>
                    </a:lnTo>
                    <a:lnTo>
                      <a:pt x="2749552" y="1276350"/>
                    </a:lnTo>
                    <a:lnTo>
                      <a:pt x="2698752" y="1416050"/>
                    </a:lnTo>
                    <a:lnTo>
                      <a:pt x="2794000" y="1543050"/>
                    </a:lnTo>
                    <a:lnTo>
                      <a:pt x="2800352" y="1631950"/>
                    </a:lnTo>
                    <a:lnTo>
                      <a:pt x="2876552" y="1651000"/>
                    </a:lnTo>
                    <a:lnTo>
                      <a:pt x="2895600" y="1733550"/>
                    </a:lnTo>
                    <a:lnTo>
                      <a:pt x="3111504" y="1758950"/>
                    </a:lnTo>
                    <a:lnTo>
                      <a:pt x="3232152" y="1638300"/>
                    </a:lnTo>
                    <a:lnTo>
                      <a:pt x="3213104" y="1536700"/>
                    </a:lnTo>
                    <a:lnTo>
                      <a:pt x="3181352" y="1466850"/>
                    </a:lnTo>
                    <a:lnTo>
                      <a:pt x="3194052" y="1295400"/>
                    </a:lnTo>
                    <a:lnTo>
                      <a:pt x="3162304" y="1212850"/>
                    </a:lnTo>
                    <a:lnTo>
                      <a:pt x="3244852" y="1149350"/>
                    </a:lnTo>
                    <a:lnTo>
                      <a:pt x="3257552" y="850900"/>
                    </a:lnTo>
                    <a:lnTo>
                      <a:pt x="3378200" y="742950"/>
                    </a:lnTo>
                    <a:lnTo>
                      <a:pt x="3467104" y="812800"/>
                    </a:lnTo>
                    <a:lnTo>
                      <a:pt x="3479800" y="914400"/>
                    </a:lnTo>
                    <a:lnTo>
                      <a:pt x="3657600" y="946150"/>
                    </a:lnTo>
                    <a:lnTo>
                      <a:pt x="3689352" y="1035050"/>
                    </a:lnTo>
                    <a:lnTo>
                      <a:pt x="3867152" y="1028700"/>
                    </a:lnTo>
                    <a:lnTo>
                      <a:pt x="4000504" y="977900"/>
                    </a:lnTo>
                    <a:lnTo>
                      <a:pt x="4146552" y="990600"/>
                    </a:lnTo>
                    <a:lnTo>
                      <a:pt x="4235452" y="939800"/>
                    </a:lnTo>
                    <a:lnTo>
                      <a:pt x="4298952" y="984250"/>
                    </a:lnTo>
                    <a:lnTo>
                      <a:pt x="4432304" y="908050"/>
                    </a:lnTo>
                    <a:lnTo>
                      <a:pt x="4654552" y="927100"/>
                    </a:lnTo>
                    <a:lnTo>
                      <a:pt x="4699000" y="1187450"/>
                    </a:lnTo>
                    <a:lnTo>
                      <a:pt x="4654552" y="1308100"/>
                    </a:lnTo>
                    <a:lnTo>
                      <a:pt x="4572000" y="1447800"/>
                    </a:lnTo>
                    <a:lnTo>
                      <a:pt x="4591052" y="1524000"/>
                    </a:lnTo>
                    <a:lnTo>
                      <a:pt x="4597400" y="1631950"/>
                    </a:lnTo>
                    <a:lnTo>
                      <a:pt x="4686304" y="1720850"/>
                    </a:lnTo>
                    <a:lnTo>
                      <a:pt x="4724400" y="1733550"/>
                    </a:lnTo>
                    <a:lnTo>
                      <a:pt x="4775200" y="1847850"/>
                    </a:lnTo>
                    <a:lnTo>
                      <a:pt x="4870452" y="1854200"/>
                    </a:lnTo>
                    <a:lnTo>
                      <a:pt x="4984752" y="1854200"/>
                    </a:lnTo>
                    <a:lnTo>
                      <a:pt x="4895852" y="2063750"/>
                    </a:lnTo>
                    <a:lnTo>
                      <a:pt x="4902200" y="2235200"/>
                    </a:lnTo>
                    <a:lnTo>
                      <a:pt x="4940304" y="2254250"/>
                    </a:lnTo>
                    <a:lnTo>
                      <a:pt x="4953000" y="2381250"/>
                    </a:lnTo>
                    <a:lnTo>
                      <a:pt x="4914904" y="2413000"/>
                    </a:lnTo>
                    <a:lnTo>
                      <a:pt x="4978400" y="2514600"/>
                    </a:lnTo>
                    <a:lnTo>
                      <a:pt x="5060952" y="2520950"/>
                    </a:lnTo>
                    <a:lnTo>
                      <a:pt x="5080000" y="2565400"/>
                    </a:lnTo>
                    <a:lnTo>
                      <a:pt x="5105400" y="2597150"/>
                    </a:lnTo>
                    <a:lnTo>
                      <a:pt x="5054600" y="2870200"/>
                    </a:lnTo>
                    <a:lnTo>
                      <a:pt x="4883152" y="2959100"/>
                    </a:lnTo>
                    <a:lnTo>
                      <a:pt x="4864104" y="3048000"/>
                    </a:lnTo>
                    <a:lnTo>
                      <a:pt x="4845052" y="3206750"/>
                    </a:lnTo>
                    <a:lnTo>
                      <a:pt x="4781552" y="3282950"/>
                    </a:lnTo>
                    <a:lnTo>
                      <a:pt x="4660904" y="3340100"/>
                    </a:lnTo>
                    <a:lnTo>
                      <a:pt x="4597400" y="3517900"/>
                    </a:lnTo>
                    <a:lnTo>
                      <a:pt x="4622800" y="3663950"/>
                    </a:lnTo>
                    <a:lnTo>
                      <a:pt x="4559304" y="3676650"/>
                    </a:lnTo>
                    <a:lnTo>
                      <a:pt x="4495800" y="3632200"/>
                    </a:lnTo>
                    <a:lnTo>
                      <a:pt x="4419600" y="3676650"/>
                    </a:lnTo>
                    <a:lnTo>
                      <a:pt x="4387852" y="3765550"/>
                    </a:lnTo>
                    <a:lnTo>
                      <a:pt x="4133852" y="3854450"/>
                    </a:lnTo>
                    <a:lnTo>
                      <a:pt x="3943352" y="3689350"/>
                    </a:lnTo>
                    <a:lnTo>
                      <a:pt x="3987800" y="3644900"/>
                    </a:lnTo>
                    <a:lnTo>
                      <a:pt x="3911600" y="3575050"/>
                    </a:lnTo>
                    <a:lnTo>
                      <a:pt x="3867152" y="3575050"/>
                    </a:lnTo>
                    <a:lnTo>
                      <a:pt x="3892552" y="3409950"/>
                    </a:lnTo>
                    <a:lnTo>
                      <a:pt x="3949704" y="3295650"/>
                    </a:lnTo>
                    <a:lnTo>
                      <a:pt x="3905252" y="3079750"/>
                    </a:lnTo>
                    <a:lnTo>
                      <a:pt x="3962400" y="2965450"/>
                    </a:lnTo>
                    <a:lnTo>
                      <a:pt x="3911600" y="2921000"/>
                    </a:lnTo>
                    <a:lnTo>
                      <a:pt x="3917952" y="2825750"/>
                    </a:lnTo>
                    <a:lnTo>
                      <a:pt x="4000504" y="2743200"/>
                    </a:lnTo>
                    <a:lnTo>
                      <a:pt x="3898904" y="2527300"/>
                    </a:lnTo>
                    <a:lnTo>
                      <a:pt x="4019552" y="2317750"/>
                    </a:lnTo>
                    <a:lnTo>
                      <a:pt x="4184652" y="2343150"/>
                    </a:lnTo>
                    <a:lnTo>
                      <a:pt x="4330704" y="2324100"/>
                    </a:lnTo>
                    <a:lnTo>
                      <a:pt x="4337052" y="2197100"/>
                    </a:lnTo>
                    <a:lnTo>
                      <a:pt x="4248152" y="2127250"/>
                    </a:lnTo>
                    <a:lnTo>
                      <a:pt x="4083052" y="1949450"/>
                    </a:lnTo>
                    <a:lnTo>
                      <a:pt x="3924304" y="1911350"/>
                    </a:lnTo>
                    <a:lnTo>
                      <a:pt x="3702052" y="1892300"/>
                    </a:lnTo>
                    <a:lnTo>
                      <a:pt x="3619504" y="1955800"/>
                    </a:lnTo>
                    <a:lnTo>
                      <a:pt x="3511552" y="1987550"/>
                    </a:lnTo>
                    <a:lnTo>
                      <a:pt x="3289304" y="2012950"/>
                    </a:lnTo>
                    <a:lnTo>
                      <a:pt x="3251200" y="2159000"/>
                    </a:lnTo>
                    <a:lnTo>
                      <a:pt x="3187704" y="2247900"/>
                    </a:lnTo>
                    <a:lnTo>
                      <a:pt x="3175000" y="2362200"/>
                    </a:lnTo>
                    <a:lnTo>
                      <a:pt x="3155952" y="2501900"/>
                    </a:lnTo>
                    <a:lnTo>
                      <a:pt x="2984504" y="2559050"/>
                    </a:lnTo>
                    <a:lnTo>
                      <a:pt x="2749552" y="2673350"/>
                    </a:lnTo>
                    <a:lnTo>
                      <a:pt x="2667000" y="2768600"/>
                    </a:lnTo>
                    <a:lnTo>
                      <a:pt x="2609852" y="2946400"/>
                    </a:lnTo>
                    <a:lnTo>
                      <a:pt x="2628904" y="3079750"/>
                    </a:lnTo>
                    <a:lnTo>
                      <a:pt x="2533652" y="3225800"/>
                    </a:lnTo>
                    <a:lnTo>
                      <a:pt x="2425704" y="3340100"/>
                    </a:lnTo>
                    <a:lnTo>
                      <a:pt x="2298704" y="3397250"/>
                    </a:lnTo>
                    <a:lnTo>
                      <a:pt x="2241552" y="3486150"/>
                    </a:lnTo>
                    <a:lnTo>
                      <a:pt x="2216152" y="3663950"/>
                    </a:lnTo>
                    <a:lnTo>
                      <a:pt x="2222504" y="3765550"/>
                    </a:lnTo>
                    <a:lnTo>
                      <a:pt x="2298704" y="3848100"/>
                    </a:lnTo>
                    <a:lnTo>
                      <a:pt x="2305052" y="3917950"/>
                    </a:lnTo>
                    <a:lnTo>
                      <a:pt x="2038352" y="3822700"/>
                    </a:lnTo>
                    <a:lnTo>
                      <a:pt x="1714504" y="3695700"/>
                    </a:lnTo>
                    <a:lnTo>
                      <a:pt x="1454152" y="3644900"/>
                    </a:lnTo>
                    <a:lnTo>
                      <a:pt x="1174752" y="3676650"/>
                    </a:lnTo>
                    <a:lnTo>
                      <a:pt x="939800" y="3733800"/>
                    </a:lnTo>
                    <a:lnTo>
                      <a:pt x="787400" y="3663950"/>
                    </a:lnTo>
                    <a:lnTo>
                      <a:pt x="393704" y="3606800"/>
                    </a:lnTo>
                    <a:lnTo>
                      <a:pt x="31752" y="3613150"/>
                    </a:lnTo>
                    <a:lnTo>
                      <a:pt x="44452" y="3422650"/>
                    </a:lnTo>
                    <a:lnTo>
                      <a:pt x="0" y="3327400"/>
                    </a:lnTo>
                    <a:lnTo>
                      <a:pt x="6352" y="3225800"/>
                    </a:lnTo>
                    <a:lnTo>
                      <a:pt x="69852" y="3175000"/>
                    </a:lnTo>
                    <a:lnTo>
                      <a:pt x="63504" y="3060700"/>
                    </a:lnTo>
                    <a:lnTo>
                      <a:pt x="177800" y="2971800"/>
                    </a:lnTo>
                    <a:lnTo>
                      <a:pt x="355600" y="2946400"/>
                    </a:lnTo>
                    <a:lnTo>
                      <a:pt x="374652" y="2851150"/>
                    </a:lnTo>
                    <a:lnTo>
                      <a:pt x="463552" y="2851150"/>
                    </a:lnTo>
                    <a:lnTo>
                      <a:pt x="495304" y="2806700"/>
                    </a:lnTo>
                    <a:lnTo>
                      <a:pt x="584200" y="2584450"/>
                    </a:lnTo>
                    <a:lnTo>
                      <a:pt x="666752" y="2546350"/>
                    </a:lnTo>
                    <a:lnTo>
                      <a:pt x="711200" y="2495550"/>
                    </a:lnTo>
                    <a:lnTo>
                      <a:pt x="692152" y="2330450"/>
                    </a:lnTo>
                    <a:lnTo>
                      <a:pt x="762000" y="2222500"/>
                    </a:lnTo>
                    <a:lnTo>
                      <a:pt x="920752" y="2095500"/>
                    </a:lnTo>
                    <a:lnTo>
                      <a:pt x="946152" y="2025650"/>
                    </a:lnTo>
                    <a:lnTo>
                      <a:pt x="984252" y="2019300"/>
                    </a:lnTo>
                    <a:lnTo>
                      <a:pt x="1016000" y="1879600"/>
                    </a:lnTo>
                    <a:lnTo>
                      <a:pt x="1060452" y="1828800"/>
                    </a:lnTo>
                    <a:lnTo>
                      <a:pt x="1060452" y="1765300"/>
                    </a:lnTo>
                    <a:lnTo>
                      <a:pt x="1035052" y="1708150"/>
                    </a:lnTo>
                    <a:lnTo>
                      <a:pt x="1103160" y="1584324"/>
                    </a:lnTo>
                    <a:lnTo>
                      <a:pt x="1241428" y="1584324"/>
                    </a:lnTo>
                    <a:lnTo>
                      <a:pt x="1250952" y="1498600"/>
                    </a:lnTo>
                    <a:lnTo>
                      <a:pt x="1270000" y="1431924"/>
                    </a:lnTo>
                    <a:lnTo>
                      <a:pt x="1384304" y="1412876"/>
                    </a:lnTo>
                    <a:lnTo>
                      <a:pt x="1412876" y="1365250"/>
                    </a:lnTo>
                    <a:lnTo>
                      <a:pt x="1536704" y="1336676"/>
                    </a:lnTo>
                    <a:lnTo>
                      <a:pt x="1584328" y="1279524"/>
                    </a:lnTo>
                    <a:lnTo>
                      <a:pt x="1679576" y="1250950"/>
                    </a:lnTo>
                    <a:lnTo>
                      <a:pt x="1717676" y="1146176"/>
                    </a:lnTo>
                    <a:lnTo>
                      <a:pt x="1812928" y="1098550"/>
                    </a:lnTo>
                    <a:lnTo>
                      <a:pt x="1889128" y="1127124"/>
                    </a:lnTo>
                    <a:lnTo>
                      <a:pt x="1898652" y="1060450"/>
                    </a:lnTo>
                    <a:lnTo>
                      <a:pt x="2032000" y="1041400"/>
                    </a:lnTo>
                    <a:lnTo>
                      <a:pt x="2060576" y="917576"/>
                    </a:lnTo>
                    <a:lnTo>
                      <a:pt x="1993904" y="860424"/>
                    </a:lnTo>
                    <a:lnTo>
                      <a:pt x="2003428" y="812800"/>
                    </a:lnTo>
                    <a:lnTo>
                      <a:pt x="1974852" y="755650"/>
                    </a:lnTo>
                    <a:lnTo>
                      <a:pt x="1984376" y="688976"/>
                    </a:lnTo>
                    <a:lnTo>
                      <a:pt x="2079628" y="688976"/>
                    </a:lnTo>
                    <a:lnTo>
                      <a:pt x="2098676" y="546100"/>
                    </a:lnTo>
                    <a:lnTo>
                      <a:pt x="2012952" y="488950"/>
                    </a:lnTo>
                    <a:lnTo>
                      <a:pt x="2070104" y="336550"/>
                    </a:lnTo>
                    <a:lnTo>
                      <a:pt x="2060576" y="298450"/>
                    </a:lnTo>
                    <a:lnTo>
                      <a:pt x="2108200" y="222250"/>
                    </a:lnTo>
                    <a:lnTo>
                      <a:pt x="2174876" y="241300"/>
                    </a:lnTo>
                    <a:lnTo>
                      <a:pt x="2222504" y="146050"/>
                    </a:lnTo>
                    <a:lnTo>
                      <a:pt x="2222504" y="69850"/>
                    </a:lnTo>
                    <a:lnTo>
                      <a:pt x="2270128" y="3176"/>
                    </a:lnTo>
                    <a:lnTo>
                      <a:pt x="2269688" y="236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ADAC79F0-2258-6B40-1413-E16705589233}"/>
                  </a:ext>
                </a:extLst>
              </p:cNvPr>
              <p:cNvSpPr/>
              <p:nvPr/>
            </p:nvSpPr>
            <p:spPr>
              <a:xfrm>
                <a:off x="1656005" y="1588685"/>
                <a:ext cx="752621" cy="900057"/>
              </a:xfrm>
              <a:custGeom>
                <a:avLst/>
                <a:gdLst>
                  <a:gd name="connsiteX0" fmla="*/ 3021330 w 4181474"/>
                  <a:gd name="connsiteY0" fmla="*/ 0 h 5000624"/>
                  <a:gd name="connsiteX1" fmla="*/ 3059430 w 4181474"/>
                  <a:gd name="connsiteY1" fmla="*/ 30480 h 5000624"/>
                  <a:gd name="connsiteX2" fmla="*/ 3128010 w 4181474"/>
                  <a:gd name="connsiteY2" fmla="*/ 7620 h 5000624"/>
                  <a:gd name="connsiteX3" fmla="*/ 3173730 w 4181474"/>
                  <a:gd name="connsiteY3" fmla="*/ 15240 h 5000624"/>
                  <a:gd name="connsiteX4" fmla="*/ 3128010 w 4181474"/>
                  <a:gd name="connsiteY4" fmla="*/ 137160 h 5000624"/>
                  <a:gd name="connsiteX5" fmla="*/ 3257550 w 4181474"/>
                  <a:gd name="connsiteY5" fmla="*/ 114300 h 5000624"/>
                  <a:gd name="connsiteX6" fmla="*/ 3310890 w 4181474"/>
                  <a:gd name="connsiteY6" fmla="*/ 106680 h 5000624"/>
                  <a:gd name="connsiteX7" fmla="*/ 3303270 w 4181474"/>
                  <a:gd name="connsiteY7" fmla="*/ 60960 h 5000624"/>
                  <a:gd name="connsiteX8" fmla="*/ 3394710 w 4181474"/>
                  <a:gd name="connsiteY8" fmla="*/ 15240 h 5000624"/>
                  <a:gd name="connsiteX9" fmla="*/ 3409950 w 4181474"/>
                  <a:gd name="connsiteY9" fmla="*/ 121920 h 5000624"/>
                  <a:gd name="connsiteX10" fmla="*/ 3569970 w 4181474"/>
                  <a:gd name="connsiteY10" fmla="*/ 198120 h 5000624"/>
                  <a:gd name="connsiteX11" fmla="*/ 3638550 w 4181474"/>
                  <a:gd name="connsiteY11" fmla="*/ 152400 h 5000624"/>
                  <a:gd name="connsiteX12" fmla="*/ 3714750 w 4181474"/>
                  <a:gd name="connsiteY12" fmla="*/ 160020 h 5000624"/>
                  <a:gd name="connsiteX13" fmla="*/ 3851910 w 4181474"/>
                  <a:gd name="connsiteY13" fmla="*/ 289560 h 5000624"/>
                  <a:gd name="connsiteX14" fmla="*/ 3989070 w 4181474"/>
                  <a:gd name="connsiteY14" fmla="*/ 281940 h 5000624"/>
                  <a:gd name="connsiteX15" fmla="*/ 3975862 w 4181474"/>
                  <a:gd name="connsiteY15" fmla="*/ 282674 h 5000624"/>
                  <a:gd name="connsiteX16" fmla="*/ 3990974 w 4181474"/>
                  <a:gd name="connsiteY16" fmla="*/ 352424 h 5000624"/>
                  <a:gd name="connsiteX17" fmla="*/ 4086226 w 4181474"/>
                  <a:gd name="connsiteY17" fmla="*/ 381000 h 5000624"/>
                  <a:gd name="connsiteX18" fmla="*/ 4095750 w 4181474"/>
                  <a:gd name="connsiteY18" fmla="*/ 438150 h 5000624"/>
                  <a:gd name="connsiteX19" fmla="*/ 4181474 w 4181474"/>
                  <a:gd name="connsiteY19" fmla="*/ 514350 h 5000624"/>
                  <a:gd name="connsiteX20" fmla="*/ 4171950 w 4181474"/>
                  <a:gd name="connsiteY20" fmla="*/ 647700 h 5000624"/>
                  <a:gd name="connsiteX21" fmla="*/ 3952874 w 4181474"/>
                  <a:gd name="connsiteY21" fmla="*/ 942976 h 5000624"/>
                  <a:gd name="connsiteX22" fmla="*/ 3943350 w 4181474"/>
                  <a:gd name="connsiteY22" fmla="*/ 1028700 h 5000624"/>
                  <a:gd name="connsiteX23" fmla="*/ 4000498 w 4181474"/>
                  <a:gd name="connsiteY23" fmla="*/ 1047750 h 5000624"/>
                  <a:gd name="connsiteX24" fmla="*/ 4000498 w 4181474"/>
                  <a:gd name="connsiteY24" fmla="*/ 1171576 h 5000624"/>
                  <a:gd name="connsiteX25" fmla="*/ 3924298 w 4181474"/>
                  <a:gd name="connsiteY25" fmla="*/ 1162050 h 5000624"/>
                  <a:gd name="connsiteX26" fmla="*/ 3876674 w 4181474"/>
                  <a:gd name="connsiteY26" fmla="*/ 1228724 h 5000624"/>
                  <a:gd name="connsiteX27" fmla="*/ 3895726 w 4181474"/>
                  <a:gd name="connsiteY27" fmla="*/ 1295400 h 5000624"/>
                  <a:gd name="connsiteX28" fmla="*/ 3886202 w 4181474"/>
                  <a:gd name="connsiteY28" fmla="*/ 1352550 h 5000624"/>
                  <a:gd name="connsiteX29" fmla="*/ 3971926 w 4181474"/>
                  <a:gd name="connsiteY29" fmla="*/ 1466850 h 5000624"/>
                  <a:gd name="connsiteX30" fmla="*/ 4067174 w 4181474"/>
                  <a:gd name="connsiteY30" fmla="*/ 1495424 h 5000624"/>
                  <a:gd name="connsiteX31" fmla="*/ 4000498 w 4181474"/>
                  <a:gd name="connsiteY31" fmla="*/ 1638300 h 5000624"/>
                  <a:gd name="connsiteX32" fmla="*/ 4000498 w 4181474"/>
                  <a:gd name="connsiteY32" fmla="*/ 1724024 h 5000624"/>
                  <a:gd name="connsiteX33" fmla="*/ 3857626 w 4181474"/>
                  <a:gd name="connsiteY33" fmla="*/ 1800224 h 5000624"/>
                  <a:gd name="connsiteX34" fmla="*/ 3771898 w 4181474"/>
                  <a:gd name="connsiteY34" fmla="*/ 2000250 h 5000624"/>
                  <a:gd name="connsiteX35" fmla="*/ 3724274 w 4181474"/>
                  <a:gd name="connsiteY35" fmla="*/ 2000250 h 5000624"/>
                  <a:gd name="connsiteX36" fmla="*/ 3667126 w 4181474"/>
                  <a:gd name="connsiteY36" fmla="*/ 2066924 h 5000624"/>
                  <a:gd name="connsiteX37" fmla="*/ 3657602 w 4181474"/>
                  <a:gd name="connsiteY37" fmla="*/ 2162176 h 5000624"/>
                  <a:gd name="connsiteX38" fmla="*/ 3600450 w 4181474"/>
                  <a:gd name="connsiteY38" fmla="*/ 2171700 h 5000624"/>
                  <a:gd name="connsiteX39" fmla="*/ 3505202 w 4181474"/>
                  <a:gd name="connsiteY39" fmla="*/ 2133600 h 5000624"/>
                  <a:gd name="connsiteX40" fmla="*/ 3390898 w 4181474"/>
                  <a:gd name="connsiteY40" fmla="*/ 2143124 h 5000624"/>
                  <a:gd name="connsiteX41" fmla="*/ 3324226 w 4181474"/>
                  <a:gd name="connsiteY41" fmla="*/ 2209800 h 5000624"/>
                  <a:gd name="connsiteX42" fmla="*/ 3333750 w 4181474"/>
                  <a:gd name="connsiteY42" fmla="*/ 2324100 h 5000624"/>
                  <a:gd name="connsiteX43" fmla="*/ 3295650 w 4181474"/>
                  <a:gd name="connsiteY43" fmla="*/ 2352676 h 5000624"/>
                  <a:gd name="connsiteX44" fmla="*/ 3219450 w 4181474"/>
                  <a:gd name="connsiteY44" fmla="*/ 2352676 h 5000624"/>
                  <a:gd name="connsiteX45" fmla="*/ 3181350 w 4181474"/>
                  <a:gd name="connsiteY45" fmla="*/ 2466976 h 5000624"/>
                  <a:gd name="connsiteX46" fmla="*/ 3257550 w 4181474"/>
                  <a:gd name="connsiteY46" fmla="*/ 2524124 h 5000624"/>
                  <a:gd name="connsiteX47" fmla="*/ 3390898 w 4181474"/>
                  <a:gd name="connsiteY47" fmla="*/ 2524124 h 5000624"/>
                  <a:gd name="connsiteX48" fmla="*/ 3400426 w 4181474"/>
                  <a:gd name="connsiteY48" fmla="*/ 2609850 h 5000624"/>
                  <a:gd name="connsiteX49" fmla="*/ 3495674 w 4181474"/>
                  <a:gd name="connsiteY49" fmla="*/ 2609850 h 5000624"/>
                  <a:gd name="connsiteX50" fmla="*/ 3533774 w 4181474"/>
                  <a:gd name="connsiteY50" fmla="*/ 2686050 h 5000624"/>
                  <a:gd name="connsiteX51" fmla="*/ 3590926 w 4181474"/>
                  <a:gd name="connsiteY51" fmla="*/ 2667000 h 5000624"/>
                  <a:gd name="connsiteX52" fmla="*/ 3629026 w 4181474"/>
                  <a:gd name="connsiteY52" fmla="*/ 2705100 h 5000624"/>
                  <a:gd name="connsiteX53" fmla="*/ 3638550 w 4181474"/>
                  <a:gd name="connsiteY53" fmla="*/ 2762250 h 5000624"/>
                  <a:gd name="connsiteX54" fmla="*/ 3676650 w 4181474"/>
                  <a:gd name="connsiteY54" fmla="*/ 2838450 h 5000624"/>
                  <a:gd name="connsiteX55" fmla="*/ 3705226 w 4181474"/>
                  <a:gd name="connsiteY55" fmla="*/ 2971800 h 5000624"/>
                  <a:gd name="connsiteX56" fmla="*/ 3800474 w 4181474"/>
                  <a:gd name="connsiteY56" fmla="*/ 2990850 h 5000624"/>
                  <a:gd name="connsiteX57" fmla="*/ 3848098 w 4181474"/>
                  <a:gd name="connsiteY57" fmla="*/ 3095624 h 5000624"/>
                  <a:gd name="connsiteX58" fmla="*/ 3771898 w 4181474"/>
                  <a:gd name="connsiteY58" fmla="*/ 3162300 h 5000624"/>
                  <a:gd name="connsiteX59" fmla="*/ 3762374 w 4181474"/>
                  <a:gd name="connsiteY59" fmla="*/ 3238500 h 5000624"/>
                  <a:gd name="connsiteX60" fmla="*/ 3819526 w 4181474"/>
                  <a:gd name="connsiteY60" fmla="*/ 3333750 h 5000624"/>
                  <a:gd name="connsiteX61" fmla="*/ 3924298 w 4181474"/>
                  <a:gd name="connsiteY61" fmla="*/ 3333750 h 5000624"/>
                  <a:gd name="connsiteX62" fmla="*/ 3933826 w 4181474"/>
                  <a:gd name="connsiteY62" fmla="*/ 3457576 h 5000624"/>
                  <a:gd name="connsiteX63" fmla="*/ 4057650 w 4181474"/>
                  <a:gd name="connsiteY63" fmla="*/ 3533776 h 5000624"/>
                  <a:gd name="connsiteX64" fmla="*/ 4105274 w 4181474"/>
                  <a:gd name="connsiteY64" fmla="*/ 3629024 h 5000624"/>
                  <a:gd name="connsiteX65" fmla="*/ 4095750 w 4181474"/>
                  <a:gd name="connsiteY65" fmla="*/ 3771900 h 5000624"/>
                  <a:gd name="connsiteX66" fmla="*/ 4057650 w 4181474"/>
                  <a:gd name="connsiteY66" fmla="*/ 3781424 h 5000624"/>
                  <a:gd name="connsiteX67" fmla="*/ 4019550 w 4181474"/>
                  <a:gd name="connsiteY67" fmla="*/ 3867150 h 5000624"/>
                  <a:gd name="connsiteX68" fmla="*/ 4048126 w 4181474"/>
                  <a:gd name="connsiteY68" fmla="*/ 3905250 h 5000624"/>
                  <a:gd name="connsiteX69" fmla="*/ 4143374 w 4181474"/>
                  <a:gd name="connsiteY69" fmla="*/ 4029076 h 5000624"/>
                  <a:gd name="connsiteX70" fmla="*/ 3962402 w 4181474"/>
                  <a:gd name="connsiteY70" fmla="*/ 4048124 h 5000624"/>
                  <a:gd name="connsiteX71" fmla="*/ 4010026 w 4181474"/>
                  <a:gd name="connsiteY71" fmla="*/ 4143376 h 5000624"/>
                  <a:gd name="connsiteX72" fmla="*/ 4000498 w 4181474"/>
                  <a:gd name="connsiteY72" fmla="*/ 4305300 h 5000624"/>
                  <a:gd name="connsiteX73" fmla="*/ 3886202 w 4181474"/>
                  <a:gd name="connsiteY73" fmla="*/ 4362450 h 5000624"/>
                  <a:gd name="connsiteX74" fmla="*/ 3895314 w 4181474"/>
                  <a:gd name="connsiteY74" fmla="*/ 4480936 h 5000624"/>
                  <a:gd name="connsiteX75" fmla="*/ 3771898 w 4181474"/>
                  <a:gd name="connsiteY75" fmla="*/ 4467224 h 5000624"/>
                  <a:gd name="connsiteX76" fmla="*/ 3724274 w 4181474"/>
                  <a:gd name="connsiteY76" fmla="*/ 4524376 h 5000624"/>
                  <a:gd name="connsiteX77" fmla="*/ 3505202 w 4181474"/>
                  <a:gd name="connsiteY77" fmla="*/ 4648200 h 5000624"/>
                  <a:gd name="connsiteX78" fmla="*/ 3409950 w 4181474"/>
                  <a:gd name="connsiteY78" fmla="*/ 4638676 h 5000624"/>
                  <a:gd name="connsiteX79" fmla="*/ 3324226 w 4181474"/>
                  <a:gd name="connsiteY79" fmla="*/ 4552950 h 5000624"/>
                  <a:gd name="connsiteX80" fmla="*/ 3267074 w 4181474"/>
                  <a:gd name="connsiteY80" fmla="*/ 4562476 h 5000624"/>
                  <a:gd name="connsiteX81" fmla="*/ 3124202 w 4181474"/>
                  <a:gd name="connsiteY81" fmla="*/ 4438650 h 5000624"/>
                  <a:gd name="connsiteX82" fmla="*/ 2933698 w 4181474"/>
                  <a:gd name="connsiteY82" fmla="*/ 4505324 h 5000624"/>
                  <a:gd name="connsiteX83" fmla="*/ 2819402 w 4181474"/>
                  <a:gd name="connsiteY83" fmla="*/ 4600576 h 5000624"/>
                  <a:gd name="connsiteX84" fmla="*/ 2733674 w 4181474"/>
                  <a:gd name="connsiteY84" fmla="*/ 4562476 h 5000624"/>
                  <a:gd name="connsiteX85" fmla="*/ 2714626 w 4181474"/>
                  <a:gd name="connsiteY85" fmla="*/ 4467224 h 5000624"/>
                  <a:gd name="connsiteX86" fmla="*/ 2533650 w 4181474"/>
                  <a:gd name="connsiteY86" fmla="*/ 4381500 h 5000624"/>
                  <a:gd name="connsiteX87" fmla="*/ 2466974 w 4181474"/>
                  <a:gd name="connsiteY87" fmla="*/ 4419600 h 5000624"/>
                  <a:gd name="connsiteX88" fmla="*/ 2419350 w 4181474"/>
                  <a:gd name="connsiteY88" fmla="*/ 4391024 h 5000624"/>
                  <a:gd name="connsiteX89" fmla="*/ 2381250 w 4181474"/>
                  <a:gd name="connsiteY89" fmla="*/ 4381500 h 5000624"/>
                  <a:gd name="connsiteX90" fmla="*/ 2400300 w 4181474"/>
                  <a:gd name="connsiteY90" fmla="*/ 4267200 h 5000624"/>
                  <a:gd name="connsiteX91" fmla="*/ 2305050 w 4181474"/>
                  <a:gd name="connsiteY91" fmla="*/ 4248150 h 5000624"/>
                  <a:gd name="connsiteX92" fmla="*/ 2324100 w 4181474"/>
                  <a:gd name="connsiteY92" fmla="*/ 4152900 h 5000624"/>
                  <a:gd name="connsiteX93" fmla="*/ 2133600 w 4181474"/>
                  <a:gd name="connsiteY93" fmla="*/ 4010024 h 5000624"/>
                  <a:gd name="connsiteX94" fmla="*/ 2124074 w 4181474"/>
                  <a:gd name="connsiteY94" fmla="*/ 3943350 h 5000624"/>
                  <a:gd name="connsiteX95" fmla="*/ 2076450 w 4181474"/>
                  <a:gd name="connsiteY95" fmla="*/ 3962400 h 5000624"/>
                  <a:gd name="connsiteX96" fmla="*/ 2066926 w 4181474"/>
                  <a:gd name="connsiteY96" fmla="*/ 4019550 h 5000624"/>
                  <a:gd name="connsiteX97" fmla="*/ 1952626 w 4181474"/>
                  <a:gd name="connsiteY97" fmla="*/ 4095750 h 5000624"/>
                  <a:gd name="connsiteX98" fmla="*/ 1847850 w 4181474"/>
                  <a:gd name="connsiteY98" fmla="*/ 4114800 h 5000624"/>
                  <a:gd name="connsiteX99" fmla="*/ 1638300 w 4181474"/>
                  <a:gd name="connsiteY99" fmla="*/ 4181476 h 5000624"/>
                  <a:gd name="connsiteX100" fmla="*/ 1495426 w 4181474"/>
                  <a:gd name="connsiteY100" fmla="*/ 4171950 h 5000624"/>
                  <a:gd name="connsiteX101" fmla="*/ 1228726 w 4181474"/>
                  <a:gd name="connsiteY101" fmla="*/ 4600576 h 5000624"/>
                  <a:gd name="connsiteX102" fmla="*/ 1190626 w 4181474"/>
                  <a:gd name="connsiteY102" fmla="*/ 5000624 h 5000624"/>
                  <a:gd name="connsiteX103" fmla="*/ 1104900 w 4181474"/>
                  <a:gd name="connsiteY103" fmla="*/ 4962524 h 5000624"/>
                  <a:gd name="connsiteX104" fmla="*/ 1019174 w 4181474"/>
                  <a:gd name="connsiteY104" fmla="*/ 4972050 h 5000624"/>
                  <a:gd name="connsiteX105" fmla="*/ 971550 w 4181474"/>
                  <a:gd name="connsiteY105" fmla="*/ 4905376 h 5000624"/>
                  <a:gd name="connsiteX106" fmla="*/ 866774 w 4181474"/>
                  <a:gd name="connsiteY106" fmla="*/ 4752976 h 5000624"/>
                  <a:gd name="connsiteX107" fmla="*/ 809626 w 4181474"/>
                  <a:gd name="connsiteY107" fmla="*/ 4619624 h 5000624"/>
                  <a:gd name="connsiteX108" fmla="*/ 723900 w 4181474"/>
                  <a:gd name="connsiteY108" fmla="*/ 4562476 h 5000624"/>
                  <a:gd name="connsiteX109" fmla="*/ 628650 w 4181474"/>
                  <a:gd name="connsiteY109" fmla="*/ 4648200 h 5000624"/>
                  <a:gd name="connsiteX110" fmla="*/ 495300 w 4181474"/>
                  <a:gd name="connsiteY110" fmla="*/ 4657724 h 5000624"/>
                  <a:gd name="connsiteX111" fmla="*/ 390526 w 4181474"/>
                  <a:gd name="connsiteY111" fmla="*/ 4705350 h 5000624"/>
                  <a:gd name="connsiteX112" fmla="*/ 304800 w 4181474"/>
                  <a:gd name="connsiteY112" fmla="*/ 4619624 h 5000624"/>
                  <a:gd name="connsiteX113" fmla="*/ 304800 w 4181474"/>
                  <a:gd name="connsiteY113" fmla="*/ 4572000 h 5000624"/>
                  <a:gd name="connsiteX114" fmla="*/ 333374 w 4181474"/>
                  <a:gd name="connsiteY114" fmla="*/ 4514850 h 5000624"/>
                  <a:gd name="connsiteX115" fmla="*/ 342900 w 4181474"/>
                  <a:gd name="connsiteY115" fmla="*/ 4429124 h 5000624"/>
                  <a:gd name="connsiteX116" fmla="*/ 390526 w 4181474"/>
                  <a:gd name="connsiteY116" fmla="*/ 4238624 h 5000624"/>
                  <a:gd name="connsiteX117" fmla="*/ 400050 w 4181474"/>
                  <a:gd name="connsiteY117" fmla="*/ 4162424 h 5000624"/>
                  <a:gd name="connsiteX118" fmla="*/ 504826 w 4181474"/>
                  <a:gd name="connsiteY118" fmla="*/ 4095750 h 5000624"/>
                  <a:gd name="connsiteX119" fmla="*/ 390526 w 4181474"/>
                  <a:gd name="connsiteY119" fmla="*/ 3933824 h 5000624"/>
                  <a:gd name="connsiteX120" fmla="*/ 381000 w 4181474"/>
                  <a:gd name="connsiteY120" fmla="*/ 3848100 h 5000624"/>
                  <a:gd name="connsiteX121" fmla="*/ 333374 w 4181474"/>
                  <a:gd name="connsiteY121" fmla="*/ 3724276 h 5000624"/>
                  <a:gd name="connsiteX122" fmla="*/ 361950 w 4181474"/>
                  <a:gd name="connsiteY122" fmla="*/ 3600450 h 5000624"/>
                  <a:gd name="connsiteX123" fmla="*/ 238126 w 4181474"/>
                  <a:gd name="connsiteY123" fmla="*/ 3438524 h 5000624"/>
                  <a:gd name="connsiteX124" fmla="*/ 200026 w 4181474"/>
                  <a:gd name="connsiteY124" fmla="*/ 3457576 h 5000624"/>
                  <a:gd name="connsiteX125" fmla="*/ 85726 w 4181474"/>
                  <a:gd name="connsiteY125" fmla="*/ 3438524 h 5000624"/>
                  <a:gd name="connsiteX126" fmla="*/ 95250 w 4181474"/>
                  <a:gd name="connsiteY126" fmla="*/ 3276600 h 5000624"/>
                  <a:gd name="connsiteX127" fmla="*/ 85726 w 4181474"/>
                  <a:gd name="connsiteY127" fmla="*/ 3190876 h 5000624"/>
                  <a:gd name="connsiteX128" fmla="*/ 0 w 4181474"/>
                  <a:gd name="connsiteY128" fmla="*/ 3171824 h 5000624"/>
                  <a:gd name="connsiteX129" fmla="*/ 0 w 4181474"/>
                  <a:gd name="connsiteY129" fmla="*/ 3067050 h 5000624"/>
                  <a:gd name="connsiteX130" fmla="*/ 19050 w 4181474"/>
                  <a:gd name="connsiteY130" fmla="*/ 2943224 h 5000624"/>
                  <a:gd name="connsiteX131" fmla="*/ 114300 w 4181474"/>
                  <a:gd name="connsiteY131" fmla="*/ 2809876 h 5000624"/>
                  <a:gd name="connsiteX132" fmla="*/ 133350 w 4181474"/>
                  <a:gd name="connsiteY132" fmla="*/ 2686050 h 5000624"/>
                  <a:gd name="connsiteX133" fmla="*/ 142874 w 4181474"/>
                  <a:gd name="connsiteY133" fmla="*/ 2600324 h 5000624"/>
                  <a:gd name="connsiteX134" fmla="*/ 276226 w 4181474"/>
                  <a:gd name="connsiteY134" fmla="*/ 2533650 h 5000624"/>
                  <a:gd name="connsiteX135" fmla="*/ 495300 w 4181474"/>
                  <a:gd name="connsiteY135" fmla="*/ 2619376 h 5000624"/>
                  <a:gd name="connsiteX136" fmla="*/ 609600 w 4181474"/>
                  <a:gd name="connsiteY136" fmla="*/ 2628900 h 5000624"/>
                  <a:gd name="connsiteX137" fmla="*/ 676274 w 4181474"/>
                  <a:gd name="connsiteY137" fmla="*/ 2705100 h 5000624"/>
                  <a:gd name="connsiteX138" fmla="*/ 723900 w 4181474"/>
                  <a:gd name="connsiteY138" fmla="*/ 2571750 h 5000624"/>
                  <a:gd name="connsiteX139" fmla="*/ 914400 w 4181474"/>
                  <a:gd name="connsiteY139" fmla="*/ 2590800 h 5000624"/>
                  <a:gd name="connsiteX140" fmla="*/ 971550 w 4181474"/>
                  <a:gd name="connsiteY140" fmla="*/ 2533650 h 5000624"/>
                  <a:gd name="connsiteX141" fmla="*/ 1000126 w 4181474"/>
                  <a:gd name="connsiteY141" fmla="*/ 2562224 h 5000624"/>
                  <a:gd name="connsiteX142" fmla="*/ 1104900 w 4181474"/>
                  <a:gd name="connsiteY142" fmla="*/ 2524124 h 5000624"/>
                  <a:gd name="connsiteX143" fmla="*/ 1133474 w 4181474"/>
                  <a:gd name="connsiteY143" fmla="*/ 2571750 h 5000624"/>
                  <a:gd name="connsiteX144" fmla="*/ 1247774 w 4181474"/>
                  <a:gd name="connsiteY144" fmla="*/ 2552700 h 5000624"/>
                  <a:gd name="connsiteX145" fmla="*/ 1276350 w 4181474"/>
                  <a:gd name="connsiteY145" fmla="*/ 2533650 h 5000624"/>
                  <a:gd name="connsiteX146" fmla="*/ 1371600 w 4181474"/>
                  <a:gd name="connsiteY146" fmla="*/ 2524124 h 5000624"/>
                  <a:gd name="connsiteX147" fmla="*/ 1438274 w 4181474"/>
                  <a:gd name="connsiteY147" fmla="*/ 2476500 h 5000624"/>
                  <a:gd name="connsiteX148" fmla="*/ 1485900 w 4181474"/>
                  <a:gd name="connsiteY148" fmla="*/ 2476500 h 5000624"/>
                  <a:gd name="connsiteX149" fmla="*/ 1533526 w 4181474"/>
                  <a:gd name="connsiteY149" fmla="*/ 2524124 h 5000624"/>
                  <a:gd name="connsiteX150" fmla="*/ 1571626 w 4181474"/>
                  <a:gd name="connsiteY150" fmla="*/ 2514600 h 5000624"/>
                  <a:gd name="connsiteX151" fmla="*/ 1571626 w 4181474"/>
                  <a:gd name="connsiteY151" fmla="*/ 2352676 h 5000624"/>
                  <a:gd name="connsiteX152" fmla="*/ 1657350 w 4181474"/>
                  <a:gd name="connsiteY152" fmla="*/ 2333624 h 5000624"/>
                  <a:gd name="connsiteX153" fmla="*/ 1657350 w 4181474"/>
                  <a:gd name="connsiteY153" fmla="*/ 2181224 h 5000624"/>
                  <a:gd name="connsiteX154" fmla="*/ 1590674 w 4181474"/>
                  <a:gd name="connsiteY154" fmla="*/ 2076450 h 5000624"/>
                  <a:gd name="connsiteX155" fmla="*/ 1485900 w 4181474"/>
                  <a:gd name="connsiteY155" fmla="*/ 2019300 h 5000624"/>
                  <a:gd name="connsiteX156" fmla="*/ 1533526 w 4181474"/>
                  <a:gd name="connsiteY156" fmla="*/ 1971676 h 5000624"/>
                  <a:gd name="connsiteX157" fmla="*/ 1495426 w 4181474"/>
                  <a:gd name="connsiteY157" fmla="*/ 1924050 h 5000624"/>
                  <a:gd name="connsiteX158" fmla="*/ 1390650 w 4181474"/>
                  <a:gd name="connsiteY158" fmla="*/ 1895476 h 5000624"/>
                  <a:gd name="connsiteX159" fmla="*/ 1438274 w 4181474"/>
                  <a:gd name="connsiteY159" fmla="*/ 1847850 h 5000624"/>
                  <a:gd name="connsiteX160" fmla="*/ 1438274 w 4181474"/>
                  <a:gd name="connsiteY160" fmla="*/ 1771650 h 5000624"/>
                  <a:gd name="connsiteX161" fmla="*/ 1343026 w 4181474"/>
                  <a:gd name="connsiteY161" fmla="*/ 1781176 h 5000624"/>
                  <a:gd name="connsiteX162" fmla="*/ 1381126 w 4181474"/>
                  <a:gd name="connsiteY162" fmla="*/ 1543050 h 5000624"/>
                  <a:gd name="connsiteX163" fmla="*/ 1466850 w 4181474"/>
                  <a:gd name="connsiteY163" fmla="*/ 1504950 h 5000624"/>
                  <a:gd name="connsiteX164" fmla="*/ 1422096 w 4181474"/>
                  <a:gd name="connsiteY164" fmla="*/ 1434464 h 5000624"/>
                  <a:gd name="connsiteX165" fmla="*/ 1436370 w 4181474"/>
                  <a:gd name="connsiteY165" fmla="*/ 1432560 h 5000624"/>
                  <a:gd name="connsiteX166" fmla="*/ 1504950 w 4181474"/>
                  <a:gd name="connsiteY166" fmla="*/ 1295400 h 5000624"/>
                  <a:gd name="connsiteX167" fmla="*/ 1504950 w 4181474"/>
                  <a:gd name="connsiteY167" fmla="*/ 1203960 h 5000624"/>
                  <a:gd name="connsiteX168" fmla="*/ 1482090 w 4181474"/>
                  <a:gd name="connsiteY168" fmla="*/ 1135380 h 5000624"/>
                  <a:gd name="connsiteX169" fmla="*/ 1558290 w 4181474"/>
                  <a:gd name="connsiteY169" fmla="*/ 1104900 h 5000624"/>
                  <a:gd name="connsiteX170" fmla="*/ 1733550 w 4181474"/>
                  <a:gd name="connsiteY170" fmla="*/ 830580 h 5000624"/>
                  <a:gd name="connsiteX171" fmla="*/ 1687830 w 4181474"/>
                  <a:gd name="connsiteY171" fmla="*/ 762000 h 5000624"/>
                  <a:gd name="connsiteX172" fmla="*/ 1626870 w 4181474"/>
                  <a:gd name="connsiteY172" fmla="*/ 739140 h 5000624"/>
                  <a:gd name="connsiteX173" fmla="*/ 1558290 w 4181474"/>
                  <a:gd name="connsiteY173" fmla="*/ 632460 h 5000624"/>
                  <a:gd name="connsiteX174" fmla="*/ 1562906 w 4181474"/>
                  <a:gd name="connsiteY174" fmla="*/ 618968 h 5000624"/>
                  <a:gd name="connsiteX175" fmla="*/ 1550670 w 4181474"/>
                  <a:gd name="connsiteY175" fmla="*/ 617220 h 5000624"/>
                  <a:gd name="connsiteX176" fmla="*/ 1657350 w 4181474"/>
                  <a:gd name="connsiteY176" fmla="*/ 632460 h 5000624"/>
                  <a:gd name="connsiteX177" fmla="*/ 1718310 w 4181474"/>
                  <a:gd name="connsiteY177" fmla="*/ 548640 h 5000624"/>
                  <a:gd name="connsiteX178" fmla="*/ 1695450 w 4181474"/>
                  <a:gd name="connsiteY178" fmla="*/ 449580 h 5000624"/>
                  <a:gd name="connsiteX179" fmla="*/ 1756410 w 4181474"/>
                  <a:gd name="connsiteY179" fmla="*/ 441960 h 5000624"/>
                  <a:gd name="connsiteX180" fmla="*/ 1824990 w 4181474"/>
                  <a:gd name="connsiteY180" fmla="*/ 480060 h 5000624"/>
                  <a:gd name="connsiteX181" fmla="*/ 1893570 w 4181474"/>
                  <a:gd name="connsiteY181" fmla="*/ 411480 h 5000624"/>
                  <a:gd name="connsiteX182" fmla="*/ 2007870 w 4181474"/>
                  <a:gd name="connsiteY182" fmla="*/ 434340 h 5000624"/>
                  <a:gd name="connsiteX183" fmla="*/ 2099310 w 4181474"/>
                  <a:gd name="connsiteY183" fmla="*/ 563880 h 5000624"/>
                  <a:gd name="connsiteX184" fmla="*/ 2068830 w 4181474"/>
                  <a:gd name="connsiteY184" fmla="*/ 685800 h 5000624"/>
                  <a:gd name="connsiteX185" fmla="*/ 2145030 w 4181474"/>
                  <a:gd name="connsiteY185" fmla="*/ 685800 h 5000624"/>
                  <a:gd name="connsiteX186" fmla="*/ 2259330 w 4181474"/>
                  <a:gd name="connsiteY186" fmla="*/ 586740 h 5000624"/>
                  <a:gd name="connsiteX187" fmla="*/ 2343150 w 4181474"/>
                  <a:gd name="connsiteY187" fmla="*/ 525780 h 5000624"/>
                  <a:gd name="connsiteX188" fmla="*/ 2366010 w 4181474"/>
                  <a:gd name="connsiteY188" fmla="*/ 365760 h 5000624"/>
                  <a:gd name="connsiteX189" fmla="*/ 2465070 w 4181474"/>
                  <a:gd name="connsiteY189" fmla="*/ 320040 h 5000624"/>
                  <a:gd name="connsiteX190" fmla="*/ 2503170 w 4181474"/>
                  <a:gd name="connsiteY190" fmla="*/ 213360 h 5000624"/>
                  <a:gd name="connsiteX191" fmla="*/ 2647950 w 4181474"/>
                  <a:gd name="connsiteY191" fmla="*/ 53340 h 5000624"/>
                  <a:gd name="connsiteX192" fmla="*/ 2754630 w 4181474"/>
                  <a:gd name="connsiteY192" fmla="*/ 53340 h 5000624"/>
                  <a:gd name="connsiteX193" fmla="*/ 2830830 w 4181474"/>
                  <a:gd name="connsiteY193" fmla="*/ 121920 h 5000624"/>
                  <a:gd name="connsiteX194" fmla="*/ 2922270 w 4181474"/>
                  <a:gd name="connsiteY194" fmla="*/ 30480 h 5000624"/>
                  <a:gd name="connsiteX195" fmla="*/ 2967990 w 4181474"/>
                  <a:gd name="connsiteY195" fmla="*/ 45720 h 500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181474" h="5000624">
                    <a:moveTo>
                      <a:pt x="3021330" y="0"/>
                    </a:moveTo>
                    <a:lnTo>
                      <a:pt x="3059430" y="30480"/>
                    </a:lnTo>
                    <a:lnTo>
                      <a:pt x="3128010" y="7620"/>
                    </a:lnTo>
                    <a:lnTo>
                      <a:pt x="3173730" y="15240"/>
                    </a:lnTo>
                    <a:lnTo>
                      <a:pt x="3128010" y="137160"/>
                    </a:lnTo>
                    <a:lnTo>
                      <a:pt x="3257550" y="114300"/>
                    </a:lnTo>
                    <a:lnTo>
                      <a:pt x="3310890" y="106680"/>
                    </a:lnTo>
                    <a:lnTo>
                      <a:pt x="3303270" y="60960"/>
                    </a:lnTo>
                    <a:lnTo>
                      <a:pt x="3394710" y="15240"/>
                    </a:lnTo>
                    <a:lnTo>
                      <a:pt x="3409950" y="121920"/>
                    </a:lnTo>
                    <a:lnTo>
                      <a:pt x="3569970" y="198120"/>
                    </a:lnTo>
                    <a:lnTo>
                      <a:pt x="3638550" y="152400"/>
                    </a:lnTo>
                    <a:lnTo>
                      <a:pt x="3714750" y="160020"/>
                    </a:lnTo>
                    <a:lnTo>
                      <a:pt x="3851910" y="289560"/>
                    </a:lnTo>
                    <a:lnTo>
                      <a:pt x="3989070" y="281940"/>
                    </a:lnTo>
                    <a:lnTo>
                      <a:pt x="3975862" y="282674"/>
                    </a:lnTo>
                    <a:lnTo>
                      <a:pt x="3990974" y="352424"/>
                    </a:lnTo>
                    <a:lnTo>
                      <a:pt x="4086226" y="381000"/>
                    </a:lnTo>
                    <a:lnTo>
                      <a:pt x="4095750" y="438150"/>
                    </a:lnTo>
                    <a:lnTo>
                      <a:pt x="4181474" y="514350"/>
                    </a:lnTo>
                    <a:lnTo>
                      <a:pt x="4171950" y="647700"/>
                    </a:lnTo>
                    <a:lnTo>
                      <a:pt x="3952874" y="942976"/>
                    </a:lnTo>
                    <a:lnTo>
                      <a:pt x="3943350" y="1028700"/>
                    </a:lnTo>
                    <a:lnTo>
                      <a:pt x="4000498" y="1047750"/>
                    </a:lnTo>
                    <a:lnTo>
                      <a:pt x="4000498" y="1171576"/>
                    </a:lnTo>
                    <a:lnTo>
                      <a:pt x="3924298" y="1162050"/>
                    </a:lnTo>
                    <a:lnTo>
                      <a:pt x="3876674" y="1228724"/>
                    </a:lnTo>
                    <a:lnTo>
                      <a:pt x="3895726" y="1295400"/>
                    </a:lnTo>
                    <a:lnTo>
                      <a:pt x="3886202" y="1352550"/>
                    </a:lnTo>
                    <a:lnTo>
                      <a:pt x="3971926" y="1466850"/>
                    </a:lnTo>
                    <a:lnTo>
                      <a:pt x="4067174" y="1495424"/>
                    </a:lnTo>
                    <a:lnTo>
                      <a:pt x="4000498" y="1638300"/>
                    </a:lnTo>
                    <a:lnTo>
                      <a:pt x="4000498" y="1724024"/>
                    </a:lnTo>
                    <a:lnTo>
                      <a:pt x="3857626" y="1800224"/>
                    </a:lnTo>
                    <a:lnTo>
                      <a:pt x="3771898" y="2000250"/>
                    </a:lnTo>
                    <a:lnTo>
                      <a:pt x="3724274" y="2000250"/>
                    </a:lnTo>
                    <a:lnTo>
                      <a:pt x="3667126" y="2066924"/>
                    </a:lnTo>
                    <a:lnTo>
                      <a:pt x="3657602" y="2162176"/>
                    </a:lnTo>
                    <a:lnTo>
                      <a:pt x="3600450" y="2171700"/>
                    </a:lnTo>
                    <a:lnTo>
                      <a:pt x="3505202" y="2133600"/>
                    </a:lnTo>
                    <a:lnTo>
                      <a:pt x="3390898" y="2143124"/>
                    </a:lnTo>
                    <a:lnTo>
                      <a:pt x="3324226" y="2209800"/>
                    </a:lnTo>
                    <a:lnTo>
                      <a:pt x="3333750" y="2324100"/>
                    </a:lnTo>
                    <a:lnTo>
                      <a:pt x="3295650" y="2352676"/>
                    </a:lnTo>
                    <a:lnTo>
                      <a:pt x="3219450" y="2352676"/>
                    </a:lnTo>
                    <a:lnTo>
                      <a:pt x="3181350" y="2466976"/>
                    </a:lnTo>
                    <a:lnTo>
                      <a:pt x="3257550" y="2524124"/>
                    </a:lnTo>
                    <a:lnTo>
                      <a:pt x="3390898" y="2524124"/>
                    </a:lnTo>
                    <a:lnTo>
                      <a:pt x="3400426" y="2609850"/>
                    </a:lnTo>
                    <a:lnTo>
                      <a:pt x="3495674" y="2609850"/>
                    </a:lnTo>
                    <a:lnTo>
                      <a:pt x="3533774" y="2686050"/>
                    </a:lnTo>
                    <a:lnTo>
                      <a:pt x="3590926" y="2667000"/>
                    </a:lnTo>
                    <a:lnTo>
                      <a:pt x="3629026" y="2705100"/>
                    </a:lnTo>
                    <a:lnTo>
                      <a:pt x="3638550" y="2762250"/>
                    </a:lnTo>
                    <a:lnTo>
                      <a:pt x="3676650" y="2838450"/>
                    </a:lnTo>
                    <a:lnTo>
                      <a:pt x="3705226" y="2971800"/>
                    </a:lnTo>
                    <a:lnTo>
                      <a:pt x="3800474" y="2990850"/>
                    </a:lnTo>
                    <a:lnTo>
                      <a:pt x="3848098" y="3095624"/>
                    </a:lnTo>
                    <a:lnTo>
                      <a:pt x="3771898" y="3162300"/>
                    </a:lnTo>
                    <a:lnTo>
                      <a:pt x="3762374" y="3238500"/>
                    </a:lnTo>
                    <a:lnTo>
                      <a:pt x="3819526" y="3333750"/>
                    </a:lnTo>
                    <a:lnTo>
                      <a:pt x="3924298" y="3333750"/>
                    </a:lnTo>
                    <a:lnTo>
                      <a:pt x="3933826" y="3457576"/>
                    </a:lnTo>
                    <a:lnTo>
                      <a:pt x="4057650" y="3533776"/>
                    </a:lnTo>
                    <a:lnTo>
                      <a:pt x="4105274" y="3629024"/>
                    </a:lnTo>
                    <a:lnTo>
                      <a:pt x="4095750" y="3771900"/>
                    </a:lnTo>
                    <a:lnTo>
                      <a:pt x="4057650" y="3781424"/>
                    </a:lnTo>
                    <a:lnTo>
                      <a:pt x="4019550" y="3867150"/>
                    </a:lnTo>
                    <a:lnTo>
                      <a:pt x="4048126" y="3905250"/>
                    </a:lnTo>
                    <a:lnTo>
                      <a:pt x="4143374" y="4029076"/>
                    </a:lnTo>
                    <a:lnTo>
                      <a:pt x="3962402" y="4048124"/>
                    </a:lnTo>
                    <a:lnTo>
                      <a:pt x="4010026" y="4143376"/>
                    </a:lnTo>
                    <a:lnTo>
                      <a:pt x="4000498" y="4305300"/>
                    </a:lnTo>
                    <a:lnTo>
                      <a:pt x="3886202" y="4362450"/>
                    </a:lnTo>
                    <a:lnTo>
                      <a:pt x="3895314" y="4480936"/>
                    </a:lnTo>
                    <a:lnTo>
                      <a:pt x="3771898" y="4467224"/>
                    </a:lnTo>
                    <a:lnTo>
                      <a:pt x="3724274" y="4524376"/>
                    </a:lnTo>
                    <a:lnTo>
                      <a:pt x="3505202" y="4648200"/>
                    </a:lnTo>
                    <a:lnTo>
                      <a:pt x="3409950" y="4638676"/>
                    </a:lnTo>
                    <a:lnTo>
                      <a:pt x="3324226" y="4552950"/>
                    </a:lnTo>
                    <a:lnTo>
                      <a:pt x="3267074" y="4562476"/>
                    </a:lnTo>
                    <a:lnTo>
                      <a:pt x="3124202" y="4438650"/>
                    </a:lnTo>
                    <a:lnTo>
                      <a:pt x="2933698" y="4505324"/>
                    </a:lnTo>
                    <a:lnTo>
                      <a:pt x="2819402" y="4600576"/>
                    </a:lnTo>
                    <a:lnTo>
                      <a:pt x="2733674" y="4562476"/>
                    </a:lnTo>
                    <a:lnTo>
                      <a:pt x="2714626" y="4467224"/>
                    </a:lnTo>
                    <a:lnTo>
                      <a:pt x="2533650" y="4381500"/>
                    </a:lnTo>
                    <a:lnTo>
                      <a:pt x="2466974" y="4419600"/>
                    </a:lnTo>
                    <a:lnTo>
                      <a:pt x="2419350" y="4391024"/>
                    </a:lnTo>
                    <a:lnTo>
                      <a:pt x="2381250" y="4381500"/>
                    </a:lnTo>
                    <a:lnTo>
                      <a:pt x="2400300" y="4267200"/>
                    </a:lnTo>
                    <a:lnTo>
                      <a:pt x="2305050" y="4248150"/>
                    </a:lnTo>
                    <a:lnTo>
                      <a:pt x="2324100" y="4152900"/>
                    </a:lnTo>
                    <a:lnTo>
                      <a:pt x="2133600" y="4010024"/>
                    </a:lnTo>
                    <a:lnTo>
                      <a:pt x="2124074" y="3943350"/>
                    </a:lnTo>
                    <a:lnTo>
                      <a:pt x="2076450" y="3962400"/>
                    </a:lnTo>
                    <a:lnTo>
                      <a:pt x="2066926" y="4019550"/>
                    </a:lnTo>
                    <a:lnTo>
                      <a:pt x="1952626" y="4095750"/>
                    </a:lnTo>
                    <a:lnTo>
                      <a:pt x="1847850" y="4114800"/>
                    </a:lnTo>
                    <a:lnTo>
                      <a:pt x="1638300" y="4181476"/>
                    </a:lnTo>
                    <a:lnTo>
                      <a:pt x="1495426" y="4171950"/>
                    </a:lnTo>
                    <a:lnTo>
                      <a:pt x="1228726" y="4600576"/>
                    </a:lnTo>
                    <a:lnTo>
                      <a:pt x="1190626" y="5000624"/>
                    </a:lnTo>
                    <a:lnTo>
                      <a:pt x="1104900" y="4962524"/>
                    </a:lnTo>
                    <a:lnTo>
                      <a:pt x="1019174" y="4972050"/>
                    </a:lnTo>
                    <a:lnTo>
                      <a:pt x="971550" y="4905376"/>
                    </a:lnTo>
                    <a:lnTo>
                      <a:pt x="866774" y="4752976"/>
                    </a:lnTo>
                    <a:lnTo>
                      <a:pt x="809626" y="4619624"/>
                    </a:lnTo>
                    <a:lnTo>
                      <a:pt x="723900" y="4562476"/>
                    </a:lnTo>
                    <a:lnTo>
                      <a:pt x="628650" y="4648200"/>
                    </a:lnTo>
                    <a:lnTo>
                      <a:pt x="495300" y="4657724"/>
                    </a:lnTo>
                    <a:lnTo>
                      <a:pt x="390526" y="4705350"/>
                    </a:lnTo>
                    <a:lnTo>
                      <a:pt x="304800" y="4619624"/>
                    </a:lnTo>
                    <a:lnTo>
                      <a:pt x="304800" y="4572000"/>
                    </a:lnTo>
                    <a:lnTo>
                      <a:pt x="333374" y="4514850"/>
                    </a:lnTo>
                    <a:lnTo>
                      <a:pt x="342900" y="4429124"/>
                    </a:lnTo>
                    <a:lnTo>
                      <a:pt x="390526" y="4238624"/>
                    </a:lnTo>
                    <a:lnTo>
                      <a:pt x="400050" y="4162424"/>
                    </a:lnTo>
                    <a:lnTo>
                      <a:pt x="504826" y="4095750"/>
                    </a:lnTo>
                    <a:lnTo>
                      <a:pt x="390526" y="3933824"/>
                    </a:lnTo>
                    <a:lnTo>
                      <a:pt x="381000" y="3848100"/>
                    </a:lnTo>
                    <a:lnTo>
                      <a:pt x="333374" y="3724276"/>
                    </a:lnTo>
                    <a:lnTo>
                      <a:pt x="361950" y="3600450"/>
                    </a:lnTo>
                    <a:lnTo>
                      <a:pt x="238126" y="3438524"/>
                    </a:lnTo>
                    <a:lnTo>
                      <a:pt x="200026" y="3457576"/>
                    </a:lnTo>
                    <a:lnTo>
                      <a:pt x="85726" y="3438524"/>
                    </a:lnTo>
                    <a:lnTo>
                      <a:pt x="95250" y="3276600"/>
                    </a:lnTo>
                    <a:lnTo>
                      <a:pt x="85726" y="3190876"/>
                    </a:lnTo>
                    <a:lnTo>
                      <a:pt x="0" y="3171824"/>
                    </a:lnTo>
                    <a:lnTo>
                      <a:pt x="0" y="3067050"/>
                    </a:lnTo>
                    <a:lnTo>
                      <a:pt x="19050" y="2943224"/>
                    </a:lnTo>
                    <a:lnTo>
                      <a:pt x="114300" y="2809876"/>
                    </a:lnTo>
                    <a:lnTo>
                      <a:pt x="133350" y="2686050"/>
                    </a:lnTo>
                    <a:lnTo>
                      <a:pt x="142874" y="2600324"/>
                    </a:lnTo>
                    <a:lnTo>
                      <a:pt x="276226" y="2533650"/>
                    </a:lnTo>
                    <a:lnTo>
                      <a:pt x="495300" y="2619376"/>
                    </a:lnTo>
                    <a:lnTo>
                      <a:pt x="609600" y="2628900"/>
                    </a:lnTo>
                    <a:lnTo>
                      <a:pt x="676274" y="2705100"/>
                    </a:lnTo>
                    <a:lnTo>
                      <a:pt x="723900" y="2571750"/>
                    </a:lnTo>
                    <a:lnTo>
                      <a:pt x="914400" y="2590800"/>
                    </a:lnTo>
                    <a:lnTo>
                      <a:pt x="971550" y="2533650"/>
                    </a:lnTo>
                    <a:lnTo>
                      <a:pt x="1000126" y="2562224"/>
                    </a:lnTo>
                    <a:lnTo>
                      <a:pt x="1104900" y="2524124"/>
                    </a:lnTo>
                    <a:lnTo>
                      <a:pt x="1133474" y="2571750"/>
                    </a:lnTo>
                    <a:lnTo>
                      <a:pt x="1247774" y="2552700"/>
                    </a:lnTo>
                    <a:lnTo>
                      <a:pt x="1276350" y="2533650"/>
                    </a:lnTo>
                    <a:lnTo>
                      <a:pt x="1371600" y="2524124"/>
                    </a:lnTo>
                    <a:lnTo>
                      <a:pt x="1438274" y="2476500"/>
                    </a:lnTo>
                    <a:lnTo>
                      <a:pt x="1485900" y="2476500"/>
                    </a:lnTo>
                    <a:lnTo>
                      <a:pt x="1533526" y="2524124"/>
                    </a:lnTo>
                    <a:lnTo>
                      <a:pt x="1571626" y="2514600"/>
                    </a:lnTo>
                    <a:lnTo>
                      <a:pt x="1571626" y="2352676"/>
                    </a:lnTo>
                    <a:lnTo>
                      <a:pt x="1657350" y="2333624"/>
                    </a:lnTo>
                    <a:lnTo>
                      <a:pt x="1657350" y="2181224"/>
                    </a:lnTo>
                    <a:lnTo>
                      <a:pt x="1590674" y="2076450"/>
                    </a:lnTo>
                    <a:lnTo>
                      <a:pt x="1485900" y="2019300"/>
                    </a:lnTo>
                    <a:lnTo>
                      <a:pt x="1533526" y="1971676"/>
                    </a:lnTo>
                    <a:lnTo>
                      <a:pt x="1495426" y="1924050"/>
                    </a:lnTo>
                    <a:lnTo>
                      <a:pt x="1390650" y="1895476"/>
                    </a:lnTo>
                    <a:lnTo>
                      <a:pt x="1438274" y="1847850"/>
                    </a:lnTo>
                    <a:lnTo>
                      <a:pt x="1438274" y="1771650"/>
                    </a:lnTo>
                    <a:lnTo>
                      <a:pt x="1343026" y="1781176"/>
                    </a:lnTo>
                    <a:lnTo>
                      <a:pt x="1381126" y="1543050"/>
                    </a:lnTo>
                    <a:lnTo>
                      <a:pt x="1466850" y="1504950"/>
                    </a:lnTo>
                    <a:lnTo>
                      <a:pt x="1422096" y="1434464"/>
                    </a:lnTo>
                    <a:lnTo>
                      <a:pt x="1436370" y="1432560"/>
                    </a:lnTo>
                    <a:lnTo>
                      <a:pt x="1504950" y="1295400"/>
                    </a:lnTo>
                    <a:lnTo>
                      <a:pt x="1504950" y="1203960"/>
                    </a:lnTo>
                    <a:lnTo>
                      <a:pt x="1482090" y="1135380"/>
                    </a:lnTo>
                    <a:lnTo>
                      <a:pt x="1558290" y="1104900"/>
                    </a:lnTo>
                    <a:lnTo>
                      <a:pt x="1733550" y="830580"/>
                    </a:lnTo>
                    <a:lnTo>
                      <a:pt x="1687830" y="762000"/>
                    </a:lnTo>
                    <a:lnTo>
                      <a:pt x="1626870" y="739140"/>
                    </a:lnTo>
                    <a:lnTo>
                      <a:pt x="1558290" y="632460"/>
                    </a:lnTo>
                    <a:lnTo>
                      <a:pt x="1562906" y="618968"/>
                    </a:lnTo>
                    <a:lnTo>
                      <a:pt x="1550670" y="617220"/>
                    </a:lnTo>
                    <a:lnTo>
                      <a:pt x="1657350" y="632460"/>
                    </a:lnTo>
                    <a:lnTo>
                      <a:pt x="1718310" y="548640"/>
                    </a:lnTo>
                    <a:lnTo>
                      <a:pt x="1695450" y="449580"/>
                    </a:lnTo>
                    <a:lnTo>
                      <a:pt x="1756410" y="441960"/>
                    </a:lnTo>
                    <a:lnTo>
                      <a:pt x="1824990" y="480060"/>
                    </a:lnTo>
                    <a:lnTo>
                      <a:pt x="1893570" y="411480"/>
                    </a:lnTo>
                    <a:lnTo>
                      <a:pt x="2007870" y="434340"/>
                    </a:lnTo>
                    <a:lnTo>
                      <a:pt x="2099310" y="563880"/>
                    </a:lnTo>
                    <a:lnTo>
                      <a:pt x="2068830" y="685800"/>
                    </a:lnTo>
                    <a:lnTo>
                      <a:pt x="2145030" y="685800"/>
                    </a:lnTo>
                    <a:lnTo>
                      <a:pt x="2259330" y="586740"/>
                    </a:lnTo>
                    <a:lnTo>
                      <a:pt x="2343150" y="525780"/>
                    </a:lnTo>
                    <a:lnTo>
                      <a:pt x="2366010" y="365760"/>
                    </a:lnTo>
                    <a:lnTo>
                      <a:pt x="2465070" y="320040"/>
                    </a:lnTo>
                    <a:lnTo>
                      <a:pt x="2503170" y="213360"/>
                    </a:lnTo>
                    <a:lnTo>
                      <a:pt x="2647950" y="53340"/>
                    </a:lnTo>
                    <a:lnTo>
                      <a:pt x="2754630" y="53340"/>
                    </a:lnTo>
                    <a:lnTo>
                      <a:pt x="2830830" y="121920"/>
                    </a:lnTo>
                    <a:lnTo>
                      <a:pt x="2922270" y="30480"/>
                    </a:lnTo>
                    <a:lnTo>
                      <a:pt x="2967990" y="4572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F7A05BC1-ACA2-6DDC-ECD2-2EFF4B4DE7CC}"/>
                  </a:ext>
                </a:extLst>
              </p:cNvPr>
              <p:cNvSpPr/>
              <p:nvPr/>
            </p:nvSpPr>
            <p:spPr>
              <a:xfrm>
                <a:off x="2700073" y="1928135"/>
                <a:ext cx="522891" cy="537178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9D894896-7691-F4D3-8366-C87475947436}"/>
                  </a:ext>
                </a:extLst>
              </p:cNvPr>
              <p:cNvSpPr/>
              <p:nvPr/>
            </p:nvSpPr>
            <p:spPr>
              <a:xfrm>
                <a:off x="1195861" y="1703892"/>
                <a:ext cx="758449" cy="645984"/>
              </a:xfrm>
              <a:custGeom>
                <a:avLst/>
                <a:gdLst>
                  <a:gd name="connsiteX0" fmla="*/ 2461260 w 4213860"/>
                  <a:gd name="connsiteY0" fmla="*/ 0 h 3589020"/>
                  <a:gd name="connsiteX1" fmla="*/ 2464990 w 4213860"/>
                  <a:gd name="connsiteY1" fmla="*/ 236 h 3589020"/>
                  <a:gd name="connsiteX2" fmla="*/ 2537460 w 4213860"/>
                  <a:gd name="connsiteY2" fmla="*/ 99060 h 3589020"/>
                  <a:gd name="connsiteX3" fmla="*/ 2590800 w 4213860"/>
                  <a:gd name="connsiteY3" fmla="*/ 144780 h 3589020"/>
                  <a:gd name="connsiteX4" fmla="*/ 2682240 w 4213860"/>
                  <a:gd name="connsiteY4" fmla="*/ 236220 h 3589020"/>
                  <a:gd name="connsiteX5" fmla="*/ 2720340 w 4213860"/>
                  <a:gd name="connsiteY5" fmla="*/ 358140 h 3589020"/>
                  <a:gd name="connsiteX6" fmla="*/ 2735580 w 4213860"/>
                  <a:gd name="connsiteY6" fmla="*/ 426720 h 3589020"/>
                  <a:gd name="connsiteX7" fmla="*/ 2758440 w 4213860"/>
                  <a:gd name="connsiteY7" fmla="*/ 495300 h 3589020"/>
                  <a:gd name="connsiteX8" fmla="*/ 2926080 w 4213860"/>
                  <a:gd name="connsiteY8" fmla="*/ 464820 h 3589020"/>
                  <a:gd name="connsiteX9" fmla="*/ 2964180 w 4213860"/>
                  <a:gd name="connsiteY9" fmla="*/ 533400 h 3589020"/>
                  <a:gd name="connsiteX10" fmla="*/ 3078480 w 4213860"/>
                  <a:gd name="connsiteY10" fmla="*/ 609600 h 3589020"/>
                  <a:gd name="connsiteX11" fmla="*/ 3154680 w 4213860"/>
                  <a:gd name="connsiteY11" fmla="*/ 525780 h 3589020"/>
                  <a:gd name="connsiteX12" fmla="*/ 3208020 w 4213860"/>
                  <a:gd name="connsiteY12" fmla="*/ 556260 h 3589020"/>
                  <a:gd name="connsiteX13" fmla="*/ 3291840 w 4213860"/>
                  <a:gd name="connsiteY13" fmla="*/ 579120 h 3589020"/>
                  <a:gd name="connsiteX14" fmla="*/ 3322320 w 4213860"/>
                  <a:gd name="connsiteY14" fmla="*/ 533400 h 3589020"/>
                  <a:gd name="connsiteX15" fmla="*/ 3390900 w 4213860"/>
                  <a:gd name="connsiteY15" fmla="*/ 533400 h 3589020"/>
                  <a:gd name="connsiteX16" fmla="*/ 3520440 w 4213860"/>
                  <a:gd name="connsiteY16" fmla="*/ 647700 h 3589020"/>
                  <a:gd name="connsiteX17" fmla="*/ 3573780 w 4213860"/>
                  <a:gd name="connsiteY17" fmla="*/ 723900 h 3589020"/>
                  <a:gd name="connsiteX18" fmla="*/ 3649980 w 4213860"/>
                  <a:gd name="connsiteY18" fmla="*/ 746760 h 3589020"/>
                  <a:gd name="connsiteX19" fmla="*/ 3703320 w 4213860"/>
                  <a:gd name="connsiteY19" fmla="*/ 861060 h 3589020"/>
                  <a:gd name="connsiteX20" fmla="*/ 3840480 w 4213860"/>
                  <a:gd name="connsiteY20" fmla="*/ 830580 h 3589020"/>
                  <a:gd name="connsiteX21" fmla="*/ 3878580 w 4213860"/>
                  <a:gd name="connsiteY21" fmla="*/ 807720 h 3589020"/>
                  <a:gd name="connsiteX22" fmla="*/ 3992880 w 4213860"/>
                  <a:gd name="connsiteY22" fmla="*/ 792480 h 3589020"/>
                  <a:gd name="connsiteX23" fmla="*/ 3978606 w 4213860"/>
                  <a:gd name="connsiteY23" fmla="*/ 794384 h 3589020"/>
                  <a:gd name="connsiteX24" fmla="*/ 4023360 w 4213860"/>
                  <a:gd name="connsiteY24" fmla="*/ 864870 h 3589020"/>
                  <a:gd name="connsiteX25" fmla="*/ 3937636 w 4213860"/>
                  <a:gd name="connsiteY25" fmla="*/ 902970 h 3589020"/>
                  <a:gd name="connsiteX26" fmla="*/ 3899536 w 4213860"/>
                  <a:gd name="connsiteY26" fmla="*/ 1141096 h 3589020"/>
                  <a:gd name="connsiteX27" fmla="*/ 3994784 w 4213860"/>
                  <a:gd name="connsiteY27" fmla="*/ 1131570 h 3589020"/>
                  <a:gd name="connsiteX28" fmla="*/ 3994784 w 4213860"/>
                  <a:gd name="connsiteY28" fmla="*/ 1207770 h 3589020"/>
                  <a:gd name="connsiteX29" fmla="*/ 3947160 w 4213860"/>
                  <a:gd name="connsiteY29" fmla="*/ 1255396 h 3589020"/>
                  <a:gd name="connsiteX30" fmla="*/ 4051936 w 4213860"/>
                  <a:gd name="connsiteY30" fmla="*/ 1283970 h 3589020"/>
                  <a:gd name="connsiteX31" fmla="*/ 4090036 w 4213860"/>
                  <a:gd name="connsiteY31" fmla="*/ 1331596 h 3589020"/>
                  <a:gd name="connsiteX32" fmla="*/ 4042410 w 4213860"/>
                  <a:gd name="connsiteY32" fmla="*/ 1379220 h 3589020"/>
                  <a:gd name="connsiteX33" fmla="*/ 4147184 w 4213860"/>
                  <a:gd name="connsiteY33" fmla="*/ 1436370 h 3589020"/>
                  <a:gd name="connsiteX34" fmla="*/ 4213860 w 4213860"/>
                  <a:gd name="connsiteY34" fmla="*/ 1541144 h 3589020"/>
                  <a:gd name="connsiteX35" fmla="*/ 4213860 w 4213860"/>
                  <a:gd name="connsiteY35" fmla="*/ 1693544 h 3589020"/>
                  <a:gd name="connsiteX36" fmla="*/ 4128136 w 4213860"/>
                  <a:gd name="connsiteY36" fmla="*/ 1712596 h 3589020"/>
                  <a:gd name="connsiteX37" fmla="*/ 4128136 w 4213860"/>
                  <a:gd name="connsiteY37" fmla="*/ 1874520 h 3589020"/>
                  <a:gd name="connsiteX38" fmla="*/ 4090036 w 4213860"/>
                  <a:gd name="connsiteY38" fmla="*/ 1884044 h 3589020"/>
                  <a:gd name="connsiteX39" fmla="*/ 4042410 w 4213860"/>
                  <a:gd name="connsiteY39" fmla="*/ 1836420 h 3589020"/>
                  <a:gd name="connsiteX40" fmla="*/ 3994784 w 4213860"/>
                  <a:gd name="connsiteY40" fmla="*/ 1836420 h 3589020"/>
                  <a:gd name="connsiteX41" fmla="*/ 3928110 w 4213860"/>
                  <a:gd name="connsiteY41" fmla="*/ 1884044 h 3589020"/>
                  <a:gd name="connsiteX42" fmla="*/ 3832860 w 4213860"/>
                  <a:gd name="connsiteY42" fmla="*/ 1893570 h 3589020"/>
                  <a:gd name="connsiteX43" fmla="*/ 3804284 w 4213860"/>
                  <a:gd name="connsiteY43" fmla="*/ 1912620 h 3589020"/>
                  <a:gd name="connsiteX44" fmla="*/ 3689984 w 4213860"/>
                  <a:gd name="connsiteY44" fmla="*/ 1931670 h 3589020"/>
                  <a:gd name="connsiteX45" fmla="*/ 3661410 w 4213860"/>
                  <a:gd name="connsiteY45" fmla="*/ 1884044 h 3589020"/>
                  <a:gd name="connsiteX46" fmla="*/ 3556636 w 4213860"/>
                  <a:gd name="connsiteY46" fmla="*/ 1922144 h 3589020"/>
                  <a:gd name="connsiteX47" fmla="*/ 3528060 w 4213860"/>
                  <a:gd name="connsiteY47" fmla="*/ 1893570 h 3589020"/>
                  <a:gd name="connsiteX48" fmla="*/ 3470910 w 4213860"/>
                  <a:gd name="connsiteY48" fmla="*/ 1950720 h 3589020"/>
                  <a:gd name="connsiteX49" fmla="*/ 3280410 w 4213860"/>
                  <a:gd name="connsiteY49" fmla="*/ 1931670 h 3589020"/>
                  <a:gd name="connsiteX50" fmla="*/ 3232784 w 4213860"/>
                  <a:gd name="connsiteY50" fmla="*/ 2065020 h 3589020"/>
                  <a:gd name="connsiteX51" fmla="*/ 3166110 w 4213860"/>
                  <a:gd name="connsiteY51" fmla="*/ 1988820 h 3589020"/>
                  <a:gd name="connsiteX52" fmla="*/ 3051810 w 4213860"/>
                  <a:gd name="connsiteY52" fmla="*/ 1979296 h 3589020"/>
                  <a:gd name="connsiteX53" fmla="*/ 2832736 w 4213860"/>
                  <a:gd name="connsiteY53" fmla="*/ 1893570 h 3589020"/>
                  <a:gd name="connsiteX54" fmla="*/ 2699384 w 4213860"/>
                  <a:gd name="connsiteY54" fmla="*/ 1960244 h 3589020"/>
                  <a:gd name="connsiteX55" fmla="*/ 2689860 w 4213860"/>
                  <a:gd name="connsiteY55" fmla="*/ 2045970 h 3589020"/>
                  <a:gd name="connsiteX56" fmla="*/ 2670810 w 4213860"/>
                  <a:gd name="connsiteY56" fmla="*/ 2169796 h 3589020"/>
                  <a:gd name="connsiteX57" fmla="*/ 2575560 w 4213860"/>
                  <a:gd name="connsiteY57" fmla="*/ 2303144 h 3589020"/>
                  <a:gd name="connsiteX58" fmla="*/ 2561962 w 4213860"/>
                  <a:gd name="connsiteY58" fmla="*/ 2391538 h 3589020"/>
                  <a:gd name="connsiteX59" fmla="*/ 2491740 w 4213860"/>
                  <a:gd name="connsiteY59" fmla="*/ 2354580 h 3589020"/>
                  <a:gd name="connsiteX60" fmla="*/ 2308860 w 4213860"/>
                  <a:gd name="connsiteY60" fmla="*/ 2324100 h 3589020"/>
                  <a:gd name="connsiteX61" fmla="*/ 2270760 w 4213860"/>
                  <a:gd name="connsiteY61" fmla="*/ 2247900 h 3589020"/>
                  <a:gd name="connsiteX62" fmla="*/ 2156460 w 4213860"/>
                  <a:gd name="connsiteY62" fmla="*/ 2263140 h 3589020"/>
                  <a:gd name="connsiteX63" fmla="*/ 2118360 w 4213860"/>
                  <a:gd name="connsiteY63" fmla="*/ 2362200 h 3589020"/>
                  <a:gd name="connsiteX64" fmla="*/ 2179320 w 4213860"/>
                  <a:gd name="connsiteY64" fmla="*/ 2430780 h 3589020"/>
                  <a:gd name="connsiteX65" fmla="*/ 2217420 w 4213860"/>
                  <a:gd name="connsiteY65" fmla="*/ 2659380 h 3589020"/>
                  <a:gd name="connsiteX66" fmla="*/ 2202180 w 4213860"/>
                  <a:gd name="connsiteY66" fmla="*/ 2781300 h 3589020"/>
                  <a:gd name="connsiteX67" fmla="*/ 2026920 w 4213860"/>
                  <a:gd name="connsiteY67" fmla="*/ 2697480 h 3589020"/>
                  <a:gd name="connsiteX68" fmla="*/ 2019300 w 4213860"/>
                  <a:gd name="connsiteY68" fmla="*/ 2895600 h 3589020"/>
                  <a:gd name="connsiteX69" fmla="*/ 1950720 w 4213860"/>
                  <a:gd name="connsiteY69" fmla="*/ 2849880 h 3589020"/>
                  <a:gd name="connsiteX70" fmla="*/ 1882140 w 4213860"/>
                  <a:gd name="connsiteY70" fmla="*/ 2910840 h 3589020"/>
                  <a:gd name="connsiteX71" fmla="*/ 1775460 w 4213860"/>
                  <a:gd name="connsiteY71" fmla="*/ 2910840 h 3589020"/>
                  <a:gd name="connsiteX72" fmla="*/ 1722120 w 4213860"/>
                  <a:gd name="connsiteY72" fmla="*/ 3048000 h 3589020"/>
                  <a:gd name="connsiteX73" fmla="*/ 1623060 w 4213860"/>
                  <a:gd name="connsiteY73" fmla="*/ 3048000 h 3589020"/>
                  <a:gd name="connsiteX74" fmla="*/ 1501140 w 4213860"/>
                  <a:gd name="connsiteY74" fmla="*/ 2933700 h 3589020"/>
                  <a:gd name="connsiteX75" fmla="*/ 1417320 w 4213860"/>
                  <a:gd name="connsiteY75" fmla="*/ 3192780 h 3589020"/>
                  <a:gd name="connsiteX76" fmla="*/ 1394460 w 4213860"/>
                  <a:gd name="connsiteY76" fmla="*/ 3261360 h 3589020"/>
                  <a:gd name="connsiteX77" fmla="*/ 1356360 w 4213860"/>
                  <a:gd name="connsiteY77" fmla="*/ 3284220 h 3589020"/>
                  <a:gd name="connsiteX78" fmla="*/ 1325880 w 4213860"/>
                  <a:gd name="connsiteY78" fmla="*/ 3398520 h 3589020"/>
                  <a:gd name="connsiteX79" fmla="*/ 1272540 w 4213860"/>
                  <a:gd name="connsiteY79" fmla="*/ 3436620 h 3589020"/>
                  <a:gd name="connsiteX80" fmla="*/ 1219200 w 4213860"/>
                  <a:gd name="connsiteY80" fmla="*/ 3314700 h 3589020"/>
                  <a:gd name="connsiteX81" fmla="*/ 1104900 w 4213860"/>
                  <a:gd name="connsiteY81" fmla="*/ 3329940 h 3589020"/>
                  <a:gd name="connsiteX82" fmla="*/ 1089660 w 4213860"/>
                  <a:gd name="connsiteY82" fmla="*/ 3444240 h 3589020"/>
                  <a:gd name="connsiteX83" fmla="*/ 1021080 w 4213860"/>
                  <a:gd name="connsiteY83" fmla="*/ 3451860 h 3589020"/>
                  <a:gd name="connsiteX84" fmla="*/ 967740 w 4213860"/>
                  <a:gd name="connsiteY84" fmla="*/ 3573780 h 3589020"/>
                  <a:gd name="connsiteX85" fmla="*/ 891540 w 4213860"/>
                  <a:gd name="connsiteY85" fmla="*/ 3535680 h 3589020"/>
                  <a:gd name="connsiteX86" fmla="*/ 815340 w 4213860"/>
                  <a:gd name="connsiteY86" fmla="*/ 3558540 h 3589020"/>
                  <a:gd name="connsiteX87" fmla="*/ 762000 w 4213860"/>
                  <a:gd name="connsiteY87" fmla="*/ 3589020 h 3589020"/>
                  <a:gd name="connsiteX88" fmla="*/ 693420 w 4213860"/>
                  <a:gd name="connsiteY88" fmla="*/ 3550920 h 3589020"/>
                  <a:gd name="connsiteX89" fmla="*/ 510540 w 4213860"/>
                  <a:gd name="connsiteY89" fmla="*/ 3497580 h 3589020"/>
                  <a:gd name="connsiteX90" fmla="*/ 228600 w 4213860"/>
                  <a:gd name="connsiteY90" fmla="*/ 3459480 h 3589020"/>
                  <a:gd name="connsiteX91" fmla="*/ 213360 w 4213860"/>
                  <a:gd name="connsiteY91" fmla="*/ 3307080 h 3589020"/>
                  <a:gd name="connsiteX92" fmla="*/ 30480 w 4213860"/>
                  <a:gd name="connsiteY92" fmla="*/ 3147060 h 3589020"/>
                  <a:gd name="connsiteX93" fmla="*/ 45720 w 4213860"/>
                  <a:gd name="connsiteY93" fmla="*/ 3025140 h 3589020"/>
                  <a:gd name="connsiteX94" fmla="*/ 0 w 4213860"/>
                  <a:gd name="connsiteY94" fmla="*/ 2926080 h 3589020"/>
                  <a:gd name="connsiteX95" fmla="*/ 114300 w 4213860"/>
                  <a:gd name="connsiteY95" fmla="*/ 2781300 h 3589020"/>
                  <a:gd name="connsiteX96" fmla="*/ 144780 w 4213860"/>
                  <a:gd name="connsiteY96" fmla="*/ 2903220 h 3589020"/>
                  <a:gd name="connsiteX97" fmla="*/ 220980 w 4213860"/>
                  <a:gd name="connsiteY97" fmla="*/ 2872740 h 3589020"/>
                  <a:gd name="connsiteX98" fmla="*/ 220980 w 4213860"/>
                  <a:gd name="connsiteY98" fmla="*/ 2979420 h 3589020"/>
                  <a:gd name="connsiteX99" fmla="*/ 220980 w 4213860"/>
                  <a:gd name="connsiteY99" fmla="*/ 3009900 h 3589020"/>
                  <a:gd name="connsiteX100" fmla="*/ 404404 w 4213860"/>
                  <a:gd name="connsiteY100" fmla="*/ 3009900 h 3589020"/>
                  <a:gd name="connsiteX101" fmla="*/ 461010 w 4213860"/>
                  <a:gd name="connsiteY101" fmla="*/ 2960370 h 3589020"/>
                  <a:gd name="connsiteX102" fmla="*/ 518160 w 4213860"/>
                  <a:gd name="connsiteY102" fmla="*/ 2941320 h 3589020"/>
                  <a:gd name="connsiteX103" fmla="*/ 524510 w 4213860"/>
                  <a:gd name="connsiteY103" fmla="*/ 2896870 h 3589020"/>
                  <a:gd name="connsiteX104" fmla="*/ 645160 w 4213860"/>
                  <a:gd name="connsiteY104" fmla="*/ 2827020 h 3589020"/>
                  <a:gd name="connsiteX105" fmla="*/ 657860 w 4213860"/>
                  <a:gd name="connsiteY105" fmla="*/ 2896870 h 3589020"/>
                  <a:gd name="connsiteX106" fmla="*/ 588010 w 4213860"/>
                  <a:gd name="connsiteY106" fmla="*/ 2922270 h 3589020"/>
                  <a:gd name="connsiteX107" fmla="*/ 588010 w 4213860"/>
                  <a:gd name="connsiteY107" fmla="*/ 2973070 h 3589020"/>
                  <a:gd name="connsiteX108" fmla="*/ 542648 w 4213860"/>
                  <a:gd name="connsiteY108" fmla="*/ 3032390 h 3589020"/>
                  <a:gd name="connsiteX109" fmla="*/ 548640 w 4213860"/>
                  <a:gd name="connsiteY109" fmla="*/ 3040380 h 3589020"/>
                  <a:gd name="connsiteX110" fmla="*/ 632460 w 4213860"/>
                  <a:gd name="connsiteY110" fmla="*/ 3070860 h 3589020"/>
                  <a:gd name="connsiteX111" fmla="*/ 762000 w 4213860"/>
                  <a:gd name="connsiteY111" fmla="*/ 3040380 h 3589020"/>
                  <a:gd name="connsiteX112" fmla="*/ 891540 w 4213860"/>
                  <a:gd name="connsiteY112" fmla="*/ 3017520 h 3589020"/>
                  <a:gd name="connsiteX113" fmla="*/ 899160 w 4213860"/>
                  <a:gd name="connsiteY113" fmla="*/ 2926080 h 3589020"/>
                  <a:gd name="connsiteX114" fmla="*/ 853440 w 4213860"/>
                  <a:gd name="connsiteY114" fmla="*/ 2910840 h 3589020"/>
                  <a:gd name="connsiteX115" fmla="*/ 845820 w 4213860"/>
                  <a:gd name="connsiteY115" fmla="*/ 2872740 h 3589020"/>
                  <a:gd name="connsiteX116" fmla="*/ 762000 w 4213860"/>
                  <a:gd name="connsiteY116" fmla="*/ 2834640 h 3589020"/>
                  <a:gd name="connsiteX117" fmla="*/ 807720 w 4213860"/>
                  <a:gd name="connsiteY117" fmla="*/ 2766060 h 3589020"/>
                  <a:gd name="connsiteX118" fmla="*/ 899160 w 4213860"/>
                  <a:gd name="connsiteY118" fmla="*/ 2750820 h 3589020"/>
                  <a:gd name="connsiteX119" fmla="*/ 1143000 w 4213860"/>
                  <a:gd name="connsiteY119" fmla="*/ 2872740 h 3589020"/>
                  <a:gd name="connsiteX120" fmla="*/ 1104900 w 4213860"/>
                  <a:gd name="connsiteY120" fmla="*/ 2766060 h 3589020"/>
                  <a:gd name="connsiteX121" fmla="*/ 1120140 w 4213860"/>
                  <a:gd name="connsiteY121" fmla="*/ 2727960 h 3589020"/>
                  <a:gd name="connsiteX122" fmla="*/ 1211580 w 4213860"/>
                  <a:gd name="connsiteY122" fmla="*/ 2773680 h 3589020"/>
                  <a:gd name="connsiteX123" fmla="*/ 1226820 w 4213860"/>
                  <a:gd name="connsiteY123" fmla="*/ 2697480 h 3589020"/>
                  <a:gd name="connsiteX124" fmla="*/ 1173480 w 4213860"/>
                  <a:gd name="connsiteY124" fmla="*/ 2628900 h 3589020"/>
                  <a:gd name="connsiteX125" fmla="*/ 1143000 w 4213860"/>
                  <a:gd name="connsiteY125" fmla="*/ 2575560 h 3589020"/>
                  <a:gd name="connsiteX126" fmla="*/ 1120140 w 4213860"/>
                  <a:gd name="connsiteY126" fmla="*/ 2484120 h 3589020"/>
                  <a:gd name="connsiteX127" fmla="*/ 1219200 w 4213860"/>
                  <a:gd name="connsiteY127" fmla="*/ 2506980 h 3589020"/>
                  <a:gd name="connsiteX128" fmla="*/ 1287780 w 4213860"/>
                  <a:gd name="connsiteY128" fmla="*/ 2583180 h 3589020"/>
                  <a:gd name="connsiteX129" fmla="*/ 1394460 w 4213860"/>
                  <a:gd name="connsiteY129" fmla="*/ 2545080 h 3589020"/>
                  <a:gd name="connsiteX130" fmla="*/ 1478280 w 4213860"/>
                  <a:gd name="connsiteY130" fmla="*/ 2560320 h 3589020"/>
                  <a:gd name="connsiteX131" fmla="*/ 1569720 w 4213860"/>
                  <a:gd name="connsiteY131" fmla="*/ 2506980 h 3589020"/>
                  <a:gd name="connsiteX132" fmla="*/ 1615440 w 4213860"/>
                  <a:gd name="connsiteY132" fmla="*/ 2537460 h 3589020"/>
                  <a:gd name="connsiteX133" fmla="*/ 1630680 w 4213860"/>
                  <a:gd name="connsiteY133" fmla="*/ 2506980 h 3589020"/>
                  <a:gd name="connsiteX134" fmla="*/ 1623060 w 4213860"/>
                  <a:gd name="connsiteY134" fmla="*/ 2430780 h 3589020"/>
                  <a:gd name="connsiteX135" fmla="*/ 1584960 w 4213860"/>
                  <a:gd name="connsiteY135" fmla="*/ 2354580 h 3589020"/>
                  <a:gd name="connsiteX136" fmla="*/ 1600200 w 4213860"/>
                  <a:gd name="connsiteY136" fmla="*/ 2263140 h 3589020"/>
                  <a:gd name="connsiteX137" fmla="*/ 1569720 w 4213860"/>
                  <a:gd name="connsiteY137" fmla="*/ 2148840 h 3589020"/>
                  <a:gd name="connsiteX138" fmla="*/ 1623060 w 4213860"/>
                  <a:gd name="connsiteY138" fmla="*/ 2110740 h 3589020"/>
                  <a:gd name="connsiteX139" fmla="*/ 1744980 w 4213860"/>
                  <a:gd name="connsiteY139" fmla="*/ 2019300 h 3589020"/>
                  <a:gd name="connsiteX140" fmla="*/ 1798320 w 4213860"/>
                  <a:gd name="connsiteY140" fmla="*/ 2133600 h 3589020"/>
                  <a:gd name="connsiteX141" fmla="*/ 1805940 w 4213860"/>
                  <a:gd name="connsiteY141" fmla="*/ 2270760 h 3589020"/>
                  <a:gd name="connsiteX142" fmla="*/ 1783080 w 4213860"/>
                  <a:gd name="connsiteY142" fmla="*/ 2339340 h 3589020"/>
                  <a:gd name="connsiteX143" fmla="*/ 1805940 w 4213860"/>
                  <a:gd name="connsiteY143" fmla="*/ 2385060 h 3589020"/>
                  <a:gd name="connsiteX144" fmla="*/ 1859280 w 4213860"/>
                  <a:gd name="connsiteY144" fmla="*/ 2430780 h 3589020"/>
                  <a:gd name="connsiteX145" fmla="*/ 1920240 w 4213860"/>
                  <a:gd name="connsiteY145" fmla="*/ 2407920 h 3589020"/>
                  <a:gd name="connsiteX146" fmla="*/ 1958340 w 4213860"/>
                  <a:gd name="connsiteY146" fmla="*/ 2263140 h 3589020"/>
                  <a:gd name="connsiteX147" fmla="*/ 1973580 w 4213860"/>
                  <a:gd name="connsiteY147" fmla="*/ 2194560 h 3589020"/>
                  <a:gd name="connsiteX148" fmla="*/ 1988820 w 4213860"/>
                  <a:gd name="connsiteY148" fmla="*/ 2087880 h 3589020"/>
                  <a:gd name="connsiteX149" fmla="*/ 2004060 w 4213860"/>
                  <a:gd name="connsiteY149" fmla="*/ 1981200 h 3589020"/>
                  <a:gd name="connsiteX150" fmla="*/ 1905000 w 4213860"/>
                  <a:gd name="connsiteY150" fmla="*/ 1821180 h 3589020"/>
                  <a:gd name="connsiteX151" fmla="*/ 1676400 w 4213860"/>
                  <a:gd name="connsiteY151" fmla="*/ 1554480 h 3589020"/>
                  <a:gd name="connsiteX152" fmla="*/ 1691640 w 4213860"/>
                  <a:gd name="connsiteY152" fmla="*/ 1371600 h 3589020"/>
                  <a:gd name="connsiteX153" fmla="*/ 1569720 w 4213860"/>
                  <a:gd name="connsiteY153" fmla="*/ 1234440 h 3589020"/>
                  <a:gd name="connsiteX154" fmla="*/ 1562100 w 4213860"/>
                  <a:gd name="connsiteY154" fmla="*/ 1120140 h 3589020"/>
                  <a:gd name="connsiteX155" fmla="*/ 1744980 w 4213860"/>
                  <a:gd name="connsiteY155" fmla="*/ 1005840 h 3589020"/>
                  <a:gd name="connsiteX156" fmla="*/ 1798320 w 4213860"/>
                  <a:gd name="connsiteY156" fmla="*/ 723900 h 3589020"/>
                  <a:gd name="connsiteX157" fmla="*/ 1828800 w 4213860"/>
                  <a:gd name="connsiteY157" fmla="*/ 662940 h 3589020"/>
                  <a:gd name="connsiteX158" fmla="*/ 1996440 w 4213860"/>
                  <a:gd name="connsiteY158" fmla="*/ 548640 h 3589020"/>
                  <a:gd name="connsiteX159" fmla="*/ 1988820 w 4213860"/>
                  <a:gd name="connsiteY159" fmla="*/ 487680 h 3589020"/>
                  <a:gd name="connsiteX160" fmla="*/ 2110740 w 4213860"/>
                  <a:gd name="connsiteY160" fmla="*/ 281940 h 3589020"/>
                  <a:gd name="connsiteX161" fmla="*/ 2065020 w 4213860"/>
                  <a:gd name="connsiteY161" fmla="*/ 182880 h 3589020"/>
                  <a:gd name="connsiteX162" fmla="*/ 2263140 w 4213860"/>
                  <a:gd name="connsiteY162" fmla="*/ 152400 h 35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4213860" h="3589020">
                    <a:moveTo>
                      <a:pt x="2461260" y="0"/>
                    </a:moveTo>
                    <a:lnTo>
                      <a:pt x="2464990" y="236"/>
                    </a:lnTo>
                    <a:lnTo>
                      <a:pt x="2537460" y="99060"/>
                    </a:lnTo>
                    <a:lnTo>
                      <a:pt x="2590800" y="144780"/>
                    </a:lnTo>
                    <a:lnTo>
                      <a:pt x="2682240" y="236220"/>
                    </a:lnTo>
                    <a:lnTo>
                      <a:pt x="2720340" y="358140"/>
                    </a:lnTo>
                    <a:lnTo>
                      <a:pt x="2735580" y="426720"/>
                    </a:lnTo>
                    <a:lnTo>
                      <a:pt x="2758440" y="495300"/>
                    </a:lnTo>
                    <a:lnTo>
                      <a:pt x="2926080" y="464820"/>
                    </a:lnTo>
                    <a:lnTo>
                      <a:pt x="2964180" y="533400"/>
                    </a:lnTo>
                    <a:lnTo>
                      <a:pt x="3078480" y="609600"/>
                    </a:lnTo>
                    <a:lnTo>
                      <a:pt x="3154680" y="525780"/>
                    </a:lnTo>
                    <a:lnTo>
                      <a:pt x="3208020" y="556260"/>
                    </a:lnTo>
                    <a:lnTo>
                      <a:pt x="3291840" y="579120"/>
                    </a:lnTo>
                    <a:lnTo>
                      <a:pt x="3322320" y="533400"/>
                    </a:lnTo>
                    <a:lnTo>
                      <a:pt x="3390900" y="533400"/>
                    </a:lnTo>
                    <a:lnTo>
                      <a:pt x="3520440" y="647700"/>
                    </a:lnTo>
                    <a:lnTo>
                      <a:pt x="3573780" y="723900"/>
                    </a:lnTo>
                    <a:lnTo>
                      <a:pt x="3649980" y="746760"/>
                    </a:lnTo>
                    <a:lnTo>
                      <a:pt x="3703320" y="861060"/>
                    </a:lnTo>
                    <a:lnTo>
                      <a:pt x="3840480" y="830580"/>
                    </a:lnTo>
                    <a:lnTo>
                      <a:pt x="3878580" y="807720"/>
                    </a:lnTo>
                    <a:lnTo>
                      <a:pt x="3992880" y="792480"/>
                    </a:lnTo>
                    <a:lnTo>
                      <a:pt x="3978606" y="794384"/>
                    </a:lnTo>
                    <a:lnTo>
                      <a:pt x="4023360" y="864870"/>
                    </a:lnTo>
                    <a:lnTo>
                      <a:pt x="3937636" y="902970"/>
                    </a:lnTo>
                    <a:lnTo>
                      <a:pt x="3899536" y="1141096"/>
                    </a:lnTo>
                    <a:lnTo>
                      <a:pt x="3994784" y="1131570"/>
                    </a:lnTo>
                    <a:lnTo>
                      <a:pt x="3994784" y="1207770"/>
                    </a:lnTo>
                    <a:lnTo>
                      <a:pt x="3947160" y="1255396"/>
                    </a:lnTo>
                    <a:lnTo>
                      <a:pt x="4051936" y="1283970"/>
                    </a:lnTo>
                    <a:lnTo>
                      <a:pt x="4090036" y="1331596"/>
                    </a:lnTo>
                    <a:lnTo>
                      <a:pt x="4042410" y="1379220"/>
                    </a:lnTo>
                    <a:lnTo>
                      <a:pt x="4147184" y="1436370"/>
                    </a:lnTo>
                    <a:lnTo>
                      <a:pt x="4213860" y="1541144"/>
                    </a:lnTo>
                    <a:lnTo>
                      <a:pt x="4213860" y="1693544"/>
                    </a:lnTo>
                    <a:lnTo>
                      <a:pt x="4128136" y="1712596"/>
                    </a:lnTo>
                    <a:lnTo>
                      <a:pt x="4128136" y="1874520"/>
                    </a:lnTo>
                    <a:lnTo>
                      <a:pt x="4090036" y="1884044"/>
                    </a:lnTo>
                    <a:lnTo>
                      <a:pt x="4042410" y="1836420"/>
                    </a:lnTo>
                    <a:lnTo>
                      <a:pt x="3994784" y="1836420"/>
                    </a:lnTo>
                    <a:lnTo>
                      <a:pt x="3928110" y="1884044"/>
                    </a:lnTo>
                    <a:lnTo>
                      <a:pt x="3832860" y="1893570"/>
                    </a:lnTo>
                    <a:lnTo>
                      <a:pt x="3804284" y="1912620"/>
                    </a:lnTo>
                    <a:lnTo>
                      <a:pt x="3689984" y="1931670"/>
                    </a:lnTo>
                    <a:lnTo>
                      <a:pt x="3661410" y="1884044"/>
                    </a:lnTo>
                    <a:lnTo>
                      <a:pt x="3556636" y="1922144"/>
                    </a:lnTo>
                    <a:lnTo>
                      <a:pt x="3528060" y="1893570"/>
                    </a:lnTo>
                    <a:lnTo>
                      <a:pt x="3470910" y="1950720"/>
                    </a:lnTo>
                    <a:lnTo>
                      <a:pt x="3280410" y="1931670"/>
                    </a:lnTo>
                    <a:lnTo>
                      <a:pt x="3232784" y="2065020"/>
                    </a:lnTo>
                    <a:lnTo>
                      <a:pt x="3166110" y="1988820"/>
                    </a:lnTo>
                    <a:lnTo>
                      <a:pt x="3051810" y="1979296"/>
                    </a:lnTo>
                    <a:lnTo>
                      <a:pt x="2832736" y="1893570"/>
                    </a:lnTo>
                    <a:lnTo>
                      <a:pt x="2699384" y="1960244"/>
                    </a:lnTo>
                    <a:lnTo>
                      <a:pt x="2689860" y="2045970"/>
                    </a:lnTo>
                    <a:lnTo>
                      <a:pt x="2670810" y="2169796"/>
                    </a:lnTo>
                    <a:lnTo>
                      <a:pt x="2575560" y="2303144"/>
                    </a:lnTo>
                    <a:lnTo>
                      <a:pt x="2561962" y="2391538"/>
                    </a:lnTo>
                    <a:lnTo>
                      <a:pt x="2491740" y="2354580"/>
                    </a:lnTo>
                    <a:lnTo>
                      <a:pt x="2308860" y="2324100"/>
                    </a:lnTo>
                    <a:lnTo>
                      <a:pt x="2270760" y="2247900"/>
                    </a:lnTo>
                    <a:lnTo>
                      <a:pt x="2156460" y="2263140"/>
                    </a:lnTo>
                    <a:lnTo>
                      <a:pt x="2118360" y="2362200"/>
                    </a:lnTo>
                    <a:lnTo>
                      <a:pt x="2179320" y="2430780"/>
                    </a:lnTo>
                    <a:lnTo>
                      <a:pt x="2217420" y="2659380"/>
                    </a:lnTo>
                    <a:lnTo>
                      <a:pt x="2202180" y="2781300"/>
                    </a:lnTo>
                    <a:lnTo>
                      <a:pt x="2026920" y="2697480"/>
                    </a:lnTo>
                    <a:lnTo>
                      <a:pt x="2019300" y="2895600"/>
                    </a:lnTo>
                    <a:lnTo>
                      <a:pt x="1950720" y="2849880"/>
                    </a:lnTo>
                    <a:lnTo>
                      <a:pt x="1882140" y="2910840"/>
                    </a:lnTo>
                    <a:lnTo>
                      <a:pt x="1775460" y="2910840"/>
                    </a:lnTo>
                    <a:lnTo>
                      <a:pt x="1722120" y="3048000"/>
                    </a:lnTo>
                    <a:lnTo>
                      <a:pt x="1623060" y="3048000"/>
                    </a:lnTo>
                    <a:lnTo>
                      <a:pt x="1501140" y="2933700"/>
                    </a:lnTo>
                    <a:lnTo>
                      <a:pt x="1417320" y="3192780"/>
                    </a:lnTo>
                    <a:lnTo>
                      <a:pt x="1394460" y="3261360"/>
                    </a:lnTo>
                    <a:lnTo>
                      <a:pt x="1356360" y="3284220"/>
                    </a:lnTo>
                    <a:lnTo>
                      <a:pt x="1325880" y="3398520"/>
                    </a:lnTo>
                    <a:lnTo>
                      <a:pt x="1272540" y="3436620"/>
                    </a:lnTo>
                    <a:lnTo>
                      <a:pt x="1219200" y="3314700"/>
                    </a:lnTo>
                    <a:lnTo>
                      <a:pt x="1104900" y="3329940"/>
                    </a:lnTo>
                    <a:lnTo>
                      <a:pt x="1089660" y="3444240"/>
                    </a:lnTo>
                    <a:lnTo>
                      <a:pt x="1021080" y="3451860"/>
                    </a:lnTo>
                    <a:lnTo>
                      <a:pt x="967740" y="3573780"/>
                    </a:lnTo>
                    <a:lnTo>
                      <a:pt x="891540" y="3535680"/>
                    </a:lnTo>
                    <a:lnTo>
                      <a:pt x="815340" y="3558540"/>
                    </a:lnTo>
                    <a:lnTo>
                      <a:pt x="762000" y="3589020"/>
                    </a:lnTo>
                    <a:lnTo>
                      <a:pt x="693420" y="3550920"/>
                    </a:lnTo>
                    <a:lnTo>
                      <a:pt x="510540" y="3497580"/>
                    </a:lnTo>
                    <a:lnTo>
                      <a:pt x="228600" y="3459480"/>
                    </a:lnTo>
                    <a:lnTo>
                      <a:pt x="213360" y="3307080"/>
                    </a:lnTo>
                    <a:lnTo>
                      <a:pt x="30480" y="3147060"/>
                    </a:lnTo>
                    <a:lnTo>
                      <a:pt x="45720" y="3025140"/>
                    </a:lnTo>
                    <a:lnTo>
                      <a:pt x="0" y="2926080"/>
                    </a:lnTo>
                    <a:lnTo>
                      <a:pt x="114300" y="2781300"/>
                    </a:lnTo>
                    <a:lnTo>
                      <a:pt x="144780" y="2903220"/>
                    </a:lnTo>
                    <a:lnTo>
                      <a:pt x="220980" y="2872740"/>
                    </a:lnTo>
                    <a:lnTo>
                      <a:pt x="220980" y="2979420"/>
                    </a:lnTo>
                    <a:lnTo>
                      <a:pt x="220980" y="3009900"/>
                    </a:lnTo>
                    <a:lnTo>
                      <a:pt x="404404" y="3009900"/>
                    </a:lnTo>
                    <a:lnTo>
                      <a:pt x="461010" y="2960370"/>
                    </a:lnTo>
                    <a:lnTo>
                      <a:pt x="518160" y="2941320"/>
                    </a:lnTo>
                    <a:lnTo>
                      <a:pt x="524510" y="2896870"/>
                    </a:lnTo>
                    <a:lnTo>
                      <a:pt x="645160" y="2827020"/>
                    </a:lnTo>
                    <a:lnTo>
                      <a:pt x="657860" y="2896870"/>
                    </a:lnTo>
                    <a:lnTo>
                      <a:pt x="588010" y="2922270"/>
                    </a:lnTo>
                    <a:lnTo>
                      <a:pt x="588010" y="2973070"/>
                    </a:lnTo>
                    <a:lnTo>
                      <a:pt x="542648" y="3032390"/>
                    </a:lnTo>
                    <a:lnTo>
                      <a:pt x="548640" y="3040380"/>
                    </a:lnTo>
                    <a:lnTo>
                      <a:pt x="632460" y="3070860"/>
                    </a:lnTo>
                    <a:lnTo>
                      <a:pt x="762000" y="3040380"/>
                    </a:lnTo>
                    <a:lnTo>
                      <a:pt x="891540" y="3017520"/>
                    </a:lnTo>
                    <a:lnTo>
                      <a:pt x="899160" y="2926080"/>
                    </a:lnTo>
                    <a:lnTo>
                      <a:pt x="853440" y="2910840"/>
                    </a:lnTo>
                    <a:lnTo>
                      <a:pt x="845820" y="2872740"/>
                    </a:lnTo>
                    <a:lnTo>
                      <a:pt x="762000" y="2834640"/>
                    </a:lnTo>
                    <a:lnTo>
                      <a:pt x="807720" y="2766060"/>
                    </a:lnTo>
                    <a:lnTo>
                      <a:pt x="899160" y="2750820"/>
                    </a:lnTo>
                    <a:lnTo>
                      <a:pt x="1143000" y="2872740"/>
                    </a:lnTo>
                    <a:lnTo>
                      <a:pt x="1104900" y="2766060"/>
                    </a:lnTo>
                    <a:lnTo>
                      <a:pt x="1120140" y="2727960"/>
                    </a:lnTo>
                    <a:lnTo>
                      <a:pt x="1211580" y="2773680"/>
                    </a:lnTo>
                    <a:lnTo>
                      <a:pt x="1226820" y="2697480"/>
                    </a:lnTo>
                    <a:lnTo>
                      <a:pt x="1173480" y="2628900"/>
                    </a:lnTo>
                    <a:lnTo>
                      <a:pt x="1143000" y="2575560"/>
                    </a:lnTo>
                    <a:lnTo>
                      <a:pt x="1120140" y="2484120"/>
                    </a:lnTo>
                    <a:lnTo>
                      <a:pt x="1219200" y="2506980"/>
                    </a:lnTo>
                    <a:lnTo>
                      <a:pt x="1287780" y="2583180"/>
                    </a:lnTo>
                    <a:lnTo>
                      <a:pt x="1394460" y="2545080"/>
                    </a:lnTo>
                    <a:lnTo>
                      <a:pt x="1478280" y="2560320"/>
                    </a:lnTo>
                    <a:lnTo>
                      <a:pt x="1569720" y="2506980"/>
                    </a:lnTo>
                    <a:lnTo>
                      <a:pt x="1615440" y="2537460"/>
                    </a:lnTo>
                    <a:lnTo>
                      <a:pt x="1630680" y="2506980"/>
                    </a:lnTo>
                    <a:lnTo>
                      <a:pt x="1623060" y="2430780"/>
                    </a:lnTo>
                    <a:lnTo>
                      <a:pt x="1584960" y="2354580"/>
                    </a:lnTo>
                    <a:lnTo>
                      <a:pt x="1600200" y="2263140"/>
                    </a:lnTo>
                    <a:lnTo>
                      <a:pt x="1569720" y="2148840"/>
                    </a:lnTo>
                    <a:lnTo>
                      <a:pt x="1623060" y="2110740"/>
                    </a:lnTo>
                    <a:lnTo>
                      <a:pt x="1744980" y="2019300"/>
                    </a:lnTo>
                    <a:lnTo>
                      <a:pt x="1798320" y="2133600"/>
                    </a:lnTo>
                    <a:lnTo>
                      <a:pt x="1805940" y="2270760"/>
                    </a:lnTo>
                    <a:lnTo>
                      <a:pt x="1783080" y="2339340"/>
                    </a:lnTo>
                    <a:lnTo>
                      <a:pt x="1805940" y="2385060"/>
                    </a:lnTo>
                    <a:lnTo>
                      <a:pt x="1859280" y="2430780"/>
                    </a:lnTo>
                    <a:lnTo>
                      <a:pt x="1920240" y="2407920"/>
                    </a:lnTo>
                    <a:lnTo>
                      <a:pt x="1958340" y="2263140"/>
                    </a:lnTo>
                    <a:lnTo>
                      <a:pt x="1973580" y="2194560"/>
                    </a:lnTo>
                    <a:lnTo>
                      <a:pt x="1988820" y="2087880"/>
                    </a:lnTo>
                    <a:lnTo>
                      <a:pt x="2004060" y="1981200"/>
                    </a:lnTo>
                    <a:lnTo>
                      <a:pt x="1905000" y="1821180"/>
                    </a:lnTo>
                    <a:lnTo>
                      <a:pt x="1676400" y="1554480"/>
                    </a:lnTo>
                    <a:lnTo>
                      <a:pt x="1691640" y="1371600"/>
                    </a:lnTo>
                    <a:lnTo>
                      <a:pt x="1569720" y="1234440"/>
                    </a:lnTo>
                    <a:lnTo>
                      <a:pt x="1562100" y="1120140"/>
                    </a:lnTo>
                    <a:lnTo>
                      <a:pt x="1744980" y="1005840"/>
                    </a:lnTo>
                    <a:lnTo>
                      <a:pt x="1798320" y="723900"/>
                    </a:lnTo>
                    <a:lnTo>
                      <a:pt x="1828800" y="662940"/>
                    </a:lnTo>
                    <a:lnTo>
                      <a:pt x="1996440" y="548640"/>
                    </a:lnTo>
                    <a:lnTo>
                      <a:pt x="1988820" y="487680"/>
                    </a:lnTo>
                    <a:lnTo>
                      <a:pt x="2110740" y="281940"/>
                    </a:lnTo>
                    <a:lnTo>
                      <a:pt x="2065020" y="182880"/>
                    </a:lnTo>
                    <a:lnTo>
                      <a:pt x="2263140" y="1524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9FEA5F50-9E5F-D4B3-BB02-52AAAA613DD4}"/>
                  </a:ext>
                </a:extLst>
              </p:cNvPr>
              <p:cNvSpPr/>
              <p:nvPr/>
            </p:nvSpPr>
            <p:spPr>
              <a:xfrm>
                <a:off x="1371213" y="2104928"/>
                <a:ext cx="378742" cy="620744"/>
              </a:xfrm>
              <a:custGeom>
                <a:avLst/>
                <a:gdLst>
                  <a:gd name="connsiteX0" fmla="*/ 1300394 w 2104246"/>
                  <a:gd name="connsiteY0" fmla="*/ 19790 h 3448790"/>
                  <a:gd name="connsiteX1" fmla="*/ 1338494 w 2104246"/>
                  <a:gd name="connsiteY1" fmla="*/ 95990 h 3448790"/>
                  <a:gd name="connsiteX2" fmla="*/ 1521374 w 2104246"/>
                  <a:gd name="connsiteY2" fmla="*/ 126470 h 3448790"/>
                  <a:gd name="connsiteX3" fmla="*/ 1591594 w 2104246"/>
                  <a:gd name="connsiteY3" fmla="*/ 163428 h 3448790"/>
                  <a:gd name="connsiteX4" fmla="*/ 1586142 w 2104246"/>
                  <a:gd name="connsiteY4" fmla="*/ 198860 h 3448790"/>
                  <a:gd name="connsiteX5" fmla="*/ 1586142 w 2104246"/>
                  <a:gd name="connsiteY5" fmla="*/ 303634 h 3448790"/>
                  <a:gd name="connsiteX6" fmla="*/ 1671870 w 2104246"/>
                  <a:gd name="connsiteY6" fmla="*/ 322686 h 3448790"/>
                  <a:gd name="connsiteX7" fmla="*/ 1681394 w 2104246"/>
                  <a:gd name="connsiteY7" fmla="*/ 408410 h 3448790"/>
                  <a:gd name="connsiteX8" fmla="*/ 1671870 w 2104246"/>
                  <a:gd name="connsiteY8" fmla="*/ 570334 h 3448790"/>
                  <a:gd name="connsiteX9" fmla="*/ 1786170 w 2104246"/>
                  <a:gd name="connsiteY9" fmla="*/ 589386 h 3448790"/>
                  <a:gd name="connsiteX10" fmla="*/ 1824270 w 2104246"/>
                  <a:gd name="connsiteY10" fmla="*/ 570334 h 3448790"/>
                  <a:gd name="connsiteX11" fmla="*/ 1948094 w 2104246"/>
                  <a:gd name="connsiteY11" fmla="*/ 732260 h 3448790"/>
                  <a:gd name="connsiteX12" fmla="*/ 1919518 w 2104246"/>
                  <a:gd name="connsiteY12" fmla="*/ 856086 h 3448790"/>
                  <a:gd name="connsiteX13" fmla="*/ 1967142 w 2104246"/>
                  <a:gd name="connsiteY13" fmla="*/ 979910 h 3448790"/>
                  <a:gd name="connsiteX14" fmla="*/ 1976670 w 2104246"/>
                  <a:gd name="connsiteY14" fmla="*/ 1065634 h 3448790"/>
                  <a:gd name="connsiteX15" fmla="*/ 2090970 w 2104246"/>
                  <a:gd name="connsiteY15" fmla="*/ 1227560 h 3448790"/>
                  <a:gd name="connsiteX16" fmla="*/ 1986194 w 2104246"/>
                  <a:gd name="connsiteY16" fmla="*/ 1294234 h 3448790"/>
                  <a:gd name="connsiteX17" fmla="*/ 1976670 w 2104246"/>
                  <a:gd name="connsiteY17" fmla="*/ 1370434 h 3448790"/>
                  <a:gd name="connsiteX18" fmla="*/ 1929042 w 2104246"/>
                  <a:gd name="connsiteY18" fmla="*/ 1560934 h 3448790"/>
                  <a:gd name="connsiteX19" fmla="*/ 1919518 w 2104246"/>
                  <a:gd name="connsiteY19" fmla="*/ 1646660 h 3448790"/>
                  <a:gd name="connsiteX20" fmla="*/ 1890942 w 2104246"/>
                  <a:gd name="connsiteY20" fmla="*/ 1703810 h 3448790"/>
                  <a:gd name="connsiteX21" fmla="*/ 1890942 w 2104246"/>
                  <a:gd name="connsiteY21" fmla="*/ 1751434 h 3448790"/>
                  <a:gd name="connsiteX22" fmla="*/ 1976670 w 2104246"/>
                  <a:gd name="connsiteY22" fmla="*/ 1837160 h 3448790"/>
                  <a:gd name="connsiteX23" fmla="*/ 1983108 w 2104246"/>
                  <a:gd name="connsiteY23" fmla="*/ 1834234 h 3448790"/>
                  <a:gd name="connsiteX24" fmla="*/ 1974706 w 2104246"/>
                  <a:gd name="connsiteY24" fmla="*/ 1947650 h 3448790"/>
                  <a:gd name="connsiteX25" fmla="*/ 2104246 w 2104246"/>
                  <a:gd name="connsiteY25" fmla="*/ 2039090 h 3448790"/>
                  <a:gd name="connsiteX26" fmla="*/ 2058526 w 2104246"/>
                  <a:gd name="connsiteY26" fmla="*/ 2176250 h 3448790"/>
                  <a:gd name="connsiteX27" fmla="*/ 2073766 w 2104246"/>
                  <a:gd name="connsiteY27" fmla="*/ 2374370 h 3448790"/>
                  <a:gd name="connsiteX28" fmla="*/ 1997566 w 2104246"/>
                  <a:gd name="connsiteY28" fmla="*/ 2465810 h 3448790"/>
                  <a:gd name="connsiteX29" fmla="*/ 1982326 w 2104246"/>
                  <a:gd name="connsiteY29" fmla="*/ 2671550 h 3448790"/>
                  <a:gd name="connsiteX30" fmla="*/ 1928986 w 2104246"/>
                  <a:gd name="connsiteY30" fmla="*/ 2808710 h 3448790"/>
                  <a:gd name="connsiteX31" fmla="*/ 1852786 w 2104246"/>
                  <a:gd name="connsiteY31" fmla="*/ 2862050 h 3448790"/>
                  <a:gd name="connsiteX32" fmla="*/ 1791826 w 2104246"/>
                  <a:gd name="connsiteY32" fmla="*/ 3029690 h 3448790"/>
                  <a:gd name="connsiteX33" fmla="*/ 1547986 w 2104246"/>
                  <a:gd name="connsiteY33" fmla="*/ 3143990 h 3448790"/>
                  <a:gd name="connsiteX34" fmla="*/ 1410826 w 2104246"/>
                  <a:gd name="connsiteY34" fmla="*/ 3143990 h 3448790"/>
                  <a:gd name="connsiteX35" fmla="*/ 1182226 w 2104246"/>
                  <a:gd name="connsiteY35" fmla="*/ 3052550 h 3448790"/>
                  <a:gd name="connsiteX36" fmla="*/ 1098406 w 2104246"/>
                  <a:gd name="connsiteY36" fmla="*/ 3060170 h 3448790"/>
                  <a:gd name="connsiteX37" fmla="*/ 1037446 w 2104246"/>
                  <a:gd name="connsiteY37" fmla="*/ 3044930 h 3448790"/>
                  <a:gd name="connsiteX38" fmla="*/ 976486 w 2104246"/>
                  <a:gd name="connsiteY38" fmla="*/ 3098270 h 3448790"/>
                  <a:gd name="connsiteX39" fmla="*/ 1090786 w 2104246"/>
                  <a:gd name="connsiteY39" fmla="*/ 3151610 h 3448790"/>
                  <a:gd name="connsiteX40" fmla="*/ 1029826 w 2104246"/>
                  <a:gd name="connsiteY40" fmla="*/ 3258290 h 3448790"/>
                  <a:gd name="connsiteX41" fmla="*/ 976486 w 2104246"/>
                  <a:gd name="connsiteY41" fmla="*/ 3265910 h 3448790"/>
                  <a:gd name="connsiteX42" fmla="*/ 1006966 w 2104246"/>
                  <a:gd name="connsiteY42" fmla="*/ 3349730 h 3448790"/>
                  <a:gd name="connsiteX43" fmla="*/ 968866 w 2104246"/>
                  <a:gd name="connsiteY43" fmla="*/ 3372590 h 3448790"/>
                  <a:gd name="connsiteX44" fmla="*/ 785986 w 2104246"/>
                  <a:gd name="connsiteY44" fmla="*/ 3448790 h 3448790"/>
                  <a:gd name="connsiteX45" fmla="*/ 747886 w 2104246"/>
                  <a:gd name="connsiteY45" fmla="*/ 3364970 h 3448790"/>
                  <a:gd name="connsiteX46" fmla="*/ 778366 w 2104246"/>
                  <a:gd name="connsiteY46" fmla="*/ 3319250 h 3448790"/>
                  <a:gd name="connsiteX47" fmla="*/ 732646 w 2104246"/>
                  <a:gd name="connsiteY47" fmla="*/ 3288770 h 3448790"/>
                  <a:gd name="connsiteX48" fmla="*/ 732646 w 2104246"/>
                  <a:gd name="connsiteY48" fmla="*/ 3243050 h 3448790"/>
                  <a:gd name="connsiteX49" fmla="*/ 625966 w 2104246"/>
                  <a:gd name="connsiteY49" fmla="*/ 3204950 h 3448790"/>
                  <a:gd name="connsiteX50" fmla="*/ 526906 w 2104246"/>
                  <a:gd name="connsiteY50" fmla="*/ 3166850 h 3448790"/>
                  <a:gd name="connsiteX51" fmla="*/ 519286 w 2104246"/>
                  <a:gd name="connsiteY51" fmla="*/ 3067790 h 3448790"/>
                  <a:gd name="connsiteX52" fmla="*/ 397366 w 2104246"/>
                  <a:gd name="connsiteY52" fmla="*/ 3113510 h 3448790"/>
                  <a:gd name="connsiteX53" fmla="*/ 305926 w 2104246"/>
                  <a:gd name="connsiteY53" fmla="*/ 3044930 h 3448790"/>
                  <a:gd name="connsiteX54" fmla="*/ 344026 w 2104246"/>
                  <a:gd name="connsiteY54" fmla="*/ 2839190 h 3448790"/>
                  <a:gd name="connsiteX55" fmla="*/ 283066 w 2104246"/>
                  <a:gd name="connsiteY55" fmla="*/ 2770610 h 3448790"/>
                  <a:gd name="connsiteX56" fmla="*/ 252586 w 2104246"/>
                  <a:gd name="connsiteY56" fmla="*/ 2702030 h 3448790"/>
                  <a:gd name="connsiteX57" fmla="*/ 199246 w 2104246"/>
                  <a:gd name="connsiteY57" fmla="*/ 2679170 h 3448790"/>
                  <a:gd name="connsiteX58" fmla="*/ 229726 w 2104246"/>
                  <a:gd name="connsiteY58" fmla="*/ 2610590 h 3448790"/>
                  <a:gd name="connsiteX59" fmla="*/ 161146 w 2104246"/>
                  <a:gd name="connsiteY59" fmla="*/ 2473430 h 3448790"/>
                  <a:gd name="connsiteX60" fmla="*/ 214486 w 2104246"/>
                  <a:gd name="connsiteY60" fmla="*/ 2427710 h 3448790"/>
                  <a:gd name="connsiteX61" fmla="*/ 283066 w 2104246"/>
                  <a:gd name="connsiteY61" fmla="*/ 2084810 h 3448790"/>
                  <a:gd name="connsiteX62" fmla="*/ 184006 w 2104246"/>
                  <a:gd name="connsiteY62" fmla="*/ 1840970 h 3448790"/>
                  <a:gd name="connsiteX63" fmla="*/ 298306 w 2104246"/>
                  <a:gd name="connsiteY63" fmla="*/ 1604750 h 3448790"/>
                  <a:gd name="connsiteX64" fmla="*/ 184006 w 2104246"/>
                  <a:gd name="connsiteY64" fmla="*/ 1612370 h 3448790"/>
                  <a:gd name="connsiteX65" fmla="*/ 145906 w 2104246"/>
                  <a:gd name="connsiteY65" fmla="*/ 1505690 h 3448790"/>
                  <a:gd name="connsiteX66" fmla="*/ 1126 w 2104246"/>
                  <a:gd name="connsiteY66" fmla="*/ 1345670 h 3448790"/>
                  <a:gd name="connsiteX67" fmla="*/ 0 w 2104246"/>
                  <a:gd name="connsiteY67" fmla="*/ 1339666 h 3448790"/>
                  <a:gd name="connsiteX68" fmla="*/ 50714 w 2104246"/>
                  <a:gd name="connsiteY68" fmla="*/ 1223750 h 3448790"/>
                  <a:gd name="connsiteX69" fmla="*/ 119294 w 2104246"/>
                  <a:gd name="connsiteY69" fmla="*/ 1216130 h 3448790"/>
                  <a:gd name="connsiteX70" fmla="*/ 134534 w 2104246"/>
                  <a:gd name="connsiteY70" fmla="*/ 1101830 h 3448790"/>
                  <a:gd name="connsiteX71" fmla="*/ 248834 w 2104246"/>
                  <a:gd name="connsiteY71" fmla="*/ 1086590 h 3448790"/>
                  <a:gd name="connsiteX72" fmla="*/ 302174 w 2104246"/>
                  <a:gd name="connsiteY72" fmla="*/ 1208510 h 3448790"/>
                  <a:gd name="connsiteX73" fmla="*/ 355514 w 2104246"/>
                  <a:gd name="connsiteY73" fmla="*/ 1170410 h 3448790"/>
                  <a:gd name="connsiteX74" fmla="*/ 385994 w 2104246"/>
                  <a:gd name="connsiteY74" fmla="*/ 1056110 h 3448790"/>
                  <a:gd name="connsiteX75" fmla="*/ 424094 w 2104246"/>
                  <a:gd name="connsiteY75" fmla="*/ 1033250 h 3448790"/>
                  <a:gd name="connsiteX76" fmla="*/ 446954 w 2104246"/>
                  <a:gd name="connsiteY76" fmla="*/ 964670 h 3448790"/>
                  <a:gd name="connsiteX77" fmla="*/ 530774 w 2104246"/>
                  <a:gd name="connsiteY77" fmla="*/ 705590 h 3448790"/>
                  <a:gd name="connsiteX78" fmla="*/ 652694 w 2104246"/>
                  <a:gd name="connsiteY78" fmla="*/ 819890 h 3448790"/>
                  <a:gd name="connsiteX79" fmla="*/ 751754 w 2104246"/>
                  <a:gd name="connsiteY79" fmla="*/ 819890 h 3448790"/>
                  <a:gd name="connsiteX80" fmla="*/ 805094 w 2104246"/>
                  <a:gd name="connsiteY80" fmla="*/ 682730 h 3448790"/>
                  <a:gd name="connsiteX81" fmla="*/ 911774 w 2104246"/>
                  <a:gd name="connsiteY81" fmla="*/ 682730 h 3448790"/>
                  <a:gd name="connsiteX82" fmla="*/ 980354 w 2104246"/>
                  <a:gd name="connsiteY82" fmla="*/ 621770 h 3448790"/>
                  <a:gd name="connsiteX83" fmla="*/ 1048934 w 2104246"/>
                  <a:gd name="connsiteY83" fmla="*/ 667490 h 3448790"/>
                  <a:gd name="connsiteX84" fmla="*/ 1056554 w 2104246"/>
                  <a:gd name="connsiteY84" fmla="*/ 469370 h 3448790"/>
                  <a:gd name="connsiteX85" fmla="*/ 1231814 w 2104246"/>
                  <a:gd name="connsiteY85" fmla="*/ 553190 h 3448790"/>
                  <a:gd name="connsiteX86" fmla="*/ 1247054 w 2104246"/>
                  <a:gd name="connsiteY86" fmla="*/ 431270 h 3448790"/>
                  <a:gd name="connsiteX87" fmla="*/ 1208954 w 2104246"/>
                  <a:gd name="connsiteY87" fmla="*/ 202670 h 3448790"/>
                  <a:gd name="connsiteX88" fmla="*/ 1147994 w 2104246"/>
                  <a:gd name="connsiteY88" fmla="*/ 134090 h 3448790"/>
                  <a:gd name="connsiteX89" fmla="*/ 1186094 w 2104246"/>
                  <a:gd name="connsiteY89" fmla="*/ 35030 h 3448790"/>
                  <a:gd name="connsiteX90" fmla="*/ 1658790 w 2104246"/>
                  <a:gd name="connsiteY90" fmla="*/ 0 h 3448790"/>
                  <a:gd name="connsiteX91" fmla="*/ 1658790 w 2104246"/>
                  <a:gd name="connsiteY91" fmla="*/ 0 h 3448790"/>
                  <a:gd name="connsiteX92" fmla="*/ 1605194 w 2104246"/>
                  <a:gd name="connsiteY92" fmla="*/ 75034 h 3448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104246" h="3448790">
                    <a:moveTo>
                      <a:pt x="1300394" y="19790"/>
                    </a:moveTo>
                    <a:lnTo>
                      <a:pt x="1338494" y="95990"/>
                    </a:lnTo>
                    <a:lnTo>
                      <a:pt x="1521374" y="126470"/>
                    </a:lnTo>
                    <a:lnTo>
                      <a:pt x="1591594" y="163428"/>
                    </a:lnTo>
                    <a:lnTo>
                      <a:pt x="1586142" y="198860"/>
                    </a:lnTo>
                    <a:lnTo>
                      <a:pt x="1586142" y="303634"/>
                    </a:lnTo>
                    <a:lnTo>
                      <a:pt x="1671870" y="322686"/>
                    </a:lnTo>
                    <a:lnTo>
                      <a:pt x="1681394" y="408410"/>
                    </a:lnTo>
                    <a:lnTo>
                      <a:pt x="1671870" y="570334"/>
                    </a:lnTo>
                    <a:lnTo>
                      <a:pt x="1786170" y="589386"/>
                    </a:lnTo>
                    <a:lnTo>
                      <a:pt x="1824270" y="570334"/>
                    </a:lnTo>
                    <a:lnTo>
                      <a:pt x="1948094" y="732260"/>
                    </a:lnTo>
                    <a:lnTo>
                      <a:pt x="1919518" y="856086"/>
                    </a:lnTo>
                    <a:lnTo>
                      <a:pt x="1967142" y="979910"/>
                    </a:lnTo>
                    <a:lnTo>
                      <a:pt x="1976670" y="1065634"/>
                    </a:lnTo>
                    <a:lnTo>
                      <a:pt x="2090970" y="1227560"/>
                    </a:lnTo>
                    <a:lnTo>
                      <a:pt x="1986194" y="1294234"/>
                    </a:lnTo>
                    <a:lnTo>
                      <a:pt x="1976670" y="1370434"/>
                    </a:lnTo>
                    <a:lnTo>
                      <a:pt x="1929042" y="1560934"/>
                    </a:lnTo>
                    <a:lnTo>
                      <a:pt x="1919518" y="1646660"/>
                    </a:lnTo>
                    <a:lnTo>
                      <a:pt x="1890942" y="1703810"/>
                    </a:lnTo>
                    <a:lnTo>
                      <a:pt x="1890942" y="1751434"/>
                    </a:lnTo>
                    <a:lnTo>
                      <a:pt x="1976670" y="1837160"/>
                    </a:lnTo>
                    <a:lnTo>
                      <a:pt x="1983108" y="1834234"/>
                    </a:lnTo>
                    <a:lnTo>
                      <a:pt x="1974706" y="1947650"/>
                    </a:lnTo>
                    <a:lnTo>
                      <a:pt x="2104246" y="2039090"/>
                    </a:lnTo>
                    <a:lnTo>
                      <a:pt x="2058526" y="2176250"/>
                    </a:lnTo>
                    <a:lnTo>
                      <a:pt x="2073766" y="2374370"/>
                    </a:lnTo>
                    <a:lnTo>
                      <a:pt x="1997566" y="2465810"/>
                    </a:lnTo>
                    <a:lnTo>
                      <a:pt x="1982326" y="2671550"/>
                    </a:lnTo>
                    <a:lnTo>
                      <a:pt x="1928986" y="2808710"/>
                    </a:lnTo>
                    <a:lnTo>
                      <a:pt x="1852786" y="2862050"/>
                    </a:lnTo>
                    <a:lnTo>
                      <a:pt x="1791826" y="3029690"/>
                    </a:lnTo>
                    <a:lnTo>
                      <a:pt x="1547986" y="3143990"/>
                    </a:lnTo>
                    <a:lnTo>
                      <a:pt x="1410826" y="3143990"/>
                    </a:lnTo>
                    <a:lnTo>
                      <a:pt x="1182226" y="3052550"/>
                    </a:lnTo>
                    <a:lnTo>
                      <a:pt x="1098406" y="3060170"/>
                    </a:lnTo>
                    <a:lnTo>
                      <a:pt x="1037446" y="3044930"/>
                    </a:lnTo>
                    <a:lnTo>
                      <a:pt x="976486" y="3098270"/>
                    </a:lnTo>
                    <a:lnTo>
                      <a:pt x="1090786" y="3151610"/>
                    </a:lnTo>
                    <a:lnTo>
                      <a:pt x="1029826" y="3258290"/>
                    </a:lnTo>
                    <a:lnTo>
                      <a:pt x="976486" y="3265910"/>
                    </a:lnTo>
                    <a:lnTo>
                      <a:pt x="1006966" y="3349730"/>
                    </a:lnTo>
                    <a:lnTo>
                      <a:pt x="968866" y="3372590"/>
                    </a:lnTo>
                    <a:lnTo>
                      <a:pt x="785986" y="3448790"/>
                    </a:lnTo>
                    <a:lnTo>
                      <a:pt x="747886" y="3364970"/>
                    </a:lnTo>
                    <a:lnTo>
                      <a:pt x="778366" y="3319250"/>
                    </a:lnTo>
                    <a:lnTo>
                      <a:pt x="732646" y="3288770"/>
                    </a:lnTo>
                    <a:lnTo>
                      <a:pt x="732646" y="3243050"/>
                    </a:lnTo>
                    <a:lnTo>
                      <a:pt x="625966" y="3204950"/>
                    </a:lnTo>
                    <a:lnTo>
                      <a:pt x="526906" y="3166850"/>
                    </a:lnTo>
                    <a:lnTo>
                      <a:pt x="519286" y="3067790"/>
                    </a:lnTo>
                    <a:lnTo>
                      <a:pt x="397366" y="3113510"/>
                    </a:lnTo>
                    <a:lnTo>
                      <a:pt x="305926" y="3044930"/>
                    </a:lnTo>
                    <a:lnTo>
                      <a:pt x="344026" y="2839190"/>
                    </a:lnTo>
                    <a:lnTo>
                      <a:pt x="283066" y="2770610"/>
                    </a:lnTo>
                    <a:lnTo>
                      <a:pt x="252586" y="2702030"/>
                    </a:lnTo>
                    <a:lnTo>
                      <a:pt x="199246" y="2679170"/>
                    </a:lnTo>
                    <a:lnTo>
                      <a:pt x="229726" y="2610590"/>
                    </a:lnTo>
                    <a:lnTo>
                      <a:pt x="161146" y="2473430"/>
                    </a:lnTo>
                    <a:lnTo>
                      <a:pt x="214486" y="2427710"/>
                    </a:lnTo>
                    <a:lnTo>
                      <a:pt x="283066" y="2084810"/>
                    </a:lnTo>
                    <a:lnTo>
                      <a:pt x="184006" y="1840970"/>
                    </a:lnTo>
                    <a:lnTo>
                      <a:pt x="298306" y="1604750"/>
                    </a:lnTo>
                    <a:lnTo>
                      <a:pt x="184006" y="1612370"/>
                    </a:lnTo>
                    <a:lnTo>
                      <a:pt x="145906" y="1505690"/>
                    </a:lnTo>
                    <a:lnTo>
                      <a:pt x="1126" y="1345670"/>
                    </a:lnTo>
                    <a:lnTo>
                      <a:pt x="0" y="1339666"/>
                    </a:lnTo>
                    <a:lnTo>
                      <a:pt x="50714" y="1223750"/>
                    </a:lnTo>
                    <a:lnTo>
                      <a:pt x="119294" y="1216130"/>
                    </a:lnTo>
                    <a:lnTo>
                      <a:pt x="134534" y="1101830"/>
                    </a:lnTo>
                    <a:lnTo>
                      <a:pt x="248834" y="1086590"/>
                    </a:lnTo>
                    <a:lnTo>
                      <a:pt x="302174" y="1208510"/>
                    </a:lnTo>
                    <a:lnTo>
                      <a:pt x="355514" y="1170410"/>
                    </a:lnTo>
                    <a:lnTo>
                      <a:pt x="385994" y="1056110"/>
                    </a:lnTo>
                    <a:lnTo>
                      <a:pt x="424094" y="1033250"/>
                    </a:lnTo>
                    <a:lnTo>
                      <a:pt x="446954" y="964670"/>
                    </a:lnTo>
                    <a:lnTo>
                      <a:pt x="530774" y="705590"/>
                    </a:lnTo>
                    <a:lnTo>
                      <a:pt x="652694" y="819890"/>
                    </a:lnTo>
                    <a:lnTo>
                      <a:pt x="751754" y="819890"/>
                    </a:lnTo>
                    <a:lnTo>
                      <a:pt x="805094" y="682730"/>
                    </a:lnTo>
                    <a:lnTo>
                      <a:pt x="911774" y="682730"/>
                    </a:lnTo>
                    <a:lnTo>
                      <a:pt x="980354" y="621770"/>
                    </a:lnTo>
                    <a:lnTo>
                      <a:pt x="1048934" y="667490"/>
                    </a:lnTo>
                    <a:lnTo>
                      <a:pt x="1056554" y="469370"/>
                    </a:lnTo>
                    <a:lnTo>
                      <a:pt x="1231814" y="553190"/>
                    </a:lnTo>
                    <a:lnTo>
                      <a:pt x="1247054" y="431270"/>
                    </a:lnTo>
                    <a:lnTo>
                      <a:pt x="1208954" y="202670"/>
                    </a:lnTo>
                    <a:lnTo>
                      <a:pt x="1147994" y="134090"/>
                    </a:lnTo>
                    <a:lnTo>
                      <a:pt x="1186094" y="35030"/>
                    </a:lnTo>
                    <a:close/>
                    <a:moveTo>
                      <a:pt x="1658790" y="0"/>
                    </a:moveTo>
                    <a:lnTo>
                      <a:pt x="1658790" y="0"/>
                    </a:lnTo>
                    <a:lnTo>
                      <a:pt x="1605194" y="7503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4DC0B953-87E6-4339-10E9-C2B32DFC21E8}"/>
                  </a:ext>
                </a:extLst>
              </p:cNvPr>
              <p:cNvSpPr/>
              <p:nvPr/>
            </p:nvSpPr>
            <p:spPr>
              <a:xfrm>
                <a:off x="1868339" y="2298444"/>
                <a:ext cx="642551" cy="565751"/>
              </a:xfrm>
              <a:custGeom>
                <a:avLst/>
                <a:gdLst>
                  <a:gd name="connsiteX0" fmla="*/ 945962 w 3569946"/>
                  <a:gd name="connsiteY0" fmla="*/ 0 h 3143250"/>
                  <a:gd name="connsiteX1" fmla="*/ 955490 w 3569946"/>
                  <a:gd name="connsiteY1" fmla="*/ 66674 h 3143250"/>
                  <a:gd name="connsiteX2" fmla="*/ 1145990 w 3569946"/>
                  <a:gd name="connsiteY2" fmla="*/ 209550 h 3143250"/>
                  <a:gd name="connsiteX3" fmla="*/ 1126938 w 3569946"/>
                  <a:gd name="connsiteY3" fmla="*/ 304800 h 3143250"/>
                  <a:gd name="connsiteX4" fmla="*/ 1222190 w 3569946"/>
                  <a:gd name="connsiteY4" fmla="*/ 323850 h 3143250"/>
                  <a:gd name="connsiteX5" fmla="*/ 1203138 w 3569946"/>
                  <a:gd name="connsiteY5" fmla="*/ 438150 h 3143250"/>
                  <a:gd name="connsiteX6" fmla="*/ 1241238 w 3569946"/>
                  <a:gd name="connsiteY6" fmla="*/ 447674 h 3143250"/>
                  <a:gd name="connsiteX7" fmla="*/ 1288862 w 3569946"/>
                  <a:gd name="connsiteY7" fmla="*/ 476250 h 3143250"/>
                  <a:gd name="connsiteX8" fmla="*/ 1355538 w 3569946"/>
                  <a:gd name="connsiteY8" fmla="*/ 438150 h 3143250"/>
                  <a:gd name="connsiteX9" fmla="*/ 1536514 w 3569946"/>
                  <a:gd name="connsiteY9" fmla="*/ 523874 h 3143250"/>
                  <a:gd name="connsiteX10" fmla="*/ 1555562 w 3569946"/>
                  <a:gd name="connsiteY10" fmla="*/ 619126 h 3143250"/>
                  <a:gd name="connsiteX11" fmla="*/ 1641290 w 3569946"/>
                  <a:gd name="connsiteY11" fmla="*/ 657226 h 3143250"/>
                  <a:gd name="connsiteX12" fmla="*/ 1755586 w 3569946"/>
                  <a:gd name="connsiteY12" fmla="*/ 561974 h 3143250"/>
                  <a:gd name="connsiteX13" fmla="*/ 1946090 w 3569946"/>
                  <a:gd name="connsiteY13" fmla="*/ 495300 h 3143250"/>
                  <a:gd name="connsiteX14" fmla="*/ 2088962 w 3569946"/>
                  <a:gd name="connsiteY14" fmla="*/ 619126 h 3143250"/>
                  <a:gd name="connsiteX15" fmla="*/ 2146114 w 3569946"/>
                  <a:gd name="connsiteY15" fmla="*/ 609600 h 3143250"/>
                  <a:gd name="connsiteX16" fmla="*/ 2231838 w 3569946"/>
                  <a:gd name="connsiteY16" fmla="*/ 695326 h 3143250"/>
                  <a:gd name="connsiteX17" fmla="*/ 2327090 w 3569946"/>
                  <a:gd name="connsiteY17" fmla="*/ 704850 h 3143250"/>
                  <a:gd name="connsiteX18" fmla="*/ 2546162 w 3569946"/>
                  <a:gd name="connsiteY18" fmla="*/ 581026 h 3143250"/>
                  <a:gd name="connsiteX19" fmla="*/ 2593786 w 3569946"/>
                  <a:gd name="connsiteY19" fmla="*/ 523874 h 3143250"/>
                  <a:gd name="connsiteX20" fmla="*/ 2717202 w 3569946"/>
                  <a:gd name="connsiteY20" fmla="*/ 537586 h 3143250"/>
                  <a:gd name="connsiteX21" fmla="*/ 2717614 w 3569946"/>
                  <a:gd name="connsiteY21" fmla="*/ 542926 h 3143250"/>
                  <a:gd name="connsiteX22" fmla="*/ 2689038 w 3569946"/>
                  <a:gd name="connsiteY22" fmla="*/ 676274 h 3143250"/>
                  <a:gd name="connsiteX23" fmla="*/ 2774762 w 3569946"/>
                  <a:gd name="connsiteY23" fmla="*/ 838200 h 3143250"/>
                  <a:gd name="connsiteX24" fmla="*/ 2917638 w 3569946"/>
                  <a:gd name="connsiteY24" fmla="*/ 781050 h 3143250"/>
                  <a:gd name="connsiteX25" fmla="*/ 3003362 w 3569946"/>
                  <a:gd name="connsiteY25" fmla="*/ 781050 h 3143250"/>
                  <a:gd name="connsiteX26" fmla="*/ 3041462 w 3569946"/>
                  <a:gd name="connsiteY26" fmla="*/ 714374 h 3143250"/>
                  <a:gd name="connsiteX27" fmla="*/ 3203386 w 3569946"/>
                  <a:gd name="connsiteY27" fmla="*/ 695326 h 3143250"/>
                  <a:gd name="connsiteX28" fmla="*/ 3241490 w 3569946"/>
                  <a:gd name="connsiteY28" fmla="*/ 752474 h 3143250"/>
                  <a:gd name="connsiteX29" fmla="*/ 3336738 w 3569946"/>
                  <a:gd name="connsiteY29" fmla="*/ 762000 h 3143250"/>
                  <a:gd name="connsiteX30" fmla="*/ 3393890 w 3569946"/>
                  <a:gd name="connsiteY30" fmla="*/ 809626 h 3143250"/>
                  <a:gd name="connsiteX31" fmla="*/ 3565338 w 3569946"/>
                  <a:gd name="connsiteY31" fmla="*/ 752474 h 3143250"/>
                  <a:gd name="connsiteX32" fmla="*/ 3569946 w 3569946"/>
                  <a:gd name="connsiteY32" fmla="*/ 752474 h 3143250"/>
                  <a:gd name="connsiteX33" fmla="*/ 3501838 w 3569946"/>
                  <a:gd name="connsiteY33" fmla="*/ 876300 h 3143250"/>
                  <a:gd name="connsiteX34" fmla="*/ 3527238 w 3569946"/>
                  <a:gd name="connsiteY34" fmla="*/ 933450 h 3143250"/>
                  <a:gd name="connsiteX35" fmla="*/ 3527238 w 3569946"/>
                  <a:gd name="connsiteY35" fmla="*/ 996950 h 3143250"/>
                  <a:gd name="connsiteX36" fmla="*/ 3482786 w 3569946"/>
                  <a:gd name="connsiteY36" fmla="*/ 1047750 h 3143250"/>
                  <a:gd name="connsiteX37" fmla="*/ 3451038 w 3569946"/>
                  <a:gd name="connsiteY37" fmla="*/ 1187450 h 3143250"/>
                  <a:gd name="connsiteX38" fmla="*/ 3412938 w 3569946"/>
                  <a:gd name="connsiteY38" fmla="*/ 1193800 h 3143250"/>
                  <a:gd name="connsiteX39" fmla="*/ 3387538 w 3569946"/>
                  <a:gd name="connsiteY39" fmla="*/ 1263650 h 3143250"/>
                  <a:gd name="connsiteX40" fmla="*/ 3228786 w 3569946"/>
                  <a:gd name="connsiteY40" fmla="*/ 1390650 h 3143250"/>
                  <a:gd name="connsiteX41" fmla="*/ 3158938 w 3569946"/>
                  <a:gd name="connsiteY41" fmla="*/ 1498600 h 3143250"/>
                  <a:gd name="connsiteX42" fmla="*/ 3177986 w 3569946"/>
                  <a:gd name="connsiteY42" fmla="*/ 1663700 h 3143250"/>
                  <a:gd name="connsiteX43" fmla="*/ 3133538 w 3569946"/>
                  <a:gd name="connsiteY43" fmla="*/ 1714500 h 3143250"/>
                  <a:gd name="connsiteX44" fmla="*/ 3050986 w 3569946"/>
                  <a:gd name="connsiteY44" fmla="*/ 1752600 h 3143250"/>
                  <a:gd name="connsiteX45" fmla="*/ 2962090 w 3569946"/>
                  <a:gd name="connsiteY45" fmla="*/ 1974850 h 3143250"/>
                  <a:gd name="connsiteX46" fmla="*/ 2930338 w 3569946"/>
                  <a:gd name="connsiteY46" fmla="*/ 2019300 h 3143250"/>
                  <a:gd name="connsiteX47" fmla="*/ 2841438 w 3569946"/>
                  <a:gd name="connsiteY47" fmla="*/ 2019300 h 3143250"/>
                  <a:gd name="connsiteX48" fmla="*/ 2822386 w 3569946"/>
                  <a:gd name="connsiteY48" fmla="*/ 2114550 h 3143250"/>
                  <a:gd name="connsiteX49" fmla="*/ 2644586 w 3569946"/>
                  <a:gd name="connsiteY49" fmla="*/ 2139950 h 3143250"/>
                  <a:gd name="connsiteX50" fmla="*/ 2530290 w 3569946"/>
                  <a:gd name="connsiteY50" fmla="*/ 2228850 h 3143250"/>
                  <a:gd name="connsiteX51" fmla="*/ 2536638 w 3569946"/>
                  <a:gd name="connsiteY51" fmla="*/ 2343150 h 3143250"/>
                  <a:gd name="connsiteX52" fmla="*/ 2473138 w 3569946"/>
                  <a:gd name="connsiteY52" fmla="*/ 2393950 h 3143250"/>
                  <a:gd name="connsiteX53" fmla="*/ 2466786 w 3569946"/>
                  <a:gd name="connsiteY53" fmla="*/ 2495550 h 3143250"/>
                  <a:gd name="connsiteX54" fmla="*/ 2511238 w 3569946"/>
                  <a:gd name="connsiteY54" fmla="*/ 2590800 h 3143250"/>
                  <a:gd name="connsiteX55" fmla="*/ 2499406 w 3569946"/>
                  <a:gd name="connsiteY55" fmla="*/ 2768304 h 3143250"/>
                  <a:gd name="connsiteX56" fmla="*/ 2498538 w 3569946"/>
                  <a:gd name="connsiteY56" fmla="*/ 2768600 h 3143250"/>
                  <a:gd name="connsiteX57" fmla="*/ 2358834 w 3569946"/>
                  <a:gd name="connsiteY57" fmla="*/ 2806700 h 3143250"/>
                  <a:gd name="connsiteX58" fmla="*/ 1914338 w 3569946"/>
                  <a:gd name="connsiteY58" fmla="*/ 2933700 h 3143250"/>
                  <a:gd name="connsiteX59" fmla="*/ 1476186 w 3569946"/>
                  <a:gd name="connsiteY59" fmla="*/ 3117850 h 3143250"/>
                  <a:gd name="connsiteX60" fmla="*/ 1292036 w 3569946"/>
                  <a:gd name="connsiteY60" fmla="*/ 3111500 h 3143250"/>
                  <a:gd name="connsiteX61" fmla="*/ 1234886 w 3569946"/>
                  <a:gd name="connsiteY61" fmla="*/ 3092450 h 3143250"/>
                  <a:gd name="connsiteX62" fmla="*/ 1076136 w 3569946"/>
                  <a:gd name="connsiteY62" fmla="*/ 3143250 h 3143250"/>
                  <a:gd name="connsiteX63" fmla="*/ 1031686 w 3569946"/>
                  <a:gd name="connsiteY63" fmla="*/ 3124200 h 3143250"/>
                  <a:gd name="connsiteX64" fmla="*/ 1241236 w 3569946"/>
                  <a:gd name="connsiteY64" fmla="*/ 2832100 h 3143250"/>
                  <a:gd name="connsiteX65" fmla="*/ 1336486 w 3569946"/>
                  <a:gd name="connsiteY65" fmla="*/ 2876550 h 3143250"/>
                  <a:gd name="connsiteX66" fmla="*/ 1520634 w 3569946"/>
                  <a:gd name="connsiteY66" fmla="*/ 2844800 h 3143250"/>
                  <a:gd name="connsiteX67" fmla="*/ 1628586 w 3569946"/>
                  <a:gd name="connsiteY67" fmla="*/ 2781300 h 3143250"/>
                  <a:gd name="connsiteX68" fmla="*/ 1685738 w 3569946"/>
                  <a:gd name="connsiteY68" fmla="*/ 2781300 h 3143250"/>
                  <a:gd name="connsiteX69" fmla="*/ 1812738 w 3569946"/>
                  <a:gd name="connsiteY69" fmla="*/ 2584450 h 3143250"/>
                  <a:gd name="connsiteX70" fmla="*/ 1927034 w 3569946"/>
                  <a:gd name="connsiteY70" fmla="*/ 2616200 h 3143250"/>
                  <a:gd name="connsiteX71" fmla="*/ 1958786 w 3569946"/>
                  <a:gd name="connsiteY71" fmla="*/ 2711450 h 3143250"/>
                  <a:gd name="connsiteX72" fmla="*/ 2047686 w 3569946"/>
                  <a:gd name="connsiteY72" fmla="*/ 2590800 h 3143250"/>
                  <a:gd name="connsiteX73" fmla="*/ 1977834 w 3569946"/>
                  <a:gd name="connsiteY73" fmla="*/ 2533650 h 3143250"/>
                  <a:gd name="connsiteX74" fmla="*/ 1990538 w 3569946"/>
                  <a:gd name="connsiteY74" fmla="*/ 2438400 h 3143250"/>
                  <a:gd name="connsiteX75" fmla="*/ 1958786 w 3569946"/>
                  <a:gd name="connsiteY75" fmla="*/ 2393950 h 3143250"/>
                  <a:gd name="connsiteX76" fmla="*/ 1965138 w 3569946"/>
                  <a:gd name="connsiteY76" fmla="*/ 2330450 h 3143250"/>
                  <a:gd name="connsiteX77" fmla="*/ 1895286 w 3569946"/>
                  <a:gd name="connsiteY77" fmla="*/ 2292350 h 3143250"/>
                  <a:gd name="connsiteX78" fmla="*/ 1819086 w 3569946"/>
                  <a:gd name="connsiteY78" fmla="*/ 2317750 h 3143250"/>
                  <a:gd name="connsiteX79" fmla="*/ 1698434 w 3569946"/>
                  <a:gd name="connsiteY79" fmla="*/ 2266950 h 3143250"/>
                  <a:gd name="connsiteX80" fmla="*/ 1685738 w 3569946"/>
                  <a:gd name="connsiteY80" fmla="*/ 2305050 h 3143250"/>
                  <a:gd name="connsiteX81" fmla="*/ 1609538 w 3569946"/>
                  <a:gd name="connsiteY81" fmla="*/ 2305050 h 3143250"/>
                  <a:gd name="connsiteX82" fmla="*/ 1584138 w 3569946"/>
                  <a:gd name="connsiteY82" fmla="*/ 2349500 h 3143250"/>
                  <a:gd name="connsiteX83" fmla="*/ 1507938 w 3569946"/>
                  <a:gd name="connsiteY83" fmla="*/ 2406650 h 3143250"/>
                  <a:gd name="connsiteX84" fmla="*/ 1431736 w 3569946"/>
                  <a:gd name="connsiteY84" fmla="*/ 2349500 h 3143250"/>
                  <a:gd name="connsiteX85" fmla="*/ 1298386 w 3569946"/>
                  <a:gd name="connsiteY85" fmla="*/ 2349500 h 3143250"/>
                  <a:gd name="connsiteX86" fmla="*/ 1095186 w 3569946"/>
                  <a:gd name="connsiteY86" fmla="*/ 2406650 h 3143250"/>
                  <a:gd name="connsiteX87" fmla="*/ 993586 w 3569946"/>
                  <a:gd name="connsiteY87" fmla="*/ 2260600 h 3143250"/>
                  <a:gd name="connsiteX88" fmla="*/ 860236 w 3569946"/>
                  <a:gd name="connsiteY88" fmla="*/ 2228850 h 3143250"/>
                  <a:gd name="connsiteX89" fmla="*/ 898336 w 3569946"/>
                  <a:gd name="connsiteY89" fmla="*/ 1993900 h 3143250"/>
                  <a:gd name="connsiteX90" fmla="*/ 815786 w 3569946"/>
                  <a:gd name="connsiteY90" fmla="*/ 2070100 h 3143250"/>
                  <a:gd name="connsiteX91" fmla="*/ 771336 w 3569946"/>
                  <a:gd name="connsiteY91" fmla="*/ 2254250 h 3143250"/>
                  <a:gd name="connsiteX92" fmla="*/ 745936 w 3569946"/>
                  <a:gd name="connsiteY92" fmla="*/ 2330450 h 3143250"/>
                  <a:gd name="connsiteX93" fmla="*/ 752286 w 3569946"/>
                  <a:gd name="connsiteY93" fmla="*/ 2470150 h 3143250"/>
                  <a:gd name="connsiteX94" fmla="*/ 930086 w 3569946"/>
                  <a:gd name="connsiteY94" fmla="*/ 2603500 h 3143250"/>
                  <a:gd name="connsiteX95" fmla="*/ 936436 w 3569946"/>
                  <a:gd name="connsiteY95" fmla="*/ 2711450 h 3143250"/>
                  <a:gd name="connsiteX96" fmla="*/ 758636 w 3569946"/>
                  <a:gd name="connsiteY96" fmla="*/ 2647950 h 3143250"/>
                  <a:gd name="connsiteX97" fmla="*/ 682436 w 3569946"/>
                  <a:gd name="connsiteY97" fmla="*/ 2622550 h 3143250"/>
                  <a:gd name="connsiteX98" fmla="*/ 523686 w 3569946"/>
                  <a:gd name="connsiteY98" fmla="*/ 2476500 h 3143250"/>
                  <a:gd name="connsiteX99" fmla="*/ 612586 w 3569946"/>
                  <a:gd name="connsiteY99" fmla="*/ 2152650 h 3143250"/>
                  <a:gd name="connsiteX100" fmla="*/ 517336 w 3569946"/>
                  <a:gd name="connsiteY100" fmla="*/ 2044700 h 3143250"/>
                  <a:gd name="connsiteX101" fmla="*/ 428436 w 3569946"/>
                  <a:gd name="connsiteY101" fmla="*/ 2139950 h 3143250"/>
                  <a:gd name="connsiteX102" fmla="*/ 403036 w 3569946"/>
                  <a:gd name="connsiteY102" fmla="*/ 2044700 h 3143250"/>
                  <a:gd name="connsiteX103" fmla="*/ 460186 w 3569946"/>
                  <a:gd name="connsiteY103" fmla="*/ 2012950 h 3143250"/>
                  <a:gd name="connsiteX104" fmla="*/ 453836 w 3569946"/>
                  <a:gd name="connsiteY104" fmla="*/ 1816100 h 3143250"/>
                  <a:gd name="connsiteX105" fmla="*/ 453836 w 3569946"/>
                  <a:gd name="connsiteY105" fmla="*/ 1695450 h 3143250"/>
                  <a:gd name="connsiteX106" fmla="*/ 549086 w 3569946"/>
                  <a:gd name="connsiteY106" fmla="*/ 1562100 h 3143250"/>
                  <a:gd name="connsiteX107" fmla="*/ 644336 w 3569946"/>
                  <a:gd name="connsiteY107" fmla="*/ 1308100 h 3143250"/>
                  <a:gd name="connsiteX108" fmla="*/ 644336 w 3569946"/>
                  <a:gd name="connsiteY108" fmla="*/ 1250950 h 3143250"/>
                  <a:gd name="connsiteX109" fmla="*/ 599886 w 3569946"/>
                  <a:gd name="connsiteY109" fmla="*/ 1282700 h 3143250"/>
                  <a:gd name="connsiteX110" fmla="*/ 530036 w 3569946"/>
                  <a:gd name="connsiteY110" fmla="*/ 1327150 h 3143250"/>
                  <a:gd name="connsiteX111" fmla="*/ 479236 w 3569946"/>
                  <a:gd name="connsiteY111" fmla="*/ 1346200 h 3143250"/>
                  <a:gd name="connsiteX112" fmla="*/ 447486 w 3569946"/>
                  <a:gd name="connsiteY112" fmla="*/ 1390650 h 3143250"/>
                  <a:gd name="connsiteX113" fmla="*/ 383986 w 3569946"/>
                  <a:gd name="connsiteY113" fmla="*/ 1409700 h 3143250"/>
                  <a:gd name="connsiteX114" fmla="*/ 390336 w 3569946"/>
                  <a:gd name="connsiteY114" fmla="*/ 1466850 h 3143250"/>
                  <a:gd name="connsiteX115" fmla="*/ 333186 w 3569946"/>
                  <a:gd name="connsiteY115" fmla="*/ 1524000 h 3143250"/>
                  <a:gd name="connsiteX116" fmla="*/ 276036 w 3569946"/>
                  <a:gd name="connsiteY116" fmla="*/ 1498600 h 3143250"/>
                  <a:gd name="connsiteX117" fmla="*/ 263336 w 3569946"/>
                  <a:gd name="connsiteY117" fmla="*/ 1435100 h 3143250"/>
                  <a:gd name="connsiteX118" fmla="*/ 244286 w 3569946"/>
                  <a:gd name="connsiteY118" fmla="*/ 1282700 h 3143250"/>
                  <a:gd name="connsiteX119" fmla="*/ 104586 w 3569946"/>
                  <a:gd name="connsiteY119" fmla="*/ 1143000 h 3143250"/>
                  <a:gd name="connsiteX120" fmla="*/ 2986 w 3569946"/>
                  <a:gd name="connsiteY120" fmla="*/ 1066800 h 3143250"/>
                  <a:gd name="connsiteX121" fmla="*/ 0 w 3569946"/>
                  <a:gd name="connsiteY121" fmla="*/ 1051712 h 3143250"/>
                  <a:gd name="connsiteX122" fmla="*/ 12514 w 3569946"/>
                  <a:gd name="connsiteY122" fmla="*/ 1057274 h 3143250"/>
                  <a:gd name="connsiteX123" fmla="*/ 50614 w 3569946"/>
                  <a:gd name="connsiteY123" fmla="*/ 657226 h 3143250"/>
                  <a:gd name="connsiteX124" fmla="*/ 317314 w 3569946"/>
                  <a:gd name="connsiteY124" fmla="*/ 228600 h 3143250"/>
                  <a:gd name="connsiteX125" fmla="*/ 460190 w 3569946"/>
                  <a:gd name="connsiteY125" fmla="*/ 238126 h 3143250"/>
                  <a:gd name="connsiteX126" fmla="*/ 669738 w 3569946"/>
                  <a:gd name="connsiteY126" fmla="*/ 171450 h 3143250"/>
                  <a:gd name="connsiteX127" fmla="*/ 774514 w 3569946"/>
                  <a:gd name="connsiteY127" fmla="*/ 152400 h 3143250"/>
                  <a:gd name="connsiteX128" fmla="*/ 888814 w 3569946"/>
                  <a:gd name="connsiteY128" fmla="*/ 76200 h 3143250"/>
                  <a:gd name="connsiteX129" fmla="*/ 898338 w 3569946"/>
                  <a:gd name="connsiteY129" fmla="*/ 19050 h 3143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3569946" h="3143250">
                    <a:moveTo>
                      <a:pt x="945962" y="0"/>
                    </a:moveTo>
                    <a:lnTo>
                      <a:pt x="955490" y="66674"/>
                    </a:lnTo>
                    <a:lnTo>
                      <a:pt x="1145990" y="209550"/>
                    </a:lnTo>
                    <a:lnTo>
                      <a:pt x="1126938" y="304800"/>
                    </a:lnTo>
                    <a:lnTo>
                      <a:pt x="1222190" y="323850"/>
                    </a:lnTo>
                    <a:lnTo>
                      <a:pt x="1203138" y="438150"/>
                    </a:lnTo>
                    <a:lnTo>
                      <a:pt x="1241238" y="447674"/>
                    </a:lnTo>
                    <a:lnTo>
                      <a:pt x="1288862" y="476250"/>
                    </a:lnTo>
                    <a:lnTo>
                      <a:pt x="1355538" y="438150"/>
                    </a:lnTo>
                    <a:lnTo>
                      <a:pt x="1536514" y="523874"/>
                    </a:lnTo>
                    <a:lnTo>
                      <a:pt x="1555562" y="619126"/>
                    </a:lnTo>
                    <a:lnTo>
                      <a:pt x="1641290" y="657226"/>
                    </a:lnTo>
                    <a:lnTo>
                      <a:pt x="1755586" y="561974"/>
                    </a:lnTo>
                    <a:lnTo>
                      <a:pt x="1946090" y="495300"/>
                    </a:lnTo>
                    <a:lnTo>
                      <a:pt x="2088962" y="619126"/>
                    </a:lnTo>
                    <a:lnTo>
                      <a:pt x="2146114" y="609600"/>
                    </a:lnTo>
                    <a:lnTo>
                      <a:pt x="2231838" y="695326"/>
                    </a:lnTo>
                    <a:lnTo>
                      <a:pt x="2327090" y="704850"/>
                    </a:lnTo>
                    <a:lnTo>
                      <a:pt x="2546162" y="581026"/>
                    </a:lnTo>
                    <a:lnTo>
                      <a:pt x="2593786" y="523874"/>
                    </a:lnTo>
                    <a:lnTo>
                      <a:pt x="2717202" y="537586"/>
                    </a:lnTo>
                    <a:cubicBezTo>
                      <a:pt x="2717338" y="539366"/>
                      <a:pt x="2717478" y="541146"/>
                      <a:pt x="2717614" y="542926"/>
                    </a:cubicBezTo>
                    <a:lnTo>
                      <a:pt x="2689038" y="676274"/>
                    </a:lnTo>
                    <a:lnTo>
                      <a:pt x="2774762" y="838200"/>
                    </a:lnTo>
                    <a:lnTo>
                      <a:pt x="2917638" y="781050"/>
                    </a:lnTo>
                    <a:lnTo>
                      <a:pt x="3003362" y="781050"/>
                    </a:lnTo>
                    <a:lnTo>
                      <a:pt x="3041462" y="714374"/>
                    </a:lnTo>
                    <a:lnTo>
                      <a:pt x="3203386" y="695326"/>
                    </a:lnTo>
                    <a:lnTo>
                      <a:pt x="3241490" y="752474"/>
                    </a:lnTo>
                    <a:lnTo>
                      <a:pt x="3336738" y="762000"/>
                    </a:lnTo>
                    <a:lnTo>
                      <a:pt x="3393890" y="809626"/>
                    </a:lnTo>
                    <a:lnTo>
                      <a:pt x="3565338" y="752474"/>
                    </a:lnTo>
                    <a:lnTo>
                      <a:pt x="3569946" y="752474"/>
                    </a:lnTo>
                    <a:lnTo>
                      <a:pt x="3501838" y="876300"/>
                    </a:lnTo>
                    <a:lnTo>
                      <a:pt x="3527238" y="933450"/>
                    </a:lnTo>
                    <a:lnTo>
                      <a:pt x="3527238" y="996950"/>
                    </a:lnTo>
                    <a:lnTo>
                      <a:pt x="3482786" y="1047750"/>
                    </a:lnTo>
                    <a:lnTo>
                      <a:pt x="3451038" y="1187450"/>
                    </a:lnTo>
                    <a:lnTo>
                      <a:pt x="3412938" y="1193800"/>
                    </a:lnTo>
                    <a:lnTo>
                      <a:pt x="3387538" y="1263650"/>
                    </a:lnTo>
                    <a:lnTo>
                      <a:pt x="3228786" y="1390650"/>
                    </a:lnTo>
                    <a:lnTo>
                      <a:pt x="3158938" y="1498600"/>
                    </a:lnTo>
                    <a:lnTo>
                      <a:pt x="3177986" y="1663700"/>
                    </a:lnTo>
                    <a:lnTo>
                      <a:pt x="3133538" y="1714500"/>
                    </a:lnTo>
                    <a:lnTo>
                      <a:pt x="3050986" y="1752600"/>
                    </a:lnTo>
                    <a:lnTo>
                      <a:pt x="2962090" y="1974850"/>
                    </a:lnTo>
                    <a:lnTo>
                      <a:pt x="2930338" y="2019300"/>
                    </a:lnTo>
                    <a:lnTo>
                      <a:pt x="2841438" y="2019300"/>
                    </a:lnTo>
                    <a:lnTo>
                      <a:pt x="2822386" y="2114550"/>
                    </a:lnTo>
                    <a:lnTo>
                      <a:pt x="2644586" y="2139950"/>
                    </a:lnTo>
                    <a:lnTo>
                      <a:pt x="2530290" y="2228850"/>
                    </a:lnTo>
                    <a:lnTo>
                      <a:pt x="2536638" y="2343150"/>
                    </a:lnTo>
                    <a:lnTo>
                      <a:pt x="2473138" y="2393950"/>
                    </a:lnTo>
                    <a:lnTo>
                      <a:pt x="2466786" y="2495550"/>
                    </a:lnTo>
                    <a:lnTo>
                      <a:pt x="2511238" y="2590800"/>
                    </a:lnTo>
                    <a:lnTo>
                      <a:pt x="2499406" y="2768304"/>
                    </a:lnTo>
                    <a:lnTo>
                      <a:pt x="2498538" y="2768600"/>
                    </a:lnTo>
                    <a:lnTo>
                      <a:pt x="2358834" y="2806700"/>
                    </a:lnTo>
                    <a:lnTo>
                      <a:pt x="1914338" y="2933700"/>
                    </a:lnTo>
                    <a:lnTo>
                      <a:pt x="1476186" y="3117850"/>
                    </a:lnTo>
                    <a:lnTo>
                      <a:pt x="1292036" y="3111500"/>
                    </a:lnTo>
                    <a:lnTo>
                      <a:pt x="1234886" y="3092450"/>
                    </a:lnTo>
                    <a:lnTo>
                      <a:pt x="1076136" y="3143250"/>
                    </a:lnTo>
                    <a:lnTo>
                      <a:pt x="1031686" y="3124200"/>
                    </a:lnTo>
                    <a:lnTo>
                      <a:pt x="1241236" y="2832100"/>
                    </a:lnTo>
                    <a:lnTo>
                      <a:pt x="1336486" y="2876550"/>
                    </a:lnTo>
                    <a:lnTo>
                      <a:pt x="1520634" y="2844800"/>
                    </a:lnTo>
                    <a:lnTo>
                      <a:pt x="1628586" y="2781300"/>
                    </a:lnTo>
                    <a:lnTo>
                      <a:pt x="1685738" y="2781300"/>
                    </a:lnTo>
                    <a:lnTo>
                      <a:pt x="1812738" y="2584450"/>
                    </a:lnTo>
                    <a:lnTo>
                      <a:pt x="1927034" y="2616200"/>
                    </a:lnTo>
                    <a:lnTo>
                      <a:pt x="1958786" y="2711450"/>
                    </a:lnTo>
                    <a:lnTo>
                      <a:pt x="2047686" y="2590800"/>
                    </a:lnTo>
                    <a:lnTo>
                      <a:pt x="1977834" y="2533650"/>
                    </a:lnTo>
                    <a:lnTo>
                      <a:pt x="1990538" y="2438400"/>
                    </a:lnTo>
                    <a:lnTo>
                      <a:pt x="1958786" y="2393950"/>
                    </a:lnTo>
                    <a:lnTo>
                      <a:pt x="1965138" y="2330450"/>
                    </a:lnTo>
                    <a:lnTo>
                      <a:pt x="1895286" y="2292350"/>
                    </a:lnTo>
                    <a:lnTo>
                      <a:pt x="1819086" y="2317750"/>
                    </a:lnTo>
                    <a:lnTo>
                      <a:pt x="1698434" y="2266950"/>
                    </a:lnTo>
                    <a:lnTo>
                      <a:pt x="1685738" y="2305050"/>
                    </a:lnTo>
                    <a:lnTo>
                      <a:pt x="1609538" y="2305050"/>
                    </a:lnTo>
                    <a:lnTo>
                      <a:pt x="1584138" y="2349500"/>
                    </a:lnTo>
                    <a:lnTo>
                      <a:pt x="1507938" y="2406650"/>
                    </a:lnTo>
                    <a:lnTo>
                      <a:pt x="1431736" y="2349500"/>
                    </a:lnTo>
                    <a:lnTo>
                      <a:pt x="1298386" y="2349500"/>
                    </a:lnTo>
                    <a:lnTo>
                      <a:pt x="1095186" y="2406650"/>
                    </a:lnTo>
                    <a:lnTo>
                      <a:pt x="993586" y="2260600"/>
                    </a:lnTo>
                    <a:lnTo>
                      <a:pt x="860236" y="2228850"/>
                    </a:lnTo>
                    <a:lnTo>
                      <a:pt x="898336" y="1993900"/>
                    </a:lnTo>
                    <a:lnTo>
                      <a:pt x="815786" y="2070100"/>
                    </a:lnTo>
                    <a:lnTo>
                      <a:pt x="771336" y="2254250"/>
                    </a:lnTo>
                    <a:lnTo>
                      <a:pt x="745936" y="2330450"/>
                    </a:lnTo>
                    <a:lnTo>
                      <a:pt x="752286" y="2470150"/>
                    </a:lnTo>
                    <a:lnTo>
                      <a:pt x="930086" y="2603500"/>
                    </a:lnTo>
                    <a:lnTo>
                      <a:pt x="936436" y="2711450"/>
                    </a:lnTo>
                    <a:lnTo>
                      <a:pt x="758636" y="2647950"/>
                    </a:lnTo>
                    <a:lnTo>
                      <a:pt x="682436" y="2622550"/>
                    </a:lnTo>
                    <a:lnTo>
                      <a:pt x="523686" y="2476500"/>
                    </a:lnTo>
                    <a:lnTo>
                      <a:pt x="612586" y="2152650"/>
                    </a:lnTo>
                    <a:lnTo>
                      <a:pt x="517336" y="2044700"/>
                    </a:lnTo>
                    <a:lnTo>
                      <a:pt x="428436" y="2139950"/>
                    </a:lnTo>
                    <a:lnTo>
                      <a:pt x="403036" y="2044700"/>
                    </a:lnTo>
                    <a:lnTo>
                      <a:pt x="460186" y="2012950"/>
                    </a:lnTo>
                    <a:lnTo>
                      <a:pt x="453836" y="1816100"/>
                    </a:lnTo>
                    <a:lnTo>
                      <a:pt x="453836" y="1695450"/>
                    </a:lnTo>
                    <a:lnTo>
                      <a:pt x="549086" y="1562100"/>
                    </a:lnTo>
                    <a:lnTo>
                      <a:pt x="644336" y="1308100"/>
                    </a:lnTo>
                    <a:lnTo>
                      <a:pt x="644336" y="1250950"/>
                    </a:lnTo>
                    <a:lnTo>
                      <a:pt x="599886" y="1282700"/>
                    </a:lnTo>
                    <a:lnTo>
                      <a:pt x="530036" y="1327150"/>
                    </a:lnTo>
                    <a:lnTo>
                      <a:pt x="479236" y="1346200"/>
                    </a:lnTo>
                    <a:lnTo>
                      <a:pt x="447486" y="1390650"/>
                    </a:lnTo>
                    <a:lnTo>
                      <a:pt x="383986" y="1409700"/>
                    </a:lnTo>
                    <a:lnTo>
                      <a:pt x="390336" y="1466850"/>
                    </a:lnTo>
                    <a:lnTo>
                      <a:pt x="333186" y="1524000"/>
                    </a:lnTo>
                    <a:lnTo>
                      <a:pt x="276036" y="1498600"/>
                    </a:lnTo>
                    <a:lnTo>
                      <a:pt x="263336" y="1435100"/>
                    </a:lnTo>
                    <a:lnTo>
                      <a:pt x="244286" y="1282700"/>
                    </a:lnTo>
                    <a:lnTo>
                      <a:pt x="104586" y="1143000"/>
                    </a:lnTo>
                    <a:lnTo>
                      <a:pt x="2986" y="1066800"/>
                    </a:lnTo>
                    <a:lnTo>
                      <a:pt x="0" y="1051712"/>
                    </a:lnTo>
                    <a:lnTo>
                      <a:pt x="12514" y="1057274"/>
                    </a:lnTo>
                    <a:lnTo>
                      <a:pt x="50614" y="657226"/>
                    </a:lnTo>
                    <a:lnTo>
                      <a:pt x="317314" y="228600"/>
                    </a:lnTo>
                    <a:lnTo>
                      <a:pt x="460190" y="238126"/>
                    </a:lnTo>
                    <a:lnTo>
                      <a:pt x="669738" y="171450"/>
                    </a:lnTo>
                    <a:lnTo>
                      <a:pt x="774514" y="152400"/>
                    </a:lnTo>
                    <a:lnTo>
                      <a:pt x="888814" y="76200"/>
                    </a:lnTo>
                    <a:lnTo>
                      <a:pt x="898338" y="1905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DAF61BD6-98DB-7B4A-7626-0C99BABB6723}"/>
                  </a:ext>
                </a:extLst>
              </p:cNvPr>
              <p:cNvSpPr/>
              <p:nvPr/>
            </p:nvSpPr>
            <p:spPr>
              <a:xfrm>
                <a:off x="1247979" y="2730471"/>
                <a:ext cx="378024" cy="608039"/>
              </a:xfrm>
              <a:custGeom>
                <a:avLst/>
                <a:gdLst>
                  <a:gd name="connsiteX0" fmla="*/ 500064 w 2100264"/>
                  <a:gd name="connsiteY0" fmla="*/ 0 h 3378198"/>
                  <a:gd name="connsiteX1" fmla="*/ 557212 w 2100264"/>
                  <a:gd name="connsiteY1" fmla="*/ 0 h 3378198"/>
                  <a:gd name="connsiteX2" fmla="*/ 590550 w 2100264"/>
                  <a:gd name="connsiteY2" fmla="*/ 95250 h 3378198"/>
                  <a:gd name="connsiteX3" fmla="*/ 623888 w 2100264"/>
                  <a:gd name="connsiteY3" fmla="*/ 119062 h 3378198"/>
                  <a:gd name="connsiteX4" fmla="*/ 638176 w 2100264"/>
                  <a:gd name="connsiteY4" fmla="*/ 171450 h 3378198"/>
                  <a:gd name="connsiteX5" fmla="*/ 809624 w 2100264"/>
                  <a:gd name="connsiteY5" fmla="*/ 214314 h 3378198"/>
                  <a:gd name="connsiteX6" fmla="*/ 890588 w 2100264"/>
                  <a:gd name="connsiteY6" fmla="*/ 257174 h 3378198"/>
                  <a:gd name="connsiteX7" fmla="*/ 1057276 w 2100264"/>
                  <a:gd name="connsiteY7" fmla="*/ 242888 h 3378198"/>
                  <a:gd name="connsiteX8" fmla="*/ 1128712 w 2100264"/>
                  <a:gd name="connsiteY8" fmla="*/ 104774 h 3378198"/>
                  <a:gd name="connsiteX9" fmla="*/ 1176338 w 2100264"/>
                  <a:gd name="connsiteY9" fmla="*/ 138114 h 3378198"/>
                  <a:gd name="connsiteX10" fmla="*/ 1266824 w 2100264"/>
                  <a:gd name="connsiteY10" fmla="*/ 128588 h 3378198"/>
                  <a:gd name="connsiteX11" fmla="*/ 1323976 w 2100264"/>
                  <a:gd name="connsiteY11" fmla="*/ 142874 h 3378198"/>
                  <a:gd name="connsiteX12" fmla="*/ 1347788 w 2100264"/>
                  <a:gd name="connsiteY12" fmla="*/ 223838 h 3378198"/>
                  <a:gd name="connsiteX13" fmla="*/ 1419224 w 2100264"/>
                  <a:gd name="connsiteY13" fmla="*/ 228600 h 3378198"/>
                  <a:gd name="connsiteX14" fmla="*/ 1447800 w 2100264"/>
                  <a:gd name="connsiteY14" fmla="*/ 242888 h 3378198"/>
                  <a:gd name="connsiteX15" fmla="*/ 1495424 w 2100264"/>
                  <a:gd name="connsiteY15" fmla="*/ 238126 h 3378198"/>
                  <a:gd name="connsiteX16" fmla="*/ 1552576 w 2100264"/>
                  <a:gd name="connsiteY16" fmla="*/ 138114 h 3378198"/>
                  <a:gd name="connsiteX17" fmla="*/ 1585912 w 2100264"/>
                  <a:gd name="connsiteY17" fmla="*/ 204788 h 3378198"/>
                  <a:gd name="connsiteX18" fmla="*/ 1604964 w 2100264"/>
                  <a:gd name="connsiteY18" fmla="*/ 233362 h 3378198"/>
                  <a:gd name="connsiteX19" fmla="*/ 1585912 w 2100264"/>
                  <a:gd name="connsiteY19" fmla="*/ 280988 h 3378198"/>
                  <a:gd name="connsiteX20" fmla="*/ 1633538 w 2100264"/>
                  <a:gd name="connsiteY20" fmla="*/ 309562 h 3378198"/>
                  <a:gd name="connsiteX21" fmla="*/ 1628776 w 2100264"/>
                  <a:gd name="connsiteY21" fmla="*/ 442914 h 3378198"/>
                  <a:gd name="connsiteX22" fmla="*/ 1590676 w 2100264"/>
                  <a:gd name="connsiteY22" fmla="*/ 461962 h 3378198"/>
                  <a:gd name="connsiteX23" fmla="*/ 1604964 w 2100264"/>
                  <a:gd name="connsiteY23" fmla="*/ 523874 h 3378198"/>
                  <a:gd name="connsiteX24" fmla="*/ 1552576 w 2100264"/>
                  <a:gd name="connsiteY24" fmla="*/ 642938 h 3378198"/>
                  <a:gd name="connsiteX25" fmla="*/ 1576388 w 2100264"/>
                  <a:gd name="connsiteY25" fmla="*/ 752474 h 3378198"/>
                  <a:gd name="connsiteX26" fmla="*/ 1604964 w 2100264"/>
                  <a:gd name="connsiteY26" fmla="*/ 795338 h 3378198"/>
                  <a:gd name="connsiteX27" fmla="*/ 1724024 w 2100264"/>
                  <a:gd name="connsiteY27" fmla="*/ 809626 h 3378198"/>
                  <a:gd name="connsiteX28" fmla="*/ 1743076 w 2100264"/>
                  <a:gd name="connsiteY28" fmla="*/ 862014 h 3378198"/>
                  <a:gd name="connsiteX29" fmla="*/ 1824038 w 2100264"/>
                  <a:gd name="connsiteY29" fmla="*/ 823914 h 3378198"/>
                  <a:gd name="connsiteX30" fmla="*/ 1871664 w 2100264"/>
                  <a:gd name="connsiteY30" fmla="*/ 823914 h 3378198"/>
                  <a:gd name="connsiteX31" fmla="*/ 1909764 w 2100264"/>
                  <a:gd name="connsiteY31" fmla="*/ 890588 h 3378198"/>
                  <a:gd name="connsiteX32" fmla="*/ 1914524 w 2100264"/>
                  <a:gd name="connsiteY32" fmla="*/ 966788 h 3378198"/>
                  <a:gd name="connsiteX33" fmla="*/ 2033588 w 2100264"/>
                  <a:gd name="connsiteY33" fmla="*/ 923926 h 3378198"/>
                  <a:gd name="connsiteX34" fmla="*/ 2062164 w 2100264"/>
                  <a:gd name="connsiteY34" fmla="*/ 952500 h 3378198"/>
                  <a:gd name="connsiteX35" fmla="*/ 2062164 w 2100264"/>
                  <a:gd name="connsiteY35" fmla="*/ 990600 h 3378198"/>
                  <a:gd name="connsiteX36" fmla="*/ 2057400 w 2100264"/>
                  <a:gd name="connsiteY36" fmla="*/ 1038226 h 3378198"/>
                  <a:gd name="connsiteX37" fmla="*/ 2100264 w 2100264"/>
                  <a:gd name="connsiteY37" fmla="*/ 1052514 h 3378198"/>
                  <a:gd name="connsiteX38" fmla="*/ 2038350 w 2100264"/>
                  <a:gd name="connsiteY38" fmla="*/ 1143000 h 3378198"/>
                  <a:gd name="connsiteX39" fmla="*/ 2019300 w 2100264"/>
                  <a:gd name="connsiteY39" fmla="*/ 1219200 h 3378198"/>
                  <a:gd name="connsiteX40" fmla="*/ 1776412 w 2100264"/>
                  <a:gd name="connsiteY40" fmla="*/ 1252538 h 3378198"/>
                  <a:gd name="connsiteX41" fmla="*/ 1681164 w 2100264"/>
                  <a:gd name="connsiteY41" fmla="*/ 1300162 h 3378198"/>
                  <a:gd name="connsiteX42" fmla="*/ 1666876 w 2100264"/>
                  <a:gd name="connsiteY42" fmla="*/ 1357314 h 3378198"/>
                  <a:gd name="connsiteX43" fmla="*/ 1600200 w 2100264"/>
                  <a:gd name="connsiteY43" fmla="*/ 1433514 h 3378198"/>
                  <a:gd name="connsiteX44" fmla="*/ 1638300 w 2100264"/>
                  <a:gd name="connsiteY44" fmla="*/ 1462088 h 3378198"/>
                  <a:gd name="connsiteX45" fmla="*/ 1709738 w 2100264"/>
                  <a:gd name="connsiteY45" fmla="*/ 1662114 h 3378198"/>
                  <a:gd name="connsiteX46" fmla="*/ 1771650 w 2100264"/>
                  <a:gd name="connsiteY46" fmla="*/ 1681162 h 3378198"/>
                  <a:gd name="connsiteX47" fmla="*/ 1771650 w 2100264"/>
                  <a:gd name="connsiteY47" fmla="*/ 1728790 h 3378198"/>
                  <a:gd name="connsiteX48" fmla="*/ 1671638 w 2100264"/>
                  <a:gd name="connsiteY48" fmla="*/ 1766886 h 3378198"/>
                  <a:gd name="connsiteX49" fmla="*/ 1795464 w 2100264"/>
                  <a:gd name="connsiteY49" fmla="*/ 1957390 h 3378198"/>
                  <a:gd name="connsiteX50" fmla="*/ 1743076 w 2100264"/>
                  <a:gd name="connsiteY50" fmla="*/ 2047874 h 3378198"/>
                  <a:gd name="connsiteX51" fmla="*/ 1757364 w 2100264"/>
                  <a:gd name="connsiteY51" fmla="*/ 2095502 h 3378198"/>
                  <a:gd name="connsiteX52" fmla="*/ 1681164 w 2100264"/>
                  <a:gd name="connsiteY52" fmla="*/ 2171702 h 3378198"/>
                  <a:gd name="connsiteX53" fmla="*/ 1743076 w 2100264"/>
                  <a:gd name="connsiteY53" fmla="*/ 2200274 h 3378198"/>
                  <a:gd name="connsiteX54" fmla="*/ 1738312 w 2100264"/>
                  <a:gd name="connsiteY54" fmla="*/ 2257426 h 3378198"/>
                  <a:gd name="connsiteX55" fmla="*/ 1738312 w 2100264"/>
                  <a:gd name="connsiteY55" fmla="*/ 2285998 h 3378198"/>
                  <a:gd name="connsiteX56" fmla="*/ 1728788 w 2100264"/>
                  <a:gd name="connsiteY56" fmla="*/ 2343150 h 3378198"/>
                  <a:gd name="connsiteX57" fmla="*/ 1728788 w 2100264"/>
                  <a:gd name="connsiteY57" fmla="*/ 2414590 h 3378198"/>
                  <a:gd name="connsiteX58" fmla="*/ 1724024 w 2100264"/>
                  <a:gd name="connsiteY58" fmla="*/ 2505074 h 3378198"/>
                  <a:gd name="connsiteX59" fmla="*/ 1728788 w 2100264"/>
                  <a:gd name="connsiteY59" fmla="*/ 2543174 h 3378198"/>
                  <a:gd name="connsiteX60" fmla="*/ 1676400 w 2100264"/>
                  <a:gd name="connsiteY60" fmla="*/ 2557462 h 3378198"/>
                  <a:gd name="connsiteX61" fmla="*/ 1709738 w 2100264"/>
                  <a:gd name="connsiteY61" fmla="*/ 2762250 h 3378198"/>
                  <a:gd name="connsiteX62" fmla="*/ 1514476 w 2100264"/>
                  <a:gd name="connsiteY62" fmla="*/ 2738438 h 3378198"/>
                  <a:gd name="connsiteX63" fmla="*/ 1457324 w 2100264"/>
                  <a:gd name="connsiteY63" fmla="*/ 2752726 h 3378198"/>
                  <a:gd name="connsiteX64" fmla="*/ 1423988 w 2100264"/>
                  <a:gd name="connsiteY64" fmla="*/ 2814638 h 3378198"/>
                  <a:gd name="connsiteX65" fmla="*/ 1309688 w 2100264"/>
                  <a:gd name="connsiteY65" fmla="*/ 2947990 h 3378198"/>
                  <a:gd name="connsiteX66" fmla="*/ 1171576 w 2100264"/>
                  <a:gd name="connsiteY66" fmla="*/ 2943226 h 3378198"/>
                  <a:gd name="connsiteX67" fmla="*/ 1133476 w 2100264"/>
                  <a:gd name="connsiteY67" fmla="*/ 3014662 h 3378198"/>
                  <a:gd name="connsiteX68" fmla="*/ 1085850 w 2100264"/>
                  <a:gd name="connsiteY68" fmla="*/ 3057526 h 3378198"/>
                  <a:gd name="connsiteX69" fmla="*/ 1085850 w 2100264"/>
                  <a:gd name="connsiteY69" fmla="*/ 3148014 h 3378198"/>
                  <a:gd name="connsiteX70" fmla="*/ 1046832 w 2100264"/>
                  <a:gd name="connsiteY70" fmla="*/ 3223046 h 3378198"/>
                  <a:gd name="connsiteX71" fmla="*/ 1041400 w 2100264"/>
                  <a:gd name="connsiteY71" fmla="*/ 3206750 h 3378198"/>
                  <a:gd name="connsiteX72" fmla="*/ 990600 w 2100264"/>
                  <a:gd name="connsiteY72" fmla="*/ 3181350 h 3378198"/>
                  <a:gd name="connsiteX73" fmla="*/ 958850 w 2100264"/>
                  <a:gd name="connsiteY73" fmla="*/ 3257550 h 3378198"/>
                  <a:gd name="connsiteX74" fmla="*/ 844550 w 2100264"/>
                  <a:gd name="connsiteY74" fmla="*/ 3232150 h 3378198"/>
                  <a:gd name="connsiteX75" fmla="*/ 736600 w 2100264"/>
                  <a:gd name="connsiteY75" fmla="*/ 3276598 h 3378198"/>
                  <a:gd name="connsiteX76" fmla="*/ 647700 w 2100264"/>
                  <a:gd name="connsiteY76" fmla="*/ 3289302 h 3378198"/>
                  <a:gd name="connsiteX77" fmla="*/ 533400 w 2100264"/>
                  <a:gd name="connsiteY77" fmla="*/ 3251198 h 3378198"/>
                  <a:gd name="connsiteX78" fmla="*/ 400050 w 2100264"/>
                  <a:gd name="connsiteY78" fmla="*/ 3251198 h 3378198"/>
                  <a:gd name="connsiteX79" fmla="*/ 355600 w 2100264"/>
                  <a:gd name="connsiteY79" fmla="*/ 3321050 h 3378198"/>
                  <a:gd name="connsiteX80" fmla="*/ 266700 w 2100264"/>
                  <a:gd name="connsiteY80" fmla="*/ 3378198 h 3378198"/>
                  <a:gd name="connsiteX81" fmla="*/ 254000 w 2100264"/>
                  <a:gd name="connsiteY81" fmla="*/ 3295650 h 3378198"/>
                  <a:gd name="connsiteX82" fmla="*/ 196850 w 2100264"/>
                  <a:gd name="connsiteY82" fmla="*/ 3244850 h 3378198"/>
                  <a:gd name="connsiteX83" fmla="*/ 241300 w 2100264"/>
                  <a:gd name="connsiteY83" fmla="*/ 3086102 h 3378198"/>
                  <a:gd name="connsiteX84" fmla="*/ 298450 w 2100264"/>
                  <a:gd name="connsiteY84" fmla="*/ 3073398 h 3378198"/>
                  <a:gd name="connsiteX85" fmla="*/ 298450 w 2100264"/>
                  <a:gd name="connsiteY85" fmla="*/ 2952750 h 3378198"/>
                  <a:gd name="connsiteX86" fmla="*/ 247650 w 2100264"/>
                  <a:gd name="connsiteY86" fmla="*/ 2844798 h 3378198"/>
                  <a:gd name="connsiteX87" fmla="*/ 152400 w 2100264"/>
                  <a:gd name="connsiteY87" fmla="*/ 2832102 h 3378198"/>
                  <a:gd name="connsiteX88" fmla="*/ 171450 w 2100264"/>
                  <a:gd name="connsiteY88" fmla="*/ 2755902 h 3378198"/>
                  <a:gd name="connsiteX89" fmla="*/ 0 w 2100264"/>
                  <a:gd name="connsiteY89" fmla="*/ 2603502 h 3378198"/>
                  <a:gd name="connsiteX90" fmla="*/ 6350 w 2100264"/>
                  <a:gd name="connsiteY90" fmla="*/ 2508250 h 3378198"/>
                  <a:gd name="connsiteX91" fmla="*/ 101600 w 2100264"/>
                  <a:gd name="connsiteY91" fmla="*/ 2470150 h 3378198"/>
                  <a:gd name="connsiteX92" fmla="*/ 146050 w 2100264"/>
                  <a:gd name="connsiteY92" fmla="*/ 2343150 h 3378198"/>
                  <a:gd name="connsiteX93" fmla="*/ 184150 w 2100264"/>
                  <a:gd name="connsiteY93" fmla="*/ 2330450 h 3378198"/>
                  <a:gd name="connsiteX94" fmla="*/ 203200 w 2100264"/>
                  <a:gd name="connsiteY94" fmla="*/ 2279650 h 3378198"/>
                  <a:gd name="connsiteX95" fmla="*/ 266700 w 2100264"/>
                  <a:gd name="connsiteY95" fmla="*/ 2222502 h 3378198"/>
                  <a:gd name="connsiteX96" fmla="*/ 298450 w 2100264"/>
                  <a:gd name="connsiteY96" fmla="*/ 2184398 h 3378198"/>
                  <a:gd name="connsiteX97" fmla="*/ 285750 w 2100264"/>
                  <a:gd name="connsiteY97" fmla="*/ 2114550 h 3378198"/>
                  <a:gd name="connsiteX98" fmla="*/ 336550 w 2100264"/>
                  <a:gd name="connsiteY98" fmla="*/ 2076450 h 3378198"/>
                  <a:gd name="connsiteX99" fmla="*/ 438150 w 2100264"/>
                  <a:gd name="connsiteY99" fmla="*/ 2057398 h 3378198"/>
                  <a:gd name="connsiteX100" fmla="*/ 482600 w 2100264"/>
                  <a:gd name="connsiteY100" fmla="*/ 2095502 h 3378198"/>
                  <a:gd name="connsiteX101" fmla="*/ 552450 w 2100264"/>
                  <a:gd name="connsiteY101" fmla="*/ 2044702 h 3378198"/>
                  <a:gd name="connsiteX102" fmla="*/ 552450 w 2100264"/>
                  <a:gd name="connsiteY102" fmla="*/ 1911350 h 3378198"/>
                  <a:gd name="connsiteX103" fmla="*/ 495300 w 2100264"/>
                  <a:gd name="connsiteY103" fmla="*/ 1854198 h 3378198"/>
                  <a:gd name="connsiteX104" fmla="*/ 431800 w 2100264"/>
                  <a:gd name="connsiteY104" fmla="*/ 1892302 h 3378198"/>
                  <a:gd name="connsiteX105" fmla="*/ 400050 w 2100264"/>
                  <a:gd name="connsiteY105" fmla="*/ 1847850 h 3378198"/>
                  <a:gd name="connsiteX106" fmla="*/ 361950 w 2100264"/>
                  <a:gd name="connsiteY106" fmla="*/ 1651000 h 3378198"/>
                  <a:gd name="connsiteX107" fmla="*/ 368300 w 2100264"/>
                  <a:gd name="connsiteY107" fmla="*/ 1574800 h 3378198"/>
                  <a:gd name="connsiteX108" fmla="*/ 344312 w 2100264"/>
                  <a:gd name="connsiteY108" fmla="*/ 1460854 h 3378198"/>
                  <a:gd name="connsiteX109" fmla="*/ 419100 w 2100264"/>
                  <a:gd name="connsiteY109" fmla="*/ 1395414 h 3378198"/>
                  <a:gd name="connsiteX110" fmla="*/ 361950 w 2100264"/>
                  <a:gd name="connsiteY110" fmla="*/ 1333500 h 3378198"/>
                  <a:gd name="connsiteX111" fmla="*/ 419100 w 2100264"/>
                  <a:gd name="connsiteY111" fmla="*/ 1238250 h 3378198"/>
                  <a:gd name="connsiteX112" fmla="*/ 419100 w 2100264"/>
                  <a:gd name="connsiteY112" fmla="*/ 1052514 h 3378198"/>
                  <a:gd name="connsiteX113" fmla="*/ 400050 w 2100264"/>
                  <a:gd name="connsiteY113" fmla="*/ 1038226 h 3378198"/>
                  <a:gd name="connsiteX114" fmla="*/ 414338 w 2100264"/>
                  <a:gd name="connsiteY114" fmla="*/ 995362 h 3378198"/>
                  <a:gd name="connsiteX115" fmla="*/ 342900 w 2100264"/>
                  <a:gd name="connsiteY115" fmla="*/ 876300 h 3378198"/>
                  <a:gd name="connsiteX116" fmla="*/ 347664 w 2100264"/>
                  <a:gd name="connsiteY116" fmla="*/ 804862 h 3378198"/>
                  <a:gd name="connsiteX117" fmla="*/ 428624 w 2100264"/>
                  <a:gd name="connsiteY117" fmla="*/ 714374 h 3378198"/>
                  <a:gd name="connsiteX118" fmla="*/ 428624 w 2100264"/>
                  <a:gd name="connsiteY118" fmla="*/ 666750 h 3378198"/>
                  <a:gd name="connsiteX119" fmla="*/ 309564 w 2100264"/>
                  <a:gd name="connsiteY119" fmla="*/ 652462 h 3378198"/>
                  <a:gd name="connsiteX120" fmla="*/ 357188 w 2100264"/>
                  <a:gd name="connsiteY120" fmla="*/ 561974 h 3378198"/>
                  <a:gd name="connsiteX121" fmla="*/ 390524 w 2100264"/>
                  <a:gd name="connsiteY121" fmla="*/ 395288 h 3378198"/>
                  <a:gd name="connsiteX122" fmla="*/ 419100 w 2100264"/>
                  <a:gd name="connsiteY122" fmla="*/ 366714 h 3378198"/>
                  <a:gd name="connsiteX123" fmla="*/ 381000 w 2100264"/>
                  <a:gd name="connsiteY123" fmla="*/ 304800 h 3378198"/>
                  <a:gd name="connsiteX124" fmla="*/ 390524 w 2100264"/>
                  <a:gd name="connsiteY124" fmla="*/ 261938 h 3378198"/>
                  <a:gd name="connsiteX125" fmla="*/ 447676 w 2100264"/>
                  <a:gd name="connsiteY125" fmla="*/ 228600 h 3378198"/>
                  <a:gd name="connsiteX126" fmla="*/ 485776 w 2100264"/>
                  <a:gd name="connsiteY126" fmla="*/ 209550 h 3378198"/>
                  <a:gd name="connsiteX127" fmla="*/ 461964 w 2100264"/>
                  <a:gd name="connsiteY127" fmla="*/ 133350 h 3378198"/>
                  <a:gd name="connsiteX128" fmla="*/ 495300 w 2100264"/>
                  <a:gd name="connsiteY128" fmla="*/ 100014 h 3378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2100264" h="3378198">
                    <a:moveTo>
                      <a:pt x="500064" y="0"/>
                    </a:moveTo>
                    <a:lnTo>
                      <a:pt x="557212" y="0"/>
                    </a:lnTo>
                    <a:lnTo>
                      <a:pt x="590550" y="95250"/>
                    </a:lnTo>
                    <a:lnTo>
                      <a:pt x="623888" y="119062"/>
                    </a:lnTo>
                    <a:lnTo>
                      <a:pt x="638176" y="171450"/>
                    </a:lnTo>
                    <a:lnTo>
                      <a:pt x="809624" y="214314"/>
                    </a:lnTo>
                    <a:lnTo>
                      <a:pt x="890588" y="257174"/>
                    </a:lnTo>
                    <a:lnTo>
                      <a:pt x="1057276" y="242888"/>
                    </a:lnTo>
                    <a:lnTo>
                      <a:pt x="1128712" y="104774"/>
                    </a:lnTo>
                    <a:lnTo>
                      <a:pt x="1176338" y="138114"/>
                    </a:lnTo>
                    <a:lnTo>
                      <a:pt x="1266824" y="128588"/>
                    </a:lnTo>
                    <a:lnTo>
                      <a:pt x="1323976" y="142874"/>
                    </a:lnTo>
                    <a:lnTo>
                      <a:pt x="1347788" y="223838"/>
                    </a:lnTo>
                    <a:lnTo>
                      <a:pt x="1419224" y="228600"/>
                    </a:lnTo>
                    <a:lnTo>
                      <a:pt x="1447800" y="242888"/>
                    </a:lnTo>
                    <a:lnTo>
                      <a:pt x="1495424" y="238126"/>
                    </a:lnTo>
                    <a:lnTo>
                      <a:pt x="1552576" y="138114"/>
                    </a:lnTo>
                    <a:lnTo>
                      <a:pt x="1585912" y="204788"/>
                    </a:lnTo>
                    <a:lnTo>
                      <a:pt x="1604964" y="233362"/>
                    </a:lnTo>
                    <a:lnTo>
                      <a:pt x="1585912" y="280988"/>
                    </a:lnTo>
                    <a:lnTo>
                      <a:pt x="1633538" y="309562"/>
                    </a:lnTo>
                    <a:lnTo>
                      <a:pt x="1628776" y="442914"/>
                    </a:lnTo>
                    <a:lnTo>
                      <a:pt x="1590676" y="461962"/>
                    </a:lnTo>
                    <a:lnTo>
                      <a:pt x="1604964" y="523874"/>
                    </a:lnTo>
                    <a:lnTo>
                      <a:pt x="1552576" y="642938"/>
                    </a:lnTo>
                    <a:lnTo>
                      <a:pt x="1576388" y="752474"/>
                    </a:lnTo>
                    <a:lnTo>
                      <a:pt x="1604964" y="795338"/>
                    </a:lnTo>
                    <a:lnTo>
                      <a:pt x="1724024" y="809626"/>
                    </a:lnTo>
                    <a:lnTo>
                      <a:pt x="1743076" y="862014"/>
                    </a:lnTo>
                    <a:lnTo>
                      <a:pt x="1824038" y="823914"/>
                    </a:lnTo>
                    <a:lnTo>
                      <a:pt x="1871664" y="823914"/>
                    </a:lnTo>
                    <a:lnTo>
                      <a:pt x="1909764" y="890588"/>
                    </a:lnTo>
                    <a:lnTo>
                      <a:pt x="1914524" y="966788"/>
                    </a:lnTo>
                    <a:lnTo>
                      <a:pt x="2033588" y="923926"/>
                    </a:lnTo>
                    <a:lnTo>
                      <a:pt x="2062164" y="952500"/>
                    </a:lnTo>
                    <a:lnTo>
                      <a:pt x="2062164" y="990600"/>
                    </a:lnTo>
                    <a:lnTo>
                      <a:pt x="2057400" y="1038226"/>
                    </a:lnTo>
                    <a:lnTo>
                      <a:pt x="2100264" y="1052514"/>
                    </a:lnTo>
                    <a:lnTo>
                      <a:pt x="2038350" y="1143000"/>
                    </a:lnTo>
                    <a:lnTo>
                      <a:pt x="2019300" y="1219200"/>
                    </a:lnTo>
                    <a:lnTo>
                      <a:pt x="1776412" y="1252538"/>
                    </a:lnTo>
                    <a:lnTo>
                      <a:pt x="1681164" y="1300162"/>
                    </a:lnTo>
                    <a:lnTo>
                      <a:pt x="1666876" y="1357314"/>
                    </a:lnTo>
                    <a:lnTo>
                      <a:pt x="1600200" y="1433514"/>
                    </a:lnTo>
                    <a:lnTo>
                      <a:pt x="1638300" y="1462088"/>
                    </a:lnTo>
                    <a:lnTo>
                      <a:pt x="1709738" y="1662114"/>
                    </a:lnTo>
                    <a:lnTo>
                      <a:pt x="1771650" y="1681162"/>
                    </a:lnTo>
                    <a:lnTo>
                      <a:pt x="1771650" y="1728790"/>
                    </a:lnTo>
                    <a:lnTo>
                      <a:pt x="1671638" y="1766886"/>
                    </a:lnTo>
                    <a:lnTo>
                      <a:pt x="1795464" y="1957390"/>
                    </a:lnTo>
                    <a:lnTo>
                      <a:pt x="1743076" y="2047874"/>
                    </a:lnTo>
                    <a:lnTo>
                      <a:pt x="1757364" y="2095502"/>
                    </a:lnTo>
                    <a:lnTo>
                      <a:pt x="1681164" y="2171702"/>
                    </a:lnTo>
                    <a:lnTo>
                      <a:pt x="1743076" y="2200274"/>
                    </a:lnTo>
                    <a:lnTo>
                      <a:pt x="1738312" y="2257426"/>
                    </a:lnTo>
                    <a:lnTo>
                      <a:pt x="1738312" y="2285998"/>
                    </a:lnTo>
                    <a:lnTo>
                      <a:pt x="1728788" y="2343150"/>
                    </a:lnTo>
                    <a:lnTo>
                      <a:pt x="1728788" y="2414590"/>
                    </a:lnTo>
                    <a:lnTo>
                      <a:pt x="1724024" y="2505074"/>
                    </a:lnTo>
                    <a:lnTo>
                      <a:pt x="1728788" y="2543174"/>
                    </a:lnTo>
                    <a:lnTo>
                      <a:pt x="1676400" y="2557462"/>
                    </a:lnTo>
                    <a:lnTo>
                      <a:pt x="1709738" y="2762250"/>
                    </a:lnTo>
                    <a:lnTo>
                      <a:pt x="1514476" y="2738438"/>
                    </a:lnTo>
                    <a:lnTo>
                      <a:pt x="1457324" y="2752726"/>
                    </a:lnTo>
                    <a:lnTo>
                      <a:pt x="1423988" y="2814638"/>
                    </a:lnTo>
                    <a:lnTo>
                      <a:pt x="1309688" y="2947990"/>
                    </a:lnTo>
                    <a:lnTo>
                      <a:pt x="1171576" y="2943226"/>
                    </a:lnTo>
                    <a:lnTo>
                      <a:pt x="1133476" y="3014662"/>
                    </a:lnTo>
                    <a:lnTo>
                      <a:pt x="1085850" y="3057526"/>
                    </a:lnTo>
                    <a:lnTo>
                      <a:pt x="1085850" y="3148014"/>
                    </a:lnTo>
                    <a:lnTo>
                      <a:pt x="1046832" y="3223046"/>
                    </a:lnTo>
                    <a:lnTo>
                      <a:pt x="1041400" y="3206750"/>
                    </a:lnTo>
                    <a:lnTo>
                      <a:pt x="990600" y="3181350"/>
                    </a:lnTo>
                    <a:lnTo>
                      <a:pt x="958850" y="3257550"/>
                    </a:lnTo>
                    <a:lnTo>
                      <a:pt x="844550" y="3232150"/>
                    </a:lnTo>
                    <a:lnTo>
                      <a:pt x="736600" y="3276598"/>
                    </a:lnTo>
                    <a:lnTo>
                      <a:pt x="647700" y="3289302"/>
                    </a:lnTo>
                    <a:lnTo>
                      <a:pt x="533400" y="3251198"/>
                    </a:lnTo>
                    <a:lnTo>
                      <a:pt x="400050" y="3251198"/>
                    </a:lnTo>
                    <a:lnTo>
                      <a:pt x="355600" y="3321050"/>
                    </a:lnTo>
                    <a:lnTo>
                      <a:pt x="266700" y="3378198"/>
                    </a:lnTo>
                    <a:lnTo>
                      <a:pt x="254000" y="3295650"/>
                    </a:lnTo>
                    <a:lnTo>
                      <a:pt x="196850" y="3244850"/>
                    </a:lnTo>
                    <a:lnTo>
                      <a:pt x="241300" y="3086102"/>
                    </a:lnTo>
                    <a:lnTo>
                      <a:pt x="298450" y="3073398"/>
                    </a:lnTo>
                    <a:lnTo>
                      <a:pt x="298450" y="2952750"/>
                    </a:lnTo>
                    <a:lnTo>
                      <a:pt x="247650" y="2844798"/>
                    </a:lnTo>
                    <a:lnTo>
                      <a:pt x="152400" y="2832102"/>
                    </a:lnTo>
                    <a:lnTo>
                      <a:pt x="171450" y="2755902"/>
                    </a:lnTo>
                    <a:lnTo>
                      <a:pt x="0" y="2603502"/>
                    </a:lnTo>
                    <a:lnTo>
                      <a:pt x="6350" y="2508250"/>
                    </a:lnTo>
                    <a:lnTo>
                      <a:pt x="101600" y="2470150"/>
                    </a:lnTo>
                    <a:lnTo>
                      <a:pt x="146050" y="2343150"/>
                    </a:lnTo>
                    <a:lnTo>
                      <a:pt x="184150" y="2330450"/>
                    </a:lnTo>
                    <a:lnTo>
                      <a:pt x="203200" y="2279650"/>
                    </a:lnTo>
                    <a:lnTo>
                      <a:pt x="266700" y="2222502"/>
                    </a:lnTo>
                    <a:lnTo>
                      <a:pt x="298450" y="2184398"/>
                    </a:lnTo>
                    <a:lnTo>
                      <a:pt x="285750" y="2114550"/>
                    </a:lnTo>
                    <a:lnTo>
                      <a:pt x="336550" y="2076450"/>
                    </a:lnTo>
                    <a:lnTo>
                      <a:pt x="438150" y="2057398"/>
                    </a:lnTo>
                    <a:lnTo>
                      <a:pt x="482600" y="2095502"/>
                    </a:lnTo>
                    <a:lnTo>
                      <a:pt x="552450" y="2044702"/>
                    </a:lnTo>
                    <a:lnTo>
                      <a:pt x="552450" y="1911350"/>
                    </a:lnTo>
                    <a:lnTo>
                      <a:pt x="495300" y="1854198"/>
                    </a:lnTo>
                    <a:lnTo>
                      <a:pt x="431800" y="1892302"/>
                    </a:lnTo>
                    <a:lnTo>
                      <a:pt x="400050" y="1847850"/>
                    </a:lnTo>
                    <a:lnTo>
                      <a:pt x="361950" y="1651000"/>
                    </a:lnTo>
                    <a:lnTo>
                      <a:pt x="368300" y="1574800"/>
                    </a:lnTo>
                    <a:lnTo>
                      <a:pt x="344312" y="1460854"/>
                    </a:lnTo>
                    <a:lnTo>
                      <a:pt x="419100" y="1395414"/>
                    </a:lnTo>
                    <a:lnTo>
                      <a:pt x="361950" y="1333500"/>
                    </a:lnTo>
                    <a:lnTo>
                      <a:pt x="419100" y="1238250"/>
                    </a:lnTo>
                    <a:lnTo>
                      <a:pt x="419100" y="1052514"/>
                    </a:lnTo>
                    <a:lnTo>
                      <a:pt x="400050" y="1038226"/>
                    </a:lnTo>
                    <a:lnTo>
                      <a:pt x="414338" y="995362"/>
                    </a:lnTo>
                    <a:lnTo>
                      <a:pt x="342900" y="876300"/>
                    </a:lnTo>
                    <a:lnTo>
                      <a:pt x="347664" y="804862"/>
                    </a:lnTo>
                    <a:lnTo>
                      <a:pt x="428624" y="714374"/>
                    </a:lnTo>
                    <a:lnTo>
                      <a:pt x="428624" y="666750"/>
                    </a:lnTo>
                    <a:lnTo>
                      <a:pt x="309564" y="652462"/>
                    </a:lnTo>
                    <a:lnTo>
                      <a:pt x="357188" y="561974"/>
                    </a:lnTo>
                    <a:lnTo>
                      <a:pt x="390524" y="395288"/>
                    </a:lnTo>
                    <a:lnTo>
                      <a:pt x="419100" y="366714"/>
                    </a:lnTo>
                    <a:lnTo>
                      <a:pt x="381000" y="304800"/>
                    </a:lnTo>
                    <a:lnTo>
                      <a:pt x="390524" y="261938"/>
                    </a:lnTo>
                    <a:lnTo>
                      <a:pt x="447676" y="228600"/>
                    </a:lnTo>
                    <a:lnTo>
                      <a:pt x="485776" y="209550"/>
                    </a:lnTo>
                    <a:lnTo>
                      <a:pt x="461964" y="133350"/>
                    </a:lnTo>
                    <a:lnTo>
                      <a:pt x="495300" y="100014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C19B47CA-00F8-1AD9-C0CA-59CB11B149E0}"/>
                  </a:ext>
                </a:extLst>
              </p:cNvPr>
              <p:cNvSpPr/>
              <p:nvPr/>
            </p:nvSpPr>
            <p:spPr>
              <a:xfrm>
                <a:off x="1441415" y="3237484"/>
                <a:ext cx="64151" cy="63881"/>
              </a:xfrm>
              <a:custGeom>
                <a:avLst/>
                <a:gdLst>
                  <a:gd name="connsiteX0" fmla="*/ 344484 w 356416"/>
                  <a:gd name="connsiteY0" fmla="*/ 0 h 354916"/>
                  <a:gd name="connsiteX1" fmla="*/ 354034 w 356416"/>
                  <a:gd name="connsiteY1" fmla="*/ 40592 h 354916"/>
                  <a:gd name="connsiteX2" fmla="*/ 323078 w 356416"/>
                  <a:gd name="connsiteY2" fmla="*/ 85832 h 354916"/>
                  <a:gd name="connsiteX3" fmla="*/ 356416 w 356416"/>
                  <a:gd name="connsiteY3" fmla="*/ 164416 h 354916"/>
                  <a:gd name="connsiteX4" fmla="*/ 315934 w 356416"/>
                  <a:gd name="connsiteY4" fmla="*/ 226328 h 354916"/>
                  <a:gd name="connsiteX5" fmla="*/ 258784 w 356416"/>
                  <a:gd name="connsiteY5" fmla="*/ 181084 h 354916"/>
                  <a:gd name="connsiteX6" fmla="*/ 246878 w 356416"/>
                  <a:gd name="connsiteY6" fmla="*/ 192992 h 354916"/>
                  <a:gd name="connsiteX7" fmla="*/ 237352 w 356416"/>
                  <a:gd name="connsiteY7" fmla="*/ 302528 h 354916"/>
                  <a:gd name="connsiteX8" fmla="*/ 215922 w 356416"/>
                  <a:gd name="connsiteY8" fmla="*/ 316816 h 354916"/>
                  <a:gd name="connsiteX9" fmla="*/ 154008 w 356416"/>
                  <a:gd name="connsiteY9" fmla="*/ 285860 h 354916"/>
                  <a:gd name="connsiteX10" fmla="*/ 87334 w 356416"/>
                  <a:gd name="connsiteY10" fmla="*/ 300144 h 354916"/>
                  <a:gd name="connsiteX11" fmla="*/ 73048 w 356416"/>
                  <a:gd name="connsiteY11" fmla="*/ 354916 h 354916"/>
                  <a:gd name="connsiteX12" fmla="*/ 0 w 356416"/>
                  <a:gd name="connsiteY12" fmla="*/ 347048 h 354916"/>
                  <a:gd name="connsiteX13" fmla="*/ 8292 w 356416"/>
                  <a:gd name="connsiteY13" fmla="*/ 331104 h 354916"/>
                  <a:gd name="connsiteX14" fmla="*/ 8292 w 356416"/>
                  <a:gd name="connsiteY14" fmla="*/ 240616 h 354916"/>
                  <a:gd name="connsiteX15" fmla="*/ 55918 w 356416"/>
                  <a:gd name="connsiteY15" fmla="*/ 197752 h 354916"/>
                  <a:gd name="connsiteX16" fmla="*/ 94018 w 356416"/>
                  <a:gd name="connsiteY16" fmla="*/ 126316 h 354916"/>
                  <a:gd name="connsiteX17" fmla="*/ 232130 w 356416"/>
                  <a:gd name="connsiteY17" fmla="*/ 131080 h 35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56416" h="354916">
                    <a:moveTo>
                      <a:pt x="344484" y="0"/>
                    </a:moveTo>
                    <a:lnTo>
                      <a:pt x="354034" y="40592"/>
                    </a:lnTo>
                    <a:lnTo>
                      <a:pt x="323078" y="85832"/>
                    </a:lnTo>
                    <a:lnTo>
                      <a:pt x="356416" y="164416"/>
                    </a:lnTo>
                    <a:lnTo>
                      <a:pt x="315934" y="226328"/>
                    </a:lnTo>
                    <a:lnTo>
                      <a:pt x="258784" y="181084"/>
                    </a:lnTo>
                    <a:lnTo>
                      <a:pt x="246878" y="192992"/>
                    </a:lnTo>
                    <a:lnTo>
                      <a:pt x="237352" y="302528"/>
                    </a:lnTo>
                    <a:lnTo>
                      <a:pt x="215922" y="316816"/>
                    </a:lnTo>
                    <a:lnTo>
                      <a:pt x="154008" y="285860"/>
                    </a:lnTo>
                    <a:lnTo>
                      <a:pt x="87334" y="300144"/>
                    </a:lnTo>
                    <a:lnTo>
                      <a:pt x="73048" y="354916"/>
                    </a:lnTo>
                    <a:lnTo>
                      <a:pt x="0" y="347048"/>
                    </a:lnTo>
                    <a:lnTo>
                      <a:pt x="8292" y="331104"/>
                    </a:lnTo>
                    <a:lnTo>
                      <a:pt x="8292" y="240616"/>
                    </a:lnTo>
                    <a:lnTo>
                      <a:pt x="55918" y="197752"/>
                    </a:lnTo>
                    <a:lnTo>
                      <a:pt x="94018" y="126316"/>
                    </a:lnTo>
                    <a:lnTo>
                      <a:pt x="232130" y="13108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2B23460C-7458-368D-8DA4-7AE9680C702C}"/>
                  </a:ext>
                </a:extLst>
              </p:cNvPr>
              <p:cNvSpPr/>
              <p:nvPr/>
            </p:nvSpPr>
            <p:spPr>
              <a:xfrm>
                <a:off x="1421307" y="2409880"/>
                <a:ext cx="582377" cy="1023667"/>
              </a:xfrm>
              <a:custGeom>
                <a:avLst/>
                <a:gdLst>
                  <a:gd name="connsiteX0" fmla="*/ 76200 w 3235624"/>
                  <a:gd name="connsiteY0" fmla="*/ 4987924 h 5687392"/>
                  <a:gd name="connsiteX1" fmla="*/ 81632 w 3235624"/>
                  <a:gd name="connsiteY1" fmla="*/ 5004220 h 5687392"/>
                  <a:gd name="connsiteX2" fmla="*/ 81632 w 3235624"/>
                  <a:gd name="connsiteY2" fmla="*/ 5004220 h 5687392"/>
                  <a:gd name="connsiteX3" fmla="*/ 2025648 w 3235624"/>
                  <a:gd name="connsiteY3" fmla="*/ 0 h 5687392"/>
                  <a:gd name="connsiteX4" fmla="*/ 2111376 w 3235624"/>
                  <a:gd name="connsiteY4" fmla="*/ 57148 h 5687392"/>
                  <a:gd name="connsiteX5" fmla="*/ 2168524 w 3235624"/>
                  <a:gd name="connsiteY5" fmla="*/ 190500 h 5687392"/>
                  <a:gd name="connsiteX6" fmla="*/ 2273300 w 3235624"/>
                  <a:gd name="connsiteY6" fmla="*/ 342900 h 5687392"/>
                  <a:gd name="connsiteX7" fmla="*/ 2320924 w 3235624"/>
                  <a:gd name="connsiteY7" fmla="*/ 409574 h 5687392"/>
                  <a:gd name="connsiteX8" fmla="*/ 2406648 w 3235624"/>
                  <a:gd name="connsiteY8" fmla="*/ 400048 h 5687392"/>
                  <a:gd name="connsiteX9" fmla="*/ 2481604 w 3235624"/>
                  <a:gd name="connsiteY9" fmla="*/ 433360 h 5687392"/>
                  <a:gd name="connsiteX10" fmla="*/ 2484436 w 3235624"/>
                  <a:gd name="connsiteY10" fmla="*/ 447674 h 5687392"/>
                  <a:gd name="connsiteX11" fmla="*/ 2586036 w 3235624"/>
                  <a:gd name="connsiteY11" fmla="*/ 523874 h 5687392"/>
                  <a:gd name="connsiteX12" fmla="*/ 2725736 w 3235624"/>
                  <a:gd name="connsiteY12" fmla="*/ 663574 h 5687392"/>
                  <a:gd name="connsiteX13" fmla="*/ 2744786 w 3235624"/>
                  <a:gd name="connsiteY13" fmla="*/ 815974 h 5687392"/>
                  <a:gd name="connsiteX14" fmla="*/ 2748066 w 3235624"/>
                  <a:gd name="connsiteY14" fmla="*/ 832376 h 5687392"/>
                  <a:gd name="connsiteX15" fmla="*/ 2747944 w 3235624"/>
                  <a:gd name="connsiteY15" fmla="*/ 832484 h 5687392"/>
                  <a:gd name="connsiteX16" fmla="*/ 2481244 w 3235624"/>
                  <a:gd name="connsiteY16" fmla="*/ 931544 h 5687392"/>
                  <a:gd name="connsiteX17" fmla="*/ 2458384 w 3235624"/>
                  <a:gd name="connsiteY17" fmla="*/ 1022984 h 5687392"/>
                  <a:gd name="connsiteX18" fmla="*/ 2466004 w 3235624"/>
                  <a:gd name="connsiteY18" fmla="*/ 1083944 h 5687392"/>
                  <a:gd name="connsiteX19" fmla="*/ 2427904 w 3235624"/>
                  <a:gd name="connsiteY19" fmla="*/ 1122044 h 5687392"/>
                  <a:gd name="connsiteX20" fmla="*/ 2427904 w 3235624"/>
                  <a:gd name="connsiteY20" fmla="*/ 1228724 h 5687392"/>
                  <a:gd name="connsiteX21" fmla="*/ 2427904 w 3235624"/>
                  <a:gd name="connsiteY21" fmla="*/ 1373504 h 5687392"/>
                  <a:gd name="connsiteX22" fmla="*/ 2069764 w 3235624"/>
                  <a:gd name="connsiteY22" fmla="*/ 1823084 h 5687392"/>
                  <a:gd name="connsiteX23" fmla="*/ 2024044 w 3235624"/>
                  <a:gd name="connsiteY23" fmla="*/ 2105024 h 5687392"/>
                  <a:gd name="connsiteX24" fmla="*/ 2123104 w 3235624"/>
                  <a:gd name="connsiteY24" fmla="*/ 2165984 h 5687392"/>
                  <a:gd name="connsiteX25" fmla="*/ 2085004 w 3235624"/>
                  <a:gd name="connsiteY25" fmla="*/ 2402204 h 5687392"/>
                  <a:gd name="connsiteX26" fmla="*/ 2168824 w 3235624"/>
                  <a:gd name="connsiteY26" fmla="*/ 2394584 h 5687392"/>
                  <a:gd name="connsiteX27" fmla="*/ 2397424 w 3235624"/>
                  <a:gd name="connsiteY27" fmla="*/ 2470784 h 5687392"/>
                  <a:gd name="connsiteX28" fmla="*/ 2473624 w 3235624"/>
                  <a:gd name="connsiteY28" fmla="*/ 2585084 h 5687392"/>
                  <a:gd name="connsiteX29" fmla="*/ 2763184 w 3235624"/>
                  <a:gd name="connsiteY29" fmla="*/ 2707004 h 5687392"/>
                  <a:gd name="connsiteX30" fmla="*/ 2801284 w 3235624"/>
                  <a:gd name="connsiteY30" fmla="*/ 2775584 h 5687392"/>
                  <a:gd name="connsiteX31" fmla="*/ 2915584 w 3235624"/>
                  <a:gd name="connsiteY31" fmla="*/ 2767964 h 5687392"/>
                  <a:gd name="connsiteX32" fmla="*/ 2976544 w 3235624"/>
                  <a:gd name="connsiteY32" fmla="*/ 2828924 h 5687392"/>
                  <a:gd name="connsiteX33" fmla="*/ 3014644 w 3235624"/>
                  <a:gd name="connsiteY33" fmla="*/ 2828924 h 5687392"/>
                  <a:gd name="connsiteX34" fmla="*/ 3121324 w 3235624"/>
                  <a:gd name="connsiteY34" fmla="*/ 2920364 h 5687392"/>
                  <a:gd name="connsiteX35" fmla="*/ 3136564 w 3235624"/>
                  <a:gd name="connsiteY35" fmla="*/ 3019424 h 5687392"/>
                  <a:gd name="connsiteX36" fmla="*/ 3197524 w 3235624"/>
                  <a:gd name="connsiteY36" fmla="*/ 2988944 h 5687392"/>
                  <a:gd name="connsiteX37" fmla="*/ 3235624 w 3235624"/>
                  <a:gd name="connsiteY37" fmla="*/ 3004184 h 5687392"/>
                  <a:gd name="connsiteX38" fmla="*/ 3220384 w 3235624"/>
                  <a:gd name="connsiteY38" fmla="*/ 3286124 h 5687392"/>
                  <a:gd name="connsiteX39" fmla="*/ 3136564 w 3235624"/>
                  <a:gd name="connsiteY39" fmla="*/ 3255644 h 5687392"/>
                  <a:gd name="connsiteX40" fmla="*/ 3083224 w 3235624"/>
                  <a:gd name="connsiteY40" fmla="*/ 3316604 h 5687392"/>
                  <a:gd name="connsiteX41" fmla="*/ 3136564 w 3235624"/>
                  <a:gd name="connsiteY41" fmla="*/ 3362324 h 5687392"/>
                  <a:gd name="connsiteX42" fmla="*/ 3136564 w 3235624"/>
                  <a:gd name="connsiteY42" fmla="*/ 3446144 h 5687392"/>
                  <a:gd name="connsiteX43" fmla="*/ 3159424 w 3235624"/>
                  <a:gd name="connsiteY43" fmla="*/ 3590924 h 5687392"/>
                  <a:gd name="connsiteX44" fmla="*/ 3029884 w 3235624"/>
                  <a:gd name="connsiteY44" fmla="*/ 3697604 h 5687392"/>
                  <a:gd name="connsiteX45" fmla="*/ 2862244 w 3235624"/>
                  <a:gd name="connsiteY45" fmla="*/ 3674744 h 5687392"/>
                  <a:gd name="connsiteX46" fmla="*/ 3029884 w 3235624"/>
                  <a:gd name="connsiteY46" fmla="*/ 3606164 h 5687392"/>
                  <a:gd name="connsiteX47" fmla="*/ 2930824 w 3235624"/>
                  <a:gd name="connsiteY47" fmla="*/ 3583304 h 5687392"/>
                  <a:gd name="connsiteX48" fmla="*/ 2907964 w 3235624"/>
                  <a:gd name="connsiteY48" fmla="*/ 3545204 h 5687392"/>
                  <a:gd name="connsiteX49" fmla="*/ 2778424 w 3235624"/>
                  <a:gd name="connsiteY49" fmla="*/ 3568064 h 5687392"/>
                  <a:gd name="connsiteX50" fmla="*/ 2656504 w 3235624"/>
                  <a:gd name="connsiteY50" fmla="*/ 3545204 h 5687392"/>
                  <a:gd name="connsiteX51" fmla="*/ 2542204 w 3235624"/>
                  <a:gd name="connsiteY51" fmla="*/ 3590924 h 5687392"/>
                  <a:gd name="connsiteX52" fmla="*/ 2641264 w 3235624"/>
                  <a:gd name="connsiteY52" fmla="*/ 3408044 h 5687392"/>
                  <a:gd name="connsiteX53" fmla="*/ 2526964 w 3235624"/>
                  <a:gd name="connsiteY53" fmla="*/ 3408044 h 5687392"/>
                  <a:gd name="connsiteX54" fmla="*/ 2443144 w 3235624"/>
                  <a:gd name="connsiteY54" fmla="*/ 3590924 h 5687392"/>
                  <a:gd name="connsiteX55" fmla="*/ 2260264 w 3235624"/>
                  <a:gd name="connsiteY55" fmla="*/ 3728084 h 5687392"/>
                  <a:gd name="connsiteX56" fmla="*/ 2206924 w 3235624"/>
                  <a:gd name="connsiteY56" fmla="*/ 3636644 h 5687392"/>
                  <a:gd name="connsiteX57" fmla="*/ 2107864 w 3235624"/>
                  <a:gd name="connsiteY57" fmla="*/ 3667124 h 5687392"/>
                  <a:gd name="connsiteX58" fmla="*/ 2077384 w 3235624"/>
                  <a:gd name="connsiteY58" fmla="*/ 3728084 h 5687392"/>
                  <a:gd name="connsiteX59" fmla="*/ 2001184 w 3235624"/>
                  <a:gd name="connsiteY59" fmla="*/ 3728084 h 5687392"/>
                  <a:gd name="connsiteX60" fmla="*/ 1993564 w 3235624"/>
                  <a:gd name="connsiteY60" fmla="*/ 3796664 h 5687392"/>
                  <a:gd name="connsiteX61" fmla="*/ 1902124 w 3235624"/>
                  <a:gd name="connsiteY61" fmla="*/ 3811904 h 5687392"/>
                  <a:gd name="connsiteX62" fmla="*/ 1848784 w 3235624"/>
                  <a:gd name="connsiteY62" fmla="*/ 3773804 h 5687392"/>
                  <a:gd name="connsiteX63" fmla="*/ 1818304 w 3235624"/>
                  <a:gd name="connsiteY63" fmla="*/ 3850004 h 5687392"/>
                  <a:gd name="connsiteX64" fmla="*/ 1627804 w 3235624"/>
                  <a:gd name="connsiteY64" fmla="*/ 3910964 h 5687392"/>
                  <a:gd name="connsiteX65" fmla="*/ 1513504 w 3235624"/>
                  <a:gd name="connsiteY65" fmla="*/ 3910964 h 5687392"/>
                  <a:gd name="connsiteX66" fmla="*/ 1429684 w 3235624"/>
                  <a:gd name="connsiteY66" fmla="*/ 3956684 h 5687392"/>
                  <a:gd name="connsiteX67" fmla="*/ 1422064 w 3235624"/>
                  <a:gd name="connsiteY67" fmla="*/ 4025264 h 5687392"/>
                  <a:gd name="connsiteX68" fmla="*/ 1330624 w 3235624"/>
                  <a:gd name="connsiteY68" fmla="*/ 4055744 h 5687392"/>
                  <a:gd name="connsiteX69" fmla="*/ 1277284 w 3235624"/>
                  <a:gd name="connsiteY69" fmla="*/ 4215764 h 5687392"/>
                  <a:gd name="connsiteX70" fmla="*/ 1132504 w 3235624"/>
                  <a:gd name="connsiteY70" fmla="*/ 4307204 h 5687392"/>
                  <a:gd name="connsiteX71" fmla="*/ 1147744 w 3235624"/>
                  <a:gd name="connsiteY71" fmla="*/ 4352924 h 5687392"/>
                  <a:gd name="connsiteX72" fmla="*/ 1086784 w 3235624"/>
                  <a:gd name="connsiteY72" fmla="*/ 4436744 h 5687392"/>
                  <a:gd name="connsiteX73" fmla="*/ 1216324 w 3235624"/>
                  <a:gd name="connsiteY73" fmla="*/ 4451984 h 5687392"/>
                  <a:gd name="connsiteX74" fmla="*/ 1185844 w 3235624"/>
                  <a:gd name="connsiteY74" fmla="*/ 4535804 h 5687392"/>
                  <a:gd name="connsiteX75" fmla="*/ 1292524 w 3235624"/>
                  <a:gd name="connsiteY75" fmla="*/ 4604384 h 5687392"/>
                  <a:gd name="connsiteX76" fmla="*/ 1155364 w 3235624"/>
                  <a:gd name="connsiteY76" fmla="*/ 4657724 h 5687392"/>
                  <a:gd name="connsiteX77" fmla="*/ 1178224 w 3235624"/>
                  <a:gd name="connsiteY77" fmla="*/ 4726304 h 5687392"/>
                  <a:gd name="connsiteX78" fmla="*/ 1102024 w 3235624"/>
                  <a:gd name="connsiteY78" fmla="*/ 4726304 h 5687392"/>
                  <a:gd name="connsiteX79" fmla="*/ 1079164 w 3235624"/>
                  <a:gd name="connsiteY79" fmla="*/ 4893944 h 5687392"/>
                  <a:gd name="connsiteX80" fmla="*/ 919144 w 3235624"/>
                  <a:gd name="connsiteY80" fmla="*/ 4970144 h 5687392"/>
                  <a:gd name="connsiteX81" fmla="*/ 881044 w 3235624"/>
                  <a:gd name="connsiteY81" fmla="*/ 5061584 h 5687392"/>
                  <a:gd name="connsiteX82" fmla="*/ 759124 w 3235624"/>
                  <a:gd name="connsiteY82" fmla="*/ 5084444 h 5687392"/>
                  <a:gd name="connsiteX83" fmla="*/ 599104 w 3235624"/>
                  <a:gd name="connsiteY83" fmla="*/ 5320664 h 5687392"/>
                  <a:gd name="connsiteX84" fmla="*/ 530524 w 3235624"/>
                  <a:gd name="connsiteY84" fmla="*/ 5488304 h 5687392"/>
                  <a:gd name="connsiteX85" fmla="*/ 469564 w 3235624"/>
                  <a:gd name="connsiteY85" fmla="*/ 5686424 h 5687392"/>
                  <a:gd name="connsiteX86" fmla="*/ 464536 w 3235624"/>
                  <a:gd name="connsiteY86" fmla="*/ 5687392 h 5687392"/>
                  <a:gd name="connsiteX87" fmla="*/ 469900 w 3235624"/>
                  <a:gd name="connsiteY87" fmla="*/ 5680076 h 5687392"/>
                  <a:gd name="connsiteX88" fmla="*/ 381000 w 3235624"/>
                  <a:gd name="connsiteY88" fmla="*/ 5622924 h 5687392"/>
                  <a:gd name="connsiteX89" fmla="*/ 355600 w 3235624"/>
                  <a:gd name="connsiteY89" fmla="*/ 5667372 h 5687392"/>
                  <a:gd name="connsiteX90" fmla="*/ 266700 w 3235624"/>
                  <a:gd name="connsiteY90" fmla="*/ 5641972 h 5687392"/>
                  <a:gd name="connsiteX91" fmla="*/ 260348 w 3235624"/>
                  <a:gd name="connsiteY91" fmla="*/ 5578476 h 5687392"/>
                  <a:gd name="connsiteX92" fmla="*/ 171448 w 3235624"/>
                  <a:gd name="connsiteY92" fmla="*/ 5546724 h 5687392"/>
                  <a:gd name="connsiteX93" fmla="*/ 127000 w 3235624"/>
                  <a:gd name="connsiteY93" fmla="*/ 5407024 h 5687392"/>
                  <a:gd name="connsiteX94" fmla="*/ 0 w 3235624"/>
                  <a:gd name="connsiteY94" fmla="*/ 5330824 h 5687392"/>
                  <a:gd name="connsiteX95" fmla="*/ 6348 w 3235624"/>
                  <a:gd name="connsiteY95" fmla="*/ 5133972 h 5687392"/>
                  <a:gd name="connsiteX96" fmla="*/ 114300 w 3235624"/>
                  <a:gd name="connsiteY96" fmla="*/ 5102224 h 5687392"/>
                  <a:gd name="connsiteX97" fmla="*/ 81632 w 3235624"/>
                  <a:gd name="connsiteY97" fmla="*/ 5004220 h 5687392"/>
                  <a:gd name="connsiteX98" fmla="*/ 112324 w 3235624"/>
                  <a:gd name="connsiteY98" fmla="*/ 4945196 h 5687392"/>
                  <a:gd name="connsiteX99" fmla="*/ 184768 w 3235624"/>
                  <a:gd name="connsiteY99" fmla="*/ 4953000 h 5687392"/>
                  <a:gd name="connsiteX100" fmla="*/ 199054 w 3235624"/>
                  <a:gd name="connsiteY100" fmla="*/ 4898228 h 5687392"/>
                  <a:gd name="connsiteX101" fmla="*/ 265728 w 3235624"/>
                  <a:gd name="connsiteY101" fmla="*/ 4883944 h 5687392"/>
                  <a:gd name="connsiteX102" fmla="*/ 327642 w 3235624"/>
                  <a:gd name="connsiteY102" fmla="*/ 4914900 h 5687392"/>
                  <a:gd name="connsiteX103" fmla="*/ 349072 w 3235624"/>
                  <a:gd name="connsiteY103" fmla="*/ 4900612 h 5687392"/>
                  <a:gd name="connsiteX104" fmla="*/ 358598 w 3235624"/>
                  <a:gd name="connsiteY104" fmla="*/ 4791076 h 5687392"/>
                  <a:gd name="connsiteX105" fmla="*/ 370504 w 3235624"/>
                  <a:gd name="connsiteY105" fmla="*/ 4779168 h 5687392"/>
                  <a:gd name="connsiteX106" fmla="*/ 427654 w 3235624"/>
                  <a:gd name="connsiteY106" fmla="*/ 4824412 h 5687392"/>
                  <a:gd name="connsiteX107" fmla="*/ 468136 w 3235624"/>
                  <a:gd name="connsiteY107" fmla="*/ 4762500 h 5687392"/>
                  <a:gd name="connsiteX108" fmla="*/ 434798 w 3235624"/>
                  <a:gd name="connsiteY108" fmla="*/ 4683916 h 5687392"/>
                  <a:gd name="connsiteX109" fmla="*/ 465754 w 3235624"/>
                  <a:gd name="connsiteY109" fmla="*/ 4638676 h 5687392"/>
                  <a:gd name="connsiteX110" fmla="*/ 456342 w 3235624"/>
                  <a:gd name="connsiteY110" fmla="*/ 4598668 h 5687392"/>
                  <a:gd name="connsiteX111" fmla="*/ 458788 w 3235624"/>
                  <a:gd name="connsiteY111" fmla="*/ 4595812 h 5687392"/>
                  <a:gd name="connsiteX112" fmla="*/ 492124 w 3235624"/>
                  <a:gd name="connsiteY112" fmla="*/ 4533900 h 5687392"/>
                  <a:gd name="connsiteX113" fmla="*/ 549276 w 3235624"/>
                  <a:gd name="connsiteY113" fmla="*/ 4519612 h 5687392"/>
                  <a:gd name="connsiteX114" fmla="*/ 744536 w 3235624"/>
                  <a:gd name="connsiteY114" fmla="*/ 4543424 h 5687392"/>
                  <a:gd name="connsiteX115" fmla="*/ 711200 w 3235624"/>
                  <a:gd name="connsiteY115" fmla="*/ 4338636 h 5687392"/>
                  <a:gd name="connsiteX116" fmla="*/ 763588 w 3235624"/>
                  <a:gd name="connsiteY116" fmla="*/ 4324348 h 5687392"/>
                  <a:gd name="connsiteX117" fmla="*/ 758824 w 3235624"/>
                  <a:gd name="connsiteY117" fmla="*/ 4286248 h 5687392"/>
                  <a:gd name="connsiteX118" fmla="*/ 763588 w 3235624"/>
                  <a:gd name="connsiteY118" fmla="*/ 4195764 h 5687392"/>
                  <a:gd name="connsiteX119" fmla="*/ 763588 w 3235624"/>
                  <a:gd name="connsiteY119" fmla="*/ 4124324 h 5687392"/>
                  <a:gd name="connsiteX120" fmla="*/ 773112 w 3235624"/>
                  <a:gd name="connsiteY120" fmla="*/ 4067172 h 5687392"/>
                  <a:gd name="connsiteX121" fmla="*/ 773112 w 3235624"/>
                  <a:gd name="connsiteY121" fmla="*/ 4038600 h 5687392"/>
                  <a:gd name="connsiteX122" fmla="*/ 777876 w 3235624"/>
                  <a:gd name="connsiteY122" fmla="*/ 3981448 h 5687392"/>
                  <a:gd name="connsiteX123" fmla="*/ 715964 w 3235624"/>
                  <a:gd name="connsiteY123" fmla="*/ 3952876 h 5687392"/>
                  <a:gd name="connsiteX124" fmla="*/ 792164 w 3235624"/>
                  <a:gd name="connsiteY124" fmla="*/ 3876676 h 5687392"/>
                  <a:gd name="connsiteX125" fmla="*/ 777876 w 3235624"/>
                  <a:gd name="connsiteY125" fmla="*/ 3829048 h 5687392"/>
                  <a:gd name="connsiteX126" fmla="*/ 830264 w 3235624"/>
                  <a:gd name="connsiteY126" fmla="*/ 3738564 h 5687392"/>
                  <a:gd name="connsiteX127" fmla="*/ 706436 w 3235624"/>
                  <a:gd name="connsiteY127" fmla="*/ 3548060 h 5687392"/>
                  <a:gd name="connsiteX128" fmla="*/ 806448 w 3235624"/>
                  <a:gd name="connsiteY128" fmla="*/ 3509964 h 5687392"/>
                  <a:gd name="connsiteX129" fmla="*/ 806448 w 3235624"/>
                  <a:gd name="connsiteY129" fmla="*/ 3462336 h 5687392"/>
                  <a:gd name="connsiteX130" fmla="*/ 744536 w 3235624"/>
                  <a:gd name="connsiteY130" fmla="*/ 3443288 h 5687392"/>
                  <a:gd name="connsiteX131" fmla="*/ 673100 w 3235624"/>
                  <a:gd name="connsiteY131" fmla="*/ 3243262 h 5687392"/>
                  <a:gd name="connsiteX132" fmla="*/ 635000 w 3235624"/>
                  <a:gd name="connsiteY132" fmla="*/ 3214688 h 5687392"/>
                  <a:gd name="connsiteX133" fmla="*/ 701676 w 3235624"/>
                  <a:gd name="connsiteY133" fmla="*/ 3138488 h 5687392"/>
                  <a:gd name="connsiteX134" fmla="*/ 715964 w 3235624"/>
                  <a:gd name="connsiteY134" fmla="*/ 3081336 h 5687392"/>
                  <a:gd name="connsiteX135" fmla="*/ 811212 w 3235624"/>
                  <a:gd name="connsiteY135" fmla="*/ 3033712 h 5687392"/>
                  <a:gd name="connsiteX136" fmla="*/ 1054100 w 3235624"/>
                  <a:gd name="connsiteY136" fmla="*/ 3000374 h 5687392"/>
                  <a:gd name="connsiteX137" fmla="*/ 1073148 w 3235624"/>
                  <a:gd name="connsiteY137" fmla="*/ 2924174 h 5687392"/>
                  <a:gd name="connsiteX138" fmla="*/ 1135064 w 3235624"/>
                  <a:gd name="connsiteY138" fmla="*/ 2833688 h 5687392"/>
                  <a:gd name="connsiteX139" fmla="*/ 1092200 w 3235624"/>
                  <a:gd name="connsiteY139" fmla="*/ 2819400 h 5687392"/>
                  <a:gd name="connsiteX140" fmla="*/ 1096964 w 3235624"/>
                  <a:gd name="connsiteY140" fmla="*/ 2771774 h 5687392"/>
                  <a:gd name="connsiteX141" fmla="*/ 1096964 w 3235624"/>
                  <a:gd name="connsiteY141" fmla="*/ 2733674 h 5687392"/>
                  <a:gd name="connsiteX142" fmla="*/ 1068388 w 3235624"/>
                  <a:gd name="connsiteY142" fmla="*/ 2705100 h 5687392"/>
                  <a:gd name="connsiteX143" fmla="*/ 949324 w 3235624"/>
                  <a:gd name="connsiteY143" fmla="*/ 2747962 h 5687392"/>
                  <a:gd name="connsiteX144" fmla="*/ 944564 w 3235624"/>
                  <a:gd name="connsiteY144" fmla="*/ 2671762 h 5687392"/>
                  <a:gd name="connsiteX145" fmla="*/ 906464 w 3235624"/>
                  <a:gd name="connsiteY145" fmla="*/ 2605088 h 5687392"/>
                  <a:gd name="connsiteX146" fmla="*/ 858836 w 3235624"/>
                  <a:gd name="connsiteY146" fmla="*/ 2605088 h 5687392"/>
                  <a:gd name="connsiteX147" fmla="*/ 777876 w 3235624"/>
                  <a:gd name="connsiteY147" fmla="*/ 2643188 h 5687392"/>
                  <a:gd name="connsiteX148" fmla="*/ 758824 w 3235624"/>
                  <a:gd name="connsiteY148" fmla="*/ 2590800 h 5687392"/>
                  <a:gd name="connsiteX149" fmla="*/ 639764 w 3235624"/>
                  <a:gd name="connsiteY149" fmla="*/ 2576512 h 5687392"/>
                  <a:gd name="connsiteX150" fmla="*/ 611188 w 3235624"/>
                  <a:gd name="connsiteY150" fmla="*/ 2533648 h 5687392"/>
                  <a:gd name="connsiteX151" fmla="*/ 587376 w 3235624"/>
                  <a:gd name="connsiteY151" fmla="*/ 2424112 h 5687392"/>
                  <a:gd name="connsiteX152" fmla="*/ 639764 w 3235624"/>
                  <a:gd name="connsiteY152" fmla="*/ 2305048 h 5687392"/>
                  <a:gd name="connsiteX153" fmla="*/ 625476 w 3235624"/>
                  <a:gd name="connsiteY153" fmla="*/ 2243136 h 5687392"/>
                  <a:gd name="connsiteX154" fmla="*/ 663576 w 3235624"/>
                  <a:gd name="connsiteY154" fmla="*/ 2224088 h 5687392"/>
                  <a:gd name="connsiteX155" fmla="*/ 668336 w 3235624"/>
                  <a:gd name="connsiteY155" fmla="*/ 2090736 h 5687392"/>
                  <a:gd name="connsiteX156" fmla="*/ 620712 w 3235624"/>
                  <a:gd name="connsiteY156" fmla="*/ 2062162 h 5687392"/>
                  <a:gd name="connsiteX157" fmla="*/ 639764 w 3235624"/>
                  <a:gd name="connsiteY157" fmla="*/ 2014536 h 5687392"/>
                  <a:gd name="connsiteX158" fmla="*/ 620712 w 3235624"/>
                  <a:gd name="connsiteY158" fmla="*/ 1985962 h 5687392"/>
                  <a:gd name="connsiteX159" fmla="*/ 587376 w 3235624"/>
                  <a:gd name="connsiteY159" fmla="*/ 1919288 h 5687392"/>
                  <a:gd name="connsiteX160" fmla="*/ 585268 w 3235624"/>
                  <a:gd name="connsiteY160" fmla="*/ 1922976 h 5687392"/>
                  <a:gd name="connsiteX161" fmla="*/ 545764 w 3235624"/>
                  <a:gd name="connsiteY161" fmla="*/ 1838324 h 5687392"/>
                  <a:gd name="connsiteX162" fmla="*/ 568624 w 3235624"/>
                  <a:gd name="connsiteY162" fmla="*/ 1784984 h 5687392"/>
                  <a:gd name="connsiteX163" fmla="*/ 519940 w 3235624"/>
                  <a:gd name="connsiteY163" fmla="*/ 1748470 h 5687392"/>
                  <a:gd name="connsiteX164" fmla="*/ 688340 w 3235624"/>
                  <a:gd name="connsiteY164" fmla="*/ 1678304 h 5687392"/>
                  <a:gd name="connsiteX165" fmla="*/ 726440 w 3235624"/>
                  <a:gd name="connsiteY165" fmla="*/ 1655444 h 5687392"/>
                  <a:gd name="connsiteX166" fmla="*/ 695960 w 3235624"/>
                  <a:gd name="connsiteY166" fmla="*/ 1571624 h 5687392"/>
                  <a:gd name="connsiteX167" fmla="*/ 749300 w 3235624"/>
                  <a:gd name="connsiteY167" fmla="*/ 1564004 h 5687392"/>
                  <a:gd name="connsiteX168" fmla="*/ 810260 w 3235624"/>
                  <a:gd name="connsiteY168" fmla="*/ 1457324 h 5687392"/>
                  <a:gd name="connsiteX169" fmla="*/ 695960 w 3235624"/>
                  <a:gd name="connsiteY169" fmla="*/ 1403984 h 5687392"/>
                  <a:gd name="connsiteX170" fmla="*/ 756920 w 3235624"/>
                  <a:gd name="connsiteY170" fmla="*/ 1350644 h 5687392"/>
                  <a:gd name="connsiteX171" fmla="*/ 817880 w 3235624"/>
                  <a:gd name="connsiteY171" fmla="*/ 1365884 h 5687392"/>
                  <a:gd name="connsiteX172" fmla="*/ 901700 w 3235624"/>
                  <a:gd name="connsiteY172" fmla="*/ 1358264 h 5687392"/>
                  <a:gd name="connsiteX173" fmla="*/ 1130300 w 3235624"/>
                  <a:gd name="connsiteY173" fmla="*/ 1449704 h 5687392"/>
                  <a:gd name="connsiteX174" fmla="*/ 1267460 w 3235624"/>
                  <a:gd name="connsiteY174" fmla="*/ 1449704 h 5687392"/>
                  <a:gd name="connsiteX175" fmla="*/ 1511300 w 3235624"/>
                  <a:gd name="connsiteY175" fmla="*/ 1335404 h 5687392"/>
                  <a:gd name="connsiteX176" fmla="*/ 1572260 w 3235624"/>
                  <a:gd name="connsiteY176" fmla="*/ 1167764 h 5687392"/>
                  <a:gd name="connsiteX177" fmla="*/ 1648460 w 3235624"/>
                  <a:gd name="connsiteY177" fmla="*/ 1114424 h 5687392"/>
                  <a:gd name="connsiteX178" fmla="*/ 1701800 w 3235624"/>
                  <a:gd name="connsiteY178" fmla="*/ 977264 h 5687392"/>
                  <a:gd name="connsiteX179" fmla="*/ 1717040 w 3235624"/>
                  <a:gd name="connsiteY179" fmla="*/ 771524 h 5687392"/>
                  <a:gd name="connsiteX180" fmla="*/ 1793240 w 3235624"/>
                  <a:gd name="connsiteY180" fmla="*/ 680084 h 5687392"/>
                  <a:gd name="connsiteX181" fmla="*/ 1778000 w 3235624"/>
                  <a:gd name="connsiteY181" fmla="*/ 481964 h 5687392"/>
                  <a:gd name="connsiteX182" fmla="*/ 1823720 w 3235624"/>
                  <a:gd name="connsiteY182" fmla="*/ 344804 h 5687392"/>
                  <a:gd name="connsiteX183" fmla="*/ 1694180 w 3235624"/>
                  <a:gd name="connsiteY183" fmla="*/ 253364 h 5687392"/>
                  <a:gd name="connsiteX184" fmla="*/ 1702580 w 3235624"/>
                  <a:gd name="connsiteY184" fmla="*/ 139948 h 5687392"/>
                  <a:gd name="connsiteX185" fmla="*/ 1696144 w 3235624"/>
                  <a:gd name="connsiteY185" fmla="*/ 142874 h 5687392"/>
                  <a:gd name="connsiteX186" fmla="*/ 1694936 w 3235624"/>
                  <a:gd name="connsiteY186" fmla="*/ 141666 h 5687392"/>
                  <a:gd name="connsiteX187" fmla="*/ 1797048 w 3235624"/>
                  <a:gd name="connsiteY187" fmla="*/ 95248 h 5687392"/>
                  <a:gd name="connsiteX188" fmla="*/ 1930400 w 3235624"/>
                  <a:gd name="connsiteY188" fmla="*/ 85724 h 568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</a:cxnLst>
                <a:rect l="l" t="t" r="r" b="b"/>
                <a:pathLst>
                  <a:path w="3235624" h="5687392">
                    <a:moveTo>
                      <a:pt x="76200" y="4987924"/>
                    </a:moveTo>
                    <a:lnTo>
                      <a:pt x="81632" y="5004220"/>
                    </a:lnTo>
                    <a:lnTo>
                      <a:pt x="81632" y="5004220"/>
                    </a:lnTo>
                    <a:close/>
                    <a:moveTo>
                      <a:pt x="2025648" y="0"/>
                    </a:moveTo>
                    <a:lnTo>
                      <a:pt x="2111376" y="57148"/>
                    </a:lnTo>
                    <a:lnTo>
                      <a:pt x="2168524" y="190500"/>
                    </a:lnTo>
                    <a:lnTo>
                      <a:pt x="2273300" y="342900"/>
                    </a:lnTo>
                    <a:lnTo>
                      <a:pt x="2320924" y="409574"/>
                    </a:lnTo>
                    <a:lnTo>
                      <a:pt x="2406648" y="400048"/>
                    </a:lnTo>
                    <a:lnTo>
                      <a:pt x="2481604" y="433360"/>
                    </a:lnTo>
                    <a:lnTo>
                      <a:pt x="2484436" y="447674"/>
                    </a:lnTo>
                    <a:lnTo>
                      <a:pt x="2586036" y="523874"/>
                    </a:lnTo>
                    <a:lnTo>
                      <a:pt x="2725736" y="663574"/>
                    </a:lnTo>
                    <a:lnTo>
                      <a:pt x="2744786" y="815974"/>
                    </a:lnTo>
                    <a:lnTo>
                      <a:pt x="2748066" y="832376"/>
                    </a:lnTo>
                    <a:lnTo>
                      <a:pt x="2747944" y="832484"/>
                    </a:lnTo>
                    <a:lnTo>
                      <a:pt x="2481244" y="931544"/>
                    </a:lnTo>
                    <a:lnTo>
                      <a:pt x="2458384" y="1022984"/>
                    </a:lnTo>
                    <a:lnTo>
                      <a:pt x="2466004" y="1083944"/>
                    </a:lnTo>
                    <a:lnTo>
                      <a:pt x="2427904" y="1122044"/>
                    </a:lnTo>
                    <a:lnTo>
                      <a:pt x="2427904" y="1228724"/>
                    </a:lnTo>
                    <a:lnTo>
                      <a:pt x="2427904" y="1373504"/>
                    </a:lnTo>
                    <a:lnTo>
                      <a:pt x="2069764" y="1823084"/>
                    </a:lnTo>
                    <a:lnTo>
                      <a:pt x="2024044" y="2105024"/>
                    </a:lnTo>
                    <a:lnTo>
                      <a:pt x="2123104" y="2165984"/>
                    </a:lnTo>
                    <a:lnTo>
                      <a:pt x="2085004" y="2402204"/>
                    </a:lnTo>
                    <a:lnTo>
                      <a:pt x="2168824" y="2394584"/>
                    </a:lnTo>
                    <a:lnTo>
                      <a:pt x="2397424" y="2470784"/>
                    </a:lnTo>
                    <a:lnTo>
                      <a:pt x="2473624" y="2585084"/>
                    </a:lnTo>
                    <a:lnTo>
                      <a:pt x="2763184" y="2707004"/>
                    </a:lnTo>
                    <a:lnTo>
                      <a:pt x="2801284" y="2775584"/>
                    </a:lnTo>
                    <a:lnTo>
                      <a:pt x="2915584" y="2767964"/>
                    </a:lnTo>
                    <a:lnTo>
                      <a:pt x="2976544" y="2828924"/>
                    </a:lnTo>
                    <a:lnTo>
                      <a:pt x="3014644" y="2828924"/>
                    </a:lnTo>
                    <a:lnTo>
                      <a:pt x="3121324" y="2920364"/>
                    </a:lnTo>
                    <a:lnTo>
                      <a:pt x="3136564" y="3019424"/>
                    </a:lnTo>
                    <a:lnTo>
                      <a:pt x="3197524" y="2988944"/>
                    </a:lnTo>
                    <a:lnTo>
                      <a:pt x="3235624" y="3004184"/>
                    </a:lnTo>
                    <a:lnTo>
                      <a:pt x="3220384" y="3286124"/>
                    </a:lnTo>
                    <a:lnTo>
                      <a:pt x="3136564" y="3255644"/>
                    </a:lnTo>
                    <a:lnTo>
                      <a:pt x="3083224" y="3316604"/>
                    </a:lnTo>
                    <a:lnTo>
                      <a:pt x="3136564" y="3362324"/>
                    </a:lnTo>
                    <a:lnTo>
                      <a:pt x="3136564" y="3446144"/>
                    </a:lnTo>
                    <a:lnTo>
                      <a:pt x="3159424" y="3590924"/>
                    </a:lnTo>
                    <a:lnTo>
                      <a:pt x="3029884" y="3697604"/>
                    </a:lnTo>
                    <a:lnTo>
                      <a:pt x="2862244" y="3674744"/>
                    </a:lnTo>
                    <a:lnTo>
                      <a:pt x="3029884" y="3606164"/>
                    </a:lnTo>
                    <a:lnTo>
                      <a:pt x="2930824" y="3583304"/>
                    </a:lnTo>
                    <a:lnTo>
                      <a:pt x="2907964" y="3545204"/>
                    </a:lnTo>
                    <a:lnTo>
                      <a:pt x="2778424" y="3568064"/>
                    </a:lnTo>
                    <a:lnTo>
                      <a:pt x="2656504" y="3545204"/>
                    </a:lnTo>
                    <a:lnTo>
                      <a:pt x="2542204" y="3590924"/>
                    </a:lnTo>
                    <a:lnTo>
                      <a:pt x="2641264" y="3408044"/>
                    </a:lnTo>
                    <a:lnTo>
                      <a:pt x="2526964" y="3408044"/>
                    </a:lnTo>
                    <a:lnTo>
                      <a:pt x="2443144" y="3590924"/>
                    </a:lnTo>
                    <a:lnTo>
                      <a:pt x="2260264" y="3728084"/>
                    </a:lnTo>
                    <a:lnTo>
                      <a:pt x="2206924" y="3636644"/>
                    </a:lnTo>
                    <a:lnTo>
                      <a:pt x="2107864" y="3667124"/>
                    </a:lnTo>
                    <a:lnTo>
                      <a:pt x="2077384" y="3728084"/>
                    </a:lnTo>
                    <a:lnTo>
                      <a:pt x="2001184" y="3728084"/>
                    </a:lnTo>
                    <a:lnTo>
                      <a:pt x="1993564" y="3796664"/>
                    </a:lnTo>
                    <a:lnTo>
                      <a:pt x="1902124" y="3811904"/>
                    </a:lnTo>
                    <a:lnTo>
                      <a:pt x="1848784" y="3773804"/>
                    </a:lnTo>
                    <a:lnTo>
                      <a:pt x="1818304" y="3850004"/>
                    </a:lnTo>
                    <a:lnTo>
                      <a:pt x="1627804" y="3910964"/>
                    </a:lnTo>
                    <a:lnTo>
                      <a:pt x="1513504" y="3910964"/>
                    </a:lnTo>
                    <a:lnTo>
                      <a:pt x="1429684" y="3956684"/>
                    </a:lnTo>
                    <a:lnTo>
                      <a:pt x="1422064" y="4025264"/>
                    </a:lnTo>
                    <a:lnTo>
                      <a:pt x="1330624" y="4055744"/>
                    </a:lnTo>
                    <a:lnTo>
                      <a:pt x="1277284" y="4215764"/>
                    </a:lnTo>
                    <a:lnTo>
                      <a:pt x="1132504" y="4307204"/>
                    </a:lnTo>
                    <a:lnTo>
                      <a:pt x="1147744" y="4352924"/>
                    </a:lnTo>
                    <a:lnTo>
                      <a:pt x="1086784" y="4436744"/>
                    </a:lnTo>
                    <a:lnTo>
                      <a:pt x="1216324" y="4451984"/>
                    </a:lnTo>
                    <a:lnTo>
                      <a:pt x="1185844" y="4535804"/>
                    </a:lnTo>
                    <a:lnTo>
                      <a:pt x="1292524" y="4604384"/>
                    </a:lnTo>
                    <a:lnTo>
                      <a:pt x="1155364" y="4657724"/>
                    </a:lnTo>
                    <a:lnTo>
                      <a:pt x="1178224" y="4726304"/>
                    </a:lnTo>
                    <a:lnTo>
                      <a:pt x="1102024" y="4726304"/>
                    </a:lnTo>
                    <a:lnTo>
                      <a:pt x="1079164" y="4893944"/>
                    </a:lnTo>
                    <a:lnTo>
                      <a:pt x="919144" y="4970144"/>
                    </a:lnTo>
                    <a:lnTo>
                      <a:pt x="881044" y="5061584"/>
                    </a:lnTo>
                    <a:lnTo>
                      <a:pt x="759124" y="5084444"/>
                    </a:lnTo>
                    <a:lnTo>
                      <a:pt x="599104" y="5320664"/>
                    </a:lnTo>
                    <a:lnTo>
                      <a:pt x="530524" y="5488304"/>
                    </a:lnTo>
                    <a:lnTo>
                      <a:pt x="469564" y="5686424"/>
                    </a:lnTo>
                    <a:lnTo>
                      <a:pt x="464536" y="5687392"/>
                    </a:lnTo>
                    <a:lnTo>
                      <a:pt x="469900" y="5680076"/>
                    </a:lnTo>
                    <a:lnTo>
                      <a:pt x="381000" y="5622924"/>
                    </a:lnTo>
                    <a:lnTo>
                      <a:pt x="355600" y="5667372"/>
                    </a:lnTo>
                    <a:lnTo>
                      <a:pt x="266700" y="5641972"/>
                    </a:lnTo>
                    <a:lnTo>
                      <a:pt x="260348" y="5578476"/>
                    </a:lnTo>
                    <a:lnTo>
                      <a:pt x="171448" y="5546724"/>
                    </a:lnTo>
                    <a:lnTo>
                      <a:pt x="127000" y="5407024"/>
                    </a:lnTo>
                    <a:lnTo>
                      <a:pt x="0" y="5330824"/>
                    </a:lnTo>
                    <a:lnTo>
                      <a:pt x="6348" y="5133972"/>
                    </a:lnTo>
                    <a:lnTo>
                      <a:pt x="114300" y="5102224"/>
                    </a:lnTo>
                    <a:lnTo>
                      <a:pt x="81632" y="5004220"/>
                    </a:lnTo>
                    <a:lnTo>
                      <a:pt x="112324" y="4945196"/>
                    </a:lnTo>
                    <a:lnTo>
                      <a:pt x="184768" y="4953000"/>
                    </a:lnTo>
                    <a:lnTo>
                      <a:pt x="199054" y="4898228"/>
                    </a:lnTo>
                    <a:lnTo>
                      <a:pt x="265728" y="4883944"/>
                    </a:lnTo>
                    <a:lnTo>
                      <a:pt x="327642" y="4914900"/>
                    </a:lnTo>
                    <a:lnTo>
                      <a:pt x="349072" y="4900612"/>
                    </a:lnTo>
                    <a:lnTo>
                      <a:pt x="358598" y="4791076"/>
                    </a:lnTo>
                    <a:lnTo>
                      <a:pt x="370504" y="4779168"/>
                    </a:lnTo>
                    <a:lnTo>
                      <a:pt x="427654" y="4824412"/>
                    </a:lnTo>
                    <a:lnTo>
                      <a:pt x="468136" y="4762500"/>
                    </a:lnTo>
                    <a:lnTo>
                      <a:pt x="434798" y="4683916"/>
                    </a:lnTo>
                    <a:lnTo>
                      <a:pt x="465754" y="4638676"/>
                    </a:lnTo>
                    <a:lnTo>
                      <a:pt x="456342" y="4598668"/>
                    </a:lnTo>
                    <a:lnTo>
                      <a:pt x="458788" y="4595812"/>
                    </a:lnTo>
                    <a:lnTo>
                      <a:pt x="492124" y="4533900"/>
                    </a:lnTo>
                    <a:lnTo>
                      <a:pt x="549276" y="4519612"/>
                    </a:lnTo>
                    <a:lnTo>
                      <a:pt x="744536" y="4543424"/>
                    </a:lnTo>
                    <a:lnTo>
                      <a:pt x="711200" y="4338636"/>
                    </a:lnTo>
                    <a:lnTo>
                      <a:pt x="763588" y="4324348"/>
                    </a:lnTo>
                    <a:lnTo>
                      <a:pt x="758824" y="4286248"/>
                    </a:lnTo>
                    <a:lnTo>
                      <a:pt x="763588" y="4195764"/>
                    </a:lnTo>
                    <a:lnTo>
                      <a:pt x="763588" y="4124324"/>
                    </a:lnTo>
                    <a:lnTo>
                      <a:pt x="773112" y="4067172"/>
                    </a:lnTo>
                    <a:lnTo>
                      <a:pt x="773112" y="4038600"/>
                    </a:lnTo>
                    <a:lnTo>
                      <a:pt x="777876" y="3981448"/>
                    </a:lnTo>
                    <a:lnTo>
                      <a:pt x="715964" y="3952876"/>
                    </a:lnTo>
                    <a:lnTo>
                      <a:pt x="792164" y="3876676"/>
                    </a:lnTo>
                    <a:lnTo>
                      <a:pt x="777876" y="3829048"/>
                    </a:lnTo>
                    <a:lnTo>
                      <a:pt x="830264" y="3738564"/>
                    </a:lnTo>
                    <a:lnTo>
                      <a:pt x="706436" y="3548060"/>
                    </a:lnTo>
                    <a:lnTo>
                      <a:pt x="806448" y="3509964"/>
                    </a:lnTo>
                    <a:lnTo>
                      <a:pt x="806448" y="3462336"/>
                    </a:lnTo>
                    <a:lnTo>
                      <a:pt x="744536" y="3443288"/>
                    </a:lnTo>
                    <a:lnTo>
                      <a:pt x="673100" y="3243262"/>
                    </a:lnTo>
                    <a:lnTo>
                      <a:pt x="635000" y="3214688"/>
                    </a:lnTo>
                    <a:lnTo>
                      <a:pt x="701676" y="3138488"/>
                    </a:lnTo>
                    <a:lnTo>
                      <a:pt x="715964" y="3081336"/>
                    </a:lnTo>
                    <a:lnTo>
                      <a:pt x="811212" y="3033712"/>
                    </a:lnTo>
                    <a:lnTo>
                      <a:pt x="1054100" y="3000374"/>
                    </a:lnTo>
                    <a:lnTo>
                      <a:pt x="1073148" y="2924174"/>
                    </a:lnTo>
                    <a:lnTo>
                      <a:pt x="1135064" y="2833688"/>
                    </a:lnTo>
                    <a:lnTo>
                      <a:pt x="1092200" y="2819400"/>
                    </a:lnTo>
                    <a:lnTo>
                      <a:pt x="1096964" y="2771774"/>
                    </a:lnTo>
                    <a:lnTo>
                      <a:pt x="1096964" y="2733674"/>
                    </a:lnTo>
                    <a:lnTo>
                      <a:pt x="1068388" y="2705100"/>
                    </a:lnTo>
                    <a:lnTo>
                      <a:pt x="949324" y="2747962"/>
                    </a:lnTo>
                    <a:lnTo>
                      <a:pt x="944564" y="2671762"/>
                    </a:lnTo>
                    <a:lnTo>
                      <a:pt x="906464" y="2605088"/>
                    </a:lnTo>
                    <a:lnTo>
                      <a:pt x="858836" y="2605088"/>
                    </a:lnTo>
                    <a:lnTo>
                      <a:pt x="777876" y="2643188"/>
                    </a:lnTo>
                    <a:lnTo>
                      <a:pt x="758824" y="2590800"/>
                    </a:lnTo>
                    <a:lnTo>
                      <a:pt x="639764" y="2576512"/>
                    </a:lnTo>
                    <a:lnTo>
                      <a:pt x="611188" y="2533648"/>
                    </a:lnTo>
                    <a:lnTo>
                      <a:pt x="587376" y="2424112"/>
                    </a:lnTo>
                    <a:lnTo>
                      <a:pt x="639764" y="2305048"/>
                    </a:lnTo>
                    <a:lnTo>
                      <a:pt x="625476" y="2243136"/>
                    </a:lnTo>
                    <a:lnTo>
                      <a:pt x="663576" y="2224088"/>
                    </a:lnTo>
                    <a:lnTo>
                      <a:pt x="668336" y="2090736"/>
                    </a:lnTo>
                    <a:lnTo>
                      <a:pt x="620712" y="2062162"/>
                    </a:lnTo>
                    <a:lnTo>
                      <a:pt x="639764" y="2014536"/>
                    </a:lnTo>
                    <a:lnTo>
                      <a:pt x="620712" y="1985962"/>
                    </a:lnTo>
                    <a:lnTo>
                      <a:pt x="587376" y="1919288"/>
                    </a:lnTo>
                    <a:lnTo>
                      <a:pt x="585268" y="1922976"/>
                    </a:lnTo>
                    <a:lnTo>
                      <a:pt x="545764" y="1838324"/>
                    </a:lnTo>
                    <a:lnTo>
                      <a:pt x="568624" y="1784984"/>
                    </a:lnTo>
                    <a:lnTo>
                      <a:pt x="519940" y="1748470"/>
                    </a:lnTo>
                    <a:lnTo>
                      <a:pt x="688340" y="1678304"/>
                    </a:lnTo>
                    <a:lnTo>
                      <a:pt x="726440" y="1655444"/>
                    </a:lnTo>
                    <a:lnTo>
                      <a:pt x="695960" y="1571624"/>
                    </a:lnTo>
                    <a:lnTo>
                      <a:pt x="749300" y="1564004"/>
                    </a:lnTo>
                    <a:lnTo>
                      <a:pt x="810260" y="1457324"/>
                    </a:lnTo>
                    <a:lnTo>
                      <a:pt x="695960" y="1403984"/>
                    </a:lnTo>
                    <a:lnTo>
                      <a:pt x="756920" y="1350644"/>
                    </a:lnTo>
                    <a:lnTo>
                      <a:pt x="817880" y="1365884"/>
                    </a:lnTo>
                    <a:lnTo>
                      <a:pt x="901700" y="1358264"/>
                    </a:lnTo>
                    <a:lnTo>
                      <a:pt x="1130300" y="1449704"/>
                    </a:lnTo>
                    <a:lnTo>
                      <a:pt x="1267460" y="1449704"/>
                    </a:lnTo>
                    <a:lnTo>
                      <a:pt x="1511300" y="1335404"/>
                    </a:lnTo>
                    <a:lnTo>
                      <a:pt x="1572260" y="1167764"/>
                    </a:lnTo>
                    <a:lnTo>
                      <a:pt x="1648460" y="1114424"/>
                    </a:lnTo>
                    <a:lnTo>
                      <a:pt x="1701800" y="977264"/>
                    </a:lnTo>
                    <a:lnTo>
                      <a:pt x="1717040" y="771524"/>
                    </a:lnTo>
                    <a:lnTo>
                      <a:pt x="1793240" y="680084"/>
                    </a:lnTo>
                    <a:lnTo>
                      <a:pt x="1778000" y="481964"/>
                    </a:lnTo>
                    <a:lnTo>
                      <a:pt x="1823720" y="344804"/>
                    </a:lnTo>
                    <a:lnTo>
                      <a:pt x="1694180" y="253364"/>
                    </a:lnTo>
                    <a:lnTo>
                      <a:pt x="1702580" y="139948"/>
                    </a:lnTo>
                    <a:lnTo>
                      <a:pt x="1696144" y="142874"/>
                    </a:lnTo>
                    <a:lnTo>
                      <a:pt x="1694936" y="141666"/>
                    </a:lnTo>
                    <a:lnTo>
                      <a:pt x="1797048" y="95248"/>
                    </a:lnTo>
                    <a:lnTo>
                      <a:pt x="1930400" y="8572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D881B6D0-B6C1-15EB-91AB-4FB5AF9CAFE3}"/>
                  </a:ext>
                </a:extLst>
              </p:cNvPr>
              <p:cNvSpPr/>
              <p:nvPr/>
            </p:nvSpPr>
            <p:spPr>
              <a:xfrm>
                <a:off x="3111527" y="1975281"/>
                <a:ext cx="262058" cy="218129"/>
              </a:xfrm>
              <a:custGeom>
                <a:avLst/>
                <a:gdLst>
                  <a:gd name="connsiteX0" fmla="*/ 55718 w 262058"/>
                  <a:gd name="connsiteY0" fmla="*/ 0 h 218129"/>
                  <a:gd name="connsiteX1" fmla="*/ 76290 w 262058"/>
                  <a:gd name="connsiteY1" fmla="*/ 19715 h 218129"/>
                  <a:gd name="connsiteX2" fmla="*/ 89149 w 262058"/>
                  <a:gd name="connsiteY2" fmla="*/ 14572 h 218129"/>
                  <a:gd name="connsiteX3" fmla="*/ 99435 w 262058"/>
                  <a:gd name="connsiteY3" fmla="*/ 22287 h 218129"/>
                  <a:gd name="connsiteX4" fmla="*/ 115722 w 262058"/>
                  <a:gd name="connsiteY4" fmla="*/ 22287 h 218129"/>
                  <a:gd name="connsiteX5" fmla="*/ 141438 w 262058"/>
                  <a:gd name="connsiteY5" fmla="*/ 36860 h 218129"/>
                  <a:gd name="connsiteX6" fmla="*/ 156010 w 262058"/>
                  <a:gd name="connsiteY6" fmla="*/ 36002 h 218129"/>
                  <a:gd name="connsiteX7" fmla="*/ 176583 w 262058"/>
                  <a:gd name="connsiteY7" fmla="*/ 42003 h 218129"/>
                  <a:gd name="connsiteX8" fmla="*/ 193727 w 262058"/>
                  <a:gd name="connsiteY8" fmla="*/ 37717 h 218129"/>
                  <a:gd name="connsiteX9" fmla="*/ 209156 w 262058"/>
                  <a:gd name="connsiteY9" fmla="*/ 52289 h 218129"/>
                  <a:gd name="connsiteX10" fmla="*/ 210013 w 262058"/>
                  <a:gd name="connsiteY10" fmla="*/ 59147 h 218129"/>
                  <a:gd name="connsiteX11" fmla="*/ 219443 w 262058"/>
                  <a:gd name="connsiteY11" fmla="*/ 70290 h 218129"/>
                  <a:gd name="connsiteX12" fmla="*/ 237444 w 262058"/>
                  <a:gd name="connsiteY12" fmla="*/ 71147 h 218129"/>
                  <a:gd name="connsiteX13" fmla="*/ 252016 w 262058"/>
                  <a:gd name="connsiteY13" fmla="*/ 89149 h 218129"/>
                  <a:gd name="connsiteX14" fmla="*/ 260588 w 262058"/>
                  <a:gd name="connsiteY14" fmla="*/ 85720 h 218129"/>
                  <a:gd name="connsiteX15" fmla="*/ 262058 w 262058"/>
                  <a:gd name="connsiteY15" fmla="*/ 85883 h 218129"/>
                  <a:gd name="connsiteX16" fmla="*/ 262058 w 262058"/>
                  <a:gd name="connsiteY16" fmla="*/ 218129 h 218129"/>
                  <a:gd name="connsiteX17" fmla="*/ 259445 w 262058"/>
                  <a:gd name="connsiteY17" fmla="*/ 215157 h 218129"/>
                  <a:gd name="connsiteX18" fmla="*/ 233158 w 262058"/>
                  <a:gd name="connsiteY18" fmla="*/ 200870 h 218129"/>
                  <a:gd name="connsiteX19" fmla="*/ 206870 w 262058"/>
                  <a:gd name="connsiteY19" fmla="*/ 195726 h 218129"/>
                  <a:gd name="connsiteX20" fmla="*/ 193727 w 262058"/>
                  <a:gd name="connsiteY20" fmla="*/ 189440 h 218129"/>
                  <a:gd name="connsiteX21" fmla="*/ 181726 w 262058"/>
                  <a:gd name="connsiteY21" fmla="*/ 202584 h 218129"/>
                  <a:gd name="connsiteX22" fmla="*/ 165725 w 262058"/>
                  <a:gd name="connsiteY22" fmla="*/ 193441 h 218129"/>
                  <a:gd name="connsiteX23" fmla="*/ 157724 w 262058"/>
                  <a:gd name="connsiteY23" fmla="*/ 170011 h 218129"/>
                  <a:gd name="connsiteX24" fmla="*/ 148009 w 262058"/>
                  <a:gd name="connsiteY24" fmla="*/ 164296 h 218129"/>
                  <a:gd name="connsiteX25" fmla="*/ 140580 w 262058"/>
                  <a:gd name="connsiteY25" fmla="*/ 171725 h 218129"/>
                  <a:gd name="connsiteX26" fmla="*/ 126294 w 262058"/>
                  <a:gd name="connsiteY26" fmla="*/ 155724 h 218129"/>
                  <a:gd name="connsiteX27" fmla="*/ 111436 w 262058"/>
                  <a:gd name="connsiteY27" fmla="*/ 151153 h 218129"/>
                  <a:gd name="connsiteX28" fmla="*/ 109750 w 262058"/>
                  <a:gd name="connsiteY28" fmla="*/ 151264 h 218129"/>
                  <a:gd name="connsiteX29" fmla="*/ 92577 w 262058"/>
                  <a:gd name="connsiteY29" fmla="*/ 146581 h 218129"/>
                  <a:gd name="connsiteX30" fmla="*/ 77148 w 262058"/>
                  <a:gd name="connsiteY30" fmla="*/ 134580 h 218129"/>
                  <a:gd name="connsiteX31" fmla="*/ 53147 w 262058"/>
                  <a:gd name="connsiteY31" fmla="*/ 124294 h 218129"/>
                  <a:gd name="connsiteX32" fmla="*/ 29145 w 262058"/>
                  <a:gd name="connsiteY32" fmla="*/ 86577 h 218129"/>
                  <a:gd name="connsiteX33" fmla="*/ 34288 w 262058"/>
                  <a:gd name="connsiteY33" fmla="*/ 72862 h 218129"/>
                  <a:gd name="connsiteX34" fmla="*/ 20573 w 262058"/>
                  <a:gd name="connsiteY34" fmla="*/ 62575 h 218129"/>
                  <a:gd name="connsiteX35" fmla="*/ 20573 w 262058"/>
                  <a:gd name="connsiteY35" fmla="*/ 43717 h 218129"/>
                  <a:gd name="connsiteX36" fmla="*/ 13715 w 262058"/>
                  <a:gd name="connsiteY36" fmla="*/ 42003 h 218129"/>
                  <a:gd name="connsiteX37" fmla="*/ 6578 w 262058"/>
                  <a:gd name="connsiteY37" fmla="*/ 30107 h 218129"/>
                  <a:gd name="connsiteX38" fmla="*/ 0 w 262058"/>
                  <a:gd name="connsiteY38" fmla="*/ 32574 h 218129"/>
                  <a:gd name="connsiteX39" fmla="*/ 6858 w 262058"/>
                  <a:gd name="connsiteY39" fmla="*/ 30002 h 218129"/>
                  <a:gd name="connsiteX40" fmla="*/ 6858 w 262058"/>
                  <a:gd name="connsiteY40" fmla="*/ 23144 h 218129"/>
                  <a:gd name="connsiteX41" fmla="*/ 23145 w 262058"/>
                  <a:gd name="connsiteY41" fmla="*/ 7715 h 218129"/>
                  <a:gd name="connsiteX42" fmla="*/ 42860 w 262058"/>
                  <a:gd name="connsiteY42" fmla="*/ 7715 h 218129"/>
                  <a:gd name="connsiteX43" fmla="*/ 45431 w 262058"/>
                  <a:gd name="connsiteY43" fmla="*/ 1714 h 218129"/>
                  <a:gd name="connsiteX0" fmla="*/ 55718 w 324617"/>
                  <a:gd name="connsiteY0" fmla="*/ 0 h 218129"/>
                  <a:gd name="connsiteX1" fmla="*/ 76290 w 324617"/>
                  <a:gd name="connsiteY1" fmla="*/ 19715 h 218129"/>
                  <a:gd name="connsiteX2" fmla="*/ 89149 w 324617"/>
                  <a:gd name="connsiteY2" fmla="*/ 14572 h 218129"/>
                  <a:gd name="connsiteX3" fmla="*/ 99435 w 324617"/>
                  <a:gd name="connsiteY3" fmla="*/ 22287 h 218129"/>
                  <a:gd name="connsiteX4" fmla="*/ 115722 w 324617"/>
                  <a:gd name="connsiteY4" fmla="*/ 22287 h 218129"/>
                  <a:gd name="connsiteX5" fmla="*/ 141438 w 324617"/>
                  <a:gd name="connsiteY5" fmla="*/ 36860 h 218129"/>
                  <a:gd name="connsiteX6" fmla="*/ 156010 w 324617"/>
                  <a:gd name="connsiteY6" fmla="*/ 36002 h 218129"/>
                  <a:gd name="connsiteX7" fmla="*/ 176583 w 324617"/>
                  <a:gd name="connsiteY7" fmla="*/ 42003 h 218129"/>
                  <a:gd name="connsiteX8" fmla="*/ 193727 w 324617"/>
                  <a:gd name="connsiteY8" fmla="*/ 37717 h 218129"/>
                  <a:gd name="connsiteX9" fmla="*/ 209156 w 324617"/>
                  <a:gd name="connsiteY9" fmla="*/ 52289 h 218129"/>
                  <a:gd name="connsiteX10" fmla="*/ 210013 w 324617"/>
                  <a:gd name="connsiteY10" fmla="*/ 59147 h 218129"/>
                  <a:gd name="connsiteX11" fmla="*/ 219443 w 324617"/>
                  <a:gd name="connsiteY11" fmla="*/ 70290 h 218129"/>
                  <a:gd name="connsiteX12" fmla="*/ 237444 w 324617"/>
                  <a:gd name="connsiteY12" fmla="*/ 71147 h 218129"/>
                  <a:gd name="connsiteX13" fmla="*/ 252016 w 324617"/>
                  <a:gd name="connsiteY13" fmla="*/ 89149 h 218129"/>
                  <a:gd name="connsiteX14" fmla="*/ 260588 w 324617"/>
                  <a:gd name="connsiteY14" fmla="*/ 85720 h 218129"/>
                  <a:gd name="connsiteX15" fmla="*/ 262058 w 324617"/>
                  <a:gd name="connsiteY15" fmla="*/ 85883 h 218129"/>
                  <a:gd name="connsiteX16" fmla="*/ 324617 w 324617"/>
                  <a:gd name="connsiteY16" fmla="*/ 148794 h 218129"/>
                  <a:gd name="connsiteX17" fmla="*/ 262058 w 324617"/>
                  <a:gd name="connsiteY17" fmla="*/ 218129 h 218129"/>
                  <a:gd name="connsiteX18" fmla="*/ 259445 w 324617"/>
                  <a:gd name="connsiteY18" fmla="*/ 215157 h 218129"/>
                  <a:gd name="connsiteX19" fmla="*/ 233158 w 324617"/>
                  <a:gd name="connsiteY19" fmla="*/ 200870 h 218129"/>
                  <a:gd name="connsiteX20" fmla="*/ 206870 w 324617"/>
                  <a:gd name="connsiteY20" fmla="*/ 195726 h 218129"/>
                  <a:gd name="connsiteX21" fmla="*/ 193727 w 324617"/>
                  <a:gd name="connsiteY21" fmla="*/ 189440 h 218129"/>
                  <a:gd name="connsiteX22" fmla="*/ 181726 w 324617"/>
                  <a:gd name="connsiteY22" fmla="*/ 202584 h 218129"/>
                  <a:gd name="connsiteX23" fmla="*/ 165725 w 324617"/>
                  <a:gd name="connsiteY23" fmla="*/ 193441 h 218129"/>
                  <a:gd name="connsiteX24" fmla="*/ 157724 w 324617"/>
                  <a:gd name="connsiteY24" fmla="*/ 170011 h 218129"/>
                  <a:gd name="connsiteX25" fmla="*/ 148009 w 324617"/>
                  <a:gd name="connsiteY25" fmla="*/ 164296 h 218129"/>
                  <a:gd name="connsiteX26" fmla="*/ 140580 w 324617"/>
                  <a:gd name="connsiteY26" fmla="*/ 171725 h 218129"/>
                  <a:gd name="connsiteX27" fmla="*/ 126294 w 324617"/>
                  <a:gd name="connsiteY27" fmla="*/ 155724 h 218129"/>
                  <a:gd name="connsiteX28" fmla="*/ 111436 w 324617"/>
                  <a:gd name="connsiteY28" fmla="*/ 151153 h 218129"/>
                  <a:gd name="connsiteX29" fmla="*/ 109750 w 324617"/>
                  <a:gd name="connsiteY29" fmla="*/ 151264 h 218129"/>
                  <a:gd name="connsiteX30" fmla="*/ 92577 w 324617"/>
                  <a:gd name="connsiteY30" fmla="*/ 146581 h 218129"/>
                  <a:gd name="connsiteX31" fmla="*/ 77148 w 324617"/>
                  <a:gd name="connsiteY31" fmla="*/ 134580 h 218129"/>
                  <a:gd name="connsiteX32" fmla="*/ 53147 w 324617"/>
                  <a:gd name="connsiteY32" fmla="*/ 124294 h 218129"/>
                  <a:gd name="connsiteX33" fmla="*/ 29145 w 324617"/>
                  <a:gd name="connsiteY33" fmla="*/ 86577 h 218129"/>
                  <a:gd name="connsiteX34" fmla="*/ 34288 w 324617"/>
                  <a:gd name="connsiteY34" fmla="*/ 72862 h 218129"/>
                  <a:gd name="connsiteX35" fmla="*/ 20573 w 324617"/>
                  <a:gd name="connsiteY35" fmla="*/ 62575 h 218129"/>
                  <a:gd name="connsiteX36" fmla="*/ 20573 w 324617"/>
                  <a:gd name="connsiteY36" fmla="*/ 43717 h 218129"/>
                  <a:gd name="connsiteX37" fmla="*/ 13715 w 324617"/>
                  <a:gd name="connsiteY37" fmla="*/ 42003 h 218129"/>
                  <a:gd name="connsiteX38" fmla="*/ 6578 w 324617"/>
                  <a:gd name="connsiteY38" fmla="*/ 30107 h 218129"/>
                  <a:gd name="connsiteX39" fmla="*/ 0 w 324617"/>
                  <a:gd name="connsiteY39" fmla="*/ 32574 h 218129"/>
                  <a:gd name="connsiteX40" fmla="*/ 6858 w 324617"/>
                  <a:gd name="connsiteY40" fmla="*/ 30002 h 218129"/>
                  <a:gd name="connsiteX41" fmla="*/ 6858 w 324617"/>
                  <a:gd name="connsiteY41" fmla="*/ 23144 h 218129"/>
                  <a:gd name="connsiteX42" fmla="*/ 23145 w 324617"/>
                  <a:gd name="connsiteY42" fmla="*/ 7715 h 218129"/>
                  <a:gd name="connsiteX43" fmla="*/ 42860 w 324617"/>
                  <a:gd name="connsiteY43" fmla="*/ 7715 h 218129"/>
                  <a:gd name="connsiteX44" fmla="*/ 45431 w 324617"/>
                  <a:gd name="connsiteY44" fmla="*/ 1714 h 218129"/>
                  <a:gd name="connsiteX45" fmla="*/ 55718 w 324617"/>
                  <a:gd name="connsiteY45" fmla="*/ 0 h 218129"/>
                  <a:gd name="connsiteX0" fmla="*/ 324617 w 416057"/>
                  <a:gd name="connsiteY0" fmla="*/ 148794 h 240234"/>
                  <a:gd name="connsiteX1" fmla="*/ 262058 w 416057"/>
                  <a:gd name="connsiteY1" fmla="*/ 218129 h 240234"/>
                  <a:gd name="connsiteX2" fmla="*/ 259445 w 416057"/>
                  <a:gd name="connsiteY2" fmla="*/ 215157 h 240234"/>
                  <a:gd name="connsiteX3" fmla="*/ 233158 w 416057"/>
                  <a:gd name="connsiteY3" fmla="*/ 200870 h 240234"/>
                  <a:gd name="connsiteX4" fmla="*/ 206870 w 416057"/>
                  <a:gd name="connsiteY4" fmla="*/ 195726 h 240234"/>
                  <a:gd name="connsiteX5" fmla="*/ 193727 w 416057"/>
                  <a:gd name="connsiteY5" fmla="*/ 189440 h 240234"/>
                  <a:gd name="connsiteX6" fmla="*/ 181726 w 416057"/>
                  <a:gd name="connsiteY6" fmla="*/ 202584 h 240234"/>
                  <a:gd name="connsiteX7" fmla="*/ 165725 w 416057"/>
                  <a:gd name="connsiteY7" fmla="*/ 193441 h 240234"/>
                  <a:gd name="connsiteX8" fmla="*/ 157724 w 416057"/>
                  <a:gd name="connsiteY8" fmla="*/ 170011 h 240234"/>
                  <a:gd name="connsiteX9" fmla="*/ 148009 w 416057"/>
                  <a:gd name="connsiteY9" fmla="*/ 164296 h 240234"/>
                  <a:gd name="connsiteX10" fmla="*/ 140580 w 416057"/>
                  <a:gd name="connsiteY10" fmla="*/ 171725 h 240234"/>
                  <a:gd name="connsiteX11" fmla="*/ 126294 w 416057"/>
                  <a:gd name="connsiteY11" fmla="*/ 155724 h 240234"/>
                  <a:gd name="connsiteX12" fmla="*/ 111436 w 416057"/>
                  <a:gd name="connsiteY12" fmla="*/ 151153 h 240234"/>
                  <a:gd name="connsiteX13" fmla="*/ 109750 w 416057"/>
                  <a:gd name="connsiteY13" fmla="*/ 151264 h 240234"/>
                  <a:gd name="connsiteX14" fmla="*/ 92577 w 416057"/>
                  <a:gd name="connsiteY14" fmla="*/ 146581 h 240234"/>
                  <a:gd name="connsiteX15" fmla="*/ 77148 w 416057"/>
                  <a:gd name="connsiteY15" fmla="*/ 134580 h 240234"/>
                  <a:gd name="connsiteX16" fmla="*/ 53147 w 416057"/>
                  <a:gd name="connsiteY16" fmla="*/ 124294 h 240234"/>
                  <a:gd name="connsiteX17" fmla="*/ 29145 w 416057"/>
                  <a:gd name="connsiteY17" fmla="*/ 86577 h 240234"/>
                  <a:gd name="connsiteX18" fmla="*/ 34288 w 416057"/>
                  <a:gd name="connsiteY18" fmla="*/ 72862 h 240234"/>
                  <a:gd name="connsiteX19" fmla="*/ 20573 w 416057"/>
                  <a:gd name="connsiteY19" fmla="*/ 62575 h 240234"/>
                  <a:gd name="connsiteX20" fmla="*/ 20573 w 416057"/>
                  <a:gd name="connsiteY20" fmla="*/ 43717 h 240234"/>
                  <a:gd name="connsiteX21" fmla="*/ 13715 w 416057"/>
                  <a:gd name="connsiteY21" fmla="*/ 42003 h 240234"/>
                  <a:gd name="connsiteX22" fmla="*/ 6578 w 416057"/>
                  <a:gd name="connsiteY22" fmla="*/ 30107 h 240234"/>
                  <a:gd name="connsiteX23" fmla="*/ 0 w 416057"/>
                  <a:gd name="connsiteY23" fmla="*/ 32574 h 240234"/>
                  <a:gd name="connsiteX24" fmla="*/ 6858 w 416057"/>
                  <a:gd name="connsiteY24" fmla="*/ 30002 h 240234"/>
                  <a:gd name="connsiteX25" fmla="*/ 6858 w 416057"/>
                  <a:gd name="connsiteY25" fmla="*/ 23144 h 240234"/>
                  <a:gd name="connsiteX26" fmla="*/ 23145 w 416057"/>
                  <a:gd name="connsiteY26" fmla="*/ 7715 h 240234"/>
                  <a:gd name="connsiteX27" fmla="*/ 42860 w 416057"/>
                  <a:gd name="connsiteY27" fmla="*/ 7715 h 240234"/>
                  <a:gd name="connsiteX28" fmla="*/ 45431 w 416057"/>
                  <a:gd name="connsiteY28" fmla="*/ 1714 h 240234"/>
                  <a:gd name="connsiteX29" fmla="*/ 55718 w 416057"/>
                  <a:gd name="connsiteY29" fmla="*/ 0 h 240234"/>
                  <a:gd name="connsiteX30" fmla="*/ 76290 w 416057"/>
                  <a:gd name="connsiteY30" fmla="*/ 19715 h 240234"/>
                  <a:gd name="connsiteX31" fmla="*/ 89149 w 416057"/>
                  <a:gd name="connsiteY31" fmla="*/ 14572 h 240234"/>
                  <a:gd name="connsiteX32" fmla="*/ 99435 w 416057"/>
                  <a:gd name="connsiteY32" fmla="*/ 22287 h 240234"/>
                  <a:gd name="connsiteX33" fmla="*/ 115722 w 416057"/>
                  <a:gd name="connsiteY33" fmla="*/ 22287 h 240234"/>
                  <a:gd name="connsiteX34" fmla="*/ 141438 w 416057"/>
                  <a:gd name="connsiteY34" fmla="*/ 36860 h 240234"/>
                  <a:gd name="connsiteX35" fmla="*/ 156010 w 416057"/>
                  <a:gd name="connsiteY35" fmla="*/ 36002 h 240234"/>
                  <a:gd name="connsiteX36" fmla="*/ 176583 w 416057"/>
                  <a:gd name="connsiteY36" fmla="*/ 42003 h 240234"/>
                  <a:gd name="connsiteX37" fmla="*/ 193727 w 416057"/>
                  <a:gd name="connsiteY37" fmla="*/ 37717 h 240234"/>
                  <a:gd name="connsiteX38" fmla="*/ 209156 w 416057"/>
                  <a:gd name="connsiteY38" fmla="*/ 52289 h 240234"/>
                  <a:gd name="connsiteX39" fmla="*/ 210013 w 416057"/>
                  <a:gd name="connsiteY39" fmla="*/ 59147 h 240234"/>
                  <a:gd name="connsiteX40" fmla="*/ 219443 w 416057"/>
                  <a:gd name="connsiteY40" fmla="*/ 70290 h 240234"/>
                  <a:gd name="connsiteX41" fmla="*/ 237444 w 416057"/>
                  <a:gd name="connsiteY41" fmla="*/ 71147 h 240234"/>
                  <a:gd name="connsiteX42" fmla="*/ 252016 w 416057"/>
                  <a:gd name="connsiteY42" fmla="*/ 89149 h 240234"/>
                  <a:gd name="connsiteX43" fmla="*/ 260588 w 416057"/>
                  <a:gd name="connsiteY43" fmla="*/ 85720 h 240234"/>
                  <a:gd name="connsiteX44" fmla="*/ 262058 w 416057"/>
                  <a:gd name="connsiteY44" fmla="*/ 85883 h 240234"/>
                  <a:gd name="connsiteX45" fmla="*/ 416057 w 416057"/>
                  <a:gd name="connsiteY45" fmla="*/ 240234 h 240234"/>
                  <a:gd name="connsiteX0" fmla="*/ 262058 w 416057"/>
                  <a:gd name="connsiteY0" fmla="*/ 218129 h 240234"/>
                  <a:gd name="connsiteX1" fmla="*/ 259445 w 416057"/>
                  <a:gd name="connsiteY1" fmla="*/ 215157 h 240234"/>
                  <a:gd name="connsiteX2" fmla="*/ 233158 w 416057"/>
                  <a:gd name="connsiteY2" fmla="*/ 200870 h 240234"/>
                  <a:gd name="connsiteX3" fmla="*/ 206870 w 416057"/>
                  <a:gd name="connsiteY3" fmla="*/ 195726 h 240234"/>
                  <a:gd name="connsiteX4" fmla="*/ 193727 w 416057"/>
                  <a:gd name="connsiteY4" fmla="*/ 189440 h 240234"/>
                  <a:gd name="connsiteX5" fmla="*/ 181726 w 416057"/>
                  <a:gd name="connsiteY5" fmla="*/ 202584 h 240234"/>
                  <a:gd name="connsiteX6" fmla="*/ 165725 w 416057"/>
                  <a:gd name="connsiteY6" fmla="*/ 193441 h 240234"/>
                  <a:gd name="connsiteX7" fmla="*/ 157724 w 416057"/>
                  <a:gd name="connsiteY7" fmla="*/ 170011 h 240234"/>
                  <a:gd name="connsiteX8" fmla="*/ 148009 w 416057"/>
                  <a:gd name="connsiteY8" fmla="*/ 164296 h 240234"/>
                  <a:gd name="connsiteX9" fmla="*/ 140580 w 416057"/>
                  <a:gd name="connsiteY9" fmla="*/ 171725 h 240234"/>
                  <a:gd name="connsiteX10" fmla="*/ 126294 w 416057"/>
                  <a:gd name="connsiteY10" fmla="*/ 155724 h 240234"/>
                  <a:gd name="connsiteX11" fmla="*/ 111436 w 416057"/>
                  <a:gd name="connsiteY11" fmla="*/ 151153 h 240234"/>
                  <a:gd name="connsiteX12" fmla="*/ 109750 w 416057"/>
                  <a:gd name="connsiteY12" fmla="*/ 151264 h 240234"/>
                  <a:gd name="connsiteX13" fmla="*/ 92577 w 416057"/>
                  <a:gd name="connsiteY13" fmla="*/ 146581 h 240234"/>
                  <a:gd name="connsiteX14" fmla="*/ 77148 w 416057"/>
                  <a:gd name="connsiteY14" fmla="*/ 134580 h 240234"/>
                  <a:gd name="connsiteX15" fmla="*/ 53147 w 416057"/>
                  <a:gd name="connsiteY15" fmla="*/ 124294 h 240234"/>
                  <a:gd name="connsiteX16" fmla="*/ 29145 w 416057"/>
                  <a:gd name="connsiteY16" fmla="*/ 86577 h 240234"/>
                  <a:gd name="connsiteX17" fmla="*/ 34288 w 416057"/>
                  <a:gd name="connsiteY17" fmla="*/ 72862 h 240234"/>
                  <a:gd name="connsiteX18" fmla="*/ 20573 w 416057"/>
                  <a:gd name="connsiteY18" fmla="*/ 62575 h 240234"/>
                  <a:gd name="connsiteX19" fmla="*/ 20573 w 416057"/>
                  <a:gd name="connsiteY19" fmla="*/ 43717 h 240234"/>
                  <a:gd name="connsiteX20" fmla="*/ 13715 w 416057"/>
                  <a:gd name="connsiteY20" fmla="*/ 42003 h 240234"/>
                  <a:gd name="connsiteX21" fmla="*/ 6578 w 416057"/>
                  <a:gd name="connsiteY21" fmla="*/ 30107 h 240234"/>
                  <a:gd name="connsiteX22" fmla="*/ 0 w 416057"/>
                  <a:gd name="connsiteY22" fmla="*/ 32574 h 240234"/>
                  <a:gd name="connsiteX23" fmla="*/ 6858 w 416057"/>
                  <a:gd name="connsiteY23" fmla="*/ 30002 h 240234"/>
                  <a:gd name="connsiteX24" fmla="*/ 6858 w 416057"/>
                  <a:gd name="connsiteY24" fmla="*/ 23144 h 240234"/>
                  <a:gd name="connsiteX25" fmla="*/ 23145 w 416057"/>
                  <a:gd name="connsiteY25" fmla="*/ 7715 h 240234"/>
                  <a:gd name="connsiteX26" fmla="*/ 42860 w 416057"/>
                  <a:gd name="connsiteY26" fmla="*/ 7715 h 240234"/>
                  <a:gd name="connsiteX27" fmla="*/ 45431 w 416057"/>
                  <a:gd name="connsiteY27" fmla="*/ 1714 h 240234"/>
                  <a:gd name="connsiteX28" fmla="*/ 55718 w 416057"/>
                  <a:gd name="connsiteY28" fmla="*/ 0 h 240234"/>
                  <a:gd name="connsiteX29" fmla="*/ 76290 w 416057"/>
                  <a:gd name="connsiteY29" fmla="*/ 19715 h 240234"/>
                  <a:gd name="connsiteX30" fmla="*/ 89149 w 416057"/>
                  <a:gd name="connsiteY30" fmla="*/ 14572 h 240234"/>
                  <a:gd name="connsiteX31" fmla="*/ 99435 w 416057"/>
                  <a:gd name="connsiteY31" fmla="*/ 22287 h 240234"/>
                  <a:gd name="connsiteX32" fmla="*/ 115722 w 416057"/>
                  <a:gd name="connsiteY32" fmla="*/ 22287 h 240234"/>
                  <a:gd name="connsiteX33" fmla="*/ 141438 w 416057"/>
                  <a:gd name="connsiteY33" fmla="*/ 36860 h 240234"/>
                  <a:gd name="connsiteX34" fmla="*/ 156010 w 416057"/>
                  <a:gd name="connsiteY34" fmla="*/ 36002 h 240234"/>
                  <a:gd name="connsiteX35" fmla="*/ 176583 w 416057"/>
                  <a:gd name="connsiteY35" fmla="*/ 42003 h 240234"/>
                  <a:gd name="connsiteX36" fmla="*/ 193727 w 416057"/>
                  <a:gd name="connsiteY36" fmla="*/ 37717 h 240234"/>
                  <a:gd name="connsiteX37" fmla="*/ 209156 w 416057"/>
                  <a:gd name="connsiteY37" fmla="*/ 52289 h 240234"/>
                  <a:gd name="connsiteX38" fmla="*/ 210013 w 416057"/>
                  <a:gd name="connsiteY38" fmla="*/ 59147 h 240234"/>
                  <a:gd name="connsiteX39" fmla="*/ 219443 w 416057"/>
                  <a:gd name="connsiteY39" fmla="*/ 70290 h 240234"/>
                  <a:gd name="connsiteX40" fmla="*/ 237444 w 416057"/>
                  <a:gd name="connsiteY40" fmla="*/ 71147 h 240234"/>
                  <a:gd name="connsiteX41" fmla="*/ 252016 w 416057"/>
                  <a:gd name="connsiteY41" fmla="*/ 89149 h 240234"/>
                  <a:gd name="connsiteX42" fmla="*/ 260588 w 416057"/>
                  <a:gd name="connsiteY42" fmla="*/ 85720 h 240234"/>
                  <a:gd name="connsiteX43" fmla="*/ 262058 w 416057"/>
                  <a:gd name="connsiteY43" fmla="*/ 85883 h 240234"/>
                  <a:gd name="connsiteX44" fmla="*/ 416057 w 416057"/>
                  <a:gd name="connsiteY44" fmla="*/ 240234 h 240234"/>
                  <a:gd name="connsiteX0" fmla="*/ 262058 w 262058"/>
                  <a:gd name="connsiteY0" fmla="*/ 218129 h 218129"/>
                  <a:gd name="connsiteX1" fmla="*/ 259445 w 262058"/>
                  <a:gd name="connsiteY1" fmla="*/ 215157 h 218129"/>
                  <a:gd name="connsiteX2" fmla="*/ 233158 w 262058"/>
                  <a:gd name="connsiteY2" fmla="*/ 200870 h 218129"/>
                  <a:gd name="connsiteX3" fmla="*/ 206870 w 262058"/>
                  <a:gd name="connsiteY3" fmla="*/ 195726 h 218129"/>
                  <a:gd name="connsiteX4" fmla="*/ 193727 w 262058"/>
                  <a:gd name="connsiteY4" fmla="*/ 189440 h 218129"/>
                  <a:gd name="connsiteX5" fmla="*/ 181726 w 262058"/>
                  <a:gd name="connsiteY5" fmla="*/ 202584 h 218129"/>
                  <a:gd name="connsiteX6" fmla="*/ 165725 w 262058"/>
                  <a:gd name="connsiteY6" fmla="*/ 193441 h 218129"/>
                  <a:gd name="connsiteX7" fmla="*/ 157724 w 262058"/>
                  <a:gd name="connsiteY7" fmla="*/ 170011 h 218129"/>
                  <a:gd name="connsiteX8" fmla="*/ 148009 w 262058"/>
                  <a:gd name="connsiteY8" fmla="*/ 164296 h 218129"/>
                  <a:gd name="connsiteX9" fmla="*/ 140580 w 262058"/>
                  <a:gd name="connsiteY9" fmla="*/ 171725 h 218129"/>
                  <a:gd name="connsiteX10" fmla="*/ 126294 w 262058"/>
                  <a:gd name="connsiteY10" fmla="*/ 155724 h 218129"/>
                  <a:gd name="connsiteX11" fmla="*/ 111436 w 262058"/>
                  <a:gd name="connsiteY11" fmla="*/ 151153 h 218129"/>
                  <a:gd name="connsiteX12" fmla="*/ 109750 w 262058"/>
                  <a:gd name="connsiteY12" fmla="*/ 151264 h 218129"/>
                  <a:gd name="connsiteX13" fmla="*/ 92577 w 262058"/>
                  <a:gd name="connsiteY13" fmla="*/ 146581 h 218129"/>
                  <a:gd name="connsiteX14" fmla="*/ 77148 w 262058"/>
                  <a:gd name="connsiteY14" fmla="*/ 134580 h 218129"/>
                  <a:gd name="connsiteX15" fmla="*/ 53147 w 262058"/>
                  <a:gd name="connsiteY15" fmla="*/ 124294 h 218129"/>
                  <a:gd name="connsiteX16" fmla="*/ 29145 w 262058"/>
                  <a:gd name="connsiteY16" fmla="*/ 86577 h 218129"/>
                  <a:gd name="connsiteX17" fmla="*/ 34288 w 262058"/>
                  <a:gd name="connsiteY17" fmla="*/ 72862 h 218129"/>
                  <a:gd name="connsiteX18" fmla="*/ 20573 w 262058"/>
                  <a:gd name="connsiteY18" fmla="*/ 62575 h 218129"/>
                  <a:gd name="connsiteX19" fmla="*/ 20573 w 262058"/>
                  <a:gd name="connsiteY19" fmla="*/ 43717 h 218129"/>
                  <a:gd name="connsiteX20" fmla="*/ 13715 w 262058"/>
                  <a:gd name="connsiteY20" fmla="*/ 42003 h 218129"/>
                  <a:gd name="connsiteX21" fmla="*/ 6578 w 262058"/>
                  <a:gd name="connsiteY21" fmla="*/ 30107 h 218129"/>
                  <a:gd name="connsiteX22" fmla="*/ 0 w 262058"/>
                  <a:gd name="connsiteY22" fmla="*/ 32574 h 218129"/>
                  <a:gd name="connsiteX23" fmla="*/ 6858 w 262058"/>
                  <a:gd name="connsiteY23" fmla="*/ 30002 h 218129"/>
                  <a:gd name="connsiteX24" fmla="*/ 6858 w 262058"/>
                  <a:gd name="connsiteY24" fmla="*/ 23144 h 218129"/>
                  <a:gd name="connsiteX25" fmla="*/ 23145 w 262058"/>
                  <a:gd name="connsiteY25" fmla="*/ 7715 h 218129"/>
                  <a:gd name="connsiteX26" fmla="*/ 42860 w 262058"/>
                  <a:gd name="connsiteY26" fmla="*/ 7715 h 218129"/>
                  <a:gd name="connsiteX27" fmla="*/ 45431 w 262058"/>
                  <a:gd name="connsiteY27" fmla="*/ 1714 h 218129"/>
                  <a:gd name="connsiteX28" fmla="*/ 55718 w 262058"/>
                  <a:gd name="connsiteY28" fmla="*/ 0 h 218129"/>
                  <a:gd name="connsiteX29" fmla="*/ 76290 w 262058"/>
                  <a:gd name="connsiteY29" fmla="*/ 19715 h 218129"/>
                  <a:gd name="connsiteX30" fmla="*/ 89149 w 262058"/>
                  <a:gd name="connsiteY30" fmla="*/ 14572 h 218129"/>
                  <a:gd name="connsiteX31" fmla="*/ 99435 w 262058"/>
                  <a:gd name="connsiteY31" fmla="*/ 22287 h 218129"/>
                  <a:gd name="connsiteX32" fmla="*/ 115722 w 262058"/>
                  <a:gd name="connsiteY32" fmla="*/ 22287 h 218129"/>
                  <a:gd name="connsiteX33" fmla="*/ 141438 w 262058"/>
                  <a:gd name="connsiteY33" fmla="*/ 36860 h 218129"/>
                  <a:gd name="connsiteX34" fmla="*/ 156010 w 262058"/>
                  <a:gd name="connsiteY34" fmla="*/ 36002 h 218129"/>
                  <a:gd name="connsiteX35" fmla="*/ 176583 w 262058"/>
                  <a:gd name="connsiteY35" fmla="*/ 42003 h 218129"/>
                  <a:gd name="connsiteX36" fmla="*/ 193727 w 262058"/>
                  <a:gd name="connsiteY36" fmla="*/ 37717 h 218129"/>
                  <a:gd name="connsiteX37" fmla="*/ 209156 w 262058"/>
                  <a:gd name="connsiteY37" fmla="*/ 52289 h 218129"/>
                  <a:gd name="connsiteX38" fmla="*/ 210013 w 262058"/>
                  <a:gd name="connsiteY38" fmla="*/ 59147 h 218129"/>
                  <a:gd name="connsiteX39" fmla="*/ 219443 w 262058"/>
                  <a:gd name="connsiteY39" fmla="*/ 70290 h 218129"/>
                  <a:gd name="connsiteX40" fmla="*/ 237444 w 262058"/>
                  <a:gd name="connsiteY40" fmla="*/ 71147 h 218129"/>
                  <a:gd name="connsiteX41" fmla="*/ 252016 w 262058"/>
                  <a:gd name="connsiteY41" fmla="*/ 89149 h 218129"/>
                  <a:gd name="connsiteX42" fmla="*/ 260588 w 262058"/>
                  <a:gd name="connsiteY42" fmla="*/ 85720 h 218129"/>
                  <a:gd name="connsiteX43" fmla="*/ 262058 w 262058"/>
                  <a:gd name="connsiteY43" fmla="*/ 85883 h 21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62058" h="218129">
                    <a:moveTo>
                      <a:pt x="262058" y="218129"/>
                    </a:moveTo>
                    <a:lnTo>
                      <a:pt x="259445" y="215157"/>
                    </a:lnTo>
                    <a:lnTo>
                      <a:pt x="233158" y="200870"/>
                    </a:lnTo>
                    <a:lnTo>
                      <a:pt x="206870" y="195726"/>
                    </a:lnTo>
                    <a:lnTo>
                      <a:pt x="193727" y="189440"/>
                    </a:lnTo>
                    <a:lnTo>
                      <a:pt x="181726" y="202584"/>
                    </a:lnTo>
                    <a:lnTo>
                      <a:pt x="165725" y="193441"/>
                    </a:lnTo>
                    <a:lnTo>
                      <a:pt x="157724" y="170011"/>
                    </a:lnTo>
                    <a:lnTo>
                      <a:pt x="148009" y="164296"/>
                    </a:lnTo>
                    <a:lnTo>
                      <a:pt x="140580" y="171725"/>
                    </a:lnTo>
                    <a:lnTo>
                      <a:pt x="126294" y="155724"/>
                    </a:lnTo>
                    <a:lnTo>
                      <a:pt x="111436" y="151153"/>
                    </a:lnTo>
                    <a:lnTo>
                      <a:pt x="109750" y="151264"/>
                    </a:lnTo>
                    <a:lnTo>
                      <a:pt x="92577" y="146581"/>
                    </a:lnTo>
                    <a:lnTo>
                      <a:pt x="77148" y="134580"/>
                    </a:lnTo>
                    <a:lnTo>
                      <a:pt x="53147" y="124294"/>
                    </a:lnTo>
                    <a:lnTo>
                      <a:pt x="29145" y="86577"/>
                    </a:lnTo>
                    <a:lnTo>
                      <a:pt x="34288" y="72862"/>
                    </a:lnTo>
                    <a:lnTo>
                      <a:pt x="20573" y="62575"/>
                    </a:lnTo>
                    <a:lnTo>
                      <a:pt x="20573" y="43717"/>
                    </a:lnTo>
                    <a:lnTo>
                      <a:pt x="13715" y="42003"/>
                    </a:lnTo>
                    <a:lnTo>
                      <a:pt x="6578" y="30107"/>
                    </a:lnTo>
                    <a:lnTo>
                      <a:pt x="0" y="32574"/>
                    </a:lnTo>
                    <a:lnTo>
                      <a:pt x="6858" y="30002"/>
                    </a:lnTo>
                    <a:lnTo>
                      <a:pt x="6858" y="23144"/>
                    </a:lnTo>
                    <a:lnTo>
                      <a:pt x="23145" y="7715"/>
                    </a:lnTo>
                    <a:lnTo>
                      <a:pt x="42860" y="7715"/>
                    </a:lnTo>
                    <a:lnTo>
                      <a:pt x="45431" y="1714"/>
                    </a:lnTo>
                    <a:lnTo>
                      <a:pt x="55718" y="0"/>
                    </a:lnTo>
                    <a:lnTo>
                      <a:pt x="76290" y="19715"/>
                    </a:lnTo>
                    <a:lnTo>
                      <a:pt x="89149" y="14572"/>
                    </a:lnTo>
                    <a:lnTo>
                      <a:pt x="99435" y="22287"/>
                    </a:lnTo>
                    <a:lnTo>
                      <a:pt x="115722" y="22287"/>
                    </a:lnTo>
                    <a:lnTo>
                      <a:pt x="141438" y="36860"/>
                    </a:lnTo>
                    <a:lnTo>
                      <a:pt x="156010" y="36002"/>
                    </a:lnTo>
                    <a:lnTo>
                      <a:pt x="176583" y="42003"/>
                    </a:lnTo>
                    <a:lnTo>
                      <a:pt x="193727" y="37717"/>
                    </a:lnTo>
                    <a:lnTo>
                      <a:pt x="209156" y="52289"/>
                    </a:lnTo>
                    <a:lnTo>
                      <a:pt x="210013" y="59147"/>
                    </a:lnTo>
                    <a:lnTo>
                      <a:pt x="219443" y="70290"/>
                    </a:lnTo>
                    <a:lnTo>
                      <a:pt x="237444" y="71147"/>
                    </a:lnTo>
                    <a:lnTo>
                      <a:pt x="252016" y="89149"/>
                    </a:lnTo>
                    <a:lnTo>
                      <a:pt x="260588" y="85720"/>
                    </a:lnTo>
                    <a:lnTo>
                      <a:pt x="262058" y="85883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2B325669-9985-A852-B121-F7008AE3E15F}"/>
                  </a:ext>
                </a:extLst>
              </p:cNvPr>
              <p:cNvSpPr/>
              <p:nvPr/>
            </p:nvSpPr>
            <p:spPr>
              <a:xfrm>
                <a:off x="3105392" y="2126433"/>
                <a:ext cx="268193" cy="364023"/>
              </a:xfrm>
              <a:custGeom>
                <a:avLst/>
                <a:gdLst>
                  <a:gd name="connsiteX0" fmla="*/ 117571 w 268193"/>
                  <a:gd name="connsiteY0" fmla="*/ 0 h 364023"/>
                  <a:gd name="connsiteX1" fmla="*/ 132430 w 268193"/>
                  <a:gd name="connsiteY1" fmla="*/ 4572 h 364023"/>
                  <a:gd name="connsiteX2" fmla="*/ 146716 w 268193"/>
                  <a:gd name="connsiteY2" fmla="*/ 20573 h 364023"/>
                  <a:gd name="connsiteX3" fmla="*/ 154145 w 268193"/>
                  <a:gd name="connsiteY3" fmla="*/ 13144 h 364023"/>
                  <a:gd name="connsiteX4" fmla="*/ 163860 w 268193"/>
                  <a:gd name="connsiteY4" fmla="*/ 18858 h 364023"/>
                  <a:gd name="connsiteX5" fmla="*/ 171860 w 268193"/>
                  <a:gd name="connsiteY5" fmla="*/ 42288 h 364023"/>
                  <a:gd name="connsiteX6" fmla="*/ 187861 w 268193"/>
                  <a:gd name="connsiteY6" fmla="*/ 51432 h 364023"/>
                  <a:gd name="connsiteX7" fmla="*/ 199862 w 268193"/>
                  <a:gd name="connsiteY7" fmla="*/ 38288 h 364023"/>
                  <a:gd name="connsiteX8" fmla="*/ 213006 w 268193"/>
                  <a:gd name="connsiteY8" fmla="*/ 44574 h 364023"/>
                  <a:gd name="connsiteX9" fmla="*/ 239294 w 268193"/>
                  <a:gd name="connsiteY9" fmla="*/ 49717 h 364023"/>
                  <a:gd name="connsiteX10" fmla="*/ 265581 w 268193"/>
                  <a:gd name="connsiteY10" fmla="*/ 64004 h 364023"/>
                  <a:gd name="connsiteX11" fmla="*/ 268193 w 268193"/>
                  <a:gd name="connsiteY11" fmla="*/ 66975 h 364023"/>
                  <a:gd name="connsiteX12" fmla="*/ 268193 w 268193"/>
                  <a:gd name="connsiteY12" fmla="*/ 240063 h 364023"/>
                  <a:gd name="connsiteX13" fmla="*/ 249008 w 268193"/>
                  <a:gd name="connsiteY13" fmla="*/ 239444 h 364023"/>
                  <a:gd name="connsiteX14" fmla="*/ 210149 w 268193"/>
                  <a:gd name="connsiteY14" fmla="*/ 251445 h 364023"/>
                  <a:gd name="connsiteX15" fmla="*/ 175860 w 268193"/>
                  <a:gd name="connsiteY15" fmla="*/ 261731 h 364023"/>
                  <a:gd name="connsiteX16" fmla="*/ 136430 w 268193"/>
                  <a:gd name="connsiteY16" fmla="*/ 283447 h 364023"/>
                  <a:gd name="connsiteX17" fmla="*/ 123286 w 268193"/>
                  <a:gd name="connsiteY17" fmla="*/ 297162 h 364023"/>
                  <a:gd name="connsiteX18" fmla="*/ 123286 w 268193"/>
                  <a:gd name="connsiteY18" fmla="*/ 318877 h 364023"/>
                  <a:gd name="connsiteX19" fmla="*/ 126143 w 268193"/>
                  <a:gd name="connsiteY19" fmla="*/ 349737 h 364023"/>
                  <a:gd name="connsiteX20" fmla="*/ 136430 w 268193"/>
                  <a:gd name="connsiteY20" fmla="*/ 362880 h 364023"/>
                  <a:gd name="connsiteX21" fmla="*/ 129001 w 268193"/>
                  <a:gd name="connsiteY21" fmla="*/ 364023 h 364023"/>
                  <a:gd name="connsiteX22" fmla="*/ 120429 w 268193"/>
                  <a:gd name="connsiteY22" fmla="*/ 357166 h 364023"/>
                  <a:gd name="connsiteX23" fmla="*/ 105570 w 268193"/>
                  <a:gd name="connsiteY23" fmla="*/ 356023 h 364023"/>
                  <a:gd name="connsiteX24" fmla="*/ 103606 w 268193"/>
                  <a:gd name="connsiteY24" fmla="*/ 356612 h 364023"/>
                  <a:gd name="connsiteX25" fmla="*/ 103856 w 268193"/>
                  <a:gd name="connsiteY25" fmla="*/ 356023 h 364023"/>
                  <a:gd name="connsiteX26" fmla="*/ 83283 w 268193"/>
                  <a:gd name="connsiteY26" fmla="*/ 356023 h 364023"/>
                  <a:gd name="connsiteX27" fmla="*/ 66139 w 268193"/>
                  <a:gd name="connsiteY27" fmla="*/ 354880 h 364023"/>
                  <a:gd name="connsiteX28" fmla="*/ 56995 w 268193"/>
                  <a:gd name="connsiteY28" fmla="*/ 334307 h 364023"/>
                  <a:gd name="connsiteX29" fmla="*/ 50139 w 268193"/>
                  <a:gd name="connsiteY29" fmla="*/ 332021 h 364023"/>
                  <a:gd name="connsiteX30" fmla="*/ 34137 w 268193"/>
                  <a:gd name="connsiteY30" fmla="*/ 316020 h 364023"/>
                  <a:gd name="connsiteX31" fmla="*/ 32994 w 268193"/>
                  <a:gd name="connsiteY31" fmla="*/ 296590 h 364023"/>
                  <a:gd name="connsiteX32" fmla="*/ 29565 w 268193"/>
                  <a:gd name="connsiteY32" fmla="*/ 282875 h 364023"/>
                  <a:gd name="connsiteX33" fmla="*/ 44424 w 268193"/>
                  <a:gd name="connsiteY33" fmla="*/ 257731 h 364023"/>
                  <a:gd name="connsiteX34" fmla="*/ 52424 w 268193"/>
                  <a:gd name="connsiteY34" fmla="*/ 236015 h 364023"/>
                  <a:gd name="connsiteX35" fmla="*/ 44424 w 268193"/>
                  <a:gd name="connsiteY35" fmla="*/ 189155 h 364023"/>
                  <a:gd name="connsiteX36" fmla="*/ 4421 w 268193"/>
                  <a:gd name="connsiteY36" fmla="*/ 185726 h 364023"/>
                  <a:gd name="connsiteX37" fmla="*/ 0 w 268193"/>
                  <a:gd name="connsiteY37" fmla="*/ 188252 h 364023"/>
                  <a:gd name="connsiteX38" fmla="*/ 6136 w 268193"/>
                  <a:gd name="connsiteY38" fmla="*/ 151438 h 364023"/>
                  <a:gd name="connsiteX39" fmla="*/ 21565 w 268193"/>
                  <a:gd name="connsiteY39" fmla="*/ 144581 h 364023"/>
                  <a:gd name="connsiteX40" fmla="*/ 42138 w 268193"/>
                  <a:gd name="connsiteY40" fmla="*/ 142866 h 364023"/>
                  <a:gd name="connsiteX41" fmla="*/ 64425 w 268193"/>
                  <a:gd name="connsiteY41" fmla="*/ 130865 h 364023"/>
                  <a:gd name="connsiteX42" fmla="*/ 78140 w 268193"/>
                  <a:gd name="connsiteY42" fmla="*/ 112007 h 364023"/>
                  <a:gd name="connsiteX43" fmla="*/ 100428 w 268193"/>
                  <a:gd name="connsiteY43" fmla="*/ 106864 h 364023"/>
                  <a:gd name="connsiteX44" fmla="*/ 107284 w 268193"/>
                  <a:gd name="connsiteY44" fmla="*/ 86291 h 364023"/>
                  <a:gd name="connsiteX45" fmla="*/ 112428 w 268193"/>
                  <a:gd name="connsiteY45" fmla="*/ 70862 h 364023"/>
                  <a:gd name="connsiteX46" fmla="*/ 117571 w 268193"/>
                  <a:gd name="connsiteY46" fmla="*/ 36574 h 364023"/>
                  <a:gd name="connsiteX47" fmla="*/ 110714 w 268193"/>
                  <a:gd name="connsiteY47" fmla="*/ 17715 h 364023"/>
                  <a:gd name="connsiteX48" fmla="*/ 117571 w 268193"/>
                  <a:gd name="connsiteY48" fmla="*/ 571 h 364023"/>
                  <a:gd name="connsiteX49" fmla="*/ 115886 w 268193"/>
                  <a:gd name="connsiteY49" fmla="*/ 112 h 364023"/>
                  <a:gd name="connsiteX0" fmla="*/ 117571 w 399809"/>
                  <a:gd name="connsiteY0" fmla="*/ 0 h 364023"/>
                  <a:gd name="connsiteX1" fmla="*/ 132430 w 399809"/>
                  <a:gd name="connsiteY1" fmla="*/ 4572 h 364023"/>
                  <a:gd name="connsiteX2" fmla="*/ 146716 w 399809"/>
                  <a:gd name="connsiteY2" fmla="*/ 20573 h 364023"/>
                  <a:gd name="connsiteX3" fmla="*/ 154145 w 399809"/>
                  <a:gd name="connsiteY3" fmla="*/ 13144 h 364023"/>
                  <a:gd name="connsiteX4" fmla="*/ 163860 w 399809"/>
                  <a:gd name="connsiteY4" fmla="*/ 18858 h 364023"/>
                  <a:gd name="connsiteX5" fmla="*/ 171860 w 399809"/>
                  <a:gd name="connsiteY5" fmla="*/ 42288 h 364023"/>
                  <a:gd name="connsiteX6" fmla="*/ 187861 w 399809"/>
                  <a:gd name="connsiteY6" fmla="*/ 51432 h 364023"/>
                  <a:gd name="connsiteX7" fmla="*/ 199862 w 399809"/>
                  <a:gd name="connsiteY7" fmla="*/ 38288 h 364023"/>
                  <a:gd name="connsiteX8" fmla="*/ 213006 w 399809"/>
                  <a:gd name="connsiteY8" fmla="*/ 44574 h 364023"/>
                  <a:gd name="connsiteX9" fmla="*/ 239294 w 399809"/>
                  <a:gd name="connsiteY9" fmla="*/ 49717 h 364023"/>
                  <a:gd name="connsiteX10" fmla="*/ 265581 w 399809"/>
                  <a:gd name="connsiteY10" fmla="*/ 64004 h 364023"/>
                  <a:gd name="connsiteX11" fmla="*/ 268193 w 399809"/>
                  <a:gd name="connsiteY11" fmla="*/ 66975 h 364023"/>
                  <a:gd name="connsiteX12" fmla="*/ 399808 w 399809"/>
                  <a:gd name="connsiteY12" fmla="*/ 135755 h 364023"/>
                  <a:gd name="connsiteX13" fmla="*/ 268193 w 399809"/>
                  <a:gd name="connsiteY13" fmla="*/ 240063 h 364023"/>
                  <a:gd name="connsiteX14" fmla="*/ 249008 w 399809"/>
                  <a:gd name="connsiteY14" fmla="*/ 239444 h 364023"/>
                  <a:gd name="connsiteX15" fmla="*/ 210149 w 399809"/>
                  <a:gd name="connsiteY15" fmla="*/ 251445 h 364023"/>
                  <a:gd name="connsiteX16" fmla="*/ 175860 w 399809"/>
                  <a:gd name="connsiteY16" fmla="*/ 261731 h 364023"/>
                  <a:gd name="connsiteX17" fmla="*/ 136430 w 399809"/>
                  <a:gd name="connsiteY17" fmla="*/ 283447 h 364023"/>
                  <a:gd name="connsiteX18" fmla="*/ 123286 w 399809"/>
                  <a:gd name="connsiteY18" fmla="*/ 297162 h 364023"/>
                  <a:gd name="connsiteX19" fmla="*/ 123286 w 399809"/>
                  <a:gd name="connsiteY19" fmla="*/ 318877 h 364023"/>
                  <a:gd name="connsiteX20" fmla="*/ 126143 w 399809"/>
                  <a:gd name="connsiteY20" fmla="*/ 349737 h 364023"/>
                  <a:gd name="connsiteX21" fmla="*/ 136430 w 399809"/>
                  <a:gd name="connsiteY21" fmla="*/ 362880 h 364023"/>
                  <a:gd name="connsiteX22" fmla="*/ 129001 w 399809"/>
                  <a:gd name="connsiteY22" fmla="*/ 364023 h 364023"/>
                  <a:gd name="connsiteX23" fmla="*/ 120429 w 399809"/>
                  <a:gd name="connsiteY23" fmla="*/ 357166 h 364023"/>
                  <a:gd name="connsiteX24" fmla="*/ 105570 w 399809"/>
                  <a:gd name="connsiteY24" fmla="*/ 356023 h 364023"/>
                  <a:gd name="connsiteX25" fmla="*/ 103606 w 399809"/>
                  <a:gd name="connsiteY25" fmla="*/ 356612 h 364023"/>
                  <a:gd name="connsiteX26" fmla="*/ 103856 w 399809"/>
                  <a:gd name="connsiteY26" fmla="*/ 356023 h 364023"/>
                  <a:gd name="connsiteX27" fmla="*/ 83283 w 399809"/>
                  <a:gd name="connsiteY27" fmla="*/ 356023 h 364023"/>
                  <a:gd name="connsiteX28" fmla="*/ 66139 w 399809"/>
                  <a:gd name="connsiteY28" fmla="*/ 354880 h 364023"/>
                  <a:gd name="connsiteX29" fmla="*/ 56995 w 399809"/>
                  <a:gd name="connsiteY29" fmla="*/ 334307 h 364023"/>
                  <a:gd name="connsiteX30" fmla="*/ 50139 w 399809"/>
                  <a:gd name="connsiteY30" fmla="*/ 332021 h 364023"/>
                  <a:gd name="connsiteX31" fmla="*/ 34137 w 399809"/>
                  <a:gd name="connsiteY31" fmla="*/ 316020 h 364023"/>
                  <a:gd name="connsiteX32" fmla="*/ 32994 w 399809"/>
                  <a:gd name="connsiteY32" fmla="*/ 296590 h 364023"/>
                  <a:gd name="connsiteX33" fmla="*/ 29565 w 399809"/>
                  <a:gd name="connsiteY33" fmla="*/ 282875 h 364023"/>
                  <a:gd name="connsiteX34" fmla="*/ 44424 w 399809"/>
                  <a:gd name="connsiteY34" fmla="*/ 257731 h 364023"/>
                  <a:gd name="connsiteX35" fmla="*/ 52424 w 399809"/>
                  <a:gd name="connsiteY35" fmla="*/ 236015 h 364023"/>
                  <a:gd name="connsiteX36" fmla="*/ 44424 w 399809"/>
                  <a:gd name="connsiteY36" fmla="*/ 189155 h 364023"/>
                  <a:gd name="connsiteX37" fmla="*/ 4421 w 399809"/>
                  <a:gd name="connsiteY37" fmla="*/ 185726 h 364023"/>
                  <a:gd name="connsiteX38" fmla="*/ 0 w 399809"/>
                  <a:gd name="connsiteY38" fmla="*/ 188252 h 364023"/>
                  <a:gd name="connsiteX39" fmla="*/ 6136 w 399809"/>
                  <a:gd name="connsiteY39" fmla="*/ 151438 h 364023"/>
                  <a:gd name="connsiteX40" fmla="*/ 21565 w 399809"/>
                  <a:gd name="connsiteY40" fmla="*/ 144581 h 364023"/>
                  <a:gd name="connsiteX41" fmla="*/ 42138 w 399809"/>
                  <a:gd name="connsiteY41" fmla="*/ 142866 h 364023"/>
                  <a:gd name="connsiteX42" fmla="*/ 64425 w 399809"/>
                  <a:gd name="connsiteY42" fmla="*/ 130865 h 364023"/>
                  <a:gd name="connsiteX43" fmla="*/ 78140 w 399809"/>
                  <a:gd name="connsiteY43" fmla="*/ 112007 h 364023"/>
                  <a:gd name="connsiteX44" fmla="*/ 100428 w 399809"/>
                  <a:gd name="connsiteY44" fmla="*/ 106864 h 364023"/>
                  <a:gd name="connsiteX45" fmla="*/ 107284 w 399809"/>
                  <a:gd name="connsiteY45" fmla="*/ 86291 h 364023"/>
                  <a:gd name="connsiteX46" fmla="*/ 112428 w 399809"/>
                  <a:gd name="connsiteY46" fmla="*/ 70862 h 364023"/>
                  <a:gd name="connsiteX47" fmla="*/ 117571 w 399809"/>
                  <a:gd name="connsiteY47" fmla="*/ 36574 h 364023"/>
                  <a:gd name="connsiteX48" fmla="*/ 110714 w 399809"/>
                  <a:gd name="connsiteY48" fmla="*/ 17715 h 364023"/>
                  <a:gd name="connsiteX49" fmla="*/ 117571 w 399809"/>
                  <a:gd name="connsiteY49" fmla="*/ 571 h 364023"/>
                  <a:gd name="connsiteX50" fmla="*/ 115886 w 399809"/>
                  <a:gd name="connsiteY50" fmla="*/ 112 h 364023"/>
                  <a:gd name="connsiteX51" fmla="*/ 117571 w 399809"/>
                  <a:gd name="connsiteY51" fmla="*/ 0 h 364023"/>
                  <a:gd name="connsiteX0" fmla="*/ 399808 w 491248"/>
                  <a:gd name="connsiteY0" fmla="*/ 135755 h 364023"/>
                  <a:gd name="connsiteX1" fmla="*/ 268193 w 491248"/>
                  <a:gd name="connsiteY1" fmla="*/ 240063 h 364023"/>
                  <a:gd name="connsiteX2" fmla="*/ 249008 w 491248"/>
                  <a:gd name="connsiteY2" fmla="*/ 239444 h 364023"/>
                  <a:gd name="connsiteX3" fmla="*/ 210149 w 491248"/>
                  <a:gd name="connsiteY3" fmla="*/ 251445 h 364023"/>
                  <a:gd name="connsiteX4" fmla="*/ 175860 w 491248"/>
                  <a:gd name="connsiteY4" fmla="*/ 261731 h 364023"/>
                  <a:gd name="connsiteX5" fmla="*/ 136430 w 491248"/>
                  <a:gd name="connsiteY5" fmla="*/ 283447 h 364023"/>
                  <a:gd name="connsiteX6" fmla="*/ 123286 w 491248"/>
                  <a:gd name="connsiteY6" fmla="*/ 297162 h 364023"/>
                  <a:gd name="connsiteX7" fmla="*/ 123286 w 491248"/>
                  <a:gd name="connsiteY7" fmla="*/ 318877 h 364023"/>
                  <a:gd name="connsiteX8" fmla="*/ 126143 w 491248"/>
                  <a:gd name="connsiteY8" fmla="*/ 349737 h 364023"/>
                  <a:gd name="connsiteX9" fmla="*/ 136430 w 491248"/>
                  <a:gd name="connsiteY9" fmla="*/ 362880 h 364023"/>
                  <a:gd name="connsiteX10" fmla="*/ 129001 w 491248"/>
                  <a:gd name="connsiteY10" fmla="*/ 364023 h 364023"/>
                  <a:gd name="connsiteX11" fmla="*/ 120429 w 491248"/>
                  <a:gd name="connsiteY11" fmla="*/ 357166 h 364023"/>
                  <a:gd name="connsiteX12" fmla="*/ 105570 w 491248"/>
                  <a:gd name="connsiteY12" fmla="*/ 356023 h 364023"/>
                  <a:gd name="connsiteX13" fmla="*/ 103606 w 491248"/>
                  <a:gd name="connsiteY13" fmla="*/ 356612 h 364023"/>
                  <a:gd name="connsiteX14" fmla="*/ 103856 w 491248"/>
                  <a:gd name="connsiteY14" fmla="*/ 356023 h 364023"/>
                  <a:gd name="connsiteX15" fmla="*/ 83283 w 491248"/>
                  <a:gd name="connsiteY15" fmla="*/ 356023 h 364023"/>
                  <a:gd name="connsiteX16" fmla="*/ 66139 w 491248"/>
                  <a:gd name="connsiteY16" fmla="*/ 354880 h 364023"/>
                  <a:gd name="connsiteX17" fmla="*/ 56995 w 491248"/>
                  <a:gd name="connsiteY17" fmla="*/ 334307 h 364023"/>
                  <a:gd name="connsiteX18" fmla="*/ 50139 w 491248"/>
                  <a:gd name="connsiteY18" fmla="*/ 332021 h 364023"/>
                  <a:gd name="connsiteX19" fmla="*/ 34137 w 491248"/>
                  <a:gd name="connsiteY19" fmla="*/ 316020 h 364023"/>
                  <a:gd name="connsiteX20" fmla="*/ 32994 w 491248"/>
                  <a:gd name="connsiteY20" fmla="*/ 296590 h 364023"/>
                  <a:gd name="connsiteX21" fmla="*/ 29565 w 491248"/>
                  <a:gd name="connsiteY21" fmla="*/ 282875 h 364023"/>
                  <a:gd name="connsiteX22" fmla="*/ 44424 w 491248"/>
                  <a:gd name="connsiteY22" fmla="*/ 257731 h 364023"/>
                  <a:gd name="connsiteX23" fmla="*/ 52424 w 491248"/>
                  <a:gd name="connsiteY23" fmla="*/ 236015 h 364023"/>
                  <a:gd name="connsiteX24" fmla="*/ 44424 w 491248"/>
                  <a:gd name="connsiteY24" fmla="*/ 189155 h 364023"/>
                  <a:gd name="connsiteX25" fmla="*/ 4421 w 491248"/>
                  <a:gd name="connsiteY25" fmla="*/ 185726 h 364023"/>
                  <a:gd name="connsiteX26" fmla="*/ 0 w 491248"/>
                  <a:gd name="connsiteY26" fmla="*/ 188252 h 364023"/>
                  <a:gd name="connsiteX27" fmla="*/ 6136 w 491248"/>
                  <a:gd name="connsiteY27" fmla="*/ 151438 h 364023"/>
                  <a:gd name="connsiteX28" fmla="*/ 21565 w 491248"/>
                  <a:gd name="connsiteY28" fmla="*/ 144581 h 364023"/>
                  <a:gd name="connsiteX29" fmla="*/ 42138 w 491248"/>
                  <a:gd name="connsiteY29" fmla="*/ 142866 h 364023"/>
                  <a:gd name="connsiteX30" fmla="*/ 64425 w 491248"/>
                  <a:gd name="connsiteY30" fmla="*/ 130865 h 364023"/>
                  <a:gd name="connsiteX31" fmla="*/ 78140 w 491248"/>
                  <a:gd name="connsiteY31" fmla="*/ 112007 h 364023"/>
                  <a:gd name="connsiteX32" fmla="*/ 100428 w 491248"/>
                  <a:gd name="connsiteY32" fmla="*/ 106864 h 364023"/>
                  <a:gd name="connsiteX33" fmla="*/ 107284 w 491248"/>
                  <a:gd name="connsiteY33" fmla="*/ 86291 h 364023"/>
                  <a:gd name="connsiteX34" fmla="*/ 112428 w 491248"/>
                  <a:gd name="connsiteY34" fmla="*/ 70862 h 364023"/>
                  <a:gd name="connsiteX35" fmla="*/ 117571 w 491248"/>
                  <a:gd name="connsiteY35" fmla="*/ 36574 h 364023"/>
                  <a:gd name="connsiteX36" fmla="*/ 110714 w 491248"/>
                  <a:gd name="connsiteY36" fmla="*/ 17715 h 364023"/>
                  <a:gd name="connsiteX37" fmla="*/ 117571 w 491248"/>
                  <a:gd name="connsiteY37" fmla="*/ 571 h 364023"/>
                  <a:gd name="connsiteX38" fmla="*/ 115886 w 491248"/>
                  <a:gd name="connsiteY38" fmla="*/ 112 h 364023"/>
                  <a:gd name="connsiteX39" fmla="*/ 117571 w 491248"/>
                  <a:gd name="connsiteY39" fmla="*/ 0 h 364023"/>
                  <a:gd name="connsiteX40" fmla="*/ 132430 w 491248"/>
                  <a:gd name="connsiteY40" fmla="*/ 4572 h 364023"/>
                  <a:gd name="connsiteX41" fmla="*/ 146716 w 491248"/>
                  <a:gd name="connsiteY41" fmla="*/ 20573 h 364023"/>
                  <a:gd name="connsiteX42" fmla="*/ 154145 w 491248"/>
                  <a:gd name="connsiteY42" fmla="*/ 13144 h 364023"/>
                  <a:gd name="connsiteX43" fmla="*/ 163860 w 491248"/>
                  <a:gd name="connsiteY43" fmla="*/ 18858 h 364023"/>
                  <a:gd name="connsiteX44" fmla="*/ 171860 w 491248"/>
                  <a:gd name="connsiteY44" fmla="*/ 42288 h 364023"/>
                  <a:gd name="connsiteX45" fmla="*/ 187861 w 491248"/>
                  <a:gd name="connsiteY45" fmla="*/ 51432 h 364023"/>
                  <a:gd name="connsiteX46" fmla="*/ 199862 w 491248"/>
                  <a:gd name="connsiteY46" fmla="*/ 38288 h 364023"/>
                  <a:gd name="connsiteX47" fmla="*/ 213006 w 491248"/>
                  <a:gd name="connsiteY47" fmla="*/ 44574 h 364023"/>
                  <a:gd name="connsiteX48" fmla="*/ 239294 w 491248"/>
                  <a:gd name="connsiteY48" fmla="*/ 49717 h 364023"/>
                  <a:gd name="connsiteX49" fmla="*/ 265581 w 491248"/>
                  <a:gd name="connsiteY49" fmla="*/ 64004 h 364023"/>
                  <a:gd name="connsiteX50" fmla="*/ 268193 w 491248"/>
                  <a:gd name="connsiteY50" fmla="*/ 66975 h 364023"/>
                  <a:gd name="connsiteX51" fmla="*/ 491248 w 491248"/>
                  <a:gd name="connsiteY51" fmla="*/ 227195 h 364023"/>
                  <a:gd name="connsiteX0" fmla="*/ 268193 w 491248"/>
                  <a:gd name="connsiteY0" fmla="*/ 240063 h 364023"/>
                  <a:gd name="connsiteX1" fmla="*/ 249008 w 491248"/>
                  <a:gd name="connsiteY1" fmla="*/ 239444 h 364023"/>
                  <a:gd name="connsiteX2" fmla="*/ 210149 w 491248"/>
                  <a:gd name="connsiteY2" fmla="*/ 251445 h 364023"/>
                  <a:gd name="connsiteX3" fmla="*/ 175860 w 491248"/>
                  <a:gd name="connsiteY3" fmla="*/ 261731 h 364023"/>
                  <a:gd name="connsiteX4" fmla="*/ 136430 w 491248"/>
                  <a:gd name="connsiteY4" fmla="*/ 283447 h 364023"/>
                  <a:gd name="connsiteX5" fmla="*/ 123286 w 491248"/>
                  <a:gd name="connsiteY5" fmla="*/ 297162 h 364023"/>
                  <a:gd name="connsiteX6" fmla="*/ 123286 w 491248"/>
                  <a:gd name="connsiteY6" fmla="*/ 318877 h 364023"/>
                  <a:gd name="connsiteX7" fmla="*/ 126143 w 491248"/>
                  <a:gd name="connsiteY7" fmla="*/ 349737 h 364023"/>
                  <a:gd name="connsiteX8" fmla="*/ 136430 w 491248"/>
                  <a:gd name="connsiteY8" fmla="*/ 362880 h 364023"/>
                  <a:gd name="connsiteX9" fmla="*/ 129001 w 491248"/>
                  <a:gd name="connsiteY9" fmla="*/ 364023 h 364023"/>
                  <a:gd name="connsiteX10" fmla="*/ 120429 w 491248"/>
                  <a:gd name="connsiteY10" fmla="*/ 357166 h 364023"/>
                  <a:gd name="connsiteX11" fmla="*/ 105570 w 491248"/>
                  <a:gd name="connsiteY11" fmla="*/ 356023 h 364023"/>
                  <a:gd name="connsiteX12" fmla="*/ 103606 w 491248"/>
                  <a:gd name="connsiteY12" fmla="*/ 356612 h 364023"/>
                  <a:gd name="connsiteX13" fmla="*/ 103856 w 491248"/>
                  <a:gd name="connsiteY13" fmla="*/ 356023 h 364023"/>
                  <a:gd name="connsiteX14" fmla="*/ 83283 w 491248"/>
                  <a:gd name="connsiteY14" fmla="*/ 356023 h 364023"/>
                  <a:gd name="connsiteX15" fmla="*/ 66139 w 491248"/>
                  <a:gd name="connsiteY15" fmla="*/ 354880 h 364023"/>
                  <a:gd name="connsiteX16" fmla="*/ 56995 w 491248"/>
                  <a:gd name="connsiteY16" fmla="*/ 334307 h 364023"/>
                  <a:gd name="connsiteX17" fmla="*/ 50139 w 491248"/>
                  <a:gd name="connsiteY17" fmla="*/ 332021 h 364023"/>
                  <a:gd name="connsiteX18" fmla="*/ 34137 w 491248"/>
                  <a:gd name="connsiteY18" fmla="*/ 316020 h 364023"/>
                  <a:gd name="connsiteX19" fmla="*/ 32994 w 491248"/>
                  <a:gd name="connsiteY19" fmla="*/ 296590 h 364023"/>
                  <a:gd name="connsiteX20" fmla="*/ 29565 w 491248"/>
                  <a:gd name="connsiteY20" fmla="*/ 282875 h 364023"/>
                  <a:gd name="connsiteX21" fmla="*/ 44424 w 491248"/>
                  <a:gd name="connsiteY21" fmla="*/ 257731 h 364023"/>
                  <a:gd name="connsiteX22" fmla="*/ 52424 w 491248"/>
                  <a:gd name="connsiteY22" fmla="*/ 236015 h 364023"/>
                  <a:gd name="connsiteX23" fmla="*/ 44424 w 491248"/>
                  <a:gd name="connsiteY23" fmla="*/ 189155 h 364023"/>
                  <a:gd name="connsiteX24" fmla="*/ 4421 w 491248"/>
                  <a:gd name="connsiteY24" fmla="*/ 185726 h 364023"/>
                  <a:gd name="connsiteX25" fmla="*/ 0 w 491248"/>
                  <a:gd name="connsiteY25" fmla="*/ 188252 h 364023"/>
                  <a:gd name="connsiteX26" fmla="*/ 6136 w 491248"/>
                  <a:gd name="connsiteY26" fmla="*/ 151438 h 364023"/>
                  <a:gd name="connsiteX27" fmla="*/ 21565 w 491248"/>
                  <a:gd name="connsiteY27" fmla="*/ 144581 h 364023"/>
                  <a:gd name="connsiteX28" fmla="*/ 42138 w 491248"/>
                  <a:gd name="connsiteY28" fmla="*/ 142866 h 364023"/>
                  <a:gd name="connsiteX29" fmla="*/ 64425 w 491248"/>
                  <a:gd name="connsiteY29" fmla="*/ 130865 h 364023"/>
                  <a:gd name="connsiteX30" fmla="*/ 78140 w 491248"/>
                  <a:gd name="connsiteY30" fmla="*/ 112007 h 364023"/>
                  <a:gd name="connsiteX31" fmla="*/ 100428 w 491248"/>
                  <a:gd name="connsiteY31" fmla="*/ 106864 h 364023"/>
                  <a:gd name="connsiteX32" fmla="*/ 107284 w 491248"/>
                  <a:gd name="connsiteY32" fmla="*/ 86291 h 364023"/>
                  <a:gd name="connsiteX33" fmla="*/ 112428 w 491248"/>
                  <a:gd name="connsiteY33" fmla="*/ 70862 h 364023"/>
                  <a:gd name="connsiteX34" fmla="*/ 117571 w 491248"/>
                  <a:gd name="connsiteY34" fmla="*/ 36574 h 364023"/>
                  <a:gd name="connsiteX35" fmla="*/ 110714 w 491248"/>
                  <a:gd name="connsiteY35" fmla="*/ 17715 h 364023"/>
                  <a:gd name="connsiteX36" fmla="*/ 117571 w 491248"/>
                  <a:gd name="connsiteY36" fmla="*/ 571 h 364023"/>
                  <a:gd name="connsiteX37" fmla="*/ 115886 w 491248"/>
                  <a:gd name="connsiteY37" fmla="*/ 112 h 364023"/>
                  <a:gd name="connsiteX38" fmla="*/ 117571 w 491248"/>
                  <a:gd name="connsiteY38" fmla="*/ 0 h 364023"/>
                  <a:gd name="connsiteX39" fmla="*/ 132430 w 491248"/>
                  <a:gd name="connsiteY39" fmla="*/ 4572 h 364023"/>
                  <a:gd name="connsiteX40" fmla="*/ 146716 w 491248"/>
                  <a:gd name="connsiteY40" fmla="*/ 20573 h 364023"/>
                  <a:gd name="connsiteX41" fmla="*/ 154145 w 491248"/>
                  <a:gd name="connsiteY41" fmla="*/ 13144 h 364023"/>
                  <a:gd name="connsiteX42" fmla="*/ 163860 w 491248"/>
                  <a:gd name="connsiteY42" fmla="*/ 18858 h 364023"/>
                  <a:gd name="connsiteX43" fmla="*/ 171860 w 491248"/>
                  <a:gd name="connsiteY43" fmla="*/ 42288 h 364023"/>
                  <a:gd name="connsiteX44" fmla="*/ 187861 w 491248"/>
                  <a:gd name="connsiteY44" fmla="*/ 51432 h 364023"/>
                  <a:gd name="connsiteX45" fmla="*/ 199862 w 491248"/>
                  <a:gd name="connsiteY45" fmla="*/ 38288 h 364023"/>
                  <a:gd name="connsiteX46" fmla="*/ 213006 w 491248"/>
                  <a:gd name="connsiteY46" fmla="*/ 44574 h 364023"/>
                  <a:gd name="connsiteX47" fmla="*/ 239294 w 491248"/>
                  <a:gd name="connsiteY47" fmla="*/ 49717 h 364023"/>
                  <a:gd name="connsiteX48" fmla="*/ 265581 w 491248"/>
                  <a:gd name="connsiteY48" fmla="*/ 64004 h 364023"/>
                  <a:gd name="connsiteX49" fmla="*/ 268193 w 491248"/>
                  <a:gd name="connsiteY49" fmla="*/ 66975 h 364023"/>
                  <a:gd name="connsiteX50" fmla="*/ 491248 w 491248"/>
                  <a:gd name="connsiteY50" fmla="*/ 227195 h 364023"/>
                  <a:gd name="connsiteX0" fmla="*/ 268193 w 268193"/>
                  <a:gd name="connsiteY0" fmla="*/ 240063 h 364023"/>
                  <a:gd name="connsiteX1" fmla="*/ 249008 w 268193"/>
                  <a:gd name="connsiteY1" fmla="*/ 239444 h 364023"/>
                  <a:gd name="connsiteX2" fmla="*/ 210149 w 268193"/>
                  <a:gd name="connsiteY2" fmla="*/ 251445 h 364023"/>
                  <a:gd name="connsiteX3" fmla="*/ 175860 w 268193"/>
                  <a:gd name="connsiteY3" fmla="*/ 261731 h 364023"/>
                  <a:gd name="connsiteX4" fmla="*/ 136430 w 268193"/>
                  <a:gd name="connsiteY4" fmla="*/ 283447 h 364023"/>
                  <a:gd name="connsiteX5" fmla="*/ 123286 w 268193"/>
                  <a:gd name="connsiteY5" fmla="*/ 297162 h 364023"/>
                  <a:gd name="connsiteX6" fmla="*/ 123286 w 268193"/>
                  <a:gd name="connsiteY6" fmla="*/ 318877 h 364023"/>
                  <a:gd name="connsiteX7" fmla="*/ 126143 w 268193"/>
                  <a:gd name="connsiteY7" fmla="*/ 349737 h 364023"/>
                  <a:gd name="connsiteX8" fmla="*/ 136430 w 268193"/>
                  <a:gd name="connsiteY8" fmla="*/ 362880 h 364023"/>
                  <a:gd name="connsiteX9" fmla="*/ 129001 w 268193"/>
                  <a:gd name="connsiteY9" fmla="*/ 364023 h 364023"/>
                  <a:gd name="connsiteX10" fmla="*/ 120429 w 268193"/>
                  <a:gd name="connsiteY10" fmla="*/ 357166 h 364023"/>
                  <a:gd name="connsiteX11" fmla="*/ 105570 w 268193"/>
                  <a:gd name="connsiteY11" fmla="*/ 356023 h 364023"/>
                  <a:gd name="connsiteX12" fmla="*/ 103606 w 268193"/>
                  <a:gd name="connsiteY12" fmla="*/ 356612 h 364023"/>
                  <a:gd name="connsiteX13" fmla="*/ 103856 w 268193"/>
                  <a:gd name="connsiteY13" fmla="*/ 356023 h 364023"/>
                  <a:gd name="connsiteX14" fmla="*/ 83283 w 268193"/>
                  <a:gd name="connsiteY14" fmla="*/ 356023 h 364023"/>
                  <a:gd name="connsiteX15" fmla="*/ 66139 w 268193"/>
                  <a:gd name="connsiteY15" fmla="*/ 354880 h 364023"/>
                  <a:gd name="connsiteX16" fmla="*/ 56995 w 268193"/>
                  <a:gd name="connsiteY16" fmla="*/ 334307 h 364023"/>
                  <a:gd name="connsiteX17" fmla="*/ 50139 w 268193"/>
                  <a:gd name="connsiteY17" fmla="*/ 332021 h 364023"/>
                  <a:gd name="connsiteX18" fmla="*/ 34137 w 268193"/>
                  <a:gd name="connsiteY18" fmla="*/ 316020 h 364023"/>
                  <a:gd name="connsiteX19" fmla="*/ 32994 w 268193"/>
                  <a:gd name="connsiteY19" fmla="*/ 296590 h 364023"/>
                  <a:gd name="connsiteX20" fmla="*/ 29565 w 268193"/>
                  <a:gd name="connsiteY20" fmla="*/ 282875 h 364023"/>
                  <a:gd name="connsiteX21" fmla="*/ 44424 w 268193"/>
                  <a:gd name="connsiteY21" fmla="*/ 257731 h 364023"/>
                  <a:gd name="connsiteX22" fmla="*/ 52424 w 268193"/>
                  <a:gd name="connsiteY22" fmla="*/ 236015 h 364023"/>
                  <a:gd name="connsiteX23" fmla="*/ 44424 w 268193"/>
                  <a:gd name="connsiteY23" fmla="*/ 189155 h 364023"/>
                  <a:gd name="connsiteX24" fmla="*/ 4421 w 268193"/>
                  <a:gd name="connsiteY24" fmla="*/ 185726 h 364023"/>
                  <a:gd name="connsiteX25" fmla="*/ 0 w 268193"/>
                  <a:gd name="connsiteY25" fmla="*/ 188252 h 364023"/>
                  <a:gd name="connsiteX26" fmla="*/ 6136 w 268193"/>
                  <a:gd name="connsiteY26" fmla="*/ 151438 h 364023"/>
                  <a:gd name="connsiteX27" fmla="*/ 21565 w 268193"/>
                  <a:gd name="connsiteY27" fmla="*/ 144581 h 364023"/>
                  <a:gd name="connsiteX28" fmla="*/ 42138 w 268193"/>
                  <a:gd name="connsiteY28" fmla="*/ 142866 h 364023"/>
                  <a:gd name="connsiteX29" fmla="*/ 64425 w 268193"/>
                  <a:gd name="connsiteY29" fmla="*/ 130865 h 364023"/>
                  <a:gd name="connsiteX30" fmla="*/ 78140 w 268193"/>
                  <a:gd name="connsiteY30" fmla="*/ 112007 h 364023"/>
                  <a:gd name="connsiteX31" fmla="*/ 100428 w 268193"/>
                  <a:gd name="connsiteY31" fmla="*/ 106864 h 364023"/>
                  <a:gd name="connsiteX32" fmla="*/ 107284 w 268193"/>
                  <a:gd name="connsiteY32" fmla="*/ 86291 h 364023"/>
                  <a:gd name="connsiteX33" fmla="*/ 112428 w 268193"/>
                  <a:gd name="connsiteY33" fmla="*/ 70862 h 364023"/>
                  <a:gd name="connsiteX34" fmla="*/ 117571 w 268193"/>
                  <a:gd name="connsiteY34" fmla="*/ 36574 h 364023"/>
                  <a:gd name="connsiteX35" fmla="*/ 110714 w 268193"/>
                  <a:gd name="connsiteY35" fmla="*/ 17715 h 364023"/>
                  <a:gd name="connsiteX36" fmla="*/ 117571 w 268193"/>
                  <a:gd name="connsiteY36" fmla="*/ 571 h 364023"/>
                  <a:gd name="connsiteX37" fmla="*/ 115886 w 268193"/>
                  <a:gd name="connsiteY37" fmla="*/ 112 h 364023"/>
                  <a:gd name="connsiteX38" fmla="*/ 117571 w 268193"/>
                  <a:gd name="connsiteY38" fmla="*/ 0 h 364023"/>
                  <a:gd name="connsiteX39" fmla="*/ 132430 w 268193"/>
                  <a:gd name="connsiteY39" fmla="*/ 4572 h 364023"/>
                  <a:gd name="connsiteX40" fmla="*/ 146716 w 268193"/>
                  <a:gd name="connsiteY40" fmla="*/ 20573 h 364023"/>
                  <a:gd name="connsiteX41" fmla="*/ 154145 w 268193"/>
                  <a:gd name="connsiteY41" fmla="*/ 13144 h 364023"/>
                  <a:gd name="connsiteX42" fmla="*/ 163860 w 268193"/>
                  <a:gd name="connsiteY42" fmla="*/ 18858 h 364023"/>
                  <a:gd name="connsiteX43" fmla="*/ 171860 w 268193"/>
                  <a:gd name="connsiteY43" fmla="*/ 42288 h 364023"/>
                  <a:gd name="connsiteX44" fmla="*/ 187861 w 268193"/>
                  <a:gd name="connsiteY44" fmla="*/ 51432 h 364023"/>
                  <a:gd name="connsiteX45" fmla="*/ 199862 w 268193"/>
                  <a:gd name="connsiteY45" fmla="*/ 38288 h 364023"/>
                  <a:gd name="connsiteX46" fmla="*/ 213006 w 268193"/>
                  <a:gd name="connsiteY46" fmla="*/ 44574 h 364023"/>
                  <a:gd name="connsiteX47" fmla="*/ 239294 w 268193"/>
                  <a:gd name="connsiteY47" fmla="*/ 49717 h 364023"/>
                  <a:gd name="connsiteX48" fmla="*/ 265581 w 268193"/>
                  <a:gd name="connsiteY48" fmla="*/ 64004 h 364023"/>
                  <a:gd name="connsiteX49" fmla="*/ 268193 w 268193"/>
                  <a:gd name="connsiteY49" fmla="*/ 66975 h 364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268193" h="364023">
                    <a:moveTo>
                      <a:pt x="268193" y="240063"/>
                    </a:moveTo>
                    <a:lnTo>
                      <a:pt x="249008" y="239444"/>
                    </a:lnTo>
                    <a:lnTo>
                      <a:pt x="210149" y="251445"/>
                    </a:lnTo>
                    <a:lnTo>
                      <a:pt x="175860" y="261731"/>
                    </a:lnTo>
                    <a:lnTo>
                      <a:pt x="136430" y="283447"/>
                    </a:lnTo>
                    <a:lnTo>
                      <a:pt x="123286" y="297162"/>
                    </a:lnTo>
                    <a:lnTo>
                      <a:pt x="123286" y="318877"/>
                    </a:lnTo>
                    <a:lnTo>
                      <a:pt x="126143" y="349737"/>
                    </a:lnTo>
                    <a:lnTo>
                      <a:pt x="136430" y="362880"/>
                    </a:lnTo>
                    <a:lnTo>
                      <a:pt x="129001" y="364023"/>
                    </a:lnTo>
                    <a:lnTo>
                      <a:pt x="120429" y="357166"/>
                    </a:lnTo>
                    <a:lnTo>
                      <a:pt x="105570" y="356023"/>
                    </a:lnTo>
                    <a:lnTo>
                      <a:pt x="103606" y="356612"/>
                    </a:lnTo>
                    <a:lnTo>
                      <a:pt x="103856" y="356023"/>
                    </a:lnTo>
                    <a:lnTo>
                      <a:pt x="83283" y="356023"/>
                    </a:lnTo>
                    <a:lnTo>
                      <a:pt x="66139" y="354880"/>
                    </a:lnTo>
                    <a:lnTo>
                      <a:pt x="56995" y="334307"/>
                    </a:lnTo>
                    <a:lnTo>
                      <a:pt x="50139" y="332021"/>
                    </a:lnTo>
                    <a:lnTo>
                      <a:pt x="34137" y="316020"/>
                    </a:lnTo>
                    <a:lnTo>
                      <a:pt x="32994" y="296590"/>
                    </a:lnTo>
                    <a:lnTo>
                      <a:pt x="29565" y="282875"/>
                    </a:lnTo>
                    <a:lnTo>
                      <a:pt x="44424" y="257731"/>
                    </a:lnTo>
                    <a:lnTo>
                      <a:pt x="52424" y="236015"/>
                    </a:lnTo>
                    <a:lnTo>
                      <a:pt x="44424" y="189155"/>
                    </a:lnTo>
                    <a:lnTo>
                      <a:pt x="4421" y="185726"/>
                    </a:lnTo>
                    <a:lnTo>
                      <a:pt x="0" y="188252"/>
                    </a:lnTo>
                    <a:lnTo>
                      <a:pt x="6136" y="151438"/>
                    </a:lnTo>
                    <a:lnTo>
                      <a:pt x="21565" y="144581"/>
                    </a:lnTo>
                    <a:lnTo>
                      <a:pt x="42138" y="142866"/>
                    </a:lnTo>
                    <a:lnTo>
                      <a:pt x="64425" y="130865"/>
                    </a:lnTo>
                    <a:lnTo>
                      <a:pt x="78140" y="112007"/>
                    </a:lnTo>
                    <a:lnTo>
                      <a:pt x="100428" y="106864"/>
                    </a:lnTo>
                    <a:lnTo>
                      <a:pt x="107284" y="86291"/>
                    </a:lnTo>
                    <a:lnTo>
                      <a:pt x="112428" y="70862"/>
                    </a:lnTo>
                    <a:lnTo>
                      <a:pt x="117571" y="36574"/>
                    </a:lnTo>
                    <a:lnTo>
                      <a:pt x="110714" y="17715"/>
                    </a:lnTo>
                    <a:lnTo>
                      <a:pt x="117571" y="571"/>
                    </a:lnTo>
                    <a:lnTo>
                      <a:pt x="115886" y="112"/>
                    </a:lnTo>
                    <a:lnTo>
                      <a:pt x="117571" y="0"/>
                    </a:lnTo>
                    <a:lnTo>
                      <a:pt x="132430" y="4572"/>
                    </a:lnTo>
                    <a:lnTo>
                      <a:pt x="146716" y="20573"/>
                    </a:lnTo>
                    <a:lnTo>
                      <a:pt x="154145" y="13144"/>
                    </a:lnTo>
                    <a:lnTo>
                      <a:pt x="163860" y="18858"/>
                    </a:lnTo>
                    <a:lnTo>
                      <a:pt x="171860" y="42288"/>
                    </a:lnTo>
                    <a:lnTo>
                      <a:pt x="187861" y="51432"/>
                    </a:lnTo>
                    <a:lnTo>
                      <a:pt x="199862" y="38288"/>
                    </a:lnTo>
                    <a:lnTo>
                      <a:pt x="213006" y="44574"/>
                    </a:lnTo>
                    <a:lnTo>
                      <a:pt x="239294" y="49717"/>
                    </a:lnTo>
                    <a:lnTo>
                      <a:pt x="265581" y="64004"/>
                    </a:lnTo>
                    <a:lnTo>
                      <a:pt x="268193" y="66975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94FB4598-EBB2-DA6E-3B1C-79E66DF0D3A7}"/>
                  </a:ext>
                </a:extLst>
              </p:cNvPr>
              <p:cNvSpPr/>
              <p:nvPr/>
            </p:nvSpPr>
            <p:spPr>
              <a:xfrm>
                <a:off x="1002385" y="2546547"/>
                <a:ext cx="361315" cy="519947"/>
              </a:xfrm>
              <a:custGeom>
                <a:avLst/>
                <a:gdLst>
                  <a:gd name="connsiteX0" fmla="*/ 1732790 w 2007426"/>
                  <a:gd name="connsiteY0" fmla="*/ 2596668 h 2888770"/>
                  <a:gd name="connsiteX1" fmla="*/ 1726822 w 2007426"/>
                  <a:gd name="connsiteY1" fmla="*/ 2668292 h 2888770"/>
                  <a:gd name="connsiteX2" fmla="*/ 1726822 w 2007426"/>
                  <a:gd name="connsiteY2" fmla="*/ 2668292 h 2888770"/>
                  <a:gd name="connsiteX3" fmla="*/ 828438 w 2007426"/>
                  <a:gd name="connsiteY3" fmla="*/ 0 h 2888770"/>
                  <a:gd name="connsiteX4" fmla="*/ 859666 w 2007426"/>
                  <a:gd name="connsiteY4" fmla="*/ 12218 h 2888770"/>
                  <a:gd name="connsiteX5" fmla="*/ 873954 w 2007426"/>
                  <a:gd name="connsiteY5" fmla="*/ 88418 h 2888770"/>
                  <a:gd name="connsiteX6" fmla="*/ 854902 w 2007426"/>
                  <a:gd name="connsiteY6" fmla="*/ 121756 h 2888770"/>
                  <a:gd name="connsiteX7" fmla="*/ 897766 w 2007426"/>
                  <a:gd name="connsiteY7" fmla="*/ 155094 h 2888770"/>
                  <a:gd name="connsiteX8" fmla="*/ 973966 w 2007426"/>
                  <a:gd name="connsiteY8" fmla="*/ 150330 h 2888770"/>
                  <a:gd name="connsiteX9" fmla="*/ 997778 w 2007426"/>
                  <a:gd name="connsiteY9" fmla="*/ 169382 h 2888770"/>
                  <a:gd name="connsiteX10" fmla="*/ 1040638 w 2007426"/>
                  <a:gd name="connsiteY10" fmla="*/ 155094 h 2888770"/>
                  <a:gd name="connsiteX11" fmla="*/ 1212090 w 2007426"/>
                  <a:gd name="connsiteY11" fmla="*/ 240818 h 2888770"/>
                  <a:gd name="connsiteX12" fmla="*/ 1183514 w 2007426"/>
                  <a:gd name="connsiteY12" fmla="*/ 393218 h 2888770"/>
                  <a:gd name="connsiteX13" fmla="*/ 1264478 w 2007426"/>
                  <a:gd name="connsiteY13" fmla="*/ 417030 h 2888770"/>
                  <a:gd name="connsiteX14" fmla="*/ 1369254 w 2007426"/>
                  <a:gd name="connsiteY14" fmla="*/ 488468 h 2888770"/>
                  <a:gd name="connsiteX15" fmla="*/ 1464502 w 2007426"/>
                  <a:gd name="connsiteY15" fmla="*/ 502756 h 2888770"/>
                  <a:gd name="connsiteX16" fmla="*/ 1478790 w 2007426"/>
                  <a:gd name="connsiteY16" fmla="*/ 436082 h 2888770"/>
                  <a:gd name="connsiteX17" fmla="*/ 1421638 w 2007426"/>
                  <a:gd name="connsiteY17" fmla="*/ 426556 h 2888770"/>
                  <a:gd name="connsiteX18" fmla="*/ 1412114 w 2007426"/>
                  <a:gd name="connsiteY18" fmla="*/ 383694 h 2888770"/>
                  <a:gd name="connsiteX19" fmla="*/ 1450214 w 2007426"/>
                  <a:gd name="connsiteY19" fmla="*/ 374168 h 2888770"/>
                  <a:gd name="connsiteX20" fmla="*/ 1435926 w 2007426"/>
                  <a:gd name="connsiteY20" fmla="*/ 326542 h 2888770"/>
                  <a:gd name="connsiteX21" fmla="*/ 1474026 w 2007426"/>
                  <a:gd name="connsiteY21" fmla="*/ 288442 h 2888770"/>
                  <a:gd name="connsiteX22" fmla="*/ 1507366 w 2007426"/>
                  <a:gd name="connsiteY22" fmla="*/ 321782 h 2888770"/>
                  <a:gd name="connsiteX23" fmla="*/ 1540702 w 2007426"/>
                  <a:gd name="connsiteY23" fmla="*/ 297968 h 2888770"/>
                  <a:gd name="connsiteX24" fmla="*/ 1593090 w 2007426"/>
                  <a:gd name="connsiteY24" fmla="*/ 321782 h 2888770"/>
                  <a:gd name="connsiteX25" fmla="*/ 1540702 w 2007426"/>
                  <a:gd name="connsiteY25" fmla="*/ 455130 h 2888770"/>
                  <a:gd name="connsiteX26" fmla="*/ 1655002 w 2007426"/>
                  <a:gd name="connsiteY26" fmla="*/ 440842 h 2888770"/>
                  <a:gd name="connsiteX27" fmla="*/ 1688338 w 2007426"/>
                  <a:gd name="connsiteY27" fmla="*/ 478942 h 2888770"/>
                  <a:gd name="connsiteX28" fmla="*/ 1688338 w 2007426"/>
                  <a:gd name="connsiteY28" fmla="*/ 512282 h 2888770"/>
                  <a:gd name="connsiteX29" fmla="*/ 1788354 w 2007426"/>
                  <a:gd name="connsiteY29" fmla="*/ 598006 h 2888770"/>
                  <a:gd name="connsiteX30" fmla="*/ 1778826 w 2007426"/>
                  <a:gd name="connsiteY30" fmla="*/ 678968 h 2888770"/>
                  <a:gd name="connsiteX31" fmla="*/ 1816926 w 2007426"/>
                  <a:gd name="connsiteY31" fmla="*/ 702782 h 2888770"/>
                  <a:gd name="connsiteX32" fmla="*/ 1816926 w 2007426"/>
                  <a:gd name="connsiteY32" fmla="*/ 745642 h 2888770"/>
                  <a:gd name="connsiteX33" fmla="*/ 1864554 w 2007426"/>
                  <a:gd name="connsiteY33" fmla="*/ 759930 h 2888770"/>
                  <a:gd name="connsiteX34" fmla="*/ 2007426 w 2007426"/>
                  <a:gd name="connsiteY34" fmla="*/ 921856 h 2888770"/>
                  <a:gd name="connsiteX35" fmla="*/ 1922974 w 2007426"/>
                  <a:gd name="connsiteY35" fmla="*/ 1025504 h 2888770"/>
                  <a:gd name="connsiteX36" fmla="*/ 1921702 w 2007426"/>
                  <a:gd name="connsiteY36" fmla="*/ 1021868 h 2888770"/>
                  <a:gd name="connsiteX37" fmla="*/ 1864554 w 2007426"/>
                  <a:gd name="connsiteY37" fmla="*/ 1021868 h 2888770"/>
                  <a:gd name="connsiteX38" fmla="*/ 1859790 w 2007426"/>
                  <a:gd name="connsiteY38" fmla="*/ 1121882 h 2888770"/>
                  <a:gd name="connsiteX39" fmla="*/ 1826454 w 2007426"/>
                  <a:gd name="connsiteY39" fmla="*/ 1155218 h 2888770"/>
                  <a:gd name="connsiteX40" fmla="*/ 1850266 w 2007426"/>
                  <a:gd name="connsiteY40" fmla="*/ 1231418 h 2888770"/>
                  <a:gd name="connsiteX41" fmla="*/ 1812166 w 2007426"/>
                  <a:gd name="connsiteY41" fmla="*/ 1250468 h 2888770"/>
                  <a:gd name="connsiteX42" fmla="*/ 1755014 w 2007426"/>
                  <a:gd name="connsiteY42" fmla="*/ 1283806 h 2888770"/>
                  <a:gd name="connsiteX43" fmla="*/ 1745490 w 2007426"/>
                  <a:gd name="connsiteY43" fmla="*/ 1326668 h 2888770"/>
                  <a:gd name="connsiteX44" fmla="*/ 1783590 w 2007426"/>
                  <a:gd name="connsiteY44" fmla="*/ 1388582 h 2888770"/>
                  <a:gd name="connsiteX45" fmla="*/ 1755014 w 2007426"/>
                  <a:gd name="connsiteY45" fmla="*/ 1417156 h 2888770"/>
                  <a:gd name="connsiteX46" fmla="*/ 1721678 w 2007426"/>
                  <a:gd name="connsiteY46" fmla="*/ 1583842 h 2888770"/>
                  <a:gd name="connsiteX47" fmla="*/ 1674054 w 2007426"/>
                  <a:gd name="connsiteY47" fmla="*/ 1674330 h 2888770"/>
                  <a:gd name="connsiteX48" fmla="*/ 1793114 w 2007426"/>
                  <a:gd name="connsiteY48" fmla="*/ 1688618 h 2888770"/>
                  <a:gd name="connsiteX49" fmla="*/ 1793114 w 2007426"/>
                  <a:gd name="connsiteY49" fmla="*/ 1736242 h 2888770"/>
                  <a:gd name="connsiteX50" fmla="*/ 1712154 w 2007426"/>
                  <a:gd name="connsiteY50" fmla="*/ 1826730 h 2888770"/>
                  <a:gd name="connsiteX51" fmla="*/ 1707390 w 2007426"/>
                  <a:gd name="connsiteY51" fmla="*/ 1898168 h 2888770"/>
                  <a:gd name="connsiteX52" fmla="*/ 1778828 w 2007426"/>
                  <a:gd name="connsiteY52" fmla="*/ 2017230 h 2888770"/>
                  <a:gd name="connsiteX53" fmla="*/ 1764540 w 2007426"/>
                  <a:gd name="connsiteY53" fmla="*/ 2060094 h 2888770"/>
                  <a:gd name="connsiteX54" fmla="*/ 1783590 w 2007426"/>
                  <a:gd name="connsiteY54" fmla="*/ 2074382 h 2888770"/>
                  <a:gd name="connsiteX55" fmla="*/ 1783590 w 2007426"/>
                  <a:gd name="connsiteY55" fmla="*/ 2260118 h 2888770"/>
                  <a:gd name="connsiteX56" fmla="*/ 1726440 w 2007426"/>
                  <a:gd name="connsiteY56" fmla="*/ 2355368 h 2888770"/>
                  <a:gd name="connsiteX57" fmla="*/ 1783590 w 2007426"/>
                  <a:gd name="connsiteY57" fmla="*/ 2417282 h 2888770"/>
                  <a:gd name="connsiteX58" fmla="*/ 1708802 w 2007426"/>
                  <a:gd name="connsiteY58" fmla="*/ 2482722 h 2888770"/>
                  <a:gd name="connsiteX59" fmla="*/ 1732790 w 2007426"/>
                  <a:gd name="connsiteY59" fmla="*/ 2596668 h 2888770"/>
                  <a:gd name="connsiteX60" fmla="*/ 1707390 w 2007426"/>
                  <a:gd name="connsiteY60" fmla="*/ 2476018 h 2888770"/>
                  <a:gd name="connsiteX61" fmla="*/ 1427990 w 2007426"/>
                  <a:gd name="connsiteY61" fmla="*/ 2514118 h 2888770"/>
                  <a:gd name="connsiteX62" fmla="*/ 1364490 w 2007426"/>
                  <a:gd name="connsiteY62" fmla="*/ 2583968 h 2888770"/>
                  <a:gd name="connsiteX63" fmla="*/ 1243840 w 2007426"/>
                  <a:gd name="connsiteY63" fmla="*/ 2679218 h 2888770"/>
                  <a:gd name="connsiteX64" fmla="*/ 1231140 w 2007426"/>
                  <a:gd name="connsiteY64" fmla="*/ 2609368 h 2888770"/>
                  <a:gd name="connsiteX65" fmla="*/ 1193040 w 2007426"/>
                  <a:gd name="connsiteY65" fmla="*/ 2571268 h 2888770"/>
                  <a:gd name="connsiteX66" fmla="*/ 1110490 w 2007426"/>
                  <a:gd name="connsiteY66" fmla="*/ 2609368 h 2888770"/>
                  <a:gd name="connsiteX67" fmla="*/ 989840 w 2007426"/>
                  <a:gd name="connsiteY67" fmla="*/ 2622068 h 2888770"/>
                  <a:gd name="connsiteX68" fmla="*/ 970790 w 2007426"/>
                  <a:gd name="connsiteY68" fmla="*/ 2660168 h 2888770"/>
                  <a:gd name="connsiteX69" fmla="*/ 767590 w 2007426"/>
                  <a:gd name="connsiteY69" fmla="*/ 2685568 h 2888770"/>
                  <a:gd name="connsiteX70" fmla="*/ 691390 w 2007426"/>
                  <a:gd name="connsiteY70" fmla="*/ 2742718 h 2888770"/>
                  <a:gd name="connsiteX71" fmla="*/ 608840 w 2007426"/>
                  <a:gd name="connsiteY71" fmla="*/ 2780818 h 2888770"/>
                  <a:gd name="connsiteX72" fmla="*/ 424690 w 2007426"/>
                  <a:gd name="connsiteY72" fmla="*/ 2774466 h 2888770"/>
                  <a:gd name="connsiteX73" fmla="*/ 373890 w 2007426"/>
                  <a:gd name="connsiteY73" fmla="*/ 2768118 h 2888770"/>
                  <a:gd name="connsiteX74" fmla="*/ 348490 w 2007426"/>
                  <a:gd name="connsiteY74" fmla="*/ 2831618 h 2888770"/>
                  <a:gd name="connsiteX75" fmla="*/ 259590 w 2007426"/>
                  <a:gd name="connsiteY75" fmla="*/ 2888770 h 2888770"/>
                  <a:gd name="connsiteX76" fmla="*/ 189740 w 2007426"/>
                  <a:gd name="connsiteY76" fmla="*/ 2857018 h 2888770"/>
                  <a:gd name="connsiteX77" fmla="*/ 113540 w 2007426"/>
                  <a:gd name="connsiteY77" fmla="*/ 2869718 h 2888770"/>
                  <a:gd name="connsiteX78" fmla="*/ 11940 w 2007426"/>
                  <a:gd name="connsiteY78" fmla="*/ 2825266 h 2888770"/>
                  <a:gd name="connsiteX79" fmla="*/ 0 w 2007426"/>
                  <a:gd name="connsiteY79" fmla="*/ 2735718 h 2888770"/>
                  <a:gd name="connsiteX80" fmla="*/ 83378 w 2007426"/>
                  <a:gd name="connsiteY80" fmla="*/ 2712554 h 2888770"/>
                  <a:gd name="connsiteX81" fmla="*/ 116714 w 2007426"/>
                  <a:gd name="connsiteY81" fmla="*/ 2726842 h 2888770"/>
                  <a:gd name="connsiteX82" fmla="*/ 178626 w 2007426"/>
                  <a:gd name="connsiteY82" fmla="*/ 2693506 h 2888770"/>
                  <a:gd name="connsiteX83" fmla="*/ 392938 w 2007426"/>
                  <a:gd name="connsiteY83" fmla="*/ 2622068 h 2888770"/>
                  <a:gd name="connsiteX84" fmla="*/ 421514 w 2007426"/>
                  <a:gd name="connsiteY84" fmla="*/ 2545868 h 2888770"/>
                  <a:gd name="connsiteX85" fmla="*/ 573914 w 2007426"/>
                  <a:gd name="connsiteY85" fmla="*/ 2422042 h 2888770"/>
                  <a:gd name="connsiteX86" fmla="*/ 688214 w 2007426"/>
                  <a:gd name="connsiteY86" fmla="*/ 2298218 h 2888770"/>
                  <a:gd name="connsiteX87" fmla="*/ 764414 w 2007426"/>
                  <a:gd name="connsiteY87" fmla="*/ 2250594 h 2888770"/>
                  <a:gd name="connsiteX88" fmla="*/ 821566 w 2007426"/>
                  <a:gd name="connsiteY88" fmla="*/ 2202968 h 2888770"/>
                  <a:gd name="connsiteX89" fmla="*/ 826326 w 2007426"/>
                  <a:gd name="connsiteY89" fmla="*/ 2064856 h 2888770"/>
                  <a:gd name="connsiteX90" fmla="*/ 921578 w 2007426"/>
                  <a:gd name="connsiteY90" fmla="*/ 1988656 h 2888770"/>
                  <a:gd name="connsiteX91" fmla="*/ 1007302 w 2007426"/>
                  <a:gd name="connsiteY91" fmla="*/ 1931506 h 2888770"/>
                  <a:gd name="connsiteX92" fmla="*/ 1031114 w 2007426"/>
                  <a:gd name="connsiteY92" fmla="*/ 1874356 h 2888770"/>
                  <a:gd name="connsiteX93" fmla="*/ 1045402 w 2007426"/>
                  <a:gd name="connsiteY93" fmla="*/ 1821968 h 2888770"/>
                  <a:gd name="connsiteX94" fmla="*/ 1078738 w 2007426"/>
                  <a:gd name="connsiteY94" fmla="*/ 1788630 h 2888770"/>
                  <a:gd name="connsiteX95" fmla="*/ 1078738 w 2007426"/>
                  <a:gd name="connsiteY95" fmla="*/ 1736242 h 2888770"/>
                  <a:gd name="connsiteX96" fmla="*/ 1026354 w 2007426"/>
                  <a:gd name="connsiteY96" fmla="*/ 1712430 h 2888770"/>
                  <a:gd name="connsiteX97" fmla="*/ 1026354 w 2007426"/>
                  <a:gd name="connsiteY97" fmla="*/ 1679094 h 2888770"/>
                  <a:gd name="connsiteX98" fmla="*/ 1016826 w 2007426"/>
                  <a:gd name="connsiteY98" fmla="*/ 1636230 h 2888770"/>
                  <a:gd name="connsiteX99" fmla="*/ 1069214 w 2007426"/>
                  <a:gd name="connsiteY99" fmla="*/ 1607656 h 2888770"/>
                  <a:gd name="connsiteX100" fmla="*/ 1088266 w 2007426"/>
                  <a:gd name="connsiteY100" fmla="*/ 1521930 h 2888770"/>
                  <a:gd name="connsiteX101" fmla="*/ 1007302 w 2007426"/>
                  <a:gd name="connsiteY101" fmla="*/ 1469542 h 2888770"/>
                  <a:gd name="connsiteX102" fmla="*/ 1012066 w 2007426"/>
                  <a:gd name="connsiteY102" fmla="*/ 1431442 h 2888770"/>
                  <a:gd name="connsiteX103" fmla="*/ 950154 w 2007426"/>
                  <a:gd name="connsiteY103" fmla="*/ 1417156 h 2888770"/>
                  <a:gd name="connsiteX104" fmla="*/ 978726 w 2007426"/>
                  <a:gd name="connsiteY104" fmla="*/ 1379056 h 2888770"/>
                  <a:gd name="connsiteX105" fmla="*/ 929322 w 2007426"/>
                  <a:gd name="connsiteY105" fmla="*/ 1303648 h 2888770"/>
                  <a:gd name="connsiteX106" fmla="*/ 970790 w 2007426"/>
                  <a:gd name="connsiteY106" fmla="*/ 1288568 h 2888770"/>
                  <a:gd name="connsiteX107" fmla="*/ 1091438 w 2007426"/>
                  <a:gd name="connsiteY107" fmla="*/ 1199668 h 2888770"/>
                  <a:gd name="connsiteX108" fmla="*/ 1097790 w 2007426"/>
                  <a:gd name="connsiteY108" fmla="*/ 1085368 h 2888770"/>
                  <a:gd name="connsiteX109" fmla="*/ 1046990 w 2007426"/>
                  <a:gd name="connsiteY109" fmla="*/ 1047268 h 2888770"/>
                  <a:gd name="connsiteX110" fmla="*/ 1059690 w 2007426"/>
                  <a:gd name="connsiteY110" fmla="*/ 996468 h 2888770"/>
                  <a:gd name="connsiteX111" fmla="*/ 1002538 w 2007426"/>
                  <a:gd name="connsiteY111" fmla="*/ 907568 h 2888770"/>
                  <a:gd name="connsiteX112" fmla="*/ 1021590 w 2007426"/>
                  <a:gd name="connsiteY112" fmla="*/ 748818 h 2888770"/>
                  <a:gd name="connsiteX113" fmla="*/ 1046990 w 2007426"/>
                  <a:gd name="connsiteY113" fmla="*/ 621818 h 2888770"/>
                  <a:gd name="connsiteX114" fmla="*/ 970790 w 2007426"/>
                  <a:gd name="connsiteY114" fmla="*/ 520218 h 2888770"/>
                  <a:gd name="connsiteX115" fmla="*/ 1008890 w 2007426"/>
                  <a:gd name="connsiteY115" fmla="*/ 501168 h 2888770"/>
                  <a:gd name="connsiteX116" fmla="*/ 1110490 w 2007426"/>
                  <a:gd name="connsiteY116" fmla="*/ 507518 h 2888770"/>
                  <a:gd name="connsiteX117" fmla="*/ 1116838 w 2007426"/>
                  <a:gd name="connsiteY117" fmla="*/ 463068 h 2888770"/>
                  <a:gd name="connsiteX118" fmla="*/ 1078738 w 2007426"/>
                  <a:gd name="connsiteY118" fmla="*/ 444018 h 2888770"/>
                  <a:gd name="connsiteX119" fmla="*/ 919990 w 2007426"/>
                  <a:gd name="connsiteY119" fmla="*/ 399568 h 2888770"/>
                  <a:gd name="connsiteX120" fmla="*/ 875538 w 2007426"/>
                  <a:gd name="connsiteY120" fmla="*/ 355118 h 2888770"/>
                  <a:gd name="connsiteX121" fmla="*/ 812038 w 2007426"/>
                  <a:gd name="connsiteY121" fmla="*/ 367818 h 2888770"/>
                  <a:gd name="connsiteX122" fmla="*/ 761238 w 2007426"/>
                  <a:gd name="connsiteY122" fmla="*/ 304318 h 2888770"/>
                  <a:gd name="connsiteX123" fmla="*/ 799338 w 2007426"/>
                  <a:gd name="connsiteY123" fmla="*/ 247168 h 2888770"/>
                  <a:gd name="connsiteX124" fmla="*/ 773938 w 2007426"/>
                  <a:gd name="connsiteY124" fmla="*/ 107468 h 2888770"/>
                  <a:gd name="connsiteX125" fmla="*/ 716790 w 2007426"/>
                  <a:gd name="connsiteY125" fmla="*/ 63018 h 2888770"/>
                  <a:gd name="connsiteX126" fmla="*/ 761238 w 2007426"/>
                  <a:gd name="connsiteY126" fmla="*/ 12218 h 2888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2007426" h="2888770">
                    <a:moveTo>
                      <a:pt x="1732790" y="2596668"/>
                    </a:moveTo>
                    <a:lnTo>
                      <a:pt x="1726822" y="2668292"/>
                    </a:lnTo>
                    <a:lnTo>
                      <a:pt x="1726822" y="2668292"/>
                    </a:lnTo>
                    <a:close/>
                    <a:moveTo>
                      <a:pt x="828438" y="0"/>
                    </a:moveTo>
                    <a:lnTo>
                      <a:pt x="859666" y="12218"/>
                    </a:lnTo>
                    <a:lnTo>
                      <a:pt x="873954" y="88418"/>
                    </a:lnTo>
                    <a:lnTo>
                      <a:pt x="854902" y="121756"/>
                    </a:lnTo>
                    <a:lnTo>
                      <a:pt x="897766" y="155094"/>
                    </a:lnTo>
                    <a:lnTo>
                      <a:pt x="973966" y="150330"/>
                    </a:lnTo>
                    <a:lnTo>
                      <a:pt x="997778" y="169382"/>
                    </a:lnTo>
                    <a:lnTo>
                      <a:pt x="1040638" y="155094"/>
                    </a:lnTo>
                    <a:lnTo>
                      <a:pt x="1212090" y="240818"/>
                    </a:lnTo>
                    <a:lnTo>
                      <a:pt x="1183514" y="393218"/>
                    </a:lnTo>
                    <a:lnTo>
                      <a:pt x="1264478" y="417030"/>
                    </a:lnTo>
                    <a:lnTo>
                      <a:pt x="1369254" y="488468"/>
                    </a:lnTo>
                    <a:lnTo>
                      <a:pt x="1464502" y="502756"/>
                    </a:lnTo>
                    <a:lnTo>
                      <a:pt x="1478790" y="436082"/>
                    </a:lnTo>
                    <a:lnTo>
                      <a:pt x="1421638" y="426556"/>
                    </a:lnTo>
                    <a:lnTo>
                      <a:pt x="1412114" y="383694"/>
                    </a:lnTo>
                    <a:lnTo>
                      <a:pt x="1450214" y="374168"/>
                    </a:lnTo>
                    <a:lnTo>
                      <a:pt x="1435926" y="326542"/>
                    </a:lnTo>
                    <a:lnTo>
                      <a:pt x="1474026" y="288442"/>
                    </a:lnTo>
                    <a:lnTo>
                      <a:pt x="1507366" y="321782"/>
                    </a:lnTo>
                    <a:lnTo>
                      <a:pt x="1540702" y="297968"/>
                    </a:lnTo>
                    <a:lnTo>
                      <a:pt x="1593090" y="321782"/>
                    </a:lnTo>
                    <a:lnTo>
                      <a:pt x="1540702" y="455130"/>
                    </a:lnTo>
                    <a:lnTo>
                      <a:pt x="1655002" y="440842"/>
                    </a:lnTo>
                    <a:lnTo>
                      <a:pt x="1688338" y="478942"/>
                    </a:lnTo>
                    <a:lnTo>
                      <a:pt x="1688338" y="512282"/>
                    </a:lnTo>
                    <a:lnTo>
                      <a:pt x="1788354" y="598006"/>
                    </a:lnTo>
                    <a:lnTo>
                      <a:pt x="1778826" y="678968"/>
                    </a:lnTo>
                    <a:lnTo>
                      <a:pt x="1816926" y="702782"/>
                    </a:lnTo>
                    <a:lnTo>
                      <a:pt x="1816926" y="745642"/>
                    </a:lnTo>
                    <a:lnTo>
                      <a:pt x="1864554" y="759930"/>
                    </a:lnTo>
                    <a:lnTo>
                      <a:pt x="2007426" y="921856"/>
                    </a:lnTo>
                    <a:lnTo>
                      <a:pt x="1922974" y="1025504"/>
                    </a:lnTo>
                    <a:lnTo>
                      <a:pt x="1921702" y="1021868"/>
                    </a:lnTo>
                    <a:lnTo>
                      <a:pt x="1864554" y="1021868"/>
                    </a:lnTo>
                    <a:lnTo>
                      <a:pt x="1859790" y="1121882"/>
                    </a:lnTo>
                    <a:lnTo>
                      <a:pt x="1826454" y="1155218"/>
                    </a:lnTo>
                    <a:lnTo>
                      <a:pt x="1850266" y="1231418"/>
                    </a:lnTo>
                    <a:lnTo>
                      <a:pt x="1812166" y="1250468"/>
                    </a:lnTo>
                    <a:lnTo>
                      <a:pt x="1755014" y="1283806"/>
                    </a:lnTo>
                    <a:lnTo>
                      <a:pt x="1745490" y="1326668"/>
                    </a:lnTo>
                    <a:lnTo>
                      <a:pt x="1783590" y="1388582"/>
                    </a:lnTo>
                    <a:lnTo>
                      <a:pt x="1755014" y="1417156"/>
                    </a:lnTo>
                    <a:lnTo>
                      <a:pt x="1721678" y="1583842"/>
                    </a:lnTo>
                    <a:lnTo>
                      <a:pt x="1674054" y="1674330"/>
                    </a:lnTo>
                    <a:lnTo>
                      <a:pt x="1793114" y="1688618"/>
                    </a:lnTo>
                    <a:lnTo>
                      <a:pt x="1793114" y="1736242"/>
                    </a:lnTo>
                    <a:lnTo>
                      <a:pt x="1712154" y="1826730"/>
                    </a:lnTo>
                    <a:lnTo>
                      <a:pt x="1707390" y="1898168"/>
                    </a:lnTo>
                    <a:lnTo>
                      <a:pt x="1778828" y="2017230"/>
                    </a:lnTo>
                    <a:lnTo>
                      <a:pt x="1764540" y="2060094"/>
                    </a:lnTo>
                    <a:lnTo>
                      <a:pt x="1783590" y="2074382"/>
                    </a:lnTo>
                    <a:lnTo>
                      <a:pt x="1783590" y="2260118"/>
                    </a:lnTo>
                    <a:lnTo>
                      <a:pt x="1726440" y="2355368"/>
                    </a:lnTo>
                    <a:lnTo>
                      <a:pt x="1783590" y="2417282"/>
                    </a:lnTo>
                    <a:lnTo>
                      <a:pt x="1708802" y="2482722"/>
                    </a:lnTo>
                    <a:lnTo>
                      <a:pt x="1732790" y="2596668"/>
                    </a:lnTo>
                    <a:lnTo>
                      <a:pt x="1707390" y="2476018"/>
                    </a:lnTo>
                    <a:lnTo>
                      <a:pt x="1427990" y="2514118"/>
                    </a:lnTo>
                    <a:lnTo>
                      <a:pt x="1364490" y="2583968"/>
                    </a:lnTo>
                    <a:lnTo>
                      <a:pt x="1243840" y="2679218"/>
                    </a:lnTo>
                    <a:lnTo>
                      <a:pt x="1231140" y="2609368"/>
                    </a:lnTo>
                    <a:lnTo>
                      <a:pt x="1193040" y="2571268"/>
                    </a:lnTo>
                    <a:lnTo>
                      <a:pt x="1110490" y="2609368"/>
                    </a:lnTo>
                    <a:lnTo>
                      <a:pt x="989840" y="2622068"/>
                    </a:lnTo>
                    <a:lnTo>
                      <a:pt x="970790" y="2660168"/>
                    </a:lnTo>
                    <a:lnTo>
                      <a:pt x="767590" y="2685568"/>
                    </a:lnTo>
                    <a:lnTo>
                      <a:pt x="691390" y="2742718"/>
                    </a:lnTo>
                    <a:lnTo>
                      <a:pt x="608840" y="2780818"/>
                    </a:lnTo>
                    <a:lnTo>
                      <a:pt x="424690" y="2774466"/>
                    </a:lnTo>
                    <a:lnTo>
                      <a:pt x="373890" y="2768118"/>
                    </a:lnTo>
                    <a:lnTo>
                      <a:pt x="348490" y="2831618"/>
                    </a:lnTo>
                    <a:lnTo>
                      <a:pt x="259590" y="2888770"/>
                    </a:lnTo>
                    <a:lnTo>
                      <a:pt x="189740" y="2857018"/>
                    </a:lnTo>
                    <a:lnTo>
                      <a:pt x="113540" y="2869718"/>
                    </a:lnTo>
                    <a:lnTo>
                      <a:pt x="11940" y="2825266"/>
                    </a:lnTo>
                    <a:lnTo>
                      <a:pt x="0" y="2735718"/>
                    </a:lnTo>
                    <a:lnTo>
                      <a:pt x="83378" y="2712554"/>
                    </a:lnTo>
                    <a:lnTo>
                      <a:pt x="116714" y="2726842"/>
                    </a:lnTo>
                    <a:lnTo>
                      <a:pt x="178626" y="2693506"/>
                    </a:lnTo>
                    <a:lnTo>
                      <a:pt x="392938" y="2622068"/>
                    </a:lnTo>
                    <a:lnTo>
                      <a:pt x="421514" y="2545868"/>
                    </a:lnTo>
                    <a:lnTo>
                      <a:pt x="573914" y="2422042"/>
                    </a:lnTo>
                    <a:lnTo>
                      <a:pt x="688214" y="2298218"/>
                    </a:lnTo>
                    <a:lnTo>
                      <a:pt x="764414" y="2250594"/>
                    </a:lnTo>
                    <a:lnTo>
                      <a:pt x="821566" y="2202968"/>
                    </a:lnTo>
                    <a:lnTo>
                      <a:pt x="826326" y="2064856"/>
                    </a:lnTo>
                    <a:lnTo>
                      <a:pt x="921578" y="1988656"/>
                    </a:lnTo>
                    <a:lnTo>
                      <a:pt x="1007302" y="1931506"/>
                    </a:lnTo>
                    <a:lnTo>
                      <a:pt x="1031114" y="1874356"/>
                    </a:lnTo>
                    <a:lnTo>
                      <a:pt x="1045402" y="1821968"/>
                    </a:lnTo>
                    <a:lnTo>
                      <a:pt x="1078738" y="1788630"/>
                    </a:lnTo>
                    <a:lnTo>
                      <a:pt x="1078738" y="1736242"/>
                    </a:lnTo>
                    <a:lnTo>
                      <a:pt x="1026354" y="1712430"/>
                    </a:lnTo>
                    <a:lnTo>
                      <a:pt x="1026354" y="1679094"/>
                    </a:lnTo>
                    <a:lnTo>
                      <a:pt x="1016826" y="1636230"/>
                    </a:lnTo>
                    <a:lnTo>
                      <a:pt x="1069214" y="1607656"/>
                    </a:lnTo>
                    <a:lnTo>
                      <a:pt x="1088266" y="1521930"/>
                    </a:lnTo>
                    <a:lnTo>
                      <a:pt x="1007302" y="1469542"/>
                    </a:lnTo>
                    <a:lnTo>
                      <a:pt x="1012066" y="1431442"/>
                    </a:lnTo>
                    <a:lnTo>
                      <a:pt x="950154" y="1417156"/>
                    </a:lnTo>
                    <a:lnTo>
                      <a:pt x="978726" y="1379056"/>
                    </a:lnTo>
                    <a:lnTo>
                      <a:pt x="929322" y="1303648"/>
                    </a:lnTo>
                    <a:lnTo>
                      <a:pt x="970790" y="1288568"/>
                    </a:lnTo>
                    <a:lnTo>
                      <a:pt x="1091438" y="1199668"/>
                    </a:lnTo>
                    <a:lnTo>
                      <a:pt x="1097790" y="1085368"/>
                    </a:lnTo>
                    <a:lnTo>
                      <a:pt x="1046990" y="1047268"/>
                    </a:lnTo>
                    <a:lnTo>
                      <a:pt x="1059690" y="996468"/>
                    </a:lnTo>
                    <a:lnTo>
                      <a:pt x="1002538" y="907568"/>
                    </a:lnTo>
                    <a:lnTo>
                      <a:pt x="1021590" y="748818"/>
                    </a:lnTo>
                    <a:lnTo>
                      <a:pt x="1046990" y="621818"/>
                    </a:lnTo>
                    <a:lnTo>
                      <a:pt x="970790" y="520218"/>
                    </a:lnTo>
                    <a:lnTo>
                      <a:pt x="1008890" y="501168"/>
                    </a:lnTo>
                    <a:lnTo>
                      <a:pt x="1110490" y="507518"/>
                    </a:lnTo>
                    <a:lnTo>
                      <a:pt x="1116838" y="463068"/>
                    </a:lnTo>
                    <a:lnTo>
                      <a:pt x="1078738" y="444018"/>
                    </a:lnTo>
                    <a:lnTo>
                      <a:pt x="919990" y="399568"/>
                    </a:lnTo>
                    <a:lnTo>
                      <a:pt x="875538" y="355118"/>
                    </a:lnTo>
                    <a:lnTo>
                      <a:pt x="812038" y="367818"/>
                    </a:lnTo>
                    <a:lnTo>
                      <a:pt x="761238" y="304318"/>
                    </a:lnTo>
                    <a:lnTo>
                      <a:pt x="799338" y="247168"/>
                    </a:lnTo>
                    <a:lnTo>
                      <a:pt x="773938" y="107468"/>
                    </a:lnTo>
                    <a:lnTo>
                      <a:pt x="716790" y="63018"/>
                    </a:lnTo>
                    <a:lnTo>
                      <a:pt x="761238" y="1221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E479777A-51B4-009D-3B23-91658E974743}"/>
                  </a:ext>
                </a:extLst>
              </p:cNvPr>
              <p:cNvSpPr/>
              <p:nvPr/>
            </p:nvSpPr>
            <p:spPr>
              <a:xfrm>
                <a:off x="866240" y="2058429"/>
                <a:ext cx="660974" cy="718331"/>
              </a:xfrm>
              <a:custGeom>
                <a:avLst/>
                <a:gdLst>
                  <a:gd name="connsiteX0" fmla="*/ 1162050 w 3672300"/>
                  <a:gd name="connsiteY0" fmla="*/ 0 h 3990974"/>
                  <a:gd name="connsiteX1" fmla="*/ 1346200 w 3672300"/>
                  <a:gd name="connsiteY1" fmla="*/ 177800 h 3990974"/>
                  <a:gd name="connsiteX2" fmla="*/ 1339850 w 3672300"/>
                  <a:gd name="connsiteY2" fmla="*/ 215900 h 3990974"/>
                  <a:gd name="connsiteX3" fmla="*/ 1403350 w 3672300"/>
                  <a:gd name="connsiteY3" fmla="*/ 292100 h 3990974"/>
                  <a:gd name="connsiteX4" fmla="*/ 1371600 w 3672300"/>
                  <a:gd name="connsiteY4" fmla="*/ 374650 h 3990974"/>
                  <a:gd name="connsiteX5" fmla="*/ 1257300 w 3672300"/>
                  <a:gd name="connsiteY5" fmla="*/ 425450 h 3990974"/>
                  <a:gd name="connsiteX6" fmla="*/ 1231900 w 3672300"/>
                  <a:gd name="connsiteY6" fmla="*/ 457200 h 3990974"/>
                  <a:gd name="connsiteX7" fmla="*/ 1212850 w 3672300"/>
                  <a:gd name="connsiteY7" fmla="*/ 520700 h 3990974"/>
                  <a:gd name="connsiteX8" fmla="*/ 1219200 w 3672300"/>
                  <a:gd name="connsiteY8" fmla="*/ 546100 h 3990974"/>
                  <a:gd name="connsiteX9" fmla="*/ 1073150 w 3672300"/>
                  <a:gd name="connsiteY9" fmla="*/ 723900 h 3990974"/>
                  <a:gd name="connsiteX10" fmla="*/ 1028700 w 3672300"/>
                  <a:gd name="connsiteY10" fmla="*/ 762000 h 3990974"/>
                  <a:gd name="connsiteX11" fmla="*/ 1035050 w 3672300"/>
                  <a:gd name="connsiteY11" fmla="*/ 869950 h 3990974"/>
                  <a:gd name="connsiteX12" fmla="*/ 1073150 w 3672300"/>
                  <a:gd name="connsiteY12" fmla="*/ 869950 h 3990974"/>
                  <a:gd name="connsiteX13" fmla="*/ 1085850 w 3672300"/>
                  <a:gd name="connsiteY13" fmla="*/ 812800 h 3990974"/>
                  <a:gd name="connsiteX14" fmla="*/ 1143000 w 3672300"/>
                  <a:gd name="connsiteY14" fmla="*/ 787400 h 3990974"/>
                  <a:gd name="connsiteX15" fmla="*/ 1143000 w 3672300"/>
                  <a:gd name="connsiteY15" fmla="*/ 730250 h 3990974"/>
                  <a:gd name="connsiteX16" fmla="*/ 1231900 w 3672300"/>
                  <a:gd name="connsiteY16" fmla="*/ 679450 h 3990974"/>
                  <a:gd name="connsiteX17" fmla="*/ 1231900 w 3672300"/>
                  <a:gd name="connsiteY17" fmla="*/ 736600 h 3990974"/>
                  <a:gd name="connsiteX18" fmla="*/ 1276350 w 3672300"/>
                  <a:gd name="connsiteY18" fmla="*/ 793750 h 3990974"/>
                  <a:gd name="connsiteX19" fmla="*/ 1263650 w 3672300"/>
                  <a:gd name="connsiteY19" fmla="*/ 838200 h 3990974"/>
                  <a:gd name="connsiteX20" fmla="*/ 1193800 w 3672300"/>
                  <a:gd name="connsiteY20" fmla="*/ 819150 h 3990974"/>
                  <a:gd name="connsiteX21" fmla="*/ 1181100 w 3672300"/>
                  <a:gd name="connsiteY21" fmla="*/ 857250 h 3990974"/>
                  <a:gd name="connsiteX22" fmla="*/ 1219200 w 3672300"/>
                  <a:gd name="connsiteY22" fmla="*/ 895350 h 3990974"/>
                  <a:gd name="connsiteX23" fmla="*/ 1276350 w 3672300"/>
                  <a:gd name="connsiteY23" fmla="*/ 895350 h 3990974"/>
                  <a:gd name="connsiteX24" fmla="*/ 1333500 w 3672300"/>
                  <a:gd name="connsiteY24" fmla="*/ 971550 h 3990974"/>
                  <a:gd name="connsiteX25" fmla="*/ 1428750 w 3672300"/>
                  <a:gd name="connsiteY25" fmla="*/ 971550 h 3990974"/>
                  <a:gd name="connsiteX26" fmla="*/ 1460500 w 3672300"/>
                  <a:gd name="connsiteY26" fmla="*/ 958850 h 3990974"/>
                  <a:gd name="connsiteX27" fmla="*/ 1466850 w 3672300"/>
                  <a:gd name="connsiteY27" fmla="*/ 1009650 h 3990974"/>
                  <a:gd name="connsiteX28" fmla="*/ 1428750 w 3672300"/>
                  <a:gd name="connsiteY28" fmla="*/ 1174750 h 3990974"/>
                  <a:gd name="connsiteX29" fmla="*/ 1485900 w 3672300"/>
                  <a:gd name="connsiteY29" fmla="*/ 1143000 h 3990974"/>
                  <a:gd name="connsiteX30" fmla="*/ 1517650 w 3672300"/>
                  <a:gd name="connsiteY30" fmla="*/ 1060450 h 3990974"/>
                  <a:gd name="connsiteX31" fmla="*/ 1644650 w 3672300"/>
                  <a:gd name="connsiteY31" fmla="*/ 1092200 h 3990974"/>
                  <a:gd name="connsiteX32" fmla="*/ 1657350 w 3672300"/>
                  <a:gd name="connsiteY32" fmla="*/ 1041400 h 3990974"/>
                  <a:gd name="connsiteX33" fmla="*/ 1530350 w 3672300"/>
                  <a:gd name="connsiteY33" fmla="*/ 990600 h 3990974"/>
                  <a:gd name="connsiteX34" fmla="*/ 1511300 w 3672300"/>
                  <a:gd name="connsiteY34" fmla="*/ 895350 h 3990974"/>
                  <a:gd name="connsiteX35" fmla="*/ 1765300 w 3672300"/>
                  <a:gd name="connsiteY35" fmla="*/ 762000 h 3990974"/>
                  <a:gd name="connsiteX36" fmla="*/ 1809750 w 3672300"/>
                  <a:gd name="connsiteY36" fmla="*/ 717550 h 3990974"/>
                  <a:gd name="connsiteX37" fmla="*/ 1841500 w 3672300"/>
                  <a:gd name="connsiteY37" fmla="*/ 755650 h 3990974"/>
                  <a:gd name="connsiteX38" fmla="*/ 1930400 w 3672300"/>
                  <a:gd name="connsiteY38" fmla="*/ 806450 h 3990974"/>
                  <a:gd name="connsiteX39" fmla="*/ 1931006 w 3672300"/>
                  <a:gd name="connsiteY39" fmla="*/ 830068 h 3990974"/>
                  <a:gd name="connsiteX40" fmla="*/ 1831340 w 3672300"/>
                  <a:gd name="connsiteY40" fmla="*/ 956310 h 3990974"/>
                  <a:gd name="connsiteX41" fmla="*/ 1877060 w 3672300"/>
                  <a:gd name="connsiteY41" fmla="*/ 1055370 h 3990974"/>
                  <a:gd name="connsiteX42" fmla="*/ 1861820 w 3672300"/>
                  <a:gd name="connsiteY42" fmla="*/ 1177290 h 3990974"/>
                  <a:gd name="connsiteX43" fmla="*/ 2044700 w 3672300"/>
                  <a:gd name="connsiteY43" fmla="*/ 1337310 h 3990974"/>
                  <a:gd name="connsiteX44" fmla="*/ 2059940 w 3672300"/>
                  <a:gd name="connsiteY44" fmla="*/ 1489710 h 3990974"/>
                  <a:gd name="connsiteX45" fmla="*/ 2341880 w 3672300"/>
                  <a:gd name="connsiteY45" fmla="*/ 1527810 h 3990974"/>
                  <a:gd name="connsiteX46" fmla="*/ 2524760 w 3672300"/>
                  <a:gd name="connsiteY46" fmla="*/ 1581150 h 3990974"/>
                  <a:gd name="connsiteX47" fmla="*/ 2593340 w 3672300"/>
                  <a:gd name="connsiteY47" fmla="*/ 1619250 h 3990974"/>
                  <a:gd name="connsiteX48" fmla="*/ 2646680 w 3672300"/>
                  <a:gd name="connsiteY48" fmla="*/ 1588770 h 3990974"/>
                  <a:gd name="connsiteX49" fmla="*/ 2722880 w 3672300"/>
                  <a:gd name="connsiteY49" fmla="*/ 1565910 h 3990974"/>
                  <a:gd name="connsiteX50" fmla="*/ 2799080 w 3672300"/>
                  <a:gd name="connsiteY50" fmla="*/ 1604010 h 3990974"/>
                  <a:gd name="connsiteX51" fmla="*/ 2805574 w 3672300"/>
                  <a:gd name="connsiteY51" fmla="*/ 1598006 h 3990974"/>
                  <a:gd name="connsiteX52" fmla="*/ 2806700 w 3672300"/>
                  <a:gd name="connsiteY52" fmla="*/ 1604010 h 3990974"/>
                  <a:gd name="connsiteX53" fmla="*/ 2951480 w 3672300"/>
                  <a:gd name="connsiteY53" fmla="*/ 1764030 h 3990974"/>
                  <a:gd name="connsiteX54" fmla="*/ 2989580 w 3672300"/>
                  <a:gd name="connsiteY54" fmla="*/ 1870710 h 3990974"/>
                  <a:gd name="connsiteX55" fmla="*/ 3103880 w 3672300"/>
                  <a:gd name="connsiteY55" fmla="*/ 1863090 h 3990974"/>
                  <a:gd name="connsiteX56" fmla="*/ 2989580 w 3672300"/>
                  <a:gd name="connsiteY56" fmla="*/ 2099310 h 3990974"/>
                  <a:gd name="connsiteX57" fmla="*/ 3088640 w 3672300"/>
                  <a:gd name="connsiteY57" fmla="*/ 2343150 h 3990974"/>
                  <a:gd name="connsiteX58" fmla="*/ 3020060 w 3672300"/>
                  <a:gd name="connsiteY58" fmla="*/ 2686050 h 3990974"/>
                  <a:gd name="connsiteX59" fmla="*/ 2966720 w 3672300"/>
                  <a:gd name="connsiteY59" fmla="*/ 2731770 h 3990974"/>
                  <a:gd name="connsiteX60" fmla="*/ 3035300 w 3672300"/>
                  <a:gd name="connsiteY60" fmla="*/ 2868930 h 3990974"/>
                  <a:gd name="connsiteX61" fmla="*/ 3004820 w 3672300"/>
                  <a:gd name="connsiteY61" fmla="*/ 2937510 h 3990974"/>
                  <a:gd name="connsiteX62" fmla="*/ 3058160 w 3672300"/>
                  <a:gd name="connsiteY62" fmla="*/ 2960370 h 3990974"/>
                  <a:gd name="connsiteX63" fmla="*/ 3088640 w 3672300"/>
                  <a:gd name="connsiteY63" fmla="*/ 3028950 h 3990974"/>
                  <a:gd name="connsiteX64" fmla="*/ 3149600 w 3672300"/>
                  <a:gd name="connsiteY64" fmla="*/ 3097530 h 3990974"/>
                  <a:gd name="connsiteX65" fmla="*/ 3111500 w 3672300"/>
                  <a:gd name="connsiteY65" fmla="*/ 3303270 h 3990974"/>
                  <a:gd name="connsiteX66" fmla="*/ 3202940 w 3672300"/>
                  <a:gd name="connsiteY66" fmla="*/ 3371850 h 3990974"/>
                  <a:gd name="connsiteX67" fmla="*/ 3324860 w 3672300"/>
                  <a:gd name="connsiteY67" fmla="*/ 3326130 h 3990974"/>
                  <a:gd name="connsiteX68" fmla="*/ 3332480 w 3672300"/>
                  <a:gd name="connsiteY68" fmla="*/ 3425190 h 3990974"/>
                  <a:gd name="connsiteX69" fmla="*/ 3431540 w 3672300"/>
                  <a:gd name="connsiteY69" fmla="*/ 3463290 h 3990974"/>
                  <a:gd name="connsiteX70" fmla="*/ 3538220 w 3672300"/>
                  <a:gd name="connsiteY70" fmla="*/ 3501390 h 3990974"/>
                  <a:gd name="connsiteX71" fmla="*/ 3538220 w 3672300"/>
                  <a:gd name="connsiteY71" fmla="*/ 3547110 h 3990974"/>
                  <a:gd name="connsiteX72" fmla="*/ 3583940 w 3672300"/>
                  <a:gd name="connsiteY72" fmla="*/ 3577590 h 3990974"/>
                  <a:gd name="connsiteX73" fmla="*/ 3553460 w 3672300"/>
                  <a:gd name="connsiteY73" fmla="*/ 3623310 h 3990974"/>
                  <a:gd name="connsiteX74" fmla="*/ 3591560 w 3672300"/>
                  <a:gd name="connsiteY74" fmla="*/ 3707130 h 3990974"/>
                  <a:gd name="connsiteX75" fmla="*/ 3604624 w 3672300"/>
                  <a:gd name="connsiteY75" fmla="*/ 3701686 h 3990974"/>
                  <a:gd name="connsiteX76" fmla="*/ 3652520 w 3672300"/>
                  <a:gd name="connsiteY76" fmla="*/ 3737610 h 3990974"/>
                  <a:gd name="connsiteX77" fmla="*/ 3629660 w 3672300"/>
                  <a:gd name="connsiteY77" fmla="*/ 3790950 h 3990974"/>
                  <a:gd name="connsiteX78" fmla="*/ 3669164 w 3672300"/>
                  <a:gd name="connsiteY78" fmla="*/ 3875602 h 3990974"/>
                  <a:gd name="connsiteX79" fmla="*/ 3671272 w 3672300"/>
                  <a:gd name="connsiteY79" fmla="*/ 3871914 h 3990974"/>
                  <a:gd name="connsiteX80" fmla="*/ 3672300 w 3672300"/>
                  <a:gd name="connsiteY80" fmla="*/ 3873972 h 3990974"/>
                  <a:gd name="connsiteX81" fmla="*/ 3616324 w 3672300"/>
                  <a:gd name="connsiteY81" fmla="*/ 3971926 h 3990974"/>
                  <a:gd name="connsiteX82" fmla="*/ 3568700 w 3672300"/>
                  <a:gd name="connsiteY82" fmla="*/ 3976688 h 3990974"/>
                  <a:gd name="connsiteX83" fmla="*/ 3540124 w 3672300"/>
                  <a:gd name="connsiteY83" fmla="*/ 3962400 h 3990974"/>
                  <a:gd name="connsiteX84" fmla="*/ 3468688 w 3672300"/>
                  <a:gd name="connsiteY84" fmla="*/ 3957638 h 3990974"/>
                  <a:gd name="connsiteX85" fmla="*/ 3444876 w 3672300"/>
                  <a:gd name="connsiteY85" fmla="*/ 3876674 h 3990974"/>
                  <a:gd name="connsiteX86" fmla="*/ 3387724 w 3672300"/>
                  <a:gd name="connsiteY86" fmla="*/ 3862388 h 3990974"/>
                  <a:gd name="connsiteX87" fmla="*/ 3297238 w 3672300"/>
                  <a:gd name="connsiteY87" fmla="*/ 3871914 h 3990974"/>
                  <a:gd name="connsiteX88" fmla="*/ 3249612 w 3672300"/>
                  <a:gd name="connsiteY88" fmla="*/ 3838574 h 3990974"/>
                  <a:gd name="connsiteX89" fmla="*/ 3178176 w 3672300"/>
                  <a:gd name="connsiteY89" fmla="*/ 3976688 h 3990974"/>
                  <a:gd name="connsiteX90" fmla="*/ 3011488 w 3672300"/>
                  <a:gd name="connsiteY90" fmla="*/ 3990974 h 3990974"/>
                  <a:gd name="connsiteX91" fmla="*/ 2930524 w 3672300"/>
                  <a:gd name="connsiteY91" fmla="*/ 3948114 h 3990974"/>
                  <a:gd name="connsiteX92" fmla="*/ 2759076 w 3672300"/>
                  <a:gd name="connsiteY92" fmla="*/ 3905250 h 3990974"/>
                  <a:gd name="connsiteX93" fmla="*/ 2744788 w 3672300"/>
                  <a:gd name="connsiteY93" fmla="*/ 3852862 h 3990974"/>
                  <a:gd name="connsiteX94" fmla="*/ 2711450 w 3672300"/>
                  <a:gd name="connsiteY94" fmla="*/ 3829050 h 3990974"/>
                  <a:gd name="connsiteX95" fmla="*/ 2679384 w 3672300"/>
                  <a:gd name="connsiteY95" fmla="*/ 3737436 h 3990974"/>
                  <a:gd name="connsiteX96" fmla="*/ 2763836 w 3672300"/>
                  <a:gd name="connsiteY96" fmla="*/ 3633788 h 3990974"/>
                  <a:gd name="connsiteX97" fmla="*/ 2620964 w 3672300"/>
                  <a:gd name="connsiteY97" fmla="*/ 3471862 h 3990974"/>
                  <a:gd name="connsiteX98" fmla="*/ 2573336 w 3672300"/>
                  <a:gd name="connsiteY98" fmla="*/ 3457574 h 3990974"/>
                  <a:gd name="connsiteX99" fmla="*/ 2573336 w 3672300"/>
                  <a:gd name="connsiteY99" fmla="*/ 3414714 h 3990974"/>
                  <a:gd name="connsiteX100" fmla="*/ 2535236 w 3672300"/>
                  <a:gd name="connsiteY100" fmla="*/ 3390900 h 3990974"/>
                  <a:gd name="connsiteX101" fmla="*/ 2544764 w 3672300"/>
                  <a:gd name="connsiteY101" fmla="*/ 3309938 h 3990974"/>
                  <a:gd name="connsiteX102" fmla="*/ 2444748 w 3672300"/>
                  <a:gd name="connsiteY102" fmla="*/ 3224214 h 3990974"/>
                  <a:gd name="connsiteX103" fmla="*/ 2444748 w 3672300"/>
                  <a:gd name="connsiteY103" fmla="*/ 3190874 h 3990974"/>
                  <a:gd name="connsiteX104" fmla="*/ 2411412 w 3672300"/>
                  <a:gd name="connsiteY104" fmla="*/ 3152774 h 3990974"/>
                  <a:gd name="connsiteX105" fmla="*/ 2297112 w 3672300"/>
                  <a:gd name="connsiteY105" fmla="*/ 3167062 h 3990974"/>
                  <a:gd name="connsiteX106" fmla="*/ 2349500 w 3672300"/>
                  <a:gd name="connsiteY106" fmla="*/ 3033714 h 3990974"/>
                  <a:gd name="connsiteX107" fmla="*/ 2297112 w 3672300"/>
                  <a:gd name="connsiteY107" fmla="*/ 3009900 h 3990974"/>
                  <a:gd name="connsiteX108" fmla="*/ 2263776 w 3672300"/>
                  <a:gd name="connsiteY108" fmla="*/ 3033714 h 3990974"/>
                  <a:gd name="connsiteX109" fmla="*/ 2230436 w 3672300"/>
                  <a:gd name="connsiteY109" fmla="*/ 3000374 h 3990974"/>
                  <a:gd name="connsiteX110" fmla="*/ 2192336 w 3672300"/>
                  <a:gd name="connsiteY110" fmla="*/ 3038474 h 3990974"/>
                  <a:gd name="connsiteX111" fmla="*/ 2206624 w 3672300"/>
                  <a:gd name="connsiteY111" fmla="*/ 3086100 h 3990974"/>
                  <a:gd name="connsiteX112" fmla="*/ 2168524 w 3672300"/>
                  <a:gd name="connsiteY112" fmla="*/ 3095626 h 3990974"/>
                  <a:gd name="connsiteX113" fmla="*/ 2178048 w 3672300"/>
                  <a:gd name="connsiteY113" fmla="*/ 3138488 h 3990974"/>
                  <a:gd name="connsiteX114" fmla="*/ 2235200 w 3672300"/>
                  <a:gd name="connsiteY114" fmla="*/ 3148014 h 3990974"/>
                  <a:gd name="connsiteX115" fmla="*/ 2220912 w 3672300"/>
                  <a:gd name="connsiteY115" fmla="*/ 3214688 h 3990974"/>
                  <a:gd name="connsiteX116" fmla="*/ 2125664 w 3672300"/>
                  <a:gd name="connsiteY116" fmla="*/ 3200400 h 3990974"/>
                  <a:gd name="connsiteX117" fmla="*/ 2020888 w 3672300"/>
                  <a:gd name="connsiteY117" fmla="*/ 3128962 h 3990974"/>
                  <a:gd name="connsiteX118" fmla="*/ 1939924 w 3672300"/>
                  <a:gd name="connsiteY118" fmla="*/ 3105150 h 3990974"/>
                  <a:gd name="connsiteX119" fmla="*/ 1968500 w 3672300"/>
                  <a:gd name="connsiteY119" fmla="*/ 2952750 h 3990974"/>
                  <a:gd name="connsiteX120" fmla="*/ 1797048 w 3672300"/>
                  <a:gd name="connsiteY120" fmla="*/ 2867026 h 3990974"/>
                  <a:gd name="connsiteX121" fmla="*/ 1754188 w 3672300"/>
                  <a:gd name="connsiteY121" fmla="*/ 2881314 h 3990974"/>
                  <a:gd name="connsiteX122" fmla="*/ 1730376 w 3672300"/>
                  <a:gd name="connsiteY122" fmla="*/ 2862262 h 3990974"/>
                  <a:gd name="connsiteX123" fmla="*/ 1654176 w 3672300"/>
                  <a:gd name="connsiteY123" fmla="*/ 2867026 h 3990974"/>
                  <a:gd name="connsiteX124" fmla="*/ 1611312 w 3672300"/>
                  <a:gd name="connsiteY124" fmla="*/ 2833688 h 3990974"/>
                  <a:gd name="connsiteX125" fmla="*/ 1630364 w 3672300"/>
                  <a:gd name="connsiteY125" fmla="*/ 2800350 h 3990974"/>
                  <a:gd name="connsiteX126" fmla="*/ 1616076 w 3672300"/>
                  <a:gd name="connsiteY126" fmla="*/ 2724150 h 3990974"/>
                  <a:gd name="connsiteX127" fmla="*/ 1584848 w 3672300"/>
                  <a:gd name="connsiteY127" fmla="*/ 2711932 h 3990974"/>
                  <a:gd name="connsiteX128" fmla="*/ 1587500 w 3672300"/>
                  <a:gd name="connsiteY128" fmla="*/ 2711450 h 3990974"/>
                  <a:gd name="connsiteX129" fmla="*/ 1682750 w 3672300"/>
                  <a:gd name="connsiteY129" fmla="*/ 2590800 h 3990974"/>
                  <a:gd name="connsiteX130" fmla="*/ 1651000 w 3672300"/>
                  <a:gd name="connsiteY130" fmla="*/ 2489200 h 3990974"/>
                  <a:gd name="connsiteX131" fmla="*/ 1670050 w 3672300"/>
                  <a:gd name="connsiteY131" fmla="*/ 2419350 h 3990974"/>
                  <a:gd name="connsiteX132" fmla="*/ 1492250 w 3672300"/>
                  <a:gd name="connsiteY132" fmla="*/ 2393950 h 3990974"/>
                  <a:gd name="connsiteX133" fmla="*/ 1454150 w 3672300"/>
                  <a:gd name="connsiteY133" fmla="*/ 2343150 h 3990974"/>
                  <a:gd name="connsiteX134" fmla="*/ 1365250 w 3672300"/>
                  <a:gd name="connsiteY134" fmla="*/ 2368550 h 3990974"/>
                  <a:gd name="connsiteX135" fmla="*/ 1301750 w 3672300"/>
                  <a:gd name="connsiteY135" fmla="*/ 2349500 h 3990974"/>
                  <a:gd name="connsiteX136" fmla="*/ 1365250 w 3672300"/>
                  <a:gd name="connsiteY136" fmla="*/ 2286000 h 3990974"/>
                  <a:gd name="connsiteX137" fmla="*/ 1276350 w 3672300"/>
                  <a:gd name="connsiteY137" fmla="*/ 2241550 h 3990974"/>
                  <a:gd name="connsiteX138" fmla="*/ 1168400 w 3672300"/>
                  <a:gd name="connsiteY138" fmla="*/ 2247900 h 3990974"/>
                  <a:gd name="connsiteX139" fmla="*/ 1149350 w 3672300"/>
                  <a:gd name="connsiteY139" fmla="*/ 2286000 h 3990974"/>
                  <a:gd name="connsiteX140" fmla="*/ 1104900 w 3672300"/>
                  <a:gd name="connsiteY140" fmla="*/ 2298700 h 3990974"/>
                  <a:gd name="connsiteX141" fmla="*/ 1035050 w 3672300"/>
                  <a:gd name="connsiteY141" fmla="*/ 2228850 h 3990974"/>
                  <a:gd name="connsiteX142" fmla="*/ 1073150 w 3672300"/>
                  <a:gd name="connsiteY142" fmla="*/ 2139950 h 3990974"/>
                  <a:gd name="connsiteX143" fmla="*/ 1022350 w 3672300"/>
                  <a:gd name="connsiteY143" fmla="*/ 2095500 h 3990974"/>
                  <a:gd name="connsiteX144" fmla="*/ 914400 w 3672300"/>
                  <a:gd name="connsiteY144" fmla="*/ 2057400 h 3990974"/>
                  <a:gd name="connsiteX145" fmla="*/ 965200 w 3672300"/>
                  <a:gd name="connsiteY145" fmla="*/ 2006600 h 3990974"/>
                  <a:gd name="connsiteX146" fmla="*/ 946150 w 3672300"/>
                  <a:gd name="connsiteY146" fmla="*/ 1930400 h 3990974"/>
                  <a:gd name="connsiteX147" fmla="*/ 800100 w 3672300"/>
                  <a:gd name="connsiteY147" fmla="*/ 1930400 h 3990974"/>
                  <a:gd name="connsiteX148" fmla="*/ 692150 w 3672300"/>
                  <a:gd name="connsiteY148" fmla="*/ 1993900 h 3990974"/>
                  <a:gd name="connsiteX149" fmla="*/ 615950 w 3672300"/>
                  <a:gd name="connsiteY149" fmla="*/ 1911350 h 3990974"/>
                  <a:gd name="connsiteX150" fmla="*/ 514350 w 3672300"/>
                  <a:gd name="connsiteY150" fmla="*/ 1911350 h 3990974"/>
                  <a:gd name="connsiteX151" fmla="*/ 482600 w 3672300"/>
                  <a:gd name="connsiteY151" fmla="*/ 1847850 h 3990974"/>
                  <a:gd name="connsiteX152" fmla="*/ 222250 w 3672300"/>
                  <a:gd name="connsiteY152" fmla="*/ 1746250 h 3990974"/>
                  <a:gd name="connsiteX153" fmla="*/ 228600 w 3672300"/>
                  <a:gd name="connsiteY153" fmla="*/ 1644650 h 3990974"/>
                  <a:gd name="connsiteX154" fmla="*/ 190500 w 3672300"/>
                  <a:gd name="connsiteY154" fmla="*/ 1612900 h 3990974"/>
                  <a:gd name="connsiteX155" fmla="*/ 222250 w 3672300"/>
                  <a:gd name="connsiteY155" fmla="*/ 1574800 h 3990974"/>
                  <a:gd name="connsiteX156" fmla="*/ 234950 w 3672300"/>
                  <a:gd name="connsiteY156" fmla="*/ 1403350 h 3990974"/>
                  <a:gd name="connsiteX157" fmla="*/ 279400 w 3672300"/>
                  <a:gd name="connsiteY157" fmla="*/ 1352550 h 3990974"/>
                  <a:gd name="connsiteX158" fmla="*/ 419100 w 3672300"/>
                  <a:gd name="connsiteY158" fmla="*/ 1435100 h 3990974"/>
                  <a:gd name="connsiteX159" fmla="*/ 438150 w 3672300"/>
                  <a:gd name="connsiteY159" fmla="*/ 1466850 h 3990974"/>
                  <a:gd name="connsiteX160" fmla="*/ 539750 w 3672300"/>
                  <a:gd name="connsiteY160" fmla="*/ 1384300 h 3990974"/>
                  <a:gd name="connsiteX161" fmla="*/ 609600 w 3672300"/>
                  <a:gd name="connsiteY161" fmla="*/ 1384300 h 3990974"/>
                  <a:gd name="connsiteX162" fmla="*/ 628650 w 3672300"/>
                  <a:gd name="connsiteY162" fmla="*/ 1219200 h 3990974"/>
                  <a:gd name="connsiteX163" fmla="*/ 571500 w 3672300"/>
                  <a:gd name="connsiteY163" fmla="*/ 1136650 h 3990974"/>
                  <a:gd name="connsiteX164" fmla="*/ 546100 w 3672300"/>
                  <a:gd name="connsiteY164" fmla="*/ 1028700 h 3990974"/>
                  <a:gd name="connsiteX165" fmla="*/ 596900 w 3672300"/>
                  <a:gd name="connsiteY165" fmla="*/ 977900 h 3990974"/>
                  <a:gd name="connsiteX166" fmla="*/ 552450 w 3672300"/>
                  <a:gd name="connsiteY166" fmla="*/ 889000 h 3990974"/>
                  <a:gd name="connsiteX167" fmla="*/ 457200 w 3672300"/>
                  <a:gd name="connsiteY167" fmla="*/ 895350 h 3990974"/>
                  <a:gd name="connsiteX168" fmla="*/ 241300 w 3672300"/>
                  <a:gd name="connsiteY168" fmla="*/ 1009650 h 3990974"/>
                  <a:gd name="connsiteX169" fmla="*/ 196850 w 3672300"/>
                  <a:gd name="connsiteY169" fmla="*/ 965200 h 3990974"/>
                  <a:gd name="connsiteX170" fmla="*/ 203200 w 3672300"/>
                  <a:gd name="connsiteY170" fmla="*/ 889000 h 3990974"/>
                  <a:gd name="connsiteX171" fmla="*/ 0 w 3672300"/>
                  <a:gd name="connsiteY171" fmla="*/ 685800 h 3990974"/>
                  <a:gd name="connsiteX172" fmla="*/ 76200 w 3672300"/>
                  <a:gd name="connsiteY172" fmla="*/ 584200 h 3990974"/>
                  <a:gd name="connsiteX173" fmla="*/ 33630 w 3672300"/>
                  <a:gd name="connsiteY173" fmla="*/ 444330 h 3990974"/>
                  <a:gd name="connsiteX174" fmla="*/ 101600 w 3672300"/>
                  <a:gd name="connsiteY174" fmla="*/ 438150 h 3990974"/>
                  <a:gd name="connsiteX175" fmla="*/ 177800 w 3672300"/>
                  <a:gd name="connsiteY175" fmla="*/ 488950 h 3990974"/>
                  <a:gd name="connsiteX176" fmla="*/ 368300 w 3672300"/>
                  <a:gd name="connsiteY176" fmla="*/ 425450 h 3990974"/>
                  <a:gd name="connsiteX177" fmla="*/ 406400 w 3672300"/>
                  <a:gd name="connsiteY177" fmla="*/ 317500 h 3990974"/>
                  <a:gd name="connsiteX178" fmla="*/ 539750 w 3672300"/>
                  <a:gd name="connsiteY178" fmla="*/ 311150 h 3990974"/>
                  <a:gd name="connsiteX179" fmla="*/ 571500 w 3672300"/>
                  <a:gd name="connsiteY179" fmla="*/ 292100 h 3990974"/>
                  <a:gd name="connsiteX180" fmla="*/ 666750 w 3672300"/>
                  <a:gd name="connsiteY180" fmla="*/ 241300 h 3990974"/>
                  <a:gd name="connsiteX181" fmla="*/ 723900 w 3672300"/>
                  <a:gd name="connsiteY181" fmla="*/ 184150 h 3990974"/>
                  <a:gd name="connsiteX182" fmla="*/ 730250 w 3672300"/>
                  <a:gd name="connsiteY182" fmla="*/ 133350 h 3990974"/>
                  <a:gd name="connsiteX183" fmla="*/ 857250 w 3672300"/>
                  <a:gd name="connsiteY183" fmla="*/ 82550 h 3990974"/>
                  <a:gd name="connsiteX184" fmla="*/ 984250 w 3672300"/>
                  <a:gd name="connsiteY184" fmla="*/ 57150 h 3990974"/>
                  <a:gd name="connsiteX185" fmla="*/ 1073150 w 3672300"/>
                  <a:gd name="connsiteY185" fmla="*/ 19050 h 399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</a:cxnLst>
                <a:rect l="l" t="t" r="r" b="b"/>
                <a:pathLst>
                  <a:path w="3672300" h="3990974">
                    <a:moveTo>
                      <a:pt x="1162050" y="0"/>
                    </a:moveTo>
                    <a:lnTo>
                      <a:pt x="1346200" y="177800"/>
                    </a:lnTo>
                    <a:lnTo>
                      <a:pt x="1339850" y="215900"/>
                    </a:lnTo>
                    <a:lnTo>
                      <a:pt x="1403350" y="292100"/>
                    </a:lnTo>
                    <a:lnTo>
                      <a:pt x="1371600" y="374650"/>
                    </a:lnTo>
                    <a:lnTo>
                      <a:pt x="1257300" y="425450"/>
                    </a:lnTo>
                    <a:lnTo>
                      <a:pt x="1231900" y="457200"/>
                    </a:lnTo>
                    <a:lnTo>
                      <a:pt x="1212850" y="520700"/>
                    </a:lnTo>
                    <a:lnTo>
                      <a:pt x="1219200" y="546100"/>
                    </a:lnTo>
                    <a:lnTo>
                      <a:pt x="1073150" y="723900"/>
                    </a:lnTo>
                    <a:lnTo>
                      <a:pt x="1028700" y="762000"/>
                    </a:lnTo>
                    <a:lnTo>
                      <a:pt x="1035050" y="869950"/>
                    </a:lnTo>
                    <a:lnTo>
                      <a:pt x="1073150" y="869950"/>
                    </a:lnTo>
                    <a:lnTo>
                      <a:pt x="1085850" y="812800"/>
                    </a:lnTo>
                    <a:lnTo>
                      <a:pt x="1143000" y="787400"/>
                    </a:lnTo>
                    <a:lnTo>
                      <a:pt x="1143000" y="730250"/>
                    </a:lnTo>
                    <a:lnTo>
                      <a:pt x="1231900" y="679450"/>
                    </a:lnTo>
                    <a:lnTo>
                      <a:pt x="1231900" y="736600"/>
                    </a:lnTo>
                    <a:lnTo>
                      <a:pt x="1276350" y="793750"/>
                    </a:lnTo>
                    <a:lnTo>
                      <a:pt x="1263650" y="838200"/>
                    </a:lnTo>
                    <a:lnTo>
                      <a:pt x="1193800" y="819150"/>
                    </a:lnTo>
                    <a:lnTo>
                      <a:pt x="1181100" y="857250"/>
                    </a:lnTo>
                    <a:lnTo>
                      <a:pt x="1219200" y="895350"/>
                    </a:lnTo>
                    <a:lnTo>
                      <a:pt x="1276350" y="895350"/>
                    </a:lnTo>
                    <a:lnTo>
                      <a:pt x="1333500" y="971550"/>
                    </a:lnTo>
                    <a:lnTo>
                      <a:pt x="1428750" y="971550"/>
                    </a:lnTo>
                    <a:lnTo>
                      <a:pt x="1460500" y="958850"/>
                    </a:lnTo>
                    <a:lnTo>
                      <a:pt x="1466850" y="1009650"/>
                    </a:lnTo>
                    <a:lnTo>
                      <a:pt x="1428750" y="1174750"/>
                    </a:lnTo>
                    <a:lnTo>
                      <a:pt x="1485900" y="1143000"/>
                    </a:lnTo>
                    <a:lnTo>
                      <a:pt x="1517650" y="1060450"/>
                    </a:lnTo>
                    <a:lnTo>
                      <a:pt x="1644650" y="1092200"/>
                    </a:lnTo>
                    <a:lnTo>
                      <a:pt x="1657350" y="1041400"/>
                    </a:lnTo>
                    <a:lnTo>
                      <a:pt x="1530350" y="990600"/>
                    </a:lnTo>
                    <a:lnTo>
                      <a:pt x="1511300" y="895350"/>
                    </a:lnTo>
                    <a:lnTo>
                      <a:pt x="1765300" y="762000"/>
                    </a:lnTo>
                    <a:lnTo>
                      <a:pt x="1809750" y="717550"/>
                    </a:lnTo>
                    <a:lnTo>
                      <a:pt x="1841500" y="755650"/>
                    </a:lnTo>
                    <a:lnTo>
                      <a:pt x="1930400" y="806450"/>
                    </a:lnTo>
                    <a:lnTo>
                      <a:pt x="1931006" y="830068"/>
                    </a:lnTo>
                    <a:lnTo>
                      <a:pt x="1831340" y="956310"/>
                    </a:lnTo>
                    <a:lnTo>
                      <a:pt x="1877060" y="1055370"/>
                    </a:lnTo>
                    <a:lnTo>
                      <a:pt x="1861820" y="1177290"/>
                    </a:lnTo>
                    <a:lnTo>
                      <a:pt x="2044700" y="1337310"/>
                    </a:lnTo>
                    <a:lnTo>
                      <a:pt x="2059940" y="1489710"/>
                    </a:lnTo>
                    <a:lnTo>
                      <a:pt x="2341880" y="1527810"/>
                    </a:lnTo>
                    <a:lnTo>
                      <a:pt x="2524760" y="1581150"/>
                    </a:lnTo>
                    <a:lnTo>
                      <a:pt x="2593340" y="1619250"/>
                    </a:lnTo>
                    <a:lnTo>
                      <a:pt x="2646680" y="1588770"/>
                    </a:lnTo>
                    <a:lnTo>
                      <a:pt x="2722880" y="1565910"/>
                    </a:lnTo>
                    <a:lnTo>
                      <a:pt x="2799080" y="1604010"/>
                    </a:lnTo>
                    <a:lnTo>
                      <a:pt x="2805574" y="1598006"/>
                    </a:lnTo>
                    <a:lnTo>
                      <a:pt x="2806700" y="1604010"/>
                    </a:lnTo>
                    <a:lnTo>
                      <a:pt x="2951480" y="1764030"/>
                    </a:lnTo>
                    <a:lnTo>
                      <a:pt x="2989580" y="1870710"/>
                    </a:lnTo>
                    <a:lnTo>
                      <a:pt x="3103880" y="1863090"/>
                    </a:lnTo>
                    <a:lnTo>
                      <a:pt x="2989580" y="2099310"/>
                    </a:lnTo>
                    <a:lnTo>
                      <a:pt x="3088640" y="2343150"/>
                    </a:lnTo>
                    <a:lnTo>
                      <a:pt x="3020060" y="2686050"/>
                    </a:lnTo>
                    <a:lnTo>
                      <a:pt x="2966720" y="2731770"/>
                    </a:lnTo>
                    <a:lnTo>
                      <a:pt x="3035300" y="2868930"/>
                    </a:lnTo>
                    <a:lnTo>
                      <a:pt x="3004820" y="2937510"/>
                    </a:lnTo>
                    <a:lnTo>
                      <a:pt x="3058160" y="2960370"/>
                    </a:lnTo>
                    <a:lnTo>
                      <a:pt x="3088640" y="3028950"/>
                    </a:lnTo>
                    <a:lnTo>
                      <a:pt x="3149600" y="3097530"/>
                    </a:lnTo>
                    <a:lnTo>
                      <a:pt x="3111500" y="3303270"/>
                    </a:lnTo>
                    <a:lnTo>
                      <a:pt x="3202940" y="3371850"/>
                    </a:lnTo>
                    <a:lnTo>
                      <a:pt x="3324860" y="3326130"/>
                    </a:lnTo>
                    <a:lnTo>
                      <a:pt x="3332480" y="3425190"/>
                    </a:lnTo>
                    <a:lnTo>
                      <a:pt x="3431540" y="3463290"/>
                    </a:lnTo>
                    <a:lnTo>
                      <a:pt x="3538220" y="3501390"/>
                    </a:lnTo>
                    <a:lnTo>
                      <a:pt x="3538220" y="3547110"/>
                    </a:lnTo>
                    <a:lnTo>
                      <a:pt x="3583940" y="3577590"/>
                    </a:lnTo>
                    <a:lnTo>
                      <a:pt x="3553460" y="3623310"/>
                    </a:lnTo>
                    <a:lnTo>
                      <a:pt x="3591560" y="3707130"/>
                    </a:lnTo>
                    <a:lnTo>
                      <a:pt x="3604624" y="3701686"/>
                    </a:lnTo>
                    <a:lnTo>
                      <a:pt x="3652520" y="3737610"/>
                    </a:lnTo>
                    <a:lnTo>
                      <a:pt x="3629660" y="3790950"/>
                    </a:lnTo>
                    <a:lnTo>
                      <a:pt x="3669164" y="3875602"/>
                    </a:lnTo>
                    <a:lnTo>
                      <a:pt x="3671272" y="3871914"/>
                    </a:lnTo>
                    <a:lnTo>
                      <a:pt x="3672300" y="3873972"/>
                    </a:lnTo>
                    <a:lnTo>
                      <a:pt x="3616324" y="3971926"/>
                    </a:lnTo>
                    <a:lnTo>
                      <a:pt x="3568700" y="3976688"/>
                    </a:lnTo>
                    <a:lnTo>
                      <a:pt x="3540124" y="3962400"/>
                    </a:lnTo>
                    <a:lnTo>
                      <a:pt x="3468688" y="3957638"/>
                    </a:lnTo>
                    <a:lnTo>
                      <a:pt x="3444876" y="3876674"/>
                    </a:lnTo>
                    <a:lnTo>
                      <a:pt x="3387724" y="3862388"/>
                    </a:lnTo>
                    <a:lnTo>
                      <a:pt x="3297238" y="3871914"/>
                    </a:lnTo>
                    <a:lnTo>
                      <a:pt x="3249612" y="3838574"/>
                    </a:lnTo>
                    <a:lnTo>
                      <a:pt x="3178176" y="3976688"/>
                    </a:lnTo>
                    <a:lnTo>
                      <a:pt x="3011488" y="3990974"/>
                    </a:lnTo>
                    <a:lnTo>
                      <a:pt x="2930524" y="3948114"/>
                    </a:lnTo>
                    <a:lnTo>
                      <a:pt x="2759076" y="3905250"/>
                    </a:lnTo>
                    <a:lnTo>
                      <a:pt x="2744788" y="3852862"/>
                    </a:lnTo>
                    <a:lnTo>
                      <a:pt x="2711450" y="3829050"/>
                    </a:lnTo>
                    <a:lnTo>
                      <a:pt x="2679384" y="3737436"/>
                    </a:lnTo>
                    <a:lnTo>
                      <a:pt x="2763836" y="3633788"/>
                    </a:lnTo>
                    <a:lnTo>
                      <a:pt x="2620964" y="3471862"/>
                    </a:lnTo>
                    <a:lnTo>
                      <a:pt x="2573336" y="3457574"/>
                    </a:lnTo>
                    <a:lnTo>
                      <a:pt x="2573336" y="3414714"/>
                    </a:lnTo>
                    <a:lnTo>
                      <a:pt x="2535236" y="3390900"/>
                    </a:lnTo>
                    <a:lnTo>
                      <a:pt x="2544764" y="3309938"/>
                    </a:lnTo>
                    <a:lnTo>
                      <a:pt x="2444748" y="3224214"/>
                    </a:lnTo>
                    <a:lnTo>
                      <a:pt x="2444748" y="3190874"/>
                    </a:lnTo>
                    <a:lnTo>
                      <a:pt x="2411412" y="3152774"/>
                    </a:lnTo>
                    <a:lnTo>
                      <a:pt x="2297112" y="3167062"/>
                    </a:lnTo>
                    <a:lnTo>
                      <a:pt x="2349500" y="3033714"/>
                    </a:lnTo>
                    <a:lnTo>
                      <a:pt x="2297112" y="3009900"/>
                    </a:lnTo>
                    <a:lnTo>
                      <a:pt x="2263776" y="3033714"/>
                    </a:lnTo>
                    <a:lnTo>
                      <a:pt x="2230436" y="3000374"/>
                    </a:lnTo>
                    <a:lnTo>
                      <a:pt x="2192336" y="3038474"/>
                    </a:lnTo>
                    <a:lnTo>
                      <a:pt x="2206624" y="3086100"/>
                    </a:lnTo>
                    <a:lnTo>
                      <a:pt x="2168524" y="3095626"/>
                    </a:lnTo>
                    <a:lnTo>
                      <a:pt x="2178048" y="3138488"/>
                    </a:lnTo>
                    <a:lnTo>
                      <a:pt x="2235200" y="3148014"/>
                    </a:lnTo>
                    <a:lnTo>
                      <a:pt x="2220912" y="3214688"/>
                    </a:lnTo>
                    <a:lnTo>
                      <a:pt x="2125664" y="3200400"/>
                    </a:lnTo>
                    <a:lnTo>
                      <a:pt x="2020888" y="3128962"/>
                    </a:lnTo>
                    <a:lnTo>
                      <a:pt x="1939924" y="3105150"/>
                    </a:lnTo>
                    <a:lnTo>
                      <a:pt x="1968500" y="2952750"/>
                    </a:lnTo>
                    <a:lnTo>
                      <a:pt x="1797048" y="2867026"/>
                    </a:lnTo>
                    <a:lnTo>
                      <a:pt x="1754188" y="2881314"/>
                    </a:lnTo>
                    <a:lnTo>
                      <a:pt x="1730376" y="2862262"/>
                    </a:lnTo>
                    <a:lnTo>
                      <a:pt x="1654176" y="2867026"/>
                    </a:lnTo>
                    <a:lnTo>
                      <a:pt x="1611312" y="2833688"/>
                    </a:lnTo>
                    <a:lnTo>
                      <a:pt x="1630364" y="2800350"/>
                    </a:lnTo>
                    <a:lnTo>
                      <a:pt x="1616076" y="2724150"/>
                    </a:lnTo>
                    <a:lnTo>
                      <a:pt x="1584848" y="2711932"/>
                    </a:lnTo>
                    <a:lnTo>
                      <a:pt x="1587500" y="2711450"/>
                    </a:lnTo>
                    <a:lnTo>
                      <a:pt x="1682750" y="2590800"/>
                    </a:lnTo>
                    <a:lnTo>
                      <a:pt x="1651000" y="2489200"/>
                    </a:lnTo>
                    <a:lnTo>
                      <a:pt x="1670050" y="2419350"/>
                    </a:lnTo>
                    <a:lnTo>
                      <a:pt x="1492250" y="2393950"/>
                    </a:lnTo>
                    <a:lnTo>
                      <a:pt x="1454150" y="2343150"/>
                    </a:lnTo>
                    <a:lnTo>
                      <a:pt x="1365250" y="2368550"/>
                    </a:lnTo>
                    <a:lnTo>
                      <a:pt x="1301750" y="2349500"/>
                    </a:lnTo>
                    <a:lnTo>
                      <a:pt x="1365250" y="2286000"/>
                    </a:lnTo>
                    <a:lnTo>
                      <a:pt x="1276350" y="2241550"/>
                    </a:lnTo>
                    <a:lnTo>
                      <a:pt x="1168400" y="2247900"/>
                    </a:lnTo>
                    <a:lnTo>
                      <a:pt x="1149350" y="2286000"/>
                    </a:lnTo>
                    <a:lnTo>
                      <a:pt x="1104900" y="2298700"/>
                    </a:lnTo>
                    <a:lnTo>
                      <a:pt x="1035050" y="2228850"/>
                    </a:lnTo>
                    <a:lnTo>
                      <a:pt x="1073150" y="2139950"/>
                    </a:lnTo>
                    <a:lnTo>
                      <a:pt x="1022350" y="2095500"/>
                    </a:lnTo>
                    <a:lnTo>
                      <a:pt x="914400" y="2057400"/>
                    </a:lnTo>
                    <a:lnTo>
                      <a:pt x="965200" y="2006600"/>
                    </a:lnTo>
                    <a:lnTo>
                      <a:pt x="946150" y="1930400"/>
                    </a:lnTo>
                    <a:lnTo>
                      <a:pt x="800100" y="1930400"/>
                    </a:lnTo>
                    <a:lnTo>
                      <a:pt x="692150" y="1993900"/>
                    </a:lnTo>
                    <a:lnTo>
                      <a:pt x="615950" y="1911350"/>
                    </a:lnTo>
                    <a:lnTo>
                      <a:pt x="514350" y="1911350"/>
                    </a:lnTo>
                    <a:lnTo>
                      <a:pt x="482600" y="1847850"/>
                    </a:lnTo>
                    <a:lnTo>
                      <a:pt x="222250" y="1746250"/>
                    </a:lnTo>
                    <a:lnTo>
                      <a:pt x="228600" y="1644650"/>
                    </a:lnTo>
                    <a:lnTo>
                      <a:pt x="190500" y="1612900"/>
                    </a:lnTo>
                    <a:lnTo>
                      <a:pt x="222250" y="1574800"/>
                    </a:lnTo>
                    <a:lnTo>
                      <a:pt x="234950" y="1403350"/>
                    </a:lnTo>
                    <a:lnTo>
                      <a:pt x="279400" y="1352550"/>
                    </a:lnTo>
                    <a:lnTo>
                      <a:pt x="419100" y="1435100"/>
                    </a:lnTo>
                    <a:lnTo>
                      <a:pt x="438150" y="1466850"/>
                    </a:lnTo>
                    <a:lnTo>
                      <a:pt x="539750" y="1384300"/>
                    </a:lnTo>
                    <a:lnTo>
                      <a:pt x="609600" y="1384300"/>
                    </a:lnTo>
                    <a:lnTo>
                      <a:pt x="628650" y="1219200"/>
                    </a:lnTo>
                    <a:lnTo>
                      <a:pt x="571500" y="1136650"/>
                    </a:lnTo>
                    <a:lnTo>
                      <a:pt x="546100" y="1028700"/>
                    </a:lnTo>
                    <a:lnTo>
                      <a:pt x="596900" y="977900"/>
                    </a:lnTo>
                    <a:lnTo>
                      <a:pt x="552450" y="889000"/>
                    </a:lnTo>
                    <a:lnTo>
                      <a:pt x="457200" y="895350"/>
                    </a:lnTo>
                    <a:lnTo>
                      <a:pt x="241300" y="1009650"/>
                    </a:lnTo>
                    <a:lnTo>
                      <a:pt x="196850" y="965200"/>
                    </a:lnTo>
                    <a:lnTo>
                      <a:pt x="203200" y="889000"/>
                    </a:lnTo>
                    <a:lnTo>
                      <a:pt x="0" y="685800"/>
                    </a:lnTo>
                    <a:lnTo>
                      <a:pt x="76200" y="584200"/>
                    </a:lnTo>
                    <a:lnTo>
                      <a:pt x="33630" y="444330"/>
                    </a:lnTo>
                    <a:lnTo>
                      <a:pt x="101600" y="438150"/>
                    </a:lnTo>
                    <a:lnTo>
                      <a:pt x="177800" y="488950"/>
                    </a:lnTo>
                    <a:lnTo>
                      <a:pt x="368300" y="425450"/>
                    </a:lnTo>
                    <a:lnTo>
                      <a:pt x="406400" y="317500"/>
                    </a:lnTo>
                    <a:lnTo>
                      <a:pt x="539750" y="311150"/>
                    </a:lnTo>
                    <a:lnTo>
                      <a:pt x="571500" y="292100"/>
                    </a:lnTo>
                    <a:lnTo>
                      <a:pt x="666750" y="241300"/>
                    </a:lnTo>
                    <a:lnTo>
                      <a:pt x="723900" y="184150"/>
                    </a:lnTo>
                    <a:lnTo>
                      <a:pt x="730250" y="133350"/>
                    </a:lnTo>
                    <a:lnTo>
                      <a:pt x="857250" y="82550"/>
                    </a:lnTo>
                    <a:lnTo>
                      <a:pt x="984250" y="57150"/>
                    </a:lnTo>
                    <a:lnTo>
                      <a:pt x="1073150" y="1905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8AEEA6E1-1DDF-544B-9314-BD959CB1CF6C}"/>
                  </a:ext>
                </a:extLst>
              </p:cNvPr>
              <p:cNvSpPr/>
              <p:nvPr/>
            </p:nvSpPr>
            <p:spPr>
              <a:xfrm>
                <a:off x="2403556" y="849437"/>
                <a:ext cx="970029" cy="550663"/>
              </a:xfrm>
              <a:custGeom>
                <a:avLst/>
                <a:gdLst>
                  <a:gd name="connsiteX0" fmla="*/ 568978 w 970029"/>
                  <a:gd name="connsiteY0" fmla="*/ 0 h 550663"/>
                  <a:gd name="connsiteX1" fmla="*/ 970029 w 970029"/>
                  <a:gd name="connsiteY1" fmla="*/ 0 h 550663"/>
                  <a:gd name="connsiteX2" fmla="*/ 970029 w 970029"/>
                  <a:gd name="connsiteY2" fmla="*/ 46606 h 550663"/>
                  <a:gd name="connsiteX3" fmla="*/ 963416 w 970029"/>
                  <a:gd name="connsiteY3" fmla="*/ 52117 h 550663"/>
                  <a:gd name="connsiteX4" fmla="*/ 949701 w 970029"/>
                  <a:gd name="connsiteY4" fmla="*/ 49374 h 550663"/>
                  <a:gd name="connsiteX5" fmla="*/ 937357 w 970029"/>
                  <a:gd name="connsiteY5" fmla="*/ 52117 h 550663"/>
                  <a:gd name="connsiteX6" fmla="*/ 877010 w 970029"/>
                  <a:gd name="connsiteY6" fmla="*/ 60346 h 550663"/>
                  <a:gd name="connsiteX7" fmla="*/ 866038 w 970029"/>
                  <a:gd name="connsiteY7" fmla="*/ 64461 h 550663"/>
                  <a:gd name="connsiteX8" fmla="*/ 860552 w 970029"/>
                  <a:gd name="connsiteY8" fmla="*/ 87776 h 550663"/>
                  <a:gd name="connsiteX9" fmla="*/ 867409 w 970029"/>
                  <a:gd name="connsiteY9" fmla="*/ 100120 h 550663"/>
                  <a:gd name="connsiteX10" fmla="*/ 875639 w 970029"/>
                  <a:gd name="connsiteY10" fmla="*/ 102863 h 550663"/>
                  <a:gd name="connsiteX11" fmla="*/ 877010 w 970029"/>
                  <a:gd name="connsiteY11" fmla="*/ 115207 h 550663"/>
                  <a:gd name="connsiteX12" fmla="*/ 871524 w 970029"/>
                  <a:gd name="connsiteY12" fmla="*/ 142637 h 550663"/>
                  <a:gd name="connsiteX13" fmla="*/ 867409 w 970029"/>
                  <a:gd name="connsiteY13" fmla="*/ 174182 h 550663"/>
                  <a:gd name="connsiteX14" fmla="*/ 839979 w 970029"/>
                  <a:gd name="connsiteY14" fmla="*/ 205727 h 550663"/>
                  <a:gd name="connsiteX15" fmla="*/ 850951 w 970029"/>
                  <a:gd name="connsiteY15" fmla="*/ 238643 h 550663"/>
                  <a:gd name="connsiteX16" fmla="*/ 866038 w 970029"/>
                  <a:gd name="connsiteY16" fmla="*/ 231786 h 550663"/>
                  <a:gd name="connsiteX17" fmla="*/ 881125 w 970029"/>
                  <a:gd name="connsiteY17" fmla="*/ 252358 h 550663"/>
                  <a:gd name="connsiteX18" fmla="*/ 877010 w 970029"/>
                  <a:gd name="connsiteY18" fmla="*/ 301733 h 550663"/>
                  <a:gd name="connsiteX19" fmla="*/ 886611 w 970029"/>
                  <a:gd name="connsiteY19" fmla="*/ 337392 h 550663"/>
                  <a:gd name="connsiteX20" fmla="*/ 886611 w 970029"/>
                  <a:gd name="connsiteY20" fmla="*/ 349736 h 550663"/>
                  <a:gd name="connsiteX21" fmla="*/ 883868 w 970029"/>
                  <a:gd name="connsiteY21" fmla="*/ 362080 h 550663"/>
                  <a:gd name="connsiteX22" fmla="*/ 885239 w 970029"/>
                  <a:gd name="connsiteY22" fmla="*/ 379909 h 550663"/>
                  <a:gd name="connsiteX23" fmla="*/ 883868 w 970029"/>
                  <a:gd name="connsiteY23" fmla="*/ 397739 h 550663"/>
                  <a:gd name="connsiteX24" fmla="*/ 881816 w 970029"/>
                  <a:gd name="connsiteY24" fmla="*/ 400670 h 550663"/>
                  <a:gd name="connsiteX25" fmla="*/ 867409 w 970029"/>
                  <a:gd name="connsiteY25" fmla="*/ 398653 h 550663"/>
                  <a:gd name="connsiteX26" fmla="*/ 859409 w 970029"/>
                  <a:gd name="connsiteY26" fmla="*/ 399796 h 550663"/>
                  <a:gd name="connsiteX27" fmla="*/ 849123 w 970029"/>
                  <a:gd name="connsiteY27" fmla="*/ 395225 h 550663"/>
                  <a:gd name="connsiteX28" fmla="*/ 843408 w 970029"/>
                  <a:gd name="connsiteY28" fmla="*/ 388367 h 550663"/>
                  <a:gd name="connsiteX29" fmla="*/ 842265 w 970029"/>
                  <a:gd name="connsiteY29" fmla="*/ 368937 h 550663"/>
                  <a:gd name="connsiteX30" fmla="*/ 831978 w 970029"/>
                  <a:gd name="connsiteY30" fmla="*/ 366651 h 550663"/>
                  <a:gd name="connsiteX31" fmla="*/ 822835 w 970029"/>
                  <a:gd name="connsiteY31" fmla="*/ 351793 h 550663"/>
                  <a:gd name="connsiteX32" fmla="*/ 812549 w 970029"/>
                  <a:gd name="connsiteY32" fmla="*/ 339221 h 550663"/>
                  <a:gd name="connsiteX33" fmla="*/ 802263 w 970029"/>
                  <a:gd name="connsiteY33" fmla="*/ 332363 h 550663"/>
                  <a:gd name="connsiteX34" fmla="*/ 796548 w 970029"/>
                  <a:gd name="connsiteY34" fmla="*/ 340364 h 550663"/>
                  <a:gd name="connsiteX35" fmla="*/ 795404 w 970029"/>
                  <a:gd name="connsiteY35" fmla="*/ 362080 h 550663"/>
                  <a:gd name="connsiteX36" fmla="*/ 764546 w 970029"/>
                  <a:gd name="connsiteY36" fmla="*/ 381509 h 550663"/>
                  <a:gd name="connsiteX37" fmla="*/ 734830 w 970029"/>
                  <a:gd name="connsiteY37" fmla="*/ 383795 h 550663"/>
                  <a:gd name="connsiteX38" fmla="*/ 727972 w 970029"/>
                  <a:gd name="connsiteY38" fmla="*/ 389510 h 550663"/>
                  <a:gd name="connsiteX39" fmla="*/ 726829 w 970029"/>
                  <a:gd name="connsiteY39" fmla="*/ 414654 h 550663"/>
                  <a:gd name="connsiteX40" fmla="*/ 735972 w 970029"/>
                  <a:gd name="connsiteY40" fmla="*/ 423798 h 550663"/>
                  <a:gd name="connsiteX41" fmla="*/ 735972 w 970029"/>
                  <a:gd name="connsiteY41" fmla="*/ 447799 h 550663"/>
                  <a:gd name="connsiteX42" fmla="*/ 719972 w 970029"/>
                  <a:gd name="connsiteY42" fmla="*/ 445514 h 550663"/>
                  <a:gd name="connsiteX43" fmla="*/ 708542 w 970029"/>
                  <a:gd name="connsiteY43" fmla="*/ 448942 h 550663"/>
                  <a:gd name="connsiteX44" fmla="*/ 702827 w 970029"/>
                  <a:gd name="connsiteY44" fmla="*/ 455800 h 550663"/>
                  <a:gd name="connsiteX45" fmla="*/ 706257 w 970029"/>
                  <a:gd name="connsiteY45" fmla="*/ 476373 h 550663"/>
                  <a:gd name="connsiteX46" fmla="*/ 703970 w 970029"/>
                  <a:gd name="connsiteY46" fmla="*/ 487802 h 550663"/>
                  <a:gd name="connsiteX47" fmla="*/ 697113 w 970029"/>
                  <a:gd name="connsiteY47" fmla="*/ 490088 h 550663"/>
                  <a:gd name="connsiteX48" fmla="*/ 676540 w 970029"/>
                  <a:gd name="connsiteY48" fmla="*/ 488945 h 550663"/>
                  <a:gd name="connsiteX49" fmla="*/ 668540 w 970029"/>
                  <a:gd name="connsiteY49" fmla="*/ 498088 h 550663"/>
                  <a:gd name="connsiteX50" fmla="*/ 650253 w 970029"/>
                  <a:gd name="connsiteY50" fmla="*/ 498088 h 550663"/>
                  <a:gd name="connsiteX51" fmla="*/ 653681 w 970029"/>
                  <a:gd name="connsiteY51" fmla="*/ 518661 h 550663"/>
                  <a:gd name="connsiteX52" fmla="*/ 644538 w 970029"/>
                  <a:gd name="connsiteY52" fmla="*/ 532376 h 550663"/>
                  <a:gd name="connsiteX53" fmla="*/ 637681 w 970029"/>
                  <a:gd name="connsiteY53" fmla="*/ 533519 h 550663"/>
                  <a:gd name="connsiteX54" fmla="*/ 631966 w 970029"/>
                  <a:gd name="connsiteY54" fmla="*/ 543805 h 550663"/>
                  <a:gd name="connsiteX55" fmla="*/ 623966 w 970029"/>
                  <a:gd name="connsiteY55" fmla="*/ 543805 h 550663"/>
                  <a:gd name="connsiteX56" fmla="*/ 601107 w 970029"/>
                  <a:gd name="connsiteY56" fmla="*/ 535805 h 550663"/>
                  <a:gd name="connsiteX57" fmla="*/ 594249 w 970029"/>
                  <a:gd name="connsiteY57" fmla="*/ 536948 h 550663"/>
                  <a:gd name="connsiteX58" fmla="*/ 587392 w 970029"/>
                  <a:gd name="connsiteY58" fmla="*/ 550663 h 550663"/>
                  <a:gd name="connsiteX59" fmla="*/ 577105 w 970029"/>
                  <a:gd name="connsiteY59" fmla="*/ 550663 h 550663"/>
                  <a:gd name="connsiteX60" fmla="*/ 573677 w 970029"/>
                  <a:gd name="connsiteY60" fmla="*/ 530090 h 550663"/>
                  <a:gd name="connsiteX61" fmla="*/ 564533 w 970029"/>
                  <a:gd name="connsiteY61" fmla="*/ 526662 h 550663"/>
                  <a:gd name="connsiteX62" fmla="*/ 564533 w 970029"/>
                  <a:gd name="connsiteY62" fmla="*/ 519804 h 550663"/>
                  <a:gd name="connsiteX63" fmla="*/ 575962 w 970029"/>
                  <a:gd name="connsiteY63" fmla="*/ 514089 h 550663"/>
                  <a:gd name="connsiteX64" fmla="*/ 577105 w 970029"/>
                  <a:gd name="connsiteY64" fmla="*/ 502660 h 550663"/>
                  <a:gd name="connsiteX65" fmla="*/ 572533 w 970029"/>
                  <a:gd name="connsiteY65" fmla="*/ 491231 h 550663"/>
                  <a:gd name="connsiteX66" fmla="*/ 577105 w 970029"/>
                  <a:gd name="connsiteY66" fmla="*/ 474087 h 550663"/>
                  <a:gd name="connsiteX67" fmla="*/ 570247 w 970029"/>
                  <a:gd name="connsiteY67" fmla="*/ 461515 h 550663"/>
                  <a:gd name="connsiteX68" fmla="*/ 558818 w 970029"/>
                  <a:gd name="connsiteY68" fmla="*/ 463800 h 550663"/>
                  <a:gd name="connsiteX69" fmla="*/ 535960 w 970029"/>
                  <a:gd name="connsiteY69" fmla="*/ 447799 h 550663"/>
                  <a:gd name="connsiteX70" fmla="*/ 535960 w 970029"/>
                  <a:gd name="connsiteY70" fmla="*/ 434084 h 550663"/>
                  <a:gd name="connsiteX71" fmla="*/ 524530 w 970029"/>
                  <a:gd name="connsiteY71" fmla="*/ 434084 h 550663"/>
                  <a:gd name="connsiteX72" fmla="*/ 522244 w 970029"/>
                  <a:gd name="connsiteY72" fmla="*/ 427227 h 550663"/>
                  <a:gd name="connsiteX73" fmla="*/ 521101 w 970029"/>
                  <a:gd name="connsiteY73" fmla="*/ 420369 h 550663"/>
                  <a:gd name="connsiteX74" fmla="*/ 516529 w 970029"/>
                  <a:gd name="connsiteY74" fmla="*/ 378081 h 550663"/>
                  <a:gd name="connsiteX75" fmla="*/ 511958 w 970029"/>
                  <a:gd name="connsiteY75" fmla="*/ 370080 h 550663"/>
                  <a:gd name="connsiteX76" fmla="*/ 510815 w 970029"/>
                  <a:gd name="connsiteY76" fmla="*/ 356365 h 550663"/>
                  <a:gd name="connsiteX77" fmla="*/ 484527 w 970029"/>
                  <a:gd name="connsiteY77" fmla="*/ 354079 h 550663"/>
                  <a:gd name="connsiteX78" fmla="*/ 478813 w 970029"/>
                  <a:gd name="connsiteY78" fmla="*/ 349507 h 550663"/>
                  <a:gd name="connsiteX79" fmla="*/ 410237 w 970029"/>
                  <a:gd name="connsiteY79" fmla="*/ 373509 h 550663"/>
                  <a:gd name="connsiteX80" fmla="*/ 402236 w 970029"/>
                  <a:gd name="connsiteY80" fmla="*/ 389510 h 550663"/>
                  <a:gd name="connsiteX81" fmla="*/ 399951 w 970029"/>
                  <a:gd name="connsiteY81" fmla="*/ 410083 h 550663"/>
                  <a:gd name="connsiteX82" fmla="*/ 378235 w 970029"/>
                  <a:gd name="connsiteY82" fmla="*/ 421512 h 550663"/>
                  <a:gd name="connsiteX83" fmla="*/ 370234 w 970029"/>
                  <a:gd name="connsiteY83" fmla="*/ 424941 h 550663"/>
                  <a:gd name="connsiteX84" fmla="*/ 357662 w 970029"/>
                  <a:gd name="connsiteY84" fmla="*/ 437513 h 550663"/>
                  <a:gd name="connsiteX85" fmla="*/ 361091 w 970029"/>
                  <a:gd name="connsiteY85" fmla="*/ 454657 h 550663"/>
                  <a:gd name="connsiteX86" fmla="*/ 357662 w 970029"/>
                  <a:gd name="connsiteY86" fmla="*/ 461515 h 550663"/>
                  <a:gd name="connsiteX87" fmla="*/ 361091 w 970029"/>
                  <a:gd name="connsiteY87" fmla="*/ 471801 h 550663"/>
                  <a:gd name="connsiteX88" fmla="*/ 349662 w 970029"/>
                  <a:gd name="connsiteY88" fmla="*/ 480944 h 550663"/>
                  <a:gd name="connsiteX89" fmla="*/ 346233 w 970029"/>
                  <a:gd name="connsiteY89" fmla="*/ 468372 h 550663"/>
                  <a:gd name="connsiteX90" fmla="*/ 333660 w 970029"/>
                  <a:gd name="connsiteY90" fmla="*/ 460372 h 550663"/>
                  <a:gd name="connsiteX91" fmla="*/ 327946 w 970029"/>
                  <a:gd name="connsiteY91" fmla="*/ 464943 h 550663"/>
                  <a:gd name="connsiteX92" fmla="*/ 311945 w 970029"/>
                  <a:gd name="connsiteY92" fmla="*/ 463800 h 550663"/>
                  <a:gd name="connsiteX93" fmla="*/ 300516 w 970029"/>
                  <a:gd name="connsiteY93" fmla="*/ 474087 h 550663"/>
                  <a:gd name="connsiteX94" fmla="*/ 281086 w 970029"/>
                  <a:gd name="connsiteY94" fmla="*/ 477516 h 550663"/>
                  <a:gd name="connsiteX95" fmla="*/ 265085 w 970029"/>
                  <a:gd name="connsiteY95" fmla="*/ 475230 h 550663"/>
                  <a:gd name="connsiteX96" fmla="*/ 253656 w 970029"/>
                  <a:gd name="connsiteY96" fmla="*/ 475230 h 550663"/>
                  <a:gd name="connsiteX97" fmla="*/ 238797 w 970029"/>
                  <a:gd name="connsiteY97" fmla="*/ 493517 h 550663"/>
                  <a:gd name="connsiteX98" fmla="*/ 238797 w 970029"/>
                  <a:gd name="connsiteY98" fmla="*/ 502660 h 550663"/>
                  <a:gd name="connsiteX99" fmla="*/ 230797 w 970029"/>
                  <a:gd name="connsiteY99" fmla="*/ 504946 h 550663"/>
                  <a:gd name="connsiteX100" fmla="*/ 197652 w 970029"/>
                  <a:gd name="connsiteY100" fmla="*/ 490088 h 550663"/>
                  <a:gd name="connsiteX101" fmla="*/ 205652 w 970029"/>
                  <a:gd name="connsiteY101" fmla="*/ 477516 h 550663"/>
                  <a:gd name="connsiteX102" fmla="*/ 204510 w 970029"/>
                  <a:gd name="connsiteY102" fmla="*/ 470658 h 550663"/>
                  <a:gd name="connsiteX103" fmla="*/ 211367 w 970029"/>
                  <a:gd name="connsiteY103" fmla="*/ 458086 h 550663"/>
                  <a:gd name="connsiteX104" fmla="*/ 210224 w 970029"/>
                  <a:gd name="connsiteY104" fmla="*/ 445514 h 550663"/>
                  <a:gd name="connsiteX105" fmla="*/ 204510 w 970029"/>
                  <a:gd name="connsiteY105" fmla="*/ 445514 h 550663"/>
                  <a:gd name="connsiteX106" fmla="*/ 199938 w 970029"/>
                  <a:gd name="connsiteY106" fmla="*/ 438656 h 550663"/>
                  <a:gd name="connsiteX107" fmla="*/ 194224 w 970029"/>
                  <a:gd name="connsiteY107" fmla="*/ 438656 h 550663"/>
                  <a:gd name="connsiteX108" fmla="*/ 193080 w 970029"/>
                  <a:gd name="connsiteY108" fmla="*/ 431798 h 550663"/>
                  <a:gd name="connsiteX109" fmla="*/ 182793 w 970029"/>
                  <a:gd name="connsiteY109" fmla="*/ 430655 h 550663"/>
                  <a:gd name="connsiteX110" fmla="*/ 174793 w 970029"/>
                  <a:gd name="connsiteY110" fmla="*/ 437513 h 550663"/>
                  <a:gd name="connsiteX111" fmla="*/ 147363 w 970029"/>
                  <a:gd name="connsiteY111" fmla="*/ 426084 h 550663"/>
                  <a:gd name="connsiteX112" fmla="*/ 135934 w 970029"/>
                  <a:gd name="connsiteY112" fmla="*/ 434084 h 550663"/>
                  <a:gd name="connsiteX113" fmla="*/ 123361 w 970029"/>
                  <a:gd name="connsiteY113" fmla="*/ 430655 h 550663"/>
                  <a:gd name="connsiteX114" fmla="*/ 119933 w 970029"/>
                  <a:gd name="connsiteY114" fmla="*/ 447799 h 550663"/>
                  <a:gd name="connsiteX115" fmla="*/ 125648 w 970029"/>
                  <a:gd name="connsiteY115" fmla="*/ 455800 h 550663"/>
                  <a:gd name="connsiteX116" fmla="*/ 125648 w 970029"/>
                  <a:gd name="connsiteY116" fmla="*/ 466086 h 550663"/>
                  <a:gd name="connsiteX117" fmla="*/ 116504 w 970029"/>
                  <a:gd name="connsiteY117" fmla="*/ 477516 h 550663"/>
                  <a:gd name="connsiteX118" fmla="*/ 91359 w 970029"/>
                  <a:gd name="connsiteY118" fmla="*/ 511803 h 550663"/>
                  <a:gd name="connsiteX119" fmla="*/ 84502 w 970029"/>
                  <a:gd name="connsiteY119" fmla="*/ 518661 h 550663"/>
                  <a:gd name="connsiteX120" fmla="*/ 82216 w 970029"/>
                  <a:gd name="connsiteY120" fmla="*/ 524376 h 550663"/>
                  <a:gd name="connsiteX121" fmla="*/ 67358 w 970029"/>
                  <a:gd name="connsiteY121" fmla="*/ 532376 h 550663"/>
                  <a:gd name="connsiteX122" fmla="*/ 58214 w 970029"/>
                  <a:gd name="connsiteY122" fmla="*/ 523233 h 550663"/>
                  <a:gd name="connsiteX123" fmla="*/ 65072 w 970029"/>
                  <a:gd name="connsiteY123" fmla="*/ 510661 h 550663"/>
                  <a:gd name="connsiteX124" fmla="*/ 50213 w 970029"/>
                  <a:gd name="connsiteY124" fmla="*/ 490088 h 550663"/>
                  <a:gd name="connsiteX125" fmla="*/ 50213 w 970029"/>
                  <a:gd name="connsiteY125" fmla="*/ 455800 h 550663"/>
                  <a:gd name="connsiteX126" fmla="*/ 37642 w 970029"/>
                  <a:gd name="connsiteY126" fmla="*/ 446656 h 550663"/>
                  <a:gd name="connsiteX127" fmla="*/ 34213 w 970029"/>
                  <a:gd name="connsiteY127" fmla="*/ 436370 h 550663"/>
                  <a:gd name="connsiteX128" fmla="*/ 43357 w 970029"/>
                  <a:gd name="connsiteY128" fmla="*/ 432941 h 550663"/>
                  <a:gd name="connsiteX129" fmla="*/ 43357 w 970029"/>
                  <a:gd name="connsiteY129" fmla="*/ 420369 h 550663"/>
                  <a:gd name="connsiteX130" fmla="*/ 36498 w 970029"/>
                  <a:gd name="connsiteY130" fmla="*/ 408940 h 550663"/>
                  <a:gd name="connsiteX131" fmla="*/ 13640 w 970029"/>
                  <a:gd name="connsiteY131" fmla="*/ 404368 h 550663"/>
                  <a:gd name="connsiteX132" fmla="*/ 0 w 970029"/>
                  <a:gd name="connsiteY132" fmla="*/ 385857 h 550663"/>
                  <a:gd name="connsiteX133" fmla="*/ 782 w 970029"/>
                  <a:gd name="connsiteY133" fmla="*/ 386081 h 550663"/>
                  <a:gd name="connsiteX134" fmla="*/ 96788 w 970029"/>
                  <a:gd name="connsiteY134" fmla="*/ 349222 h 550663"/>
                  <a:gd name="connsiteX135" fmla="*/ 107932 w 970029"/>
                  <a:gd name="connsiteY135" fmla="*/ 336364 h 550663"/>
                  <a:gd name="connsiteX136" fmla="*/ 131934 w 970029"/>
                  <a:gd name="connsiteY136" fmla="*/ 337221 h 550663"/>
                  <a:gd name="connsiteX137" fmla="*/ 162792 w 970029"/>
                  <a:gd name="connsiteY137" fmla="*/ 320077 h 550663"/>
                  <a:gd name="connsiteX138" fmla="*/ 167078 w 970029"/>
                  <a:gd name="connsiteY138" fmla="*/ 314077 h 550663"/>
                  <a:gd name="connsiteX139" fmla="*/ 173937 w 970029"/>
                  <a:gd name="connsiteY139" fmla="*/ 310648 h 550663"/>
                  <a:gd name="connsiteX140" fmla="*/ 195366 w 970029"/>
                  <a:gd name="connsiteY140" fmla="*/ 290932 h 550663"/>
                  <a:gd name="connsiteX141" fmla="*/ 212510 w 970029"/>
                  <a:gd name="connsiteY141" fmla="*/ 290075 h 550663"/>
                  <a:gd name="connsiteX142" fmla="*/ 247655 w 970029"/>
                  <a:gd name="connsiteY142" fmla="*/ 253216 h 550663"/>
                  <a:gd name="connsiteX143" fmla="*/ 265656 w 970029"/>
                  <a:gd name="connsiteY143" fmla="*/ 254073 h 550663"/>
                  <a:gd name="connsiteX144" fmla="*/ 273371 w 970029"/>
                  <a:gd name="connsiteY144" fmla="*/ 260930 h 550663"/>
                  <a:gd name="connsiteX145" fmla="*/ 305945 w 970029"/>
                  <a:gd name="connsiteY145" fmla="*/ 254073 h 550663"/>
                  <a:gd name="connsiteX146" fmla="*/ 314517 w 970029"/>
                  <a:gd name="connsiteY146" fmla="*/ 253216 h 550663"/>
                  <a:gd name="connsiteX147" fmla="*/ 326518 w 970029"/>
                  <a:gd name="connsiteY147" fmla="*/ 251501 h 550663"/>
                  <a:gd name="connsiteX148" fmla="*/ 335089 w 970029"/>
                  <a:gd name="connsiteY148" fmla="*/ 236929 h 550663"/>
                  <a:gd name="connsiteX149" fmla="*/ 353948 w 970029"/>
                  <a:gd name="connsiteY149" fmla="*/ 230929 h 550663"/>
                  <a:gd name="connsiteX150" fmla="*/ 407095 w 970029"/>
                  <a:gd name="connsiteY150" fmla="*/ 182925 h 550663"/>
                  <a:gd name="connsiteX151" fmla="*/ 426810 w 970029"/>
                  <a:gd name="connsiteY151" fmla="*/ 155495 h 550663"/>
                  <a:gd name="connsiteX152" fmla="*/ 469670 w 970029"/>
                  <a:gd name="connsiteY152" fmla="*/ 125493 h 550663"/>
                  <a:gd name="connsiteX153" fmla="*/ 497957 w 970029"/>
                  <a:gd name="connsiteY153" fmla="*/ 111778 h 550663"/>
                  <a:gd name="connsiteX154" fmla="*/ 519387 w 970029"/>
                  <a:gd name="connsiteY154" fmla="*/ 79205 h 550663"/>
                  <a:gd name="connsiteX155" fmla="*/ 533959 w 970029"/>
                  <a:gd name="connsiteY155" fmla="*/ 42345 h 550663"/>
                  <a:gd name="connsiteX156" fmla="*/ 551961 w 970029"/>
                  <a:gd name="connsiteY156" fmla="*/ 26916 h 550663"/>
                  <a:gd name="connsiteX157" fmla="*/ 555390 w 970029"/>
                  <a:gd name="connsiteY157" fmla="*/ 14057 h 550663"/>
                  <a:gd name="connsiteX0" fmla="*/ 970029 w 1061469"/>
                  <a:gd name="connsiteY0" fmla="*/ 0 h 550663"/>
                  <a:gd name="connsiteX1" fmla="*/ 970029 w 1061469"/>
                  <a:gd name="connsiteY1" fmla="*/ 46606 h 550663"/>
                  <a:gd name="connsiteX2" fmla="*/ 963416 w 1061469"/>
                  <a:gd name="connsiteY2" fmla="*/ 52117 h 550663"/>
                  <a:gd name="connsiteX3" fmla="*/ 949701 w 1061469"/>
                  <a:gd name="connsiteY3" fmla="*/ 49374 h 550663"/>
                  <a:gd name="connsiteX4" fmla="*/ 937357 w 1061469"/>
                  <a:gd name="connsiteY4" fmla="*/ 52117 h 550663"/>
                  <a:gd name="connsiteX5" fmla="*/ 877010 w 1061469"/>
                  <a:gd name="connsiteY5" fmla="*/ 60346 h 550663"/>
                  <a:gd name="connsiteX6" fmla="*/ 866038 w 1061469"/>
                  <a:gd name="connsiteY6" fmla="*/ 64461 h 550663"/>
                  <a:gd name="connsiteX7" fmla="*/ 860552 w 1061469"/>
                  <a:gd name="connsiteY7" fmla="*/ 87776 h 550663"/>
                  <a:gd name="connsiteX8" fmla="*/ 867409 w 1061469"/>
                  <a:gd name="connsiteY8" fmla="*/ 100120 h 550663"/>
                  <a:gd name="connsiteX9" fmla="*/ 875639 w 1061469"/>
                  <a:gd name="connsiteY9" fmla="*/ 102863 h 550663"/>
                  <a:gd name="connsiteX10" fmla="*/ 877010 w 1061469"/>
                  <a:gd name="connsiteY10" fmla="*/ 115207 h 550663"/>
                  <a:gd name="connsiteX11" fmla="*/ 871524 w 1061469"/>
                  <a:gd name="connsiteY11" fmla="*/ 142637 h 550663"/>
                  <a:gd name="connsiteX12" fmla="*/ 867409 w 1061469"/>
                  <a:gd name="connsiteY12" fmla="*/ 174182 h 550663"/>
                  <a:gd name="connsiteX13" fmla="*/ 839979 w 1061469"/>
                  <a:gd name="connsiteY13" fmla="*/ 205727 h 550663"/>
                  <a:gd name="connsiteX14" fmla="*/ 850951 w 1061469"/>
                  <a:gd name="connsiteY14" fmla="*/ 238643 h 550663"/>
                  <a:gd name="connsiteX15" fmla="*/ 866038 w 1061469"/>
                  <a:gd name="connsiteY15" fmla="*/ 231786 h 550663"/>
                  <a:gd name="connsiteX16" fmla="*/ 881125 w 1061469"/>
                  <a:gd name="connsiteY16" fmla="*/ 252358 h 550663"/>
                  <a:gd name="connsiteX17" fmla="*/ 877010 w 1061469"/>
                  <a:gd name="connsiteY17" fmla="*/ 301733 h 550663"/>
                  <a:gd name="connsiteX18" fmla="*/ 886611 w 1061469"/>
                  <a:gd name="connsiteY18" fmla="*/ 337392 h 550663"/>
                  <a:gd name="connsiteX19" fmla="*/ 886611 w 1061469"/>
                  <a:gd name="connsiteY19" fmla="*/ 349736 h 550663"/>
                  <a:gd name="connsiteX20" fmla="*/ 883868 w 1061469"/>
                  <a:gd name="connsiteY20" fmla="*/ 362080 h 550663"/>
                  <a:gd name="connsiteX21" fmla="*/ 885239 w 1061469"/>
                  <a:gd name="connsiteY21" fmla="*/ 379909 h 550663"/>
                  <a:gd name="connsiteX22" fmla="*/ 883868 w 1061469"/>
                  <a:gd name="connsiteY22" fmla="*/ 397739 h 550663"/>
                  <a:gd name="connsiteX23" fmla="*/ 881816 w 1061469"/>
                  <a:gd name="connsiteY23" fmla="*/ 400670 h 550663"/>
                  <a:gd name="connsiteX24" fmla="*/ 867409 w 1061469"/>
                  <a:gd name="connsiteY24" fmla="*/ 398653 h 550663"/>
                  <a:gd name="connsiteX25" fmla="*/ 859409 w 1061469"/>
                  <a:gd name="connsiteY25" fmla="*/ 399796 h 550663"/>
                  <a:gd name="connsiteX26" fmla="*/ 849123 w 1061469"/>
                  <a:gd name="connsiteY26" fmla="*/ 395225 h 550663"/>
                  <a:gd name="connsiteX27" fmla="*/ 843408 w 1061469"/>
                  <a:gd name="connsiteY27" fmla="*/ 388367 h 550663"/>
                  <a:gd name="connsiteX28" fmla="*/ 842265 w 1061469"/>
                  <a:gd name="connsiteY28" fmla="*/ 368937 h 550663"/>
                  <a:gd name="connsiteX29" fmla="*/ 831978 w 1061469"/>
                  <a:gd name="connsiteY29" fmla="*/ 366651 h 550663"/>
                  <a:gd name="connsiteX30" fmla="*/ 822835 w 1061469"/>
                  <a:gd name="connsiteY30" fmla="*/ 351793 h 550663"/>
                  <a:gd name="connsiteX31" fmla="*/ 812549 w 1061469"/>
                  <a:gd name="connsiteY31" fmla="*/ 339221 h 550663"/>
                  <a:gd name="connsiteX32" fmla="*/ 802263 w 1061469"/>
                  <a:gd name="connsiteY32" fmla="*/ 332363 h 550663"/>
                  <a:gd name="connsiteX33" fmla="*/ 796548 w 1061469"/>
                  <a:gd name="connsiteY33" fmla="*/ 340364 h 550663"/>
                  <a:gd name="connsiteX34" fmla="*/ 795404 w 1061469"/>
                  <a:gd name="connsiteY34" fmla="*/ 362080 h 550663"/>
                  <a:gd name="connsiteX35" fmla="*/ 764546 w 1061469"/>
                  <a:gd name="connsiteY35" fmla="*/ 381509 h 550663"/>
                  <a:gd name="connsiteX36" fmla="*/ 734830 w 1061469"/>
                  <a:gd name="connsiteY36" fmla="*/ 383795 h 550663"/>
                  <a:gd name="connsiteX37" fmla="*/ 727972 w 1061469"/>
                  <a:gd name="connsiteY37" fmla="*/ 389510 h 550663"/>
                  <a:gd name="connsiteX38" fmla="*/ 726829 w 1061469"/>
                  <a:gd name="connsiteY38" fmla="*/ 414654 h 550663"/>
                  <a:gd name="connsiteX39" fmla="*/ 735972 w 1061469"/>
                  <a:gd name="connsiteY39" fmla="*/ 423798 h 550663"/>
                  <a:gd name="connsiteX40" fmla="*/ 735972 w 1061469"/>
                  <a:gd name="connsiteY40" fmla="*/ 447799 h 550663"/>
                  <a:gd name="connsiteX41" fmla="*/ 719972 w 1061469"/>
                  <a:gd name="connsiteY41" fmla="*/ 445514 h 550663"/>
                  <a:gd name="connsiteX42" fmla="*/ 708542 w 1061469"/>
                  <a:gd name="connsiteY42" fmla="*/ 448942 h 550663"/>
                  <a:gd name="connsiteX43" fmla="*/ 702827 w 1061469"/>
                  <a:gd name="connsiteY43" fmla="*/ 455800 h 550663"/>
                  <a:gd name="connsiteX44" fmla="*/ 706257 w 1061469"/>
                  <a:gd name="connsiteY44" fmla="*/ 476373 h 550663"/>
                  <a:gd name="connsiteX45" fmla="*/ 703970 w 1061469"/>
                  <a:gd name="connsiteY45" fmla="*/ 487802 h 550663"/>
                  <a:gd name="connsiteX46" fmla="*/ 697113 w 1061469"/>
                  <a:gd name="connsiteY46" fmla="*/ 490088 h 550663"/>
                  <a:gd name="connsiteX47" fmla="*/ 676540 w 1061469"/>
                  <a:gd name="connsiteY47" fmla="*/ 488945 h 550663"/>
                  <a:gd name="connsiteX48" fmla="*/ 668540 w 1061469"/>
                  <a:gd name="connsiteY48" fmla="*/ 498088 h 550663"/>
                  <a:gd name="connsiteX49" fmla="*/ 650253 w 1061469"/>
                  <a:gd name="connsiteY49" fmla="*/ 498088 h 550663"/>
                  <a:gd name="connsiteX50" fmla="*/ 653681 w 1061469"/>
                  <a:gd name="connsiteY50" fmla="*/ 518661 h 550663"/>
                  <a:gd name="connsiteX51" fmla="*/ 644538 w 1061469"/>
                  <a:gd name="connsiteY51" fmla="*/ 532376 h 550663"/>
                  <a:gd name="connsiteX52" fmla="*/ 637681 w 1061469"/>
                  <a:gd name="connsiteY52" fmla="*/ 533519 h 550663"/>
                  <a:gd name="connsiteX53" fmla="*/ 631966 w 1061469"/>
                  <a:gd name="connsiteY53" fmla="*/ 543805 h 550663"/>
                  <a:gd name="connsiteX54" fmla="*/ 623966 w 1061469"/>
                  <a:gd name="connsiteY54" fmla="*/ 543805 h 550663"/>
                  <a:gd name="connsiteX55" fmla="*/ 601107 w 1061469"/>
                  <a:gd name="connsiteY55" fmla="*/ 535805 h 550663"/>
                  <a:gd name="connsiteX56" fmla="*/ 594249 w 1061469"/>
                  <a:gd name="connsiteY56" fmla="*/ 536948 h 550663"/>
                  <a:gd name="connsiteX57" fmla="*/ 587392 w 1061469"/>
                  <a:gd name="connsiteY57" fmla="*/ 550663 h 550663"/>
                  <a:gd name="connsiteX58" fmla="*/ 577105 w 1061469"/>
                  <a:gd name="connsiteY58" fmla="*/ 550663 h 550663"/>
                  <a:gd name="connsiteX59" fmla="*/ 573677 w 1061469"/>
                  <a:gd name="connsiteY59" fmla="*/ 530090 h 550663"/>
                  <a:gd name="connsiteX60" fmla="*/ 564533 w 1061469"/>
                  <a:gd name="connsiteY60" fmla="*/ 526662 h 550663"/>
                  <a:gd name="connsiteX61" fmla="*/ 564533 w 1061469"/>
                  <a:gd name="connsiteY61" fmla="*/ 519804 h 550663"/>
                  <a:gd name="connsiteX62" fmla="*/ 575962 w 1061469"/>
                  <a:gd name="connsiteY62" fmla="*/ 514089 h 550663"/>
                  <a:gd name="connsiteX63" fmla="*/ 577105 w 1061469"/>
                  <a:gd name="connsiteY63" fmla="*/ 502660 h 550663"/>
                  <a:gd name="connsiteX64" fmla="*/ 572533 w 1061469"/>
                  <a:gd name="connsiteY64" fmla="*/ 491231 h 550663"/>
                  <a:gd name="connsiteX65" fmla="*/ 577105 w 1061469"/>
                  <a:gd name="connsiteY65" fmla="*/ 474087 h 550663"/>
                  <a:gd name="connsiteX66" fmla="*/ 570247 w 1061469"/>
                  <a:gd name="connsiteY66" fmla="*/ 461515 h 550663"/>
                  <a:gd name="connsiteX67" fmla="*/ 558818 w 1061469"/>
                  <a:gd name="connsiteY67" fmla="*/ 463800 h 550663"/>
                  <a:gd name="connsiteX68" fmla="*/ 535960 w 1061469"/>
                  <a:gd name="connsiteY68" fmla="*/ 447799 h 550663"/>
                  <a:gd name="connsiteX69" fmla="*/ 535960 w 1061469"/>
                  <a:gd name="connsiteY69" fmla="*/ 434084 h 550663"/>
                  <a:gd name="connsiteX70" fmla="*/ 524530 w 1061469"/>
                  <a:gd name="connsiteY70" fmla="*/ 434084 h 550663"/>
                  <a:gd name="connsiteX71" fmla="*/ 522244 w 1061469"/>
                  <a:gd name="connsiteY71" fmla="*/ 427227 h 550663"/>
                  <a:gd name="connsiteX72" fmla="*/ 521101 w 1061469"/>
                  <a:gd name="connsiteY72" fmla="*/ 420369 h 550663"/>
                  <a:gd name="connsiteX73" fmla="*/ 516529 w 1061469"/>
                  <a:gd name="connsiteY73" fmla="*/ 378081 h 550663"/>
                  <a:gd name="connsiteX74" fmla="*/ 511958 w 1061469"/>
                  <a:gd name="connsiteY74" fmla="*/ 370080 h 550663"/>
                  <a:gd name="connsiteX75" fmla="*/ 510815 w 1061469"/>
                  <a:gd name="connsiteY75" fmla="*/ 356365 h 550663"/>
                  <a:gd name="connsiteX76" fmla="*/ 484527 w 1061469"/>
                  <a:gd name="connsiteY76" fmla="*/ 354079 h 550663"/>
                  <a:gd name="connsiteX77" fmla="*/ 478813 w 1061469"/>
                  <a:gd name="connsiteY77" fmla="*/ 349507 h 550663"/>
                  <a:gd name="connsiteX78" fmla="*/ 410237 w 1061469"/>
                  <a:gd name="connsiteY78" fmla="*/ 373509 h 550663"/>
                  <a:gd name="connsiteX79" fmla="*/ 402236 w 1061469"/>
                  <a:gd name="connsiteY79" fmla="*/ 389510 h 550663"/>
                  <a:gd name="connsiteX80" fmla="*/ 399951 w 1061469"/>
                  <a:gd name="connsiteY80" fmla="*/ 410083 h 550663"/>
                  <a:gd name="connsiteX81" fmla="*/ 378235 w 1061469"/>
                  <a:gd name="connsiteY81" fmla="*/ 421512 h 550663"/>
                  <a:gd name="connsiteX82" fmla="*/ 370234 w 1061469"/>
                  <a:gd name="connsiteY82" fmla="*/ 424941 h 550663"/>
                  <a:gd name="connsiteX83" fmla="*/ 357662 w 1061469"/>
                  <a:gd name="connsiteY83" fmla="*/ 437513 h 550663"/>
                  <a:gd name="connsiteX84" fmla="*/ 361091 w 1061469"/>
                  <a:gd name="connsiteY84" fmla="*/ 454657 h 550663"/>
                  <a:gd name="connsiteX85" fmla="*/ 357662 w 1061469"/>
                  <a:gd name="connsiteY85" fmla="*/ 461515 h 550663"/>
                  <a:gd name="connsiteX86" fmla="*/ 361091 w 1061469"/>
                  <a:gd name="connsiteY86" fmla="*/ 471801 h 550663"/>
                  <a:gd name="connsiteX87" fmla="*/ 349662 w 1061469"/>
                  <a:gd name="connsiteY87" fmla="*/ 480944 h 550663"/>
                  <a:gd name="connsiteX88" fmla="*/ 346233 w 1061469"/>
                  <a:gd name="connsiteY88" fmla="*/ 468372 h 550663"/>
                  <a:gd name="connsiteX89" fmla="*/ 333660 w 1061469"/>
                  <a:gd name="connsiteY89" fmla="*/ 460372 h 550663"/>
                  <a:gd name="connsiteX90" fmla="*/ 327946 w 1061469"/>
                  <a:gd name="connsiteY90" fmla="*/ 464943 h 550663"/>
                  <a:gd name="connsiteX91" fmla="*/ 311945 w 1061469"/>
                  <a:gd name="connsiteY91" fmla="*/ 463800 h 550663"/>
                  <a:gd name="connsiteX92" fmla="*/ 300516 w 1061469"/>
                  <a:gd name="connsiteY92" fmla="*/ 474087 h 550663"/>
                  <a:gd name="connsiteX93" fmla="*/ 281086 w 1061469"/>
                  <a:gd name="connsiteY93" fmla="*/ 477516 h 550663"/>
                  <a:gd name="connsiteX94" fmla="*/ 265085 w 1061469"/>
                  <a:gd name="connsiteY94" fmla="*/ 475230 h 550663"/>
                  <a:gd name="connsiteX95" fmla="*/ 253656 w 1061469"/>
                  <a:gd name="connsiteY95" fmla="*/ 475230 h 550663"/>
                  <a:gd name="connsiteX96" fmla="*/ 238797 w 1061469"/>
                  <a:gd name="connsiteY96" fmla="*/ 493517 h 550663"/>
                  <a:gd name="connsiteX97" fmla="*/ 238797 w 1061469"/>
                  <a:gd name="connsiteY97" fmla="*/ 502660 h 550663"/>
                  <a:gd name="connsiteX98" fmla="*/ 230797 w 1061469"/>
                  <a:gd name="connsiteY98" fmla="*/ 504946 h 550663"/>
                  <a:gd name="connsiteX99" fmla="*/ 197652 w 1061469"/>
                  <a:gd name="connsiteY99" fmla="*/ 490088 h 550663"/>
                  <a:gd name="connsiteX100" fmla="*/ 205652 w 1061469"/>
                  <a:gd name="connsiteY100" fmla="*/ 477516 h 550663"/>
                  <a:gd name="connsiteX101" fmla="*/ 204510 w 1061469"/>
                  <a:gd name="connsiteY101" fmla="*/ 470658 h 550663"/>
                  <a:gd name="connsiteX102" fmla="*/ 211367 w 1061469"/>
                  <a:gd name="connsiteY102" fmla="*/ 458086 h 550663"/>
                  <a:gd name="connsiteX103" fmla="*/ 210224 w 1061469"/>
                  <a:gd name="connsiteY103" fmla="*/ 445514 h 550663"/>
                  <a:gd name="connsiteX104" fmla="*/ 204510 w 1061469"/>
                  <a:gd name="connsiteY104" fmla="*/ 445514 h 550663"/>
                  <a:gd name="connsiteX105" fmla="*/ 199938 w 1061469"/>
                  <a:gd name="connsiteY105" fmla="*/ 438656 h 550663"/>
                  <a:gd name="connsiteX106" fmla="*/ 194224 w 1061469"/>
                  <a:gd name="connsiteY106" fmla="*/ 438656 h 550663"/>
                  <a:gd name="connsiteX107" fmla="*/ 193080 w 1061469"/>
                  <a:gd name="connsiteY107" fmla="*/ 431798 h 550663"/>
                  <a:gd name="connsiteX108" fmla="*/ 182793 w 1061469"/>
                  <a:gd name="connsiteY108" fmla="*/ 430655 h 550663"/>
                  <a:gd name="connsiteX109" fmla="*/ 174793 w 1061469"/>
                  <a:gd name="connsiteY109" fmla="*/ 437513 h 550663"/>
                  <a:gd name="connsiteX110" fmla="*/ 147363 w 1061469"/>
                  <a:gd name="connsiteY110" fmla="*/ 426084 h 550663"/>
                  <a:gd name="connsiteX111" fmla="*/ 135934 w 1061469"/>
                  <a:gd name="connsiteY111" fmla="*/ 434084 h 550663"/>
                  <a:gd name="connsiteX112" fmla="*/ 123361 w 1061469"/>
                  <a:gd name="connsiteY112" fmla="*/ 430655 h 550663"/>
                  <a:gd name="connsiteX113" fmla="*/ 119933 w 1061469"/>
                  <a:gd name="connsiteY113" fmla="*/ 447799 h 550663"/>
                  <a:gd name="connsiteX114" fmla="*/ 125648 w 1061469"/>
                  <a:gd name="connsiteY114" fmla="*/ 455800 h 550663"/>
                  <a:gd name="connsiteX115" fmla="*/ 125648 w 1061469"/>
                  <a:gd name="connsiteY115" fmla="*/ 466086 h 550663"/>
                  <a:gd name="connsiteX116" fmla="*/ 116504 w 1061469"/>
                  <a:gd name="connsiteY116" fmla="*/ 477516 h 550663"/>
                  <a:gd name="connsiteX117" fmla="*/ 91359 w 1061469"/>
                  <a:gd name="connsiteY117" fmla="*/ 511803 h 550663"/>
                  <a:gd name="connsiteX118" fmla="*/ 84502 w 1061469"/>
                  <a:gd name="connsiteY118" fmla="*/ 518661 h 550663"/>
                  <a:gd name="connsiteX119" fmla="*/ 82216 w 1061469"/>
                  <a:gd name="connsiteY119" fmla="*/ 524376 h 550663"/>
                  <a:gd name="connsiteX120" fmla="*/ 67358 w 1061469"/>
                  <a:gd name="connsiteY120" fmla="*/ 532376 h 550663"/>
                  <a:gd name="connsiteX121" fmla="*/ 58214 w 1061469"/>
                  <a:gd name="connsiteY121" fmla="*/ 523233 h 550663"/>
                  <a:gd name="connsiteX122" fmla="*/ 65072 w 1061469"/>
                  <a:gd name="connsiteY122" fmla="*/ 510661 h 550663"/>
                  <a:gd name="connsiteX123" fmla="*/ 50213 w 1061469"/>
                  <a:gd name="connsiteY123" fmla="*/ 490088 h 550663"/>
                  <a:gd name="connsiteX124" fmla="*/ 50213 w 1061469"/>
                  <a:gd name="connsiteY124" fmla="*/ 455800 h 550663"/>
                  <a:gd name="connsiteX125" fmla="*/ 37642 w 1061469"/>
                  <a:gd name="connsiteY125" fmla="*/ 446656 h 550663"/>
                  <a:gd name="connsiteX126" fmla="*/ 34213 w 1061469"/>
                  <a:gd name="connsiteY126" fmla="*/ 436370 h 550663"/>
                  <a:gd name="connsiteX127" fmla="*/ 43357 w 1061469"/>
                  <a:gd name="connsiteY127" fmla="*/ 432941 h 550663"/>
                  <a:gd name="connsiteX128" fmla="*/ 43357 w 1061469"/>
                  <a:gd name="connsiteY128" fmla="*/ 420369 h 550663"/>
                  <a:gd name="connsiteX129" fmla="*/ 36498 w 1061469"/>
                  <a:gd name="connsiteY129" fmla="*/ 408940 h 550663"/>
                  <a:gd name="connsiteX130" fmla="*/ 13640 w 1061469"/>
                  <a:gd name="connsiteY130" fmla="*/ 404368 h 550663"/>
                  <a:gd name="connsiteX131" fmla="*/ 0 w 1061469"/>
                  <a:gd name="connsiteY131" fmla="*/ 385857 h 550663"/>
                  <a:gd name="connsiteX132" fmla="*/ 782 w 1061469"/>
                  <a:gd name="connsiteY132" fmla="*/ 386081 h 550663"/>
                  <a:gd name="connsiteX133" fmla="*/ 96788 w 1061469"/>
                  <a:gd name="connsiteY133" fmla="*/ 349222 h 550663"/>
                  <a:gd name="connsiteX134" fmla="*/ 107932 w 1061469"/>
                  <a:gd name="connsiteY134" fmla="*/ 336364 h 550663"/>
                  <a:gd name="connsiteX135" fmla="*/ 131934 w 1061469"/>
                  <a:gd name="connsiteY135" fmla="*/ 337221 h 550663"/>
                  <a:gd name="connsiteX136" fmla="*/ 162792 w 1061469"/>
                  <a:gd name="connsiteY136" fmla="*/ 320077 h 550663"/>
                  <a:gd name="connsiteX137" fmla="*/ 167078 w 1061469"/>
                  <a:gd name="connsiteY137" fmla="*/ 314077 h 550663"/>
                  <a:gd name="connsiteX138" fmla="*/ 173937 w 1061469"/>
                  <a:gd name="connsiteY138" fmla="*/ 310648 h 550663"/>
                  <a:gd name="connsiteX139" fmla="*/ 195366 w 1061469"/>
                  <a:gd name="connsiteY139" fmla="*/ 290932 h 550663"/>
                  <a:gd name="connsiteX140" fmla="*/ 212510 w 1061469"/>
                  <a:gd name="connsiteY140" fmla="*/ 290075 h 550663"/>
                  <a:gd name="connsiteX141" fmla="*/ 247655 w 1061469"/>
                  <a:gd name="connsiteY141" fmla="*/ 253216 h 550663"/>
                  <a:gd name="connsiteX142" fmla="*/ 265656 w 1061469"/>
                  <a:gd name="connsiteY142" fmla="*/ 254073 h 550663"/>
                  <a:gd name="connsiteX143" fmla="*/ 273371 w 1061469"/>
                  <a:gd name="connsiteY143" fmla="*/ 260930 h 550663"/>
                  <a:gd name="connsiteX144" fmla="*/ 305945 w 1061469"/>
                  <a:gd name="connsiteY144" fmla="*/ 254073 h 550663"/>
                  <a:gd name="connsiteX145" fmla="*/ 314517 w 1061469"/>
                  <a:gd name="connsiteY145" fmla="*/ 253216 h 550663"/>
                  <a:gd name="connsiteX146" fmla="*/ 326518 w 1061469"/>
                  <a:gd name="connsiteY146" fmla="*/ 251501 h 550663"/>
                  <a:gd name="connsiteX147" fmla="*/ 335089 w 1061469"/>
                  <a:gd name="connsiteY147" fmla="*/ 236929 h 550663"/>
                  <a:gd name="connsiteX148" fmla="*/ 353948 w 1061469"/>
                  <a:gd name="connsiteY148" fmla="*/ 230929 h 550663"/>
                  <a:gd name="connsiteX149" fmla="*/ 407095 w 1061469"/>
                  <a:gd name="connsiteY149" fmla="*/ 182925 h 550663"/>
                  <a:gd name="connsiteX150" fmla="*/ 426810 w 1061469"/>
                  <a:gd name="connsiteY150" fmla="*/ 155495 h 550663"/>
                  <a:gd name="connsiteX151" fmla="*/ 469670 w 1061469"/>
                  <a:gd name="connsiteY151" fmla="*/ 125493 h 550663"/>
                  <a:gd name="connsiteX152" fmla="*/ 497957 w 1061469"/>
                  <a:gd name="connsiteY152" fmla="*/ 111778 h 550663"/>
                  <a:gd name="connsiteX153" fmla="*/ 519387 w 1061469"/>
                  <a:gd name="connsiteY153" fmla="*/ 79205 h 550663"/>
                  <a:gd name="connsiteX154" fmla="*/ 533959 w 1061469"/>
                  <a:gd name="connsiteY154" fmla="*/ 42345 h 550663"/>
                  <a:gd name="connsiteX155" fmla="*/ 551961 w 1061469"/>
                  <a:gd name="connsiteY155" fmla="*/ 26916 h 550663"/>
                  <a:gd name="connsiteX156" fmla="*/ 555390 w 1061469"/>
                  <a:gd name="connsiteY156" fmla="*/ 14057 h 550663"/>
                  <a:gd name="connsiteX157" fmla="*/ 568978 w 1061469"/>
                  <a:gd name="connsiteY157" fmla="*/ 0 h 550663"/>
                  <a:gd name="connsiteX158" fmla="*/ 1061469 w 1061469"/>
                  <a:gd name="connsiteY158" fmla="*/ 91440 h 550663"/>
                  <a:gd name="connsiteX0" fmla="*/ 970029 w 1061469"/>
                  <a:gd name="connsiteY0" fmla="*/ 46606 h 550663"/>
                  <a:gd name="connsiteX1" fmla="*/ 963416 w 1061469"/>
                  <a:gd name="connsiteY1" fmla="*/ 52117 h 550663"/>
                  <a:gd name="connsiteX2" fmla="*/ 949701 w 1061469"/>
                  <a:gd name="connsiteY2" fmla="*/ 49374 h 550663"/>
                  <a:gd name="connsiteX3" fmla="*/ 937357 w 1061469"/>
                  <a:gd name="connsiteY3" fmla="*/ 52117 h 550663"/>
                  <a:gd name="connsiteX4" fmla="*/ 877010 w 1061469"/>
                  <a:gd name="connsiteY4" fmla="*/ 60346 h 550663"/>
                  <a:gd name="connsiteX5" fmla="*/ 866038 w 1061469"/>
                  <a:gd name="connsiteY5" fmla="*/ 64461 h 550663"/>
                  <a:gd name="connsiteX6" fmla="*/ 860552 w 1061469"/>
                  <a:gd name="connsiteY6" fmla="*/ 87776 h 550663"/>
                  <a:gd name="connsiteX7" fmla="*/ 867409 w 1061469"/>
                  <a:gd name="connsiteY7" fmla="*/ 100120 h 550663"/>
                  <a:gd name="connsiteX8" fmla="*/ 875639 w 1061469"/>
                  <a:gd name="connsiteY8" fmla="*/ 102863 h 550663"/>
                  <a:gd name="connsiteX9" fmla="*/ 877010 w 1061469"/>
                  <a:gd name="connsiteY9" fmla="*/ 115207 h 550663"/>
                  <a:gd name="connsiteX10" fmla="*/ 871524 w 1061469"/>
                  <a:gd name="connsiteY10" fmla="*/ 142637 h 550663"/>
                  <a:gd name="connsiteX11" fmla="*/ 867409 w 1061469"/>
                  <a:gd name="connsiteY11" fmla="*/ 174182 h 550663"/>
                  <a:gd name="connsiteX12" fmla="*/ 839979 w 1061469"/>
                  <a:gd name="connsiteY12" fmla="*/ 205727 h 550663"/>
                  <a:gd name="connsiteX13" fmla="*/ 850951 w 1061469"/>
                  <a:gd name="connsiteY13" fmla="*/ 238643 h 550663"/>
                  <a:gd name="connsiteX14" fmla="*/ 866038 w 1061469"/>
                  <a:gd name="connsiteY14" fmla="*/ 231786 h 550663"/>
                  <a:gd name="connsiteX15" fmla="*/ 881125 w 1061469"/>
                  <a:gd name="connsiteY15" fmla="*/ 252358 h 550663"/>
                  <a:gd name="connsiteX16" fmla="*/ 877010 w 1061469"/>
                  <a:gd name="connsiteY16" fmla="*/ 301733 h 550663"/>
                  <a:gd name="connsiteX17" fmla="*/ 886611 w 1061469"/>
                  <a:gd name="connsiteY17" fmla="*/ 337392 h 550663"/>
                  <a:gd name="connsiteX18" fmla="*/ 886611 w 1061469"/>
                  <a:gd name="connsiteY18" fmla="*/ 349736 h 550663"/>
                  <a:gd name="connsiteX19" fmla="*/ 883868 w 1061469"/>
                  <a:gd name="connsiteY19" fmla="*/ 362080 h 550663"/>
                  <a:gd name="connsiteX20" fmla="*/ 885239 w 1061469"/>
                  <a:gd name="connsiteY20" fmla="*/ 379909 h 550663"/>
                  <a:gd name="connsiteX21" fmla="*/ 883868 w 1061469"/>
                  <a:gd name="connsiteY21" fmla="*/ 397739 h 550663"/>
                  <a:gd name="connsiteX22" fmla="*/ 881816 w 1061469"/>
                  <a:gd name="connsiteY22" fmla="*/ 400670 h 550663"/>
                  <a:gd name="connsiteX23" fmla="*/ 867409 w 1061469"/>
                  <a:gd name="connsiteY23" fmla="*/ 398653 h 550663"/>
                  <a:gd name="connsiteX24" fmla="*/ 859409 w 1061469"/>
                  <a:gd name="connsiteY24" fmla="*/ 399796 h 550663"/>
                  <a:gd name="connsiteX25" fmla="*/ 849123 w 1061469"/>
                  <a:gd name="connsiteY25" fmla="*/ 395225 h 550663"/>
                  <a:gd name="connsiteX26" fmla="*/ 843408 w 1061469"/>
                  <a:gd name="connsiteY26" fmla="*/ 388367 h 550663"/>
                  <a:gd name="connsiteX27" fmla="*/ 842265 w 1061469"/>
                  <a:gd name="connsiteY27" fmla="*/ 368937 h 550663"/>
                  <a:gd name="connsiteX28" fmla="*/ 831978 w 1061469"/>
                  <a:gd name="connsiteY28" fmla="*/ 366651 h 550663"/>
                  <a:gd name="connsiteX29" fmla="*/ 822835 w 1061469"/>
                  <a:gd name="connsiteY29" fmla="*/ 351793 h 550663"/>
                  <a:gd name="connsiteX30" fmla="*/ 812549 w 1061469"/>
                  <a:gd name="connsiteY30" fmla="*/ 339221 h 550663"/>
                  <a:gd name="connsiteX31" fmla="*/ 802263 w 1061469"/>
                  <a:gd name="connsiteY31" fmla="*/ 332363 h 550663"/>
                  <a:gd name="connsiteX32" fmla="*/ 796548 w 1061469"/>
                  <a:gd name="connsiteY32" fmla="*/ 340364 h 550663"/>
                  <a:gd name="connsiteX33" fmla="*/ 795404 w 1061469"/>
                  <a:gd name="connsiteY33" fmla="*/ 362080 h 550663"/>
                  <a:gd name="connsiteX34" fmla="*/ 764546 w 1061469"/>
                  <a:gd name="connsiteY34" fmla="*/ 381509 h 550663"/>
                  <a:gd name="connsiteX35" fmla="*/ 734830 w 1061469"/>
                  <a:gd name="connsiteY35" fmla="*/ 383795 h 550663"/>
                  <a:gd name="connsiteX36" fmla="*/ 727972 w 1061469"/>
                  <a:gd name="connsiteY36" fmla="*/ 389510 h 550663"/>
                  <a:gd name="connsiteX37" fmla="*/ 726829 w 1061469"/>
                  <a:gd name="connsiteY37" fmla="*/ 414654 h 550663"/>
                  <a:gd name="connsiteX38" fmla="*/ 735972 w 1061469"/>
                  <a:gd name="connsiteY38" fmla="*/ 423798 h 550663"/>
                  <a:gd name="connsiteX39" fmla="*/ 735972 w 1061469"/>
                  <a:gd name="connsiteY39" fmla="*/ 447799 h 550663"/>
                  <a:gd name="connsiteX40" fmla="*/ 719972 w 1061469"/>
                  <a:gd name="connsiteY40" fmla="*/ 445514 h 550663"/>
                  <a:gd name="connsiteX41" fmla="*/ 708542 w 1061469"/>
                  <a:gd name="connsiteY41" fmla="*/ 448942 h 550663"/>
                  <a:gd name="connsiteX42" fmla="*/ 702827 w 1061469"/>
                  <a:gd name="connsiteY42" fmla="*/ 455800 h 550663"/>
                  <a:gd name="connsiteX43" fmla="*/ 706257 w 1061469"/>
                  <a:gd name="connsiteY43" fmla="*/ 476373 h 550663"/>
                  <a:gd name="connsiteX44" fmla="*/ 703970 w 1061469"/>
                  <a:gd name="connsiteY44" fmla="*/ 487802 h 550663"/>
                  <a:gd name="connsiteX45" fmla="*/ 697113 w 1061469"/>
                  <a:gd name="connsiteY45" fmla="*/ 490088 h 550663"/>
                  <a:gd name="connsiteX46" fmla="*/ 676540 w 1061469"/>
                  <a:gd name="connsiteY46" fmla="*/ 488945 h 550663"/>
                  <a:gd name="connsiteX47" fmla="*/ 668540 w 1061469"/>
                  <a:gd name="connsiteY47" fmla="*/ 498088 h 550663"/>
                  <a:gd name="connsiteX48" fmla="*/ 650253 w 1061469"/>
                  <a:gd name="connsiteY48" fmla="*/ 498088 h 550663"/>
                  <a:gd name="connsiteX49" fmla="*/ 653681 w 1061469"/>
                  <a:gd name="connsiteY49" fmla="*/ 518661 h 550663"/>
                  <a:gd name="connsiteX50" fmla="*/ 644538 w 1061469"/>
                  <a:gd name="connsiteY50" fmla="*/ 532376 h 550663"/>
                  <a:gd name="connsiteX51" fmla="*/ 637681 w 1061469"/>
                  <a:gd name="connsiteY51" fmla="*/ 533519 h 550663"/>
                  <a:gd name="connsiteX52" fmla="*/ 631966 w 1061469"/>
                  <a:gd name="connsiteY52" fmla="*/ 543805 h 550663"/>
                  <a:gd name="connsiteX53" fmla="*/ 623966 w 1061469"/>
                  <a:gd name="connsiteY53" fmla="*/ 543805 h 550663"/>
                  <a:gd name="connsiteX54" fmla="*/ 601107 w 1061469"/>
                  <a:gd name="connsiteY54" fmla="*/ 535805 h 550663"/>
                  <a:gd name="connsiteX55" fmla="*/ 594249 w 1061469"/>
                  <a:gd name="connsiteY55" fmla="*/ 536948 h 550663"/>
                  <a:gd name="connsiteX56" fmla="*/ 587392 w 1061469"/>
                  <a:gd name="connsiteY56" fmla="*/ 550663 h 550663"/>
                  <a:gd name="connsiteX57" fmla="*/ 577105 w 1061469"/>
                  <a:gd name="connsiteY57" fmla="*/ 550663 h 550663"/>
                  <a:gd name="connsiteX58" fmla="*/ 573677 w 1061469"/>
                  <a:gd name="connsiteY58" fmla="*/ 530090 h 550663"/>
                  <a:gd name="connsiteX59" fmla="*/ 564533 w 1061469"/>
                  <a:gd name="connsiteY59" fmla="*/ 526662 h 550663"/>
                  <a:gd name="connsiteX60" fmla="*/ 564533 w 1061469"/>
                  <a:gd name="connsiteY60" fmla="*/ 519804 h 550663"/>
                  <a:gd name="connsiteX61" fmla="*/ 575962 w 1061469"/>
                  <a:gd name="connsiteY61" fmla="*/ 514089 h 550663"/>
                  <a:gd name="connsiteX62" fmla="*/ 577105 w 1061469"/>
                  <a:gd name="connsiteY62" fmla="*/ 502660 h 550663"/>
                  <a:gd name="connsiteX63" fmla="*/ 572533 w 1061469"/>
                  <a:gd name="connsiteY63" fmla="*/ 491231 h 550663"/>
                  <a:gd name="connsiteX64" fmla="*/ 577105 w 1061469"/>
                  <a:gd name="connsiteY64" fmla="*/ 474087 h 550663"/>
                  <a:gd name="connsiteX65" fmla="*/ 570247 w 1061469"/>
                  <a:gd name="connsiteY65" fmla="*/ 461515 h 550663"/>
                  <a:gd name="connsiteX66" fmla="*/ 558818 w 1061469"/>
                  <a:gd name="connsiteY66" fmla="*/ 463800 h 550663"/>
                  <a:gd name="connsiteX67" fmla="*/ 535960 w 1061469"/>
                  <a:gd name="connsiteY67" fmla="*/ 447799 h 550663"/>
                  <a:gd name="connsiteX68" fmla="*/ 535960 w 1061469"/>
                  <a:gd name="connsiteY68" fmla="*/ 434084 h 550663"/>
                  <a:gd name="connsiteX69" fmla="*/ 524530 w 1061469"/>
                  <a:gd name="connsiteY69" fmla="*/ 434084 h 550663"/>
                  <a:gd name="connsiteX70" fmla="*/ 522244 w 1061469"/>
                  <a:gd name="connsiteY70" fmla="*/ 427227 h 550663"/>
                  <a:gd name="connsiteX71" fmla="*/ 521101 w 1061469"/>
                  <a:gd name="connsiteY71" fmla="*/ 420369 h 550663"/>
                  <a:gd name="connsiteX72" fmla="*/ 516529 w 1061469"/>
                  <a:gd name="connsiteY72" fmla="*/ 378081 h 550663"/>
                  <a:gd name="connsiteX73" fmla="*/ 511958 w 1061469"/>
                  <a:gd name="connsiteY73" fmla="*/ 370080 h 550663"/>
                  <a:gd name="connsiteX74" fmla="*/ 510815 w 1061469"/>
                  <a:gd name="connsiteY74" fmla="*/ 356365 h 550663"/>
                  <a:gd name="connsiteX75" fmla="*/ 484527 w 1061469"/>
                  <a:gd name="connsiteY75" fmla="*/ 354079 h 550663"/>
                  <a:gd name="connsiteX76" fmla="*/ 478813 w 1061469"/>
                  <a:gd name="connsiteY76" fmla="*/ 349507 h 550663"/>
                  <a:gd name="connsiteX77" fmla="*/ 410237 w 1061469"/>
                  <a:gd name="connsiteY77" fmla="*/ 373509 h 550663"/>
                  <a:gd name="connsiteX78" fmla="*/ 402236 w 1061469"/>
                  <a:gd name="connsiteY78" fmla="*/ 389510 h 550663"/>
                  <a:gd name="connsiteX79" fmla="*/ 399951 w 1061469"/>
                  <a:gd name="connsiteY79" fmla="*/ 410083 h 550663"/>
                  <a:gd name="connsiteX80" fmla="*/ 378235 w 1061469"/>
                  <a:gd name="connsiteY80" fmla="*/ 421512 h 550663"/>
                  <a:gd name="connsiteX81" fmla="*/ 370234 w 1061469"/>
                  <a:gd name="connsiteY81" fmla="*/ 424941 h 550663"/>
                  <a:gd name="connsiteX82" fmla="*/ 357662 w 1061469"/>
                  <a:gd name="connsiteY82" fmla="*/ 437513 h 550663"/>
                  <a:gd name="connsiteX83" fmla="*/ 361091 w 1061469"/>
                  <a:gd name="connsiteY83" fmla="*/ 454657 h 550663"/>
                  <a:gd name="connsiteX84" fmla="*/ 357662 w 1061469"/>
                  <a:gd name="connsiteY84" fmla="*/ 461515 h 550663"/>
                  <a:gd name="connsiteX85" fmla="*/ 361091 w 1061469"/>
                  <a:gd name="connsiteY85" fmla="*/ 471801 h 550663"/>
                  <a:gd name="connsiteX86" fmla="*/ 349662 w 1061469"/>
                  <a:gd name="connsiteY86" fmla="*/ 480944 h 550663"/>
                  <a:gd name="connsiteX87" fmla="*/ 346233 w 1061469"/>
                  <a:gd name="connsiteY87" fmla="*/ 468372 h 550663"/>
                  <a:gd name="connsiteX88" fmla="*/ 333660 w 1061469"/>
                  <a:gd name="connsiteY88" fmla="*/ 460372 h 550663"/>
                  <a:gd name="connsiteX89" fmla="*/ 327946 w 1061469"/>
                  <a:gd name="connsiteY89" fmla="*/ 464943 h 550663"/>
                  <a:gd name="connsiteX90" fmla="*/ 311945 w 1061469"/>
                  <a:gd name="connsiteY90" fmla="*/ 463800 h 550663"/>
                  <a:gd name="connsiteX91" fmla="*/ 300516 w 1061469"/>
                  <a:gd name="connsiteY91" fmla="*/ 474087 h 550663"/>
                  <a:gd name="connsiteX92" fmla="*/ 281086 w 1061469"/>
                  <a:gd name="connsiteY92" fmla="*/ 477516 h 550663"/>
                  <a:gd name="connsiteX93" fmla="*/ 265085 w 1061469"/>
                  <a:gd name="connsiteY93" fmla="*/ 475230 h 550663"/>
                  <a:gd name="connsiteX94" fmla="*/ 253656 w 1061469"/>
                  <a:gd name="connsiteY94" fmla="*/ 475230 h 550663"/>
                  <a:gd name="connsiteX95" fmla="*/ 238797 w 1061469"/>
                  <a:gd name="connsiteY95" fmla="*/ 493517 h 550663"/>
                  <a:gd name="connsiteX96" fmla="*/ 238797 w 1061469"/>
                  <a:gd name="connsiteY96" fmla="*/ 502660 h 550663"/>
                  <a:gd name="connsiteX97" fmla="*/ 230797 w 1061469"/>
                  <a:gd name="connsiteY97" fmla="*/ 504946 h 550663"/>
                  <a:gd name="connsiteX98" fmla="*/ 197652 w 1061469"/>
                  <a:gd name="connsiteY98" fmla="*/ 490088 h 550663"/>
                  <a:gd name="connsiteX99" fmla="*/ 205652 w 1061469"/>
                  <a:gd name="connsiteY99" fmla="*/ 477516 h 550663"/>
                  <a:gd name="connsiteX100" fmla="*/ 204510 w 1061469"/>
                  <a:gd name="connsiteY100" fmla="*/ 470658 h 550663"/>
                  <a:gd name="connsiteX101" fmla="*/ 211367 w 1061469"/>
                  <a:gd name="connsiteY101" fmla="*/ 458086 h 550663"/>
                  <a:gd name="connsiteX102" fmla="*/ 210224 w 1061469"/>
                  <a:gd name="connsiteY102" fmla="*/ 445514 h 550663"/>
                  <a:gd name="connsiteX103" fmla="*/ 204510 w 1061469"/>
                  <a:gd name="connsiteY103" fmla="*/ 445514 h 550663"/>
                  <a:gd name="connsiteX104" fmla="*/ 199938 w 1061469"/>
                  <a:gd name="connsiteY104" fmla="*/ 438656 h 550663"/>
                  <a:gd name="connsiteX105" fmla="*/ 194224 w 1061469"/>
                  <a:gd name="connsiteY105" fmla="*/ 438656 h 550663"/>
                  <a:gd name="connsiteX106" fmla="*/ 193080 w 1061469"/>
                  <a:gd name="connsiteY106" fmla="*/ 431798 h 550663"/>
                  <a:gd name="connsiteX107" fmla="*/ 182793 w 1061469"/>
                  <a:gd name="connsiteY107" fmla="*/ 430655 h 550663"/>
                  <a:gd name="connsiteX108" fmla="*/ 174793 w 1061469"/>
                  <a:gd name="connsiteY108" fmla="*/ 437513 h 550663"/>
                  <a:gd name="connsiteX109" fmla="*/ 147363 w 1061469"/>
                  <a:gd name="connsiteY109" fmla="*/ 426084 h 550663"/>
                  <a:gd name="connsiteX110" fmla="*/ 135934 w 1061469"/>
                  <a:gd name="connsiteY110" fmla="*/ 434084 h 550663"/>
                  <a:gd name="connsiteX111" fmla="*/ 123361 w 1061469"/>
                  <a:gd name="connsiteY111" fmla="*/ 430655 h 550663"/>
                  <a:gd name="connsiteX112" fmla="*/ 119933 w 1061469"/>
                  <a:gd name="connsiteY112" fmla="*/ 447799 h 550663"/>
                  <a:gd name="connsiteX113" fmla="*/ 125648 w 1061469"/>
                  <a:gd name="connsiteY113" fmla="*/ 455800 h 550663"/>
                  <a:gd name="connsiteX114" fmla="*/ 125648 w 1061469"/>
                  <a:gd name="connsiteY114" fmla="*/ 466086 h 550663"/>
                  <a:gd name="connsiteX115" fmla="*/ 116504 w 1061469"/>
                  <a:gd name="connsiteY115" fmla="*/ 477516 h 550663"/>
                  <a:gd name="connsiteX116" fmla="*/ 91359 w 1061469"/>
                  <a:gd name="connsiteY116" fmla="*/ 511803 h 550663"/>
                  <a:gd name="connsiteX117" fmla="*/ 84502 w 1061469"/>
                  <a:gd name="connsiteY117" fmla="*/ 518661 h 550663"/>
                  <a:gd name="connsiteX118" fmla="*/ 82216 w 1061469"/>
                  <a:gd name="connsiteY118" fmla="*/ 524376 h 550663"/>
                  <a:gd name="connsiteX119" fmla="*/ 67358 w 1061469"/>
                  <a:gd name="connsiteY119" fmla="*/ 532376 h 550663"/>
                  <a:gd name="connsiteX120" fmla="*/ 58214 w 1061469"/>
                  <a:gd name="connsiteY120" fmla="*/ 523233 h 550663"/>
                  <a:gd name="connsiteX121" fmla="*/ 65072 w 1061469"/>
                  <a:gd name="connsiteY121" fmla="*/ 510661 h 550663"/>
                  <a:gd name="connsiteX122" fmla="*/ 50213 w 1061469"/>
                  <a:gd name="connsiteY122" fmla="*/ 490088 h 550663"/>
                  <a:gd name="connsiteX123" fmla="*/ 50213 w 1061469"/>
                  <a:gd name="connsiteY123" fmla="*/ 455800 h 550663"/>
                  <a:gd name="connsiteX124" fmla="*/ 37642 w 1061469"/>
                  <a:gd name="connsiteY124" fmla="*/ 446656 h 550663"/>
                  <a:gd name="connsiteX125" fmla="*/ 34213 w 1061469"/>
                  <a:gd name="connsiteY125" fmla="*/ 436370 h 550663"/>
                  <a:gd name="connsiteX126" fmla="*/ 43357 w 1061469"/>
                  <a:gd name="connsiteY126" fmla="*/ 432941 h 550663"/>
                  <a:gd name="connsiteX127" fmla="*/ 43357 w 1061469"/>
                  <a:gd name="connsiteY127" fmla="*/ 420369 h 550663"/>
                  <a:gd name="connsiteX128" fmla="*/ 36498 w 1061469"/>
                  <a:gd name="connsiteY128" fmla="*/ 408940 h 550663"/>
                  <a:gd name="connsiteX129" fmla="*/ 13640 w 1061469"/>
                  <a:gd name="connsiteY129" fmla="*/ 404368 h 550663"/>
                  <a:gd name="connsiteX130" fmla="*/ 0 w 1061469"/>
                  <a:gd name="connsiteY130" fmla="*/ 385857 h 550663"/>
                  <a:gd name="connsiteX131" fmla="*/ 782 w 1061469"/>
                  <a:gd name="connsiteY131" fmla="*/ 386081 h 550663"/>
                  <a:gd name="connsiteX132" fmla="*/ 96788 w 1061469"/>
                  <a:gd name="connsiteY132" fmla="*/ 349222 h 550663"/>
                  <a:gd name="connsiteX133" fmla="*/ 107932 w 1061469"/>
                  <a:gd name="connsiteY133" fmla="*/ 336364 h 550663"/>
                  <a:gd name="connsiteX134" fmla="*/ 131934 w 1061469"/>
                  <a:gd name="connsiteY134" fmla="*/ 337221 h 550663"/>
                  <a:gd name="connsiteX135" fmla="*/ 162792 w 1061469"/>
                  <a:gd name="connsiteY135" fmla="*/ 320077 h 550663"/>
                  <a:gd name="connsiteX136" fmla="*/ 167078 w 1061469"/>
                  <a:gd name="connsiteY136" fmla="*/ 314077 h 550663"/>
                  <a:gd name="connsiteX137" fmla="*/ 173937 w 1061469"/>
                  <a:gd name="connsiteY137" fmla="*/ 310648 h 550663"/>
                  <a:gd name="connsiteX138" fmla="*/ 195366 w 1061469"/>
                  <a:gd name="connsiteY138" fmla="*/ 290932 h 550663"/>
                  <a:gd name="connsiteX139" fmla="*/ 212510 w 1061469"/>
                  <a:gd name="connsiteY139" fmla="*/ 290075 h 550663"/>
                  <a:gd name="connsiteX140" fmla="*/ 247655 w 1061469"/>
                  <a:gd name="connsiteY140" fmla="*/ 253216 h 550663"/>
                  <a:gd name="connsiteX141" fmla="*/ 265656 w 1061469"/>
                  <a:gd name="connsiteY141" fmla="*/ 254073 h 550663"/>
                  <a:gd name="connsiteX142" fmla="*/ 273371 w 1061469"/>
                  <a:gd name="connsiteY142" fmla="*/ 260930 h 550663"/>
                  <a:gd name="connsiteX143" fmla="*/ 305945 w 1061469"/>
                  <a:gd name="connsiteY143" fmla="*/ 254073 h 550663"/>
                  <a:gd name="connsiteX144" fmla="*/ 314517 w 1061469"/>
                  <a:gd name="connsiteY144" fmla="*/ 253216 h 550663"/>
                  <a:gd name="connsiteX145" fmla="*/ 326518 w 1061469"/>
                  <a:gd name="connsiteY145" fmla="*/ 251501 h 550663"/>
                  <a:gd name="connsiteX146" fmla="*/ 335089 w 1061469"/>
                  <a:gd name="connsiteY146" fmla="*/ 236929 h 550663"/>
                  <a:gd name="connsiteX147" fmla="*/ 353948 w 1061469"/>
                  <a:gd name="connsiteY147" fmla="*/ 230929 h 550663"/>
                  <a:gd name="connsiteX148" fmla="*/ 407095 w 1061469"/>
                  <a:gd name="connsiteY148" fmla="*/ 182925 h 550663"/>
                  <a:gd name="connsiteX149" fmla="*/ 426810 w 1061469"/>
                  <a:gd name="connsiteY149" fmla="*/ 155495 h 550663"/>
                  <a:gd name="connsiteX150" fmla="*/ 469670 w 1061469"/>
                  <a:gd name="connsiteY150" fmla="*/ 125493 h 550663"/>
                  <a:gd name="connsiteX151" fmla="*/ 497957 w 1061469"/>
                  <a:gd name="connsiteY151" fmla="*/ 111778 h 550663"/>
                  <a:gd name="connsiteX152" fmla="*/ 519387 w 1061469"/>
                  <a:gd name="connsiteY152" fmla="*/ 79205 h 550663"/>
                  <a:gd name="connsiteX153" fmla="*/ 533959 w 1061469"/>
                  <a:gd name="connsiteY153" fmla="*/ 42345 h 550663"/>
                  <a:gd name="connsiteX154" fmla="*/ 551961 w 1061469"/>
                  <a:gd name="connsiteY154" fmla="*/ 26916 h 550663"/>
                  <a:gd name="connsiteX155" fmla="*/ 555390 w 1061469"/>
                  <a:gd name="connsiteY155" fmla="*/ 14057 h 550663"/>
                  <a:gd name="connsiteX156" fmla="*/ 568978 w 1061469"/>
                  <a:gd name="connsiteY156" fmla="*/ 0 h 550663"/>
                  <a:gd name="connsiteX157" fmla="*/ 1061469 w 1061469"/>
                  <a:gd name="connsiteY157" fmla="*/ 91440 h 550663"/>
                  <a:gd name="connsiteX0" fmla="*/ 970029 w 970029"/>
                  <a:gd name="connsiteY0" fmla="*/ 46606 h 550663"/>
                  <a:gd name="connsiteX1" fmla="*/ 963416 w 970029"/>
                  <a:gd name="connsiteY1" fmla="*/ 52117 h 550663"/>
                  <a:gd name="connsiteX2" fmla="*/ 949701 w 970029"/>
                  <a:gd name="connsiteY2" fmla="*/ 49374 h 550663"/>
                  <a:gd name="connsiteX3" fmla="*/ 937357 w 970029"/>
                  <a:gd name="connsiteY3" fmla="*/ 52117 h 550663"/>
                  <a:gd name="connsiteX4" fmla="*/ 877010 w 970029"/>
                  <a:gd name="connsiteY4" fmla="*/ 60346 h 550663"/>
                  <a:gd name="connsiteX5" fmla="*/ 866038 w 970029"/>
                  <a:gd name="connsiteY5" fmla="*/ 64461 h 550663"/>
                  <a:gd name="connsiteX6" fmla="*/ 860552 w 970029"/>
                  <a:gd name="connsiteY6" fmla="*/ 87776 h 550663"/>
                  <a:gd name="connsiteX7" fmla="*/ 867409 w 970029"/>
                  <a:gd name="connsiteY7" fmla="*/ 100120 h 550663"/>
                  <a:gd name="connsiteX8" fmla="*/ 875639 w 970029"/>
                  <a:gd name="connsiteY8" fmla="*/ 102863 h 550663"/>
                  <a:gd name="connsiteX9" fmla="*/ 877010 w 970029"/>
                  <a:gd name="connsiteY9" fmla="*/ 115207 h 550663"/>
                  <a:gd name="connsiteX10" fmla="*/ 871524 w 970029"/>
                  <a:gd name="connsiteY10" fmla="*/ 142637 h 550663"/>
                  <a:gd name="connsiteX11" fmla="*/ 867409 w 970029"/>
                  <a:gd name="connsiteY11" fmla="*/ 174182 h 550663"/>
                  <a:gd name="connsiteX12" fmla="*/ 839979 w 970029"/>
                  <a:gd name="connsiteY12" fmla="*/ 205727 h 550663"/>
                  <a:gd name="connsiteX13" fmla="*/ 850951 w 970029"/>
                  <a:gd name="connsiteY13" fmla="*/ 238643 h 550663"/>
                  <a:gd name="connsiteX14" fmla="*/ 866038 w 970029"/>
                  <a:gd name="connsiteY14" fmla="*/ 231786 h 550663"/>
                  <a:gd name="connsiteX15" fmla="*/ 881125 w 970029"/>
                  <a:gd name="connsiteY15" fmla="*/ 252358 h 550663"/>
                  <a:gd name="connsiteX16" fmla="*/ 877010 w 970029"/>
                  <a:gd name="connsiteY16" fmla="*/ 301733 h 550663"/>
                  <a:gd name="connsiteX17" fmla="*/ 886611 w 970029"/>
                  <a:gd name="connsiteY17" fmla="*/ 337392 h 550663"/>
                  <a:gd name="connsiteX18" fmla="*/ 886611 w 970029"/>
                  <a:gd name="connsiteY18" fmla="*/ 349736 h 550663"/>
                  <a:gd name="connsiteX19" fmla="*/ 883868 w 970029"/>
                  <a:gd name="connsiteY19" fmla="*/ 362080 h 550663"/>
                  <a:gd name="connsiteX20" fmla="*/ 885239 w 970029"/>
                  <a:gd name="connsiteY20" fmla="*/ 379909 h 550663"/>
                  <a:gd name="connsiteX21" fmla="*/ 883868 w 970029"/>
                  <a:gd name="connsiteY21" fmla="*/ 397739 h 550663"/>
                  <a:gd name="connsiteX22" fmla="*/ 881816 w 970029"/>
                  <a:gd name="connsiteY22" fmla="*/ 400670 h 550663"/>
                  <a:gd name="connsiteX23" fmla="*/ 867409 w 970029"/>
                  <a:gd name="connsiteY23" fmla="*/ 398653 h 550663"/>
                  <a:gd name="connsiteX24" fmla="*/ 859409 w 970029"/>
                  <a:gd name="connsiteY24" fmla="*/ 399796 h 550663"/>
                  <a:gd name="connsiteX25" fmla="*/ 849123 w 970029"/>
                  <a:gd name="connsiteY25" fmla="*/ 395225 h 550663"/>
                  <a:gd name="connsiteX26" fmla="*/ 843408 w 970029"/>
                  <a:gd name="connsiteY26" fmla="*/ 388367 h 550663"/>
                  <a:gd name="connsiteX27" fmla="*/ 842265 w 970029"/>
                  <a:gd name="connsiteY27" fmla="*/ 368937 h 550663"/>
                  <a:gd name="connsiteX28" fmla="*/ 831978 w 970029"/>
                  <a:gd name="connsiteY28" fmla="*/ 366651 h 550663"/>
                  <a:gd name="connsiteX29" fmla="*/ 822835 w 970029"/>
                  <a:gd name="connsiteY29" fmla="*/ 351793 h 550663"/>
                  <a:gd name="connsiteX30" fmla="*/ 812549 w 970029"/>
                  <a:gd name="connsiteY30" fmla="*/ 339221 h 550663"/>
                  <a:gd name="connsiteX31" fmla="*/ 802263 w 970029"/>
                  <a:gd name="connsiteY31" fmla="*/ 332363 h 550663"/>
                  <a:gd name="connsiteX32" fmla="*/ 796548 w 970029"/>
                  <a:gd name="connsiteY32" fmla="*/ 340364 h 550663"/>
                  <a:gd name="connsiteX33" fmla="*/ 795404 w 970029"/>
                  <a:gd name="connsiteY33" fmla="*/ 362080 h 550663"/>
                  <a:gd name="connsiteX34" fmla="*/ 764546 w 970029"/>
                  <a:gd name="connsiteY34" fmla="*/ 381509 h 550663"/>
                  <a:gd name="connsiteX35" fmla="*/ 734830 w 970029"/>
                  <a:gd name="connsiteY35" fmla="*/ 383795 h 550663"/>
                  <a:gd name="connsiteX36" fmla="*/ 727972 w 970029"/>
                  <a:gd name="connsiteY36" fmla="*/ 389510 h 550663"/>
                  <a:gd name="connsiteX37" fmla="*/ 726829 w 970029"/>
                  <a:gd name="connsiteY37" fmla="*/ 414654 h 550663"/>
                  <a:gd name="connsiteX38" fmla="*/ 735972 w 970029"/>
                  <a:gd name="connsiteY38" fmla="*/ 423798 h 550663"/>
                  <a:gd name="connsiteX39" fmla="*/ 735972 w 970029"/>
                  <a:gd name="connsiteY39" fmla="*/ 447799 h 550663"/>
                  <a:gd name="connsiteX40" fmla="*/ 719972 w 970029"/>
                  <a:gd name="connsiteY40" fmla="*/ 445514 h 550663"/>
                  <a:gd name="connsiteX41" fmla="*/ 708542 w 970029"/>
                  <a:gd name="connsiteY41" fmla="*/ 448942 h 550663"/>
                  <a:gd name="connsiteX42" fmla="*/ 702827 w 970029"/>
                  <a:gd name="connsiteY42" fmla="*/ 455800 h 550663"/>
                  <a:gd name="connsiteX43" fmla="*/ 706257 w 970029"/>
                  <a:gd name="connsiteY43" fmla="*/ 476373 h 550663"/>
                  <a:gd name="connsiteX44" fmla="*/ 703970 w 970029"/>
                  <a:gd name="connsiteY44" fmla="*/ 487802 h 550663"/>
                  <a:gd name="connsiteX45" fmla="*/ 697113 w 970029"/>
                  <a:gd name="connsiteY45" fmla="*/ 490088 h 550663"/>
                  <a:gd name="connsiteX46" fmla="*/ 676540 w 970029"/>
                  <a:gd name="connsiteY46" fmla="*/ 488945 h 550663"/>
                  <a:gd name="connsiteX47" fmla="*/ 668540 w 970029"/>
                  <a:gd name="connsiteY47" fmla="*/ 498088 h 550663"/>
                  <a:gd name="connsiteX48" fmla="*/ 650253 w 970029"/>
                  <a:gd name="connsiteY48" fmla="*/ 498088 h 550663"/>
                  <a:gd name="connsiteX49" fmla="*/ 653681 w 970029"/>
                  <a:gd name="connsiteY49" fmla="*/ 518661 h 550663"/>
                  <a:gd name="connsiteX50" fmla="*/ 644538 w 970029"/>
                  <a:gd name="connsiteY50" fmla="*/ 532376 h 550663"/>
                  <a:gd name="connsiteX51" fmla="*/ 637681 w 970029"/>
                  <a:gd name="connsiteY51" fmla="*/ 533519 h 550663"/>
                  <a:gd name="connsiteX52" fmla="*/ 631966 w 970029"/>
                  <a:gd name="connsiteY52" fmla="*/ 543805 h 550663"/>
                  <a:gd name="connsiteX53" fmla="*/ 623966 w 970029"/>
                  <a:gd name="connsiteY53" fmla="*/ 543805 h 550663"/>
                  <a:gd name="connsiteX54" fmla="*/ 601107 w 970029"/>
                  <a:gd name="connsiteY54" fmla="*/ 535805 h 550663"/>
                  <a:gd name="connsiteX55" fmla="*/ 594249 w 970029"/>
                  <a:gd name="connsiteY55" fmla="*/ 536948 h 550663"/>
                  <a:gd name="connsiteX56" fmla="*/ 587392 w 970029"/>
                  <a:gd name="connsiteY56" fmla="*/ 550663 h 550663"/>
                  <a:gd name="connsiteX57" fmla="*/ 577105 w 970029"/>
                  <a:gd name="connsiteY57" fmla="*/ 550663 h 550663"/>
                  <a:gd name="connsiteX58" fmla="*/ 573677 w 970029"/>
                  <a:gd name="connsiteY58" fmla="*/ 530090 h 550663"/>
                  <a:gd name="connsiteX59" fmla="*/ 564533 w 970029"/>
                  <a:gd name="connsiteY59" fmla="*/ 526662 h 550663"/>
                  <a:gd name="connsiteX60" fmla="*/ 564533 w 970029"/>
                  <a:gd name="connsiteY60" fmla="*/ 519804 h 550663"/>
                  <a:gd name="connsiteX61" fmla="*/ 575962 w 970029"/>
                  <a:gd name="connsiteY61" fmla="*/ 514089 h 550663"/>
                  <a:gd name="connsiteX62" fmla="*/ 577105 w 970029"/>
                  <a:gd name="connsiteY62" fmla="*/ 502660 h 550663"/>
                  <a:gd name="connsiteX63" fmla="*/ 572533 w 970029"/>
                  <a:gd name="connsiteY63" fmla="*/ 491231 h 550663"/>
                  <a:gd name="connsiteX64" fmla="*/ 577105 w 970029"/>
                  <a:gd name="connsiteY64" fmla="*/ 474087 h 550663"/>
                  <a:gd name="connsiteX65" fmla="*/ 570247 w 970029"/>
                  <a:gd name="connsiteY65" fmla="*/ 461515 h 550663"/>
                  <a:gd name="connsiteX66" fmla="*/ 558818 w 970029"/>
                  <a:gd name="connsiteY66" fmla="*/ 463800 h 550663"/>
                  <a:gd name="connsiteX67" fmla="*/ 535960 w 970029"/>
                  <a:gd name="connsiteY67" fmla="*/ 447799 h 550663"/>
                  <a:gd name="connsiteX68" fmla="*/ 535960 w 970029"/>
                  <a:gd name="connsiteY68" fmla="*/ 434084 h 550663"/>
                  <a:gd name="connsiteX69" fmla="*/ 524530 w 970029"/>
                  <a:gd name="connsiteY69" fmla="*/ 434084 h 550663"/>
                  <a:gd name="connsiteX70" fmla="*/ 522244 w 970029"/>
                  <a:gd name="connsiteY70" fmla="*/ 427227 h 550663"/>
                  <a:gd name="connsiteX71" fmla="*/ 521101 w 970029"/>
                  <a:gd name="connsiteY71" fmla="*/ 420369 h 550663"/>
                  <a:gd name="connsiteX72" fmla="*/ 516529 w 970029"/>
                  <a:gd name="connsiteY72" fmla="*/ 378081 h 550663"/>
                  <a:gd name="connsiteX73" fmla="*/ 511958 w 970029"/>
                  <a:gd name="connsiteY73" fmla="*/ 370080 h 550663"/>
                  <a:gd name="connsiteX74" fmla="*/ 510815 w 970029"/>
                  <a:gd name="connsiteY74" fmla="*/ 356365 h 550663"/>
                  <a:gd name="connsiteX75" fmla="*/ 484527 w 970029"/>
                  <a:gd name="connsiteY75" fmla="*/ 354079 h 550663"/>
                  <a:gd name="connsiteX76" fmla="*/ 478813 w 970029"/>
                  <a:gd name="connsiteY76" fmla="*/ 349507 h 550663"/>
                  <a:gd name="connsiteX77" fmla="*/ 410237 w 970029"/>
                  <a:gd name="connsiteY77" fmla="*/ 373509 h 550663"/>
                  <a:gd name="connsiteX78" fmla="*/ 402236 w 970029"/>
                  <a:gd name="connsiteY78" fmla="*/ 389510 h 550663"/>
                  <a:gd name="connsiteX79" fmla="*/ 399951 w 970029"/>
                  <a:gd name="connsiteY79" fmla="*/ 410083 h 550663"/>
                  <a:gd name="connsiteX80" fmla="*/ 378235 w 970029"/>
                  <a:gd name="connsiteY80" fmla="*/ 421512 h 550663"/>
                  <a:gd name="connsiteX81" fmla="*/ 370234 w 970029"/>
                  <a:gd name="connsiteY81" fmla="*/ 424941 h 550663"/>
                  <a:gd name="connsiteX82" fmla="*/ 357662 w 970029"/>
                  <a:gd name="connsiteY82" fmla="*/ 437513 h 550663"/>
                  <a:gd name="connsiteX83" fmla="*/ 361091 w 970029"/>
                  <a:gd name="connsiteY83" fmla="*/ 454657 h 550663"/>
                  <a:gd name="connsiteX84" fmla="*/ 357662 w 970029"/>
                  <a:gd name="connsiteY84" fmla="*/ 461515 h 550663"/>
                  <a:gd name="connsiteX85" fmla="*/ 361091 w 970029"/>
                  <a:gd name="connsiteY85" fmla="*/ 471801 h 550663"/>
                  <a:gd name="connsiteX86" fmla="*/ 349662 w 970029"/>
                  <a:gd name="connsiteY86" fmla="*/ 480944 h 550663"/>
                  <a:gd name="connsiteX87" fmla="*/ 346233 w 970029"/>
                  <a:gd name="connsiteY87" fmla="*/ 468372 h 550663"/>
                  <a:gd name="connsiteX88" fmla="*/ 333660 w 970029"/>
                  <a:gd name="connsiteY88" fmla="*/ 460372 h 550663"/>
                  <a:gd name="connsiteX89" fmla="*/ 327946 w 970029"/>
                  <a:gd name="connsiteY89" fmla="*/ 464943 h 550663"/>
                  <a:gd name="connsiteX90" fmla="*/ 311945 w 970029"/>
                  <a:gd name="connsiteY90" fmla="*/ 463800 h 550663"/>
                  <a:gd name="connsiteX91" fmla="*/ 300516 w 970029"/>
                  <a:gd name="connsiteY91" fmla="*/ 474087 h 550663"/>
                  <a:gd name="connsiteX92" fmla="*/ 281086 w 970029"/>
                  <a:gd name="connsiteY92" fmla="*/ 477516 h 550663"/>
                  <a:gd name="connsiteX93" fmla="*/ 265085 w 970029"/>
                  <a:gd name="connsiteY93" fmla="*/ 475230 h 550663"/>
                  <a:gd name="connsiteX94" fmla="*/ 253656 w 970029"/>
                  <a:gd name="connsiteY94" fmla="*/ 475230 h 550663"/>
                  <a:gd name="connsiteX95" fmla="*/ 238797 w 970029"/>
                  <a:gd name="connsiteY95" fmla="*/ 493517 h 550663"/>
                  <a:gd name="connsiteX96" fmla="*/ 238797 w 970029"/>
                  <a:gd name="connsiteY96" fmla="*/ 502660 h 550663"/>
                  <a:gd name="connsiteX97" fmla="*/ 230797 w 970029"/>
                  <a:gd name="connsiteY97" fmla="*/ 504946 h 550663"/>
                  <a:gd name="connsiteX98" fmla="*/ 197652 w 970029"/>
                  <a:gd name="connsiteY98" fmla="*/ 490088 h 550663"/>
                  <a:gd name="connsiteX99" fmla="*/ 205652 w 970029"/>
                  <a:gd name="connsiteY99" fmla="*/ 477516 h 550663"/>
                  <a:gd name="connsiteX100" fmla="*/ 204510 w 970029"/>
                  <a:gd name="connsiteY100" fmla="*/ 470658 h 550663"/>
                  <a:gd name="connsiteX101" fmla="*/ 211367 w 970029"/>
                  <a:gd name="connsiteY101" fmla="*/ 458086 h 550663"/>
                  <a:gd name="connsiteX102" fmla="*/ 210224 w 970029"/>
                  <a:gd name="connsiteY102" fmla="*/ 445514 h 550663"/>
                  <a:gd name="connsiteX103" fmla="*/ 204510 w 970029"/>
                  <a:gd name="connsiteY103" fmla="*/ 445514 h 550663"/>
                  <a:gd name="connsiteX104" fmla="*/ 199938 w 970029"/>
                  <a:gd name="connsiteY104" fmla="*/ 438656 h 550663"/>
                  <a:gd name="connsiteX105" fmla="*/ 194224 w 970029"/>
                  <a:gd name="connsiteY105" fmla="*/ 438656 h 550663"/>
                  <a:gd name="connsiteX106" fmla="*/ 193080 w 970029"/>
                  <a:gd name="connsiteY106" fmla="*/ 431798 h 550663"/>
                  <a:gd name="connsiteX107" fmla="*/ 182793 w 970029"/>
                  <a:gd name="connsiteY107" fmla="*/ 430655 h 550663"/>
                  <a:gd name="connsiteX108" fmla="*/ 174793 w 970029"/>
                  <a:gd name="connsiteY108" fmla="*/ 437513 h 550663"/>
                  <a:gd name="connsiteX109" fmla="*/ 147363 w 970029"/>
                  <a:gd name="connsiteY109" fmla="*/ 426084 h 550663"/>
                  <a:gd name="connsiteX110" fmla="*/ 135934 w 970029"/>
                  <a:gd name="connsiteY110" fmla="*/ 434084 h 550663"/>
                  <a:gd name="connsiteX111" fmla="*/ 123361 w 970029"/>
                  <a:gd name="connsiteY111" fmla="*/ 430655 h 550663"/>
                  <a:gd name="connsiteX112" fmla="*/ 119933 w 970029"/>
                  <a:gd name="connsiteY112" fmla="*/ 447799 h 550663"/>
                  <a:gd name="connsiteX113" fmla="*/ 125648 w 970029"/>
                  <a:gd name="connsiteY113" fmla="*/ 455800 h 550663"/>
                  <a:gd name="connsiteX114" fmla="*/ 125648 w 970029"/>
                  <a:gd name="connsiteY114" fmla="*/ 466086 h 550663"/>
                  <a:gd name="connsiteX115" fmla="*/ 116504 w 970029"/>
                  <a:gd name="connsiteY115" fmla="*/ 477516 h 550663"/>
                  <a:gd name="connsiteX116" fmla="*/ 91359 w 970029"/>
                  <a:gd name="connsiteY116" fmla="*/ 511803 h 550663"/>
                  <a:gd name="connsiteX117" fmla="*/ 84502 w 970029"/>
                  <a:gd name="connsiteY117" fmla="*/ 518661 h 550663"/>
                  <a:gd name="connsiteX118" fmla="*/ 82216 w 970029"/>
                  <a:gd name="connsiteY118" fmla="*/ 524376 h 550663"/>
                  <a:gd name="connsiteX119" fmla="*/ 67358 w 970029"/>
                  <a:gd name="connsiteY119" fmla="*/ 532376 h 550663"/>
                  <a:gd name="connsiteX120" fmla="*/ 58214 w 970029"/>
                  <a:gd name="connsiteY120" fmla="*/ 523233 h 550663"/>
                  <a:gd name="connsiteX121" fmla="*/ 65072 w 970029"/>
                  <a:gd name="connsiteY121" fmla="*/ 510661 h 550663"/>
                  <a:gd name="connsiteX122" fmla="*/ 50213 w 970029"/>
                  <a:gd name="connsiteY122" fmla="*/ 490088 h 550663"/>
                  <a:gd name="connsiteX123" fmla="*/ 50213 w 970029"/>
                  <a:gd name="connsiteY123" fmla="*/ 455800 h 550663"/>
                  <a:gd name="connsiteX124" fmla="*/ 37642 w 970029"/>
                  <a:gd name="connsiteY124" fmla="*/ 446656 h 550663"/>
                  <a:gd name="connsiteX125" fmla="*/ 34213 w 970029"/>
                  <a:gd name="connsiteY125" fmla="*/ 436370 h 550663"/>
                  <a:gd name="connsiteX126" fmla="*/ 43357 w 970029"/>
                  <a:gd name="connsiteY126" fmla="*/ 432941 h 550663"/>
                  <a:gd name="connsiteX127" fmla="*/ 43357 w 970029"/>
                  <a:gd name="connsiteY127" fmla="*/ 420369 h 550663"/>
                  <a:gd name="connsiteX128" fmla="*/ 36498 w 970029"/>
                  <a:gd name="connsiteY128" fmla="*/ 408940 h 550663"/>
                  <a:gd name="connsiteX129" fmla="*/ 13640 w 970029"/>
                  <a:gd name="connsiteY129" fmla="*/ 404368 h 550663"/>
                  <a:gd name="connsiteX130" fmla="*/ 0 w 970029"/>
                  <a:gd name="connsiteY130" fmla="*/ 385857 h 550663"/>
                  <a:gd name="connsiteX131" fmla="*/ 782 w 970029"/>
                  <a:gd name="connsiteY131" fmla="*/ 386081 h 550663"/>
                  <a:gd name="connsiteX132" fmla="*/ 96788 w 970029"/>
                  <a:gd name="connsiteY132" fmla="*/ 349222 h 550663"/>
                  <a:gd name="connsiteX133" fmla="*/ 107932 w 970029"/>
                  <a:gd name="connsiteY133" fmla="*/ 336364 h 550663"/>
                  <a:gd name="connsiteX134" fmla="*/ 131934 w 970029"/>
                  <a:gd name="connsiteY134" fmla="*/ 337221 h 550663"/>
                  <a:gd name="connsiteX135" fmla="*/ 162792 w 970029"/>
                  <a:gd name="connsiteY135" fmla="*/ 320077 h 550663"/>
                  <a:gd name="connsiteX136" fmla="*/ 167078 w 970029"/>
                  <a:gd name="connsiteY136" fmla="*/ 314077 h 550663"/>
                  <a:gd name="connsiteX137" fmla="*/ 173937 w 970029"/>
                  <a:gd name="connsiteY137" fmla="*/ 310648 h 550663"/>
                  <a:gd name="connsiteX138" fmla="*/ 195366 w 970029"/>
                  <a:gd name="connsiteY138" fmla="*/ 290932 h 550663"/>
                  <a:gd name="connsiteX139" fmla="*/ 212510 w 970029"/>
                  <a:gd name="connsiteY139" fmla="*/ 290075 h 550663"/>
                  <a:gd name="connsiteX140" fmla="*/ 247655 w 970029"/>
                  <a:gd name="connsiteY140" fmla="*/ 253216 h 550663"/>
                  <a:gd name="connsiteX141" fmla="*/ 265656 w 970029"/>
                  <a:gd name="connsiteY141" fmla="*/ 254073 h 550663"/>
                  <a:gd name="connsiteX142" fmla="*/ 273371 w 970029"/>
                  <a:gd name="connsiteY142" fmla="*/ 260930 h 550663"/>
                  <a:gd name="connsiteX143" fmla="*/ 305945 w 970029"/>
                  <a:gd name="connsiteY143" fmla="*/ 254073 h 550663"/>
                  <a:gd name="connsiteX144" fmla="*/ 314517 w 970029"/>
                  <a:gd name="connsiteY144" fmla="*/ 253216 h 550663"/>
                  <a:gd name="connsiteX145" fmla="*/ 326518 w 970029"/>
                  <a:gd name="connsiteY145" fmla="*/ 251501 h 550663"/>
                  <a:gd name="connsiteX146" fmla="*/ 335089 w 970029"/>
                  <a:gd name="connsiteY146" fmla="*/ 236929 h 550663"/>
                  <a:gd name="connsiteX147" fmla="*/ 353948 w 970029"/>
                  <a:gd name="connsiteY147" fmla="*/ 230929 h 550663"/>
                  <a:gd name="connsiteX148" fmla="*/ 407095 w 970029"/>
                  <a:gd name="connsiteY148" fmla="*/ 182925 h 550663"/>
                  <a:gd name="connsiteX149" fmla="*/ 426810 w 970029"/>
                  <a:gd name="connsiteY149" fmla="*/ 155495 h 550663"/>
                  <a:gd name="connsiteX150" fmla="*/ 469670 w 970029"/>
                  <a:gd name="connsiteY150" fmla="*/ 125493 h 550663"/>
                  <a:gd name="connsiteX151" fmla="*/ 497957 w 970029"/>
                  <a:gd name="connsiteY151" fmla="*/ 111778 h 550663"/>
                  <a:gd name="connsiteX152" fmla="*/ 519387 w 970029"/>
                  <a:gd name="connsiteY152" fmla="*/ 79205 h 550663"/>
                  <a:gd name="connsiteX153" fmla="*/ 533959 w 970029"/>
                  <a:gd name="connsiteY153" fmla="*/ 42345 h 550663"/>
                  <a:gd name="connsiteX154" fmla="*/ 551961 w 970029"/>
                  <a:gd name="connsiteY154" fmla="*/ 26916 h 550663"/>
                  <a:gd name="connsiteX155" fmla="*/ 555390 w 970029"/>
                  <a:gd name="connsiteY155" fmla="*/ 14057 h 550663"/>
                  <a:gd name="connsiteX156" fmla="*/ 568978 w 970029"/>
                  <a:gd name="connsiteY156" fmla="*/ 0 h 550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</a:cxnLst>
                <a:rect l="l" t="t" r="r" b="b"/>
                <a:pathLst>
                  <a:path w="970029" h="550663">
                    <a:moveTo>
                      <a:pt x="970029" y="46606"/>
                    </a:moveTo>
                    <a:lnTo>
                      <a:pt x="963416" y="52117"/>
                    </a:lnTo>
                    <a:lnTo>
                      <a:pt x="949701" y="49374"/>
                    </a:lnTo>
                    <a:lnTo>
                      <a:pt x="937357" y="52117"/>
                    </a:lnTo>
                    <a:lnTo>
                      <a:pt x="877010" y="60346"/>
                    </a:lnTo>
                    <a:lnTo>
                      <a:pt x="866038" y="64461"/>
                    </a:lnTo>
                    <a:lnTo>
                      <a:pt x="860552" y="87776"/>
                    </a:lnTo>
                    <a:lnTo>
                      <a:pt x="867409" y="100120"/>
                    </a:lnTo>
                    <a:lnTo>
                      <a:pt x="875639" y="102863"/>
                    </a:lnTo>
                    <a:lnTo>
                      <a:pt x="877010" y="115207"/>
                    </a:lnTo>
                    <a:lnTo>
                      <a:pt x="871524" y="142637"/>
                    </a:lnTo>
                    <a:lnTo>
                      <a:pt x="867409" y="174182"/>
                    </a:lnTo>
                    <a:lnTo>
                      <a:pt x="839979" y="205727"/>
                    </a:lnTo>
                    <a:lnTo>
                      <a:pt x="850951" y="238643"/>
                    </a:lnTo>
                    <a:lnTo>
                      <a:pt x="866038" y="231786"/>
                    </a:lnTo>
                    <a:lnTo>
                      <a:pt x="881125" y="252358"/>
                    </a:lnTo>
                    <a:lnTo>
                      <a:pt x="877010" y="301733"/>
                    </a:lnTo>
                    <a:lnTo>
                      <a:pt x="886611" y="337392"/>
                    </a:lnTo>
                    <a:lnTo>
                      <a:pt x="886611" y="349736"/>
                    </a:lnTo>
                    <a:lnTo>
                      <a:pt x="883868" y="362080"/>
                    </a:lnTo>
                    <a:lnTo>
                      <a:pt x="885239" y="379909"/>
                    </a:lnTo>
                    <a:lnTo>
                      <a:pt x="883868" y="397739"/>
                    </a:lnTo>
                    <a:lnTo>
                      <a:pt x="881816" y="400670"/>
                    </a:lnTo>
                    <a:lnTo>
                      <a:pt x="867409" y="398653"/>
                    </a:lnTo>
                    <a:lnTo>
                      <a:pt x="859409" y="399796"/>
                    </a:lnTo>
                    <a:lnTo>
                      <a:pt x="849123" y="395225"/>
                    </a:lnTo>
                    <a:lnTo>
                      <a:pt x="843408" y="388367"/>
                    </a:lnTo>
                    <a:lnTo>
                      <a:pt x="842265" y="368937"/>
                    </a:lnTo>
                    <a:lnTo>
                      <a:pt x="831978" y="366651"/>
                    </a:lnTo>
                    <a:lnTo>
                      <a:pt x="822835" y="351793"/>
                    </a:lnTo>
                    <a:lnTo>
                      <a:pt x="812549" y="339221"/>
                    </a:lnTo>
                    <a:lnTo>
                      <a:pt x="802263" y="332363"/>
                    </a:lnTo>
                    <a:lnTo>
                      <a:pt x="796548" y="340364"/>
                    </a:lnTo>
                    <a:cubicBezTo>
                      <a:pt x="796167" y="347603"/>
                      <a:pt x="795785" y="354841"/>
                      <a:pt x="795404" y="362080"/>
                    </a:cubicBezTo>
                    <a:lnTo>
                      <a:pt x="764546" y="381509"/>
                    </a:lnTo>
                    <a:lnTo>
                      <a:pt x="734830" y="383795"/>
                    </a:lnTo>
                    <a:lnTo>
                      <a:pt x="727972" y="389510"/>
                    </a:lnTo>
                    <a:lnTo>
                      <a:pt x="726829" y="414654"/>
                    </a:lnTo>
                    <a:lnTo>
                      <a:pt x="735972" y="423798"/>
                    </a:lnTo>
                    <a:lnTo>
                      <a:pt x="735972" y="447799"/>
                    </a:lnTo>
                    <a:lnTo>
                      <a:pt x="719972" y="445514"/>
                    </a:lnTo>
                    <a:lnTo>
                      <a:pt x="708542" y="448942"/>
                    </a:lnTo>
                    <a:lnTo>
                      <a:pt x="702827" y="455800"/>
                    </a:lnTo>
                    <a:lnTo>
                      <a:pt x="706257" y="476373"/>
                    </a:lnTo>
                    <a:lnTo>
                      <a:pt x="703970" y="487802"/>
                    </a:lnTo>
                    <a:lnTo>
                      <a:pt x="697113" y="490088"/>
                    </a:lnTo>
                    <a:lnTo>
                      <a:pt x="676540" y="488945"/>
                    </a:lnTo>
                    <a:lnTo>
                      <a:pt x="668540" y="498088"/>
                    </a:lnTo>
                    <a:lnTo>
                      <a:pt x="650253" y="498088"/>
                    </a:lnTo>
                    <a:lnTo>
                      <a:pt x="653681" y="518661"/>
                    </a:lnTo>
                    <a:lnTo>
                      <a:pt x="644538" y="532376"/>
                    </a:lnTo>
                    <a:lnTo>
                      <a:pt x="637681" y="533519"/>
                    </a:lnTo>
                    <a:lnTo>
                      <a:pt x="631966" y="543805"/>
                    </a:lnTo>
                    <a:lnTo>
                      <a:pt x="623966" y="543805"/>
                    </a:lnTo>
                    <a:lnTo>
                      <a:pt x="601107" y="535805"/>
                    </a:lnTo>
                    <a:lnTo>
                      <a:pt x="594249" y="536948"/>
                    </a:lnTo>
                    <a:lnTo>
                      <a:pt x="587392" y="550663"/>
                    </a:lnTo>
                    <a:lnTo>
                      <a:pt x="577105" y="550663"/>
                    </a:lnTo>
                    <a:lnTo>
                      <a:pt x="573677" y="530090"/>
                    </a:lnTo>
                    <a:lnTo>
                      <a:pt x="564533" y="526662"/>
                    </a:lnTo>
                    <a:lnTo>
                      <a:pt x="564533" y="519804"/>
                    </a:lnTo>
                    <a:lnTo>
                      <a:pt x="575962" y="514089"/>
                    </a:lnTo>
                    <a:lnTo>
                      <a:pt x="577105" y="502660"/>
                    </a:lnTo>
                    <a:lnTo>
                      <a:pt x="572533" y="491231"/>
                    </a:lnTo>
                    <a:lnTo>
                      <a:pt x="577105" y="474087"/>
                    </a:lnTo>
                    <a:lnTo>
                      <a:pt x="570247" y="461515"/>
                    </a:lnTo>
                    <a:lnTo>
                      <a:pt x="558818" y="463800"/>
                    </a:lnTo>
                    <a:lnTo>
                      <a:pt x="535960" y="447799"/>
                    </a:lnTo>
                    <a:lnTo>
                      <a:pt x="535960" y="434084"/>
                    </a:lnTo>
                    <a:lnTo>
                      <a:pt x="524530" y="434084"/>
                    </a:lnTo>
                    <a:lnTo>
                      <a:pt x="522244" y="427227"/>
                    </a:lnTo>
                    <a:lnTo>
                      <a:pt x="521101" y="420369"/>
                    </a:lnTo>
                    <a:lnTo>
                      <a:pt x="516529" y="378081"/>
                    </a:lnTo>
                    <a:lnTo>
                      <a:pt x="511958" y="370080"/>
                    </a:lnTo>
                    <a:lnTo>
                      <a:pt x="510815" y="356365"/>
                    </a:lnTo>
                    <a:lnTo>
                      <a:pt x="484527" y="354079"/>
                    </a:lnTo>
                    <a:lnTo>
                      <a:pt x="478813" y="349507"/>
                    </a:lnTo>
                    <a:lnTo>
                      <a:pt x="410237" y="373509"/>
                    </a:lnTo>
                    <a:lnTo>
                      <a:pt x="402236" y="389510"/>
                    </a:lnTo>
                    <a:lnTo>
                      <a:pt x="399951" y="410083"/>
                    </a:lnTo>
                    <a:lnTo>
                      <a:pt x="378235" y="421512"/>
                    </a:lnTo>
                    <a:lnTo>
                      <a:pt x="370234" y="424941"/>
                    </a:lnTo>
                    <a:lnTo>
                      <a:pt x="357662" y="437513"/>
                    </a:lnTo>
                    <a:lnTo>
                      <a:pt x="361091" y="454657"/>
                    </a:lnTo>
                    <a:lnTo>
                      <a:pt x="357662" y="461515"/>
                    </a:lnTo>
                    <a:lnTo>
                      <a:pt x="361091" y="471801"/>
                    </a:lnTo>
                    <a:lnTo>
                      <a:pt x="349662" y="480944"/>
                    </a:lnTo>
                    <a:lnTo>
                      <a:pt x="346233" y="468372"/>
                    </a:lnTo>
                    <a:lnTo>
                      <a:pt x="333660" y="460372"/>
                    </a:lnTo>
                    <a:lnTo>
                      <a:pt x="327946" y="464943"/>
                    </a:lnTo>
                    <a:lnTo>
                      <a:pt x="311945" y="463800"/>
                    </a:lnTo>
                    <a:lnTo>
                      <a:pt x="300516" y="474087"/>
                    </a:lnTo>
                    <a:lnTo>
                      <a:pt x="281086" y="477516"/>
                    </a:lnTo>
                    <a:lnTo>
                      <a:pt x="265085" y="475230"/>
                    </a:lnTo>
                    <a:lnTo>
                      <a:pt x="253656" y="475230"/>
                    </a:lnTo>
                    <a:lnTo>
                      <a:pt x="238797" y="493517"/>
                    </a:lnTo>
                    <a:lnTo>
                      <a:pt x="238797" y="502660"/>
                    </a:lnTo>
                    <a:lnTo>
                      <a:pt x="230797" y="504946"/>
                    </a:lnTo>
                    <a:lnTo>
                      <a:pt x="197652" y="490088"/>
                    </a:lnTo>
                    <a:lnTo>
                      <a:pt x="205652" y="477516"/>
                    </a:lnTo>
                    <a:lnTo>
                      <a:pt x="204510" y="470658"/>
                    </a:lnTo>
                    <a:lnTo>
                      <a:pt x="211367" y="458086"/>
                    </a:lnTo>
                    <a:lnTo>
                      <a:pt x="210224" y="445514"/>
                    </a:lnTo>
                    <a:lnTo>
                      <a:pt x="204510" y="445514"/>
                    </a:lnTo>
                    <a:lnTo>
                      <a:pt x="199938" y="438656"/>
                    </a:lnTo>
                    <a:lnTo>
                      <a:pt x="194224" y="438656"/>
                    </a:lnTo>
                    <a:lnTo>
                      <a:pt x="193080" y="431798"/>
                    </a:lnTo>
                    <a:lnTo>
                      <a:pt x="182793" y="430655"/>
                    </a:lnTo>
                    <a:lnTo>
                      <a:pt x="174793" y="437513"/>
                    </a:lnTo>
                    <a:lnTo>
                      <a:pt x="147363" y="426084"/>
                    </a:lnTo>
                    <a:lnTo>
                      <a:pt x="135934" y="434084"/>
                    </a:lnTo>
                    <a:lnTo>
                      <a:pt x="123361" y="430655"/>
                    </a:lnTo>
                    <a:lnTo>
                      <a:pt x="119933" y="447799"/>
                    </a:lnTo>
                    <a:lnTo>
                      <a:pt x="125648" y="455800"/>
                    </a:lnTo>
                    <a:lnTo>
                      <a:pt x="125648" y="466086"/>
                    </a:lnTo>
                    <a:lnTo>
                      <a:pt x="116504" y="477516"/>
                    </a:lnTo>
                    <a:lnTo>
                      <a:pt x="91359" y="511803"/>
                    </a:lnTo>
                    <a:lnTo>
                      <a:pt x="84502" y="518661"/>
                    </a:lnTo>
                    <a:lnTo>
                      <a:pt x="82216" y="524376"/>
                    </a:lnTo>
                    <a:lnTo>
                      <a:pt x="67358" y="532376"/>
                    </a:lnTo>
                    <a:lnTo>
                      <a:pt x="58214" y="523233"/>
                    </a:lnTo>
                    <a:lnTo>
                      <a:pt x="65072" y="510661"/>
                    </a:lnTo>
                    <a:lnTo>
                      <a:pt x="50213" y="490088"/>
                    </a:lnTo>
                    <a:lnTo>
                      <a:pt x="50213" y="455800"/>
                    </a:lnTo>
                    <a:lnTo>
                      <a:pt x="37642" y="446656"/>
                    </a:lnTo>
                    <a:lnTo>
                      <a:pt x="34213" y="436370"/>
                    </a:lnTo>
                    <a:lnTo>
                      <a:pt x="43357" y="432941"/>
                    </a:lnTo>
                    <a:lnTo>
                      <a:pt x="43357" y="420369"/>
                    </a:lnTo>
                    <a:lnTo>
                      <a:pt x="36498" y="408940"/>
                    </a:lnTo>
                    <a:lnTo>
                      <a:pt x="13640" y="404368"/>
                    </a:lnTo>
                    <a:lnTo>
                      <a:pt x="0" y="385857"/>
                    </a:lnTo>
                    <a:lnTo>
                      <a:pt x="782" y="386081"/>
                    </a:lnTo>
                    <a:lnTo>
                      <a:pt x="96788" y="349222"/>
                    </a:lnTo>
                    <a:lnTo>
                      <a:pt x="107932" y="336364"/>
                    </a:lnTo>
                    <a:lnTo>
                      <a:pt x="131934" y="337221"/>
                    </a:lnTo>
                    <a:lnTo>
                      <a:pt x="162792" y="320077"/>
                    </a:lnTo>
                    <a:lnTo>
                      <a:pt x="167078" y="314077"/>
                    </a:lnTo>
                    <a:lnTo>
                      <a:pt x="173937" y="310648"/>
                    </a:lnTo>
                    <a:lnTo>
                      <a:pt x="195366" y="290932"/>
                    </a:lnTo>
                    <a:lnTo>
                      <a:pt x="212510" y="290075"/>
                    </a:lnTo>
                    <a:lnTo>
                      <a:pt x="247655" y="253216"/>
                    </a:lnTo>
                    <a:lnTo>
                      <a:pt x="265656" y="254073"/>
                    </a:lnTo>
                    <a:lnTo>
                      <a:pt x="273371" y="260930"/>
                    </a:lnTo>
                    <a:lnTo>
                      <a:pt x="305945" y="254073"/>
                    </a:lnTo>
                    <a:lnTo>
                      <a:pt x="314517" y="253216"/>
                    </a:lnTo>
                    <a:lnTo>
                      <a:pt x="326518" y="251501"/>
                    </a:lnTo>
                    <a:lnTo>
                      <a:pt x="335089" y="236929"/>
                    </a:lnTo>
                    <a:lnTo>
                      <a:pt x="353948" y="230929"/>
                    </a:lnTo>
                    <a:lnTo>
                      <a:pt x="407095" y="182925"/>
                    </a:lnTo>
                    <a:lnTo>
                      <a:pt x="426810" y="155495"/>
                    </a:lnTo>
                    <a:lnTo>
                      <a:pt x="469670" y="125493"/>
                    </a:lnTo>
                    <a:lnTo>
                      <a:pt x="497957" y="111778"/>
                    </a:lnTo>
                    <a:lnTo>
                      <a:pt x="519387" y="79205"/>
                    </a:lnTo>
                    <a:lnTo>
                      <a:pt x="533959" y="42345"/>
                    </a:lnTo>
                    <a:lnTo>
                      <a:pt x="551961" y="26916"/>
                    </a:lnTo>
                    <a:lnTo>
                      <a:pt x="555390" y="14057"/>
                    </a:lnTo>
                    <a:lnTo>
                      <a:pt x="568978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493" name="グループ化 492">
              <a:extLst>
                <a:ext uri="{FF2B5EF4-FFF2-40B4-BE49-F238E27FC236}">
                  <a16:creationId xmlns:a16="http://schemas.microsoft.com/office/drawing/2014/main" id="{BA6CD852-AB2A-1A04-7302-79E371E670F7}"/>
                </a:ext>
              </a:extLst>
            </p:cNvPr>
            <p:cNvGrpSpPr/>
            <p:nvPr/>
          </p:nvGrpSpPr>
          <p:grpSpPr>
            <a:xfrm>
              <a:off x="7391430" y="1426971"/>
              <a:ext cx="1161831" cy="1630890"/>
              <a:chOff x="1508790" y="1426971"/>
              <a:chExt cx="1161831" cy="1630890"/>
            </a:xfrm>
          </p:grpSpPr>
          <p:sp>
            <p:nvSpPr>
              <p:cNvPr id="494" name="正方形/長方形 493">
                <a:extLst>
                  <a:ext uri="{FF2B5EF4-FFF2-40B4-BE49-F238E27FC236}">
                    <a16:creationId xmlns:a16="http://schemas.microsoft.com/office/drawing/2014/main" id="{A5B6034A-6F36-5116-AA3F-3187042CAC24}"/>
                  </a:ext>
                </a:extLst>
              </p:cNvPr>
              <p:cNvSpPr/>
              <p:nvPr/>
            </p:nvSpPr>
            <p:spPr>
              <a:xfrm rot="374982">
                <a:off x="2535969" y="1673598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495" name="正方形/長方形 494">
                <a:extLst>
                  <a:ext uri="{FF2B5EF4-FFF2-40B4-BE49-F238E27FC236}">
                    <a16:creationId xmlns:a16="http://schemas.microsoft.com/office/drawing/2014/main" id="{6B118C78-3A74-898B-CAE0-097F3F1B1C1F}"/>
                  </a:ext>
                </a:extLst>
              </p:cNvPr>
              <p:cNvSpPr/>
              <p:nvPr/>
            </p:nvSpPr>
            <p:spPr>
              <a:xfrm rot="808430">
                <a:off x="1767518" y="1514737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石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川</a:t>
                </a:r>
              </a:p>
            </p:txBody>
          </p:sp>
          <p:sp>
            <p:nvSpPr>
              <p:cNvPr id="496" name="正方形/長方形 495">
                <a:extLst>
                  <a:ext uri="{FF2B5EF4-FFF2-40B4-BE49-F238E27FC236}">
                    <a16:creationId xmlns:a16="http://schemas.microsoft.com/office/drawing/2014/main" id="{40FFAE94-828D-E265-42F6-0E0C890C44B6}"/>
                  </a:ext>
                </a:extLst>
              </p:cNvPr>
              <p:cNvSpPr/>
              <p:nvPr/>
            </p:nvSpPr>
            <p:spPr>
              <a:xfrm>
                <a:off x="2069417" y="1426971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富山</a:t>
                </a:r>
              </a:p>
            </p:txBody>
          </p:sp>
          <p:sp>
            <p:nvSpPr>
              <p:cNvPr id="497" name="正方形/長方形 496">
                <a:extLst>
                  <a:ext uri="{FF2B5EF4-FFF2-40B4-BE49-F238E27FC236}">
                    <a16:creationId xmlns:a16="http://schemas.microsoft.com/office/drawing/2014/main" id="{2610B6A1-BDEC-339D-9730-1B28B0074744}"/>
                  </a:ext>
                </a:extLst>
              </p:cNvPr>
              <p:cNvSpPr/>
              <p:nvPr/>
            </p:nvSpPr>
            <p:spPr>
              <a:xfrm rot="183444">
                <a:off x="2023729" y="1806035"/>
                <a:ext cx="164264" cy="49244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498" name="正方形/長方形 497">
                <a:extLst>
                  <a:ext uri="{FF2B5EF4-FFF2-40B4-BE49-F238E27FC236}">
                    <a16:creationId xmlns:a16="http://schemas.microsoft.com/office/drawing/2014/main" id="{6DA988FD-B72F-A2E2-941C-F637978A76F7}"/>
                  </a:ext>
                </a:extLst>
              </p:cNvPr>
              <p:cNvSpPr/>
              <p:nvPr/>
            </p:nvSpPr>
            <p:spPr>
              <a:xfrm>
                <a:off x="1546579" y="1867969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福井</a:t>
                </a:r>
              </a:p>
            </p:txBody>
          </p:sp>
          <p:sp>
            <p:nvSpPr>
              <p:cNvPr id="499" name="正方形/長方形 498">
                <a:extLst>
                  <a:ext uri="{FF2B5EF4-FFF2-40B4-BE49-F238E27FC236}">
                    <a16:creationId xmlns:a16="http://schemas.microsoft.com/office/drawing/2014/main" id="{6036B514-6BF5-F6B8-624D-676C68705198}"/>
                  </a:ext>
                </a:extLst>
              </p:cNvPr>
              <p:cNvSpPr/>
              <p:nvPr/>
            </p:nvSpPr>
            <p:spPr>
              <a:xfrm>
                <a:off x="1508790" y="2310688"/>
                <a:ext cx="153888" cy="26930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vert="eaVert"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</a:p>
            </p:txBody>
          </p:sp>
          <p:sp>
            <p:nvSpPr>
              <p:cNvPr id="500" name="正方形/長方形 499">
                <a:extLst>
                  <a:ext uri="{FF2B5EF4-FFF2-40B4-BE49-F238E27FC236}">
                    <a16:creationId xmlns:a16="http://schemas.microsoft.com/office/drawing/2014/main" id="{8605570D-44DC-14DD-F203-EA155145396C}"/>
                  </a:ext>
                </a:extLst>
              </p:cNvPr>
              <p:cNvSpPr/>
              <p:nvPr/>
            </p:nvSpPr>
            <p:spPr>
              <a:xfrm>
                <a:off x="2035861" y="2513029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501" name="正方形/長方形 500">
                <a:extLst>
                  <a:ext uri="{FF2B5EF4-FFF2-40B4-BE49-F238E27FC236}">
                    <a16:creationId xmlns:a16="http://schemas.microsoft.com/office/drawing/2014/main" id="{7E93DD9F-361C-1FDF-9330-CEB9D78C3848}"/>
                  </a:ext>
                </a:extLst>
              </p:cNvPr>
              <p:cNvSpPr/>
              <p:nvPr/>
            </p:nvSpPr>
            <p:spPr>
              <a:xfrm rot="20894002">
                <a:off x="1653805" y="2750084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三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重</a:t>
                </a:r>
              </a:p>
            </p:txBody>
          </p:sp>
        </p:grpSp>
      </p:grpSp>
      <p:grpSp>
        <p:nvGrpSpPr>
          <p:cNvPr id="574" name="グループ化 573">
            <a:extLst>
              <a:ext uri="{FF2B5EF4-FFF2-40B4-BE49-F238E27FC236}">
                <a16:creationId xmlns:a16="http://schemas.microsoft.com/office/drawing/2014/main" id="{6FD10544-4768-AAFD-870A-C6253AC4A249}"/>
              </a:ext>
            </a:extLst>
          </p:cNvPr>
          <p:cNvGrpSpPr/>
          <p:nvPr/>
        </p:nvGrpSpPr>
        <p:grpSpPr>
          <a:xfrm>
            <a:off x="3617493" y="3732180"/>
            <a:ext cx="2710852" cy="2721880"/>
            <a:chOff x="3617493" y="3732180"/>
            <a:chExt cx="2710852" cy="2721880"/>
          </a:xfrm>
        </p:grpSpPr>
        <p:grpSp>
          <p:nvGrpSpPr>
            <p:cNvPr id="502" name="グループ化 501">
              <a:extLst>
                <a:ext uri="{FF2B5EF4-FFF2-40B4-BE49-F238E27FC236}">
                  <a16:creationId xmlns:a16="http://schemas.microsoft.com/office/drawing/2014/main" id="{07A6AAC3-6E25-0B3E-16DB-9C4CD36FC9F1}"/>
                </a:ext>
              </a:extLst>
            </p:cNvPr>
            <p:cNvGrpSpPr/>
            <p:nvPr/>
          </p:nvGrpSpPr>
          <p:grpSpPr>
            <a:xfrm>
              <a:off x="3617493" y="3732180"/>
              <a:ext cx="2710852" cy="2712641"/>
              <a:chOff x="664743" y="3732180"/>
              <a:chExt cx="2710852" cy="2712641"/>
            </a:xfrm>
          </p:grpSpPr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E06727C6-6077-1643-61BB-40EDBC6AC622}"/>
                  </a:ext>
                </a:extLst>
              </p:cNvPr>
              <p:cNvSpPr/>
              <p:nvPr/>
            </p:nvSpPr>
            <p:spPr>
              <a:xfrm>
                <a:off x="664743" y="5279848"/>
                <a:ext cx="696432" cy="1164973"/>
              </a:xfrm>
              <a:custGeom>
                <a:avLst/>
                <a:gdLst>
                  <a:gd name="connsiteX0" fmla="*/ 357066 w 696432"/>
                  <a:gd name="connsiteY0" fmla="*/ 0 h 1164973"/>
                  <a:gd name="connsiteX1" fmla="*/ 373151 w 696432"/>
                  <a:gd name="connsiteY1" fmla="*/ 32170 h 1164973"/>
                  <a:gd name="connsiteX2" fmla="*/ 450358 w 696432"/>
                  <a:gd name="connsiteY2" fmla="*/ 45038 h 1164973"/>
                  <a:gd name="connsiteX3" fmla="*/ 480003 w 696432"/>
                  <a:gd name="connsiteY3" fmla="*/ 60640 h 1164973"/>
                  <a:gd name="connsiteX4" fmla="*/ 477702 w 696432"/>
                  <a:gd name="connsiteY4" fmla="*/ 75599 h 1164973"/>
                  <a:gd name="connsiteX5" fmla="*/ 477702 w 696432"/>
                  <a:gd name="connsiteY5" fmla="*/ 119832 h 1164973"/>
                  <a:gd name="connsiteX6" fmla="*/ 513894 w 696432"/>
                  <a:gd name="connsiteY6" fmla="*/ 127875 h 1164973"/>
                  <a:gd name="connsiteX7" fmla="*/ 517915 w 696432"/>
                  <a:gd name="connsiteY7" fmla="*/ 164065 h 1164973"/>
                  <a:gd name="connsiteX8" fmla="*/ 513894 w 696432"/>
                  <a:gd name="connsiteY8" fmla="*/ 232425 h 1164973"/>
                  <a:gd name="connsiteX9" fmla="*/ 562148 w 696432"/>
                  <a:gd name="connsiteY9" fmla="*/ 240469 h 1164973"/>
                  <a:gd name="connsiteX10" fmla="*/ 578233 w 696432"/>
                  <a:gd name="connsiteY10" fmla="*/ 232425 h 1164973"/>
                  <a:gd name="connsiteX11" fmla="*/ 630509 w 696432"/>
                  <a:gd name="connsiteY11" fmla="*/ 300786 h 1164973"/>
                  <a:gd name="connsiteX12" fmla="*/ 618445 w 696432"/>
                  <a:gd name="connsiteY12" fmla="*/ 353062 h 1164973"/>
                  <a:gd name="connsiteX13" fmla="*/ 638550 w 696432"/>
                  <a:gd name="connsiteY13" fmla="*/ 405338 h 1164973"/>
                  <a:gd name="connsiteX14" fmla="*/ 642573 w 696432"/>
                  <a:gd name="connsiteY14" fmla="*/ 441528 h 1164973"/>
                  <a:gd name="connsiteX15" fmla="*/ 690827 w 696432"/>
                  <a:gd name="connsiteY15" fmla="*/ 509889 h 1164973"/>
                  <a:gd name="connsiteX16" fmla="*/ 646594 w 696432"/>
                  <a:gd name="connsiteY16" fmla="*/ 538037 h 1164973"/>
                  <a:gd name="connsiteX17" fmla="*/ 642573 w 696432"/>
                  <a:gd name="connsiteY17" fmla="*/ 570207 h 1164973"/>
                  <a:gd name="connsiteX18" fmla="*/ 622465 w 696432"/>
                  <a:gd name="connsiteY18" fmla="*/ 650631 h 1164973"/>
                  <a:gd name="connsiteX19" fmla="*/ 618445 w 696432"/>
                  <a:gd name="connsiteY19" fmla="*/ 686822 h 1164973"/>
                  <a:gd name="connsiteX20" fmla="*/ 606381 w 696432"/>
                  <a:gd name="connsiteY20" fmla="*/ 710949 h 1164973"/>
                  <a:gd name="connsiteX21" fmla="*/ 606381 w 696432"/>
                  <a:gd name="connsiteY21" fmla="*/ 731055 h 1164973"/>
                  <a:gd name="connsiteX22" fmla="*/ 642573 w 696432"/>
                  <a:gd name="connsiteY22" fmla="*/ 767246 h 1164973"/>
                  <a:gd name="connsiteX23" fmla="*/ 645291 w 696432"/>
                  <a:gd name="connsiteY23" fmla="*/ 766011 h 1164973"/>
                  <a:gd name="connsiteX24" fmla="*/ 641744 w 696432"/>
                  <a:gd name="connsiteY24" fmla="*/ 813892 h 1164973"/>
                  <a:gd name="connsiteX25" fmla="*/ 696432 w 696432"/>
                  <a:gd name="connsiteY25" fmla="*/ 852496 h 1164973"/>
                  <a:gd name="connsiteX26" fmla="*/ 677130 w 696432"/>
                  <a:gd name="connsiteY26" fmla="*/ 910401 h 1164973"/>
                  <a:gd name="connsiteX27" fmla="*/ 683564 w 696432"/>
                  <a:gd name="connsiteY27" fmla="*/ 994042 h 1164973"/>
                  <a:gd name="connsiteX28" fmla="*/ 651395 w 696432"/>
                  <a:gd name="connsiteY28" fmla="*/ 1032646 h 1164973"/>
                  <a:gd name="connsiteX29" fmla="*/ 644961 w 696432"/>
                  <a:gd name="connsiteY29" fmla="*/ 1119504 h 1164973"/>
                  <a:gd name="connsiteX30" fmla="*/ 627279 w 696432"/>
                  <a:gd name="connsiteY30" fmla="*/ 1164973 h 1164973"/>
                  <a:gd name="connsiteX31" fmla="*/ 0 w 696432"/>
                  <a:gd name="connsiteY31" fmla="*/ 1164973 h 1164973"/>
                  <a:gd name="connsiteX32" fmla="*/ 0 w 696432"/>
                  <a:gd name="connsiteY32" fmla="*/ 388904 h 1164973"/>
                  <a:gd name="connsiteX33" fmla="*/ 32152 w 696432"/>
                  <a:gd name="connsiteY33" fmla="*/ 289527 h 1164973"/>
                  <a:gd name="connsiteX34" fmla="*/ 83623 w 696432"/>
                  <a:gd name="connsiteY34" fmla="*/ 337781 h 1164973"/>
                  <a:gd name="connsiteX35" fmla="*/ 125444 w 696432"/>
                  <a:gd name="connsiteY35" fmla="*/ 337781 h 1164973"/>
                  <a:gd name="connsiteX36" fmla="*/ 147963 w 696432"/>
                  <a:gd name="connsiteY36" fmla="*/ 279876 h 1164973"/>
                  <a:gd name="connsiteX37" fmla="*/ 193000 w 696432"/>
                  <a:gd name="connsiteY37" fmla="*/ 279876 h 1164973"/>
                  <a:gd name="connsiteX38" fmla="*/ 221953 w 696432"/>
                  <a:gd name="connsiteY38" fmla="*/ 254140 h 1164973"/>
                  <a:gd name="connsiteX39" fmla="*/ 250906 w 696432"/>
                  <a:gd name="connsiteY39" fmla="*/ 273442 h 1164973"/>
                  <a:gd name="connsiteX40" fmla="*/ 254123 w 696432"/>
                  <a:gd name="connsiteY40" fmla="*/ 189801 h 1164973"/>
                  <a:gd name="connsiteX41" fmla="*/ 328113 w 696432"/>
                  <a:gd name="connsiteY41" fmla="*/ 225188 h 1164973"/>
                  <a:gd name="connsiteX42" fmla="*/ 334547 w 696432"/>
                  <a:gd name="connsiteY42" fmla="*/ 173716 h 1164973"/>
                  <a:gd name="connsiteX43" fmla="*/ 318462 w 696432"/>
                  <a:gd name="connsiteY43" fmla="*/ 77207 h 1164973"/>
                  <a:gd name="connsiteX44" fmla="*/ 292726 w 696432"/>
                  <a:gd name="connsiteY44" fmla="*/ 48255 h 1164973"/>
                  <a:gd name="connsiteX45" fmla="*/ 308811 w 696432"/>
                  <a:gd name="connsiteY45" fmla="*/ 6434 h 1164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696432" h="1164973">
                    <a:moveTo>
                      <a:pt x="357066" y="0"/>
                    </a:moveTo>
                    <a:lnTo>
                      <a:pt x="373151" y="32170"/>
                    </a:lnTo>
                    <a:lnTo>
                      <a:pt x="450358" y="45038"/>
                    </a:lnTo>
                    <a:lnTo>
                      <a:pt x="480003" y="60640"/>
                    </a:lnTo>
                    <a:lnTo>
                      <a:pt x="477702" y="75599"/>
                    </a:lnTo>
                    <a:lnTo>
                      <a:pt x="477702" y="119832"/>
                    </a:lnTo>
                    <a:lnTo>
                      <a:pt x="513894" y="127875"/>
                    </a:lnTo>
                    <a:lnTo>
                      <a:pt x="517915" y="164065"/>
                    </a:lnTo>
                    <a:lnTo>
                      <a:pt x="513894" y="232425"/>
                    </a:lnTo>
                    <a:lnTo>
                      <a:pt x="562148" y="240469"/>
                    </a:lnTo>
                    <a:lnTo>
                      <a:pt x="578233" y="232425"/>
                    </a:lnTo>
                    <a:lnTo>
                      <a:pt x="630509" y="300786"/>
                    </a:lnTo>
                    <a:lnTo>
                      <a:pt x="618445" y="353062"/>
                    </a:lnTo>
                    <a:lnTo>
                      <a:pt x="638550" y="405338"/>
                    </a:lnTo>
                    <a:lnTo>
                      <a:pt x="642573" y="441528"/>
                    </a:lnTo>
                    <a:lnTo>
                      <a:pt x="690827" y="509889"/>
                    </a:lnTo>
                    <a:lnTo>
                      <a:pt x="646594" y="538037"/>
                    </a:lnTo>
                    <a:lnTo>
                      <a:pt x="642573" y="570207"/>
                    </a:lnTo>
                    <a:lnTo>
                      <a:pt x="622465" y="650631"/>
                    </a:lnTo>
                    <a:lnTo>
                      <a:pt x="618445" y="686822"/>
                    </a:lnTo>
                    <a:lnTo>
                      <a:pt x="606381" y="710949"/>
                    </a:lnTo>
                    <a:lnTo>
                      <a:pt x="606381" y="731055"/>
                    </a:lnTo>
                    <a:lnTo>
                      <a:pt x="642573" y="767246"/>
                    </a:lnTo>
                    <a:lnTo>
                      <a:pt x="645291" y="766011"/>
                    </a:lnTo>
                    <a:lnTo>
                      <a:pt x="641744" y="813892"/>
                    </a:lnTo>
                    <a:lnTo>
                      <a:pt x="696432" y="852496"/>
                    </a:lnTo>
                    <a:lnTo>
                      <a:pt x="677130" y="910401"/>
                    </a:lnTo>
                    <a:lnTo>
                      <a:pt x="683564" y="994042"/>
                    </a:lnTo>
                    <a:lnTo>
                      <a:pt x="651395" y="1032646"/>
                    </a:lnTo>
                    <a:lnTo>
                      <a:pt x="644961" y="1119504"/>
                    </a:lnTo>
                    <a:lnTo>
                      <a:pt x="627279" y="1164973"/>
                    </a:lnTo>
                    <a:lnTo>
                      <a:pt x="0" y="1164973"/>
                    </a:lnTo>
                    <a:lnTo>
                      <a:pt x="0" y="388904"/>
                    </a:lnTo>
                    <a:lnTo>
                      <a:pt x="32152" y="289527"/>
                    </a:lnTo>
                    <a:lnTo>
                      <a:pt x="83623" y="337781"/>
                    </a:lnTo>
                    <a:lnTo>
                      <a:pt x="125444" y="337781"/>
                    </a:lnTo>
                    <a:lnTo>
                      <a:pt x="147963" y="279876"/>
                    </a:lnTo>
                    <a:lnTo>
                      <a:pt x="193000" y="279876"/>
                    </a:lnTo>
                    <a:lnTo>
                      <a:pt x="221953" y="254140"/>
                    </a:lnTo>
                    <a:lnTo>
                      <a:pt x="250906" y="273442"/>
                    </a:lnTo>
                    <a:lnTo>
                      <a:pt x="254123" y="189801"/>
                    </a:lnTo>
                    <a:lnTo>
                      <a:pt x="328113" y="225188"/>
                    </a:lnTo>
                    <a:lnTo>
                      <a:pt x="334547" y="173716"/>
                    </a:lnTo>
                    <a:lnTo>
                      <a:pt x="318462" y="77207"/>
                    </a:lnTo>
                    <a:lnTo>
                      <a:pt x="292726" y="48255"/>
                    </a:lnTo>
                    <a:lnTo>
                      <a:pt x="308811" y="6434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41929D23-BBCE-9F9D-0BA8-07789061F0FA}"/>
                  </a:ext>
                </a:extLst>
              </p:cNvPr>
              <p:cNvSpPr/>
              <p:nvPr/>
            </p:nvSpPr>
            <p:spPr>
              <a:xfrm>
                <a:off x="2964921" y="5906249"/>
                <a:ext cx="410674" cy="538571"/>
              </a:xfrm>
              <a:custGeom>
                <a:avLst/>
                <a:gdLst>
                  <a:gd name="connsiteX0" fmla="*/ 410674 w 410674"/>
                  <a:gd name="connsiteY0" fmla="*/ 0 h 538571"/>
                  <a:gd name="connsiteX1" fmla="*/ 410674 w 410674"/>
                  <a:gd name="connsiteY1" fmla="*/ 538571 h 538571"/>
                  <a:gd name="connsiteX2" fmla="*/ 0 w 410674"/>
                  <a:gd name="connsiteY2" fmla="*/ 538571 h 538571"/>
                  <a:gd name="connsiteX3" fmla="*/ 14923 w 410674"/>
                  <a:gd name="connsiteY3" fmla="*/ 521515 h 538571"/>
                  <a:gd name="connsiteX4" fmla="*/ 6881 w 410674"/>
                  <a:gd name="connsiteY4" fmla="*/ 451815 h 538571"/>
                  <a:gd name="connsiteX5" fmla="*/ 36369 w 410674"/>
                  <a:gd name="connsiteY5" fmla="*/ 406241 h 538571"/>
                  <a:gd name="connsiteX6" fmla="*/ 103390 w 410674"/>
                  <a:gd name="connsiteY6" fmla="*/ 352625 h 538571"/>
                  <a:gd name="connsiteX7" fmla="*/ 114114 w 410674"/>
                  <a:gd name="connsiteY7" fmla="*/ 323136 h 538571"/>
                  <a:gd name="connsiteX8" fmla="*/ 130199 w 410674"/>
                  <a:gd name="connsiteY8" fmla="*/ 320455 h 538571"/>
                  <a:gd name="connsiteX9" fmla="*/ 143602 w 410674"/>
                  <a:gd name="connsiteY9" fmla="*/ 261478 h 538571"/>
                  <a:gd name="connsiteX10" fmla="*/ 162368 w 410674"/>
                  <a:gd name="connsiteY10" fmla="*/ 240031 h 538571"/>
                  <a:gd name="connsiteX11" fmla="*/ 162368 w 410674"/>
                  <a:gd name="connsiteY11" fmla="*/ 213223 h 538571"/>
                  <a:gd name="connsiteX12" fmla="*/ 151645 w 410674"/>
                  <a:gd name="connsiteY12" fmla="*/ 189096 h 538571"/>
                  <a:gd name="connsiteX13" fmla="*/ 180399 w 410674"/>
                  <a:gd name="connsiteY13" fmla="*/ 136820 h 538571"/>
                  <a:gd name="connsiteX14" fmla="*/ 238772 w 410674"/>
                  <a:gd name="connsiteY14" fmla="*/ 136820 h 538571"/>
                  <a:gd name="connsiteX15" fmla="*/ 242793 w 410674"/>
                  <a:gd name="connsiteY15" fmla="*/ 100630 h 538571"/>
                  <a:gd name="connsiteX16" fmla="*/ 250834 w 410674"/>
                  <a:gd name="connsiteY16" fmla="*/ 72481 h 538571"/>
                  <a:gd name="connsiteX17" fmla="*/ 299090 w 410674"/>
                  <a:gd name="connsiteY17" fmla="*/ 64439 h 538571"/>
                  <a:gd name="connsiteX18" fmla="*/ 311153 w 410674"/>
                  <a:gd name="connsiteY18" fmla="*/ 44333 h 538571"/>
                  <a:gd name="connsiteX19" fmla="*/ 363430 w 410674"/>
                  <a:gd name="connsiteY19" fmla="*/ 32270 h 538571"/>
                  <a:gd name="connsiteX20" fmla="*/ 383536 w 410674"/>
                  <a:gd name="connsiteY20" fmla="*/ 8141 h 538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10674" h="538571">
                    <a:moveTo>
                      <a:pt x="410674" y="0"/>
                    </a:moveTo>
                    <a:lnTo>
                      <a:pt x="410674" y="538571"/>
                    </a:lnTo>
                    <a:lnTo>
                      <a:pt x="0" y="538571"/>
                    </a:lnTo>
                    <a:lnTo>
                      <a:pt x="14923" y="521515"/>
                    </a:lnTo>
                    <a:lnTo>
                      <a:pt x="6881" y="451815"/>
                    </a:lnTo>
                    <a:lnTo>
                      <a:pt x="36369" y="406241"/>
                    </a:lnTo>
                    <a:lnTo>
                      <a:pt x="103390" y="352625"/>
                    </a:lnTo>
                    <a:lnTo>
                      <a:pt x="114114" y="323136"/>
                    </a:lnTo>
                    <a:lnTo>
                      <a:pt x="130199" y="320455"/>
                    </a:lnTo>
                    <a:lnTo>
                      <a:pt x="143602" y="261478"/>
                    </a:lnTo>
                    <a:lnTo>
                      <a:pt x="162368" y="240031"/>
                    </a:lnTo>
                    <a:lnTo>
                      <a:pt x="162368" y="213223"/>
                    </a:lnTo>
                    <a:lnTo>
                      <a:pt x="151645" y="189096"/>
                    </a:lnTo>
                    <a:lnTo>
                      <a:pt x="180399" y="136820"/>
                    </a:lnTo>
                    <a:lnTo>
                      <a:pt x="238772" y="136820"/>
                    </a:lnTo>
                    <a:lnTo>
                      <a:pt x="242793" y="100630"/>
                    </a:lnTo>
                    <a:lnTo>
                      <a:pt x="250834" y="72481"/>
                    </a:lnTo>
                    <a:lnTo>
                      <a:pt x="299090" y="64439"/>
                    </a:lnTo>
                    <a:lnTo>
                      <a:pt x="311153" y="44333"/>
                    </a:lnTo>
                    <a:lnTo>
                      <a:pt x="363430" y="32270"/>
                    </a:lnTo>
                    <a:lnTo>
                      <a:pt x="383536" y="8141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B6C8A4B1-54E0-7BC6-4652-9EF11F94B3C2}"/>
                  </a:ext>
                </a:extLst>
              </p:cNvPr>
              <p:cNvSpPr/>
              <p:nvPr/>
            </p:nvSpPr>
            <p:spPr>
              <a:xfrm>
                <a:off x="2483894" y="3732181"/>
                <a:ext cx="891701" cy="2347079"/>
              </a:xfrm>
              <a:custGeom>
                <a:avLst/>
                <a:gdLst>
                  <a:gd name="connsiteX0" fmla="*/ 564945 w 891701"/>
                  <a:gd name="connsiteY0" fmla="*/ 0 h 2347079"/>
                  <a:gd name="connsiteX1" fmla="*/ 891701 w 891701"/>
                  <a:gd name="connsiteY1" fmla="*/ 0 h 2347079"/>
                  <a:gd name="connsiteX2" fmla="*/ 891701 w 891701"/>
                  <a:gd name="connsiteY2" fmla="*/ 2174068 h 2347079"/>
                  <a:gd name="connsiteX3" fmla="*/ 864561 w 891701"/>
                  <a:gd name="connsiteY3" fmla="*/ 2182209 h 2347079"/>
                  <a:gd name="connsiteX4" fmla="*/ 844456 w 891701"/>
                  <a:gd name="connsiteY4" fmla="*/ 2206337 h 2347079"/>
                  <a:gd name="connsiteX5" fmla="*/ 792179 w 891701"/>
                  <a:gd name="connsiteY5" fmla="*/ 2218401 h 2347079"/>
                  <a:gd name="connsiteX6" fmla="*/ 780116 w 891701"/>
                  <a:gd name="connsiteY6" fmla="*/ 2238507 h 2347079"/>
                  <a:gd name="connsiteX7" fmla="*/ 731860 w 891701"/>
                  <a:gd name="connsiteY7" fmla="*/ 2246549 h 2347079"/>
                  <a:gd name="connsiteX8" fmla="*/ 723819 w 891701"/>
                  <a:gd name="connsiteY8" fmla="*/ 2274697 h 2347079"/>
                  <a:gd name="connsiteX9" fmla="*/ 719798 w 891701"/>
                  <a:gd name="connsiteY9" fmla="*/ 2310888 h 2347079"/>
                  <a:gd name="connsiteX10" fmla="*/ 659479 w 891701"/>
                  <a:gd name="connsiteY10" fmla="*/ 2310888 h 2347079"/>
                  <a:gd name="connsiteX11" fmla="*/ 587098 w 891701"/>
                  <a:gd name="connsiteY11" fmla="*/ 2335016 h 2347079"/>
                  <a:gd name="connsiteX12" fmla="*/ 562970 w 891701"/>
                  <a:gd name="connsiteY12" fmla="*/ 2314909 h 2347079"/>
                  <a:gd name="connsiteX13" fmla="*/ 522759 w 891701"/>
                  <a:gd name="connsiteY13" fmla="*/ 2310888 h 2347079"/>
                  <a:gd name="connsiteX14" fmla="*/ 506672 w 891701"/>
                  <a:gd name="connsiteY14" fmla="*/ 2286761 h 2347079"/>
                  <a:gd name="connsiteX15" fmla="*/ 438312 w 891701"/>
                  <a:gd name="connsiteY15" fmla="*/ 2294803 h 2347079"/>
                  <a:gd name="connsiteX16" fmla="*/ 422227 w 891701"/>
                  <a:gd name="connsiteY16" fmla="*/ 2322952 h 2347079"/>
                  <a:gd name="connsiteX17" fmla="*/ 386037 w 891701"/>
                  <a:gd name="connsiteY17" fmla="*/ 2322952 h 2347079"/>
                  <a:gd name="connsiteX18" fmla="*/ 325718 w 891701"/>
                  <a:gd name="connsiteY18" fmla="*/ 2347079 h 2347079"/>
                  <a:gd name="connsiteX19" fmla="*/ 289528 w 891701"/>
                  <a:gd name="connsiteY19" fmla="*/ 2278718 h 2347079"/>
                  <a:gd name="connsiteX20" fmla="*/ 301592 w 891701"/>
                  <a:gd name="connsiteY20" fmla="*/ 2222422 h 2347079"/>
                  <a:gd name="connsiteX21" fmla="*/ 297571 w 891701"/>
                  <a:gd name="connsiteY21" fmla="*/ 2170146 h 2347079"/>
                  <a:gd name="connsiteX22" fmla="*/ 345824 w 891701"/>
                  <a:gd name="connsiteY22" fmla="*/ 2146019 h 2347079"/>
                  <a:gd name="connsiteX23" fmla="*/ 349846 w 891701"/>
                  <a:gd name="connsiteY23" fmla="*/ 2077659 h 2347079"/>
                  <a:gd name="connsiteX24" fmla="*/ 329741 w 891701"/>
                  <a:gd name="connsiteY24" fmla="*/ 2037446 h 2347079"/>
                  <a:gd name="connsiteX25" fmla="*/ 406142 w 891701"/>
                  <a:gd name="connsiteY25" fmla="*/ 2029404 h 2347079"/>
                  <a:gd name="connsiteX26" fmla="*/ 365931 w 891701"/>
                  <a:gd name="connsiteY26" fmla="*/ 1977128 h 2347079"/>
                  <a:gd name="connsiteX27" fmla="*/ 353867 w 891701"/>
                  <a:gd name="connsiteY27" fmla="*/ 1961043 h 2347079"/>
                  <a:gd name="connsiteX28" fmla="*/ 369952 w 891701"/>
                  <a:gd name="connsiteY28" fmla="*/ 1924852 h 2347079"/>
                  <a:gd name="connsiteX29" fmla="*/ 386037 w 891701"/>
                  <a:gd name="connsiteY29" fmla="*/ 1920831 h 2347079"/>
                  <a:gd name="connsiteX30" fmla="*/ 390057 w 891701"/>
                  <a:gd name="connsiteY30" fmla="*/ 1860513 h 2347079"/>
                  <a:gd name="connsiteX31" fmla="*/ 369952 w 891701"/>
                  <a:gd name="connsiteY31" fmla="*/ 1820301 h 2347079"/>
                  <a:gd name="connsiteX32" fmla="*/ 317676 w 891701"/>
                  <a:gd name="connsiteY32" fmla="*/ 1788132 h 2347079"/>
                  <a:gd name="connsiteX33" fmla="*/ 313654 w 891701"/>
                  <a:gd name="connsiteY33" fmla="*/ 1735856 h 2347079"/>
                  <a:gd name="connsiteX34" fmla="*/ 269422 w 891701"/>
                  <a:gd name="connsiteY34" fmla="*/ 1735856 h 2347079"/>
                  <a:gd name="connsiteX35" fmla="*/ 245294 w 891701"/>
                  <a:gd name="connsiteY35" fmla="*/ 1695644 h 2347079"/>
                  <a:gd name="connsiteX36" fmla="*/ 249315 w 891701"/>
                  <a:gd name="connsiteY36" fmla="*/ 1663474 h 2347079"/>
                  <a:gd name="connsiteX37" fmla="*/ 281484 w 891701"/>
                  <a:gd name="connsiteY37" fmla="*/ 1635325 h 2347079"/>
                  <a:gd name="connsiteX38" fmla="*/ 261379 w 891701"/>
                  <a:gd name="connsiteY38" fmla="*/ 1591092 h 2347079"/>
                  <a:gd name="connsiteX39" fmla="*/ 221167 w 891701"/>
                  <a:gd name="connsiteY39" fmla="*/ 1583050 h 2347079"/>
                  <a:gd name="connsiteX40" fmla="*/ 209103 w 891701"/>
                  <a:gd name="connsiteY40" fmla="*/ 1526753 h 2347079"/>
                  <a:gd name="connsiteX41" fmla="*/ 193018 w 891701"/>
                  <a:gd name="connsiteY41" fmla="*/ 1494583 h 2347079"/>
                  <a:gd name="connsiteX42" fmla="*/ 188998 w 891701"/>
                  <a:gd name="connsiteY42" fmla="*/ 1470456 h 2347079"/>
                  <a:gd name="connsiteX43" fmla="*/ 172913 w 891701"/>
                  <a:gd name="connsiteY43" fmla="*/ 1454371 h 2347079"/>
                  <a:gd name="connsiteX44" fmla="*/ 148785 w 891701"/>
                  <a:gd name="connsiteY44" fmla="*/ 1462414 h 2347079"/>
                  <a:gd name="connsiteX45" fmla="*/ 132700 w 891701"/>
                  <a:gd name="connsiteY45" fmla="*/ 1430244 h 2347079"/>
                  <a:gd name="connsiteX46" fmla="*/ 92489 w 891701"/>
                  <a:gd name="connsiteY46" fmla="*/ 1430244 h 2347079"/>
                  <a:gd name="connsiteX47" fmla="*/ 88466 w 891701"/>
                  <a:gd name="connsiteY47" fmla="*/ 1394053 h 2347079"/>
                  <a:gd name="connsiteX48" fmla="*/ 32170 w 891701"/>
                  <a:gd name="connsiteY48" fmla="*/ 1394053 h 2347079"/>
                  <a:gd name="connsiteX49" fmla="*/ 0 w 891701"/>
                  <a:gd name="connsiteY49" fmla="*/ 1369926 h 2347079"/>
                  <a:gd name="connsiteX50" fmla="*/ 16085 w 891701"/>
                  <a:gd name="connsiteY50" fmla="*/ 1321672 h 2347079"/>
                  <a:gd name="connsiteX51" fmla="*/ 48255 w 891701"/>
                  <a:gd name="connsiteY51" fmla="*/ 1321672 h 2347079"/>
                  <a:gd name="connsiteX52" fmla="*/ 64340 w 891701"/>
                  <a:gd name="connsiteY52" fmla="*/ 1309608 h 2347079"/>
                  <a:gd name="connsiteX53" fmla="*/ 60319 w 891701"/>
                  <a:gd name="connsiteY53" fmla="*/ 1261353 h 2347079"/>
                  <a:gd name="connsiteX54" fmla="*/ 88466 w 891701"/>
                  <a:gd name="connsiteY54" fmla="*/ 1233205 h 2347079"/>
                  <a:gd name="connsiteX55" fmla="*/ 136722 w 891701"/>
                  <a:gd name="connsiteY55" fmla="*/ 1229184 h 2347079"/>
                  <a:gd name="connsiteX56" fmla="*/ 176934 w 891701"/>
                  <a:gd name="connsiteY56" fmla="*/ 1245269 h 2347079"/>
                  <a:gd name="connsiteX57" fmla="*/ 201062 w 891701"/>
                  <a:gd name="connsiteY57" fmla="*/ 1241248 h 2347079"/>
                  <a:gd name="connsiteX58" fmla="*/ 205083 w 891701"/>
                  <a:gd name="connsiteY58" fmla="*/ 1201035 h 2347079"/>
                  <a:gd name="connsiteX59" fmla="*/ 229209 w 891701"/>
                  <a:gd name="connsiteY59" fmla="*/ 1172887 h 2347079"/>
                  <a:gd name="connsiteX60" fmla="*/ 249315 w 891701"/>
                  <a:gd name="connsiteY60" fmla="*/ 1172887 h 2347079"/>
                  <a:gd name="connsiteX61" fmla="*/ 285507 w 891701"/>
                  <a:gd name="connsiteY61" fmla="*/ 1088441 h 2347079"/>
                  <a:gd name="connsiteX62" fmla="*/ 345824 w 891701"/>
                  <a:gd name="connsiteY62" fmla="*/ 1056271 h 2347079"/>
                  <a:gd name="connsiteX63" fmla="*/ 345824 w 891701"/>
                  <a:gd name="connsiteY63" fmla="*/ 1020081 h 2347079"/>
                  <a:gd name="connsiteX64" fmla="*/ 373973 w 891701"/>
                  <a:gd name="connsiteY64" fmla="*/ 959762 h 2347079"/>
                  <a:gd name="connsiteX65" fmla="*/ 333761 w 891701"/>
                  <a:gd name="connsiteY65" fmla="*/ 947699 h 2347079"/>
                  <a:gd name="connsiteX66" fmla="*/ 297571 w 891701"/>
                  <a:gd name="connsiteY66" fmla="*/ 899445 h 2347079"/>
                  <a:gd name="connsiteX67" fmla="*/ 301592 w 891701"/>
                  <a:gd name="connsiteY67" fmla="*/ 875318 h 2347079"/>
                  <a:gd name="connsiteX68" fmla="*/ 293548 w 891701"/>
                  <a:gd name="connsiteY68" fmla="*/ 847169 h 2347079"/>
                  <a:gd name="connsiteX69" fmla="*/ 313654 w 891701"/>
                  <a:gd name="connsiteY69" fmla="*/ 819021 h 2347079"/>
                  <a:gd name="connsiteX70" fmla="*/ 345824 w 891701"/>
                  <a:gd name="connsiteY70" fmla="*/ 823042 h 2347079"/>
                  <a:gd name="connsiteX71" fmla="*/ 345824 w 891701"/>
                  <a:gd name="connsiteY71" fmla="*/ 770766 h 2347079"/>
                  <a:gd name="connsiteX72" fmla="*/ 321697 w 891701"/>
                  <a:gd name="connsiteY72" fmla="*/ 762724 h 2347079"/>
                  <a:gd name="connsiteX73" fmla="*/ 325718 w 891701"/>
                  <a:gd name="connsiteY73" fmla="*/ 726533 h 2347079"/>
                  <a:gd name="connsiteX74" fmla="*/ 418206 w 891701"/>
                  <a:gd name="connsiteY74" fmla="*/ 601876 h 2347079"/>
                  <a:gd name="connsiteX75" fmla="*/ 422227 w 891701"/>
                  <a:gd name="connsiteY75" fmla="*/ 545579 h 2347079"/>
                  <a:gd name="connsiteX76" fmla="*/ 386037 w 891701"/>
                  <a:gd name="connsiteY76" fmla="*/ 513409 h 2347079"/>
                  <a:gd name="connsiteX77" fmla="*/ 382016 w 891701"/>
                  <a:gd name="connsiteY77" fmla="*/ 489282 h 2347079"/>
                  <a:gd name="connsiteX78" fmla="*/ 341803 w 891701"/>
                  <a:gd name="connsiteY78" fmla="*/ 477218 h 2347079"/>
                  <a:gd name="connsiteX79" fmla="*/ 335423 w 891701"/>
                  <a:gd name="connsiteY79" fmla="*/ 447771 h 2347079"/>
                  <a:gd name="connsiteX80" fmla="*/ 340999 w 891701"/>
                  <a:gd name="connsiteY80" fmla="*/ 447461 h 2347079"/>
                  <a:gd name="connsiteX81" fmla="*/ 360301 w 891701"/>
                  <a:gd name="connsiteY81" fmla="*/ 434593 h 2347079"/>
                  <a:gd name="connsiteX82" fmla="*/ 363518 w 891701"/>
                  <a:gd name="connsiteY82" fmla="*/ 408858 h 2347079"/>
                  <a:gd name="connsiteX83" fmla="*/ 386037 w 891701"/>
                  <a:gd name="connsiteY83" fmla="*/ 402424 h 2347079"/>
                  <a:gd name="connsiteX84" fmla="*/ 392471 w 891701"/>
                  <a:gd name="connsiteY84" fmla="*/ 376688 h 2347079"/>
                  <a:gd name="connsiteX85" fmla="*/ 431074 w 891701"/>
                  <a:gd name="connsiteY85" fmla="*/ 341301 h 2347079"/>
                  <a:gd name="connsiteX86" fmla="*/ 411772 w 891701"/>
                  <a:gd name="connsiteY86" fmla="*/ 315566 h 2347079"/>
                  <a:gd name="connsiteX87" fmla="*/ 411772 w 891701"/>
                  <a:gd name="connsiteY87" fmla="*/ 296264 h 2347079"/>
                  <a:gd name="connsiteX88" fmla="*/ 437508 w 891701"/>
                  <a:gd name="connsiteY88" fmla="*/ 289830 h 2347079"/>
                  <a:gd name="connsiteX89" fmla="*/ 447159 w 891701"/>
                  <a:gd name="connsiteY89" fmla="*/ 264094 h 2347079"/>
                  <a:gd name="connsiteX90" fmla="*/ 482546 w 891701"/>
                  <a:gd name="connsiteY90" fmla="*/ 251226 h 2347079"/>
                  <a:gd name="connsiteX91" fmla="*/ 495414 w 891701"/>
                  <a:gd name="connsiteY91" fmla="*/ 212623 h 2347079"/>
                  <a:gd name="connsiteX92" fmla="*/ 460027 w 891701"/>
                  <a:gd name="connsiteY92" fmla="*/ 209406 h 2347079"/>
                  <a:gd name="connsiteX93" fmla="*/ 466461 w 891701"/>
                  <a:gd name="connsiteY93" fmla="*/ 174019 h 2347079"/>
                  <a:gd name="connsiteX94" fmla="*/ 514715 w 891701"/>
                  <a:gd name="connsiteY94" fmla="*/ 132199 h 2347079"/>
                  <a:gd name="connsiteX95" fmla="*/ 550102 w 891701"/>
                  <a:gd name="connsiteY95" fmla="*/ 132199 h 2347079"/>
                  <a:gd name="connsiteX96" fmla="*/ 540451 w 891701"/>
                  <a:gd name="connsiteY96" fmla="*/ 77510 h 2347079"/>
                  <a:gd name="connsiteX97" fmla="*/ 556536 w 891701"/>
                  <a:gd name="connsiteY97" fmla="*/ 51774 h 2347079"/>
                  <a:gd name="connsiteX98" fmla="*/ 566187 w 891701"/>
                  <a:gd name="connsiteY98" fmla="*/ 3520 h 2347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891701" h="2347079">
                    <a:moveTo>
                      <a:pt x="564945" y="0"/>
                    </a:moveTo>
                    <a:lnTo>
                      <a:pt x="891701" y="0"/>
                    </a:lnTo>
                    <a:lnTo>
                      <a:pt x="891701" y="2174068"/>
                    </a:lnTo>
                    <a:lnTo>
                      <a:pt x="864561" y="2182209"/>
                    </a:lnTo>
                    <a:lnTo>
                      <a:pt x="844456" y="2206337"/>
                    </a:lnTo>
                    <a:lnTo>
                      <a:pt x="792179" y="2218401"/>
                    </a:lnTo>
                    <a:lnTo>
                      <a:pt x="780116" y="2238507"/>
                    </a:lnTo>
                    <a:lnTo>
                      <a:pt x="731860" y="2246549"/>
                    </a:lnTo>
                    <a:lnTo>
                      <a:pt x="723819" y="2274697"/>
                    </a:lnTo>
                    <a:lnTo>
                      <a:pt x="719798" y="2310888"/>
                    </a:lnTo>
                    <a:lnTo>
                      <a:pt x="659479" y="2310888"/>
                    </a:lnTo>
                    <a:lnTo>
                      <a:pt x="587098" y="2335016"/>
                    </a:lnTo>
                    <a:lnTo>
                      <a:pt x="562970" y="2314909"/>
                    </a:lnTo>
                    <a:lnTo>
                      <a:pt x="522759" y="2310888"/>
                    </a:lnTo>
                    <a:lnTo>
                      <a:pt x="506672" y="2286761"/>
                    </a:lnTo>
                    <a:lnTo>
                      <a:pt x="438312" y="2294803"/>
                    </a:lnTo>
                    <a:lnTo>
                      <a:pt x="422227" y="2322952"/>
                    </a:lnTo>
                    <a:lnTo>
                      <a:pt x="386037" y="2322952"/>
                    </a:lnTo>
                    <a:lnTo>
                      <a:pt x="325718" y="2347079"/>
                    </a:lnTo>
                    <a:lnTo>
                      <a:pt x="289528" y="2278718"/>
                    </a:lnTo>
                    <a:lnTo>
                      <a:pt x="301592" y="2222422"/>
                    </a:lnTo>
                    <a:lnTo>
                      <a:pt x="297571" y="2170146"/>
                    </a:lnTo>
                    <a:lnTo>
                      <a:pt x="345824" y="2146019"/>
                    </a:lnTo>
                    <a:lnTo>
                      <a:pt x="349846" y="2077659"/>
                    </a:lnTo>
                    <a:lnTo>
                      <a:pt x="329741" y="2037446"/>
                    </a:lnTo>
                    <a:lnTo>
                      <a:pt x="406142" y="2029404"/>
                    </a:lnTo>
                    <a:lnTo>
                      <a:pt x="365931" y="1977128"/>
                    </a:lnTo>
                    <a:lnTo>
                      <a:pt x="353867" y="1961043"/>
                    </a:lnTo>
                    <a:lnTo>
                      <a:pt x="369952" y="1924852"/>
                    </a:lnTo>
                    <a:lnTo>
                      <a:pt x="386037" y="1920831"/>
                    </a:lnTo>
                    <a:lnTo>
                      <a:pt x="390057" y="1860513"/>
                    </a:lnTo>
                    <a:lnTo>
                      <a:pt x="369952" y="1820301"/>
                    </a:lnTo>
                    <a:lnTo>
                      <a:pt x="317676" y="1788132"/>
                    </a:lnTo>
                    <a:lnTo>
                      <a:pt x="313654" y="1735856"/>
                    </a:lnTo>
                    <a:lnTo>
                      <a:pt x="269422" y="1735856"/>
                    </a:lnTo>
                    <a:lnTo>
                      <a:pt x="245294" y="1695644"/>
                    </a:lnTo>
                    <a:lnTo>
                      <a:pt x="249315" y="1663474"/>
                    </a:lnTo>
                    <a:lnTo>
                      <a:pt x="281484" y="1635325"/>
                    </a:lnTo>
                    <a:lnTo>
                      <a:pt x="261379" y="1591092"/>
                    </a:lnTo>
                    <a:lnTo>
                      <a:pt x="221167" y="1583050"/>
                    </a:lnTo>
                    <a:lnTo>
                      <a:pt x="209103" y="1526753"/>
                    </a:lnTo>
                    <a:lnTo>
                      <a:pt x="193018" y="1494583"/>
                    </a:lnTo>
                    <a:lnTo>
                      <a:pt x="188998" y="1470456"/>
                    </a:lnTo>
                    <a:lnTo>
                      <a:pt x="172913" y="1454371"/>
                    </a:lnTo>
                    <a:lnTo>
                      <a:pt x="148785" y="1462414"/>
                    </a:lnTo>
                    <a:lnTo>
                      <a:pt x="132700" y="1430244"/>
                    </a:lnTo>
                    <a:lnTo>
                      <a:pt x="92489" y="1430244"/>
                    </a:lnTo>
                    <a:lnTo>
                      <a:pt x="88466" y="1394053"/>
                    </a:lnTo>
                    <a:lnTo>
                      <a:pt x="32170" y="1394053"/>
                    </a:lnTo>
                    <a:lnTo>
                      <a:pt x="0" y="1369926"/>
                    </a:lnTo>
                    <a:lnTo>
                      <a:pt x="16085" y="1321672"/>
                    </a:lnTo>
                    <a:lnTo>
                      <a:pt x="48255" y="1321672"/>
                    </a:lnTo>
                    <a:lnTo>
                      <a:pt x="64340" y="1309608"/>
                    </a:lnTo>
                    <a:lnTo>
                      <a:pt x="60319" y="1261353"/>
                    </a:lnTo>
                    <a:lnTo>
                      <a:pt x="88466" y="1233205"/>
                    </a:lnTo>
                    <a:lnTo>
                      <a:pt x="136722" y="1229184"/>
                    </a:lnTo>
                    <a:lnTo>
                      <a:pt x="176934" y="1245269"/>
                    </a:lnTo>
                    <a:lnTo>
                      <a:pt x="201062" y="1241248"/>
                    </a:lnTo>
                    <a:lnTo>
                      <a:pt x="205083" y="1201035"/>
                    </a:lnTo>
                    <a:lnTo>
                      <a:pt x="229209" y="1172887"/>
                    </a:lnTo>
                    <a:lnTo>
                      <a:pt x="249315" y="1172887"/>
                    </a:lnTo>
                    <a:lnTo>
                      <a:pt x="285507" y="1088441"/>
                    </a:lnTo>
                    <a:lnTo>
                      <a:pt x="345824" y="1056271"/>
                    </a:lnTo>
                    <a:lnTo>
                      <a:pt x="345824" y="1020081"/>
                    </a:lnTo>
                    <a:lnTo>
                      <a:pt x="373973" y="959762"/>
                    </a:lnTo>
                    <a:lnTo>
                      <a:pt x="333761" y="947699"/>
                    </a:lnTo>
                    <a:lnTo>
                      <a:pt x="297571" y="899445"/>
                    </a:lnTo>
                    <a:lnTo>
                      <a:pt x="301592" y="875318"/>
                    </a:lnTo>
                    <a:lnTo>
                      <a:pt x="293548" y="847169"/>
                    </a:lnTo>
                    <a:lnTo>
                      <a:pt x="313654" y="819021"/>
                    </a:lnTo>
                    <a:lnTo>
                      <a:pt x="345824" y="823042"/>
                    </a:lnTo>
                    <a:lnTo>
                      <a:pt x="345824" y="770766"/>
                    </a:lnTo>
                    <a:lnTo>
                      <a:pt x="321697" y="762724"/>
                    </a:lnTo>
                    <a:lnTo>
                      <a:pt x="325718" y="726533"/>
                    </a:lnTo>
                    <a:lnTo>
                      <a:pt x="418206" y="601876"/>
                    </a:lnTo>
                    <a:lnTo>
                      <a:pt x="422227" y="545579"/>
                    </a:lnTo>
                    <a:lnTo>
                      <a:pt x="386037" y="513409"/>
                    </a:lnTo>
                    <a:lnTo>
                      <a:pt x="382016" y="489282"/>
                    </a:lnTo>
                    <a:lnTo>
                      <a:pt x="341803" y="477218"/>
                    </a:lnTo>
                    <a:lnTo>
                      <a:pt x="335423" y="447771"/>
                    </a:lnTo>
                    <a:lnTo>
                      <a:pt x="340999" y="447461"/>
                    </a:lnTo>
                    <a:lnTo>
                      <a:pt x="360301" y="434593"/>
                    </a:lnTo>
                    <a:lnTo>
                      <a:pt x="363518" y="408858"/>
                    </a:lnTo>
                    <a:lnTo>
                      <a:pt x="386037" y="402424"/>
                    </a:lnTo>
                    <a:lnTo>
                      <a:pt x="392471" y="376688"/>
                    </a:lnTo>
                    <a:lnTo>
                      <a:pt x="431074" y="341301"/>
                    </a:lnTo>
                    <a:lnTo>
                      <a:pt x="411772" y="315566"/>
                    </a:lnTo>
                    <a:lnTo>
                      <a:pt x="411772" y="296264"/>
                    </a:lnTo>
                    <a:lnTo>
                      <a:pt x="437508" y="289830"/>
                    </a:lnTo>
                    <a:lnTo>
                      <a:pt x="447159" y="264094"/>
                    </a:lnTo>
                    <a:lnTo>
                      <a:pt x="482546" y="251226"/>
                    </a:lnTo>
                    <a:lnTo>
                      <a:pt x="495414" y="212623"/>
                    </a:lnTo>
                    <a:lnTo>
                      <a:pt x="460027" y="209406"/>
                    </a:lnTo>
                    <a:lnTo>
                      <a:pt x="466461" y="174019"/>
                    </a:lnTo>
                    <a:lnTo>
                      <a:pt x="514715" y="132199"/>
                    </a:lnTo>
                    <a:lnTo>
                      <a:pt x="550102" y="132199"/>
                    </a:lnTo>
                    <a:lnTo>
                      <a:pt x="540451" y="77510"/>
                    </a:lnTo>
                    <a:lnTo>
                      <a:pt x="556536" y="51774"/>
                    </a:lnTo>
                    <a:lnTo>
                      <a:pt x="566187" y="352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39AC4409-9EE7-C336-B255-23B57D8211EF}"/>
                  </a:ext>
                </a:extLst>
              </p:cNvPr>
              <p:cNvSpPr/>
              <p:nvPr/>
            </p:nvSpPr>
            <p:spPr>
              <a:xfrm>
                <a:off x="1769729" y="3732180"/>
                <a:ext cx="1280354" cy="617960"/>
              </a:xfrm>
              <a:custGeom>
                <a:avLst/>
                <a:gdLst>
                  <a:gd name="connsiteX0" fmla="*/ 52238 w 1280354"/>
                  <a:gd name="connsiteY0" fmla="*/ 0 h 617960"/>
                  <a:gd name="connsiteX1" fmla="*/ 1279112 w 1280354"/>
                  <a:gd name="connsiteY1" fmla="*/ 0 h 617960"/>
                  <a:gd name="connsiteX2" fmla="*/ 1280354 w 1280354"/>
                  <a:gd name="connsiteY2" fmla="*/ 3520 h 617960"/>
                  <a:gd name="connsiteX3" fmla="*/ 1270703 w 1280354"/>
                  <a:gd name="connsiteY3" fmla="*/ 51775 h 617960"/>
                  <a:gd name="connsiteX4" fmla="*/ 1254618 w 1280354"/>
                  <a:gd name="connsiteY4" fmla="*/ 77510 h 617960"/>
                  <a:gd name="connsiteX5" fmla="*/ 1264269 w 1280354"/>
                  <a:gd name="connsiteY5" fmla="*/ 132199 h 617960"/>
                  <a:gd name="connsiteX6" fmla="*/ 1228883 w 1280354"/>
                  <a:gd name="connsiteY6" fmla="*/ 132199 h 617960"/>
                  <a:gd name="connsiteX7" fmla="*/ 1180628 w 1280354"/>
                  <a:gd name="connsiteY7" fmla="*/ 174019 h 617960"/>
                  <a:gd name="connsiteX8" fmla="*/ 1174194 w 1280354"/>
                  <a:gd name="connsiteY8" fmla="*/ 209406 h 617960"/>
                  <a:gd name="connsiteX9" fmla="*/ 1209581 w 1280354"/>
                  <a:gd name="connsiteY9" fmla="*/ 212623 h 617960"/>
                  <a:gd name="connsiteX10" fmla="*/ 1196713 w 1280354"/>
                  <a:gd name="connsiteY10" fmla="*/ 251226 h 617960"/>
                  <a:gd name="connsiteX11" fmla="*/ 1161326 w 1280354"/>
                  <a:gd name="connsiteY11" fmla="*/ 264094 h 617960"/>
                  <a:gd name="connsiteX12" fmla="*/ 1151675 w 1280354"/>
                  <a:gd name="connsiteY12" fmla="*/ 289830 h 617960"/>
                  <a:gd name="connsiteX13" fmla="*/ 1125940 w 1280354"/>
                  <a:gd name="connsiteY13" fmla="*/ 296264 h 617960"/>
                  <a:gd name="connsiteX14" fmla="*/ 1125940 w 1280354"/>
                  <a:gd name="connsiteY14" fmla="*/ 315566 h 617960"/>
                  <a:gd name="connsiteX15" fmla="*/ 1145241 w 1280354"/>
                  <a:gd name="connsiteY15" fmla="*/ 341301 h 617960"/>
                  <a:gd name="connsiteX16" fmla="*/ 1106638 w 1280354"/>
                  <a:gd name="connsiteY16" fmla="*/ 376688 h 617960"/>
                  <a:gd name="connsiteX17" fmla="*/ 1100204 w 1280354"/>
                  <a:gd name="connsiteY17" fmla="*/ 402424 h 617960"/>
                  <a:gd name="connsiteX18" fmla="*/ 1077685 w 1280354"/>
                  <a:gd name="connsiteY18" fmla="*/ 408858 h 617960"/>
                  <a:gd name="connsiteX19" fmla="*/ 1074468 w 1280354"/>
                  <a:gd name="connsiteY19" fmla="*/ 434593 h 617960"/>
                  <a:gd name="connsiteX20" fmla="*/ 1055166 w 1280354"/>
                  <a:gd name="connsiteY20" fmla="*/ 447461 h 617960"/>
                  <a:gd name="connsiteX21" fmla="*/ 997261 w 1280354"/>
                  <a:gd name="connsiteY21" fmla="*/ 450678 h 617960"/>
                  <a:gd name="connsiteX22" fmla="*/ 939355 w 1280354"/>
                  <a:gd name="connsiteY22" fmla="*/ 395990 h 617960"/>
                  <a:gd name="connsiteX23" fmla="*/ 907186 w 1280354"/>
                  <a:gd name="connsiteY23" fmla="*/ 392773 h 617960"/>
                  <a:gd name="connsiteX24" fmla="*/ 878233 w 1280354"/>
                  <a:gd name="connsiteY24" fmla="*/ 412075 h 617960"/>
                  <a:gd name="connsiteX25" fmla="*/ 810677 w 1280354"/>
                  <a:gd name="connsiteY25" fmla="*/ 379905 h 617960"/>
                  <a:gd name="connsiteX26" fmla="*/ 804243 w 1280354"/>
                  <a:gd name="connsiteY26" fmla="*/ 334867 h 617960"/>
                  <a:gd name="connsiteX27" fmla="*/ 765639 w 1280354"/>
                  <a:gd name="connsiteY27" fmla="*/ 354169 h 617960"/>
                  <a:gd name="connsiteX28" fmla="*/ 768856 w 1280354"/>
                  <a:gd name="connsiteY28" fmla="*/ 373471 h 617960"/>
                  <a:gd name="connsiteX29" fmla="*/ 746337 w 1280354"/>
                  <a:gd name="connsiteY29" fmla="*/ 376688 h 617960"/>
                  <a:gd name="connsiteX30" fmla="*/ 691649 w 1280354"/>
                  <a:gd name="connsiteY30" fmla="*/ 386339 h 617960"/>
                  <a:gd name="connsiteX31" fmla="*/ 710951 w 1280354"/>
                  <a:gd name="connsiteY31" fmla="*/ 334867 h 617960"/>
                  <a:gd name="connsiteX32" fmla="*/ 691649 w 1280354"/>
                  <a:gd name="connsiteY32" fmla="*/ 331650 h 617960"/>
                  <a:gd name="connsiteX33" fmla="*/ 662696 w 1280354"/>
                  <a:gd name="connsiteY33" fmla="*/ 341301 h 617960"/>
                  <a:gd name="connsiteX34" fmla="*/ 646611 w 1280354"/>
                  <a:gd name="connsiteY34" fmla="*/ 328434 h 617960"/>
                  <a:gd name="connsiteX35" fmla="*/ 624092 w 1280354"/>
                  <a:gd name="connsiteY35" fmla="*/ 347735 h 617960"/>
                  <a:gd name="connsiteX36" fmla="*/ 604791 w 1280354"/>
                  <a:gd name="connsiteY36" fmla="*/ 341301 h 617960"/>
                  <a:gd name="connsiteX37" fmla="*/ 566187 w 1280354"/>
                  <a:gd name="connsiteY37" fmla="*/ 379905 h 617960"/>
                  <a:gd name="connsiteX38" fmla="*/ 534017 w 1280354"/>
                  <a:gd name="connsiteY38" fmla="*/ 350952 h 617960"/>
                  <a:gd name="connsiteX39" fmla="*/ 488980 w 1280354"/>
                  <a:gd name="connsiteY39" fmla="*/ 350952 h 617960"/>
                  <a:gd name="connsiteX40" fmla="*/ 427857 w 1280354"/>
                  <a:gd name="connsiteY40" fmla="*/ 418508 h 617960"/>
                  <a:gd name="connsiteX41" fmla="*/ 411772 w 1280354"/>
                  <a:gd name="connsiteY41" fmla="*/ 463546 h 617960"/>
                  <a:gd name="connsiteX42" fmla="*/ 369952 w 1280354"/>
                  <a:gd name="connsiteY42" fmla="*/ 482848 h 617960"/>
                  <a:gd name="connsiteX43" fmla="*/ 360301 w 1280354"/>
                  <a:gd name="connsiteY43" fmla="*/ 550404 h 617960"/>
                  <a:gd name="connsiteX44" fmla="*/ 324914 w 1280354"/>
                  <a:gd name="connsiteY44" fmla="*/ 576140 h 617960"/>
                  <a:gd name="connsiteX45" fmla="*/ 276660 w 1280354"/>
                  <a:gd name="connsiteY45" fmla="*/ 617960 h 617960"/>
                  <a:gd name="connsiteX46" fmla="*/ 244490 w 1280354"/>
                  <a:gd name="connsiteY46" fmla="*/ 617960 h 617960"/>
                  <a:gd name="connsiteX47" fmla="*/ 257358 w 1280354"/>
                  <a:gd name="connsiteY47" fmla="*/ 566489 h 617960"/>
                  <a:gd name="connsiteX48" fmla="*/ 218754 w 1280354"/>
                  <a:gd name="connsiteY48" fmla="*/ 511800 h 617960"/>
                  <a:gd name="connsiteX49" fmla="*/ 170500 w 1280354"/>
                  <a:gd name="connsiteY49" fmla="*/ 502150 h 617960"/>
                  <a:gd name="connsiteX50" fmla="*/ 141547 w 1280354"/>
                  <a:gd name="connsiteY50" fmla="*/ 531102 h 617960"/>
                  <a:gd name="connsiteX51" fmla="*/ 112594 w 1280354"/>
                  <a:gd name="connsiteY51" fmla="*/ 515017 h 617960"/>
                  <a:gd name="connsiteX52" fmla="*/ 86858 w 1280354"/>
                  <a:gd name="connsiteY52" fmla="*/ 518234 h 617960"/>
                  <a:gd name="connsiteX53" fmla="*/ 96509 w 1280354"/>
                  <a:gd name="connsiteY53" fmla="*/ 560055 h 617960"/>
                  <a:gd name="connsiteX54" fmla="*/ 70774 w 1280354"/>
                  <a:gd name="connsiteY54" fmla="*/ 595441 h 617960"/>
                  <a:gd name="connsiteX55" fmla="*/ 25736 w 1280354"/>
                  <a:gd name="connsiteY55" fmla="*/ 589008 h 617960"/>
                  <a:gd name="connsiteX56" fmla="*/ 19302 w 1280354"/>
                  <a:gd name="connsiteY56" fmla="*/ 518234 h 617960"/>
                  <a:gd name="connsiteX57" fmla="*/ 38604 w 1280354"/>
                  <a:gd name="connsiteY57" fmla="*/ 498933 h 617960"/>
                  <a:gd name="connsiteX58" fmla="*/ 32170 w 1280354"/>
                  <a:gd name="connsiteY58" fmla="*/ 421725 h 617960"/>
                  <a:gd name="connsiteX59" fmla="*/ 0 w 1280354"/>
                  <a:gd name="connsiteY59" fmla="*/ 415292 h 617960"/>
                  <a:gd name="connsiteX60" fmla="*/ 0 w 1280354"/>
                  <a:gd name="connsiteY60" fmla="*/ 389556 h 617960"/>
                  <a:gd name="connsiteX61" fmla="*/ 25736 w 1280354"/>
                  <a:gd name="connsiteY61" fmla="*/ 363820 h 617960"/>
                  <a:gd name="connsiteX62" fmla="*/ 35387 w 1280354"/>
                  <a:gd name="connsiteY62" fmla="*/ 235142 h 617960"/>
                  <a:gd name="connsiteX63" fmla="*/ 51472 w 1280354"/>
                  <a:gd name="connsiteY63" fmla="*/ 222274 h 617960"/>
                  <a:gd name="connsiteX64" fmla="*/ 45038 w 1280354"/>
                  <a:gd name="connsiteY64" fmla="*/ 174019 h 617960"/>
                  <a:gd name="connsiteX65" fmla="*/ 19302 w 1280354"/>
                  <a:gd name="connsiteY65" fmla="*/ 148284 h 617960"/>
                  <a:gd name="connsiteX66" fmla="*/ 16085 w 1280354"/>
                  <a:gd name="connsiteY66" fmla="*/ 71076 h 617960"/>
                  <a:gd name="connsiteX67" fmla="*/ 54689 w 1280354"/>
                  <a:gd name="connsiteY67" fmla="*/ 19605 h 617960"/>
                  <a:gd name="connsiteX0" fmla="*/ 52238 w 1280354"/>
                  <a:gd name="connsiteY0" fmla="*/ 231742 h 849702"/>
                  <a:gd name="connsiteX1" fmla="*/ 421021 w 1280354"/>
                  <a:gd name="connsiteY1" fmla="*/ 0 h 849702"/>
                  <a:gd name="connsiteX2" fmla="*/ 1279112 w 1280354"/>
                  <a:gd name="connsiteY2" fmla="*/ 231742 h 849702"/>
                  <a:gd name="connsiteX3" fmla="*/ 1280354 w 1280354"/>
                  <a:gd name="connsiteY3" fmla="*/ 235262 h 849702"/>
                  <a:gd name="connsiteX4" fmla="*/ 1270703 w 1280354"/>
                  <a:gd name="connsiteY4" fmla="*/ 283517 h 849702"/>
                  <a:gd name="connsiteX5" fmla="*/ 1254618 w 1280354"/>
                  <a:gd name="connsiteY5" fmla="*/ 309252 h 849702"/>
                  <a:gd name="connsiteX6" fmla="*/ 1264269 w 1280354"/>
                  <a:gd name="connsiteY6" fmla="*/ 363941 h 849702"/>
                  <a:gd name="connsiteX7" fmla="*/ 1228883 w 1280354"/>
                  <a:gd name="connsiteY7" fmla="*/ 363941 h 849702"/>
                  <a:gd name="connsiteX8" fmla="*/ 1180628 w 1280354"/>
                  <a:gd name="connsiteY8" fmla="*/ 405761 h 849702"/>
                  <a:gd name="connsiteX9" fmla="*/ 1174194 w 1280354"/>
                  <a:gd name="connsiteY9" fmla="*/ 441148 h 849702"/>
                  <a:gd name="connsiteX10" fmla="*/ 1209581 w 1280354"/>
                  <a:gd name="connsiteY10" fmla="*/ 444365 h 849702"/>
                  <a:gd name="connsiteX11" fmla="*/ 1196713 w 1280354"/>
                  <a:gd name="connsiteY11" fmla="*/ 482968 h 849702"/>
                  <a:gd name="connsiteX12" fmla="*/ 1161326 w 1280354"/>
                  <a:gd name="connsiteY12" fmla="*/ 495836 h 849702"/>
                  <a:gd name="connsiteX13" fmla="*/ 1151675 w 1280354"/>
                  <a:gd name="connsiteY13" fmla="*/ 521572 h 849702"/>
                  <a:gd name="connsiteX14" fmla="*/ 1125940 w 1280354"/>
                  <a:gd name="connsiteY14" fmla="*/ 528006 h 849702"/>
                  <a:gd name="connsiteX15" fmla="*/ 1125940 w 1280354"/>
                  <a:gd name="connsiteY15" fmla="*/ 547308 h 849702"/>
                  <a:gd name="connsiteX16" fmla="*/ 1145241 w 1280354"/>
                  <a:gd name="connsiteY16" fmla="*/ 573043 h 849702"/>
                  <a:gd name="connsiteX17" fmla="*/ 1106638 w 1280354"/>
                  <a:gd name="connsiteY17" fmla="*/ 608430 h 849702"/>
                  <a:gd name="connsiteX18" fmla="*/ 1100204 w 1280354"/>
                  <a:gd name="connsiteY18" fmla="*/ 634166 h 849702"/>
                  <a:gd name="connsiteX19" fmla="*/ 1077685 w 1280354"/>
                  <a:gd name="connsiteY19" fmla="*/ 640600 h 849702"/>
                  <a:gd name="connsiteX20" fmla="*/ 1074468 w 1280354"/>
                  <a:gd name="connsiteY20" fmla="*/ 666335 h 849702"/>
                  <a:gd name="connsiteX21" fmla="*/ 1055166 w 1280354"/>
                  <a:gd name="connsiteY21" fmla="*/ 679203 h 849702"/>
                  <a:gd name="connsiteX22" fmla="*/ 997261 w 1280354"/>
                  <a:gd name="connsiteY22" fmla="*/ 682420 h 849702"/>
                  <a:gd name="connsiteX23" fmla="*/ 939355 w 1280354"/>
                  <a:gd name="connsiteY23" fmla="*/ 627732 h 849702"/>
                  <a:gd name="connsiteX24" fmla="*/ 907186 w 1280354"/>
                  <a:gd name="connsiteY24" fmla="*/ 624515 h 849702"/>
                  <a:gd name="connsiteX25" fmla="*/ 878233 w 1280354"/>
                  <a:gd name="connsiteY25" fmla="*/ 643817 h 849702"/>
                  <a:gd name="connsiteX26" fmla="*/ 810677 w 1280354"/>
                  <a:gd name="connsiteY26" fmla="*/ 611647 h 849702"/>
                  <a:gd name="connsiteX27" fmla="*/ 804243 w 1280354"/>
                  <a:gd name="connsiteY27" fmla="*/ 566609 h 849702"/>
                  <a:gd name="connsiteX28" fmla="*/ 765639 w 1280354"/>
                  <a:gd name="connsiteY28" fmla="*/ 585911 h 849702"/>
                  <a:gd name="connsiteX29" fmla="*/ 768856 w 1280354"/>
                  <a:gd name="connsiteY29" fmla="*/ 605213 h 849702"/>
                  <a:gd name="connsiteX30" fmla="*/ 746337 w 1280354"/>
                  <a:gd name="connsiteY30" fmla="*/ 608430 h 849702"/>
                  <a:gd name="connsiteX31" fmla="*/ 691649 w 1280354"/>
                  <a:gd name="connsiteY31" fmla="*/ 618081 h 849702"/>
                  <a:gd name="connsiteX32" fmla="*/ 710951 w 1280354"/>
                  <a:gd name="connsiteY32" fmla="*/ 566609 h 849702"/>
                  <a:gd name="connsiteX33" fmla="*/ 691649 w 1280354"/>
                  <a:gd name="connsiteY33" fmla="*/ 563392 h 849702"/>
                  <a:gd name="connsiteX34" fmla="*/ 662696 w 1280354"/>
                  <a:gd name="connsiteY34" fmla="*/ 573043 h 849702"/>
                  <a:gd name="connsiteX35" fmla="*/ 646611 w 1280354"/>
                  <a:gd name="connsiteY35" fmla="*/ 560176 h 849702"/>
                  <a:gd name="connsiteX36" fmla="*/ 624092 w 1280354"/>
                  <a:gd name="connsiteY36" fmla="*/ 579477 h 849702"/>
                  <a:gd name="connsiteX37" fmla="*/ 604791 w 1280354"/>
                  <a:gd name="connsiteY37" fmla="*/ 573043 h 849702"/>
                  <a:gd name="connsiteX38" fmla="*/ 566187 w 1280354"/>
                  <a:gd name="connsiteY38" fmla="*/ 611647 h 849702"/>
                  <a:gd name="connsiteX39" fmla="*/ 534017 w 1280354"/>
                  <a:gd name="connsiteY39" fmla="*/ 582694 h 849702"/>
                  <a:gd name="connsiteX40" fmla="*/ 488980 w 1280354"/>
                  <a:gd name="connsiteY40" fmla="*/ 582694 h 849702"/>
                  <a:gd name="connsiteX41" fmla="*/ 427857 w 1280354"/>
                  <a:gd name="connsiteY41" fmla="*/ 650250 h 849702"/>
                  <a:gd name="connsiteX42" fmla="*/ 411772 w 1280354"/>
                  <a:gd name="connsiteY42" fmla="*/ 695288 h 849702"/>
                  <a:gd name="connsiteX43" fmla="*/ 369952 w 1280354"/>
                  <a:gd name="connsiteY43" fmla="*/ 714590 h 849702"/>
                  <a:gd name="connsiteX44" fmla="*/ 360301 w 1280354"/>
                  <a:gd name="connsiteY44" fmla="*/ 782146 h 849702"/>
                  <a:gd name="connsiteX45" fmla="*/ 324914 w 1280354"/>
                  <a:gd name="connsiteY45" fmla="*/ 807882 h 849702"/>
                  <a:gd name="connsiteX46" fmla="*/ 276660 w 1280354"/>
                  <a:gd name="connsiteY46" fmla="*/ 849702 h 849702"/>
                  <a:gd name="connsiteX47" fmla="*/ 244490 w 1280354"/>
                  <a:gd name="connsiteY47" fmla="*/ 849702 h 849702"/>
                  <a:gd name="connsiteX48" fmla="*/ 257358 w 1280354"/>
                  <a:gd name="connsiteY48" fmla="*/ 798231 h 849702"/>
                  <a:gd name="connsiteX49" fmla="*/ 218754 w 1280354"/>
                  <a:gd name="connsiteY49" fmla="*/ 743542 h 849702"/>
                  <a:gd name="connsiteX50" fmla="*/ 170500 w 1280354"/>
                  <a:gd name="connsiteY50" fmla="*/ 733892 h 849702"/>
                  <a:gd name="connsiteX51" fmla="*/ 141547 w 1280354"/>
                  <a:gd name="connsiteY51" fmla="*/ 762844 h 849702"/>
                  <a:gd name="connsiteX52" fmla="*/ 112594 w 1280354"/>
                  <a:gd name="connsiteY52" fmla="*/ 746759 h 849702"/>
                  <a:gd name="connsiteX53" fmla="*/ 86858 w 1280354"/>
                  <a:gd name="connsiteY53" fmla="*/ 749976 h 849702"/>
                  <a:gd name="connsiteX54" fmla="*/ 96509 w 1280354"/>
                  <a:gd name="connsiteY54" fmla="*/ 791797 h 849702"/>
                  <a:gd name="connsiteX55" fmla="*/ 70774 w 1280354"/>
                  <a:gd name="connsiteY55" fmla="*/ 827183 h 849702"/>
                  <a:gd name="connsiteX56" fmla="*/ 25736 w 1280354"/>
                  <a:gd name="connsiteY56" fmla="*/ 820750 h 849702"/>
                  <a:gd name="connsiteX57" fmla="*/ 19302 w 1280354"/>
                  <a:gd name="connsiteY57" fmla="*/ 749976 h 849702"/>
                  <a:gd name="connsiteX58" fmla="*/ 38604 w 1280354"/>
                  <a:gd name="connsiteY58" fmla="*/ 730675 h 849702"/>
                  <a:gd name="connsiteX59" fmla="*/ 32170 w 1280354"/>
                  <a:gd name="connsiteY59" fmla="*/ 653467 h 849702"/>
                  <a:gd name="connsiteX60" fmla="*/ 0 w 1280354"/>
                  <a:gd name="connsiteY60" fmla="*/ 647034 h 849702"/>
                  <a:gd name="connsiteX61" fmla="*/ 0 w 1280354"/>
                  <a:gd name="connsiteY61" fmla="*/ 621298 h 849702"/>
                  <a:gd name="connsiteX62" fmla="*/ 25736 w 1280354"/>
                  <a:gd name="connsiteY62" fmla="*/ 595562 h 849702"/>
                  <a:gd name="connsiteX63" fmla="*/ 35387 w 1280354"/>
                  <a:gd name="connsiteY63" fmla="*/ 466884 h 849702"/>
                  <a:gd name="connsiteX64" fmla="*/ 51472 w 1280354"/>
                  <a:gd name="connsiteY64" fmla="*/ 454016 h 849702"/>
                  <a:gd name="connsiteX65" fmla="*/ 45038 w 1280354"/>
                  <a:gd name="connsiteY65" fmla="*/ 405761 h 849702"/>
                  <a:gd name="connsiteX66" fmla="*/ 19302 w 1280354"/>
                  <a:gd name="connsiteY66" fmla="*/ 380026 h 849702"/>
                  <a:gd name="connsiteX67" fmla="*/ 16085 w 1280354"/>
                  <a:gd name="connsiteY67" fmla="*/ 302818 h 849702"/>
                  <a:gd name="connsiteX68" fmla="*/ 54689 w 1280354"/>
                  <a:gd name="connsiteY68" fmla="*/ 251347 h 849702"/>
                  <a:gd name="connsiteX69" fmla="*/ 52238 w 1280354"/>
                  <a:gd name="connsiteY69" fmla="*/ 231742 h 849702"/>
                  <a:gd name="connsiteX0" fmla="*/ 421021 w 1280354"/>
                  <a:gd name="connsiteY0" fmla="*/ 0 h 849702"/>
                  <a:gd name="connsiteX1" fmla="*/ 1279112 w 1280354"/>
                  <a:gd name="connsiteY1" fmla="*/ 231742 h 849702"/>
                  <a:gd name="connsiteX2" fmla="*/ 1280354 w 1280354"/>
                  <a:gd name="connsiteY2" fmla="*/ 235262 h 849702"/>
                  <a:gd name="connsiteX3" fmla="*/ 1270703 w 1280354"/>
                  <a:gd name="connsiteY3" fmla="*/ 283517 h 849702"/>
                  <a:gd name="connsiteX4" fmla="*/ 1254618 w 1280354"/>
                  <a:gd name="connsiteY4" fmla="*/ 309252 h 849702"/>
                  <a:gd name="connsiteX5" fmla="*/ 1264269 w 1280354"/>
                  <a:gd name="connsiteY5" fmla="*/ 363941 h 849702"/>
                  <a:gd name="connsiteX6" fmla="*/ 1228883 w 1280354"/>
                  <a:gd name="connsiteY6" fmla="*/ 363941 h 849702"/>
                  <a:gd name="connsiteX7" fmla="*/ 1180628 w 1280354"/>
                  <a:gd name="connsiteY7" fmla="*/ 405761 h 849702"/>
                  <a:gd name="connsiteX8" fmla="*/ 1174194 w 1280354"/>
                  <a:gd name="connsiteY8" fmla="*/ 441148 h 849702"/>
                  <a:gd name="connsiteX9" fmla="*/ 1209581 w 1280354"/>
                  <a:gd name="connsiteY9" fmla="*/ 444365 h 849702"/>
                  <a:gd name="connsiteX10" fmla="*/ 1196713 w 1280354"/>
                  <a:gd name="connsiteY10" fmla="*/ 482968 h 849702"/>
                  <a:gd name="connsiteX11" fmla="*/ 1161326 w 1280354"/>
                  <a:gd name="connsiteY11" fmla="*/ 495836 h 849702"/>
                  <a:gd name="connsiteX12" fmla="*/ 1151675 w 1280354"/>
                  <a:gd name="connsiteY12" fmla="*/ 521572 h 849702"/>
                  <a:gd name="connsiteX13" fmla="*/ 1125940 w 1280354"/>
                  <a:gd name="connsiteY13" fmla="*/ 528006 h 849702"/>
                  <a:gd name="connsiteX14" fmla="*/ 1125940 w 1280354"/>
                  <a:gd name="connsiteY14" fmla="*/ 547308 h 849702"/>
                  <a:gd name="connsiteX15" fmla="*/ 1145241 w 1280354"/>
                  <a:gd name="connsiteY15" fmla="*/ 573043 h 849702"/>
                  <a:gd name="connsiteX16" fmla="*/ 1106638 w 1280354"/>
                  <a:gd name="connsiteY16" fmla="*/ 608430 h 849702"/>
                  <a:gd name="connsiteX17" fmla="*/ 1100204 w 1280354"/>
                  <a:gd name="connsiteY17" fmla="*/ 634166 h 849702"/>
                  <a:gd name="connsiteX18" fmla="*/ 1077685 w 1280354"/>
                  <a:gd name="connsiteY18" fmla="*/ 640600 h 849702"/>
                  <a:gd name="connsiteX19" fmla="*/ 1074468 w 1280354"/>
                  <a:gd name="connsiteY19" fmla="*/ 666335 h 849702"/>
                  <a:gd name="connsiteX20" fmla="*/ 1055166 w 1280354"/>
                  <a:gd name="connsiteY20" fmla="*/ 679203 h 849702"/>
                  <a:gd name="connsiteX21" fmla="*/ 997261 w 1280354"/>
                  <a:gd name="connsiteY21" fmla="*/ 682420 h 849702"/>
                  <a:gd name="connsiteX22" fmla="*/ 939355 w 1280354"/>
                  <a:gd name="connsiteY22" fmla="*/ 627732 h 849702"/>
                  <a:gd name="connsiteX23" fmla="*/ 907186 w 1280354"/>
                  <a:gd name="connsiteY23" fmla="*/ 624515 h 849702"/>
                  <a:gd name="connsiteX24" fmla="*/ 878233 w 1280354"/>
                  <a:gd name="connsiteY24" fmla="*/ 643817 h 849702"/>
                  <a:gd name="connsiteX25" fmla="*/ 810677 w 1280354"/>
                  <a:gd name="connsiteY25" fmla="*/ 611647 h 849702"/>
                  <a:gd name="connsiteX26" fmla="*/ 804243 w 1280354"/>
                  <a:gd name="connsiteY26" fmla="*/ 566609 h 849702"/>
                  <a:gd name="connsiteX27" fmla="*/ 765639 w 1280354"/>
                  <a:gd name="connsiteY27" fmla="*/ 585911 h 849702"/>
                  <a:gd name="connsiteX28" fmla="*/ 768856 w 1280354"/>
                  <a:gd name="connsiteY28" fmla="*/ 605213 h 849702"/>
                  <a:gd name="connsiteX29" fmla="*/ 746337 w 1280354"/>
                  <a:gd name="connsiteY29" fmla="*/ 608430 h 849702"/>
                  <a:gd name="connsiteX30" fmla="*/ 691649 w 1280354"/>
                  <a:gd name="connsiteY30" fmla="*/ 618081 h 849702"/>
                  <a:gd name="connsiteX31" fmla="*/ 710951 w 1280354"/>
                  <a:gd name="connsiteY31" fmla="*/ 566609 h 849702"/>
                  <a:gd name="connsiteX32" fmla="*/ 691649 w 1280354"/>
                  <a:gd name="connsiteY32" fmla="*/ 563392 h 849702"/>
                  <a:gd name="connsiteX33" fmla="*/ 662696 w 1280354"/>
                  <a:gd name="connsiteY33" fmla="*/ 573043 h 849702"/>
                  <a:gd name="connsiteX34" fmla="*/ 646611 w 1280354"/>
                  <a:gd name="connsiteY34" fmla="*/ 560176 h 849702"/>
                  <a:gd name="connsiteX35" fmla="*/ 624092 w 1280354"/>
                  <a:gd name="connsiteY35" fmla="*/ 579477 h 849702"/>
                  <a:gd name="connsiteX36" fmla="*/ 604791 w 1280354"/>
                  <a:gd name="connsiteY36" fmla="*/ 573043 h 849702"/>
                  <a:gd name="connsiteX37" fmla="*/ 566187 w 1280354"/>
                  <a:gd name="connsiteY37" fmla="*/ 611647 h 849702"/>
                  <a:gd name="connsiteX38" fmla="*/ 534017 w 1280354"/>
                  <a:gd name="connsiteY38" fmla="*/ 582694 h 849702"/>
                  <a:gd name="connsiteX39" fmla="*/ 488980 w 1280354"/>
                  <a:gd name="connsiteY39" fmla="*/ 582694 h 849702"/>
                  <a:gd name="connsiteX40" fmla="*/ 427857 w 1280354"/>
                  <a:gd name="connsiteY40" fmla="*/ 650250 h 849702"/>
                  <a:gd name="connsiteX41" fmla="*/ 411772 w 1280354"/>
                  <a:gd name="connsiteY41" fmla="*/ 695288 h 849702"/>
                  <a:gd name="connsiteX42" fmla="*/ 369952 w 1280354"/>
                  <a:gd name="connsiteY42" fmla="*/ 714590 h 849702"/>
                  <a:gd name="connsiteX43" fmla="*/ 360301 w 1280354"/>
                  <a:gd name="connsiteY43" fmla="*/ 782146 h 849702"/>
                  <a:gd name="connsiteX44" fmla="*/ 324914 w 1280354"/>
                  <a:gd name="connsiteY44" fmla="*/ 807882 h 849702"/>
                  <a:gd name="connsiteX45" fmla="*/ 276660 w 1280354"/>
                  <a:gd name="connsiteY45" fmla="*/ 849702 h 849702"/>
                  <a:gd name="connsiteX46" fmla="*/ 244490 w 1280354"/>
                  <a:gd name="connsiteY46" fmla="*/ 849702 h 849702"/>
                  <a:gd name="connsiteX47" fmla="*/ 257358 w 1280354"/>
                  <a:gd name="connsiteY47" fmla="*/ 798231 h 849702"/>
                  <a:gd name="connsiteX48" fmla="*/ 218754 w 1280354"/>
                  <a:gd name="connsiteY48" fmla="*/ 743542 h 849702"/>
                  <a:gd name="connsiteX49" fmla="*/ 170500 w 1280354"/>
                  <a:gd name="connsiteY49" fmla="*/ 733892 h 849702"/>
                  <a:gd name="connsiteX50" fmla="*/ 141547 w 1280354"/>
                  <a:gd name="connsiteY50" fmla="*/ 762844 h 849702"/>
                  <a:gd name="connsiteX51" fmla="*/ 112594 w 1280354"/>
                  <a:gd name="connsiteY51" fmla="*/ 746759 h 849702"/>
                  <a:gd name="connsiteX52" fmla="*/ 86858 w 1280354"/>
                  <a:gd name="connsiteY52" fmla="*/ 749976 h 849702"/>
                  <a:gd name="connsiteX53" fmla="*/ 96509 w 1280354"/>
                  <a:gd name="connsiteY53" fmla="*/ 791797 h 849702"/>
                  <a:gd name="connsiteX54" fmla="*/ 70774 w 1280354"/>
                  <a:gd name="connsiteY54" fmla="*/ 827183 h 849702"/>
                  <a:gd name="connsiteX55" fmla="*/ 25736 w 1280354"/>
                  <a:gd name="connsiteY55" fmla="*/ 820750 h 849702"/>
                  <a:gd name="connsiteX56" fmla="*/ 19302 w 1280354"/>
                  <a:gd name="connsiteY56" fmla="*/ 749976 h 849702"/>
                  <a:gd name="connsiteX57" fmla="*/ 38604 w 1280354"/>
                  <a:gd name="connsiteY57" fmla="*/ 730675 h 849702"/>
                  <a:gd name="connsiteX58" fmla="*/ 32170 w 1280354"/>
                  <a:gd name="connsiteY58" fmla="*/ 653467 h 849702"/>
                  <a:gd name="connsiteX59" fmla="*/ 0 w 1280354"/>
                  <a:gd name="connsiteY59" fmla="*/ 647034 h 849702"/>
                  <a:gd name="connsiteX60" fmla="*/ 0 w 1280354"/>
                  <a:gd name="connsiteY60" fmla="*/ 621298 h 849702"/>
                  <a:gd name="connsiteX61" fmla="*/ 25736 w 1280354"/>
                  <a:gd name="connsiteY61" fmla="*/ 595562 h 849702"/>
                  <a:gd name="connsiteX62" fmla="*/ 35387 w 1280354"/>
                  <a:gd name="connsiteY62" fmla="*/ 466884 h 849702"/>
                  <a:gd name="connsiteX63" fmla="*/ 51472 w 1280354"/>
                  <a:gd name="connsiteY63" fmla="*/ 454016 h 849702"/>
                  <a:gd name="connsiteX64" fmla="*/ 45038 w 1280354"/>
                  <a:gd name="connsiteY64" fmla="*/ 405761 h 849702"/>
                  <a:gd name="connsiteX65" fmla="*/ 19302 w 1280354"/>
                  <a:gd name="connsiteY65" fmla="*/ 380026 h 849702"/>
                  <a:gd name="connsiteX66" fmla="*/ 16085 w 1280354"/>
                  <a:gd name="connsiteY66" fmla="*/ 302818 h 849702"/>
                  <a:gd name="connsiteX67" fmla="*/ 54689 w 1280354"/>
                  <a:gd name="connsiteY67" fmla="*/ 251347 h 849702"/>
                  <a:gd name="connsiteX68" fmla="*/ 52238 w 1280354"/>
                  <a:gd name="connsiteY68" fmla="*/ 231742 h 849702"/>
                  <a:gd name="connsiteX69" fmla="*/ 512461 w 1280354"/>
                  <a:gd name="connsiteY69" fmla="*/ 91440 h 849702"/>
                  <a:gd name="connsiteX0" fmla="*/ 1279112 w 1280354"/>
                  <a:gd name="connsiteY0" fmla="*/ 161812 h 779772"/>
                  <a:gd name="connsiteX1" fmla="*/ 1280354 w 1280354"/>
                  <a:gd name="connsiteY1" fmla="*/ 165332 h 779772"/>
                  <a:gd name="connsiteX2" fmla="*/ 1270703 w 1280354"/>
                  <a:gd name="connsiteY2" fmla="*/ 213587 h 779772"/>
                  <a:gd name="connsiteX3" fmla="*/ 1254618 w 1280354"/>
                  <a:gd name="connsiteY3" fmla="*/ 239322 h 779772"/>
                  <a:gd name="connsiteX4" fmla="*/ 1264269 w 1280354"/>
                  <a:gd name="connsiteY4" fmla="*/ 294011 h 779772"/>
                  <a:gd name="connsiteX5" fmla="*/ 1228883 w 1280354"/>
                  <a:gd name="connsiteY5" fmla="*/ 294011 h 779772"/>
                  <a:gd name="connsiteX6" fmla="*/ 1180628 w 1280354"/>
                  <a:gd name="connsiteY6" fmla="*/ 335831 h 779772"/>
                  <a:gd name="connsiteX7" fmla="*/ 1174194 w 1280354"/>
                  <a:gd name="connsiteY7" fmla="*/ 371218 h 779772"/>
                  <a:gd name="connsiteX8" fmla="*/ 1209581 w 1280354"/>
                  <a:gd name="connsiteY8" fmla="*/ 374435 h 779772"/>
                  <a:gd name="connsiteX9" fmla="*/ 1196713 w 1280354"/>
                  <a:gd name="connsiteY9" fmla="*/ 413038 h 779772"/>
                  <a:gd name="connsiteX10" fmla="*/ 1161326 w 1280354"/>
                  <a:gd name="connsiteY10" fmla="*/ 425906 h 779772"/>
                  <a:gd name="connsiteX11" fmla="*/ 1151675 w 1280354"/>
                  <a:gd name="connsiteY11" fmla="*/ 451642 h 779772"/>
                  <a:gd name="connsiteX12" fmla="*/ 1125940 w 1280354"/>
                  <a:gd name="connsiteY12" fmla="*/ 458076 h 779772"/>
                  <a:gd name="connsiteX13" fmla="*/ 1125940 w 1280354"/>
                  <a:gd name="connsiteY13" fmla="*/ 477378 h 779772"/>
                  <a:gd name="connsiteX14" fmla="*/ 1145241 w 1280354"/>
                  <a:gd name="connsiteY14" fmla="*/ 503113 h 779772"/>
                  <a:gd name="connsiteX15" fmla="*/ 1106638 w 1280354"/>
                  <a:gd name="connsiteY15" fmla="*/ 538500 h 779772"/>
                  <a:gd name="connsiteX16" fmla="*/ 1100204 w 1280354"/>
                  <a:gd name="connsiteY16" fmla="*/ 564236 h 779772"/>
                  <a:gd name="connsiteX17" fmla="*/ 1077685 w 1280354"/>
                  <a:gd name="connsiteY17" fmla="*/ 570670 h 779772"/>
                  <a:gd name="connsiteX18" fmla="*/ 1074468 w 1280354"/>
                  <a:gd name="connsiteY18" fmla="*/ 596405 h 779772"/>
                  <a:gd name="connsiteX19" fmla="*/ 1055166 w 1280354"/>
                  <a:gd name="connsiteY19" fmla="*/ 609273 h 779772"/>
                  <a:gd name="connsiteX20" fmla="*/ 997261 w 1280354"/>
                  <a:gd name="connsiteY20" fmla="*/ 612490 h 779772"/>
                  <a:gd name="connsiteX21" fmla="*/ 939355 w 1280354"/>
                  <a:gd name="connsiteY21" fmla="*/ 557802 h 779772"/>
                  <a:gd name="connsiteX22" fmla="*/ 907186 w 1280354"/>
                  <a:gd name="connsiteY22" fmla="*/ 554585 h 779772"/>
                  <a:gd name="connsiteX23" fmla="*/ 878233 w 1280354"/>
                  <a:gd name="connsiteY23" fmla="*/ 573887 h 779772"/>
                  <a:gd name="connsiteX24" fmla="*/ 810677 w 1280354"/>
                  <a:gd name="connsiteY24" fmla="*/ 541717 h 779772"/>
                  <a:gd name="connsiteX25" fmla="*/ 804243 w 1280354"/>
                  <a:gd name="connsiteY25" fmla="*/ 496679 h 779772"/>
                  <a:gd name="connsiteX26" fmla="*/ 765639 w 1280354"/>
                  <a:gd name="connsiteY26" fmla="*/ 515981 h 779772"/>
                  <a:gd name="connsiteX27" fmla="*/ 768856 w 1280354"/>
                  <a:gd name="connsiteY27" fmla="*/ 535283 h 779772"/>
                  <a:gd name="connsiteX28" fmla="*/ 746337 w 1280354"/>
                  <a:gd name="connsiteY28" fmla="*/ 538500 h 779772"/>
                  <a:gd name="connsiteX29" fmla="*/ 691649 w 1280354"/>
                  <a:gd name="connsiteY29" fmla="*/ 548151 h 779772"/>
                  <a:gd name="connsiteX30" fmla="*/ 710951 w 1280354"/>
                  <a:gd name="connsiteY30" fmla="*/ 496679 h 779772"/>
                  <a:gd name="connsiteX31" fmla="*/ 691649 w 1280354"/>
                  <a:gd name="connsiteY31" fmla="*/ 493462 h 779772"/>
                  <a:gd name="connsiteX32" fmla="*/ 662696 w 1280354"/>
                  <a:gd name="connsiteY32" fmla="*/ 503113 h 779772"/>
                  <a:gd name="connsiteX33" fmla="*/ 646611 w 1280354"/>
                  <a:gd name="connsiteY33" fmla="*/ 490246 h 779772"/>
                  <a:gd name="connsiteX34" fmla="*/ 624092 w 1280354"/>
                  <a:gd name="connsiteY34" fmla="*/ 509547 h 779772"/>
                  <a:gd name="connsiteX35" fmla="*/ 604791 w 1280354"/>
                  <a:gd name="connsiteY35" fmla="*/ 503113 h 779772"/>
                  <a:gd name="connsiteX36" fmla="*/ 566187 w 1280354"/>
                  <a:gd name="connsiteY36" fmla="*/ 541717 h 779772"/>
                  <a:gd name="connsiteX37" fmla="*/ 534017 w 1280354"/>
                  <a:gd name="connsiteY37" fmla="*/ 512764 h 779772"/>
                  <a:gd name="connsiteX38" fmla="*/ 488980 w 1280354"/>
                  <a:gd name="connsiteY38" fmla="*/ 512764 h 779772"/>
                  <a:gd name="connsiteX39" fmla="*/ 427857 w 1280354"/>
                  <a:gd name="connsiteY39" fmla="*/ 580320 h 779772"/>
                  <a:gd name="connsiteX40" fmla="*/ 411772 w 1280354"/>
                  <a:gd name="connsiteY40" fmla="*/ 625358 h 779772"/>
                  <a:gd name="connsiteX41" fmla="*/ 369952 w 1280354"/>
                  <a:gd name="connsiteY41" fmla="*/ 644660 h 779772"/>
                  <a:gd name="connsiteX42" fmla="*/ 360301 w 1280354"/>
                  <a:gd name="connsiteY42" fmla="*/ 712216 h 779772"/>
                  <a:gd name="connsiteX43" fmla="*/ 324914 w 1280354"/>
                  <a:gd name="connsiteY43" fmla="*/ 737952 h 779772"/>
                  <a:gd name="connsiteX44" fmla="*/ 276660 w 1280354"/>
                  <a:gd name="connsiteY44" fmla="*/ 779772 h 779772"/>
                  <a:gd name="connsiteX45" fmla="*/ 244490 w 1280354"/>
                  <a:gd name="connsiteY45" fmla="*/ 779772 h 779772"/>
                  <a:gd name="connsiteX46" fmla="*/ 257358 w 1280354"/>
                  <a:gd name="connsiteY46" fmla="*/ 728301 h 779772"/>
                  <a:gd name="connsiteX47" fmla="*/ 218754 w 1280354"/>
                  <a:gd name="connsiteY47" fmla="*/ 673612 h 779772"/>
                  <a:gd name="connsiteX48" fmla="*/ 170500 w 1280354"/>
                  <a:gd name="connsiteY48" fmla="*/ 663962 h 779772"/>
                  <a:gd name="connsiteX49" fmla="*/ 141547 w 1280354"/>
                  <a:gd name="connsiteY49" fmla="*/ 692914 h 779772"/>
                  <a:gd name="connsiteX50" fmla="*/ 112594 w 1280354"/>
                  <a:gd name="connsiteY50" fmla="*/ 676829 h 779772"/>
                  <a:gd name="connsiteX51" fmla="*/ 86858 w 1280354"/>
                  <a:gd name="connsiteY51" fmla="*/ 680046 h 779772"/>
                  <a:gd name="connsiteX52" fmla="*/ 96509 w 1280354"/>
                  <a:gd name="connsiteY52" fmla="*/ 721867 h 779772"/>
                  <a:gd name="connsiteX53" fmla="*/ 70774 w 1280354"/>
                  <a:gd name="connsiteY53" fmla="*/ 757253 h 779772"/>
                  <a:gd name="connsiteX54" fmla="*/ 25736 w 1280354"/>
                  <a:gd name="connsiteY54" fmla="*/ 750820 h 779772"/>
                  <a:gd name="connsiteX55" fmla="*/ 19302 w 1280354"/>
                  <a:gd name="connsiteY55" fmla="*/ 680046 h 779772"/>
                  <a:gd name="connsiteX56" fmla="*/ 38604 w 1280354"/>
                  <a:gd name="connsiteY56" fmla="*/ 660745 h 779772"/>
                  <a:gd name="connsiteX57" fmla="*/ 32170 w 1280354"/>
                  <a:gd name="connsiteY57" fmla="*/ 583537 h 779772"/>
                  <a:gd name="connsiteX58" fmla="*/ 0 w 1280354"/>
                  <a:gd name="connsiteY58" fmla="*/ 577104 h 779772"/>
                  <a:gd name="connsiteX59" fmla="*/ 0 w 1280354"/>
                  <a:gd name="connsiteY59" fmla="*/ 551368 h 779772"/>
                  <a:gd name="connsiteX60" fmla="*/ 25736 w 1280354"/>
                  <a:gd name="connsiteY60" fmla="*/ 525632 h 779772"/>
                  <a:gd name="connsiteX61" fmla="*/ 35387 w 1280354"/>
                  <a:gd name="connsiteY61" fmla="*/ 396954 h 779772"/>
                  <a:gd name="connsiteX62" fmla="*/ 51472 w 1280354"/>
                  <a:gd name="connsiteY62" fmla="*/ 384086 h 779772"/>
                  <a:gd name="connsiteX63" fmla="*/ 45038 w 1280354"/>
                  <a:gd name="connsiteY63" fmla="*/ 335831 h 779772"/>
                  <a:gd name="connsiteX64" fmla="*/ 19302 w 1280354"/>
                  <a:gd name="connsiteY64" fmla="*/ 310096 h 779772"/>
                  <a:gd name="connsiteX65" fmla="*/ 16085 w 1280354"/>
                  <a:gd name="connsiteY65" fmla="*/ 232888 h 779772"/>
                  <a:gd name="connsiteX66" fmla="*/ 54689 w 1280354"/>
                  <a:gd name="connsiteY66" fmla="*/ 181417 h 779772"/>
                  <a:gd name="connsiteX67" fmla="*/ 52238 w 1280354"/>
                  <a:gd name="connsiteY67" fmla="*/ 161812 h 779772"/>
                  <a:gd name="connsiteX68" fmla="*/ 512461 w 1280354"/>
                  <a:gd name="connsiteY68" fmla="*/ 21510 h 779772"/>
                  <a:gd name="connsiteX0" fmla="*/ 1279112 w 1280354"/>
                  <a:gd name="connsiteY0" fmla="*/ 0 h 617960"/>
                  <a:gd name="connsiteX1" fmla="*/ 1280354 w 1280354"/>
                  <a:gd name="connsiteY1" fmla="*/ 3520 h 617960"/>
                  <a:gd name="connsiteX2" fmla="*/ 1270703 w 1280354"/>
                  <a:gd name="connsiteY2" fmla="*/ 51775 h 617960"/>
                  <a:gd name="connsiteX3" fmla="*/ 1254618 w 1280354"/>
                  <a:gd name="connsiteY3" fmla="*/ 77510 h 617960"/>
                  <a:gd name="connsiteX4" fmla="*/ 1264269 w 1280354"/>
                  <a:gd name="connsiteY4" fmla="*/ 132199 h 617960"/>
                  <a:gd name="connsiteX5" fmla="*/ 1228883 w 1280354"/>
                  <a:gd name="connsiteY5" fmla="*/ 132199 h 617960"/>
                  <a:gd name="connsiteX6" fmla="*/ 1180628 w 1280354"/>
                  <a:gd name="connsiteY6" fmla="*/ 174019 h 617960"/>
                  <a:gd name="connsiteX7" fmla="*/ 1174194 w 1280354"/>
                  <a:gd name="connsiteY7" fmla="*/ 209406 h 617960"/>
                  <a:gd name="connsiteX8" fmla="*/ 1209581 w 1280354"/>
                  <a:gd name="connsiteY8" fmla="*/ 212623 h 617960"/>
                  <a:gd name="connsiteX9" fmla="*/ 1196713 w 1280354"/>
                  <a:gd name="connsiteY9" fmla="*/ 251226 h 617960"/>
                  <a:gd name="connsiteX10" fmla="*/ 1161326 w 1280354"/>
                  <a:gd name="connsiteY10" fmla="*/ 264094 h 617960"/>
                  <a:gd name="connsiteX11" fmla="*/ 1151675 w 1280354"/>
                  <a:gd name="connsiteY11" fmla="*/ 289830 h 617960"/>
                  <a:gd name="connsiteX12" fmla="*/ 1125940 w 1280354"/>
                  <a:gd name="connsiteY12" fmla="*/ 296264 h 617960"/>
                  <a:gd name="connsiteX13" fmla="*/ 1125940 w 1280354"/>
                  <a:gd name="connsiteY13" fmla="*/ 315566 h 617960"/>
                  <a:gd name="connsiteX14" fmla="*/ 1145241 w 1280354"/>
                  <a:gd name="connsiteY14" fmla="*/ 341301 h 617960"/>
                  <a:gd name="connsiteX15" fmla="*/ 1106638 w 1280354"/>
                  <a:gd name="connsiteY15" fmla="*/ 376688 h 617960"/>
                  <a:gd name="connsiteX16" fmla="*/ 1100204 w 1280354"/>
                  <a:gd name="connsiteY16" fmla="*/ 402424 h 617960"/>
                  <a:gd name="connsiteX17" fmla="*/ 1077685 w 1280354"/>
                  <a:gd name="connsiteY17" fmla="*/ 408858 h 617960"/>
                  <a:gd name="connsiteX18" fmla="*/ 1074468 w 1280354"/>
                  <a:gd name="connsiteY18" fmla="*/ 434593 h 617960"/>
                  <a:gd name="connsiteX19" fmla="*/ 1055166 w 1280354"/>
                  <a:gd name="connsiteY19" fmla="*/ 447461 h 617960"/>
                  <a:gd name="connsiteX20" fmla="*/ 997261 w 1280354"/>
                  <a:gd name="connsiteY20" fmla="*/ 450678 h 617960"/>
                  <a:gd name="connsiteX21" fmla="*/ 939355 w 1280354"/>
                  <a:gd name="connsiteY21" fmla="*/ 395990 h 617960"/>
                  <a:gd name="connsiteX22" fmla="*/ 907186 w 1280354"/>
                  <a:gd name="connsiteY22" fmla="*/ 392773 h 617960"/>
                  <a:gd name="connsiteX23" fmla="*/ 878233 w 1280354"/>
                  <a:gd name="connsiteY23" fmla="*/ 412075 h 617960"/>
                  <a:gd name="connsiteX24" fmla="*/ 810677 w 1280354"/>
                  <a:gd name="connsiteY24" fmla="*/ 379905 h 617960"/>
                  <a:gd name="connsiteX25" fmla="*/ 804243 w 1280354"/>
                  <a:gd name="connsiteY25" fmla="*/ 334867 h 617960"/>
                  <a:gd name="connsiteX26" fmla="*/ 765639 w 1280354"/>
                  <a:gd name="connsiteY26" fmla="*/ 354169 h 617960"/>
                  <a:gd name="connsiteX27" fmla="*/ 768856 w 1280354"/>
                  <a:gd name="connsiteY27" fmla="*/ 373471 h 617960"/>
                  <a:gd name="connsiteX28" fmla="*/ 746337 w 1280354"/>
                  <a:gd name="connsiteY28" fmla="*/ 376688 h 617960"/>
                  <a:gd name="connsiteX29" fmla="*/ 691649 w 1280354"/>
                  <a:gd name="connsiteY29" fmla="*/ 386339 h 617960"/>
                  <a:gd name="connsiteX30" fmla="*/ 710951 w 1280354"/>
                  <a:gd name="connsiteY30" fmla="*/ 334867 h 617960"/>
                  <a:gd name="connsiteX31" fmla="*/ 691649 w 1280354"/>
                  <a:gd name="connsiteY31" fmla="*/ 331650 h 617960"/>
                  <a:gd name="connsiteX32" fmla="*/ 662696 w 1280354"/>
                  <a:gd name="connsiteY32" fmla="*/ 341301 h 617960"/>
                  <a:gd name="connsiteX33" fmla="*/ 646611 w 1280354"/>
                  <a:gd name="connsiteY33" fmla="*/ 328434 h 617960"/>
                  <a:gd name="connsiteX34" fmla="*/ 624092 w 1280354"/>
                  <a:gd name="connsiteY34" fmla="*/ 347735 h 617960"/>
                  <a:gd name="connsiteX35" fmla="*/ 604791 w 1280354"/>
                  <a:gd name="connsiteY35" fmla="*/ 341301 h 617960"/>
                  <a:gd name="connsiteX36" fmla="*/ 566187 w 1280354"/>
                  <a:gd name="connsiteY36" fmla="*/ 379905 h 617960"/>
                  <a:gd name="connsiteX37" fmla="*/ 534017 w 1280354"/>
                  <a:gd name="connsiteY37" fmla="*/ 350952 h 617960"/>
                  <a:gd name="connsiteX38" fmla="*/ 488980 w 1280354"/>
                  <a:gd name="connsiteY38" fmla="*/ 350952 h 617960"/>
                  <a:gd name="connsiteX39" fmla="*/ 427857 w 1280354"/>
                  <a:gd name="connsiteY39" fmla="*/ 418508 h 617960"/>
                  <a:gd name="connsiteX40" fmla="*/ 411772 w 1280354"/>
                  <a:gd name="connsiteY40" fmla="*/ 463546 h 617960"/>
                  <a:gd name="connsiteX41" fmla="*/ 369952 w 1280354"/>
                  <a:gd name="connsiteY41" fmla="*/ 482848 h 617960"/>
                  <a:gd name="connsiteX42" fmla="*/ 360301 w 1280354"/>
                  <a:gd name="connsiteY42" fmla="*/ 550404 h 617960"/>
                  <a:gd name="connsiteX43" fmla="*/ 324914 w 1280354"/>
                  <a:gd name="connsiteY43" fmla="*/ 576140 h 617960"/>
                  <a:gd name="connsiteX44" fmla="*/ 276660 w 1280354"/>
                  <a:gd name="connsiteY44" fmla="*/ 617960 h 617960"/>
                  <a:gd name="connsiteX45" fmla="*/ 244490 w 1280354"/>
                  <a:gd name="connsiteY45" fmla="*/ 617960 h 617960"/>
                  <a:gd name="connsiteX46" fmla="*/ 257358 w 1280354"/>
                  <a:gd name="connsiteY46" fmla="*/ 566489 h 617960"/>
                  <a:gd name="connsiteX47" fmla="*/ 218754 w 1280354"/>
                  <a:gd name="connsiteY47" fmla="*/ 511800 h 617960"/>
                  <a:gd name="connsiteX48" fmla="*/ 170500 w 1280354"/>
                  <a:gd name="connsiteY48" fmla="*/ 502150 h 617960"/>
                  <a:gd name="connsiteX49" fmla="*/ 141547 w 1280354"/>
                  <a:gd name="connsiteY49" fmla="*/ 531102 h 617960"/>
                  <a:gd name="connsiteX50" fmla="*/ 112594 w 1280354"/>
                  <a:gd name="connsiteY50" fmla="*/ 515017 h 617960"/>
                  <a:gd name="connsiteX51" fmla="*/ 86858 w 1280354"/>
                  <a:gd name="connsiteY51" fmla="*/ 518234 h 617960"/>
                  <a:gd name="connsiteX52" fmla="*/ 96509 w 1280354"/>
                  <a:gd name="connsiteY52" fmla="*/ 560055 h 617960"/>
                  <a:gd name="connsiteX53" fmla="*/ 70774 w 1280354"/>
                  <a:gd name="connsiteY53" fmla="*/ 595441 h 617960"/>
                  <a:gd name="connsiteX54" fmla="*/ 25736 w 1280354"/>
                  <a:gd name="connsiteY54" fmla="*/ 589008 h 617960"/>
                  <a:gd name="connsiteX55" fmla="*/ 19302 w 1280354"/>
                  <a:gd name="connsiteY55" fmla="*/ 518234 h 617960"/>
                  <a:gd name="connsiteX56" fmla="*/ 38604 w 1280354"/>
                  <a:gd name="connsiteY56" fmla="*/ 498933 h 617960"/>
                  <a:gd name="connsiteX57" fmla="*/ 32170 w 1280354"/>
                  <a:gd name="connsiteY57" fmla="*/ 421725 h 617960"/>
                  <a:gd name="connsiteX58" fmla="*/ 0 w 1280354"/>
                  <a:gd name="connsiteY58" fmla="*/ 415292 h 617960"/>
                  <a:gd name="connsiteX59" fmla="*/ 0 w 1280354"/>
                  <a:gd name="connsiteY59" fmla="*/ 389556 h 617960"/>
                  <a:gd name="connsiteX60" fmla="*/ 25736 w 1280354"/>
                  <a:gd name="connsiteY60" fmla="*/ 363820 h 617960"/>
                  <a:gd name="connsiteX61" fmla="*/ 35387 w 1280354"/>
                  <a:gd name="connsiteY61" fmla="*/ 235142 h 617960"/>
                  <a:gd name="connsiteX62" fmla="*/ 51472 w 1280354"/>
                  <a:gd name="connsiteY62" fmla="*/ 222274 h 617960"/>
                  <a:gd name="connsiteX63" fmla="*/ 45038 w 1280354"/>
                  <a:gd name="connsiteY63" fmla="*/ 174019 h 617960"/>
                  <a:gd name="connsiteX64" fmla="*/ 19302 w 1280354"/>
                  <a:gd name="connsiteY64" fmla="*/ 148284 h 617960"/>
                  <a:gd name="connsiteX65" fmla="*/ 16085 w 1280354"/>
                  <a:gd name="connsiteY65" fmla="*/ 71076 h 617960"/>
                  <a:gd name="connsiteX66" fmla="*/ 54689 w 1280354"/>
                  <a:gd name="connsiteY66" fmla="*/ 19605 h 617960"/>
                  <a:gd name="connsiteX67" fmla="*/ 52238 w 1280354"/>
                  <a:gd name="connsiteY67" fmla="*/ 0 h 61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1280354" h="617960">
                    <a:moveTo>
                      <a:pt x="1279112" y="0"/>
                    </a:moveTo>
                    <a:lnTo>
                      <a:pt x="1280354" y="3520"/>
                    </a:lnTo>
                    <a:lnTo>
                      <a:pt x="1270703" y="51775"/>
                    </a:lnTo>
                    <a:lnTo>
                      <a:pt x="1254618" y="77510"/>
                    </a:lnTo>
                    <a:lnTo>
                      <a:pt x="1264269" y="132199"/>
                    </a:lnTo>
                    <a:lnTo>
                      <a:pt x="1228883" y="132199"/>
                    </a:lnTo>
                    <a:lnTo>
                      <a:pt x="1180628" y="174019"/>
                    </a:lnTo>
                    <a:lnTo>
                      <a:pt x="1174194" y="209406"/>
                    </a:lnTo>
                    <a:lnTo>
                      <a:pt x="1209581" y="212623"/>
                    </a:lnTo>
                    <a:lnTo>
                      <a:pt x="1196713" y="251226"/>
                    </a:lnTo>
                    <a:lnTo>
                      <a:pt x="1161326" y="264094"/>
                    </a:lnTo>
                    <a:lnTo>
                      <a:pt x="1151675" y="289830"/>
                    </a:lnTo>
                    <a:lnTo>
                      <a:pt x="1125940" y="296264"/>
                    </a:lnTo>
                    <a:lnTo>
                      <a:pt x="1125940" y="315566"/>
                    </a:lnTo>
                    <a:lnTo>
                      <a:pt x="1145241" y="341301"/>
                    </a:lnTo>
                    <a:lnTo>
                      <a:pt x="1106638" y="376688"/>
                    </a:lnTo>
                    <a:lnTo>
                      <a:pt x="1100204" y="402424"/>
                    </a:lnTo>
                    <a:lnTo>
                      <a:pt x="1077685" y="408858"/>
                    </a:lnTo>
                    <a:lnTo>
                      <a:pt x="1074468" y="434593"/>
                    </a:lnTo>
                    <a:lnTo>
                      <a:pt x="1055166" y="447461"/>
                    </a:lnTo>
                    <a:lnTo>
                      <a:pt x="997261" y="450678"/>
                    </a:lnTo>
                    <a:lnTo>
                      <a:pt x="939355" y="395990"/>
                    </a:lnTo>
                    <a:lnTo>
                      <a:pt x="907186" y="392773"/>
                    </a:lnTo>
                    <a:lnTo>
                      <a:pt x="878233" y="412075"/>
                    </a:lnTo>
                    <a:lnTo>
                      <a:pt x="810677" y="379905"/>
                    </a:lnTo>
                    <a:lnTo>
                      <a:pt x="804243" y="334867"/>
                    </a:lnTo>
                    <a:lnTo>
                      <a:pt x="765639" y="354169"/>
                    </a:lnTo>
                    <a:lnTo>
                      <a:pt x="768856" y="373471"/>
                    </a:lnTo>
                    <a:lnTo>
                      <a:pt x="746337" y="376688"/>
                    </a:lnTo>
                    <a:lnTo>
                      <a:pt x="691649" y="386339"/>
                    </a:lnTo>
                    <a:lnTo>
                      <a:pt x="710951" y="334867"/>
                    </a:lnTo>
                    <a:lnTo>
                      <a:pt x="691649" y="331650"/>
                    </a:lnTo>
                    <a:lnTo>
                      <a:pt x="662696" y="341301"/>
                    </a:lnTo>
                    <a:lnTo>
                      <a:pt x="646611" y="328434"/>
                    </a:lnTo>
                    <a:lnTo>
                      <a:pt x="624092" y="347735"/>
                    </a:lnTo>
                    <a:lnTo>
                      <a:pt x="604791" y="341301"/>
                    </a:lnTo>
                    <a:lnTo>
                      <a:pt x="566187" y="379905"/>
                    </a:lnTo>
                    <a:lnTo>
                      <a:pt x="534017" y="350952"/>
                    </a:lnTo>
                    <a:lnTo>
                      <a:pt x="488980" y="350952"/>
                    </a:lnTo>
                    <a:lnTo>
                      <a:pt x="427857" y="418508"/>
                    </a:lnTo>
                    <a:lnTo>
                      <a:pt x="411772" y="463546"/>
                    </a:lnTo>
                    <a:lnTo>
                      <a:pt x="369952" y="482848"/>
                    </a:lnTo>
                    <a:lnTo>
                      <a:pt x="360301" y="550404"/>
                    </a:lnTo>
                    <a:lnTo>
                      <a:pt x="324914" y="576140"/>
                    </a:lnTo>
                    <a:lnTo>
                      <a:pt x="276660" y="617960"/>
                    </a:lnTo>
                    <a:lnTo>
                      <a:pt x="244490" y="617960"/>
                    </a:lnTo>
                    <a:lnTo>
                      <a:pt x="257358" y="566489"/>
                    </a:lnTo>
                    <a:lnTo>
                      <a:pt x="218754" y="511800"/>
                    </a:lnTo>
                    <a:lnTo>
                      <a:pt x="170500" y="502150"/>
                    </a:lnTo>
                    <a:lnTo>
                      <a:pt x="141547" y="531102"/>
                    </a:lnTo>
                    <a:lnTo>
                      <a:pt x="112594" y="515017"/>
                    </a:lnTo>
                    <a:lnTo>
                      <a:pt x="86858" y="518234"/>
                    </a:lnTo>
                    <a:lnTo>
                      <a:pt x="96509" y="560055"/>
                    </a:lnTo>
                    <a:lnTo>
                      <a:pt x="70774" y="595441"/>
                    </a:lnTo>
                    <a:lnTo>
                      <a:pt x="25736" y="589008"/>
                    </a:lnTo>
                    <a:lnTo>
                      <a:pt x="19302" y="518234"/>
                    </a:lnTo>
                    <a:lnTo>
                      <a:pt x="38604" y="498933"/>
                    </a:lnTo>
                    <a:lnTo>
                      <a:pt x="32170" y="421725"/>
                    </a:lnTo>
                    <a:lnTo>
                      <a:pt x="0" y="415292"/>
                    </a:lnTo>
                    <a:lnTo>
                      <a:pt x="0" y="389556"/>
                    </a:lnTo>
                    <a:lnTo>
                      <a:pt x="25736" y="363820"/>
                    </a:lnTo>
                    <a:lnTo>
                      <a:pt x="35387" y="235142"/>
                    </a:lnTo>
                    <a:lnTo>
                      <a:pt x="51472" y="222274"/>
                    </a:lnTo>
                    <a:lnTo>
                      <a:pt x="45038" y="174019"/>
                    </a:lnTo>
                    <a:lnTo>
                      <a:pt x="19302" y="148284"/>
                    </a:lnTo>
                    <a:lnTo>
                      <a:pt x="16085" y="71076"/>
                    </a:lnTo>
                    <a:lnTo>
                      <a:pt x="54689" y="19605"/>
                    </a:lnTo>
                    <a:lnTo>
                      <a:pt x="52238" y="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19711F4E-7881-9192-38AF-1F321DAC3794}"/>
                  </a:ext>
                </a:extLst>
              </p:cNvPr>
              <p:cNvSpPr/>
              <p:nvPr/>
            </p:nvSpPr>
            <p:spPr>
              <a:xfrm>
                <a:off x="1097380" y="3732181"/>
                <a:ext cx="775290" cy="962177"/>
              </a:xfrm>
              <a:custGeom>
                <a:avLst/>
                <a:gdLst>
                  <a:gd name="connsiteX0" fmla="*/ 507141 w 775290"/>
                  <a:gd name="connsiteY0" fmla="*/ 0 h 962177"/>
                  <a:gd name="connsiteX1" fmla="*/ 724585 w 775290"/>
                  <a:gd name="connsiteY1" fmla="*/ 0 h 962177"/>
                  <a:gd name="connsiteX2" fmla="*/ 727035 w 775290"/>
                  <a:gd name="connsiteY2" fmla="*/ 19606 h 962177"/>
                  <a:gd name="connsiteX3" fmla="*/ 688431 w 775290"/>
                  <a:gd name="connsiteY3" fmla="*/ 71077 h 962177"/>
                  <a:gd name="connsiteX4" fmla="*/ 691648 w 775290"/>
                  <a:gd name="connsiteY4" fmla="*/ 148284 h 962177"/>
                  <a:gd name="connsiteX5" fmla="*/ 717384 w 775290"/>
                  <a:gd name="connsiteY5" fmla="*/ 174020 h 962177"/>
                  <a:gd name="connsiteX6" fmla="*/ 723818 w 775290"/>
                  <a:gd name="connsiteY6" fmla="*/ 222275 h 962177"/>
                  <a:gd name="connsiteX7" fmla="*/ 707733 w 775290"/>
                  <a:gd name="connsiteY7" fmla="*/ 235143 h 962177"/>
                  <a:gd name="connsiteX8" fmla="*/ 698082 w 775290"/>
                  <a:gd name="connsiteY8" fmla="*/ 363821 h 962177"/>
                  <a:gd name="connsiteX9" fmla="*/ 672347 w 775290"/>
                  <a:gd name="connsiteY9" fmla="*/ 389557 h 962177"/>
                  <a:gd name="connsiteX10" fmla="*/ 672347 w 775290"/>
                  <a:gd name="connsiteY10" fmla="*/ 415293 h 962177"/>
                  <a:gd name="connsiteX11" fmla="*/ 704516 w 775290"/>
                  <a:gd name="connsiteY11" fmla="*/ 421727 h 962177"/>
                  <a:gd name="connsiteX12" fmla="*/ 710950 w 775290"/>
                  <a:gd name="connsiteY12" fmla="*/ 498934 h 962177"/>
                  <a:gd name="connsiteX13" fmla="*/ 691648 w 775290"/>
                  <a:gd name="connsiteY13" fmla="*/ 518236 h 962177"/>
                  <a:gd name="connsiteX14" fmla="*/ 698082 w 775290"/>
                  <a:gd name="connsiteY14" fmla="*/ 589009 h 962177"/>
                  <a:gd name="connsiteX15" fmla="*/ 703248 w 775290"/>
                  <a:gd name="connsiteY15" fmla="*/ 589747 h 962177"/>
                  <a:gd name="connsiteX16" fmla="*/ 701299 w 775290"/>
                  <a:gd name="connsiteY16" fmla="*/ 595443 h 962177"/>
                  <a:gd name="connsiteX17" fmla="*/ 730252 w 775290"/>
                  <a:gd name="connsiteY17" fmla="*/ 640480 h 962177"/>
                  <a:gd name="connsiteX18" fmla="*/ 755988 w 775290"/>
                  <a:gd name="connsiteY18" fmla="*/ 650131 h 962177"/>
                  <a:gd name="connsiteX19" fmla="*/ 775290 w 775290"/>
                  <a:gd name="connsiteY19" fmla="*/ 679084 h 962177"/>
                  <a:gd name="connsiteX20" fmla="*/ 701299 w 775290"/>
                  <a:gd name="connsiteY20" fmla="*/ 794895 h 962177"/>
                  <a:gd name="connsiteX21" fmla="*/ 669130 w 775290"/>
                  <a:gd name="connsiteY21" fmla="*/ 807763 h 962177"/>
                  <a:gd name="connsiteX22" fmla="*/ 678781 w 775290"/>
                  <a:gd name="connsiteY22" fmla="*/ 836715 h 962177"/>
                  <a:gd name="connsiteX23" fmla="*/ 678781 w 775290"/>
                  <a:gd name="connsiteY23" fmla="*/ 875319 h 962177"/>
                  <a:gd name="connsiteX24" fmla="*/ 649828 w 775290"/>
                  <a:gd name="connsiteY24" fmla="*/ 933224 h 962177"/>
                  <a:gd name="connsiteX25" fmla="*/ 601573 w 775290"/>
                  <a:gd name="connsiteY25" fmla="*/ 939658 h 962177"/>
                  <a:gd name="connsiteX26" fmla="*/ 585488 w 775290"/>
                  <a:gd name="connsiteY26" fmla="*/ 949309 h 962177"/>
                  <a:gd name="connsiteX27" fmla="*/ 527583 w 775290"/>
                  <a:gd name="connsiteY27" fmla="*/ 962177 h 962177"/>
                  <a:gd name="connsiteX28" fmla="*/ 505064 w 775290"/>
                  <a:gd name="connsiteY28" fmla="*/ 913923 h 962177"/>
                  <a:gd name="connsiteX29" fmla="*/ 472895 w 775290"/>
                  <a:gd name="connsiteY29" fmla="*/ 904272 h 962177"/>
                  <a:gd name="connsiteX30" fmla="*/ 450376 w 775290"/>
                  <a:gd name="connsiteY30" fmla="*/ 872102 h 962177"/>
                  <a:gd name="connsiteX31" fmla="*/ 395687 w 775290"/>
                  <a:gd name="connsiteY31" fmla="*/ 823848 h 962177"/>
                  <a:gd name="connsiteX32" fmla="*/ 366735 w 775290"/>
                  <a:gd name="connsiteY32" fmla="*/ 823848 h 962177"/>
                  <a:gd name="connsiteX33" fmla="*/ 353867 w 775290"/>
                  <a:gd name="connsiteY33" fmla="*/ 843149 h 962177"/>
                  <a:gd name="connsiteX34" fmla="*/ 318480 w 775290"/>
                  <a:gd name="connsiteY34" fmla="*/ 833498 h 962177"/>
                  <a:gd name="connsiteX35" fmla="*/ 295961 w 775290"/>
                  <a:gd name="connsiteY35" fmla="*/ 820631 h 962177"/>
                  <a:gd name="connsiteX36" fmla="*/ 263792 w 775290"/>
                  <a:gd name="connsiteY36" fmla="*/ 856017 h 962177"/>
                  <a:gd name="connsiteX37" fmla="*/ 215537 w 775290"/>
                  <a:gd name="connsiteY37" fmla="*/ 823848 h 962177"/>
                  <a:gd name="connsiteX38" fmla="*/ 199452 w 775290"/>
                  <a:gd name="connsiteY38" fmla="*/ 794895 h 962177"/>
                  <a:gd name="connsiteX39" fmla="*/ 128679 w 775290"/>
                  <a:gd name="connsiteY39" fmla="*/ 807763 h 962177"/>
                  <a:gd name="connsiteX40" fmla="*/ 119028 w 775290"/>
                  <a:gd name="connsiteY40" fmla="*/ 778810 h 962177"/>
                  <a:gd name="connsiteX41" fmla="*/ 112594 w 775290"/>
                  <a:gd name="connsiteY41" fmla="*/ 749857 h 962177"/>
                  <a:gd name="connsiteX42" fmla="*/ 96509 w 775290"/>
                  <a:gd name="connsiteY42" fmla="*/ 698386 h 962177"/>
                  <a:gd name="connsiteX43" fmla="*/ 57906 w 775290"/>
                  <a:gd name="connsiteY43" fmla="*/ 659782 h 962177"/>
                  <a:gd name="connsiteX44" fmla="*/ 35387 w 775290"/>
                  <a:gd name="connsiteY44" fmla="*/ 640480 h 962177"/>
                  <a:gd name="connsiteX45" fmla="*/ 0 w 775290"/>
                  <a:gd name="connsiteY45" fmla="*/ 592226 h 962177"/>
                  <a:gd name="connsiteX46" fmla="*/ 45038 w 775290"/>
                  <a:gd name="connsiteY46" fmla="*/ 543971 h 962177"/>
                  <a:gd name="connsiteX47" fmla="*/ 64339 w 775290"/>
                  <a:gd name="connsiteY47" fmla="*/ 511802 h 962177"/>
                  <a:gd name="connsiteX48" fmla="*/ 112594 w 775290"/>
                  <a:gd name="connsiteY48" fmla="*/ 505368 h 962177"/>
                  <a:gd name="connsiteX49" fmla="*/ 193018 w 775290"/>
                  <a:gd name="connsiteY49" fmla="*/ 437812 h 962177"/>
                  <a:gd name="connsiteX50" fmla="*/ 443942 w 775290"/>
                  <a:gd name="connsiteY50" fmla="*/ 93596 h 962177"/>
                  <a:gd name="connsiteX51" fmla="*/ 479329 w 775290"/>
                  <a:gd name="connsiteY51" fmla="*/ 54992 h 962177"/>
                  <a:gd name="connsiteX0" fmla="*/ 507141 w 775290"/>
                  <a:gd name="connsiteY0" fmla="*/ 226981 h 1189158"/>
                  <a:gd name="connsiteX1" fmla="*/ 650458 w 775290"/>
                  <a:gd name="connsiteY1" fmla="*/ 0 h 1189158"/>
                  <a:gd name="connsiteX2" fmla="*/ 724585 w 775290"/>
                  <a:gd name="connsiteY2" fmla="*/ 226981 h 1189158"/>
                  <a:gd name="connsiteX3" fmla="*/ 727035 w 775290"/>
                  <a:gd name="connsiteY3" fmla="*/ 246587 h 1189158"/>
                  <a:gd name="connsiteX4" fmla="*/ 688431 w 775290"/>
                  <a:gd name="connsiteY4" fmla="*/ 298058 h 1189158"/>
                  <a:gd name="connsiteX5" fmla="*/ 691648 w 775290"/>
                  <a:gd name="connsiteY5" fmla="*/ 375265 h 1189158"/>
                  <a:gd name="connsiteX6" fmla="*/ 717384 w 775290"/>
                  <a:gd name="connsiteY6" fmla="*/ 401001 h 1189158"/>
                  <a:gd name="connsiteX7" fmla="*/ 723818 w 775290"/>
                  <a:gd name="connsiteY7" fmla="*/ 449256 h 1189158"/>
                  <a:gd name="connsiteX8" fmla="*/ 707733 w 775290"/>
                  <a:gd name="connsiteY8" fmla="*/ 462124 h 1189158"/>
                  <a:gd name="connsiteX9" fmla="*/ 698082 w 775290"/>
                  <a:gd name="connsiteY9" fmla="*/ 590802 h 1189158"/>
                  <a:gd name="connsiteX10" fmla="*/ 672347 w 775290"/>
                  <a:gd name="connsiteY10" fmla="*/ 616538 h 1189158"/>
                  <a:gd name="connsiteX11" fmla="*/ 672347 w 775290"/>
                  <a:gd name="connsiteY11" fmla="*/ 642274 h 1189158"/>
                  <a:gd name="connsiteX12" fmla="*/ 704516 w 775290"/>
                  <a:gd name="connsiteY12" fmla="*/ 648708 h 1189158"/>
                  <a:gd name="connsiteX13" fmla="*/ 710950 w 775290"/>
                  <a:gd name="connsiteY13" fmla="*/ 725915 h 1189158"/>
                  <a:gd name="connsiteX14" fmla="*/ 691648 w 775290"/>
                  <a:gd name="connsiteY14" fmla="*/ 745217 h 1189158"/>
                  <a:gd name="connsiteX15" fmla="*/ 698082 w 775290"/>
                  <a:gd name="connsiteY15" fmla="*/ 815990 h 1189158"/>
                  <a:gd name="connsiteX16" fmla="*/ 703248 w 775290"/>
                  <a:gd name="connsiteY16" fmla="*/ 816728 h 1189158"/>
                  <a:gd name="connsiteX17" fmla="*/ 701299 w 775290"/>
                  <a:gd name="connsiteY17" fmla="*/ 822424 h 1189158"/>
                  <a:gd name="connsiteX18" fmla="*/ 730252 w 775290"/>
                  <a:gd name="connsiteY18" fmla="*/ 867461 h 1189158"/>
                  <a:gd name="connsiteX19" fmla="*/ 755988 w 775290"/>
                  <a:gd name="connsiteY19" fmla="*/ 877112 h 1189158"/>
                  <a:gd name="connsiteX20" fmla="*/ 775290 w 775290"/>
                  <a:gd name="connsiteY20" fmla="*/ 906065 h 1189158"/>
                  <a:gd name="connsiteX21" fmla="*/ 701299 w 775290"/>
                  <a:gd name="connsiteY21" fmla="*/ 1021876 h 1189158"/>
                  <a:gd name="connsiteX22" fmla="*/ 669130 w 775290"/>
                  <a:gd name="connsiteY22" fmla="*/ 1034744 h 1189158"/>
                  <a:gd name="connsiteX23" fmla="*/ 678781 w 775290"/>
                  <a:gd name="connsiteY23" fmla="*/ 1063696 h 1189158"/>
                  <a:gd name="connsiteX24" fmla="*/ 678781 w 775290"/>
                  <a:gd name="connsiteY24" fmla="*/ 1102300 h 1189158"/>
                  <a:gd name="connsiteX25" fmla="*/ 649828 w 775290"/>
                  <a:gd name="connsiteY25" fmla="*/ 1160205 h 1189158"/>
                  <a:gd name="connsiteX26" fmla="*/ 601573 w 775290"/>
                  <a:gd name="connsiteY26" fmla="*/ 1166639 h 1189158"/>
                  <a:gd name="connsiteX27" fmla="*/ 585488 w 775290"/>
                  <a:gd name="connsiteY27" fmla="*/ 1176290 h 1189158"/>
                  <a:gd name="connsiteX28" fmla="*/ 527583 w 775290"/>
                  <a:gd name="connsiteY28" fmla="*/ 1189158 h 1189158"/>
                  <a:gd name="connsiteX29" fmla="*/ 505064 w 775290"/>
                  <a:gd name="connsiteY29" fmla="*/ 1140904 h 1189158"/>
                  <a:gd name="connsiteX30" fmla="*/ 472895 w 775290"/>
                  <a:gd name="connsiteY30" fmla="*/ 1131253 h 1189158"/>
                  <a:gd name="connsiteX31" fmla="*/ 450376 w 775290"/>
                  <a:gd name="connsiteY31" fmla="*/ 1099083 h 1189158"/>
                  <a:gd name="connsiteX32" fmla="*/ 395687 w 775290"/>
                  <a:gd name="connsiteY32" fmla="*/ 1050829 h 1189158"/>
                  <a:gd name="connsiteX33" fmla="*/ 366735 w 775290"/>
                  <a:gd name="connsiteY33" fmla="*/ 1050829 h 1189158"/>
                  <a:gd name="connsiteX34" fmla="*/ 353867 w 775290"/>
                  <a:gd name="connsiteY34" fmla="*/ 1070130 h 1189158"/>
                  <a:gd name="connsiteX35" fmla="*/ 318480 w 775290"/>
                  <a:gd name="connsiteY35" fmla="*/ 1060479 h 1189158"/>
                  <a:gd name="connsiteX36" fmla="*/ 295961 w 775290"/>
                  <a:gd name="connsiteY36" fmla="*/ 1047612 h 1189158"/>
                  <a:gd name="connsiteX37" fmla="*/ 263792 w 775290"/>
                  <a:gd name="connsiteY37" fmla="*/ 1082998 h 1189158"/>
                  <a:gd name="connsiteX38" fmla="*/ 215537 w 775290"/>
                  <a:gd name="connsiteY38" fmla="*/ 1050829 h 1189158"/>
                  <a:gd name="connsiteX39" fmla="*/ 199452 w 775290"/>
                  <a:gd name="connsiteY39" fmla="*/ 1021876 h 1189158"/>
                  <a:gd name="connsiteX40" fmla="*/ 128679 w 775290"/>
                  <a:gd name="connsiteY40" fmla="*/ 1034744 h 1189158"/>
                  <a:gd name="connsiteX41" fmla="*/ 119028 w 775290"/>
                  <a:gd name="connsiteY41" fmla="*/ 1005791 h 1189158"/>
                  <a:gd name="connsiteX42" fmla="*/ 112594 w 775290"/>
                  <a:gd name="connsiteY42" fmla="*/ 976838 h 1189158"/>
                  <a:gd name="connsiteX43" fmla="*/ 96509 w 775290"/>
                  <a:gd name="connsiteY43" fmla="*/ 925367 h 1189158"/>
                  <a:gd name="connsiteX44" fmla="*/ 57906 w 775290"/>
                  <a:gd name="connsiteY44" fmla="*/ 886763 h 1189158"/>
                  <a:gd name="connsiteX45" fmla="*/ 35387 w 775290"/>
                  <a:gd name="connsiteY45" fmla="*/ 867461 h 1189158"/>
                  <a:gd name="connsiteX46" fmla="*/ 0 w 775290"/>
                  <a:gd name="connsiteY46" fmla="*/ 819207 h 1189158"/>
                  <a:gd name="connsiteX47" fmla="*/ 45038 w 775290"/>
                  <a:gd name="connsiteY47" fmla="*/ 770952 h 1189158"/>
                  <a:gd name="connsiteX48" fmla="*/ 64339 w 775290"/>
                  <a:gd name="connsiteY48" fmla="*/ 738783 h 1189158"/>
                  <a:gd name="connsiteX49" fmla="*/ 112594 w 775290"/>
                  <a:gd name="connsiteY49" fmla="*/ 732349 h 1189158"/>
                  <a:gd name="connsiteX50" fmla="*/ 193018 w 775290"/>
                  <a:gd name="connsiteY50" fmla="*/ 664793 h 1189158"/>
                  <a:gd name="connsiteX51" fmla="*/ 443942 w 775290"/>
                  <a:gd name="connsiteY51" fmla="*/ 320577 h 1189158"/>
                  <a:gd name="connsiteX52" fmla="*/ 479329 w 775290"/>
                  <a:gd name="connsiteY52" fmla="*/ 281973 h 1189158"/>
                  <a:gd name="connsiteX53" fmla="*/ 507141 w 775290"/>
                  <a:gd name="connsiteY53" fmla="*/ 226981 h 1189158"/>
                  <a:gd name="connsiteX0" fmla="*/ 650458 w 775290"/>
                  <a:gd name="connsiteY0" fmla="*/ 0 h 1189158"/>
                  <a:gd name="connsiteX1" fmla="*/ 724585 w 775290"/>
                  <a:gd name="connsiteY1" fmla="*/ 226981 h 1189158"/>
                  <a:gd name="connsiteX2" fmla="*/ 727035 w 775290"/>
                  <a:gd name="connsiteY2" fmla="*/ 246587 h 1189158"/>
                  <a:gd name="connsiteX3" fmla="*/ 688431 w 775290"/>
                  <a:gd name="connsiteY3" fmla="*/ 298058 h 1189158"/>
                  <a:gd name="connsiteX4" fmla="*/ 691648 w 775290"/>
                  <a:gd name="connsiteY4" fmla="*/ 375265 h 1189158"/>
                  <a:gd name="connsiteX5" fmla="*/ 717384 w 775290"/>
                  <a:gd name="connsiteY5" fmla="*/ 401001 h 1189158"/>
                  <a:gd name="connsiteX6" fmla="*/ 723818 w 775290"/>
                  <a:gd name="connsiteY6" fmla="*/ 449256 h 1189158"/>
                  <a:gd name="connsiteX7" fmla="*/ 707733 w 775290"/>
                  <a:gd name="connsiteY7" fmla="*/ 462124 h 1189158"/>
                  <a:gd name="connsiteX8" fmla="*/ 698082 w 775290"/>
                  <a:gd name="connsiteY8" fmla="*/ 590802 h 1189158"/>
                  <a:gd name="connsiteX9" fmla="*/ 672347 w 775290"/>
                  <a:gd name="connsiteY9" fmla="*/ 616538 h 1189158"/>
                  <a:gd name="connsiteX10" fmla="*/ 672347 w 775290"/>
                  <a:gd name="connsiteY10" fmla="*/ 642274 h 1189158"/>
                  <a:gd name="connsiteX11" fmla="*/ 704516 w 775290"/>
                  <a:gd name="connsiteY11" fmla="*/ 648708 h 1189158"/>
                  <a:gd name="connsiteX12" fmla="*/ 710950 w 775290"/>
                  <a:gd name="connsiteY12" fmla="*/ 725915 h 1189158"/>
                  <a:gd name="connsiteX13" fmla="*/ 691648 w 775290"/>
                  <a:gd name="connsiteY13" fmla="*/ 745217 h 1189158"/>
                  <a:gd name="connsiteX14" fmla="*/ 698082 w 775290"/>
                  <a:gd name="connsiteY14" fmla="*/ 815990 h 1189158"/>
                  <a:gd name="connsiteX15" fmla="*/ 703248 w 775290"/>
                  <a:gd name="connsiteY15" fmla="*/ 816728 h 1189158"/>
                  <a:gd name="connsiteX16" fmla="*/ 701299 w 775290"/>
                  <a:gd name="connsiteY16" fmla="*/ 822424 h 1189158"/>
                  <a:gd name="connsiteX17" fmla="*/ 730252 w 775290"/>
                  <a:gd name="connsiteY17" fmla="*/ 867461 h 1189158"/>
                  <a:gd name="connsiteX18" fmla="*/ 755988 w 775290"/>
                  <a:gd name="connsiteY18" fmla="*/ 877112 h 1189158"/>
                  <a:gd name="connsiteX19" fmla="*/ 775290 w 775290"/>
                  <a:gd name="connsiteY19" fmla="*/ 906065 h 1189158"/>
                  <a:gd name="connsiteX20" fmla="*/ 701299 w 775290"/>
                  <a:gd name="connsiteY20" fmla="*/ 1021876 h 1189158"/>
                  <a:gd name="connsiteX21" fmla="*/ 669130 w 775290"/>
                  <a:gd name="connsiteY21" fmla="*/ 1034744 h 1189158"/>
                  <a:gd name="connsiteX22" fmla="*/ 678781 w 775290"/>
                  <a:gd name="connsiteY22" fmla="*/ 1063696 h 1189158"/>
                  <a:gd name="connsiteX23" fmla="*/ 678781 w 775290"/>
                  <a:gd name="connsiteY23" fmla="*/ 1102300 h 1189158"/>
                  <a:gd name="connsiteX24" fmla="*/ 649828 w 775290"/>
                  <a:gd name="connsiteY24" fmla="*/ 1160205 h 1189158"/>
                  <a:gd name="connsiteX25" fmla="*/ 601573 w 775290"/>
                  <a:gd name="connsiteY25" fmla="*/ 1166639 h 1189158"/>
                  <a:gd name="connsiteX26" fmla="*/ 585488 w 775290"/>
                  <a:gd name="connsiteY26" fmla="*/ 1176290 h 1189158"/>
                  <a:gd name="connsiteX27" fmla="*/ 527583 w 775290"/>
                  <a:gd name="connsiteY27" fmla="*/ 1189158 h 1189158"/>
                  <a:gd name="connsiteX28" fmla="*/ 505064 w 775290"/>
                  <a:gd name="connsiteY28" fmla="*/ 1140904 h 1189158"/>
                  <a:gd name="connsiteX29" fmla="*/ 472895 w 775290"/>
                  <a:gd name="connsiteY29" fmla="*/ 1131253 h 1189158"/>
                  <a:gd name="connsiteX30" fmla="*/ 450376 w 775290"/>
                  <a:gd name="connsiteY30" fmla="*/ 1099083 h 1189158"/>
                  <a:gd name="connsiteX31" fmla="*/ 395687 w 775290"/>
                  <a:gd name="connsiteY31" fmla="*/ 1050829 h 1189158"/>
                  <a:gd name="connsiteX32" fmla="*/ 366735 w 775290"/>
                  <a:gd name="connsiteY32" fmla="*/ 1050829 h 1189158"/>
                  <a:gd name="connsiteX33" fmla="*/ 353867 w 775290"/>
                  <a:gd name="connsiteY33" fmla="*/ 1070130 h 1189158"/>
                  <a:gd name="connsiteX34" fmla="*/ 318480 w 775290"/>
                  <a:gd name="connsiteY34" fmla="*/ 1060479 h 1189158"/>
                  <a:gd name="connsiteX35" fmla="*/ 295961 w 775290"/>
                  <a:gd name="connsiteY35" fmla="*/ 1047612 h 1189158"/>
                  <a:gd name="connsiteX36" fmla="*/ 263792 w 775290"/>
                  <a:gd name="connsiteY36" fmla="*/ 1082998 h 1189158"/>
                  <a:gd name="connsiteX37" fmla="*/ 215537 w 775290"/>
                  <a:gd name="connsiteY37" fmla="*/ 1050829 h 1189158"/>
                  <a:gd name="connsiteX38" fmla="*/ 199452 w 775290"/>
                  <a:gd name="connsiteY38" fmla="*/ 1021876 h 1189158"/>
                  <a:gd name="connsiteX39" fmla="*/ 128679 w 775290"/>
                  <a:gd name="connsiteY39" fmla="*/ 1034744 h 1189158"/>
                  <a:gd name="connsiteX40" fmla="*/ 119028 w 775290"/>
                  <a:gd name="connsiteY40" fmla="*/ 1005791 h 1189158"/>
                  <a:gd name="connsiteX41" fmla="*/ 112594 w 775290"/>
                  <a:gd name="connsiteY41" fmla="*/ 976838 h 1189158"/>
                  <a:gd name="connsiteX42" fmla="*/ 96509 w 775290"/>
                  <a:gd name="connsiteY42" fmla="*/ 925367 h 1189158"/>
                  <a:gd name="connsiteX43" fmla="*/ 57906 w 775290"/>
                  <a:gd name="connsiteY43" fmla="*/ 886763 h 1189158"/>
                  <a:gd name="connsiteX44" fmla="*/ 35387 w 775290"/>
                  <a:gd name="connsiteY44" fmla="*/ 867461 h 1189158"/>
                  <a:gd name="connsiteX45" fmla="*/ 0 w 775290"/>
                  <a:gd name="connsiteY45" fmla="*/ 819207 h 1189158"/>
                  <a:gd name="connsiteX46" fmla="*/ 45038 w 775290"/>
                  <a:gd name="connsiteY46" fmla="*/ 770952 h 1189158"/>
                  <a:gd name="connsiteX47" fmla="*/ 64339 w 775290"/>
                  <a:gd name="connsiteY47" fmla="*/ 738783 h 1189158"/>
                  <a:gd name="connsiteX48" fmla="*/ 112594 w 775290"/>
                  <a:gd name="connsiteY48" fmla="*/ 732349 h 1189158"/>
                  <a:gd name="connsiteX49" fmla="*/ 193018 w 775290"/>
                  <a:gd name="connsiteY49" fmla="*/ 664793 h 1189158"/>
                  <a:gd name="connsiteX50" fmla="*/ 443942 w 775290"/>
                  <a:gd name="connsiteY50" fmla="*/ 320577 h 1189158"/>
                  <a:gd name="connsiteX51" fmla="*/ 479329 w 775290"/>
                  <a:gd name="connsiteY51" fmla="*/ 281973 h 1189158"/>
                  <a:gd name="connsiteX52" fmla="*/ 507141 w 775290"/>
                  <a:gd name="connsiteY52" fmla="*/ 226981 h 1189158"/>
                  <a:gd name="connsiteX53" fmla="*/ 741898 w 775290"/>
                  <a:gd name="connsiteY53" fmla="*/ 91440 h 1189158"/>
                  <a:gd name="connsiteX0" fmla="*/ 650458 w 775290"/>
                  <a:gd name="connsiteY0" fmla="*/ 0 h 1189158"/>
                  <a:gd name="connsiteX1" fmla="*/ 724585 w 775290"/>
                  <a:gd name="connsiteY1" fmla="*/ 226981 h 1189158"/>
                  <a:gd name="connsiteX2" fmla="*/ 727035 w 775290"/>
                  <a:gd name="connsiteY2" fmla="*/ 246587 h 1189158"/>
                  <a:gd name="connsiteX3" fmla="*/ 688431 w 775290"/>
                  <a:gd name="connsiteY3" fmla="*/ 298058 h 1189158"/>
                  <a:gd name="connsiteX4" fmla="*/ 691648 w 775290"/>
                  <a:gd name="connsiteY4" fmla="*/ 375265 h 1189158"/>
                  <a:gd name="connsiteX5" fmla="*/ 717384 w 775290"/>
                  <a:gd name="connsiteY5" fmla="*/ 401001 h 1189158"/>
                  <a:gd name="connsiteX6" fmla="*/ 723818 w 775290"/>
                  <a:gd name="connsiteY6" fmla="*/ 449256 h 1189158"/>
                  <a:gd name="connsiteX7" fmla="*/ 707733 w 775290"/>
                  <a:gd name="connsiteY7" fmla="*/ 462124 h 1189158"/>
                  <a:gd name="connsiteX8" fmla="*/ 698082 w 775290"/>
                  <a:gd name="connsiteY8" fmla="*/ 590802 h 1189158"/>
                  <a:gd name="connsiteX9" fmla="*/ 672347 w 775290"/>
                  <a:gd name="connsiteY9" fmla="*/ 616538 h 1189158"/>
                  <a:gd name="connsiteX10" fmla="*/ 672347 w 775290"/>
                  <a:gd name="connsiteY10" fmla="*/ 642274 h 1189158"/>
                  <a:gd name="connsiteX11" fmla="*/ 704516 w 775290"/>
                  <a:gd name="connsiteY11" fmla="*/ 648708 h 1189158"/>
                  <a:gd name="connsiteX12" fmla="*/ 710950 w 775290"/>
                  <a:gd name="connsiteY12" fmla="*/ 725915 h 1189158"/>
                  <a:gd name="connsiteX13" fmla="*/ 691648 w 775290"/>
                  <a:gd name="connsiteY13" fmla="*/ 745217 h 1189158"/>
                  <a:gd name="connsiteX14" fmla="*/ 698082 w 775290"/>
                  <a:gd name="connsiteY14" fmla="*/ 815990 h 1189158"/>
                  <a:gd name="connsiteX15" fmla="*/ 703248 w 775290"/>
                  <a:gd name="connsiteY15" fmla="*/ 816728 h 1189158"/>
                  <a:gd name="connsiteX16" fmla="*/ 701299 w 775290"/>
                  <a:gd name="connsiteY16" fmla="*/ 822424 h 1189158"/>
                  <a:gd name="connsiteX17" fmla="*/ 730252 w 775290"/>
                  <a:gd name="connsiteY17" fmla="*/ 867461 h 1189158"/>
                  <a:gd name="connsiteX18" fmla="*/ 755988 w 775290"/>
                  <a:gd name="connsiteY18" fmla="*/ 877112 h 1189158"/>
                  <a:gd name="connsiteX19" fmla="*/ 775290 w 775290"/>
                  <a:gd name="connsiteY19" fmla="*/ 906065 h 1189158"/>
                  <a:gd name="connsiteX20" fmla="*/ 701299 w 775290"/>
                  <a:gd name="connsiteY20" fmla="*/ 1021876 h 1189158"/>
                  <a:gd name="connsiteX21" fmla="*/ 669130 w 775290"/>
                  <a:gd name="connsiteY21" fmla="*/ 1034744 h 1189158"/>
                  <a:gd name="connsiteX22" fmla="*/ 678781 w 775290"/>
                  <a:gd name="connsiteY22" fmla="*/ 1063696 h 1189158"/>
                  <a:gd name="connsiteX23" fmla="*/ 678781 w 775290"/>
                  <a:gd name="connsiteY23" fmla="*/ 1102300 h 1189158"/>
                  <a:gd name="connsiteX24" fmla="*/ 649828 w 775290"/>
                  <a:gd name="connsiteY24" fmla="*/ 1160205 h 1189158"/>
                  <a:gd name="connsiteX25" fmla="*/ 601573 w 775290"/>
                  <a:gd name="connsiteY25" fmla="*/ 1166639 h 1189158"/>
                  <a:gd name="connsiteX26" fmla="*/ 585488 w 775290"/>
                  <a:gd name="connsiteY26" fmla="*/ 1176290 h 1189158"/>
                  <a:gd name="connsiteX27" fmla="*/ 527583 w 775290"/>
                  <a:gd name="connsiteY27" fmla="*/ 1189158 h 1189158"/>
                  <a:gd name="connsiteX28" fmla="*/ 505064 w 775290"/>
                  <a:gd name="connsiteY28" fmla="*/ 1140904 h 1189158"/>
                  <a:gd name="connsiteX29" fmla="*/ 472895 w 775290"/>
                  <a:gd name="connsiteY29" fmla="*/ 1131253 h 1189158"/>
                  <a:gd name="connsiteX30" fmla="*/ 450376 w 775290"/>
                  <a:gd name="connsiteY30" fmla="*/ 1099083 h 1189158"/>
                  <a:gd name="connsiteX31" fmla="*/ 395687 w 775290"/>
                  <a:gd name="connsiteY31" fmla="*/ 1050829 h 1189158"/>
                  <a:gd name="connsiteX32" fmla="*/ 366735 w 775290"/>
                  <a:gd name="connsiteY32" fmla="*/ 1050829 h 1189158"/>
                  <a:gd name="connsiteX33" fmla="*/ 353867 w 775290"/>
                  <a:gd name="connsiteY33" fmla="*/ 1070130 h 1189158"/>
                  <a:gd name="connsiteX34" fmla="*/ 318480 w 775290"/>
                  <a:gd name="connsiteY34" fmla="*/ 1060479 h 1189158"/>
                  <a:gd name="connsiteX35" fmla="*/ 295961 w 775290"/>
                  <a:gd name="connsiteY35" fmla="*/ 1047612 h 1189158"/>
                  <a:gd name="connsiteX36" fmla="*/ 263792 w 775290"/>
                  <a:gd name="connsiteY36" fmla="*/ 1082998 h 1189158"/>
                  <a:gd name="connsiteX37" fmla="*/ 215537 w 775290"/>
                  <a:gd name="connsiteY37" fmla="*/ 1050829 h 1189158"/>
                  <a:gd name="connsiteX38" fmla="*/ 199452 w 775290"/>
                  <a:gd name="connsiteY38" fmla="*/ 1021876 h 1189158"/>
                  <a:gd name="connsiteX39" fmla="*/ 128679 w 775290"/>
                  <a:gd name="connsiteY39" fmla="*/ 1034744 h 1189158"/>
                  <a:gd name="connsiteX40" fmla="*/ 119028 w 775290"/>
                  <a:gd name="connsiteY40" fmla="*/ 1005791 h 1189158"/>
                  <a:gd name="connsiteX41" fmla="*/ 112594 w 775290"/>
                  <a:gd name="connsiteY41" fmla="*/ 976838 h 1189158"/>
                  <a:gd name="connsiteX42" fmla="*/ 96509 w 775290"/>
                  <a:gd name="connsiteY42" fmla="*/ 925367 h 1189158"/>
                  <a:gd name="connsiteX43" fmla="*/ 57906 w 775290"/>
                  <a:gd name="connsiteY43" fmla="*/ 886763 h 1189158"/>
                  <a:gd name="connsiteX44" fmla="*/ 35387 w 775290"/>
                  <a:gd name="connsiteY44" fmla="*/ 867461 h 1189158"/>
                  <a:gd name="connsiteX45" fmla="*/ 0 w 775290"/>
                  <a:gd name="connsiteY45" fmla="*/ 819207 h 1189158"/>
                  <a:gd name="connsiteX46" fmla="*/ 45038 w 775290"/>
                  <a:gd name="connsiteY46" fmla="*/ 770952 h 1189158"/>
                  <a:gd name="connsiteX47" fmla="*/ 64339 w 775290"/>
                  <a:gd name="connsiteY47" fmla="*/ 738783 h 1189158"/>
                  <a:gd name="connsiteX48" fmla="*/ 112594 w 775290"/>
                  <a:gd name="connsiteY48" fmla="*/ 732349 h 1189158"/>
                  <a:gd name="connsiteX49" fmla="*/ 193018 w 775290"/>
                  <a:gd name="connsiteY49" fmla="*/ 664793 h 1189158"/>
                  <a:gd name="connsiteX50" fmla="*/ 443942 w 775290"/>
                  <a:gd name="connsiteY50" fmla="*/ 320577 h 1189158"/>
                  <a:gd name="connsiteX51" fmla="*/ 479329 w 775290"/>
                  <a:gd name="connsiteY51" fmla="*/ 281973 h 1189158"/>
                  <a:gd name="connsiteX52" fmla="*/ 507141 w 775290"/>
                  <a:gd name="connsiteY52" fmla="*/ 226981 h 1189158"/>
                  <a:gd name="connsiteX0" fmla="*/ 724585 w 775290"/>
                  <a:gd name="connsiteY0" fmla="*/ 0 h 962177"/>
                  <a:gd name="connsiteX1" fmla="*/ 727035 w 775290"/>
                  <a:gd name="connsiteY1" fmla="*/ 19606 h 962177"/>
                  <a:gd name="connsiteX2" fmla="*/ 688431 w 775290"/>
                  <a:gd name="connsiteY2" fmla="*/ 71077 h 962177"/>
                  <a:gd name="connsiteX3" fmla="*/ 691648 w 775290"/>
                  <a:gd name="connsiteY3" fmla="*/ 148284 h 962177"/>
                  <a:gd name="connsiteX4" fmla="*/ 717384 w 775290"/>
                  <a:gd name="connsiteY4" fmla="*/ 174020 h 962177"/>
                  <a:gd name="connsiteX5" fmla="*/ 723818 w 775290"/>
                  <a:gd name="connsiteY5" fmla="*/ 222275 h 962177"/>
                  <a:gd name="connsiteX6" fmla="*/ 707733 w 775290"/>
                  <a:gd name="connsiteY6" fmla="*/ 235143 h 962177"/>
                  <a:gd name="connsiteX7" fmla="*/ 698082 w 775290"/>
                  <a:gd name="connsiteY7" fmla="*/ 363821 h 962177"/>
                  <a:gd name="connsiteX8" fmla="*/ 672347 w 775290"/>
                  <a:gd name="connsiteY8" fmla="*/ 389557 h 962177"/>
                  <a:gd name="connsiteX9" fmla="*/ 672347 w 775290"/>
                  <a:gd name="connsiteY9" fmla="*/ 415293 h 962177"/>
                  <a:gd name="connsiteX10" fmla="*/ 704516 w 775290"/>
                  <a:gd name="connsiteY10" fmla="*/ 421727 h 962177"/>
                  <a:gd name="connsiteX11" fmla="*/ 710950 w 775290"/>
                  <a:gd name="connsiteY11" fmla="*/ 498934 h 962177"/>
                  <a:gd name="connsiteX12" fmla="*/ 691648 w 775290"/>
                  <a:gd name="connsiteY12" fmla="*/ 518236 h 962177"/>
                  <a:gd name="connsiteX13" fmla="*/ 698082 w 775290"/>
                  <a:gd name="connsiteY13" fmla="*/ 589009 h 962177"/>
                  <a:gd name="connsiteX14" fmla="*/ 703248 w 775290"/>
                  <a:gd name="connsiteY14" fmla="*/ 589747 h 962177"/>
                  <a:gd name="connsiteX15" fmla="*/ 701299 w 775290"/>
                  <a:gd name="connsiteY15" fmla="*/ 595443 h 962177"/>
                  <a:gd name="connsiteX16" fmla="*/ 730252 w 775290"/>
                  <a:gd name="connsiteY16" fmla="*/ 640480 h 962177"/>
                  <a:gd name="connsiteX17" fmla="*/ 755988 w 775290"/>
                  <a:gd name="connsiteY17" fmla="*/ 650131 h 962177"/>
                  <a:gd name="connsiteX18" fmla="*/ 775290 w 775290"/>
                  <a:gd name="connsiteY18" fmla="*/ 679084 h 962177"/>
                  <a:gd name="connsiteX19" fmla="*/ 701299 w 775290"/>
                  <a:gd name="connsiteY19" fmla="*/ 794895 h 962177"/>
                  <a:gd name="connsiteX20" fmla="*/ 669130 w 775290"/>
                  <a:gd name="connsiteY20" fmla="*/ 807763 h 962177"/>
                  <a:gd name="connsiteX21" fmla="*/ 678781 w 775290"/>
                  <a:gd name="connsiteY21" fmla="*/ 836715 h 962177"/>
                  <a:gd name="connsiteX22" fmla="*/ 678781 w 775290"/>
                  <a:gd name="connsiteY22" fmla="*/ 875319 h 962177"/>
                  <a:gd name="connsiteX23" fmla="*/ 649828 w 775290"/>
                  <a:gd name="connsiteY23" fmla="*/ 933224 h 962177"/>
                  <a:gd name="connsiteX24" fmla="*/ 601573 w 775290"/>
                  <a:gd name="connsiteY24" fmla="*/ 939658 h 962177"/>
                  <a:gd name="connsiteX25" fmla="*/ 585488 w 775290"/>
                  <a:gd name="connsiteY25" fmla="*/ 949309 h 962177"/>
                  <a:gd name="connsiteX26" fmla="*/ 527583 w 775290"/>
                  <a:gd name="connsiteY26" fmla="*/ 962177 h 962177"/>
                  <a:gd name="connsiteX27" fmla="*/ 505064 w 775290"/>
                  <a:gd name="connsiteY27" fmla="*/ 913923 h 962177"/>
                  <a:gd name="connsiteX28" fmla="*/ 472895 w 775290"/>
                  <a:gd name="connsiteY28" fmla="*/ 904272 h 962177"/>
                  <a:gd name="connsiteX29" fmla="*/ 450376 w 775290"/>
                  <a:gd name="connsiteY29" fmla="*/ 872102 h 962177"/>
                  <a:gd name="connsiteX30" fmla="*/ 395687 w 775290"/>
                  <a:gd name="connsiteY30" fmla="*/ 823848 h 962177"/>
                  <a:gd name="connsiteX31" fmla="*/ 366735 w 775290"/>
                  <a:gd name="connsiteY31" fmla="*/ 823848 h 962177"/>
                  <a:gd name="connsiteX32" fmla="*/ 353867 w 775290"/>
                  <a:gd name="connsiteY32" fmla="*/ 843149 h 962177"/>
                  <a:gd name="connsiteX33" fmla="*/ 318480 w 775290"/>
                  <a:gd name="connsiteY33" fmla="*/ 833498 h 962177"/>
                  <a:gd name="connsiteX34" fmla="*/ 295961 w 775290"/>
                  <a:gd name="connsiteY34" fmla="*/ 820631 h 962177"/>
                  <a:gd name="connsiteX35" fmla="*/ 263792 w 775290"/>
                  <a:gd name="connsiteY35" fmla="*/ 856017 h 962177"/>
                  <a:gd name="connsiteX36" fmla="*/ 215537 w 775290"/>
                  <a:gd name="connsiteY36" fmla="*/ 823848 h 962177"/>
                  <a:gd name="connsiteX37" fmla="*/ 199452 w 775290"/>
                  <a:gd name="connsiteY37" fmla="*/ 794895 h 962177"/>
                  <a:gd name="connsiteX38" fmla="*/ 128679 w 775290"/>
                  <a:gd name="connsiteY38" fmla="*/ 807763 h 962177"/>
                  <a:gd name="connsiteX39" fmla="*/ 119028 w 775290"/>
                  <a:gd name="connsiteY39" fmla="*/ 778810 h 962177"/>
                  <a:gd name="connsiteX40" fmla="*/ 112594 w 775290"/>
                  <a:gd name="connsiteY40" fmla="*/ 749857 h 962177"/>
                  <a:gd name="connsiteX41" fmla="*/ 96509 w 775290"/>
                  <a:gd name="connsiteY41" fmla="*/ 698386 h 962177"/>
                  <a:gd name="connsiteX42" fmla="*/ 57906 w 775290"/>
                  <a:gd name="connsiteY42" fmla="*/ 659782 h 962177"/>
                  <a:gd name="connsiteX43" fmla="*/ 35387 w 775290"/>
                  <a:gd name="connsiteY43" fmla="*/ 640480 h 962177"/>
                  <a:gd name="connsiteX44" fmla="*/ 0 w 775290"/>
                  <a:gd name="connsiteY44" fmla="*/ 592226 h 962177"/>
                  <a:gd name="connsiteX45" fmla="*/ 45038 w 775290"/>
                  <a:gd name="connsiteY45" fmla="*/ 543971 h 962177"/>
                  <a:gd name="connsiteX46" fmla="*/ 64339 w 775290"/>
                  <a:gd name="connsiteY46" fmla="*/ 511802 h 962177"/>
                  <a:gd name="connsiteX47" fmla="*/ 112594 w 775290"/>
                  <a:gd name="connsiteY47" fmla="*/ 505368 h 962177"/>
                  <a:gd name="connsiteX48" fmla="*/ 193018 w 775290"/>
                  <a:gd name="connsiteY48" fmla="*/ 437812 h 962177"/>
                  <a:gd name="connsiteX49" fmla="*/ 443942 w 775290"/>
                  <a:gd name="connsiteY49" fmla="*/ 93596 h 962177"/>
                  <a:gd name="connsiteX50" fmla="*/ 479329 w 775290"/>
                  <a:gd name="connsiteY50" fmla="*/ 54992 h 962177"/>
                  <a:gd name="connsiteX51" fmla="*/ 507141 w 775290"/>
                  <a:gd name="connsiteY51" fmla="*/ 0 h 962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775290" h="962177">
                    <a:moveTo>
                      <a:pt x="724585" y="0"/>
                    </a:moveTo>
                    <a:lnTo>
                      <a:pt x="727035" y="19606"/>
                    </a:lnTo>
                    <a:lnTo>
                      <a:pt x="688431" y="71077"/>
                    </a:lnTo>
                    <a:lnTo>
                      <a:pt x="691648" y="148284"/>
                    </a:lnTo>
                    <a:lnTo>
                      <a:pt x="717384" y="174020"/>
                    </a:lnTo>
                    <a:lnTo>
                      <a:pt x="723818" y="222275"/>
                    </a:lnTo>
                    <a:lnTo>
                      <a:pt x="707733" y="235143"/>
                    </a:lnTo>
                    <a:lnTo>
                      <a:pt x="698082" y="363821"/>
                    </a:lnTo>
                    <a:lnTo>
                      <a:pt x="672347" y="389557"/>
                    </a:lnTo>
                    <a:lnTo>
                      <a:pt x="672347" y="415293"/>
                    </a:lnTo>
                    <a:lnTo>
                      <a:pt x="704516" y="421727"/>
                    </a:lnTo>
                    <a:lnTo>
                      <a:pt x="710950" y="498934"/>
                    </a:lnTo>
                    <a:lnTo>
                      <a:pt x="691648" y="518236"/>
                    </a:lnTo>
                    <a:lnTo>
                      <a:pt x="698082" y="589009"/>
                    </a:lnTo>
                    <a:lnTo>
                      <a:pt x="703248" y="589747"/>
                    </a:lnTo>
                    <a:lnTo>
                      <a:pt x="701299" y="595443"/>
                    </a:lnTo>
                    <a:lnTo>
                      <a:pt x="730252" y="640480"/>
                    </a:lnTo>
                    <a:lnTo>
                      <a:pt x="755988" y="650131"/>
                    </a:lnTo>
                    <a:lnTo>
                      <a:pt x="775290" y="679084"/>
                    </a:lnTo>
                    <a:lnTo>
                      <a:pt x="701299" y="794895"/>
                    </a:lnTo>
                    <a:lnTo>
                      <a:pt x="669130" y="807763"/>
                    </a:lnTo>
                    <a:lnTo>
                      <a:pt x="678781" y="836715"/>
                    </a:lnTo>
                    <a:lnTo>
                      <a:pt x="678781" y="875319"/>
                    </a:lnTo>
                    <a:lnTo>
                      <a:pt x="649828" y="933224"/>
                    </a:lnTo>
                    <a:lnTo>
                      <a:pt x="601573" y="939658"/>
                    </a:lnTo>
                    <a:lnTo>
                      <a:pt x="585488" y="949309"/>
                    </a:lnTo>
                    <a:lnTo>
                      <a:pt x="527583" y="962177"/>
                    </a:lnTo>
                    <a:lnTo>
                      <a:pt x="505064" y="913923"/>
                    </a:lnTo>
                    <a:lnTo>
                      <a:pt x="472895" y="904272"/>
                    </a:lnTo>
                    <a:lnTo>
                      <a:pt x="450376" y="872102"/>
                    </a:lnTo>
                    <a:lnTo>
                      <a:pt x="395687" y="823848"/>
                    </a:lnTo>
                    <a:lnTo>
                      <a:pt x="366735" y="823848"/>
                    </a:lnTo>
                    <a:lnTo>
                      <a:pt x="353867" y="843149"/>
                    </a:lnTo>
                    <a:lnTo>
                      <a:pt x="318480" y="833498"/>
                    </a:lnTo>
                    <a:lnTo>
                      <a:pt x="295961" y="820631"/>
                    </a:lnTo>
                    <a:lnTo>
                      <a:pt x="263792" y="856017"/>
                    </a:lnTo>
                    <a:lnTo>
                      <a:pt x="215537" y="823848"/>
                    </a:lnTo>
                    <a:lnTo>
                      <a:pt x="199452" y="794895"/>
                    </a:lnTo>
                    <a:lnTo>
                      <a:pt x="128679" y="807763"/>
                    </a:lnTo>
                    <a:lnTo>
                      <a:pt x="119028" y="778810"/>
                    </a:lnTo>
                    <a:lnTo>
                      <a:pt x="112594" y="749857"/>
                    </a:lnTo>
                    <a:lnTo>
                      <a:pt x="96509" y="698386"/>
                    </a:lnTo>
                    <a:lnTo>
                      <a:pt x="57906" y="659782"/>
                    </a:lnTo>
                    <a:lnTo>
                      <a:pt x="35387" y="640480"/>
                    </a:lnTo>
                    <a:lnTo>
                      <a:pt x="0" y="592226"/>
                    </a:lnTo>
                    <a:lnTo>
                      <a:pt x="45038" y="543971"/>
                    </a:lnTo>
                    <a:lnTo>
                      <a:pt x="64339" y="511802"/>
                    </a:lnTo>
                    <a:lnTo>
                      <a:pt x="112594" y="505368"/>
                    </a:lnTo>
                    <a:lnTo>
                      <a:pt x="193018" y="437812"/>
                    </a:lnTo>
                    <a:lnTo>
                      <a:pt x="443942" y="93596"/>
                    </a:lnTo>
                    <a:lnTo>
                      <a:pt x="479329" y="54992"/>
                    </a:lnTo>
                    <a:lnTo>
                      <a:pt x="507141" y="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7B4E8DBB-2D52-8475-38EA-EEFC23AB8638}"/>
                  </a:ext>
                </a:extLst>
              </p:cNvPr>
              <p:cNvSpPr/>
              <p:nvPr/>
            </p:nvSpPr>
            <p:spPr>
              <a:xfrm>
                <a:off x="1140810" y="4060616"/>
                <a:ext cx="1765314" cy="2111133"/>
              </a:xfrm>
              <a:custGeom>
                <a:avLst/>
                <a:gdLst>
                  <a:gd name="connsiteX0" fmla="*/ 3021330 w 4181474"/>
                  <a:gd name="connsiteY0" fmla="*/ 0 h 5000624"/>
                  <a:gd name="connsiteX1" fmla="*/ 3059430 w 4181474"/>
                  <a:gd name="connsiteY1" fmla="*/ 30480 h 5000624"/>
                  <a:gd name="connsiteX2" fmla="*/ 3128010 w 4181474"/>
                  <a:gd name="connsiteY2" fmla="*/ 7620 h 5000624"/>
                  <a:gd name="connsiteX3" fmla="*/ 3173730 w 4181474"/>
                  <a:gd name="connsiteY3" fmla="*/ 15240 h 5000624"/>
                  <a:gd name="connsiteX4" fmla="*/ 3128010 w 4181474"/>
                  <a:gd name="connsiteY4" fmla="*/ 137160 h 5000624"/>
                  <a:gd name="connsiteX5" fmla="*/ 3257550 w 4181474"/>
                  <a:gd name="connsiteY5" fmla="*/ 114300 h 5000624"/>
                  <a:gd name="connsiteX6" fmla="*/ 3310890 w 4181474"/>
                  <a:gd name="connsiteY6" fmla="*/ 106680 h 5000624"/>
                  <a:gd name="connsiteX7" fmla="*/ 3303270 w 4181474"/>
                  <a:gd name="connsiteY7" fmla="*/ 60960 h 5000624"/>
                  <a:gd name="connsiteX8" fmla="*/ 3394710 w 4181474"/>
                  <a:gd name="connsiteY8" fmla="*/ 15240 h 5000624"/>
                  <a:gd name="connsiteX9" fmla="*/ 3409950 w 4181474"/>
                  <a:gd name="connsiteY9" fmla="*/ 121920 h 5000624"/>
                  <a:gd name="connsiteX10" fmla="*/ 3569970 w 4181474"/>
                  <a:gd name="connsiteY10" fmla="*/ 198120 h 5000624"/>
                  <a:gd name="connsiteX11" fmla="*/ 3638550 w 4181474"/>
                  <a:gd name="connsiteY11" fmla="*/ 152400 h 5000624"/>
                  <a:gd name="connsiteX12" fmla="*/ 3714750 w 4181474"/>
                  <a:gd name="connsiteY12" fmla="*/ 160020 h 5000624"/>
                  <a:gd name="connsiteX13" fmla="*/ 3851910 w 4181474"/>
                  <a:gd name="connsiteY13" fmla="*/ 289560 h 5000624"/>
                  <a:gd name="connsiteX14" fmla="*/ 3989070 w 4181474"/>
                  <a:gd name="connsiteY14" fmla="*/ 281940 h 5000624"/>
                  <a:gd name="connsiteX15" fmla="*/ 3975862 w 4181474"/>
                  <a:gd name="connsiteY15" fmla="*/ 282674 h 5000624"/>
                  <a:gd name="connsiteX16" fmla="*/ 3990974 w 4181474"/>
                  <a:gd name="connsiteY16" fmla="*/ 352424 h 5000624"/>
                  <a:gd name="connsiteX17" fmla="*/ 4086226 w 4181474"/>
                  <a:gd name="connsiteY17" fmla="*/ 381000 h 5000624"/>
                  <a:gd name="connsiteX18" fmla="*/ 4095750 w 4181474"/>
                  <a:gd name="connsiteY18" fmla="*/ 438150 h 5000624"/>
                  <a:gd name="connsiteX19" fmla="*/ 4181474 w 4181474"/>
                  <a:gd name="connsiteY19" fmla="*/ 514350 h 5000624"/>
                  <a:gd name="connsiteX20" fmla="*/ 4171950 w 4181474"/>
                  <a:gd name="connsiteY20" fmla="*/ 647700 h 5000624"/>
                  <a:gd name="connsiteX21" fmla="*/ 3952874 w 4181474"/>
                  <a:gd name="connsiteY21" fmla="*/ 942976 h 5000624"/>
                  <a:gd name="connsiteX22" fmla="*/ 3943350 w 4181474"/>
                  <a:gd name="connsiteY22" fmla="*/ 1028700 h 5000624"/>
                  <a:gd name="connsiteX23" fmla="*/ 4000498 w 4181474"/>
                  <a:gd name="connsiteY23" fmla="*/ 1047750 h 5000624"/>
                  <a:gd name="connsiteX24" fmla="*/ 4000498 w 4181474"/>
                  <a:gd name="connsiteY24" fmla="*/ 1171576 h 5000624"/>
                  <a:gd name="connsiteX25" fmla="*/ 3924298 w 4181474"/>
                  <a:gd name="connsiteY25" fmla="*/ 1162050 h 5000624"/>
                  <a:gd name="connsiteX26" fmla="*/ 3876674 w 4181474"/>
                  <a:gd name="connsiteY26" fmla="*/ 1228724 h 5000624"/>
                  <a:gd name="connsiteX27" fmla="*/ 3895726 w 4181474"/>
                  <a:gd name="connsiteY27" fmla="*/ 1295400 h 5000624"/>
                  <a:gd name="connsiteX28" fmla="*/ 3886202 w 4181474"/>
                  <a:gd name="connsiteY28" fmla="*/ 1352550 h 5000624"/>
                  <a:gd name="connsiteX29" fmla="*/ 3971926 w 4181474"/>
                  <a:gd name="connsiteY29" fmla="*/ 1466850 h 5000624"/>
                  <a:gd name="connsiteX30" fmla="*/ 4067174 w 4181474"/>
                  <a:gd name="connsiteY30" fmla="*/ 1495424 h 5000624"/>
                  <a:gd name="connsiteX31" fmla="*/ 4000498 w 4181474"/>
                  <a:gd name="connsiteY31" fmla="*/ 1638300 h 5000624"/>
                  <a:gd name="connsiteX32" fmla="*/ 4000498 w 4181474"/>
                  <a:gd name="connsiteY32" fmla="*/ 1724024 h 5000624"/>
                  <a:gd name="connsiteX33" fmla="*/ 3857626 w 4181474"/>
                  <a:gd name="connsiteY33" fmla="*/ 1800224 h 5000624"/>
                  <a:gd name="connsiteX34" fmla="*/ 3771898 w 4181474"/>
                  <a:gd name="connsiteY34" fmla="*/ 2000250 h 5000624"/>
                  <a:gd name="connsiteX35" fmla="*/ 3724274 w 4181474"/>
                  <a:gd name="connsiteY35" fmla="*/ 2000250 h 5000624"/>
                  <a:gd name="connsiteX36" fmla="*/ 3667126 w 4181474"/>
                  <a:gd name="connsiteY36" fmla="*/ 2066924 h 5000624"/>
                  <a:gd name="connsiteX37" fmla="*/ 3657602 w 4181474"/>
                  <a:gd name="connsiteY37" fmla="*/ 2162176 h 5000624"/>
                  <a:gd name="connsiteX38" fmla="*/ 3600450 w 4181474"/>
                  <a:gd name="connsiteY38" fmla="*/ 2171700 h 5000624"/>
                  <a:gd name="connsiteX39" fmla="*/ 3505202 w 4181474"/>
                  <a:gd name="connsiteY39" fmla="*/ 2133600 h 5000624"/>
                  <a:gd name="connsiteX40" fmla="*/ 3390898 w 4181474"/>
                  <a:gd name="connsiteY40" fmla="*/ 2143124 h 5000624"/>
                  <a:gd name="connsiteX41" fmla="*/ 3324226 w 4181474"/>
                  <a:gd name="connsiteY41" fmla="*/ 2209800 h 5000624"/>
                  <a:gd name="connsiteX42" fmla="*/ 3333750 w 4181474"/>
                  <a:gd name="connsiteY42" fmla="*/ 2324100 h 5000624"/>
                  <a:gd name="connsiteX43" fmla="*/ 3295650 w 4181474"/>
                  <a:gd name="connsiteY43" fmla="*/ 2352676 h 5000624"/>
                  <a:gd name="connsiteX44" fmla="*/ 3219450 w 4181474"/>
                  <a:gd name="connsiteY44" fmla="*/ 2352676 h 5000624"/>
                  <a:gd name="connsiteX45" fmla="*/ 3181350 w 4181474"/>
                  <a:gd name="connsiteY45" fmla="*/ 2466976 h 5000624"/>
                  <a:gd name="connsiteX46" fmla="*/ 3257550 w 4181474"/>
                  <a:gd name="connsiteY46" fmla="*/ 2524124 h 5000624"/>
                  <a:gd name="connsiteX47" fmla="*/ 3390898 w 4181474"/>
                  <a:gd name="connsiteY47" fmla="*/ 2524124 h 5000624"/>
                  <a:gd name="connsiteX48" fmla="*/ 3400426 w 4181474"/>
                  <a:gd name="connsiteY48" fmla="*/ 2609850 h 5000624"/>
                  <a:gd name="connsiteX49" fmla="*/ 3495674 w 4181474"/>
                  <a:gd name="connsiteY49" fmla="*/ 2609850 h 5000624"/>
                  <a:gd name="connsiteX50" fmla="*/ 3533774 w 4181474"/>
                  <a:gd name="connsiteY50" fmla="*/ 2686050 h 5000624"/>
                  <a:gd name="connsiteX51" fmla="*/ 3590926 w 4181474"/>
                  <a:gd name="connsiteY51" fmla="*/ 2667000 h 5000624"/>
                  <a:gd name="connsiteX52" fmla="*/ 3629026 w 4181474"/>
                  <a:gd name="connsiteY52" fmla="*/ 2705100 h 5000624"/>
                  <a:gd name="connsiteX53" fmla="*/ 3638550 w 4181474"/>
                  <a:gd name="connsiteY53" fmla="*/ 2762250 h 5000624"/>
                  <a:gd name="connsiteX54" fmla="*/ 3676650 w 4181474"/>
                  <a:gd name="connsiteY54" fmla="*/ 2838450 h 5000624"/>
                  <a:gd name="connsiteX55" fmla="*/ 3705226 w 4181474"/>
                  <a:gd name="connsiteY55" fmla="*/ 2971800 h 5000624"/>
                  <a:gd name="connsiteX56" fmla="*/ 3800474 w 4181474"/>
                  <a:gd name="connsiteY56" fmla="*/ 2990850 h 5000624"/>
                  <a:gd name="connsiteX57" fmla="*/ 3848098 w 4181474"/>
                  <a:gd name="connsiteY57" fmla="*/ 3095624 h 5000624"/>
                  <a:gd name="connsiteX58" fmla="*/ 3771898 w 4181474"/>
                  <a:gd name="connsiteY58" fmla="*/ 3162300 h 5000624"/>
                  <a:gd name="connsiteX59" fmla="*/ 3762374 w 4181474"/>
                  <a:gd name="connsiteY59" fmla="*/ 3238500 h 5000624"/>
                  <a:gd name="connsiteX60" fmla="*/ 3819526 w 4181474"/>
                  <a:gd name="connsiteY60" fmla="*/ 3333750 h 5000624"/>
                  <a:gd name="connsiteX61" fmla="*/ 3924298 w 4181474"/>
                  <a:gd name="connsiteY61" fmla="*/ 3333750 h 5000624"/>
                  <a:gd name="connsiteX62" fmla="*/ 3933826 w 4181474"/>
                  <a:gd name="connsiteY62" fmla="*/ 3457576 h 5000624"/>
                  <a:gd name="connsiteX63" fmla="*/ 4057650 w 4181474"/>
                  <a:gd name="connsiteY63" fmla="*/ 3533776 h 5000624"/>
                  <a:gd name="connsiteX64" fmla="*/ 4105274 w 4181474"/>
                  <a:gd name="connsiteY64" fmla="*/ 3629024 h 5000624"/>
                  <a:gd name="connsiteX65" fmla="*/ 4095750 w 4181474"/>
                  <a:gd name="connsiteY65" fmla="*/ 3771900 h 5000624"/>
                  <a:gd name="connsiteX66" fmla="*/ 4057650 w 4181474"/>
                  <a:gd name="connsiteY66" fmla="*/ 3781424 h 5000624"/>
                  <a:gd name="connsiteX67" fmla="*/ 4019550 w 4181474"/>
                  <a:gd name="connsiteY67" fmla="*/ 3867150 h 5000624"/>
                  <a:gd name="connsiteX68" fmla="*/ 4048126 w 4181474"/>
                  <a:gd name="connsiteY68" fmla="*/ 3905250 h 5000624"/>
                  <a:gd name="connsiteX69" fmla="*/ 4143374 w 4181474"/>
                  <a:gd name="connsiteY69" fmla="*/ 4029076 h 5000624"/>
                  <a:gd name="connsiteX70" fmla="*/ 3962402 w 4181474"/>
                  <a:gd name="connsiteY70" fmla="*/ 4048124 h 5000624"/>
                  <a:gd name="connsiteX71" fmla="*/ 4010026 w 4181474"/>
                  <a:gd name="connsiteY71" fmla="*/ 4143376 h 5000624"/>
                  <a:gd name="connsiteX72" fmla="*/ 4000498 w 4181474"/>
                  <a:gd name="connsiteY72" fmla="*/ 4305300 h 5000624"/>
                  <a:gd name="connsiteX73" fmla="*/ 3886202 w 4181474"/>
                  <a:gd name="connsiteY73" fmla="*/ 4362450 h 5000624"/>
                  <a:gd name="connsiteX74" fmla="*/ 3895314 w 4181474"/>
                  <a:gd name="connsiteY74" fmla="*/ 4480936 h 5000624"/>
                  <a:gd name="connsiteX75" fmla="*/ 3771898 w 4181474"/>
                  <a:gd name="connsiteY75" fmla="*/ 4467224 h 5000624"/>
                  <a:gd name="connsiteX76" fmla="*/ 3724274 w 4181474"/>
                  <a:gd name="connsiteY76" fmla="*/ 4524376 h 5000624"/>
                  <a:gd name="connsiteX77" fmla="*/ 3505202 w 4181474"/>
                  <a:gd name="connsiteY77" fmla="*/ 4648200 h 5000624"/>
                  <a:gd name="connsiteX78" fmla="*/ 3409950 w 4181474"/>
                  <a:gd name="connsiteY78" fmla="*/ 4638676 h 5000624"/>
                  <a:gd name="connsiteX79" fmla="*/ 3324226 w 4181474"/>
                  <a:gd name="connsiteY79" fmla="*/ 4552950 h 5000624"/>
                  <a:gd name="connsiteX80" fmla="*/ 3267074 w 4181474"/>
                  <a:gd name="connsiteY80" fmla="*/ 4562476 h 5000624"/>
                  <a:gd name="connsiteX81" fmla="*/ 3124202 w 4181474"/>
                  <a:gd name="connsiteY81" fmla="*/ 4438650 h 5000624"/>
                  <a:gd name="connsiteX82" fmla="*/ 2933698 w 4181474"/>
                  <a:gd name="connsiteY82" fmla="*/ 4505324 h 5000624"/>
                  <a:gd name="connsiteX83" fmla="*/ 2819402 w 4181474"/>
                  <a:gd name="connsiteY83" fmla="*/ 4600576 h 5000624"/>
                  <a:gd name="connsiteX84" fmla="*/ 2733674 w 4181474"/>
                  <a:gd name="connsiteY84" fmla="*/ 4562476 h 5000624"/>
                  <a:gd name="connsiteX85" fmla="*/ 2714626 w 4181474"/>
                  <a:gd name="connsiteY85" fmla="*/ 4467224 h 5000624"/>
                  <a:gd name="connsiteX86" fmla="*/ 2533650 w 4181474"/>
                  <a:gd name="connsiteY86" fmla="*/ 4381500 h 5000624"/>
                  <a:gd name="connsiteX87" fmla="*/ 2466974 w 4181474"/>
                  <a:gd name="connsiteY87" fmla="*/ 4419600 h 5000624"/>
                  <a:gd name="connsiteX88" fmla="*/ 2419350 w 4181474"/>
                  <a:gd name="connsiteY88" fmla="*/ 4391024 h 5000624"/>
                  <a:gd name="connsiteX89" fmla="*/ 2381250 w 4181474"/>
                  <a:gd name="connsiteY89" fmla="*/ 4381500 h 5000624"/>
                  <a:gd name="connsiteX90" fmla="*/ 2400300 w 4181474"/>
                  <a:gd name="connsiteY90" fmla="*/ 4267200 h 5000624"/>
                  <a:gd name="connsiteX91" fmla="*/ 2305050 w 4181474"/>
                  <a:gd name="connsiteY91" fmla="*/ 4248150 h 5000624"/>
                  <a:gd name="connsiteX92" fmla="*/ 2324100 w 4181474"/>
                  <a:gd name="connsiteY92" fmla="*/ 4152900 h 5000624"/>
                  <a:gd name="connsiteX93" fmla="*/ 2133600 w 4181474"/>
                  <a:gd name="connsiteY93" fmla="*/ 4010024 h 5000624"/>
                  <a:gd name="connsiteX94" fmla="*/ 2124074 w 4181474"/>
                  <a:gd name="connsiteY94" fmla="*/ 3943350 h 5000624"/>
                  <a:gd name="connsiteX95" fmla="*/ 2076450 w 4181474"/>
                  <a:gd name="connsiteY95" fmla="*/ 3962400 h 5000624"/>
                  <a:gd name="connsiteX96" fmla="*/ 2066926 w 4181474"/>
                  <a:gd name="connsiteY96" fmla="*/ 4019550 h 5000624"/>
                  <a:gd name="connsiteX97" fmla="*/ 1952626 w 4181474"/>
                  <a:gd name="connsiteY97" fmla="*/ 4095750 h 5000624"/>
                  <a:gd name="connsiteX98" fmla="*/ 1847850 w 4181474"/>
                  <a:gd name="connsiteY98" fmla="*/ 4114800 h 5000624"/>
                  <a:gd name="connsiteX99" fmla="*/ 1638300 w 4181474"/>
                  <a:gd name="connsiteY99" fmla="*/ 4181476 h 5000624"/>
                  <a:gd name="connsiteX100" fmla="*/ 1495426 w 4181474"/>
                  <a:gd name="connsiteY100" fmla="*/ 4171950 h 5000624"/>
                  <a:gd name="connsiteX101" fmla="*/ 1228726 w 4181474"/>
                  <a:gd name="connsiteY101" fmla="*/ 4600576 h 5000624"/>
                  <a:gd name="connsiteX102" fmla="*/ 1190626 w 4181474"/>
                  <a:gd name="connsiteY102" fmla="*/ 5000624 h 5000624"/>
                  <a:gd name="connsiteX103" fmla="*/ 1104900 w 4181474"/>
                  <a:gd name="connsiteY103" fmla="*/ 4962524 h 5000624"/>
                  <a:gd name="connsiteX104" fmla="*/ 1019174 w 4181474"/>
                  <a:gd name="connsiteY104" fmla="*/ 4972050 h 5000624"/>
                  <a:gd name="connsiteX105" fmla="*/ 971550 w 4181474"/>
                  <a:gd name="connsiteY105" fmla="*/ 4905376 h 5000624"/>
                  <a:gd name="connsiteX106" fmla="*/ 866774 w 4181474"/>
                  <a:gd name="connsiteY106" fmla="*/ 4752976 h 5000624"/>
                  <a:gd name="connsiteX107" fmla="*/ 809626 w 4181474"/>
                  <a:gd name="connsiteY107" fmla="*/ 4619624 h 5000624"/>
                  <a:gd name="connsiteX108" fmla="*/ 723900 w 4181474"/>
                  <a:gd name="connsiteY108" fmla="*/ 4562476 h 5000624"/>
                  <a:gd name="connsiteX109" fmla="*/ 628650 w 4181474"/>
                  <a:gd name="connsiteY109" fmla="*/ 4648200 h 5000624"/>
                  <a:gd name="connsiteX110" fmla="*/ 495300 w 4181474"/>
                  <a:gd name="connsiteY110" fmla="*/ 4657724 h 5000624"/>
                  <a:gd name="connsiteX111" fmla="*/ 390526 w 4181474"/>
                  <a:gd name="connsiteY111" fmla="*/ 4705350 h 5000624"/>
                  <a:gd name="connsiteX112" fmla="*/ 304800 w 4181474"/>
                  <a:gd name="connsiteY112" fmla="*/ 4619624 h 5000624"/>
                  <a:gd name="connsiteX113" fmla="*/ 304800 w 4181474"/>
                  <a:gd name="connsiteY113" fmla="*/ 4572000 h 5000624"/>
                  <a:gd name="connsiteX114" fmla="*/ 333374 w 4181474"/>
                  <a:gd name="connsiteY114" fmla="*/ 4514850 h 5000624"/>
                  <a:gd name="connsiteX115" fmla="*/ 342900 w 4181474"/>
                  <a:gd name="connsiteY115" fmla="*/ 4429124 h 5000624"/>
                  <a:gd name="connsiteX116" fmla="*/ 390526 w 4181474"/>
                  <a:gd name="connsiteY116" fmla="*/ 4238624 h 5000624"/>
                  <a:gd name="connsiteX117" fmla="*/ 400050 w 4181474"/>
                  <a:gd name="connsiteY117" fmla="*/ 4162424 h 5000624"/>
                  <a:gd name="connsiteX118" fmla="*/ 504826 w 4181474"/>
                  <a:gd name="connsiteY118" fmla="*/ 4095750 h 5000624"/>
                  <a:gd name="connsiteX119" fmla="*/ 390526 w 4181474"/>
                  <a:gd name="connsiteY119" fmla="*/ 3933824 h 5000624"/>
                  <a:gd name="connsiteX120" fmla="*/ 381000 w 4181474"/>
                  <a:gd name="connsiteY120" fmla="*/ 3848100 h 5000624"/>
                  <a:gd name="connsiteX121" fmla="*/ 333374 w 4181474"/>
                  <a:gd name="connsiteY121" fmla="*/ 3724276 h 5000624"/>
                  <a:gd name="connsiteX122" fmla="*/ 361950 w 4181474"/>
                  <a:gd name="connsiteY122" fmla="*/ 3600450 h 5000624"/>
                  <a:gd name="connsiteX123" fmla="*/ 238126 w 4181474"/>
                  <a:gd name="connsiteY123" fmla="*/ 3438524 h 5000624"/>
                  <a:gd name="connsiteX124" fmla="*/ 200026 w 4181474"/>
                  <a:gd name="connsiteY124" fmla="*/ 3457576 h 5000624"/>
                  <a:gd name="connsiteX125" fmla="*/ 85726 w 4181474"/>
                  <a:gd name="connsiteY125" fmla="*/ 3438524 h 5000624"/>
                  <a:gd name="connsiteX126" fmla="*/ 95250 w 4181474"/>
                  <a:gd name="connsiteY126" fmla="*/ 3276600 h 5000624"/>
                  <a:gd name="connsiteX127" fmla="*/ 85726 w 4181474"/>
                  <a:gd name="connsiteY127" fmla="*/ 3190876 h 5000624"/>
                  <a:gd name="connsiteX128" fmla="*/ 0 w 4181474"/>
                  <a:gd name="connsiteY128" fmla="*/ 3171824 h 5000624"/>
                  <a:gd name="connsiteX129" fmla="*/ 0 w 4181474"/>
                  <a:gd name="connsiteY129" fmla="*/ 3067050 h 5000624"/>
                  <a:gd name="connsiteX130" fmla="*/ 19050 w 4181474"/>
                  <a:gd name="connsiteY130" fmla="*/ 2943224 h 5000624"/>
                  <a:gd name="connsiteX131" fmla="*/ 114300 w 4181474"/>
                  <a:gd name="connsiteY131" fmla="*/ 2809876 h 5000624"/>
                  <a:gd name="connsiteX132" fmla="*/ 133350 w 4181474"/>
                  <a:gd name="connsiteY132" fmla="*/ 2686050 h 5000624"/>
                  <a:gd name="connsiteX133" fmla="*/ 142874 w 4181474"/>
                  <a:gd name="connsiteY133" fmla="*/ 2600324 h 5000624"/>
                  <a:gd name="connsiteX134" fmla="*/ 276226 w 4181474"/>
                  <a:gd name="connsiteY134" fmla="*/ 2533650 h 5000624"/>
                  <a:gd name="connsiteX135" fmla="*/ 495300 w 4181474"/>
                  <a:gd name="connsiteY135" fmla="*/ 2619376 h 5000624"/>
                  <a:gd name="connsiteX136" fmla="*/ 609600 w 4181474"/>
                  <a:gd name="connsiteY136" fmla="*/ 2628900 h 5000624"/>
                  <a:gd name="connsiteX137" fmla="*/ 676274 w 4181474"/>
                  <a:gd name="connsiteY137" fmla="*/ 2705100 h 5000624"/>
                  <a:gd name="connsiteX138" fmla="*/ 723900 w 4181474"/>
                  <a:gd name="connsiteY138" fmla="*/ 2571750 h 5000624"/>
                  <a:gd name="connsiteX139" fmla="*/ 914400 w 4181474"/>
                  <a:gd name="connsiteY139" fmla="*/ 2590800 h 5000624"/>
                  <a:gd name="connsiteX140" fmla="*/ 971550 w 4181474"/>
                  <a:gd name="connsiteY140" fmla="*/ 2533650 h 5000624"/>
                  <a:gd name="connsiteX141" fmla="*/ 1000126 w 4181474"/>
                  <a:gd name="connsiteY141" fmla="*/ 2562224 h 5000624"/>
                  <a:gd name="connsiteX142" fmla="*/ 1104900 w 4181474"/>
                  <a:gd name="connsiteY142" fmla="*/ 2524124 h 5000624"/>
                  <a:gd name="connsiteX143" fmla="*/ 1133474 w 4181474"/>
                  <a:gd name="connsiteY143" fmla="*/ 2571750 h 5000624"/>
                  <a:gd name="connsiteX144" fmla="*/ 1247774 w 4181474"/>
                  <a:gd name="connsiteY144" fmla="*/ 2552700 h 5000624"/>
                  <a:gd name="connsiteX145" fmla="*/ 1276350 w 4181474"/>
                  <a:gd name="connsiteY145" fmla="*/ 2533650 h 5000624"/>
                  <a:gd name="connsiteX146" fmla="*/ 1371600 w 4181474"/>
                  <a:gd name="connsiteY146" fmla="*/ 2524124 h 5000624"/>
                  <a:gd name="connsiteX147" fmla="*/ 1438274 w 4181474"/>
                  <a:gd name="connsiteY147" fmla="*/ 2476500 h 5000624"/>
                  <a:gd name="connsiteX148" fmla="*/ 1485900 w 4181474"/>
                  <a:gd name="connsiteY148" fmla="*/ 2476500 h 5000624"/>
                  <a:gd name="connsiteX149" fmla="*/ 1533526 w 4181474"/>
                  <a:gd name="connsiteY149" fmla="*/ 2524124 h 5000624"/>
                  <a:gd name="connsiteX150" fmla="*/ 1571626 w 4181474"/>
                  <a:gd name="connsiteY150" fmla="*/ 2514600 h 5000624"/>
                  <a:gd name="connsiteX151" fmla="*/ 1571626 w 4181474"/>
                  <a:gd name="connsiteY151" fmla="*/ 2352676 h 5000624"/>
                  <a:gd name="connsiteX152" fmla="*/ 1657350 w 4181474"/>
                  <a:gd name="connsiteY152" fmla="*/ 2333624 h 5000624"/>
                  <a:gd name="connsiteX153" fmla="*/ 1657350 w 4181474"/>
                  <a:gd name="connsiteY153" fmla="*/ 2181224 h 5000624"/>
                  <a:gd name="connsiteX154" fmla="*/ 1590674 w 4181474"/>
                  <a:gd name="connsiteY154" fmla="*/ 2076450 h 5000624"/>
                  <a:gd name="connsiteX155" fmla="*/ 1485900 w 4181474"/>
                  <a:gd name="connsiteY155" fmla="*/ 2019300 h 5000624"/>
                  <a:gd name="connsiteX156" fmla="*/ 1533526 w 4181474"/>
                  <a:gd name="connsiteY156" fmla="*/ 1971676 h 5000624"/>
                  <a:gd name="connsiteX157" fmla="*/ 1495426 w 4181474"/>
                  <a:gd name="connsiteY157" fmla="*/ 1924050 h 5000624"/>
                  <a:gd name="connsiteX158" fmla="*/ 1390650 w 4181474"/>
                  <a:gd name="connsiteY158" fmla="*/ 1895476 h 5000624"/>
                  <a:gd name="connsiteX159" fmla="*/ 1438274 w 4181474"/>
                  <a:gd name="connsiteY159" fmla="*/ 1847850 h 5000624"/>
                  <a:gd name="connsiteX160" fmla="*/ 1438274 w 4181474"/>
                  <a:gd name="connsiteY160" fmla="*/ 1771650 h 5000624"/>
                  <a:gd name="connsiteX161" fmla="*/ 1343026 w 4181474"/>
                  <a:gd name="connsiteY161" fmla="*/ 1781176 h 5000624"/>
                  <a:gd name="connsiteX162" fmla="*/ 1381126 w 4181474"/>
                  <a:gd name="connsiteY162" fmla="*/ 1543050 h 5000624"/>
                  <a:gd name="connsiteX163" fmla="*/ 1466850 w 4181474"/>
                  <a:gd name="connsiteY163" fmla="*/ 1504950 h 5000624"/>
                  <a:gd name="connsiteX164" fmla="*/ 1422096 w 4181474"/>
                  <a:gd name="connsiteY164" fmla="*/ 1434464 h 5000624"/>
                  <a:gd name="connsiteX165" fmla="*/ 1436370 w 4181474"/>
                  <a:gd name="connsiteY165" fmla="*/ 1432560 h 5000624"/>
                  <a:gd name="connsiteX166" fmla="*/ 1504950 w 4181474"/>
                  <a:gd name="connsiteY166" fmla="*/ 1295400 h 5000624"/>
                  <a:gd name="connsiteX167" fmla="*/ 1504950 w 4181474"/>
                  <a:gd name="connsiteY167" fmla="*/ 1203960 h 5000624"/>
                  <a:gd name="connsiteX168" fmla="*/ 1482090 w 4181474"/>
                  <a:gd name="connsiteY168" fmla="*/ 1135380 h 5000624"/>
                  <a:gd name="connsiteX169" fmla="*/ 1558290 w 4181474"/>
                  <a:gd name="connsiteY169" fmla="*/ 1104900 h 5000624"/>
                  <a:gd name="connsiteX170" fmla="*/ 1733550 w 4181474"/>
                  <a:gd name="connsiteY170" fmla="*/ 830580 h 5000624"/>
                  <a:gd name="connsiteX171" fmla="*/ 1687830 w 4181474"/>
                  <a:gd name="connsiteY171" fmla="*/ 762000 h 5000624"/>
                  <a:gd name="connsiteX172" fmla="*/ 1626870 w 4181474"/>
                  <a:gd name="connsiteY172" fmla="*/ 739140 h 5000624"/>
                  <a:gd name="connsiteX173" fmla="*/ 1558290 w 4181474"/>
                  <a:gd name="connsiteY173" fmla="*/ 632460 h 5000624"/>
                  <a:gd name="connsiteX174" fmla="*/ 1562906 w 4181474"/>
                  <a:gd name="connsiteY174" fmla="*/ 618968 h 5000624"/>
                  <a:gd name="connsiteX175" fmla="*/ 1550670 w 4181474"/>
                  <a:gd name="connsiteY175" fmla="*/ 617220 h 5000624"/>
                  <a:gd name="connsiteX176" fmla="*/ 1657350 w 4181474"/>
                  <a:gd name="connsiteY176" fmla="*/ 632460 h 5000624"/>
                  <a:gd name="connsiteX177" fmla="*/ 1718310 w 4181474"/>
                  <a:gd name="connsiteY177" fmla="*/ 548640 h 5000624"/>
                  <a:gd name="connsiteX178" fmla="*/ 1695450 w 4181474"/>
                  <a:gd name="connsiteY178" fmla="*/ 449580 h 5000624"/>
                  <a:gd name="connsiteX179" fmla="*/ 1756410 w 4181474"/>
                  <a:gd name="connsiteY179" fmla="*/ 441960 h 5000624"/>
                  <a:gd name="connsiteX180" fmla="*/ 1824990 w 4181474"/>
                  <a:gd name="connsiteY180" fmla="*/ 480060 h 5000624"/>
                  <a:gd name="connsiteX181" fmla="*/ 1893570 w 4181474"/>
                  <a:gd name="connsiteY181" fmla="*/ 411480 h 5000624"/>
                  <a:gd name="connsiteX182" fmla="*/ 2007870 w 4181474"/>
                  <a:gd name="connsiteY182" fmla="*/ 434340 h 5000624"/>
                  <a:gd name="connsiteX183" fmla="*/ 2099310 w 4181474"/>
                  <a:gd name="connsiteY183" fmla="*/ 563880 h 5000624"/>
                  <a:gd name="connsiteX184" fmla="*/ 2068830 w 4181474"/>
                  <a:gd name="connsiteY184" fmla="*/ 685800 h 5000624"/>
                  <a:gd name="connsiteX185" fmla="*/ 2145030 w 4181474"/>
                  <a:gd name="connsiteY185" fmla="*/ 685800 h 5000624"/>
                  <a:gd name="connsiteX186" fmla="*/ 2259330 w 4181474"/>
                  <a:gd name="connsiteY186" fmla="*/ 586740 h 5000624"/>
                  <a:gd name="connsiteX187" fmla="*/ 2343150 w 4181474"/>
                  <a:gd name="connsiteY187" fmla="*/ 525780 h 5000624"/>
                  <a:gd name="connsiteX188" fmla="*/ 2366010 w 4181474"/>
                  <a:gd name="connsiteY188" fmla="*/ 365760 h 5000624"/>
                  <a:gd name="connsiteX189" fmla="*/ 2465070 w 4181474"/>
                  <a:gd name="connsiteY189" fmla="*/ 320040 h 5000624"/>
                  <a:gd name="connsiteX190" fmla="*/ 2503170 w 4181474"/>
                  <a:gd name="connsiteY190" fmla="*/ 213360 h 5000624"/>
                  <a:gd name="connsiteX191" fmla="*/ 2647950 w 4181474"/>
                  <a:gd name="connsiteY191" fmla="*/ 53340 h 5000624"/>
                  <a:gd name="connsiteX192" fmla="*/ 2754630 w 4181474"/>
                  <a:gd name="connsiteY192" fmla="*/ 53340 h 5000624"/>
                  <a:gd name="connsiteX193" fmla="*/ 2830830 w 4181474"/>
                  <a:gd name="connsiteY193" fmla="*/ 121920 h 5000624"/>
                  <a:gd name="connsiteX194" fmla="*/ 2922270 w 4181474"/>
                  <a:gd name="connsiteY194" fmla="*/ 30480 h 5000624"/>
                  <a:gd name="connsiteX195" fmla="*/ 2967990 w 4181474"/>
                  <a:gd name="connsiteY195" fmla="*/ 45720 h 500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181474" h="5000624">
                    <a:moveTo>
                      <a:pt x="3021330" y="0"/>
                    </a:moveTo>
                    <a:lnTo>
                      <a:pt x="3059430" y="30480"/>
                    </a:lnTo>
                    <a:lnTo>
                      <a:pt x="3128010" y="7620"/>
                    </a:lnTo>
                    <a:lnTo>
                      <a:pt x="3173730" y="15240"/>
                    </a:lnTo>
                    <a:lnTo>
                      <a:pt x="3128010" y="137160"/>
                    </a:lnTo>
                    <a:lnTo>
                      <a:pt x="3257550" y="114300"/>
                    </a:lnTo>
                    <a:lnTo>
                      <a:pt x="3310890" y="106680"/>
                    </a:lnTo>
                    <a:lnTo>
                      <a:pt x="3303270" y="60960"/>
                    </a:lnTo>
                    <a:lnTo>
                      <a:pt x="3394710" y="15240"/>
                    </a:lnTo>
                    <a:lnTo>
                      <a:pt x="3409950" y="121920"/>
                    </a:lnTo>
                    <a:lnTo>
                      <a:pt x="3569970" y="198120"/>
                    </a:lnTo>
                    <a:lnTo>
                      <a:pt x="3638550" y="152400"/>
                    </a:lnTo>
                    <a:lnTo>
                      <a:pt x="3714750" y="160020"/>
                    </a:lnTo>
                    <a:lnTo>
                      <a:pt x="3851910" y="289560"/>
                    </a:lnTo>
                    <a:lnTo>
                      <a:pt x="3989070" y="281940"/>
                    </a:lnTo>
                    <a:lnTo>
                      <a:pt x="3975862" y="282674"/>
                    </a:lnTo>
                    <a:lnTo>
                      <a:pt x="3990974" y="352424"/>
                    </a:lnTo>
                    <a:lnTo>
                      <a:pt x="4086226" y="381000"/>
                    </a:lnTo>
                    <a:lnTo>
                      <a:pt x="4095750" y="438150"/>
                    </a:lnTo>
                    <a:lnTo>
                      <a:pt x="4181474" y="514350"/>
                    </a:lnTo>
                    <a:lnTo>
                      <a:pt x="4171950" y="647700"/>
                    </a:lnTo>
                    <a:lnTo>
                      <a:pt x="3952874" y="942976"/>
                    </a:lnTo>
                    <a:lnTo>
                      <a:pt x="3943350" y="1028700"/>
                    </a:lnTo>
                    <a:lnTo>
                      <a:pt x="4000498" y="1047750"/>
                    </a:lnTo>
                    <a:lnTo>
                      <a:pt x="4000498" y="1171576"/>
                    </a:lnTo>
                    <a:lnTo>
                      <a:pt x="3924298" y="1162050"/>
                    </a:lnTo>
                    <a:lnTo>
                      <a:pt x="3876674" y="1228724"/>
                    </a:lnTo>
                    <a:lnTo>
                      <a:pt x="3895726" y="1295400"/>
                    </a:lnTo>
                    <a:lnTo>
                      <a:pt x="3886202" y="1352550"/>
                    </a:lnTo>
                    <a:lnTo>
                      <a:pt x="3971926" y="1466850"/>
                    </a:lnTo>
                    <a:lnTo>
                      <a:pt x="4067174" y="1495424"/>
                    </a:lnTo>
                    <a:lnTo>
                      <a:pt x="4000498" y="1638300"/>
                    </a:lnTo>
                    <a:lnTo>
                      <a:pt x="4000498" y="1724024"/>
                    </a:lnTo>
                    <a:lnTo>
                      <a:pt x="3857626" y="1800224"/>
                    </a:lnTo>
                    <a:lnTo>
                      <a:pt x="3771898" y="2000250"/>
                    </a:lnTo>
                    <a:lnTo>
                      <a:pt x="3724274" y="2000250"/>
                    </a:lnTo>
                    <a:lnTo>
                      <a:pt x="3667126" y="2066924"/>
                    </a:lnTo>
                    <a:lnTo>
                      <a:pt x="3657602" y="2162176"/>
                    </a:lnTo>
                    <a:lnTo>
                      <a:pt x="3600450" y="2171700"/>
                    </a:lnTo>
                    <a:lnTo>
                      <a:pt x="3505202" y="2133600"/>
                    </a:lnTo>
                    <a:lnTo>
                      <a:pt x="3390898" y="2143124"/>
                    </a:lnTo>
                    <a:lnTo>
                      <a:pt x="3324226" y="2209800"/>
                    </a:lnTo>
                    <a:lnTo>
                      <a:pt x="3333750" y="2324100"/>
                    </a:lnTo>
                    <a:lnTo>
                      <a:pt x="3295650" y="2352676"/>
                    </a:lnTo>
                    <a:lnTo>
                      <a:pt x="3219450" y="2352676"/>
                    </a:lnTo>
                    <a:lnTo>
                      <a:pt x="3181350" y="2466976"/>
                    </a:lnTo>
                    <a:lnTo>
                      <a:pt x="3257550" y="2524124"/>
                    </a:lnTo>
                    <a:lnTo>
                      <a:pt x="3390898" y="2524124"/>
                    </a:lnTo>
                    <a:lnTo>
                      <a:pt x="3400426" y="2609850"/>
                    </a:lnTo>
                    <a:lnTo>
                      <a:pt x="3495674" y="2609850"/>
                    </a:lnTo>
                    <a:lnTo>
                      <a:pt x="3533774" y="2686050"/>
                    </a:lnTo>
                    <a:lnTo>
                      <a:pt x="3590926" y="2667000"/>
                    </a:lnTo>
                    <a:lnTo>
                      <a:pt x="3629026" y="2705100"/>
                    </a:lnTo>
                    <a:lnTo>
                      <a:pt x="3638550" y="2762250"/>
                    </a:lnTo>
                    <a:lnTo>
                      <a:pt x="3676650" y="2838450"/>
                    </a:lnTo>
                    <a:lnTo>
                      <a:pt x="3705226" y="2971800"/>
                    </a:lnTo>
                    <a:lnTo>
                      <a:pt x="3800474" y="2990850"/>
                    </a:lnTo>
                    <a:lnTo>
                      <a:pt x="3848098" y="3095624"/>
                    </a:lnTo>
                    <a:lnTo>
                      <a:pt x="3771898" y="3162300"/>
                    </a:lnTo>
                    <a:lnTo>
                      <a:pt x="3762374" y="3238500"/>
                    </a:lnTo>
                    <a:lnTo>
                      <a:pt x="3819526" y="3333750"/>
                    </a:lnTo>
                    <a:lnTo>
                      <a:pt x="3924298" y="3333750"/>
                    </a:lnTo>
                    <a:lnTo>
                      <a:pt x="3933826" y="3457576"/>
                    </a:lnTo>
                    <a:lnTo>
                      <a:pt x="4057650" y="3533776"/>
                    </a:lnTo>
                    <a:lnTo>
                      <a:pt x="4105274" y="3629024"/>
                    </a:lnTo>
                    <a:lnTo>
                      <a:pt x="4095750" y="3771900"/>
                    </a:lnTo>
                    <a:lnTo>
                      <a:pt x="4057650" y="3781424"/>
                    </a:lnTo>
                    <a:lnTo>
                      <a:pt x="4019550" y="3867150"/>
                    </a:lnTo>
                    <a:lnTo>
                      <a:pt x="4048126" y="3905250"/>
                    </a:lnTo>
                    <a:lnTo>
                      <a:pt x="4143374" y="4029076"/>
                    </a:lnTo>
                    <a:lnTo>
                      <a:pt x="3962402" y="4048124"/>
                    </a:lnTo>
                    <a:lnTo>
                      <a:pt x="4010026" y="4143376"/>
                    </a:lnTo>
                    <a:lnTo>
                      <a:pt x="4000498" y="4305300"/>
                    </a:lnTo>
                    <a:lnTo>
                      <a:pt x="3886202" y="4362450"/>
                    </a:lnTo>
                    <a:lnTo>
                      <a:pt x="3895314" y="4480936"/>
                    </a:lnTo>
                    <a:lnTo>
                      <a:pt x="3771898" y="4467224"/>
                    </a:lnTo>
                    <a:lnTo>
                      <a:pt x="3724274" y="4524376"/>
                    </a:lnTo>
                    <a:lnTo>
                      <a:pt x="3505202" y="4648200"/>
                    </a:lnTo>
                    <a:lnTo>
                      <a:pt x="3409950" y="4638676"/>
                    </a:lnTo>
                    <a:lnTo>
                      <a:pt x="3324226" y="4552950"/>
                    </a:lnTo>
                    <a:lnTo>
                      <a:pt x="3267074" y="4562476"/>
                    </a:lnTo>
                    <a:lnTo>
                      <a:pt x="3124202" y="4438650"/>
                    </a:lnTo>
                    <a:lnTo>
                      <a:pt x="2933698" y="4505324"/>
                    </a:lnTo>
                    <a:lnTo>
                      <a:pt x="2819402" y="4600576"/>
                    </a:lnTo>
                    <a:lnTo>
                      <a:pt x="2733674" y="4562476"/>
                    </a:lnTo>
                    <a:lnTo>
                      <a:pt x="2714626" y="4467224"/>
                    </a:lnTo>
                    <a:lnTo>
                      <a:pt x="2533650" y="4381500"/>
                    </a:lnTo>
                    <a:lnTo>
                      <a:pt x="2466974" y="4419600"/>
                    </a:lnTo>
                    <a:lnTo>
                      <a:pt x="2419350" y="4391024"/>
                    </a:lnTo>
                    <a:lnTo>
                      <a:pt x="2381250" y="4381500"/>
                    </a:lnTo>
                    <a:lnTo>
                      <a:pt x="2400300" y="4267200"/>
                    </a:lnTo>
                    <a:lnTo>
                      <a:pt x="2305050" y="4248150"/>
                    </a:lnTo>
                    <a:lnTo>
                      <a:pt x="2324100" y="4152900"/>
                    </a:lnTo>
                    <a:lnTo>
                      <a:pt x="2133600" y="4010024"/>
                    </a:lnTo>
                    <a:lnTo>
                      <a:pt x="2124074" y="3943350"/>
                    </a:lnTo>
                    <a:lnTo>
                      <a:pt x="2076450" y="3962400"/>
                    </a:lnTo>
                    <a:lnTo>
                      <a:pt x="2066926" y="4019550"/>
                    </a:lnTo>
                    <a:lnTo>
                      <a:pt x="1952626" y="4095750"/>
                    </a:lnTo>
                    <a:lnTo>
                      <a:pt x="1847850" y="4114800"/>
                    </a:lnTo>
                    <a:lnTo>
                      <a:pt x="1638300" y="4181476"/>
                    </a:lnTo>
                    <a:lnTo>
                      <a:pt x="1495426" y="4171950"/>
                    </a:lnTo>
                    <a:lnTo>
                      <a:pt x="1228726" y="4600576"/>
                    </a:lnTo>
                    <a:lnTo>
                      <a:pt x="1190626" y="5000624"/>
                    </a:lnTo>
                    <a:lnTo>
                      <a:pt x="1104900" y="4962524"/>
                    </a:lnTo>
                    <a:lnTo>
                      <a:pt x="1019174" y="4972050"/>
                    </a:lnTo>
                    <a:lnTo>
                      <a:pt x="971550" y="4905376"/>
                    </a:lnTo>
                    <a:lnTo>
                      <a:pt x="866774" y="4752976"/>
                    </a:lnTo>
                    <a:lnTo>
                      <a:pt x="809626" y="4619624"/>
                    </a:lnTo>
                    <a:lnTo>
                      <a:pt x="723900" y="4562476"/>
                    </a:lnTo>
                    <a:lnTo>
                      <a:pt x="628650" y="4648200"/>
                    </a:lnTo>
                    <a:lnTo>
                      <a:pt x="495300" y="4657724"/>
                    </a:lnTo>
                    <a:lnTo>
                      <a:pt x="390526" y="4705350"/>
                    </a:lnTo>
                    <a:lnTo>
                      <a:pt x="304800" y="4619624"/>
                    </a:lnTo>
                    <a:lnTo>
                      <a:pt x="304800" y="4572000"/>
                    </a:lnTo>
                    <a:lnTo>
                      <a:pt x="333374" y="4514850"/>
                    </a:lnTo>
                    <a:lnTo>
                      <a:pt x="342900" y="4429124"/>
                    </a:lnTo>
                    <a:lnTo>
                      <a:pt x="390526" y="4238624"/>
                    </a:lnTo>
                    <a:lnTo>
                      <a:pt x="400050" y="4162424"/>
                    </a:lnTo>
                    <a:lnTo>
                      <a:pt x="504826" y="4095750"/>
                    </a:lnTo>
                    <a:lnTo>
                      <a:pt x="390526" y="3933824"/>
                    </a:lnTo>
                    <a:lnTo>
                      <a:pt x="381000" y="3848100"/>
                    </a:lnTo>
                    <a:lnTo>
                      <a:pt x="333374" y="3724276"/>
                    </a:lnTo>
                    <a:lnTo>
                      <a:pt x="361950" y="3600450"/>
                    </a:lnTo>
                    <a:lnTo>
                      <a:pt x="238126" y="3438524"/>
                    </a:lnTo>
                    <a:lnTo>
                      <a:pt x="200026" y="3457576"/>
                    </a:lnTo>
                    <a:lnTo>
                      <a:pt x="85726" y="3438524"/>
                    </a:lnTo>
                    <a:lnTo>
                      <a:pt x="95250" y="3276600"/>
                    </a:lnTo>
                    <a:lnTo>
                      <a:pt x="85726" y="3190876"/>
                    </a:lnTo>
                    <a:lnTo>
                      <a:pt x="0" y="3171824"/>
                    </a:lnTo>
                    <a:lnTo>
                      <a:pt x="0" y="3067050"/>
                    </a:lnTo>
                    <a:lnTo>
                      <a:pt x="19050" y="2943224"/>
                    </a:lnTo>
                    <a:lnTo>
                      <a:pt x="114300" y="2809876"/>
                    </a:lnTo>
                    <a:lnTo>
                      <a:pt x="133350" y="2686050"/>
                    </a:lnTo>
                    <a:lnTo>
                      <a:pt x="142874" y="2600324"/>
                    </a:lnTo>
                    <a:lnTo>
                      <a:pt x="276226" y="2533650"/>
                    </a:lnTo>
                    <a:lnTo>
                      <a:pt x="495300" y="2619376"/>
                    </a:lnTo>
                    <a:lnTo>
                      <a:pt x="609600" y="2628900"/>
                    </a:lnTo>
                    <a:lnTo>
                      <a:pt x="676274" y="2705100"/>
                    </a:lnTo>
                    <a:lnTo>
                      <a:pt x="723900" y="2571750"/>
                    </a:lnTo>
                    <a:lnTo>
                      <a:pt x="914400" y="2590800"/>
                    </a:lnTo>
                    <a:lnTo>
                      <a:pt x="971550" y="2533650"/>
                    </a:lnTo>
                    <a:lnTo>
                      <a:pt x="1000126" y="2562224"/>
                    </a:lnTo>
                    <a:lnTo>
                      <a:pt x="1104900" y="2524124"/>
                    </a:lnTo>
                    <a:lnTo>
                      <a:pt x="1133474" y="2571750"/>
                    </a:lnTo>
                    <a:lnTo>
                      <a:pt x="1247774" y="2552700"/>
                    </a:lnTo>
                    <a:lnTo>
                      <a:pt x="1276350" y="2533650"/>
                    </a:lnTo>
                    <a:lnTo>
                      <a:pt x="1371600" y="2524124"/>
                    </a:lnTo>
                    <a:lnTo>
                      <a:pt x="1438274" y="2476500"/>
                    </a:lnTo>
                    <a:lnTo>
                      <a:pt x="1485900" y="2476500"/>
                    </a:lnTo>
                    <a:lnTo>
                      <a:pt x="1533526" y="2524124"/>
                    </a:lnTo>
                    <a:lnTo>
                      <a:pt x="1571626" y="2514600"/>
                    </a:lnTo>
                    <a:lnTo>
                      <a:pt x="1571626" y="2352676"/>
                    </a:lnTo>
                    <a:lnTo>
                      <a:pt x="1657350" y="2333624"/>
                    </a:lnTo>
                    <a:lnTo>
                      <a:pt x="1657350" y="2181224"/>
                    </a:lnTo>
                    <a:lnTo>
                      <a:pt x="1590674" y="2076450"/>
                    </a:lnTo>
                    <a:lnTo>
                      <a:pt x="1485900" y="2019300"/>
                    </a:lnTo>
                    <a:lnTo>
                      <a:pt x="1533526" y="1971676"/>
                    </a:lnTo>
                    <a:lnTo>
                      <a:pt x="1495426" y="1924050"/>
                    </a:lnTo>
                    <a:lnTo>
                      <a:pt x="1390650" y="1895476"/>
                    </a:lnTo>
                    <a:lnTo>
                      <a:pt x="1438274" y="1847850"/>
                    </a:lnTo>
                    <a:lnTo>
                      <a:pt x="1438274" y="1771650"/>
                    </a:lnTo>
                    <a:lnTo>
                      <a:pt x="1343026" y="1781176"/>
                    </a:lnTo>
                    <a:lnTo>
                      <a:pt x="1381126" y="1543050"/>
                    </a:lnTo>
                    <a:lnTo>
                      <a:pt x="1466850" y="1504950"/>
                    </a:lnTo>
                    <a:lnTo>
                      <a:pt x="1422096" y="1434464"/>
                    </a:lnTo>
                    <a:lnTo>
                      <a:pt x="1436370" y="1432560"/>
                    </a:lnTo>
                    <a:lnTo>
                      <a:pt x="1504950" y="1295400"/>
                    </a:lnTo>
                    <a:lnTo>
                      <a:pt x="1504950" y="1203960"/>
                    </a:lnTo>
                    <a:lnTo>
                      <a:pt x="1482090" y="1135380"/>
                    </a:lnTo>
                    <a:lnTo>
                      <a:pt x="1558290" y="1104900"/>
                    </a:lnTo>
                    <a:lnTo>
                      <a:pt x="1733550" y="830580"/>
                    </a:lnTo>
                    <a:lnTo>
                      <a:pt x="1687830" y="762000"/>
                    </a:lnTo>
                    <a:lnTo>
                      <a:pt x="1626870" y="739140"/>
                    </a:lnTo>
                    <a:lnTo>
                      <a:pt x="1558290" y="632460"/>
                    </a:lnTo>
                    <a:lnTo>
                      <a:pt x="1562906" y="618968"/>
                    </a:lnTo>
                    <a:lnTo>
                      <a:pt x="1550670" y="617220"/>
                    </a:lnTo>
                    <a:lnTo>
                      <a:pt x="1657350" y="632460"/>
                    </a:lnTo>
                    <a:lnTo>
                      <a:pt x="1718310" y="548640"/>
                    </a:lnTo>
                    <a:lnTo>
                      <a:pt x="1695450" y="449580"/>
                    </a:lnTo>
                    <a:lnTo>
                      <a:pt x="1756410" y="441960"/>
                    </a:lnTo>
                    <a:lnTo>
                      <a:pt x="1824990" y="480060"/>
                    </a:lnTo>
                    <a:lnTo>
                      <a:pt x="1893570" y="411480"/>
                    </a:lnTo>
                    <a:lnTo>
                      <a:pt x="2007870" y="434340"/>
                    </a:lnTo>
                    <a:lnTo>
                      <a:pt x="2099310" y="563880"/>
                    </a:lnTo>
                    <a:lnTo>
                      <a:pt x="2068830" y="685800"/>
                    </a:lnTo>
                    <a:lnTo>
                      <a:pt x="2145030" y="685800"/>
                    </a:lnTo>
                    <a:lnTo>
                      <a:pt x="2259330" y="586740"/>
                    </a:lnTo>
                    <a:lnTo>
                      <a:pt x="2343150" y="525780"/>
                    </a:lnTo>
                    <a:lnTo>
                      <a:pt x="2366010" y="365760"/>
                    </a:lnTo>
                    <a:lnTo>
                      <a:pt x="2465070" y="320040"/>
                    </a:lnTo>
                    <a:lnTo>
                      <a:pt x="2503170" y="213360"/>
                    </a:lnTo>
                    <a:lnTo>
                      <a:pt x="2647950" y="53340"/>
                    </a:lnTo>
                    <a:lnTo>
                      <a:pt x="2754630" y="53340"/>
                    </a:lnTo>
                    <a:lnTo>
                      <a:pt x="2830830" y="121920"/>
                    </a:lnTo>
                    <a:lnTo>
                      <a:pt x="2922270" y="30480"/>
                    </a:lnTo>
                    <a:lnTo>
                      <a:pt x="2967990" y="4572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DCA62253-6AA7-0C6E-F8EA-BDA410E4093C}"/>
                  </a:ext>
                </a:extLst>
              </p:cNvPr>
              <p:cNvSpPr/>
              <p:nvPr/>
            </p:nvSpPr>
            <p:spPr>
              <a:xfrm>
                <a:off x="664743" y="4330840"/>
                <a:ext cx="1175758" cy="1332857"/>
              </a:xfrm>
              <a:custGeom>
                <a:avLst/>
                <a:gdLst>
                  <a:gd name="connsiteX0" fmla="*/ 435855 w 1175758"/>
                  <a:gd name="connsiteY0" fmla="*/ 0 h 1332857"/>
                  <a:gd name="connsiteX1" fmla="*/ 437430 w 1175758"/>
                  <a:gd name="connsiteY1" fmla="*/ 100 h 1332857"/>
                  <a:gd name="connsiteX2" fmla="*/ 468025 w 1175758"/>
                  <a:gd name="connsiteY2" fmla="*/ 41821 h 1332857"/>
                  <a:gd name="connsiteX3" fmla="*/ 490544 w 1175758"/>
                  <a:gd name="connsiteY3" fmla="*/ 61123 h 1332857"/>
                  <a:gd name="connsiteX4" fmla="*/ 529147 w 1175758"/>
                  <a:gd name="connsiteY4" fmla="*/ 99726 h 1332857"/>
                  <a:gd name="connsiteX5" fmla="*/ 545232 w 1175758"/>
                  <a:gd name="connsiteY5" fmla="*/ 151198 h 1332857"/>
                  <a:gd name="connsiteX6" fmla="*/ 551666 w 1175758"/>
                  <a:gd name="connsiteY6" fmla="*/ 180150 h 1332857"/>
                  <a:gd name="connsiteX7" fmla="*/ 561317 w 1175758"/>
                  <a:gd name="connsiteY7" fmla="*/ 209103 h 1332857"/>
                  <a:gd name="connsiteX8" fmla="*/ 632090 w 1175758"/>
                  <a:gd name="connsiteY8" fmla="*/ 196235 h 1332857"/>
                  <a:gd name="connsiteX9" fmla="*/ 648175 w 1175758"/>
                  <a:gd name="connsiteY9" fmla="*/ 225188 h 1332857"/>
                  <a:gd name="connsiteX10" fmla="*/ 696430 w 1175758"/>
                  <a:gd name="connsiteY10" fmla="*/ 257358 h 1332857"/>
                  <a:gd name="connsiteX11" fmla="*/ 728599 w 1175758"/>
                  <a:gd name="connsiteY11" fmla="*/ 221971 h 1332857"/>
                  <a:gd name="connsiteX12" fmla="*/ 751118 w 1175758"/>
                  <a:gd name="connsiteY12" fmla="*/ 234839 h 1332857"/>
                  <a:gd name="connsiteX13" fmla="*/ 786505 w 1175758"/>
                  <a:gd name="connsiteY13" fmla="*/ 244490 h 1332857"/>
                  <a:gd name="connsiteX14" fmla="*/ 799373 w 1175758"/>
                  <a:gd name="connsiteY14" fmla="*/ 225188 h 1332857"/>
                  <a:gd name="connsiteX15" fmla="*/ 828326 w 1175758"/>
                  <a:gd name="connsiteY15" fmla="*/ 225188 h 1332857"/>
                  <a:gd name="connsiteX16" fmla="*/ 883014 w 1175758"/>
                  <a:gd name="connsiteY16" fmla="*/ 273442 h 1332857"/>
                  <a:gd name="connsiteX17" fmla="*/ 905533 w 1175758"/>
                  <a:gd name="connsiteY17" fmla="*/ 305612 h 1332857"/>
                  <a:gd name="connsiteX18" fmla="*/ 937702 w 1175758"/>
                  <a:gd name="connsiteY18" fmla="*/ 315263 h 1332857"/>
                  <a:gd name="connsiteX19" fmla="*/ 960221 w 1175758"/>
                  <a:gd name="connsiteY19" fmla="*/ 363517 h 1332857"/>
                  <a:gd name="connsiteX20" fmla="*/ 1018127 w 1175758"/>
                  <a:gd name="connsiteY20" fmla="*/ 350650 h 1332857"/>
                  <a:gd name="connsiteX21" fmla="*/ 1034212 w 1175758"/>
                  <a:gd name="connsiteY21" fmla="*/ 340999 h 1332857"/>
                  <a:gd name="connsiteX22" fmla="*/ 1082466 w 1175758"/>
                  <a:gd name="connsiteY22" fmla="*/ 334565 h 1332857"/>
                  <a:gd name="connsiteX23" fmla="*/ 1076440 w 1175758"/>
                  <a:gd name="connsiteY23" fmla="*/ 335369 h 1332857"/>
                  <a:gd name="connsiteX24" fmla="*/ 1095334 w 1175758"/>
                  <a:gd name="connsiteY24" fmla="*/ 365126 h 1332857"/>
                  <a:gd name="connsiteX25" fmla="*/ 1059143 w 1175758"/>
                  <a:gd name="connsiteY25" fmla="*/ 381211 h 1332857"/>
                  <a:gd name="connsiteX26" fmla="*/ 1043059 w 1175758"/>
                  <a:gd name="connsiteY26" fmla="*/ 481741 h 1332857"/>
                  <a:gd name="connsiteX27" fmla="*/ 1083270 w 1175758"/>
                  <a:gd name="connsiteY27" fmla="*/ 477720 h 1332857"/>
                  <a:gd name="connsiteX28" fmla="*/ 1083270 w 1175758"/>
                  <a:gd name="connsiteY28" fmla="*/ 509889 h 1332857"/>
                  <a:gd name="connsiteX29" fmla="*/ 1063164 w 1175758"/>
                  <a:gd name="connsiteY29" fmla="*/ 529996 h 1332857"/>
                  <a:gd name="connsiteX30" fmla="*/ 1107398 w 1175758"/>
                  <a:gd name="connsiteY30" fmla="*/ 542059 h 1332857"/>
                  <a:gd name="connsiteX31" fmla="*/ 1123483 w 1175758"/>
                  <a:gd name="connsiteY31" fmla="*/ 562165 h 1332857"/>
                  <a:gd name="connsiteX32" fmla="*/ 1103376 w 1175758"/>
                  <a:gd name="connsiteY32" fmla="*/ 582271 h 1332857"/>
                  <a:gd name="connsiteX33" fmla="*/ 1147609 w 1175758"/>
                  <a:gd name="connsiteY33" fmla="*/ 606398 h 1332857"/>
                  <a:gd name="connsiteX34" fmla="*/ 1175758 w 1175758"/>
                  <a:gd name="connsiteY34" fmla="*/ 650631 h 1332857"/>
                  <a:gd name="connsiteX35" fmla="*/ 1175758 w 1175758"/>
                  <a:gd name="connsiteY35" fmla="*/ 714970 h 1332857"/>
                  <a:gd name="connsiteX36" fmla="*/ 1139568 w 1175758"/>
                  <a:gd name="connsiteY36" fmla="*/ 723014 h 1332857"/>
                  <a:gd name="connsiteX37" fmla="*/ 1139568 w 1175758"/>
                  <a:gd name="connsiteY37" fmla="*/ 791374 h 1332857"/>
                  <a:gd name="connsiteX38" fmla="*/ 1123483 w 1175758"/>
                  <a:gd name="connsiteY38" fmla="*/ 795395 h 1332857"/>
                  <a:gd name="connsiteX39" fmla="*/ 1103376 w 1175758"/>
                  <a:gd name="connsiteY39" fmla="*/ 775289 h 1332857"/>
                  <a:gd name="connsiteX40" fmla="*/ 1083270 w 1175758"/>
                  <a:gd name="connsiteY40" fmla="*/ 775289 h 1332857"/>
                  <a:gd name="connsiteX41" fmla="*/ 1055122 w 1175758"/>
                  <a:gd name="connsiteY41" fmla="*/ 795395 h 1332857"/>
                  <a:gd name="connsiteX42" fmla="*/ 1014910 w 1175758"/>
                  <a:gd name="connsiteY42" fmla="*/ 799416 h 1332857"/>
                  <a:gd name="connsiteX43" fmla="*/ 1002846 w 1175758"/>
                  <a:gd name="connsiteY43" fmla="*/ 807459 h 1332857"/>
                  <a:gd name="connsiteX44" fmla="*/ 954591 w 1175758"/>
                  <a:gd name="connsiteY44" fmla="*/ 815501 h 1332857"/>
                  <a:gd name="connsiteX45" fmla="*/ 942528 w 1175758"/>
                  <a:gd name="connsiteY45" fmla="*/ 795395 h 1332857"/>
                  <a:gd name="connsiteX46" fmla="*/ 898295 w 1175758"/>
                  <a:gd name="connsiteY46" fmla="*/ 811479 h 1332857"/>
                  <a:gd name="connsiteX47" fmla="*/ 886231 w 1175758"/>
                  <a:gd name="connsiteY47" fmla="*/ 799416 h 1332857"/>
                  <a:gd name="connsiteX48" fmla="*/ 862104 w 1175758"/>
                  <a:gd name="connsiteY48" fmla="*/ 823544 h 1332857"/>
                  <a:gd name="connsiteX49" fmla="*/ 781679 w 1175758"/>
                  <a:gd name="connsiteY49" fmla="*/ 815501 h 1332857"/>
                  <a:gd name="connsiteX50" fmla="*/ 761573 w 1175758"/>
                  <a:gd name="connsiteY50" fmla="*/ 871798 h 1332857"/>
                  <a:gd name="connsiteX51" fmla="*/ 733425 w 1175758"/>
                  <a:gd name="connsiteY51" fmla="*/ 839628 h 1332857"/>
                  <a:gd name="connsiteX52" fmla="*/ 685170 w 1175758"/>
                  <a:gd name="connsiteY52" fmla="*/ 835608 h 1332857"/>
                  <a:gd name="connsiteX53" fmla="*/ 592683 w 1175758"/>
                  <a:gd name="connsiteY53" fmla="*/ 799416 h 1332857"/>
                  <a:gd name="connsiteX54" fmla="*/ 536385 w 1175758"/>
                  <a:gd name="connsiteY54" fmla="*/ 827564 h 1332857"/>
                  <a:gd name="connsiteX55" fmla="*/ 532364 w 1175758"/>
                  <a:gd name="connsiteY55" fmla="*/ 863756 h 1332857"/>
                  <a:gd name="connsiteX56" fmla="*/ 524322 w 1175758"/>
                  <a:gd name="connsiteY56" fmla="*/ 916032 h 1332857"/>
                  <a:gd name="connsiteX57" fmla="*/ 484110 w 1175758"/>
                  <a:gd name="connsiteY57" fmla="*/ 972328 h 1332857"/>
                  <a:gd name="connsiteX58" fmla="*/ 478369 w 1175758"/>
                  <a:gd name="connsiteY58" fmla="*/ 1009645 h 1332857"/>
                  <a:gd name="connsiteX59" fmla="*/ 448723 w 1175758"/>
                  <a:gd name="connsiteY59" fmla="*/ 994043 h 1332857"/>
                  <a:gd name="connsiteX60" fmla="*/ 371516 w 1175758"/>
                  <a:gd name="connsiteY60" fmla="*/ 981175 h 1332857"/>
                  <a:gd name="connsiteX61" fmla="*/ 355431 w 1175758"/>
                  <a:gd name="connsiteY61" fmla="*/ 949005 h 1332857"/>
                  <a:gd name="connsiteX62" fmla="*/ 307176 w 1175758"/>
                  <a:gd name="connsiteY62" fmla="*/ 955439 h 1332857"/>
                  <a:gd name="connsiteX63" fmla="*/ 291092 w 1175758"/>
                  <a:gd name="connsiteY63" fmla="*/ 997260 h 1332857"/>
                  <a:gd name="connsiteX64" fmla="*/ 316827 w 1175758"/>
                  <a:gd name="connsiteY64" fmla="*/ 1026212 h 1332857"/>
                  <a:gd name="connsiteX65" fmla="*/ 332912 w 1175758"/>
                  <a:gd name="connsiteY65" fmla="*/ 1122721 h 1332857"/>
                  <a:gd name="connsiteX66" fmla="*/ 326478 w 1175758"/>
                  <a:gd name="connsiteY66" fmla="*/ 1174193 h 1332857"/>
                  <a:gd name="connsiteX67" fmla="*/ 252488 w 1175758"/>
                  <a:gd name="connsiteY67" fmla="*/ 1138806 h 1332857"/>
                  <a:gd name="connsiteX68" fmla="*/ 249271 w 1175758"/>
                  <a:gd name="connsiteY68" fmla="*/ 1222447 h 1332857"/>
                  <a:gd name="connsiteX69" fmla="*/ 220318 w 1175758"/>
                  <a:gd name="connsiteY69" fmla="*/ 1203145 h 1332857"/>
                  <a:gd name="connsiteX70" fmla="*/ 191366 w 1175758"/>
                  <a:gd name="connsiteY70" fmla="*/ 1228881 h 1332857"/>
                  <a:gd name="connsiteX71" fmla="*/ 146328 w 1175758"/>
                  <a:gd name="connsiteY71" fmla="*/ 1228881 h 1332857"/>
                  <a:gd name="connsiteX72" fmla="*/ 123809 w 1175758"/>
                  <a:gd name="connsiteY72" fmla="*/ 1286787 h 1332857"/>
                  <a:gd name="connsiteX73" fmla="*/ 81989 w 1175758"/>
                  <a:gd name="connsiteY73" fmla="*/ 1286787 h 1332857"/>
                  <a:gd name="connsiteX74" fmla="*/ 30517 w 1175758"/>
                  <a:gd name="connsiteY74" fmla="*/ 1238532 h 1332857"/>
                  <a:gd name="connsiteX75" fmla="*/ 0 w 1175758"/>
                  <a:gd name="connsiteY75" fmla="*/ 1332857 h 1332857"/>
                  <a:gd name="connsiteX76" fmla="*/ 0 w 1175758"/>
                  <a:gd name="connsiteY76" fmla="*/ 1077107 h 1332857"/>
                  <a:gd name="connsiteX77" fmla="*/ 20866 w 1175758"/>
                  <a:gd name="connsiteY77" fmla="*/ 1080901 h 1332857"/>
                  <a:gd name="connsiteX78" fmla="*/ 59470 w 1175758"/>
                  <a:gd name="connsiteY78" fmla="*/ 1058382 h 1332857"/>
                  <a:gd name="connsiteX79" fmla="*/ 78772 w 1175758"/>
                  <a:gd name="connsiteY79" fmla="*/ 1071250 h 1332857"/>
                  <a:gd name="connsiteX80" fmla="*/ 85206 w 1175758"/>
                  <a:gd name="connsiteY80" fmla="*/ 1058382 h 1332857"/>
                  <a:gd name="connsiteX81" fmla="*/ 81989 w 1175758"/>
                  <a:gd name="connsiteY81" fmla="*/ 1026212 h 1332857"/>
                  <a:gd name="connsiteX82" fmla="*/ 65904 w 1175758"/>
                  <a:gd name="connsiteY82" fmla="*/ 994043 h 1332857"/>
                  <a:gd name="connsiteX83" fmla="*/ 72338 w 1175758"/>
                  <a:gd name="connsiteY83" fmla="*/ 955439 h 1332857"/>
                  <a:gd name="connsiteX84" fmla="*/ 59470 w 1175758"/>
                  <a:gd name="connsiteY84" fmla="*/ 907185 h 1332857"/>
                  <a:gd name="connsiteX85" fmla="*/ 81989 w 1175758"/>
                  <a:gd name="connsiteY85" fmla="*/ 891100 h 1332857"/>
                  <a:gd name="connsiteX86" fmla="*/ 133460 w 1175758"/>
                  <a:gd name="connsiteY86" fmla="*/ 852496 h 1332857"/>
                  <a:gd name="connsiteX87" fmla="*/ 155979 w 1175758"/>
                  <a:gd name="connsiteY87" fmla="*/ 900751 h 1332857"/>
                  <a:gd name="connsiteX88" fmla="*/ 159196 w 1175758"/>
                  <a:gd name="connsiteY88" fmla="*/ 958656 h 1332857"/>
                  <a:gd name="connsiteX89" fmla="*/ 149545 w 1175758"/>
                  <a:gd name="connsiteY89" fmla="*/ 987609 h 1332857"/>
                  <a:gd name="connsiteX90" fmla="*/ 159196 w 1175758"/>
                  <a:gd name="connsiteY90" fmla="*/ 1006911 h 1332857"/>
                  <a:gd name="connsiteX91" fmla="*/ 181715 w 1175758"/>
                  <a:gd name="connsiteY91" fmla="*/ 1026212 h 1332857"/>
                  <a:gd name="connsiteX92" fmla="*/ 207450 w 1175758"/>
                  <a:gd name="connsiteY92" fmla="*/ 1016561 h 1332857"/>
                  <a:gd name="connsiteX93" fmla="*/ 223535 w 1175758"/>
                  <a:gd name="connsiteY93" fmla="*/ 955439 h 1332857"/>
                  <a:gd name="connsiteX94" fmla="*/ 229969 w 1175758"/>
                  <a:gd name="connsiteY94" fmla="*/ 926486 h 1332857"/>
                  <a:gd name="connsiteX95" fmla="*/ 236403 w 1175758"/>
                  <a:gd name="connsiteY95" fmla="*/ 881449 h 1332857"/>
                  <a:gd name="connsiteX96" fmla="*/ 242837 w 1175758"/>
                  <a:gd name="connsiteY96" fmla="*/ 836411 h 1332857"/>
                  <a:gd name="connsiteX97" fmla="*/ 201016 w 1175758"/>
                  <a:gd name="connsiteY97" fmla="*/ 768855 h 1332857"/>
                  <a:gd name="connsiteX98" fmla="*/ 104507 w 1175758"/>
                  <a:gd name="connsiteY98" fmla="*/ 656261 h 1332857"/>
                  <a:gd name="connsiteX99" fmla="*/ 110941 w 1175758"/>
                  <a:gd name="connsiteY99" fmla="*/ 579054 h 1332857"/>
                  <a:gd name="connsiteX100" fmla="*/ 59470 w 1175758"/>
                  <a:gd name="connsiteY100" fmla="*/ 521149 h 1332857"/>
                  <a:gd name="connsiteX101" fmla="*/ 56253 w 1175758"/>
                  <a:gd name="connsiteY101" fmla="*/ 472894 h 1332857"/>
                  <a:gd name="connsiteX102" fmla="*/ 133460 w 1175758"/>
                  <a:gd name="connsiteY102" fmla="*/ 424640 h 1332857"/>
                  <a:gd name="connsiteX103" fmla="*/ 155979 w 1175758"/>
                  <a:gd name="connsiteY103" fmla="*/ 305612 h 1332857"/>
                  <a:gd name="connsiteX104" fmla="*/ 168847 w 1175758"/>
                  <a:gd name="connsiteY104" fmla="*/ 279876 h 1332857"/>
                  <a:gd name="connsiteX105" fmla="*/ 239620 w 1175758"/>
                  <a:gd name="connsiteY105" fmla="*/ 231622 h 1332857"/>
                  <a:gd name="connsiteX106" fmla="*/ 236403 w 1175758"/>
                  <a:gd name="connsiteY106" fmla="*/ 205886 h 1332857"/>
                  <a:gd name="connsiteX107" fmla="*/ 287875 w 1175758"/>
                  <a:gd name="connsiteY107" fmla="*/ 119028 h 1332857"/>
                  <a:gd name="connsiteX108" fmla="*/ 268573 w 1175758"/>
                  <a:gd name="connsiteY108" fmla="*/ 77207 h 1332857"/>
                  <a:gd name="connsiteX109" fmla="*/ 352214 w 1175758"/>
                  <a:gd name="connsiteY109" fmla="*/ 64340 h 1332857"/>
                  <a:gd name="connsiteX0" fmla="*/ 805323 w 1545226"/>
                  <a:gd name="connsiteY0" fmla="*/ 0 h 1332857"/>
                  <a:gd name="connsiteX1" fmla="*/ 806898 w 1545226"/>
                  <a:gd name="connsiteY1" fmla="*/ 100 h 1332857"/>
                  <a:gd name="connsiteX2" fmla="*/ 837493 w 1545226"/>
                  <a:gd name="connsiteY2" fmla="*/ 41821 h 1332857"/>
                  <a:gd name="connsiteX3" fmla="*/ 860012 w 1545226"/>
                  <a:gd name="connsiteY3" fmla="*/ 61123 h 1332857"/>
                  <a:gd name="connsiteX4" fmla="*/ 898615 w 1545226"/>
                  <a:gd name="connsiteY4" fmla="*/ 99726 h 1332857"/>
                  <a:gd name="connsiteX5" fmla="*/ 914700 w 1545226"/>
                  <a:gd name="connsiteY5" fmla="*/ 151198 h 1332857"/>
                  <a:gd name="connsiteX6" fmla="*/ 921134 w 1545226"/>
                  <a:gd name="connsiteY6" fmla="*/ 180150 h 1332857"/>
                  <a:gd name="connsiteX7" fmla="*/ 930785 w 1545226"/>
                  <a:gd name="connsiteY7" fmla="*/ 209103 h 1332857"/>
                  <a:gd name="connsiteX8" fmla="*/ 1001558 w 1545226"/>
                  <a:gd name="connsiteY8" fmla="*/ 196235 h 1332857"/>
                  <a:gd name="connsiteX9" fmla="*/ 1017643 w 1545226"/>
                  <a:gd name="connsiteY9" fmla="*/ 225188 h 1332857"/>
                  <a:gd name="connsiteX10" fmla="*/ 1065898 w 1545226"/>
                  <a:gd name="connsiteY10" fmla="*/ 257358 h 1332857"/>
                  <a:gd name="connsiteX11" fmla="*/ 1098067 w 1545226"/>
                  <a:gd name="connsiteY11" fmla="*/ 221971 h 1332857"/>
                  <a:gd name="connsiteX12" fmla="*/ 1120586 w 1545226"/>
                  <a:gd name="connsiteY12" fmla="*/ 234839 h 1332857"/>
                  <a:gd name="connsiteX13" fmla="*/ 1155973 w 1545226"/>
                  <a:gd name="connsiteY13" fmla="*/ 244490 h 1332857"/>
                  <a:gd name="connsiteX14" fmla="*/ 1168841 w 1545226"/>
                  <a:gd name="connsiteY14" fmla="*/ 225188 h 1332857"/>
                  <a:gd name="connsiteX15" fmla="*/ 1197794 w 1545226"/>
                  <a:gd name="connsiteY15" fmla="*/ 225188 h 1332857"/>
                  <a:gd name="connsiteX16" fmla="*/ 1252482 w 1545226"/>
                  <a:gd name="connsiteY16" fmla="*/ 273442 h 1332857"/>
                  <a:gd name="connsiteX17" fmla="*/ 1275001 w 1545226"/>
                  <a:gd name="connsiteY17" fmla="*/ 305612 h 1332857"/>
                  <a:gd name="connsiteX18" fmla="*/ 1307170 w 1545226"/>
                  <a:gd name="connsiteY18" fmla="*/ 315263 h 1332857"/>
                  <a:gd name="connsiteX19" fmla="*/ 1329689 w 1545226"/>
                  <a:gd name="connsiteY19" fmla="*/ 363517 h 1332857"/>
                  <a:gd name="connsiteX20" fmla="*/ 1387595 w 1545226"/>
                  <a:gd name="connsiteY20" fmla="*/ 350650 h 1332857"/>
                  <a:gd name="connsiteX21" fmla="*/ 1403680 w 1545226"/>
                  <a:gd name="connsiteY21" fmla="*/ 340999 h 1332857"/>
                  <a:gd name="connsiteX22" fmla="*/ 1451934 w 1545226"/>
                  <a:gd name="connsiteY22" fmla="*/ 334565 h 1332857"/>
                  <a:gd name="connsiteX23" fmla="*/ 1445908 w 1545226"/>
                  <a:gd name="connsiteY23" fmla="*/ 335369 h 1332857"/>
                  <a:gd name="connsiteX24" fmla="*/ 1464802 w 1545226"/>
                  <a:gd name="connsiteY24" fmla="*/ 365126 h 1332857"/>
                  <a:gd name="connsiteX25" fmla="*/ 1428611 w 1545226"/>
                  <a:gd name="connsiteY25" fmla="*/ 381211 h 1332857"/>
                  <a:gd name="connsiteX26" fmla="*/ 1412527 w 1545226"/>
                  <a:gd name="connsiteY26" fmla="*/ 481741 h 1332857"/>
                  <a:gd name="connsiteX27" fmla="*/ 1452738 w 1545226"/>
                  <a:gd name="connsiteY27" fmla="*/ 477720 h 1332857"/>
                  <a:gd name="connsiteX28" fmla="*/ 1452738 w 1545226"/>
                  <a:gd name="connsiteY28" fmla="*/ 509889 h 1332857"/>
                  <a:gd name="connsiteX29" fmla="*/ 1432632 w 1545226"/>
                  <a:gd name="connsiteY29" fmla="*/ 529996 h 1332857"/>
                  <a:gd name="connsiteX30" fmla="*/ 1476866 w 1545226"/>
                  <a:gd name="connsiteY30" fmla="*/ 542059 h 1332857"/>
                  <a:gd name="connsiteX31" fmla="*/ 1492951 w 1545226"/>
                  <a:gd name="connsiteY31" fmla="*/ 562165 h 1332857"/>
                  <a:gd name="connsiteX32" fmla="*/ 1472844 w 1545226"/>
                  <a:gd name="connsiteY32" fmla="*/ 582271 h 1332857"/>
                  <a:gd name="connsiteX33" fmla="*/ 1517077 w 1545226"/>
                  <a:gd name="connsiteY33" fmla="*/ 606398 h 1332857"/>
                  <a:gd name="connsiteX34" fmla="*/ 1545226 w 1545226"/>
                  <a:gd name="connsiteY34" fmla="*/ 650631 h 1332857"/>
                  <a:gd name="connsiteX35" fmla="*/ 1545226 w 1545226"/>
                  <a:gd name="connsiteY35" fmla="*/ 714970 h 1332857"/>
                  <a:gd name="connsiteX36" fmla="*/ 1509036 w 1545226"/>
                  <a:gd name="connsiteY36" fmla="*/ 723014 h 1332857"/>
                  <a:gd name="connsiteX37" fmla="*/ 1509036 w 1545226"/>
                  <a:gd name="connsiteY37" fmla="*/ 791374 h 1332857"/>
                  <a:gd name="connsiteX38" fmla="*/ 1492951 w 1545226"/>
                  <a:gd name="connsiteY38" fmla="*/ 795395 h 1332857"/>
                  <a:gd name="connsiteX39" fmla="*/ 1472844 w 1545226"/>
                  <a:gd name="connsiteY39" fmla="*/ 775289 h 1332857"/>
                  <a:gd name="connsiteX40" fmla="*/ 1452738 w 1545226"/>
                  <a:gd name="connsiteY40" fmla="*/ 775289 h 1332857"/>
                  <a:gd name="connsiteX41" fmla="*/ 1424590 w 1545226"/>
                  <a:gd name="connsiteY41" fmla="*/ 795395 h 1332857"/>
                  <a:gd name="connsiteX42" fmla="*/ 1384378 w 1545226"/>
                  <a:gd name="connsiteY42" fmla="*/ 799416 h 1332857"/>
                  <a:gd name="connsiteX43" fmla="*/ 1372314 w 1545226"/>
                  <a:gd name="connsiteY43" fmla="*/ 807459 h 1332857"/>
                  <a:gd name="connsiteX44" fmla="*/ 1324059 w 1545226"/>
                  <a:gd name="connsiteY44" fmla="*/ 815501 h 1332857"/>
                  <a:gd name="connsiteX45" fmla="*/ 1311996 w 1545226"/>
                  <a:gd name="connsiteY45" fmla="*/ 795395 h 1332857"/>
                  <a:gd name="connsiteX46" fmla="*/ 1267763 w 1545226"/>
                  <a:gd name="connsiteY46" fmla="*/ 811479 h 1332857"/>
                  <a:gd name="connsiteX47" fmla="*/ 1255699 w 1545226"/>
                  <a:gd name="connsiteY47" fmla="*/ 799416 h 1332857"/>
                  <a:gd name="connsiteX48" fmla="*/ 1231572 w 1545226"/>
                  <a:gd name="connsiteY48" fmla="*/ 823544 h 1332857"/>
                  <a:gd name="connsiteX49" fmla="*/ 1151147 w 1545226"/>
                  <a:gd name="connsiteY49" fmla="*/ 815501 h 1332857"/>
                  <a:gd name="connsiteX50" fmla="*/ 1131041 w 1545226"/>
                  <a:gd name="connsiteY50" fmla="*/ 871798 h 1332857"/>
                  <a:gd name="connsiteX51" fmla="*/ 1102893 w 1545226"/>
                  <a:gd name="connsiteY51" fmla="*/ 839628 h 1332857"/>
                  <a:gd name="connsiteX52" fmla="*/ 1054638 w 1545226"/>
                  <a:gd name="connsiteY52" fmla="*/ 835608 h 1332857"/>
                  <a:gd name="connsiteX53" fmla="*/ 962151 w 1545226"/>
                  <a:gd name="connsiteY53" fmla="*/ 799416 h 1332857"/>
                  <a:gd name="connsiteX54" fmla="*/ 905853 w 1545226"/>
                  <a:gd name="connsiteY54" fmla="*/ 827564 h 1332857"/>
                  <a:gd name="connsiteX55" fmla="*/ 901832 w 1545226"/>
                  <a:gd name="connsiteY55" fmla="*/ 863756 h 1332857"/>
                  <a:gd name="connsiteX56" fmla="*/ 893790 w 1545226"/>
                  <a:gd name="connsiteY56" fmla="*/ 916032 h 1332857"/>
                  <a:gd name="connsiteX57" fmla="*/ 853578 w 1545226"/>
                  <a:gd name="connsiteY57" fmla="*/ 972328 h 1332857"/>
                  <a:gd name="connsiteX58" fmla="*/ 847837 w 1545226"/>
                  <a:gd name="connsiteY58" fmla="*/ 1009645 h 1332857"/>
                  <a:gd name="connsiteX59" fmla="*/ 818191 w 1545226"/>
                  <a:gd name="connsiteY59" fmla="*/ 994043 h 1332857"/>
                  <a:gd name="connsiteX60" fmla="*/ 740984 w 1545226"/>
                  <a:gd name="connsiteY60" fmla="*/ 981175 h 1332857"/>
                  <a:gd name="connsiteX61" fmla="*/ 724899 w 1545226"/>
                  <a:gd name="connsiteY61" fmla="*/ 949005 h 1332857"/>
                  <a:gd name="connsiteX62" fmla="*/ 676644 w 1545226"/>
                  <a:gd name="connsiteY62" fmla="*/ 955439 h 1332857"/>
                  <a:gd name="connsiteX63" fmla="*/ 660560 w 1545226"/>
                  <a:gd name="connsiteY63" fmla="*/ 997260 h 1332857"/>
                  <a:gd name="connsiteX64" fmla="*/ 686295 w 1545226"/>
                  <a:gd name="connsiteY64" fmla="*/ 1026212 h 1332857"/>
                  <a:gd name="connsiteX65" fmla="*/ 702380 w 1545226"/>
                  <a:gd name="connsiteY65" fmla="*/ 1122721 h 1332857"/>
                  <a:gd name="connsiteX66" fmla="*/ 695946 w 1545226"/>
                  <a:gd name="connsiteY66" fmla="*/ 1174193 h 1332857"/>
                  <a:gd name="connsiteX67" fmla="*/ 621956 w 1545226"/>
                  <a:gd name="connsiteY67" fmla="*/ 1138806 h 1332857"/>
                  <a:gd name="connsiteX68" fmla="*/ 618739 w 1545226"/>
                  <a:gd name="connsiteY68" fmla="*/ 1222447 h 1332857"/>
                  <a:gd name="connsiteX69" fmla="*/ 589786 w 1545226"/>
                  <a:gd name="connsiteY69" fmla="*/ 1203145 h 1332857"/>
                  <a:gd name="connsiteX70" fmla="*/ 560834 w 1545226"/>
                  <a:gd name="connsiteY70" fmla="*/ 1228881 h 1332857"/>
                  <a:gd name="connsiteX71" fmla="*/ 515796 w 1545226"/>
                  <a:gd name="connsiteY71" fmla="*/ 1228881 h 1332857"/>
                  <a:gd name="connsiteX72" fmla="*/ 493277 w 1545226"/>
                  <a:gd name="connsiteY72" fmla="*/ 1286787 h 1332857"/>
                  <a:gd name="connsiteX73" fmla="*/ 451457 w 1545226"/>
                  <a:gd name="connsiteY73" fmla="*/ 1286787 h 1332857"/>
                  <a:gd name="connsiteX74" fmla="*/ 399985 w 1545226"/>
                  <a:gd name="connsiteY74" fmla="*/ 1238532 h 1332857"/>
                  <a:gd name="connsiteX75" fmla="*/ 369468 w 1545226"/>
                  <a:gd name="connsiteY75" fmla="*/ 1332857 h 1332857"/>
                  <a:gd name="connsiteX76" fmla="*/ 0 w 1545226"/>
                  <a:gd name="connsiteY76" fmla="*/ 1179373 h 1332857"/>
                  <a:gd name="connsiteX77" fmla="*/ 369468 w 1545226"/>
                  <a:gd name="connsiteY77" fmla="*/ 1077107 h 1332857"/>
                  <a:gd name="connsiteX78" fmla="*/ 390334 w 1545226"/>
                  <a:gd name="connsiteY78" fmla="*/ 1080901 h 1332857"/>
                  <a:gd name="connsiteX79" fmla="*/ 428938 w 1545226"/>
                  <a:gd name="connsiteY79" fmla="*/ 1058382 h 1332857"/>
                  <a:gd name="connsiteX80" fmla="*/ 448240 w 1545226"/>
                  <a:gd name="connsiteY80" fmla="*/ 1071250 h 1332857"/>
                  <a:gd name="connsiteX81" fmla="*/ 454674 w 1545226"/>
                  <a:gd name="connsiteY81" fmla="*/ 1058382 h 1332857"/>
                  <a:gd name="connsiteX82" fmla="*/ 451457 w 1545226"/>
                  <a:gd name="connsiteY82" fmla="*/ 1026212 h 1332857"/>
                  <a:gd name="connsiteX83" fmla="*/ 435372 w 1545226"/>
                  <a:gd name="connsiteY83" fmla="*/ 994043 h 1332857"/>
                  <a:gd name="connsiteX84" fmla="*/ 441806 w 1545226"/>
                  <a:gd name="connsiteY84" fmla="*/ 955439 h 1332857"/>
                  <a:gd name="connsiteX85" fmla="*/ 428938 w 1545226"/>
                  <a:gd name="connsiteY85" fmla="*/ 907185 h 1332857"/>
                  <a:gd name="connsiteX86" fmla="*/ 451457 w 1545226"/>
                  <a:gd name="connsiteY86" fmla="*/ 891100 h 1332857"/>
                  <a:gd name="connsiteX87" fmla="*/ 502928 w 1545226"/>
                  <a:gd name="connsiteY87" fmla="*/ 852496 h 1332857"/>
                  <a:gd name="connsiteX88" fmla="*/ 525447 w 1545226"/>
                  <a:gd name="connsiteY88" fmla="*/ 900751 h 1332857"/>
                  <a:gd name="connsiteX89" fmla="*/ 528664 w 1545226"/>
                  <a:gd name="connsiteY89" fmla="*/ 958656 h 1332857"/>
                  <a:gd name="connsiteX90" fmla="*/ 519013 w 1545226"/>
                  <a:gd name="connsiteY90" fmla="*/ 987609 h 1332857"/>
                  <a:gd name="connsiteX91" fmla="*/ 528664 w 1545226"/>
                  <a:gd name="connsiteY91" fmla="*/ 1006911 h 1332857"/>
                  <a:gd name="connsiteX92" fmla="*/ 551183 w 1545226"/>
                  <a:gd name="connsiteY92" fmla="*/ 1026212 h 1332857"/>
                  <a:gd name="connsiteX93" fmla="*/ 576918 w 1545226"/>
                  <a:gd name="connsiteY93" fmla="*/ 1016561 h 1332857"/>
                  <a:gd name="connsiteX94" fmla="*/ 593003 w 1545226"/>
                  <a:gd name="connsiteY94" fmla="*/ 955439 h 1332857"/>
                  <a:gd name="connsiteX95" fmla="*/ 599437 w 1545226"/>
                  <a:gd name="connsiteY95" fmla="*/ 926486 h 1332857"/>
                  <a:gd name="connsiteX96" fmla="*/ 605871 w 1545226"/>
                  <a:gd name="connsiteY96" fmla="*/ 881449 h 1332857"/>
                  <a:gd name="connsiteX97" fmla="*/ 612305 w 1545226"/>
                  <a:gd name="connsiteY97" fmla="*/ 836411 h 1332857"/>
                  <a:gd name="connsiteX98" fmla="*/ 570484 w 1545226"/>
                  <a:gd name="connsiteY98" fmla="*/ 768855 h 1332857"/>
                  <a:gd name="connsiteX99" fmla="*/ 473975 w 1545226"/>
                  <a:gd name="connsiteY99" fmla="*/ 656261 h 1332857"/>
                  <a:gd name="connsiteX100" fmla="*/ 480409 w 1545226"/>
                  <a:gd name="connsiteY100" fmla="*/ 579054 h 1332857"/>
                  <a:gd name="connsiteX101" fmla="*/ 428938 w 1545226"/>
                  <a:gd name="connsiteY101" fmla="*/ 521149 h 1332857"/>
                  <a:gd name="connsiteX102" fmla="*/ 425721 w 1545226"/>
                  <a:gd name="connsiteY102" fmla="*/ 472894 h 1332857"/>
                  <a:gd name="connsiteX103" fmla="*/ 502928 w 1545226"/>
                  <a:gd name="connsiteY103" fmla="*/ 424640 h 1332857"/>
                  <a:gd name="connsiteX104" fmla="*/ 525447 w 1545226"/>
                  <a:gd name="connsiteY104" fmla="*/ 305612 h 1332857"/>
                  <a:gd name="connsiteX105" fmla="*/ 538315 w 1545226"/>
                  <a:gd name="connsiteY105" fmla="*/ 279876 h 1332857"/>
                  <a:gd name="connsiteX106" fmla="*/ 609088 w 1545226"/>
                  <a:gd name="connsiteY106" fmla="*/ 231622 h 1332857"/>
                  <a:gd name="connsiteX107" fmla="*/ 605871 w 1545226"/>
                  <a:gd name="connsiteY107" fmla="*/ 205886 h 1332857"/>
                  <a:gd name="connsiteX108" fmla="*/ 657343 w 1545226"/>
                  <a:gd name="connsiteY108" fmla="*/ 119028 h 1332857"/>
                  <a:gd name="connsiteX109" fmla="*/ 638041 w 1545226"/>
                  <a:gd name="connsiteY109" fmla="*/ 77207 h 1332857"/>
                  <a:gd name="connsiteX110" fmla="*/ 721682 w 1545226"/>
                  <a:gd name="connsiteY110" fmla="*/ 64340 h 1332857"/>
                  <a:gd name="connsiteX111" fmla="*/ 805323 w 1545226"/>
                  <a:gd name="connsiteY111" fmla="*/ 0 h 1332857"/>
                  <a:gd name="connsiteX0" fmla="*/ 0 w 1545226"/>
                  <a:gd name="connsiteY0" fmla="*/ 1179373 h 1332857"/>
                  <a:gd name="connsiteX1" fmla="*/ 369468 w 1545226"/>
                  <a:gd name="connsiteY1" fmla="*/ 1077107 h 1332857"/>
                  <a:gd name="connsiteX2" fmla="*/ 390334 w 1545226"/>
                  <a:gd name="connsiteY2" fmla="*/ 1080901 h 1332857"/>
                  <a:gd name="connsiteX3" fmla="*/ 428938 w 1545226"/>
                  <a:gd name="connsiteY3" fmla="*/ 1058382 h 1332857"/>
                  <a:gd name="connsiteX4" fmla="*/ 448240 w 1545226"/>
                  <a:gd name="connsiteY4" fmla="*/ 1071250 h 1332857"/>
                  <a:gd name="connsiteX5" fmla="*/ 454674 w 1545226"/>
                  <a:gd name="connsiteY5" fmla="*/ 1058382 h 1332857"/>
                  <a:gd name="connsiteX6" fmla="*/ 451457 w 1545226"/>
                  <a:gd name="connsiteY6" fmla="*/ 1026212 h 1332857"/>
                  <a:gd name="connsiteX7" fmla="*/ 435372 w 1545226"/>
                  <a:gd name="connsiteY7" fmla="*/ 994043 h 1332857"/>
                  <a:gd name="connsiteX8" fmla="*/ 441806 w 1545226"/>
                  <a:gd name="connsiteY8" fmla="*/ 955439 h 1332857"/>
                  <a:gd name="connsiteX9" fmla="*/ 428938 w 1545226"/>
                  <a:gd name="connsiteY9" fmla="*/ 907185 h 1332857"/>
                  <a:gd name="connsiteX10" fmla="*/ 451457 w 1545226"/>
                  <a:gd name="connsiteY10" fmla="*/ 891100 h 1332857"/>
                  <a:gd name="connsiteX11" fmla="*/ 502928 w 1545226"/>
                  <a:gd name="connsiteY11" fmla="*/ 852496 h 1332857"/>
                  <a:gd name="connsiteX12" fmla="*/ 525447 w 1545226"/>
                  <a:gd name="connsiteY12" fmla="*/ 900751 h 1332857"/>
                  <a:gd name="connsiteX13" fmla="*/ 528664 w 1545226"/>
                  <a:gd name="connsiteY13" fmla="*/ 958656 h 1332857"/>
                  <a:gd name="connsiteX14" fmla="*/ 519013 w 1545226"/>
                  <a:gd name="connsiteY14" fmla="*/ 987609 h 1332857"/>
                  <a:gd name="connsiteX15" fmla="*/ 528664 w 1545226"/>
                  <a:gd name="connsiteY15" fmla="*/ 1006911 h 1332857"/>
                  <a:gd name="connsiteX16" fmla="*/ 551183 w 1545226"/>
                  <a:gd name="connsiteY16" fmla="*/ 1026212 h 1332857"/>
                  <a:gd name="connsiteX17" fmla="*/ 576918 w 1545226"/>
                  <a:gd name="connsiteY17" fmla="*/ 1016561 h 1332857"/>
                  <a:gd name="connsiteX18" fmla="*/ 593003 w 1545226"/>
                  <a:gd name="connsiteY18" fmla="*/ 955439 h 1332857"/>
                  <a:gd name="connsiteX19" fmla="*/ 599437 w 1545226"/>
                  <a:gd name="connsiteY19" fmla="*/ 926486 h 1332857"/>
                  <a:gd name="connsiteX20" fmla="*/ 605871 w 1545226"/>
                  <a:gd name="connsiteY20" fmla="*/ 881449 h 1332857"/>
                  <a:gd name="connsiteX21" fmla="*/ 612305 w 1545226"/>
                  <a:gd name="connsiteY21" fmla="*/ 836411 h 1332857"/>
                  <a:gd name="connsiteX22" fmla="*/ 570484 w 1545226"/>
                  <a:gd name="connsiteY22" fmla="*/ 768855 h 1332857"/>
                  <a:gd name="connsiteX23" fmla="*/ 473975 w 1545226"/>
                  <a:gd name="connsiteY23" fmla="*/ 656261 h 1332857"/>
                  <a:gd name="connsiteX24" fmla="*/ 480409 w 1545226"/>
                  <a:gd name="connsiteY24" fmla="*/ 579054 h 1332857"/>
                  <a:gd name="connsiteX25" fmla="*/ 428938 w 1545226"/>
                  <a:gd name="connsiteY25" fmla="*/ 521149 h 1332857"/>
                  <a:gd name="connsiteX26" fmla="*/ 425721 w 1545226"/>
                  <a:gd name="connsiteY26" fmla="*/ 472894 h 1332857"/>
                  <a:gd name="connsiteX27" fmla="*/ 502928 w 1545226"/>
                  <a:gd name="connsiteY27" fmla="*/ 424640 h 1332857"/>
                  <a:gd name="connsiteX28" fmla="*/ 525447 w 1545226"/>
                  <a:gd name="connsiteY28" fmla="*/ 305612 h 1332857"/>
                  <a:gd name="connsiteX29" fmla="*/ 538315 w 1545226"/>
                  <a:gd name="connsiteY29" fmla="*/ 279876 h 1332857"/>
                  <a:gd name="connsiteX30" fmla="*/ 609088 w 1545226"/>
                  <a:gd name="connsiteY30" fmla="*/ 231622 h 1332857"/>
                  <a:gd name="connsiteX31" fmla="*/ 605871 w 1545226"/>
                  <a:gd name="connsiteY31" fmla="*/ 205886 h 1332857"/>
                  <a:gd name="connsiteX32" fmla="*/ 657343 w 1545226"/>
                  <a:gd name="connsiteY32" fmla="*/ 119028 h 1332857"/>
                  <a:gd name="connsiteX33" fmla="*/ 638041 w 1545226"/>
                  <a:gd name="connsiteY33" fmla="*/ 77207 h 1332857"/>
                  <a:gd name="connsiteX34" fmla="*/ 721682 w 1545226"/>
                  <a:gd name="connsiteY34" fmla="*/ 64340 h 1332857"/>
                  <a:gd name="connsiteX35" fmla="*/ 805323 w 1545226"/>
                  <a:gd name="connsiteY35" fmla="*/ 0 h 1332857"/>
                  <a:gd name="connsiteX36" fmla="*/ 806898 w 1545226"/>
                  <a:gd name="connsiteY36" fmla="*/ 100 h 1332857"/>
                  <a:gd name="connsiteX37" fmla="*/ 837493 w 1545226"/>
                  <a:gd name="connsiteY37" fmla="*/ 41821 h 1332857"/>
                  <a:gd name="connsiteX38" fmla="*/ 860012 w 1545226"/>
                  <a:gd name="connsiteY38" fmla="*/ 61123 h 1332857"/>
                  <a:gd name="connsiteX39" fmla="*/ 898615 w 1545226"/>
                  <a:gd name="connsiteY39" fmla="*/ 99726 h 1332857"/>
                  <a:gd name="connsiteX40" fmla="*/ 914700 w 1545226"/>
                  <a:gd name="connsiteY40" fmla="*/ 151198 h 1332857"/>
                  <a:gd name="connsiteX41" fmla="*/ 921134 w 1545226"/>
                  <a:gd name="connsiteY41" fmla="*/ 180150 h 1332857"/>
                  <a:gd name="connsiteX42" fmla="*/ 930785 w 1545226"/>
                  <a:gd name="connsiteY42" fmla="*/ 209103 h 1332857"/>
                  <a:gd name="connsiteX43" fmla="*/ 1001558 w 1545226"/>
                  <a:gd name="connsiteY43" fmla="*/ 196235 h 1332857"/>
                  <a:gd name="connsiteX44" fmla="*/ 1017643 w 1545226"/>
                  <a:gd name="connsiteY44" fmla="*/ 225188 h 1332857"/>
                  <a:gd name="connsiteX45" fmla="*/ 1065898 w 1545226"/>
                  <a:gd name="connsiteY45" fmla="*/ 257358 h 1332857"/>
                  <a:gd name="connsiteX46" fmla="*/ 1098067 w 1545226"/>
                  <a:gd name="connsiteY46" fmla="*/ 221971 h 1332857"/>
                  <a:gd name="connsiteX47" fmla="*/ 1120586 w 1545226"/>
                  <a:gd name="connsiteY47" fmla="*/ 234839 h 1332857"/>
                  <a:gd name="connsiteX48" fmla="*/ 1155973 w 1545226"/>
                  <a:gd name="connsiteY48" fmla="*/ 244490 h 1332857"/>
                  <a:gd name="connsiteX49" fmla="*/ 1168841 w 1545226"/>
                  <a:gd name="connsiteY49" fmla="*/ 225188 h 1332857"/>
                  <a:gd name="connsiteX50" fmla="*/ 1197794 w 1545226"/>
                  <a:gd name="connsiteY50" fmla="*/ 225188 h 1332857"/>
                  <a:gd name="connsiteX51" fmla="*/ 1252482 w 1545226"/>
                  <a:gd name="connsiteY51" fmla="*/ 273442 h 1332857"/>
                  <a:gd name="connsiteX52" fmla="*/ 1275001 w 1545226"/>
                  <a:gd name="connsiteY52" fmla="*/ 305612 h 1332857"/>
                  <a:gd name="connsiteX53" fmla="*/ 1307170 w 1545226"/>
                  <a:gd name="connsiteY53" fmla="*/ 315263 h 1332857"/>
                  <a:gd name="connsiteX54" fmla="*/ 1329689 w 1545226"/>
                  <a:gd name="connsiteY54" fmla="*/ 363517 h 1332857"/>
                  <a:gd name="connsiteX55" fmla="*/ 1387595 w 1545226"/>
                  <a:gd name="connsiteY55" fmla="*/ 350650 h 1332857"/>
                  <a:gd name="connsiteX56" fmla="*/ 1403680 w 1545226"/>
                  <a:gd name="connsiteY56" fmla="*/ 340999 h 1332857"/>
                  <a:gd name="connsiteX57" fmla="*/ 1451934 w 1545226"/>
                  <a:gd name="connsiteY57" fmla="*/ 334565 h 1332857"/>
                  <a:gd name="connsiteX58" fmla="*/ 1445908 w 1545226"/>
                  <a:gd name="connsiteY58" fmla="*/ 335369 h 1332857"/>
                  <a:gd name="connsiteX59" fmla="*/ 1464802 w 1545226"/>
                  <a:gd name="connsiteY59" fmla="*/ 365126 h 1332857"/>
                  <a:gd name="connsiteX60" fmla="*/ 1428611 w 1545226"/>
                  <a:gd name="connsiteY60" fmla="*/ 381211 h 1332857"/>
                  <a:gd name="connsiteX61" fmla="*/ 1412527 w 1545226"/>
                  <a:gd name="connsiteY61" fmla="*/ 481741 h 1332857"/>
                  <a:gd name="connsiteX62" fmla="*/ 1452738 w 1545226"/>
                  <a:gd name="connsiteY62" fmla="*/ 477720 h 1332857"/>
                  <a:gd name="connsiteX63" fmla="*/ 1452738 w 1545226"/>
                  <a:gd name="connsiteY63" fmla="*/ 509889 h 1332857"/>
                  <a:gd name="connsiteX64" fmla="*/ 1432632 w 1545226"/>
                  <a:gd name="connsiteY64" fmla="*/ 529996 h 1332857"/>
                  <a:gd name="connsiteX65" fmla="*/ 1476866 w 1545226"/>
                  <a:gd name="connsiteY65" fmla="*/ 542059 h 1332857"/>
                  <a:gd name="connsiteX66" fmla="*/ 1492951 w 1545226"/>
                  <a:gd name="connsiteY66" fmla="*/ 562165 h 1332857"/>
                  <a:gd name="connsiteX67" fmla="*/ 1472844 w 1545226"/>
                  <a:gd name="connsiteY67" fmla="*/ 582271 h 1332857"/>
                  <a:gd name="connsiteX68" fmla="*/ 1517077 w 1545226"/>
                  <a:gd name="connsiteY68" fmla="*/ 606398 h 1332857"/>
                  <a:gd name="connsiteX69" fmla="*/ 1545226 w 1545226"/>
                  <a:gd name="connsiteY69" fmla="*/ 650631 h 1332857"/>
                  <a:gd name="connsiteX70" fmla="*/ 1545226 w 1545226"/>
                  <a:gd name="connsiteY70" fmla="*/ 714970 h 1332857"/>
                  <a:gd name="connsiteX71" fmla="*/ 1509036 w 1545226"/>
                  <a:gd name="connsiteY71" fmla="*/ 723014 h 1332857"/>
                  <a:gd name="connsiteX72" fmla="*/ 1509036 w 1545226"/>
                  <a:gd name="connsiteY72" fmla="*/ 791374 h 1332857"/>
                  <a:gd name="connsiteX73" fmla="*/ 1492951 w 1545226"/>
                  <a:gd name="connsiteY73" fmla="*/ 795395 h 1332857"/>
                  <a:gd name="connsiteX74" fmla="*/ 1472844 w 1545226"/>
                  <a:gd name="connsiteY74" fmla="*/ 775289 h 1332857"/>
                  <a:gd name="connsiteX75" fmla="*/ 1452738 w 1545226"/>
                  <a:gd name="connsiteY75" fmla="*/ 775289 h 1332857"/>
                  <a:gd name="connsiteX76" fmla="*/ 1424590 w 1545226"/>
                  <a:gd name="connsiteY76" fmla="*/ 795395 h 1332857"/>
                  <a:gd name="connsiteX77" fmla="*/ 1384378 w 1545226"/>
                  <a:gd name="connsiteY77" fmla="*/ 799416 h 1332857"/>
                  <a:gd name="connsiteX78" fmla="*/ 1372314 w 1545226"/>
                  <a:gd name="connsiteY78" fmla="*/ 807459 h 1332857"/>
                  <a:gd name="connsiteX79" fmla="*/ 1324059 w 1545226"/>
                  <a:gd name="connsiteY79" fmla="*/ 815501 h 1332857"/>
                  <a:gd name="connsiteX80" fmla="*/ 1311996 w 1545226"/>
                  <a:gd name="connsiteY80" fmla="*/ 795395 h 1332857"/>
                  <a:gd name="connsiteX81" fmla="*/ 1267763 w 1545226"/>
                  <a:gd name="connsiteY81" fmla="*/ 811479 h 1332857"/>
                  <a:gd name="connsiteX82" fmla="*/ 1255699 w 1545226"/>
                  <a:gd name="connsiteY82" fmla="*/ 799416 h 1332857"/>
                  <a:gd name="connsiteX83" fmla="*/ 1231572 w 1545226"/>
                  <a:gd name="connsiteY83" fmla="*/ 823544 h 1332857"/>
                  <a:gd name="connsiteX84" fmla="*/ 1151147 w 1545226"/>
                  <a:gd name="connsiteY84" fmla="*/ 815501 h 1332857"/>
                  <a:gd name="connsiteX85" fmla="*/ 1131041 w 1545226"/>
                  <a:gd name="connsiteY85" fmla="*/ 871798 h 1332857"/>
                  <a:gd name="connsiteX86" fmla="*/ 1102893 w 1545226"/>
                  <a:gd name="connsiteY86" fmla="*/ 839628 h 1332857"/>
                  <a:gd name="connsiteX87" fmla="*/ 1054638 w 1545226"/>
                  <a:gd name="connsiteY87" fmla="*/ 835608 h 1332857"/>
                  <a:gd name="connsiteX88" fmla="*/ 962151 w 1545226"/>
                  <a:gd name="connsiteY88" fmla="*/ 799416 h 1332857"/>
                  <a:gd name="connsiteX89" fmla="*/ 905853 w 1545226"/>
                  <a:gd name="connsiteY89" fmla="*/ 827564 h 1332857"/>
                  <a:gd name="connsiteX90" fmla="*/ 901832 w 1545226"/>
                  <a:gd name="connsiteY90" fmla="*/ 863756 h 1332857"/>
                  <a:gd name="connsiteX91" fmla="*/ 893790 w 1545226"/>
                  <a:gd name="connsiteY91" fmla="*/ 916032 h 1332857"/>
                  <a:gd name="connsiteX92" fmla="*/ 853578 w 1545226"/>
                  <a:gd name="connsiteY92" fmla="*/ 972328 h 1332857"/>
                  <a:gd name="connsiteX93" fmla="*/ 847837 w 1545226"/>
                  <a:gd name="connsiteY93" fmla="*/ 1009645 h 1332857"/>
                  <a:gd name="connsiteX94" fmla="*/ 818191 w 1545226"/>
                  <a:gd name="connsiteY94" fmla="*/ 994043 h 1332857"/>
                  <a:gd name="connsiteX95" fmla="*/ 740984 w 1545226"/>
                  <a:gd name="connsiteY95" fmla="*/ 981175 h 1332857"/>
                  <a:gd name="connsiteX96" fmla="*/ 724899 w 1545226"/>
                  <a:gd name="connsiteY96" fmla="*/ 949005 h 1332857"/>
                  <a:gd name="connsiteX97" fmla="*/ 676644 w 1545226"/>
                  <a:gd name="connsiteY97" fmla="*/ 955439 h 1332857"/>
                  <a:gd name="connsiteX98" fmla="*/ 660560 w 1545226"/>
                  <a:gd name="connsiteY98" fmla="*/ 997260 h 1332857"/>
                  <a:gd name="connsiteX99" fmla="*/ 686295 w 1545226"/>
                  <a:gd name="connsiteY99" fmla="*/ 1026212 h 1332857"/>
                  <a:gd name="connsiteX100" fmla="*/ 702380 w 1545226"/>
                  <a:gd name="connsiteY100" fmla="*/ 1122721 h 1332857"/>
                  <a:gd name="connsiteX101" fmla="*/ 695946 w 1545226"/>
                  <a:gd name="connsiteY101" fmla="*/ 1174193 h 1332857"/>
                  <a:gd name="connsiteX102" fmla="*/ 621956 w 1545226"/>
                  <a:gd name="connsiteY102" fmla="*/ 1138806 h 1332857"/>
                  <a:gd name="connsiteX103" fmla="*/ 618739 w 1545226"/>
                  <a:gd name="connsiteY103" fmla="*/ 1222447 h 1332857"/>
                  <a:gd name="connsiteX104" fmla="*/ 589786 w 1545226"/>
                  <a:gd name="connsiteY104" fmla="*/ 1203145 h 1332857"/>
                  <a:gd name="connsiteX105" fmla="*/ 560834 w 1545226"/>
                  <a:gd name="connsiteY105" fmla="*/ 1228881 h 1332857"/>
                  <a:gd name="connsiteX106" fmla="*/ 515796 w 1545226"/>
                  <a:gd name="connsiteY106" fmla="*/ 1228881 h 1332857"/>
                  <a:gd name="connsiteX107" fmla="*/ 493277 w 1545226"/>
                  <a:gd name="connsiteY107" fmla="*/ 1286787 h 1332857"/>
                  <a:gd name="connsiteX108" fmla="*/ 451457 w 1545226"/>
                  <a:gd name="connsiteY108" fmla="*/ 1286787 h 1332857"/>
                  <a:gd name="connsiteX109" fmla="*/ 399985 w 1545226"/>
                  <a:gd name="connsiteY109" fmla="*/ 1238532 h 1332857"/>
                  <a:gd name="connsiteX110" fmla="*/ 369468 w 1545226"/>
                  <a:gd name="connsiteY110" fmla="*/ 1332857 h 1332857"/>
                  <a:gd name="connsiteX111" fmla="*/ 91440 w 1545226"/>
                  <a:gd name="connsiteY111" fmla="*/ 1270813 h 1332857"/>
                  <a:gd name="connsiteX0" fmla="*/ 292006 w 1467764"/>
                  <a:gd name="connsiteY0" fmla="*/ 1077107 h 1332857"/>
                  <a:gd name="connsiteX1" fmla="*/ 312872 w 1467764"/>
                  <a:gd name="connsiteY1" fmla="*/ 1080901 h 1332857"/>
                  <a:gd name="connsiteX2" fmla="*/ 351476 w 1467764"/>
                  <a:gd name="connsiteY2" fmla="*/ 1058382 h 1332857"/>
                  <a:gd name="connsiteX3" fmla="*/ 370778 w 1467764"/>
                  <a:gd name="connsiteY3" fmla="*/ 1071250 h 1332857"/>
                  <a:gd name="connsiteX4" fmla="*/ 377212 w 1467764"/>
                  <a:gd name="connsiteY4" fmla="*/ 1058382 h 1332857"/>
                  <a:gd name="connsiteX5" fmla="*/ 373995 w 1467764"/>
                  <a:gd name="connsiteY5" fmla="*/ 1026212 h 1332857"/>
                  <a:gd name="connsiteX6" fmla="*/ 357910 w 1467764"/>
                  <a:gd name="connsiteY6" fmla="*/ 994043 h 1332857"/>
                  <a:gd name="connsiteX7" fmla="*/ 364344 w 1467764"/>
                  <a:gd name="connsiteY7" fmla="*/ 955439 h 1332857"/>
                  <a:gd name="connsiteX8" fmla="*/ 351476 w 1467764"/>
                  <a:gd name="connsiteY8" fmla="*/ 907185 h 1332857"/>
                  <a:gd name="connsiteX9" fmla="*/ 373995 w 1467764"/>
                  <a:gd name="connsiteY9" fmla="*/ 891100 h 1332857"/>
                  <a:gd name="connsiteX10" fmla="*/ 425466 w 1467764"/>
                  <a:gd name="connsiteY10" fmla="*/ 852496 h 1332857"/>
                  <a:gd name="connsiteX11" fmla="*/ 447985 w 1467764"/>
                  <a:gd name="connsiteY11" fmla="*/ 900751 h 1332857"/>
                  <a:gd name="connsiteX12" fmla="*/ 451202 w 1467764"/>
                  <a:gd name="connsiteY12" fmla="*/ 958656 h 1332857"/>
                  <a:gd name="connsiteX13" fmla="*/ 441551 w 1467764"/>
                  <a:gd name="connsiteY13" fmla="*/ 987609 h 1332857"/>
                  <a:gd name="connsiteX14" fmla="*/ 451202 w 1467764"/>
                  <a:gd name="connsiteY14" fmla="*/ 1006911 h 1332857"/>
                  <a:gd name="connsiteX15" fmla="*/ 473721 w 1467764"/>
                  <a:gd name="connsiteY15" fmla="*/ 1026212 h 1332857"/>
                  <a:gd name="connsiteX16" fmla="*/ 499456 w 1467764"/>
                  <a:gd name="connsiteY16" fmla="*/ 1016561 h 1332857"/>
                  <a:gd name="connsiteX17" fmla="*/ 515541 w 1467764"/>
                  <a:gd name="connsiteY17" fmla="*/ 955439 h 1332857"/>
                  <a:gd name="connsiteX18" fmla="*/ 521975 w 1467764"/>
                  <a:gd name="connsiteY18" fmla="*/ 926486 h 1332857"/>
                  <a:gd name="connsiteX19" fmla="*/ 528409 w 1467764"/>
                  <a:gd name="connsiteY19" fmla="*/ 881449 h 1332857"/>
                  <a:gd name="connsiteX20" fmla="*/ 534843 w 1467764"/>
                  <a:gd name="connsiteY20" fmla="*/ 836411 h 1332857"/>
                  <a:gd name="connsiteX21" fmla="*/ 493022 w 1467764"/>
                  <a:gd name="connsiteY21" fmla="*/ 768855 h 1332857"/>
                  <a:gd name="connsiteX22" fmla="*/ 396513 w 1467764"/>
                  <a:gd name="connsiteY22" fmla="*/ 656261 h 1332857"/>
                  <a:gd name="connsiteX23" fmla="*/ 402947 w 1467764"/>
                  <a:gd name="connsiteY23" fmla="*/ 579054 h 1332857"/>
                  <a:gd name="connsiteX24" fmla="*/ 351476 w 1467764"/>
                  <a:gd name="connsiteY24" fmla="*/ 521149 h 1332857"/>
                  <a:gd name="connsiteX25" fmla="*/ 348259 w 1467764"/>
                  <a:gd name="connsiteY25" fmla="*/ 472894 h 1332857"/>
                  <a:gd name="connsiteX26" fmla="*/ 425466 w 1467764"/>
                  <a:gd name="connsiteY26" fmla="*/ 424640 h 1332857"/>
                  <a:gd name="connsiteX27" fmla="*/ 447985 w 1467764"/>
                  <a:gd name="connsiteY27" fmla="*/ 305612 h 1332857"/>
                  <a:gd name="connsiteX28" fmla="*/ 460853 w 1467764"/>
                  <a:gd name="connsiteY28" fmla="*/ 279876 h 1332857"/>
                  <a:gd name="connsiteX29" fmla="*/ 531626 w 1467764"/>
                  <a:gd name="connsiteY29" fmla="*/ 231622 h 1332857"/>
                  <a:gd name="connsiteX30" fmla="*/ 528409 w 1467764"/>
                  <a:gd name="connsiteY30" fmla="*/ 205886 h 1332857"/>
                  <a:gd name="connsiteX31" fmla="*/ 579881 w 1467764"/>
                  <a:gd name="connsiteY31" fmla="*/ 119028 h 1332857"/>
                  <a:gd name="connsiteX32" fmla="*/ 560579 w 1467764"/>
                  <a:gd name="connsiteY32" fmla="*/ 77207 h 1332857"/>
                  <a:gd name="connsiteX33" fmla="*/ 644220 w 1467764"/>
                  <a:gd name="connsiteY33" fmla="*/ 64340 h 1332857"/>
                  <a:gd name="connsiteX34" fmla="*/ 727861 w 1467764"/>
                  <a:gd name="connsiteY34" fmla="*/ 0 h 1332857"/>
                  <a:gd name="connsiteX35" fmla="*/ 729436 w 1467764"/>
                  <a:gd name="connsiteY35" fmla="*/ 100 h 1332857"/>
                  <a:gd name="connsiteX36" fmla="*/ 760031 w 1467764"/>
                  <a:gd name="connsiteY36" fmla="*/ 41821 h 1332857"/>
                  <a:gd name="connsiteX37" fmla="*/ 782550 w 1467764"/>
                  <a:gd name="connsiteY37" fmla="*/ 61123 h 1332857"/>
                  <a:gd name="connsiteX38" fmla="*/ 821153 w 1467764"/>
                  <a:gd name="connsiteY38" fmla="*/ 99726 h 1332857"/>
                  <a:gd name="connsiteX39" fmla="*/ 837238 w 1467764"/>
                  <a:gd name="connsiteY39" fmla="*/ 151198 h 1332857"/>
                  <a:gd name="connsiteX40" fmla="*/ 843672 w 1467764"/>
                  <a:gd name="connsiteY40" fmla="*/ 180150 h 1332857"/>
                  <a:gd name="connsiteX41" fmla="*/ 853323 w 1467764"/>
                  <a:gd name="connsiteY41" fmla="*/ 209103 h 1332857"/>
                  <a:gd name="connsiteX42" fmla="*/ 924096 w 1467764"/>
                  <a:gd name="connsiteY42" fmla="*/ 196235 h 1332857"/>
                  <a:gd name="connsiteX43" fmla="*/ 940181 w 1467764"/>
                  <a:gd name="connsiteY43" fmla="*/ 225188 h 1332857"/>
                  <a:gd name="connsiteX44" fmla="*/ 988436 w 1467764"/>
                  <a:gd name="connsiteY44" fmla="*/ 257358 h 1332857"/>
                  <a:gd name="connsiteX45" fmla="*/ 1020605 w 1467764"/>
                  <a:gd name="connsiteY45" fmla="*/ 221971 h 1332857"/>
                  <a:gd name="connsiteX46" fmla="*/ 1043124 w 1467764"/>
                  <a:gd name="connsiteY46" fmla="*/ 234839 h 1332857"/>
                  <a:gd name="connsiteX47" fmla="*/ 1078511 w 1467764"/>
                  <a:gd name="connsiteY47" fmla="*/ 244490 h 1332857"/>
                  <a:gd name="connsiteX48" fmla="*/ 1091379 w 1467764"/>
                  <a:gd name="connsiteY48" fmla="*/ 225188 h 1332857"/>
                  <a:gd name="connsiteX49" fmla="*/ 1120332 w 1467764"/>
                  <a:gd name="connsiteY49" fmla="*/ 225188 h 1332857"/>
                  <a:gd name="connsiteX50" fmla="*/ 1175020 w 1467764"/>
                  <a:gd name="connsiteY50" fmla="*/ 273442 h 1332857"/>
                  <a:gd name="connsiteX51" fmla="*/ 1197539 w 1467764"/>
                  <a:gd name="connsiteY51" fmla="*/ 305612 h 1332857"/>
                  <a:gd name="connsiteX52" fmla="*/ 1229708 w 1467764"/>
                  <a:gd name="connsiteY52" fmla="*/ 315263 h 1332857"/>
                  <a:gd name="connsiteX53" fmla="*/ 1252227 w 1467764"/>
                  <a:gd name="connsiteY53" fmla="*/ 363517 h 1332857"/>
                  <a:gd name="connsiteX54" fmla="*/ 1310133 w 1467764"/>
                  <a:gd name="connsiteY54" fmla="*/ 350650 h 1332857"/>
                  <a:gd name="connsiteX55" fmla="*/ 1326218 w 1467764"/>
                  <a:gd name="connsiteY55" fmla="*/ 340999 h 1332857"/>
                  <a:gd name="connsiteX56" fmla="*/ 1374472 w 1467764"/>
                  <a:gd name="connsiteY56" fmla="*/ 334565 h 1332857"/>
                  <a:gd name="connsiteX57" fmla="*/ 1368446 w 1467764"/>
                  <a:gd name="connsiteY57" fmla="*/ 335369 h 1332857"/>
                  <a:gd name="connsiteX58" fmla="*/ 1387340 w 1467764"/>
                  <a:gd name="connsiteY58" fmla="*/ 365126 h 1332857"/>
                  <a:gd name="connsiteX59" fmla="*/ 1351149 w 1467764"/>
                  <a:gd name="connsiteY59" fmla="*/ 381211 h 1332857"/>
                  <a:gd name="connsiteX60" fmla="*/ 1335065 w 1467764"/>
                  <a:gd name="connsiteY60" fmla="*/ 481741 h 1332857"/>
                  <a:gd name="connsiteX61" fmla="*/ 1375276 w 1467764"/>
                  <a:gd name="connsiteY61" fmla="*/ 477720 h 1332857"/>
                  <a:gd name="connsiteX62" fmla="*/ 1375276 w 1467764"/>
                  <a:gd name="connsiteY62" fmla="*/ 509889 h 1332857"/>
                  <a:gd name="connsiteX63" fmla="*/ 1355170 w 1467764"/>
                  <a:gd name="connsiteY63" fmla="*/ 529996 h 1332857"/>
                  <a:gd name="connsiteX64" fmla="*/ 1399404 w 1467764"/>
                  <a:gd name="connsiteY64" fmla="*/ 542059 h 1332857"/>
                  <a:gd name="connsiteX65" fmla="*/ 1415489 w 1467764"/>
                  <a:gd name="connsiteY65" fmla="*/ 562165 h 1332857"/>
                  <a:gd name="connsiteX66" fmla="*/ 1395382 w 1467764"/>
                  <a:gd name="connsiteY66" fmla="*/ 582271 h 1332857"/>
                  <a:gd name="connsiteX67" fmla="*/ 1439615 w 1467764"/>
                  <a:gd name="connsiteY67" fmla="*/ 606398 h 1332857"/>
                  <a:gd name="connsiteX68" fmla="*/ 1467764 w 1467764"/>
                  <a:gd name="connsiteY68" fmla="*/ 650631 h 1332857"/>
                  <a:gd name="connsiteX69" fmla="*/ 1467764 w 1467764"/>
                  <a:gd name="connsiteY69" fmla="*/ 714970 h 1332857"/>
                  <a:gd name="connsiteX70" fmla="*/ 1431574 w 1467764"/>
                  <a:gd name="connsiteY70" fmla="*/ 723014 h 1332857"/>
                  <a:gd name="connsiteX71" fmla="*/ 1431574 w 1467764"/>
                  <a:gd name="connsiteY71" fmla="*/ 791374 h 1332857"/>
                  <a:gd name="connsiteX72" fmla="*/ 1415489 w 1467764"/>
                  <a:gd name="connsiteY72" fmla="*/ 795395 h 1332857"/>
                  <a:gd name="connsiteX73" fmla="*/ 1395382 w 1467764"/>
                  <a:gd name="connsiteY73" fmla="*/ 775289 h 1332857"/>
                  <a:gd name="connsiteX74" fmla="*/ 1375276 w 1467764"/>
                  <a:gd name="connsiteY74" fmla="*/ 775289 h 1332857"/>
                  <a:gd name="connsiteX75" fmla="*/ 1347128 w 1467764"/>
                  <a:gd name="connsiteY75" fmla="*/ 795395 h 1332857"/>
                  <a:gd name="connsiteX76" fmla="*/ 1306916 w 1467764"/>
                  <a:gd name="connsiteY76" fmla="*/ 799416 h 1332857"/>
                  <a:gd name="connsiteX77" fmla="*/ 1294852 w 1467764"/>
                  <a:gd name="connsiteY77" fmla="*/ 807459 h 1332857"/>
                  <a:gd name="connsiteX78" fmla="*/ 1246597 w 1467764"/>
                  <a:gd name="connsiteY78" fmla="*/ 815501 h 1332857"/>
                  <a:gd name="connsiteX79" fmla="*/ 1234534 w 1467764"/>
                  <a:gd name="connsiteY79" fmla="*/ 795395 h 1332857"/>
                  <a:gd name="connsiteX80" fmla="*/ 1190301 w 1467764"/>
                  <a:gd name="connsiteY80" fmla="*/ 811479 h 1332857"/>
                  <a:gd name="connsiteX81" fmla="*/ 1178237 w 1467764"/>
                  <a:gd name="connsiteY81" fmla="*/ 799416 h 1332857"/>
                  <a:gd name="connsiteX82" fmla="*/ 1154110 w 1467764"/>
                  <a:gd name="connsiteY82" fmla="*/ 823544 h 1332857"/>
                  <a:gd name="connsiteX83" fmla="*/ 1073685 w 1467764"/>
                  <a:gd name="connsiteY83" fmla="*/ 815501 h 1332857"/>
                  <a:gd name="connsiteX84" fmla="*/ 1053579 w 1467764"/>
                  <a:gd name="connsiteY84" fmla="*/ 871798 h 1332857"/>
                  <a:gd name="connsiteX85" fmla="*/ 1025431 w 1467764"/>
                  <a:gd name="connsiteY85" fmla="*/ 839628 h 1332857"/>
                  <a:gd name="connsiteX86" fmla="*/ 977176 w 1467764"/>
                  <a:gd name="connsiteY86" fmla="*/ 835608 h 1332857"/>
                  <a:gd name="connsiteX87" fmla="*/ 884689 w 1467764"/>
                  <a:gd name="connsiteY87" fmla="*/ 799416 h 1332857"/>
                  <a:gd name="connsiteX88" fmla="*/ 828391 w 1467764"/>
                  <a:gd name="connsiteY88" fmla="*/ 827564 h 1332857"/>
                  <a:gd name="connsiteX89" fmla="*/ 824370 w 1467764"/>
                  <a:gd name="connsiteY89" fmla="*/ 863756 h 1332857"/>
                  <a:gd name="connsiteX90" fmla="*/ 816328 w 1467764"/>
                  <a:gd name="connsiteY90" fmla="*/ 916032 h 1332857"/>
                  <a:gd name="connsiteX91" fmla="*/ 776116 w 1467764"/>
                  <a:gd name="connsiteY91" fmla="*/ 972328 h 1332857"/>
                  <a:gd name="connsiteX92" fmla="*/ 770375 w 1467764"/>
                  <a:gd name="connsiteY92" fmla="*/ 1009645 h 1332857"/>
                  <a:gd name="connsiteX93" fmla="*/ 740729 w 1467764"/>
                  <a:gd name="connsiteY93" fmla="*/ 994043 h 1332857"/>
                  <a:gd name="connsiteX94" fmla="*/ 663522 w 1467764"/>
                  <a:gd name="connsiteY94" fmla="*/ 981175 h 1332857"/>
                  <a:gd name="connsiteX95" fmla="*/ 647437 w 1467764"/>
                  <a:gd name="connsiteY95" fmla="*/ 949005 h 1332857"/>
                  <a:gd name="connsiteX96" fmla="*/ 599182 w 1467764"/>
                  <a:gd name="connsiteY96" fmla="*/ 955439 h 1332857"/>
                  <a:gd name="connsiteX97" fmla="*/ 583098 w 1467764"/>
                  <a:gd name="connsiteY97" fmla="*/ 997260 h 1332857"/>
                  <a:gd name="connsiteX98" fmla="*/ 608833 w 1467764"/>
                  <a:gd name="connsiteY98" fmla="*/ 1026212 h 1332857"/>
                  <a:gd name="connsiteX99" fmla="*/ 624918 w 1467764"/>
                  <a:gd name="connsiteY99" fmla="*/ 1122721 h 1332857"/>
                  <a:gd name="connsiteX100" fmla="*/ 618484 w 1467764"/>
                  <a:gd name="connsiteY100" fmla="*/ 1174193 h 1332857"/>
                  <a:gd name="connsiteX101" fmla="*/ 544494 w 1467764"/>
                  <a:gd name="connsiteY101" fmla="*/ 1138806 h 1332857"/>
                  <a:gd name="connsiteX102" fmla="*/ 541277 w 1467764"/>
                  <a:gd name="connsiteY102" fmla="*/ 1222447 h 1332857"/>
                  <a:gd name="connsiteX103" fmla="*/ 512324 w 1467764"/>
                  <a:gd name="connsiteY103" fmla="*/ 1203145 h 1332857"/>
                  <a:gd name="connsiteX104" fmla="*/ 483372 w 1467764"/>
                  <a:gd name="connsiteY104" fmla="*/ 1228881 h 1332857"/>
                  <a:gd name="connsiteX105" fmla="*/ 438334 w 1467764"/>
                  <a:gd name="connsiteY105" fmla="*/ 1228881 h 1332857"/>
                  <a:gd name="connsiteX106" fmla="*/ 415815 w 1467764"/>
                  <a:gd name="connsiteY106" fmla="*/ 1286787 h 1332857"/>
                  <a:gd name="connsiteX107" fmla="*/ 373995 w 1467764"/>
                  <a:gd name="connsiteY107" fmla="*/ 1286787 h 1332857"/>
                  <a:gd name="connsiteX108" fmla="*/ 322523 w 1467764"/>
                  <a:gd name="connsiteY108" fmla="*/ 1238532 h 1332857"/>
                  <a:gd name="connsiteX109" fmla="*/ 292006 w 1467764"/>
                  <a:gd name="connsiteY109" fmla="*/ 1332857 h 1332857"/>
                  <a:gd name="connsiteX110" fmla="*/ 13978 w 1467764"/>
                  <a:gd name="connsiteY110" fmla="*/ 1270813 h 1332857"/>
                  <a:gd name="connsiteX0" fmla="*/ 0 w 1175758"/>
                  <a:gd name="connsiteY0" fmla="*/ 1077107 h 1332857"/>
                  <a:gd name="connsiteX1" fmla="*/ 20866 w 1175758"/>
                  <a:gd name="connsiteY1" fmla="*/ 1080901 h 1332857"/>
                  <a:gd name="connsiteX2" fmla="*/ 59470 w 1175758"/>
                  <a:gd name="connsiteY2" fmla="*/ 1058382 h 1332857"/>
                  <a:gd name="connsiteX3" fmla="*/ 78772 w 1175758"/>
                  <a:gd name="connsiteY3" fmla="*/ 1071250 h 1332857"/>
                  <a:gd name="connsiteX4" fmla="*/ 85206 w 1175758"/>
                  <a:gd name="connsiteY4" fmla="*/ 1058382 h 1332857"/>
                  <a:gd name="connsiteX5" fmla="*/ 81989 w 1175758"/>
                  <a:gd name="connsiteY5" fmla="*/ 1026212 h 1332857"/>
                  <a:gd name="connsiteX6" fmla="*/ 65904 w 1175758"/>
                  <a:gd name="connsiteY6" fmla="*/ 994043 h 1332857"/>
                  <a:gd name="connsiteX7" fmla="*/ 72338 w 1175758"/>
                  <a:gd name="connsiteY7" fmla="*/ 955439 h 1332857"/>
                  <a:gd name="connsiteX8" fmla="*/ 59470 w 1175758"/>
                  <a:gd name="connsiteY8" fmla="*/ 907185 h 1332857"/>
                  <a:gd name="connsiteX9" fmla="*/ 81989 w 1175758"/>
                  <a:gd name="connsiteY9" fmla="*/ 891100 h 1332857"/>
                  <a:gd name="connsiteX10" fmla="*/ 133460 w 1175758"/>
                  <a:gd name="connsiteY10" fmla="*/ 852496 h 1332857"/>
                  <a:gd name="connsiteX11" fmla="*/ 155979 w 1175758"/>
                  <a:gd name="connsiteY11" fmla="*/ 900751 h 1332857"/>
                  <a:gd name="connsiteX12" fmla="*/ 159196 w 1175758"/>
                  <a:gd name="connsiteY12" fmla="*/ 958656 h 1332857"/>
                  <a:gd name="connsiteX13" fmla="*/ 149545 w 1175758"/>
                  <a:gd name="connsiteY13" fmla="*/ 987609 h 1332857"/>
                  <a:gd name="connsiteX14" fmla="*/ 159196 w 1175758"/>
                  <a:gd name="connsiteY14" fmla="*/ 1006911 h 1332857"/>
                  <a:gd name="connsiteX15" fmla="*/ 181715 w 1175758"/>
                  <a:gd name="connsiteY15" fmla="*/ 1026212 h 1332857"/>
                  <a:gd name="connsiteX16" fmla="*/ 207450 w 1175758"/>
                  <a:gd name="connsiteY16" fmla="*/ 1016561 h 1332857"/>
                  <a:gd name="connsiteX17" fmla="*/ 223535 w 1175758"/>
                  <a:gd name="connsiteY17" fmla="*/ 955439 h 1332857"/>
                  <a:gd name="connsiteX18" fmla="*/ 229969 w 1175758"/>
                  <a:gd name="connsiteY18" fmla="*/ 926486 h 1332857"/>
                  <a:gd name="connsiteX19" fmla="*/ 236403 w 1175758"/>
                  <a:gd name="connsiteY19" fmla="*/ 881449 h 1332857"/>
                  <a:gd name="connsiteX20" fmla="*/ 242837 w 1175758"/>
                  <a:gd name="connsiteY20" fmla="*/ 836411 h 1332857"/>
                  <a:gd name="connsiteX21" fmla="*/ 201016 w 1175758"/>
                  <a:gd name="connsiteY21" fmla="*/ 768855 h 1332857"/>
                  <a:gd name="connsiteX22" fmla="*/ 104507 w 1175758"/>
                  <a:gd name="connsiteY22" fmla="*/ 656261 h 1332857"/>
                  <a:gd name="connsiteX23" fmla="*/ 110941 w 1175758"/>
                  <a:gd name="connsiteY23" fmla="*/ 579054 h 1332857"/>
                  <a:gd name="connsiteX24" fmla="*/ 59470 w 1175758"/>
                  <a:gd name="connsiteY24" fmla="*/ 521149 h 1332857"/>
                  <a:gd name="connsiteX25" fmla="*/ 56253 w 1175758"/>
                  <a:gd name="connsiteY25" fmla="*/ 472894 h 1332857"/>
                  <a:gd name="connsiteX26" fmla="*/ 133460 w 1175758"/>
                  <a:gd name="connsiteY26" fmla="*/ 424640 h 1332857"/>
                  <a:gd name="connsiteX27" fmla="*/ 155979 w 1175758"/>
                  <a:gd name="connsiteY27" fmla="*/ 305612 h 1332857"/>
                  <a:gd name="connsiteX28" fmla="*/ 168847 w 1175758"/>
                  <a:gd name="connsiteY28" fmla="*/ 279876 h 1332857"/>
                  <a:gd name="connsiteX29" fmla="*/ 239620 w 1175758"/>
                  <a:gd name="connsiteY29" fmla="*/ 231622 h 1332857"/>
                  <a:gd name="connsiteX30" fmla="*/ 236403 w 1175758"/>
                  <a:gd name="connsiteY30" fmla="*/ 205886 h 1332857"/>
                  <a:gd name="connsiteX31" fmla="*/ 287875 w 1175758"/>
                  <a:gd name="connsiteY31" fmla="*/ 119028 h 1332857"/>
                  <a:gd name="connsiteX32" fmla="*/ 268573 w 1175758"/>
                  <a:gd name="connsiteY32" fmla="*/ 77207 h 1332857"/>
                  <a:gd name="connsiteX33" fmla="*/ 352214 w 1175758"/>
                  <a:gd name="connsiteY33" fmla="*/ 64340 h 1332857"/>
                  <a:gd name="connsiteX34" fmla="*/ 435855 w 1175758"/>
                  <a:gd name="connsiteY34" fmla="*/ 0 h 1332857"/>
                  <a:gd name="connsiteX35" fmla="*/ 437430 w 1175758"/>
                  <a:gd name="connsiteY35" fmla="*/ 100 h 1332857"/>
                  <a:gd name="connsiteX36" fmla="*/ 468025 w 1175758"/>
                  <a:gd name="connsiteY36" fmla="*/ 41821 h 1332857"/>
                  <a:gd name="connsiteX37" fmla="*/ 490544 w 1175758"/>
                  <a:gd name="connsiteY37" fmla="*/ 61123 h 1332857"/>
                  <a:gd name="connsiteX38" fmla="*/ 529147 w 1175758"/>
                  <a:gd name="connsiteY38" fmla="*/ 99726 h 1332857"/>
                  <a:gd name="connsiteX39" fmla="*/ 545232 w 1175758"/>
                  <a:gd name="connsiteY39" fmla="*/ 151198 h 1332857"/>
                  <a:gd name="connsiteX40" fmla="*/ 551666 w 1175758"/>
                  <a:gd name="connsiteY40" fmla="*/ 180150 h 1332857"/>
                  <a:gd name="connsiteX41" fmla="*/ 561317 w 1175758"/>
                  <a:gd name="connsiteY41" fmla="*/ 209103 h 1332857"/>
                  <a:gd name="connsiteX42" fmla="*/ 632090 w 1175758"/>
                  <a:gd name="connsiteY42" fmla="*/ 196235 h 1332857"/>
                  <a:gd name="connsiteX43" fmla="*/ 648175 w 1175758"/>
                  <a:gd name="connsiteY43" fmla="*/ 225188 h 1332857"/>
                  <a:gd name="connsiteX44" fmla="*/ 696430 w 1175758"/>
                  <a:gd name="connsiteY44" fmla="*/ 257358 h 1332857"/>
                  <a:gd name="connsiteX45" fmla="*/ 728599 w 1175758"/>
                  <a:gd name="connsiteY45" fmla="*/ 221971 h 1332857"/>
                  <a:gd name="connsiteX46" fmla="*/ 751118 w 1175758"/>
                  <a:gd name="connsiteY46" fmla="*/ 234839 h 1332857"/>
                  <a:gd name="connsiteX47" fmla="*/ 786505 w 1175758"/>
                  <a:gd name="connsiteY47" fmla="*/ 244490 h 1332857"/>
                  <a:gd name="connsiteX48" fmla="*/ 799373 w 1175758"/>
                  <a:gd name="connsiteY48" fmla="*/ 225188 h 1332857"/>
                  <a:gd name="connsiteX49" fmla="*/ 828326 w 1175758"/>
                  <a:gd name="connsiteY49" fmla="*/ 225188 h 1332857"/>
                  <a:gd name="connsiteX50" fmla="*/ 883014 w 1175758"/>
                  <a:gd name="connsiteY50" fmla="*/ 273442 h 1332857"/>
                  <a:gd name="connsiteX51" fmla="*/ 905533 w 1175758"/>
                  <a:gd name="connsiteY51" fmla="*/ 305612 h 1332857"/>
                  <a:gd name="connsiteX52" fmla="*/ 937702 w 1175758"/>
                  <a:gd name="connsiteY52" fmla="*/ 315263 h 1332857"/>
                  <a:gd name="connsiteX53" fmla="*/ 960221 w 1175758"/>
                  <a:gd name="connsiteY53" fmla="*/ 363517 h 1332857"/>
                  <a:gd name="connsiteX54" fmla="*/ 1018127 w 1175758"/>
                  <a:gd name="connsiteY54" fmla="*/ 350650 h 1332857"/>
                  <a:gd name="connsiteX55" fmla="*/ 1034212 w 1175758"/>
                  <a:gd name="connsiteY55" fmla="*/ 340999 h 1332857"/>
                  <a:gd name="connsiteX56" fmla="*/ 1082466 w 1175758"/>
                  <a:gd name="connsiteY56" fmla="*/ 334565 h 1332857"/>
                  <a:gd name="connsiteX57" fmla="*/ 1076440 w 1175758"/>
                  <a:gd name="connsiteY57" fmla="*/ 335369 h 1332857"/>
                  <a:gd name="connsiteX58" fmla="*/ 1095334 w 1175758"/>
                  <a:gd name="connsiteY58" fmla="*/ 365126 h 1332857"/>
                  <a:gd name="connsiteX59" fmla="*/ 1059143 w 1175758"/>
                  <a:gd name="connsiteY59" fmla="*/ 381211 h 1332857"/>
                  <a:gd name="connsiteX60" fmla="*/ 1043059 w 1175758"/>
                  <a:gd name="connsiteY60" fmla="*/ 481741 h 1332857"/>
                  <a:gd name="connsiteX61" fmla="*/ 1083270 w 1175758"/>
                  <a:gd name="connsiteY61" fmla="*/ 477720 h 1332857"/>
                  <a:gd name="connsiteX62" fmla="*/ 1083270 w 1175758"/>
                  <a:gd name="connsiteY62" fmla="*/ 509889 h 1332857"/>
                  <a:gd name="connsiteX63" fmla="*/ 1063164 w 1175758"/>
                  <a:gd name="connsiteY63" fmla="*/ 529996 h 1332857"/>
                  <a:gd name="connsiteX64" fmla="*/ 1107398 w 1175758"/>
                  <a:gd name="connsiteY64" fmla="*/ 542059 h 1332857"/>
                  <a:gd name="connsiteX65" fmla="*/ 1123483 w 1175758"/>
                  <a:gd name="connsiteY65" fmla="*/ 562165 h 1332857"/>
                  <a:gd name="connsiteX66" fmla="*/ 1103376 w 1175758"/>
                  <a:gd name="connsiteY66" fmla="*/ 582271 h 1332857"/>
                  <a:gd name="connsiteX67" fmla="*/ 1147609 w 1175758"/>
                  <a:gd name="connsiteY67" fmla="*/ 606398 h 1332857"/>
                  <a:gd name="connsiteX68" fmla="*/ 1175758 w 1175758"/>
                  <a:gd name="connsiteY68" fmla="*/ 650631 h 1332857"/>
                  <a:gd name="connsiteX69" fmla="*/ 1175758 w 1175758"/>
                  <a:gd name="connsiteY69" fmla="*/ 714970 h 1332857"/>
                  <a:gd name="connsiteX70" fmla="*/ 1139568 w 1175758"/>
                  <a:gd name="connsiteY70" fmla="*/ 723014 h 1332857"/>
                  <a:gd name="connsiteX71" fmla="*/ 1139568 w 1175758"/>
                  <a:gd name="connsiteY71" fmla="*/ 791374 h 1332857"/>
                  <a:gd name="connsiteX72" fmla="*/ 1123483 w 1175758"/>
                  <a:gd name="connsiteY72" fmla="*/ 795395 h 1332857"/>
                  <a:gd name="connsiteX73" fmla="*/ 1103376 w 1175758"/>
                  <a:gd name="connsiteY73" fmla="*/ 775289 h 1332857"/>
                  <a:gd name="connsiteX74" fmla="*/ 1083270 w 1175758"/>
                  <a:gd name="connsiteY74" fmla="*/ 775289 h 1332857"/>
                  <a:gd name="connsiteX75" fmla="*/ 1055122 w 1175758"/>
                  <a:gd name="connsiteY75" fmla="*/ 795395 h 1332857"/>
                  <a:gd name="connsiteX76" fmla="*/ 1014910 w 1175758"/>
                  <a:gd name="connsiteY76" fmla="*/ 799416 h 1332857"/>
                  <a:gd name="connsiteX77" fmla="*/ 1002846 w 1175758"/>
                  <a:gd name="connsiteY77" fmla="*/ 807459 h 1332857"/>
                  <a:gd name="connsiteX78" fmla="*/ 954591 w 1175758"/>
                  <a:gd name="connsiteY78" fmla="*/ 815501 h 1332857"/>
                  <a:gd name="connsiteX79" fmla="*/ 942528 w 1175758"/>
                  <a:gd name="connsiteY79" fmla="*/ 795395 h 1332857"/>
                  <a:gd name="connsiteX80" fmla="*/ 898295 w 1175758"/>
                  <a:gd name="connsiteY80" fmla="*/ 811479 h 1332857"/>
                  <a:gd name="connsiteX81" fmla="*/ 886231 w 1175758"/>
                  <a:gd name="connsiteY81" fmla="*/ 799416 h 1332857"/>
                  <a:gd name="connsiteX82" fmla="*/ 862104 w 1175758"/>
                  <a:gd name="connsiteY82" fmla="*/ 823544 h 1332857"/>
                  <a:gd name="connsiteX83" fmla="*/ 781679 w 1175758"/>
                  <a:gd name="connsiteY83" fmla="*/ 815501 h 1332857"/>
                  <a:gd name="connsiteX84" fmla="*/ 761573 w 1175758"/>
                  <a:gd name="connsiteY84" fmla="*/ 871798 h 1332857"/>
                  <a:gd name="connsiteX85" fmla="*/ 733425 w 1175758"/>
                  <a:gd name="connsiteY85" fmla="*/ 839628 h 1332857"/>
                  <a:gd name="connsiteX86" fmla="*/ 685170 w 1175758"/>
                  <a:gd name="connsiteY86" fmla="*/ 835608 h 1332857"/>
                  <a:gd name="connsiteX87" fmla="*/ 592683 w 1175758"/>
                  <a:gd name="connsiteY87" fmla="*/ 799416 h 1332857"/>
                  <a:gd name="connsiteX88" fmla="*/ 536385 w 1175758"/>
                  <a:gd name="connsiteY88" fmla="*/ 827564 h 1332857"/>
                  <a:gd name="connsiteX89" fmla="*/ 532364 w 1175758"/>
                  <a:gd name="connsiteY89" fmla="*/ 863756 h 1332857"/>
                  <a:gd name="connsiteX90" fmla="*/ 524322 w 1175758"/>
                  <a:gd name="connsiteY90" fmla="*/ 916032 h 1332857"/>
                  <a:gd name="connsiteX91" fmla="*/ 484110 w 1175758"/>
                  <a:gd name="connsiteY91" fmla="*/ 972328 h 1332857"/>
                  <a:gd name="connsiteX92" fmla="*/ 478369 w 1175758"/>
                  <a:gd name="connsiteY92" fmla="*/ 1009645 h 1332857"/>
                  <a:gd name="connsiteX93" fmla="*/ 448723 w 1175758"/>
                  <a:gd name="connsiteY93" fmla="*/ 994043 h 1332857"/>
                  <a:gd name="connsiteX94" fmla="*/ 371516 w 1175758"/>
                  <a:gd name="connsiteY94" fmla="*/ 981175 h 1332857"/>
                  <a:gd name="connsiteX95" fmla="*/ 355431 w 1175758"/>
                  <a:gd name="connsiteY95" fmla="*/ 949005 h 1332857"/>
                  <a:gd name="connsiteX96" fmla="*/ 307176 w 1175758"/>
                  <a:gd name="connsiteY96" fmla="*/ 955439 h 1332857"/>
                  <a:gd name="connsiteX97" fmla="*/ 291092 w 1175758"/>
                  <a:gd name="connsiteY97" fmla="*/ 997260 h 1332857"/>
                  <a:gd name="connsiteX98" fmla="*/ 316827 w 1175758"/>
                  <a:gd name="connsiteY98" fmla="*/ 1026212 h 1332857"/>
                  <a:gd name="connsiteX99" fmla="*/ 332912 w 1175758"/>
                  <a:gd name="connsiteY99" fmla="*/ 1122721 h 1332857"/>
                  <a:gd name="connsiteX100" fmla="*/ 326478 w 1175758"/>
                  <a:gd name="connsiteY100" fmla="*/ 1174193 h 1332857"/>
                  <a:gd name="connsiteX101" fmla="*/ 252488 w 1175758"/>
                  <a:gd name="connsiteY101" fmla="*/ 1138806 h 1332857"/>
                  <a:gd name="connsiteX102" fmla="*/ 249271 w 1175758"/>
                  <a:gd name="connsiteY102" fmla="*/ 1222447 h 1332857"/>
                  <a:gd name="connsiteX103" fmla="*/ 220318 w 1175758"/>
                  <a:gd name="connsiteY103" fmla="*/ 1203145 h 1332857"/>
                  <a:gd name="connsiteX104" fmla="*/ 191366 w 1175758"/>
                  <a:gd name="connsiteY104" fmla="*/ 1228881 h 1332857"/>
                  <a:gd name="connsiteX105" fmla="*/ 146328 w 1175758"/>
                  <a:gd name="connsiteY105" fmla="*/ 1228881 h 1332857"/>
                  <a:gd name="connsiteX106" fmla="*/ 123809 w 1175758"/>
                  <a:gd name="connsiteY106" fmla="*/ 1286787 h 1332857"/>
                  <a:gd name="connsiteX107" fmla="*/ 81989 w 1175758"/>
                  <a:gd name="connsiteY107" fmla="*/ 1286787 h 1332857"/>
                  <a:gd name="connsiteX108" fmla="*/ 30517 w 1175758"/>
                  <a:gd name="connsiteY108" fmla="*/ 1238532 h 1332857"/>
                  <a:gd name="connsiteX109" fmla="*/ 0 w 1175758"/>
                  <a:gd name="connsiteY109" fmla="*/ 1332857 h 1332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175758" h="1332857">
                    <a:moveTo>
                      <a:pt x="0" y="1077107"/>
                    </a:moveTo>
                    <a:lnTo>
                      <a:pt x="20866" y="1080901"/>
                    </a:lnTo>
                    <a:lnTo>
                      <a:pt x="59470" y="1058382"/>
                    </a:lnTo>
                    <a:lnTo>
                      <a:pt x="78772" y="1071250"/>
                    </a:lnTo>
                    <a:lnTo>
                      <a:pt x="85206" y="1058382"/>
                    </a:lnTo>
                    <a:lnTo>
                      <a:pt x="81989" y="1026212"/>
                    </a:lnTo>
                    <a:lnTo>
                      <a:pt x="65904" y="994043"/>
                    </a:lnTo>
                    <a:lnTo>
                      <a:pt x="72338" y="955439"/>
                    </a:lnTo>
                    <a:lnTo>
                      <a:pt x="59470" y="907185"/>
                    </a:lnTo>
                    <a:lnTo>
                      <a:pt x="81989" y="891100"/>
                    </a:lnTo>
                    <a:lnTo>
                      <a:pt x="133460" y="852496"/>
                    </a:lnTo>
                    <a:lnTo>
                      <a:pt x="155979" y="900751"/>
                    </a:lnTo>
                    <a:lnTo>
                      <a:pt x="159196" y="958656"/>
                    </a:lnTo>
                    <a:lnTo>
                      <a:pt x="149545" y="987609"/>
                    </a:lnTo>
                    <a:lnTo>
                      <a:pt x="159196" y="1006911"/>
                    </a:lnTo>
                    <a:lnTo>
                      <a:pt x="181715" y="1026212"/>
                    </a:lnTo>
                    <a:lnTo>
                      <a:pt x="207450" y="1016561"/>
                    </a:lnTo>
                    <a:lnTo>
                      <a:pt x="223535" y="955439"/>
                    </a:lnTo>
                    <a:lnTo>
                      <a:pt x="229969" y="926486"/>
                    </a:lnTo>
                    <a:lnTo>
                      <a:pt x="236403" y="881449"/>
                    </a:lnTo>
                    <a:lnTo>
                      <a:pt x="242837" y="836411"/>
                    </a:lnTo>
                    <a:lnTo>
                      <a:pt x="201016" y="768855"/>
                    </a:lnTo>
                    <a:lnTo>
                      <a:pt x="104507" y="656261"/>
                    </a:lnTo>
                    <a:lnTo>
                      <a:pt x="110941" y="579054"/>
                    </a:lnTo>
                    <a:lnTo>
                      <a:pt x="59470" y="521149"/>
                    </a:lnTo>
                    <a:lnTo>
                      <a:pt x="56253" y="472894"/>
                    </a:lnTo>
                    <a:lnTo>
                      <a:pt x="133460" y="424640"/>
                    </a:lnTo>
                    <a:lnTo>
                      <a:pt x="155979" y="305612"/>
                    </a:lnTo>
                    <a:lnTo>
                      <a:pt x="168847" y="279876"/>
                    </a:lnTo>
                    <a:lnTo>
                      <a:pt x="239620" y="231622"/>
                    </a:lnTo>
                    <a:lnTo>
                      <a:pt x="236403" y="205886"/>
                    </a:lnTo>
                    <a:lnTo>
                      <a:pt x="287875" y="119028"/>
                    </a:lnTo>
                    <a:lnTo>
                      <a:pt x="268573" y="77207"/>
                    </a:lnTo>
                    <a:lnTo>
                      <a:pt x="352214" y="64340"/>
                    </a:lnTo>
                    <a:lnTo>
                      <a:pt x="435855" y="0"/>
                    </a:lnTo>
                    <a:lnTo>
                      <a:pt x="437430" y="100"/>
                    </a:lnTo>
                    <a:lnTo>
                      <a:pt x="468025" y="41821"/>
                    </a:lnTo>
                    <a:lnTo>
                      <a:pt x="490544" y="61123"/>
                    </a:lnTo>
                    <a:lnTo>
                      <a:pt x="529147" y="99726"/>
                    </a:lnTo>
                    <a:lnTo>
                      <a:pt x="545232" y="151198"/>
                    </a:lnTo>
                    <a:lnTo>
                      <a:pt x="551666" y="180150"/>
                    </a:lnTo>
                    <a:lnTo>
                      <a:pt x="561317" y="209103"/>
                    </a:lnTo>
                    <a:lnTo>
                      <a:pt x="632090" y="196235"/>
                    </a:lnTo>
                    <a:lnTo>
                      <a:pt x="648175" y="225188"/>
                    </a:lnTo>
                    <a:lnTo>
                      <a:pt x="696430" y="257358"/>
                    </a:lnTo>
                    <a:lnTo>
                      <a:pt x="728599" y="221971"/>
                    </a:lnTo>
                    <a:lnTo>
                      <a:pt x="751118" y="234839"/>
                    </a:lnTo>
                    <a:lnTo>
                      <a:pt x="786505" y="244490"/>
                    </a:lnTo>
                    <a:lnTo>
                      <a:pt x="799373" y="225188"/>
                    </a:lnTo>
                    <a:lnTo>
                      <a:pt x="828326" y="225188"/>
                    </a:lnTo>
                    <a:lnTo>
                      <a:pt x="883014" y="273442"/>
                    </a:lnTo>
                    <a:lnTo>
                      <a:pt x="905533" y="305612"/>
                    </a:lnTo>
                    <a:lnTo>
                      <a:pt x="937702" y="315263"/>
                    </a:lnTo>
                    <a:lnTo>
                      <a:pt x="960221" y="363517"/>
                    </a:lnTo>
                    <a:lnTo>
                      <a:pt x="1018127" y="350650"/>
                    </a:lnTo>
                    <a:lnTo>
                      <a:pt x="1034212" y="340999"/>
                    </a:lnTo>
                    <a:lnTo>
                      <a:pt x="1082466" y="334565"/>
                    </a:lnTo>
                    <a:lnTo>
                      <a:pt x="1076440" y="335369"/>
                    </a:lnTo>
                    <a:lnTo>
                      <a:pt x="1095334" y="365126"/>
                    </a:lnTo>
                    <a:lnTo>
                      <a:pt x="1059143" y="381211"/>
                    </a:lnTo>
                    <a:lnTo>
                      <a:pt x="1043059" y="481741"/>
                    </a:lnTo>
                    <a:lnTo>
                      <a:pt x="1083270" y="477720"/>
                    </a:lnTo>
                    <a:lnTo>
                      <a:pt x="1083270" y="509889"/>
                    </a:lnTo>
                    <a:lnTo>
                      <a:pt x="1063164" y="529996"/>
                    </a:lnTo>
                    <a:lnTo>
                      <a:pt x="1107398" y="542059"/>
                    </a:lnTo>
                    <a:lnTo>
                      <a:pt x="1123483" y="562165"/>
                    </a:lnTo>
                    <a:lnTo>
                      <a:pt x="1103376" y="582271"/>
                    </a:lnTo>
                    <a:lnTo>
                      <a:pt x="1147609" y="606398"/>
                    </a:lnTo>
                    <a:lnTo>
                      <a:pt x="1175758" y="650631"/>
                    </a:lnTo>
                    <a:lnTo>
                      <a:pt x="1175758" y="714970"/>
                    </a:lnTo>
                    <a:lnTo>
                      <a:pt x="1139568" y="723014"/>
                    </a:lnTo>
                    <a:lnTo>
                      <a:pt x="1139568" y="791374"/>
                    </a:lnTo>
                    <a:lnTo>
                      <a:pt x="1123483" y="795395"/>
                    </a:lnTo>
                    <a:lnTo>
                      <a:pt x="1103376" y="775289"/>
                    </a:lnTo>
                    <a:lnTo>
                      <a:pt x="1083270" y="775289"/>
                    </a:lnTo>
                    <a:lnTo>
                      <a:pt x="1055122" y="795395"/>
                    </a:lnTo>
                    <a:lnTo>
                      <a:pt x="1014910" y="799416"/>
                    </a:lnTo>
                    <a:lnTo>
                      <a:pt x="1002846" y="807459"/>
                    </a:lnTo>
                    <a:lnTo>
                      <a:pt x="954591" y="815501"/>
                    </a:lnTo>
                    <a:lnTo>
                      <a:pt x="942528" y="795395"/>
                    </a:lnTo>
                    <a:lnTo>
                      <a:pt x="898295" y="811479"/>
                    </a:lnTo>
                    <a:lnTo>
                      <a:pt x="886231" y="799416"/>
                    </a:lnTo>
                    <a:lnTo>
                      <a:pt x="862104" y="823544"/>
                    </a:lnTo>
                    <a:lnTo>
                      <a:pt x="781679" y="815501"/>
                    </a:lnTo>
                    <a:lnTo>
                      <a:pt x="761573" y="871798"/>
                    </a:lnTo>
                    <a:lnTo>
                      <a:pt x="733425" y="839628"/>
                    </a:lnTo>
                    <a:lnTo>
                      <a:pt x="685170" y="835608"/>
                    </a:lnTo>
                    <a:lnTo>
                      <a:pt x="592683" y="799416"/>
                    </a:lnTo>
                    <a:lnTo>
                      <a:pt x="536385" y="827564"/>
                    </a:lnTo>
                    <a:lnTo>
                      <a:pt x="532364" y="863756"/>
                    </a:lnTo>
                    <a:lnTo>
                      <a:pt x="524322" y="916032"/>
                    </a:lnTo>
                    <a:lnTo>
                      <a:pt x="484110" y="972328"/>
                    </a:lnTo>
                    <a:lnTo>
                      <a:pt x="478369" y="1009645"/>
                    </a:lnTo>
                    <a:lnTo>
                      <a:pt x="448723" y="994043"/>
                    </a:lnTo>
                    <a:lnTo>
                      <a:pt x="371516" y="981175"/>
                    </a:lnTo>
                    <a:lnTo>
                      <a:pt x="355431" y="949005"/>
                    </a:lnTo>
                    <a:lnTo>
                      <a:pt x="307176" y="955439"/>
                    </a:lnTo>
                    <a:lnTo>
                      <a:pt x="291092" y="997260"/>
                    </a:lnTo>
                    <a:lnTo>
                      <a:pt x="316827" y="1026212"/>
                    </a:lnTo>
                    <a:lnTo>
                      <a:pt x="332912" y="1122721"/>
                    </a:lnTo>
                    <a:lnTo>
                      <a:pt x="326478" y="1174193"/>
                    </a:lnTo>
                    <a:lnTo>
                      <a:pt x="252488" y="1138806"/>
                    </a:lnTo>
                    <a:lnTo>
                      <a:pt x="249271" y="1222447"/>
                    </a:lnTo>
                    <a:lnTo>
                      <a:pt x="220318" y="1203145"/>
                    </a:lnTo>
                    <a:lnTo>
                      <a:pt x="191366" y="1228881"/>
                    </a:lnTo>
                    <a:lnTo>
                      <a:pt x="146328" y="1228881"/>
                    </a:lnTo>
                    <a:lnTo>
                      <a:pt x="123809" y="1286787"/>
                    </a:lnTo>
                    <a:lnTo>
                      <a:pt x="81989" y="1286787"/>
                    </a:lnTo>
                    <a:lnTo>
                      <a:pt x="30517" y="1238532"/>
                    </a:lnTo>
                    <a:lnTo>
                      <a:pt x="0" y="1332857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C88F3804-4161-64D8-4FA9-9EADFC39593C}"/>
                  </a:ext>
                </a:extLst>
              </p:cNvPr>
              <p:cNvSpPr/>
              <p:nvPr/>
            </p:nvSpPr>
            <p:spPr>
              <a:xfrm>
                <a:off x="1638851" y="5725396"/>
                <a:ext cx="1507139" cy="719425"/>
              </a:xfrm>
              <a:custGeom>
                <a:avLst/>
                <a:gdLst>
                  <a:gd name="connsiteX0" fmla="*/ 399361 w 1507139"/>
                  <a:gd name="connsiteY0" fmla="*/ 0 h 719425"/>
                  <a:gd name="connsiteX1" fmla="*/ 403383 w 1507139"/>
                  <a:gd name="connsiteY1" fmla="*/ 28148 h 719425"/>
                  <a:gd name="connsiteX2" fmla="*/ 483808 w 1507139"/>
                  <a:gd name="connsiteY2" fmla="*/ 88467 h 719425"/>
                  <a:gd name="connsiteX3" fmla="*/ 475764 w 1507139"/>
                  <a:gd name="connsiteY3" fmla="*/ 128679 h 719425"/>
                  <a:gd name="connsiteX4" fmla="*/ 515977 w 1507139"/>
                  <a:gd name="connsiteY4" fmla="*/ 136721 h 719425"/>
                  <a:gd name="connsiteX5" fmla="*/ 507934 w 1507139"/>
                  <a:gd name="connsiteY5" fmla="*/ 184976 h 719425"/>
                  <a:gd name="connsiteX6" fmla="*/ 524019 w 1507139"/>
                  <a:gd name="connsiteY6" fmla="*/ 188997 h 719425"/>
                  <a:gd name="connsiteX7" fmla="*/ 544124 w 1507139"/>
                  <a:gd name="connsiteY7" fmla="*/ 201061 h 719425"/>
                  <a:gd name="connsiteX8" fmla="*/ 572273 w 1507139"/>
                  <a:gd name="connsiteY8" fmla="*/ 184976 h 719425"/>
                  <a:gd name="connsiteX9" fmla="*/ 648677 w 1507139"/>
                  <a:gd name="connsiteY9" fmla="*/ 221166 h 719425"/>
                  <a:gd name="connsiteX10" fmla="*/ 656718 w 1507139"/>
                  <a:gd name="connsiteY10" fmla="*/ 261379 h 719425"/>
                  <a:gd name="connsiteX11" fmla="*/ 692910 w 1507139"/>
                  <a:gd name="connsiteY11" fmla="*/ 277464 h 719425"/>
                  <a:gd name="connsiteX12" fmla="*/ 741163 w 1507139"/>
                  <a:gd name="connsiteY12" fmla="*/ 237251 h 719425"/>
                  <a:gd name="connsiteX13" fmla="*/ 821589 w 1507139"/>
                  <a:gd name="connsiteY13" fmla="*/ 209103 h 719425"/>
                  <a:gd name="connsiteX14" fmla="*/ 881906 w 1507139"/>
                  <a:gd name="connsiteY14" fmla="*/ 261379 h 719425"/>
                  <a:gd name="connsiteX15" fmla="*/ 906034 w 1507139"/>
                  <a:gd name="connsiteY15" fmla="*/ 257358 h 719425"/>
                  <a:gd name="connsiteX16" fmla="*/ 942225 w 1507139"/>
                  <a:gd name="connsiteY16" fmla="*/ 293549 h 719425"/>
                  <a:gd name="connsiteX17" fmla="*/ 982438 w 1507139"/>
                  <a:gd name="connsiteY17" fmla="*/ 297570 h 719425"/>
                  <a:gd name="connsiteX18" fmla="*/ 1074924 w 1507139"/>
                  <a:gd name="connsiteY18" fmla="*/ 245295 h 719425"/>
                  <a:gd name="connsiteX19" fmla="*/ 1095030 w 1507139"/>
                  <a:gd name="connsiteY19" fmla="*/ 221166 h 719425"/>
                  <a:gd name="connsiteX20" fmla="*/ 1147133 w 1507139"/>
                  <a:gd name="connsiteY20" fmla="*/ 226955 h 719425"/>
                  <a:gd name="connsiteX21" fmla="*/ 1147307 w 1507139"/>
                  <a:gd name="connsiteY21" fmla="*/ 229210 h 719425"/>
                  <a:gd name="connsiteX22" fmla="*/ 1135243 w 1507139"/>
                  <a:gd name="connsiteY22" fmla="*/ 285506 h 719425"/>
                  <a:gd name="connsiteX23" fmla="*/ 1171433 w 1507139"/>
                  <a:gd name="connsiteY23" fmla="*/ 353867 h 719425"/>
                  <a:gd name="connsiteX24" fmla="*/ 1231752 w 1507139"/>
                  <a:gd name="connsiteY24" fmla="*/ 329740 h 719425"/>
                  <a:gd name="connsiteX25" fmla="*/ 1267942 w 1507139"/>
                  <a:gd name="connsiteY25" fmla="*/ 329740 h 719425"/>
                  <a:gd name="connsiteX26" fmla="*/ 1284027 w 1507139"/>
                  <a:gd name="connsiteY26" fmla="*/ 301591 h 719425"/>
                  <a:gd name="connsiteX27" fmla="*/ 1352387 w 1507139"/>
                  <a:gd name="connsiteY27" fmla="*/ 293549 h 719425"/>
                  <a:gd name="connsiteX28" fmla="*/ 1368474 w 1507139"/>
                  <a:gd name="connsiteY28" fmla="*/ 317676 h 719425"/>
                  <a:gd name="connsiteX29" fmla="*/ 1408685 w 1507139"/>
                  <a:gd name="connsiteY29" fmla="*/ 321697 h 719425"/>
                  <a:gd name="connsiteX30" fmla="*/ 1432813 w 1507139"/>
                  <a:gd name="connsiteY30" fmla="*/ 341804 h 719425"/>
                  <a:gd name="connsiteX31" fmla="*/ 1505194 w 1507139"/>
                  <a:gd name="connsiteY31" fmla="*/ 317676 h 719425"/>
                  <a:gd name="connsiteX32" fmla="*/ 1507139 w 1507139"/>
                  <a:gd name="connsiteY32" fmla="*/ 317676 h 719425"/>
                  <a:gd name="connsiteX33" fmla="*/ 1478386 w 1507139"/>
                  <a:gd name="connsiteY33" fmla="*/ 369952 h 719425"/>
                  <a:gd name="connsiteX34" fmla="*/ 1489109 w 1507139"/>
                  <a:gd name="connsiteY34" fmla="*/ 394079 h 719425"/>
                  <a:gd name="connsiteX35" fmla="*/ 1489109 w 1507139"/>
                  <a:gd name="connsiteY35" fmla="*/ 420887 h 719425"/>
                  <a:gd name="connsiteX36" fmla="*/ 1470342 w 1507139"/>
                  <a:gd name="connsiteY36" fmla="*/ 442334 h 719425"/>
                  <a:gd name="connsiteX37" fmla="*/ 1456939 w 1507139"/>
                  <a:gd name="connsiteY37" fmla="*/ 501311 h 719425"/>
                  <a:gd name="connsiteX38" fmla="*/ 1440854 w 1507139"/>
                  <a:gd name="connsiteY38" fmla="*/ 503992 h 719425"/>
                  <a:gd name="connsiteX39" fmla="*/ 1430131 w 1507139"/>
                  <a:gd name="connsiteY39" fmla="*/ 533481 h 719425"/>
                  <a:gd name="connsiteX40" fmla="*/ 1363110 w 1507139"/>
                  <a:gd name="connsiteY40" fmla="*/ 587097 h 719425"/>
                  <a:gd name="connsiteX41" fmla="*/ 1333622 w 1507139"/>
                  <a:gd name="connsiteY41" fmla="*/ 632671 h 719425"/>
                  <a:gd name="connsiteX42" fmla="*/ 1341664 w 1507139"/>
                  <a:gd name="connsiteY42" fmla="*/ 702372 h 719425"/>
                  <a:gd name="connsiteX43" fmla="*/ 1326743 w 1507139"/>
                  <a:gd name="connsiteY43" fmla="*/ 719425 h 719425"/>
                  <a:gd name="connsiteX44" fmla="*/ 191598 w 1507139"/>
                  <a:gd name="connsiteY44" fmla="*/ 719425 h 719425"/>
                  <a:gd name="connsiteX45" fmla="*/ 191598 w 1507139"/>
                  <a:gd name="connsiteY45" fmla="*/ 715776 h 719425"/>
                  <a:gd name="connsiteX46" fmla="*/ 231810 w 1507139"/>
                  <a:gd name="connsiteY46" fmla="*/ 659479 h 719425"/>
                  <a:gd name="connsiteX47" fmla="*/ 272022 w 1507139"/>
                  <a:gd name="connsiteY47" fmla="*/ 552247 h 719425"/>
                  <a:gd name="connsiteX48" fmla="*/ 272022 w 1507139"/>
                  <a:gd name="connsiteY48" fmla="*/ 528119 h 719425"/>
                  <a:gd name="connsiteX49" fmla="*/ 253257 w 1507139"/>
                  <a:gd name="connsiteY49" fmla="*/ 541523 h 719425"/>
                  <a:gd name="connsiteX50" fmla="*/ 223768 w 1507139"/>
                  <a:gd name="connsiteY50" fmla="*/ 560289 h 719425"/>
                  <a:gd name="connsiteX51" fmla="*/ 202321 w 1507139"/>
                  <a:gd name="connsiteY51" fmla="*/ 568332 h 719425"/>
                  <a:gd name="connsiteX52" fmla="*/ 188917 w 1507139"/>
                  <a:gd name="connsiteY52" fmla="*/ 587097 h 719425"/>
                  <a:gd name="connsiteX53" fmla="*/ 162109 w 1507139"/>
                  <a:gd name="connsiteY53" fmla="*/ 595140 h 719425"/>
                  <a:gd name="connsiteX54" fmla="*/ 164790 w 1507139"/>
                  <a:gd name="connsiteY54" fmla="*/ 619267 h 719425"/>
                  <a:gd name="connsiteX55" fmla="*/ 140663 w 1507139"/>
                  <a:gd name="connsiteY55" fmla="*/ 643394 h 719425"/>
                  <a:gd name="connsiteX56" fmla="*/ 116536 w 1507139"/>
                  <a:gd name="connsiteY56" fmla="*/ 632671 h 719425"/>
                  <a:gd name="connsiteX57" fmla="*/ 111174 w 1507139"/>
                  <a:gd name="connsiteY57" fmla="*/ 605863 h 719425"/>
                  <a:gd name="connsiteX58" fmla="*/ 103131 w 1507139"/>
                  <a:gd name="connsiteY58" fmla="*/ 541523 h 719425"/>
                  <a:gd name="connsiteX59" fmla="*/ 44154 w 1507139"/>
                  <a:gd name="connsiteY59" fmla="*/ 482546 h 719425"/>
                  <a:gd name="connsiteX60" fmla="*/ 1261 w 1507139"/>
                  <a:gd name="connsiteY60" fmla="*/ 450376 h 719425"/>
                  <a:gd name="connsiteX61" fmla="*/ 0 w 1507139"/>
                  <a:gd name="connsiteY61" fmla="*/ 444006 h 719425"/>
                  <a:gd name="connsiteX62" fmla="*/ 5283 w 1507139"/>
                  <a:gd name="connsiteY62" fmla="*/ 446354 h 719425"/>
                  <a:gd name="connsiteX63" fmla="*/ 21368 w 1507139"/>
                  <a:gd name="connsiteY63" fmla="*/ 277464 h 719425"/>
                  <a:gd name="connsiteX64" fmla="*/ 133962 w 1507139"/>
                  <a:gd name="connsiteY64" fmla="*/ 96509 h 719425"/>
                  <a:gd name="connsiteX65" fmla="*/ 194281 w 1507139"/>
                  <a:gd name="connsiteY65" fmla="*/ 100531 h 719425"/>
                  <a:gd name="connsiteX66" fmla="*/ 282746 w 1507139"/>
                  <a:gd name="connsiteY66" fmla="*/ 72382 h 719425"/>
                  <a:gd name="connsiteX67" fmla="*/ 326980 w 1507139"/>
                  <a:gd name="connsiteY67" fmla="*/ 64340 h 719425"/>
                  <a:gd name="connsiteX68" fmla="*/ 375235 w 1507139"/>
                  <a:gd name="connsiteY68" fmla="*/ 32170 h 719425"/>
                  <a:gd name="connsiteX69" fmla="*/ 379255 w 1507139"/>
                  <a:gd name="connsiteY69" fmla="*/ 8043 h 719425"/>
                  <a:gd name="connsiteX0" fmla="*/ 399361 w 1507139"/>
                  <a:gd name="connsiteY0" fmla="*/ 0 h 884954"/>
                  <a:gd name="connsiteX1" fmla="*/ 403383 w 1507139"/>
                  <a:gd name="connsiteY1" fmla="*/ 28148 h 884954"/>
                  <a:gd name="connsiteX2" fmla="*/ 483808 w 1507139"/>
                  <a:gd name="connsiteY2" fmla="*/ 88467 h 884954"/>
                  <a:gd name="connsiteX3" fmla="*/ 475764 w 1507139"/>
                  <a:gd name="connsiteY3" fmla="*/ 128679 h 884954"/>
                  <a:gd name="connsiteX4" fmla="*/ 515977 w 1507139"/>
                  <a:gd name="connsiteY4" fmla="*/ 136721 h 884954"/>
                  <a:gd name="connsiteX5" fmla="*/ 507934 w 1507139"/>
                  <a:gd name="connsiteY5" fmla="*/ 184976 h 884954"/>
                  <a:gd name="connsiteX6" fmla="*/ 524019 w 1507139"/>
                  <a:gd name="connsiteY6" fmla="*/ 188997 h 884954"/>
                  <a:gd name="connsiteX7" fmla="*/ 544124 w 1507139"/>
                  <a:gd name="connsiteY7" fmla="*/ 201061 h 884954"/>
                  <a:gd name="connsiteX8" fmla="*/ 572273 w 1507139"/>
                  <a:gd name="connsiteY8" fmla="*/ 184976 h 884954"/>
                  <a:gd name="connsiteX9" fmla="*/ 648677 w 1507139"/>
                  <a:gd name="connsiteY9" fmla="*/ 221166 h 884954"/>
                  <a:gd name="connsiteX10" fmla="*/ 656718 w 1507139"/>
                  <a:gd name="connsiteY10" fmla="*/ 261379 h 884954"/>
                  <a:gd name="connsiteX11" fmla="*/ 692910 w 1507139"/>
                  <a:gd name="connsiteY11" fmla="*/ 277464 h 884954"/>
                  <a:gd name="connsiteX12" fmla="*/ 741163 w 1507139"/>
                  <a:gd name="connsiteY12" fmla="*/ 237251 h 884954"/>
                  <a:gd name="connsiteX13" fmla="*/ 821589 w 1507139"/>
                  <a:gd name="connsiteY13" fmla="*/ 209103 h 884954"/>
                  <a:gd name="connsiteX14" fmla="*/ 881906 w 1507139"/>
                  <a:gd name="connsiteY14" fmla="*/ 261379 h 884954"/>
                  <a:gd name="connsiteX15" fmla="*/ 906034 w 1507139"/>
                  <a:gd name="connsiteY15" fmla="*/ 257358 h 884954"/>
                  <a:gd name="connsiteX16" fmla="*/ 942225 w 1507139"/>
                  <a:gd name="connsiteY16" fmla="*/ 293549 h 884954"/>
                  <a:gd name="connsiteX17" fmla="*/ 982438 w 1507139"/>
                  <a:gd name="connsiteY17" fmla="*/ 297570 h 884954"/>
                  <a:gd name="connsiteX18" fmla="*/ 1074924 w 1507139"/>
                  <a:gd name="connsiteY18" fmla="*/ 245295 h 884954"/>
                  <a:gd name="connsiteX19" fmla="*/ 1095030 w 1507139"/>
                  <a:gd name="connsiteY19" fmla="*/ 221166 h 884954"/>
                  <a:gd name="connsiteX20" fmla="*/ 1147133 w 1507139"/>
                  <a:gd name="connsiteY20" fmla="*/ 226955 h 884954"/>
                  <a:gd name="connsiteX21" fmla="*/ 1147307 w 1507139"/>
                  <a:gd name="connsiteY21" fmla="*/ 229210 h 884954"/>
                  <a:gd name="connsiteX22" fmla="*/ 1135243 w 1507139"/>
                  <a:gd name="connsiteY22" fmla="*/ 285506 h 884954"/>
                  <a:gd name="connsiteX23" fmla="*/ 1171433 w 1507139"/>
                  <a:gd name="connsiteY23" fmla="*/ 353867 h 884954"/>
                  <a:gd name="connsiteX24" fmla="*/ 1231752 w 1507139"/>
                  <a:gd name="connsiteY24" fmla="*/ 329740 h 884954"/>
                  <a:gd name="connsiteX25" fmla="*/ 1267942 w 1507139"/>
                  <a:gd name="connsiteY25" fmla="*/ 329740 h 884954"/>
                  <a:gd name="connsiteX26" fmla="*/ 1284027 w 1507139"/>
                  <a:gd name="connsiteY26" fmla="*/ 301591 h 884954"/>
                  <a:gd name="connsiteX27" fmla="*/ 1352387 w 1507139"/>
                  <a:gd name="connsiteY27" fmla="*/ 293549 h 884954"/>
                  <a:gd name="connsiteX28" fmla="*/ 1368474 w 1507139"/>
                  <a:gd name="connsiteY28" fmla="*/ 317676 h 884954"/>
                  <a:gd name="connsiteX29" fmla="*/ 1408685 w 1507139"/>
                  <a:gd name="connsiteY29" fmla="*/ 321697 h 884954"/>
                  <a:gd name="connsiteX30" fmla="*/ 1432813 w 1507139"/>
                  <a:gd name="connsiteY30" fmla="*/ 341804 h 884954"/>
                  <a:gd name="connsiteX31" fmla="*/ 1505194 w 1507139"/>
                  <a:gd name="connsiteY31" fmla="*/ 317676 h 884954"/>
                  <a:gd name="connsiteX32" fmla="*/ 1507139 w 1507139"/>
                  <a:gd name="connsiteY32" fmla="*/ 317676 h 884954"/>
                  <a:gd name="connsiteX33" fmla="*/ 1478386 w 1507139"/>
                  <a:gd name="connsiteY33" fmla="*/ 369952 h 884954"/>
                  <a:gd name="connsiteX34" fmla="*/ 1489109 w 1507139"/>
                  <a:gd name="connsiteY34" fmla="*/ 394079 h 884954"/>
                  <a:gd name="connsiteX35" fmla="*/ 1489109 w 1507139"/>
                  <a:gd name="connsiteY35" fmla="*/ 420887 h 884954"/>
                  <a:gd name="connsiteX36" fmla="*/ 1470342 w 1507139"/>
                  <a:gd name="connsiteY36" fmla="*/ 442334 h 884954"/>
                  <a:gd name="connsiteX37" fmla="*/ 1456939 w 1507139"/>
                  <a:gd name="connsiteY37" fmla="*/ 501311 h 884954"/>
                  <a:gd name="connsiteX38" fmla="*/ 1440854 w 1507139"/>
                  <a:gd name="connsiteY38" fmla="*/ 503992 h 884954"/>
                  <a:gd name="connsiteX39" fmla="*/ 1430131 w 1507139"/>
                  <a:gd name="connsiteY39" fmla="*/ 533481 h 884954"/>
                  <a:gd name="connsiteX40" fmla="*/ 1363110 w 1507139"/>
                  <a:gd name="connsiteY40" fmla="*/ 587097 h 884954"/>
                  <a:gd name="connsiteX41" fmla="*/ 1333622 w 1507139"/>
                  <a:gd name="connsiteY41" fmla="*/ 632671 h 884954"/>
                  <a:gd name="connsiteX42" fmla="*/ 1341664 w 1507139"/>
                  <a:gd name="connsiteY42" fmla="*/ 702372 h 884954"/>
                  <a:gd name="connsiteX43" fmla="*/ 1326743 w 1507139"/>
                  <a:gd name="connsiteY43" fmla="*/ 719425 h 884954"/>
                  <a:gd name="connsiteX44" fmla="*/ 990049 w 1507139"/>
                  <a:gd name="connsiteY44" fmla="*/ 884954 h 884954"/>
                  <a:gd name="connsiteX45" fmla="*/ 191598 w 1507139"/>
                  <a:gd name="connsiteY45" fmla="*/ 719425 h 884954"/>
                  <a:gd name="connsiteX46" fmla="*/ 191598 w 1507139"/>
                  <a:gd name="connsiteY46" fmla="*/ 715776 h 884954"/>
                  <a:gd name="connsiteX47" fmla="*/ 231810 w 1507139"/>
                  <a:gd name="connsiteY47" fmla="*/ 659479 h 884954"/>
                  <a:gd name="connsiteX48" fmla="*/ 272022 w 1507139"/>
                  <a:gd name="connsiteY48" fmla="*/ 552247 h 884954"/>
                  <a:gd name="connsiteX49" fmla="*/ 272022 w 1507139"/>
                  <a:gd name="connsiteY49" fmla="*/ 528119 h 884954"/>
                  <a:gd name="connsiteX50" fmla="*/ 253257 w 1507139"/>
                  <a:gd name="connsiteY50" fmla="*/ 541523 h 884954"/>
                  <a:gd name="connsiteX51" fmla="*/ 223768 w 1507139"/>
                  <a:gd name="connsiteY51" fmla="*/ 560289 h 884954"/>
                  <a:gd name="connsiteX52" fmla="*/ 202321 w 1507139"/>
                  <a:gd name="connsiteY52" fmla="*/ 568332 h 884954"/>
                  <a:gd name="connsiteX53" fmla="*/ 188917 w 1507139"/>
                  <a:gd name="connsiteY53" fmla="*/ 587097 h 884954"/>
                  <a:gd name="connsiteX54" fmla="*/ 162109 w 1507139"/>
                  <a:gd name="connsiteY54" fmla="*/ 595140 h 884954"/>
                  <a:gd name="connsiteX55" fmla="*/ 164790 w 1507139"/>
                  <a:gd name="connsiteY55" fmla="*/ 619267 h 884954"/>
                  <a:gd name="connsiteX56" fmla="*/ 140663 w 1507139"/>
                  <a:gd name="connsiteY56" fmla="*/ 643394 h 884954"/>
                  <a:gd name="connsiteX57" fmla="*/ 116536 w 1507139"/>
                  <a:gd name="connsiteY57" fmla="*/ 632671 h 884954"/>
                  <a:gd name="connsiteX58" fmla="*/ 111174 w 1507139"/>
                  <a:gd name="connsiteY58" fmla="*/ 605863 h 884954"/>
                  <a:gd name="connsiteX59" fmla="*/ 103131 w 1507139"/>
                  <a:gd name="connsiteY59" fmla="*/ 541523 h 884954"/>
                  <a:gd name="connsiteX60" fmla="*/ 44154 w 1507139"/>
                  <a:gd name="connsiteY60" fmla="*/ 482546 h 884954"/>
                  <a:gd name="connsiteX61" fmla="*/ 1261 w 1507139"/>
                  <a:gd name="connsiteY61" fmla="*/ 450376 h 884954"/>
                  <a:gd name="connsiteX62" fmla="*/ 0 w 1507139"/>
                  <a:gd name="connsiteY62" fmla="*/ 444006 h 884954"/>
                  <a:gd name="connsiteX63" fmla="*/ 5283 w 1507139"/>
                  <a:gd name="connsiteY63" fmla="*/ 446354 h 884954"/>
                  <a:gd name="connsiteX64" fmla="*/ 21368 w 1507139"/>
                  <a:gd name="connsiteY64" fmla="*/ 277464 h 884954"/>
                  <a:gd name="connsiteX65" fmla="*/ 133962 w 1507139"/>
                  <a:gd name="connsiteY65" fmla="*/ 96509 h 884954"/>
                  <a:gd name="connsiteX66" fmla="*/ 194281 w 1507139"/>
                  <a:gd name="connsiteY66" fmla="*/ 100531 h 884954"/>
                  <a:gd name="connsiteX67" fmla="*/ 282746 w 1507139"/>
                  <a:gd name="connsiteY67" fmla="*/ 72382 h 884954"/>
                  <a:gd name="connsiteX68" fmla="*/ 326980 w 1507139"/>
                  <a:gd name="connsiteY68" fmla="*/ 64340 h 884954"/>
                  <a:gd name="connsiteX69" fmla="*/ 375235 w 1507139"/>
                  <a:gd name="connsiteY69" fmla="*/ 32170 h 884954"/>
                  <a:gd name="connsiteX70" fmla="*/ 379255 w 1507139"/>
                  <a:gd name="connsiteY70" fmla="*/ 8043 h 884954"/>
                  <a:gd name="connsiteX71" fmla="*/ 399361 w 1507139"/>
                  <a:gd name="connsiteY71" fmla="*/ 0 h 884954"/>
                  <a:gd name="connsiteX0" fmla="*/ 990049 w 1507139"/>
                  <a:gd name="connsiteY0" fmla="*/ 884954 h 976394"/>
                  <a:gd name="connsiteX1" fmla="*/ 191598 w 1507139"/>
                  <a:gd name="connsiteY1" fmla="*/ 719425 h 976394"/>
                  <a:gd name="connsiteX2" fmla="*/ 191598 w 1507139"/>
                  <a:gd name="connsiteY2" fmla="*/ 715776 h 976394"/>
                  <a:gd name="connsiteX3" fmla="*/ 231810 w 1507139"/>
                  <a:gd name="connsiteY3" fmla="*/ 659479 h 976394"/>
                  <a:gd name="connsiteX4" fmla="*/ 272022 w 1507139"/>
                  <a:gd name="connsiteY4" fmla="*/ 552247 h 976394"/>
                  <a:gd name="connsiteX5" fmla="*/ 272022 w 1507139"/>
                  <a:gd name="connsiteY5" fmla="*/ 528119 h 976394"/>
                  <a:gd name="connsiteX6" fmla="*/ 253257 w 1507139"/>
                  <a:gd name="connsiteY6" fmla="*/ 541523 h 976394"/>
                  <a:gd name="connsiteX7" fmla="*/ 223768 w 1507139"/>
                  <a:gd name="connsiteY7" fmla="*/ 560289 h 976394"/>
                  <a:gd name="connsiteX8" fmla="*/ 202321 w 1507139"/>
                  <a:gd name="connsiteY8" fmla="*/ 568332 h 976394"/>
                  <a:gd name="connsiteX9" fmla="*/ 188917 w 1507139"/>
                  <a:gd name="connsiteY9" fmla="*/ 587097 h 976394"/>
                  <a:gd name="connsiteX10" fmla="*/ 162109 w 1507139"/>
                  <a:gd name="connsiteY10" fmla="*/ 595140 h 976394"/>
                  <a:gd name="connsiteX11" fmla="*/ 164790 w 1507139"/>
                  <a:gd name="connsiteY11" fmla="*/ 619267 h 976394"/>
                  <a:gd name="connsiteX12" fmla="*/ 140663 w 1507139"/>
                  <a:gd name="connsiteY12" fmla="*/ 643394 h 976394"/>
                  <a:gd name="connsiteX13" fmla="*/ 116536 w 1507139"/>
                  <a:gd name="connsiteY13" fmla="*/ 632671 h 976394"/>
                  <a:gd name="connsiteX14" fmla="*/ 111174 w 1507139"/>
                  <a:gd name="connsiteY14" fmla="*/ 605863 h 976394"/>
                  <a:gd name="connsiteX15" fmla="*/ 103131 w 1507139"/>
                  <a:gd name="connsiteY15" fmla="*/ 541523 h 976394"/>
                  <a:gd name="connsiteX16" fmla="*/ 44154 w 1507139"/>
                  <a:gd name="connsiteY16" fmla="*/ 482546 h 976394"/>
                  <a:gd name="connsiteX17" fmla="*/ 1261 w 1507139"/>
                  <a:gd name="connsiteY17" fmla="*/ 450376 h 976394"/>
                  <a:gd name="connsiteX18" fmla="*/ 0 w 1507139"/>
                  <a:gd name="connsiteY18" fmla="*/ 444006 h 976394"/>
                  <a:gd name="connsiteX19" fmla="*/ 5283 w 1507139"/>
                  <a:gd name="connsiteY19" fmla="*/ 446354 h 976394"/>
                  <a:gd name="connsiteX20" fmla="*/ 21368 w 1507139"/>
                  <a:gd name="connsiteY20" fmla="*/ 277464 h 976394"/>
                  <a:gd name="connsiteX21" fmla="*/ 133962 w 1507139"/>
                  <a:gd name="connsiteY21" fmla="*/ 96509 h 976394"/>
                  <a:gd name="connsiteX22" fmla="*/ 194281 w 1507139"/>
                  <a:gd name="connsiteY22" fmla="*/ 100531 h 976394"/>
                  <a:gd name="connsiteX23" fmla="*/ 282746 w 1507139"/>
                  <a:gd name="connsiteY23" fmla="*/ 72382 h 976394"/>
                  <a:gd name="connsiteX24" fmla="*/ 326980 w 1507139"/>
                  <a:gd name="connsiteY24" fmla="*/ 64340 h 976394"/>
                  <a:gd name="connsiteX25" fmla="*/ 375235 w 1507139"/>
                  <a:gd name="connsiteY25" fmla="*/ 32170 h 976394"/>
                  <a:gd name="connsiteX26" fmla="*/ 379255 w 1507139"/>
                  <a:gd name="connsiteY26" fmla="*/ 8043 h 976394"/>
                  <a:gd name="connsiteX27" fmla="*/ 399361 w 1507139"/>
                  <a:gd name="connsiteY27" fmla="*/ 0 h 976394"/>
                  <a:gd name="connsiteX28" fmla="*/ 403383 w 1507139"/>
                  <a:gd name="connsiteY28" fmla="*/ 28148 h 976394"/>
                  <a:gd name="connsiteX29" fmla="*/ 483808 w 1507139"/>
                  <a:gd name="connsiteY29" fmla="*/ 88467 h 976394"/>
                  <a:gd name="connsiteX30" fmla="*/ 475764 w 1507139"/>
                  <a:gd name="connsiteY30" fmla="*/ 128679 h 976394"/>
                  <a:gd name="connsiteX31" fmla="*/ 515977 w 1507139"/>
                  <a:gd name="connsiteY31" fmla="*/ 136721 h 976394"/>
                  <a:gd name="connsiteX32" fmla="*/ 507934 w 1507139"/>
                  <a:gd name="connsiteY32" fmla="*/ 184976 h 976394"/>
                  <a:gd name="connsiteX33" fmla="*/ 524019 w 1507139"/>
                  <a:gd name="connsiteY33" fmla="*/ 188997 h 976394"/>
                  <a:gd name="connsiteX34" fmla="*/ 544124 w 1507139"/>
                  <a:gd name="connsiteY34" fmla="*/ 201061 h 976394"/>
                  <a:gd name="connsiteX35" fmla="*/ 572273 w 1507139"/>
                  <a:gd name="connsiteY35" fmla="*/ 184976 h 976394"/>
                  <a:gd name="connsiteX36" fmla="*/ 648677 w 1507139"/>
                  <a:gd name="connsiteY36" fmla="*/ 221166 h 976394"/>
                  <a:gd name="connsiteX37" fmla="*/ 656718 w 1507139"/>
                  <a:gd name="connsiteY37" fmla="*/ 261379 h 976394"/>
                  <a:gd name="connsiteX38" fmla="*/ 692910 w 1507139"/>
                  <a:gd name="connsiteY38" fmla="*/ 277464 h 976394"/>
                  <a:gd name="connsiteX39" fmla="*/ 741163 w 1507139"/>
                  <a:gd name="connsiteY39" fmla="*/ 237251 h 976394"/>
                  <a:gd name="connsiteX40" fmla="*/ 821589 w 1507139"/>
                  <a:gd name="connsiteY40" fmla="*/ 209103 h 976394"/>
                  <a:gd name="connsiteX41" fmla="*/ 881906 w 1507139"/>
                  <a:gd name="connsiteY41" fmla="*/ 261379 h 976394"/>
                  <a:gd name="connsiteX42" fmla="*/ 906034 w 1507139"/>
                  <a:gd name="connsiteY42" fmla="*/ 257358 h 976394"/>
                  <a:gd name="connsiteX43" fmla="*/ 942225 w 1507139"/>
                  <a:gd name="connsiteY43" fmla="*/ 293549 h 976394"/>
                  <a:gd name="connsiteX44" fmla="*/ 982438 w 1507139"/>
                  <a:gd name="connsiteY44" fmla="*/ 297570 h 976394"/>
                  <a:gd name="connsiteX45" fmla="*/ 1074924 w 1507139"/>
                  <a:gd name="connsiteY45" fmla="*/ 245295 h 976394"/>
                  <a:gd name="connsiteX46" fmla="*/ 1095030 w 1507139"/>
                  <a:gd name="connsiteY46" fmla="*/ 221166 h 976394"/>
                  <a:gd name="connsiteX47" fmla="*/ 1147133 w 1507139"/>
                  <a:gd name="connsiteY47" fmla="*/ 226955 h 976394"/>
                  <a:gd name="connsiteX48" fmla="*/ 1147307 w 1507139"/>
                  <a:gd name="connsiteY48" fmla="*/ 229210 h 976394"/>
                  <a:gd name="connsiteX49" fmla="*/ 1135243 w 1507139"/>
                  <a:gd name="connsiteY49" fmla="*/ 285506 h 976394"/>
                  <a:gd name="connsiteX50" fmla="*/ 1171433 w 1507139"/>
                  <a:gd name="connsiteY50" fmla="*/ 353867 h 976394"/>
                  <a:gd name="connsiteX51" fmla="*/ 1231752 w 1507139"/>
                  <a:gd name="connsiteY51" fmla="*/ 329740 h 976394"/>
                  <a:gd name="connsiteX52" fmla="*/ 1267942 w 1507139"/>
                  <a:gd name="connsiteY52" fmla="*/ 329740 h 976394"/>
                  <a:gd name="connsiteX53" fmla="*/ 1284027 w 1507139"/>
                  <a:gd name="connsiteY53" fmla="*/ 301591 h 976394"/>
                  <a:gd name="connsiteX54" fmla="*/ 1352387 w 1507139"/>
                  <a:gd name="connsiteY54" fmla="*/ 293549 h 976394"/>
                  <a:gd name="connsiteX55" fmla="*/ 1368474 w 1507139"/>
                  <a:gd name="connsiteY55" fmla="*/ 317676 h 976394"/>
                  <a:gd name="connsiteX56" fmla="*/ 1408685 w 1507139"/>
                  <a:gd name="connsiteY56" fmla="*/ 321697 h 976394"/>
                  <a:gd name="connsiteX57" fmla="*/ 1432813 w 1507139"/>
                  <a:gd name="connsiteY57" fmla="*/ 341804 h 976394"/>
                  <a:gd name="connsiteX58" fmla="*/ 1505194 w 1507139"/>
                  <a:gd name="connsiteY58" fmla="*/ 317676 h 976394"/>
                  <a:gd name="connsiteX59" fmla="*/ 1507139 w 1507139"/>
                  <a:gd name="connsiteY59" fmla="*/ 317676 h 976394"/>
                  <a:gd name="connsiteX60" fmla="*/ 1478386 w 1507139"/>
                  <a:gd name="connsiteY60" fmla="*/ 369952 h 976394"/>
                  <a:gd name="connsiteX61" fmla="*/ 1489109 w 1507139"/>
                  <a:gd name="connsiteY61" fmla="*/ 394079 h 976394"/>
                  <a:gd name="connsiteX62" fmla="*/ 1489109 w 1507139"/>
                  <a:gd name="connsiteY62" fmla="*/ 420887 h 976394"/>
                  <a:gd name="connsiteX63" fmla="*/ 1470342 w 1507139"/>
                  <a:gd name="connsiteY63" fmla="*/ 442334 h 976394"/>
                  <a:gd name="connsiteX64" fmla="*/ 1456939 w 1507139"/>
                  <a:gd name="connsiteY64" fmla="*/ 501311 h 976394"/>
                  <a:gd name="connsiteX65" fmla="*/ 1440854 w 1507139"/>
                  <a:gd name="connsiteY65" fmla="*/ 503992 h 976394"/>
                  <a:gd name="connsiteX66" fmla="*/ 1430131 w 1507139"/>
                  <a:gd name="connsiteY66" fmla="*/ 533481 h 976394"/>
                  <a:gd name="connsiteX67" fmla="*/ 1363110 w 1507139"/>
                  <a:gd name="connsiteY67" fmla="*/ 587097 h 976394"/>
                  <a:gd name="connsiteX68" fmla="*/ 1333622 w 1507139"/>
                  <a:gd name="connsiteY68" fmla="*/ 632671 h 976394"/>
                  <a:gd name="connsiteX69" fmla="*/ 1341664 w 1507139"/>
                  <a:gd name="connsiteY69" fmla="*/ 702372 h 976394"/>
                  <a:gd name="connsiteX70" fmla="*/ 1326743 w 1507139"/>
                  <a:gd name="connsiteY70" fmla="*/ 719425 h 976394"/>
                  <a:gd name="connsiteX71" fmla="*/ 1081489 w 1507139"/>
                  <a:gd name="connsiteY71" fmla="*/ 976394 h 976394"/>
                  <a:gd name="connsiteX0" fmla="*/ 191598 w 1507139"/>
                  <a:gd name="connsiteY0" fmla="*/ 719425 h 976394"/>
                  <a:gd name="connsiteX1" fmla="*/ 191598 w 1507139"/>
                  <a:gd name="connsiteY1" fmla="*/ 715776 h 976394"/>
                  <a:gd name="connsiteX2" fmla="*/ 231810 w 1507139"/>
                  <a:gd name="connsiteY2" fmla="*/ 659479 h 976394"/>
                  <a:gd name="connsiteX3" fmla="*/ 272022 w 1507139"/>
                  <a:gd name="connsiteY3" fmla="*/ 552247 h 976394"/>
                  <a:gd name="connsiteX4" fmla="*/ 272022 w 1507139"/>
                  <a:gd name="connsiteY4" fmla="*/ 528119 h 976394"/>
                  <a:gd name="connsiteX5" fmla="*/ 253257 w 1507139"/>
                  <a:gd name="connsiteY5" fmla="*/ 541523 h 976394"/>
                  <a:gd name="connsiteX6" fmla="*/ 223768 w 1507139"/>
                  <a:gd name="connsiteY6" fmla="*/ 560289 h 976394"/>
                  <a:gd name="connsiteX7" fmla="*/ 202321 w 1507139"/>
                  <a:gd name="connsiteY7" fmla="*/ 568332 h 976394"/>
                  <a:gd name="connsiteX8" fmla="*/ 188917 w 1507139"/>
                  <a:gd name="connsiteY8" fmla="*/ 587097 h 976394"/>
                  <a:gd name="connsiteX9" fmla="*/ 162109 w 1507139"/>
                  <a:gd name="connsiteY9" fmla="*/ 595140 h 976394"/>
                  <a:gd name="connsiteX10" fmla="*/ 164790 w 1507139"/>
                  <a:gd name="connsiteY10" fmla="*/ 619267 h 976394"/>
                  <a:gd name="connsiteX11" fmla="*/ 140663 w 1507139"/>
                  <a:gd name="connsiteY11" fmla="*/ 643394 h 976394"/>
                  <a:gd name="connsiteX12" fmla="*/ 116536 w 1507139"/>
                  <a:gd name="connsiteY12" fmla="*/ 632671 h 976394"/>
                  <a:gd name="connsiteX13" fmla="*/ 111174 w 1507139"/>
                  <a:gd name="connsiteY13" fmla="*/ 605863 h 976394"/>
                  <a:gd name="connsiteX14" fmla="*/ 103131 w 1507139"/>
                  <a:gd name="connsiteY14" fmla="*/ 541523 h 976394"/>
                  <a:gd name="connsiteX15" fmla="*/ 44154 w 1507139"/>
                  <a:gd name="connsiteY15" fmla="*/ 482546 h 976394"/>
                  <a:gd name="connsiteX16" fmla="*/ 1261 w 1507139"/>
                  <a:gd name="connsiteY16" fmla="*/ 450376 h 976394"/>
                  <a:gd name="connsiteX17" fmla="*/ 0 w 1507139"/>
                  <a:gd name="connsiteY17" fmla="*/ 444006 h 976394"/>
                  <a:gd name="connsiteX18" fmla="*/ 5283 w 1507139"/>
                  <a:gd name="connsiteY18" fmla="*/ 446354 h 976394"/>
                  <a:gd name="connsiteX19" fmla="*/ 21368 w 1507139"/>
                  <a:gd name="connsiteY19" fmla="*/ 277464 h 976394"/>
                  <a:gd name="connsiteX20" fmla="*/ 133962 w 1507139"/>
                  <a:gd name="connsiteY20" fmla="*/ 96509 h 976394"/>
                  <a:gd name="connsiteX21" fmla="*/ 194281 w 1507139"/>
                  <a:gd name="connsiteY21" fmla="*/ 100531 h 976394"/>
                  <a:gd name="connsiteX22" fmla="*/ 282746 w 1507139"/>
                  <a:gd name="connsiteY22" fmla="*/ 72382 h 976394"/>
                  <a:gd name="connsiteX23" fmla="*/ 326980 w 1507139"/>
                  <a:gd name="connsiteY23" fmla="*/ 64340 h 976394"/>
                  <a:gd name="connsiteX24" fmla="*/ 375235 w 1507139"/>
                  <a:gd name="connsiteY24" fmla="*/ 32170 h 976394"/>
                  <a:gd name="connsiteX25" fmla="*/ 379255 w 1507139"/>
                  <a:gd name="connsiteY25" fmla="*/ 8043 h 976394"/>
                  <a:gd name="connsiteX26" fmla="*/ 399361 w 1507139"/>
                  <a:gd name="connsiteY26" fmla="*/ 0 h 976394"/>
                  <a:gd name="connsiteX27" fmla="*/ 403383 w 1507139"/>
                  <a:gd name="connsiteY27" fmla="*/ 28148 h 976394"/>
                  <a:gd name="connsiteX28" fmla="*/ 483808 w 1507139"/>
                  <a:gd name="connsiteY28" fmla="*/ 88467 h 976394"/>
                  <a:gd name="connsiteX29" fmla="*/ 475764 w 1507139"/>
                  <a:gd name="connsiteY29" fmla="*/ 128679 h 976394"/>
                  <a:gd name="connsiteX30" fmla="*/ 515977 w 1507139"/>
                  <a:gd name="connsiteY30" fmla="*/ 136721 h 976394"/>
                  <a:gd name="connsiteX31" fmla="*/ 507934 w 1507139"/>
                  <a:gd name="connsiteY31" fmla="*/ 184976 h 976394"/>
                  <a:gd name="connsiteX32" fmla="*/ 524019 w 1507139"/>
                  <a:gd name="connsiteY32" fmla="*/ 188997 h 976394"/>
                  <a:gd name="connsiteX33" fmla="*/ 544124 w 1507139"/>
                  <a:gd name="connsiteY33" fmla="*/ 201061 h 976394"/>
                  <a:gd name="connsiteX34" fmla="*/ 572273 w 1507139"/>
                  <a:gd name="connsiteY34" fmla="*/ 184976 h 976394"/>
                  <a:gd name="connsiteX35" fmla="*/ 648677 w 1507139"/>
                  <a:gd name="connsiteY35" fmla="*/ 221166 h 976394"/>
                  <a:gd name="connsiteX36" fmla="*/ 656718 w 1507139"/>
                  <a:gd name="connsiteY36" fmla="*/ 261379 h 976394"/>
                  <a:gd name="connsiteX37" fmla="*/ 692910 w 1507139"/>
                  <a:gd name="connsiteY37" fmla="*/ 277464 h 976394"/>
                  <a:gd name="connsiteX38" fmla="*/ 741163 w 1507139"/>
                  <a:gd name="connsiteY38" fmla="*/ 237251 h 976394"/>
                  <a:gd name="connsiteX39" fmla="*/ 821589 w 1507139"/>
                  <a:gd name="connsiteY39" fmla="*/ 209103 h 976394"/>
                  <a:gd name="connsiteX40" fmla="*/ 881906 w 1507139"/>
                  <a:gd name="connsiteY40" fmla="*/ 261379 h 976394"/>
                  <a:gd name="connsiteX41" fmla="*/ 906034 w 1507139"/>
                  <a:gd name="connsiteY41" fmla="*/ 257358 h 976394"/>
                  <a:gd name="connsiteX42" fmla="*/ 942225 w 1507139"/>
                  <a:gd name="connsiteY42" fmla="*/ 293549 h 976394"/>
                  <a:gd name="connsiteX43" fmla="*/ 982438 w 1507139"/>
                  <a:gd name="connsiteY43" fmla="*/ 297570 h 976394"/>
                  <a:gd name="connsiteX44" fmla="*/ 1074924 w 1507139"/>
                  <a:gd name="connsiteY44" fmla="*/ 245295 h 976394"/>
                  <a:gd name="connsiteX45" fmla="*/ 1095030 w 1507139"/>
                  <a:gd name="connsiteY45" fmla="*/ 221166 h 976394"/>
                  <a:gd name="connsiteX46" fmla="*/ 1147133 w 1507139"/>
                  <a:gd name="connsiteY46" fmla="*/ 226955 h 976394"/>
                  <a:gd name="connsiteX47" fmla="*/ 1147307 w 1507139"/>
                  <a:gd name="connsiteY47" fmla="*/ 229210 h 976394"/>
                  <a:gd name="connsiteX48" fmla="*/ 1135243 w 1507139"/>
                  <a:gd name="connsiteY48" fmla="*/ 285506 h 976394"/>
                  <a:gd name="connsiteX49" fmla="*/ 1171433 w 1507139"/>
                  <a:gd name="connsiteY49" fmla="*/ 353867 h 976394"/>
                  <a:gd name="connsiteX50" fmla="*/ 1231752 w 1507139"/>
                  <a:gd name="connsiteY50" fmla="*/ 329740 h 976394"/>
                  <a:gd name="connsiteX51" fmla="*/ 1267942 w 1507139"/>
                  <a:gd name="connsiteY51" fmla="*/ 329740 h 976394"/>
                  <a:gd name="connsiteX52" fmla="*/ 1284027 w 1507139"/>
                  <a:gd name="connsiteY52" fmla="*/ 301591 h 976394"/>
                  <a:gd name="connsiteX53" fmla="*/ 1352387 w 1507139"/>
                  <a:gd name="connsiteY53" fmla="*/ 293549 h 976394"/>
                  <a:gd name="connsiteX54" fmla="*/ 1368474 w 1507139"/>
                  <a:gd name="connsiteY54" fmla="*/ 317676 h 976394"/>
                  <a:gd name="connsiteX55" fmla="*/ 1408685 w 1507139"/>
                  <a:gd name="connsiteY55" fmla="*/ 321697 h 976394"/>
                  <a:gd name="connsiteX56" fmla="*/ 1432813 w 1507139"/>
                  <a:gd name="connsiteY56" fmla="*/ 341804 h 976394"/>
                  <a:gd name="connsiteX57" fmla="*/ 1505194 w 1507139"/>
                  <a:gd name="connsiteY57" fmla="*/ 317676 h 976394"/>
                  <a:gd name="connsiteX58" fmla="*/ 1507139 w 1507139"/>
                  <a:gd name="connsiteY58" fmla="*/ 317676 h 976394"/>
                  <a:gd name="connsiteX59" fmla="*/ 1478386 w 1507139"/>
                  <a:gd name="connsiteY59" fmla="*/ 369952 h 976394"/>
                  <a:gd name="connsiteX60" fmla="*/ 1489109 w 1507139"/>
                  <a:gd name="connsiteY60" fmla="*/ 394079 h 976394"/>
                  <a:gd name="connsiteX61" fmla="*/ 1489109 w 1507139"/>
                  <a:gd name="connsiteY61" fmla="*/ 420887 h 976394"/>
                  <a:gd name="connsiteX62" fmla="*/ 1470342 w 1507139"/>
                  <a:gd name="connsiteY62" fmla="*/ 442334 h 976394"/>
                  <a:gd name="connsiteX63" fmla="*/ 1456939 w 1507139"/>
                  <a:gd name="connsiteY63" fmla="*/ 501311 h 976394"/>
                  <a:gd name="connsiteX64" fmla="*/ 1440854 w 1507139"/>
                  <a:gd name="connsiteY64" fmla="*/ 503992 h 976394"/>
                  <a:gd name="connsiteX65" fmla="*/ 1430131 w 1507139"/>
                  <a:gd name="connsiteY65" fmla="*/ 533481 h 976394"/>
                  <a:gd name="connsiteX66" fmla="*/ 1363110 w 1507139"/>
                  <a:gd name="connsiteY66" fmla="*/ 587097 h 976394"/>
                  <a:gd name="connsiteX67" fmla="*/ 1333622 w 1507139"/>
                  <a:gd name="connsiteY67" fmla="*/ 632671 h 976394"/>
                  <a:gd name="connsiteX68" fmla="*/ 1341664 w 1507139"/>
                  <a:gd name="connsiteY68" fmla="*/ 702372 h 976394"/>
                  <a:gd name="connsiteX69" fmla="*/ 1326743 w 1507139"/>
                  <a:gd name="connsiteY69" fmla="*/ 719425 h 976394"/>
                  <a:gd name="connsiteX70" fmla="*/ 1081489 w 1507139"/>
                  <a:gd name="connsiteY70" fmla="*/ 976394 h 976394"/>
                  <a:gd name="connsiteX0" fmla="*/ 191598 w 1507139"/>
                  <a:gd name="connsiteY0" fmla="*/ 719425 h 719425"/>
                  <a:gd name="connsiteX1" fmla="*/ 191598 w 1507139"/>
                  <a:gd name="connsiteY1" fmla="*/ 715776 h 719425"/>
                  <a:gd name="connsiteX2" fmla="*/ 231810 w 1507139"/>
                  <a:gd name="connsiteY2" fmla="*/ 659479 h 719425"/>
                  <a:gd name="connsiteX3" fmla="*/ 272022 w 1507139"/>
                  <a:gd name="connsiteY3" fmla="*/ 552247 h 719425"/>
                  <a:gd name="connsiteX4" fmla="*/ 272022 w 1507139"/>
                  <a:gd name="connsiteY4" fmla="*/ 528119 h 719425"/>
                  <a:gd name="connsiteX5" fmla="*/ 253257 w 1507139"/>
                  <a:gd name="connsiteY5" fmla="*/ 541523 h 719425"/>
                  <a:gd name="connsiteX6" fmla="*/ 223768 w 1507139"/>
                  <a:gd name="connsiteY6" fmla="*/ 560289 h 719425"/>
                  <a:gd name="connsiteX7" fmla="*/ 202321 w 1507139"/>
                  <a:gd name="connsiteY7" fmla="*/ 568332 h 719425"/>
                  <a:gd name="connsiteX8" fmla="*/ 188917 w 1507139"/>
                  <a:gd name="connsiteY8" fmla="*/ 587097 h 719425"/>
                  <a:gd name="connsiteX9" fmla="*/ 162109 w 1507139"/>
                  <a:gd name="connsiteY9" fmla="*/ 595140 h 719425"/>
                  <a:gd name="connsiteX10" fmla="*/ 164790 w 1507139"/>
                  <a:gd name="connsiteY10" fmla="*/ 619267 h 719425"/>
                  <a:gd name="connsiteX11" fmla="*/ 140663 w 1507139"/>
                  <a:gd name="connsiteY11" fmla="*/ 643394 h 719425"/>
                  <a:gd name="connsiteX12" fmla="*/ 116536 w 1507139"/>
                  <a:gd name="connsiteY12" fmla="*/ 632671 h 719425"/>
                  <a:gd name="connsiteX13" fmla="*/ 111174 w 1507139"/>
                  <a:gd name="connsiteY13" fmla="*/ 605863 h 719425"/>
                  <a:gd name="connsiteX14" fmla="*/ 103131 w 1507139"/>
                  <a:gd name="connsiteY14" fmla="*/ 541523 h 719425"/>
                  <a:gd name="connsiteX15" fmla="*/ 44154 w 1507139"/>
                  <a:gd name="connsiteY15" fmla="*/ 482546 h 719425"/>
                  <a:gd name="connsiteX16" fmla="*/ 1261 w 1507139"/>
                  <a:gd name="connsiteY16" fmla="*/ 450376 h 719425"/>
                  <a:gd name="connsiteX17" fmla="*/ 0 w 1507139"/>
                  <a:gd name="connsiteY17" fmla="*/ 444006 h 719425"/>
                  <a:gd name="connsiteX18" fmla="*/ 5283 w 1507139"/>
                  <a:gd name="connsiteY18" fmla="*/ 446354 h 719425"/>
                  <a:gd name="connsiteX19" fmla="*/ 21368 w 1507139"/>
                  <a:gd name="connsiteY19" fmla="*/ 277464 h 719425"/>
                  <a:gd name="connsiteX20" fmla="*/ 133962 w 1507139"/>
                  <a:gd name="connsiteY20" fmla="*/ 96509 h 719425"/>
                  <a:gd name="connsiteX21" fmla="*/ 194281 w 1507139"/>
                  <a:gd name="connsiteY21" fmla="*/ 100531 h 719425"/>
                  <a:gd name="connsiteX22" fmla="*/ 282746 w 1507139"/>
                  <a:gd name="connsiteY22" fmla="*/ 72382 h 719425"/>
                  <a:gd name="connsiteX23" fmla="*/ 326980 w 1507139"/>
                  <a:gd name="connsiteY23" fmla="*/ 64340 h 719425"/>
                  <a:gd name="connsiteX24" fmla="*/ 375235 w 1507139"/>
                  <a:gd name="connsiteY24" fmla="*/ 32170 h 719425"/>
                  <a:gd name="connsiteX25" fmla="*/ 379255 w 1507139"/>
                  <a:gd name="connsiteY25" fmla="*/ 8043 h 719425"/>
                  <a:gd name="connsiteX26" fmla="*/ 399361 w 1507139"/>
                  <a:gd name="connsiteY26" fmla="*/ 0 h 719425"/>
                  <a:gd name="connsiteX27" fmla="*/ 403383 w 1507139"/>
                  <a:gd name="connsiteY27" fmla="*/ 28148 h 719425"/>
                  <a:gd name="connsiteX28" fmla="*/ 483808 w 1507139"/>
                  <a:gd name="connsiteY28" fmla="*/ 88467 h 719425"/>
                  <a:gd name="connsiteX29" fmla="*/ 475764 w 1507139"/>
                  <a:gd name="connsiteY29" fmla="*/ 128679 h 719425"/>
                  <a:gd name="connsiteX30" fmla="*/ 515977 w 1507139"/>
                  <a:gd name="connsiteY30" fmla="*/ 136721 h 719425"/>
                  <a:gd name="connsiteX31" fmla="*/ 507934 w 1507139"/>
                  <a:gd name="connsiteY31" fmla="*/ 184976 h 719425"/>
                  <a:gd name="connsiteX32" fmla="*/ 524019 w 1507139"/>
                  <a:gd name="connsiteY32" fmla="*/ 188997 h 719425"/>
                  <a:gd name="connsiteX33" fmla="*/ 544124 w 1507139"/>
                  <a:gd name="connsiteY33" fmla="*/ 201061 h 719425"/>
                  <a:gd name="connsiteX34" fmla="*/ 572273 w 1507139"/>
                  <a:gd name="connsiteY34" fmla="*/ 184976 h 719425"/>
                  <a:gd name="connsiteX35" fmla="*/ 648677 w 1507139"/>
                  <a:gd name="connsiteY35" fmla="*/ 221166 h 719425"/>
                  <a:gd name="connsiteX36" fmla="*/ 656718 w 1507139"/>
                  <a:gd name="connsiteY36" fmla="*/ 261379 h 719425"/>
                  <a:gd name="connsiteX37" fmla="*/ 692910 w 1507139"/>
                  <a:gd name="connsiteY37" fmla="*/ 277464 h 719425"/>
                  <a:gd name="connsiteX38" fmla="*/ 741163 w 1507139"/>
                  <a:gd name="connsiteY38" fmla="*/ 237251 h 719425"/>
                  <a:gd name="connsiteX39" fmla="*/ 821589 w 1507139"/>
                  <a:gd name="connsiteY39" fmla="*/ 209103 h 719425"/>
                  <a:gd name="connsiteX40" fmla="*/ 881906 w 1507139"/>
                  <a:gd name="connsiteY40" fmla="*/ 261379 h 719425"/>
                  <a:gd name="connsiteX41" fmla="*/ 906034 w 1507139"/>
                  <a:gd name="connsiteY41" fmla="*/ 257358 h 719425"/>
                  <a:gd name="connsiteX42" fmla="*/ 942225 w 1507139"/>
                  <a:gd name="connsiteY42" fmla="*/ 293549 h 719425"/>
                  <a:gd name="connsiteX43" fmla="*/ 982438 w 1507139"/>
                  <a:gd name="connsiteY43" fmla="*/ 297570 h 719425"/>
                  <a:gd name="connsiteX44" fmla="*/ 1074924 w 1507139"/>
                  <a:gd name="connsiteY44" fmla="*/ 245295 h 719425"/>
                  <a:gd name="connsiteX45" fmla="*/ 1095030 w 1507139"/>
                  <a:gd name="connsiteY45" fmla="*/ 221166 h 719425"/>
                  <a:gd name="connsiteX46" fmla="*/ 1147133 w 1507139"/>
                  <a:gd name="connsiteY46" fmla="*/ 226955 h 719425"/>
                  <a:gd name="connsiteX47" fmla="*/ 1147307 w 1507139"/>
                  <a:gd name="connsiteY47" fmla="*/ 229210 h 719425"/>
                  <a:gd name="connsiteX48" fmla="*/ 1135243 w 1507139"/>
                  <a:gd name="connsiteY48" fmla="*/ 285506 h 719425"/>
                  <a:gd name="connsiteX49" fmla="*/ 1171433 w 1507139"/>
                  <a:gd name="connsiteY49" fmla="*/ 353867 h 719425"/>
                  <a:gd name="connsiteX50" fmla="*/ 1231752 w 1507139"/>
                  <a:gd name="connsiteY50" fmla="*/ 329740 h 719425"/>
                  <a:gd name="connsiteX51" fmla="*/ 1267942 w 1507139"/>
                  <a:gd name="connsiteY51" fmla="*/ 329740 h 719425"/>
                  <a:gd name="connsiteX52" fmla="*/ 1284027 w 1507139"/>
                  <a:gd name="connsiteY52" fmla="*/ 301591 h 719425"/>
                  <a:gd name="connsiteX53" fmla="*/ 1352387 w 1507139"/>
                  <a:gd name="connsiteY53" fmla="*/ 293549 h 719425"/>
                  <a:gd name="connsiteX54" fmla="*/ 1368474 w 1507139"/>
                  <a:gd name="connsiteY54" fmla="*/ 317676 h 719425"/>
                  <a:gd name="connsiteX55" fmla="*/ 1408685 w 1507139"/>
                  <a:gd name="connsiteY55" fmla="*/ 321697 h 719425"/>
                  <a:gd name="connsiteX56" fmla="*/ 1432813 w 1507139"/>
                  <a:gd name="connsiteY56" fmla="*/ 341804 h 719425"/>
                  <a:gd name="connsiteX57" fmla="*/ 1505194 w 1507139"/>
                  <a:gd name="connsiteY57" fmla="*/ 317676 h 719425"/>
                  <a:gd name="connsiteX58" fmla="*/ 1507139 w 1507139"/>
                  <a:gd name="connsiteY58" fmla="*/ 317676 h 719425"/>
                  <a:gd name="connsiteX59" fmla="*/ 1478386 w 1507139"/>
                  <a:gd name="connsiteY59" fmla="*/ 369952 h 719425"/>
                  <a:gd name="connsiteX60" fmla="*/ 1489109 w 1507139"/>
                  <a:gd name="connsiteY60" fmla="*/ 394079 h 719425"/>
                  <a:gd name="connsiteX61" fmla="*/ 1489109 w 1507139"/>
                  <a:gd name="connsiteY61" fmla="*/ 420887 h 719425"/>
                  <a:gd name="connsiteX62" fmla="*/ 1470342 w 1507139"/>
                  <a:gd name="connsiteY62" fmla="*/ 442334 h 719425"/>
                  <a:gd name="connsiteX63" fmla="*/ 1456939 w 1507139"/>
                  <a:gd name="connsiteY63" fmla="*/ 501311 h 719425"/>
                  <a:gd name="connsiteX64" fmla="*/ 1440854 w 1507139"/>
                  <a:gd name="connsiteY64" fmla="*/ 503992 h 719425"/>
                  <a:gd name="connsiteX65" fmla="*/ 1430131 w 1507139"/>
                  <a:gd name="connsiteY65" fmla="*/ 533481 h 719425"/>
                  <a:gd name="connsiteX66" fmla="*/ 1363110 w 1507139"/>
                  <a:gd name="connsiteY66" fmla="*/ 587097 h 719425"/>
                  <a:gd name="connsiteX67" fmla="*/ 1333622 w 1507139"/>
                  <a:gd name="connsiteY67" fmla="*/ 632671 h 719425"/>
                  <a:gd name="connsiteX68" fmla="*/ 1341664 w 1507139"/>
                  <a:gd name="connsiteY68" fmla="*/ 702372 h 719425"/>
                  <a:gd name="connsiteX69" fmla="*/ 1326743 w 1507139"/>
                  <a:gd name="connsiteY69" fmla="*/ 719425 h 719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507139" h="719425">
                    <a:moveTo>
                      <a:pt x="191598" y="719425"/>
                    </a:moveTo>
                    <a:lnTo>
                      <a:pt x="191598" y="715776"/>
                    </a:lnTo>
                    <a:lnTo>
                      <a:pt x="231810" y="659479"/>
                    </a:lnTo>
                    <a:lnTo>
                      <a:pt x="272022" y="552247"/>
                    </a:lnTo>
                    <a:lnTo>
                      <a:pt x="272022" y="528119"/>
                    </a:lnTo>
                    <a:lnTo>
                      <a:pt x="253257" y="541523"/>
                    </a:lnTo>
                    <a:lnTo>
                      <a:pt x="223768" y="560289"/>
                    </a:lnTo>
                    <a:lnTo>
                      <a:pt x="202321" y="568332"/>
                    </a:lnTo>
                    <a:lnTo>
                      <a:pt x="188917" y="587097"/>
                    </a:lnTo>
                    <a:lnTo>
                      <a:pt x="162109" y="595140"/>
                    </a:lnTo>
                    <a:lnTo>
                      <a:pt x="164790" y="619267"/>
                    </a:lnTo>
                    <a:lnTo>
                      <a:pt x="140663" y="643394"/>
                    </a:lnTo>
                    <a:lnTo>
                      <a:pt x="116536" y="632671"/>
                    </a:lnTo>
                    <a:lnTo>
                      <a:pt x="111174" y="605863"/>
                    </a:lnTo>
                    <a:lnTo>
                      <a:pt x="103131" y="541523"/>
                    </a:lnTo>
                    <a:lnTo>
                      <a:pt x="44154" y="482546"/>
                    </a:lnTo>
                    <a:lnTo>
                      <a:pt x="1261" y="450376"/>
                    </a:lnTo>
                    <a:lnTo>
                      <a:pt x="0" y="444006"/>
                    </a:lnTo>
                    <a:lnTo>
                      <a:pt x="5283" y="446354"/>
                    </a:lnTo>
                    <a:lnTo>
                      <a:pt x="21368" y="277464"/>
                    </a:lnTo>
                    <a:lnTo>
                      <a:pt x="133962" y="96509"/>
                    </a:lnTo>
                    <a:lnTo>
                      <a:pt x="194281" y="100531"/>
                    </a:lnTo>
                    <a:lnTo>
                      <a:pt x="282746" y="72382"/>
                    </a:lnTo>
                    <a:lnTo>
                      <a:pt x="326980" y="64340"/>
                    </a:lnTo>
                    <a:lnTo>
                      <a:pt x="375235" y="32170"/>
                    </a:lnTo>
                    <a:lnTo>
                      <a:pt x="379255" y="8043"/>
                    </a:lnTo>
                    <a:lnTo>
                      <a:pt x="399361" y="0"/>
                    </a:lnTo>
                    <a:lnTo>
                      <a:pt x="403383" y="28148"/>
                    </a:lnTo>
                    <a:lnTo>
                      <a:pt x="483808" y="88467"/>
                    </a:lnTo>
                    <a:lnTo>
                      <a:pt x="475764" y="128679"/>
                    </a:lnTo>
                    <a:lnTo>
                      <a:pt x="515977" y="136721"/>
                    </a:lnTo>
                    <a:lnTo>
                      <a:pt x="507934" y="184976"/>
                    </a:lnTo>
                    <a:lnTo>
                      <a:pt x="524019" y="188997"/>
                    </a:lnTo>
                    <a:lnTo>
                      <a:pt x="544124" y="201061"/>
                    </a:lnTo>
                    <a:lnTo>
                      <a:pt x="572273" y="184976"/>
                    </a:lnTo>
                    <a:lnTo>
                      <a:pt x="648677" y="221166"/>
                    </a:lnTo>
                    <a:lnTo>
                      <a:pt x="656718" y="261379"/>
                    </a:lnTo>
                    <a:lnTo>
                      <a:pt x="692910" y="277464"/>
                    </a:lnTo>
                    <a:lnTo>
                      <a:pt x="741163" y="237251"/>
                    </a:lnTo>
                    <a:lnTo>
                      <a:pt x="821589" y="209103"/>
                    </a:lnTo>
                    <a:lnTo>
                      <a:pt x="881906" y="261379"/>
                    </a:lnTo>
                    <a:lnTo>
                      <a:pt x="906034" y="257358"/>
                    </a:lnTo>
                    <a:lnTo>
                      <a:pt x="942225" y="293549"/>
                    </a:lnTo>
                    <a:lnTo>
                      <a:pt x="982438" y="297570"/>
                    </a:lnTo>
                    <a:lnTo>
                      <a:pt x="1074924" y="245295"/>
                    </a:lnTo>
                    <a:lnTo>
                      <a:pt x="1095030" y="221166"/>
                    </a:lnTo>
                    <a:lnTo>
                      <a:pt x="1147133" y="226955"/>
                    </a:lnTo>
                    <a:cubicBezTo>
                      <a:pt x="1147190" y="227707"/>
                      <a:pt x="1147249" y="228458"/>
                      <a:pt x="1147307" y="229210"/>
                    </a:cubicBezTo>
                    <a:lnTo>
                      <a:pt x="1135243" y="285506"/>
                    </a:lnTo>
                    <a:lnTo>
                      <a:pt x="1171433" y="353867"/>
                    </a:lnTo>
                    <a:lnTo>
                      <a:pt x="1231752" y="329740"/>
                    </a:lnTo>
                    <a:lnTo>
                      <a:pt x="1267942" y="329740"/>
                    </a:lnTo>
                    <a:lnTo>
                      <a:pt x="1284027" y="301591"/>
                    </a:lnTo>
                    <a:lnTo>
                      <a:pt x="1352387" y="293549"/>
                    </a:lnTo>
                    <a:lnTo>
                      <a:pt x="1368474" y="317676"/>
                    </a:lnTo>
                    <a:lnTo>
                      <a:pt x="1408685" y="321697"/>
                    </a:lnTo>
                    <a:lnTo>
                      <a:pt x="1432813" y="341804"/>
                    </a:lnTo>
                    <a:lnTo>
                      <a:pt x="1505194" y="317676"/>
                    </a:lnTo>
                    <a:lnTo>
                      <a:pt x="1507139" y="317676"/>
                    </a:lnTo>
                    <a:lnTo>
                      <a:pt x="1478386" y="369952"/>
                    </a:lnTo>
                    <a:lnTo>
                      <a:pt x="1489109" y="394079"/>
                    </a:lnTo>
                    <a:lnTo>
                      <a:pt x="1489109" y="420887"/>
                    </a:lnTo>
                    <a:lnTo>
                      <a:pt x="1470342" y="442334"/>
                    </a:lnTo>
                    <a:lnTo>
                      <a:pt x="1456939" y="501311"/>
                    </a:lnTo>
                    <a:lnTo>
                      <a:pt x="1440854" y="503992"/>
                    </a:lnTo>
                    <a:lnTo>
                      <a:pt x="1430131" y="533481"/>
                    </a:lnTo>
                    <a:lnTo>
                      <a:pt x="1363110" y="587097"/>
                    </a:lnTo>
                    <a:lnTo>
                      <a:pt x="1333622" y="632671"/>
                    </a:lnTo>
                    <a:lnTo>
                      <a:pt x="1341664" y="702372"/>
                    </a:lnTo>
                    <a:lnTo>
                      <a:pt x="1326743" y="719425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2D4D6FE1-BE4D-4CE8-CBE0-62F54D671FA8}"/>
                  </a:ext>
                </a:extLst>
              </p:cNvPr>
              <p:cNvSpPr/>
              <p:nvPr/>
            </p:nvSpPr>
            <p:spPr>
              <a:xfrm>
                <a:off x="1291087" y="5986774"/>
                <a:ext cx="459390" cy="458046"/>
              </a:xfrm>
              <a:custGeom>
                <a:avLst/>
                <a:gdLst>
                  <a:gd name="connsiteX0" fmla="*/ 154403 w 459390"/>
                  <a:gd name="connsiteY0" fmla="*/ 0 h 458046"/>
                  <a:gd name="connsiteX1" fmla="*/ 190595 w 459390"/>
                  <a:gd name="connsiteY1" fmla="*/ 24127 h 458046"/>
                  <a:gd name="connsiteX2" fmla="*/ 214722 w 459390"/>
                  <a:gd name="connsiteY2" fmla="*/ 80424 h 458046"/>
                  <a:gd name="connsiteX3" fmla="*/ 258956 w 459390"/>
                  <a:gd name="connsiteY3" fmla="*/ 144764 h 458046"/>
                  <a:gd name="connsiteX4" fmla="*/ 279061 w 459390"/>
                  <a:gd name="connsiteY4" fmla="*/ 172912 h 458046"/>
                  <a:gd name="connsiteX5" fmla="*/ 315252 w 459390"/>
                  <a:gd name="connsiteY5" fmla="*/ 168890 h 458046"/>
                  <a:gd name="connsiteX6" fmla="*/ 346896 w 459390"/>
                  <a:gd name="connsiteY6" fmla="*/ 182953 h 458046"/>
                  <a:gd name="connsiteX7" fmla="*/ 348092 w 459390"/>
                  <a:gd name="connsiteY7" fmla="*/ 188996 h 458046"/>
                  <a:gd name="connsiteX8" fmla="*/ 390985 w 459390"/>
                  <a:gd name="connsiteY8" fmla="*/ 221166 h 458046"/>
                  <a:gd name="connsiteX9" fmla="*/ 449962 w 459390"/>
                  <a:gd name="connsiteY9" fmla="*/ 280144 h 458046"/>
                  <a:gd name="connsiteX10" fmla="*/ 458005 w 459390"/>
                  <a:gd name="connsiteY10" fmla="*/ 344483 h 458046"/>
                  <a:gd name="connsiteX11" fmla="*/ 459390 w 459390"/>
                  <a:gd name="connsiteY11" fmla="*/ 351407 h 458046"/>
                  <a:gd name="connsiteX12" fmla="*/ 459338 w 459390"/>
                  <a:gd name="connsiteY12" fmla="*/ 351453 h 458046"/>
                  <a:gd name="connsiteX13" fmla="*/ 346744 w 459390"/>
                  <a:gd name="connsiteY13" fmla="*/ 393274 h 458046"/>
                  <a:gd name="connsiteX14" fmla="*/ 337093 w 459390"/>
                  <a:gd name="connsiteY14" fmla="*/ 431877 h 458046"/>
                  <a:gd name="connsiteX15" fmla="*/ 340310 w 459390"/>
                  <a:gd name="connsiteY15" fmla="*/ 457613 h 458046"/>
                  <a:gd name="connsiteX16" fmla="*/ 339877 w 459390"/>
                  <a:gd name="connsiteY16" fmla="*/ 458046 h 458046"/>
                  <a:gd name="connsiteX17" fmla="*/ 0 w 459390"/>
                  <a:gd name="connsiteY17" fmla="*/ 458046 h 458046"/>
                  <a:gd name="connsiteX18" fmla="*/ 17683 w 459390"/>
                  <a:gd name="connsiteY18" fmla="*/ 412575 h 458046"/>
                  <a:gd name="connsiteX19" fmla="*/ 24117 w 459390"/>
                  <a:gd name="connsiteY19" fmla="*/ 325717 h 458046"/>
                  <a:gd name="connsiteX20" fmla="*/ 56286 w 459390"/>
                  <a:gd name="connsiteY20" fmla="*/ 287114 h 458046"/>
                  <a:gd name="connsiteX21" fmla="*/ 49853 w 459390"/>
                  <a:gd name="connsiteY21" fmla="*/ 203473 h 458046"/>
                  <a:gd name="connsiteX22" fmla="*/ 69154 w 459390"/>
                  <a:gd name="connsiteY22" fmla="*/ 145567 h 458046"/>
                  <a:gd name="connsiteX23" fmla="*/ 14466 w 459390"/>
                  <a:gd name="connsiteY23" fmla="*/ 106964 h 458046"/>
                  <a:gd name="connsiteX24" fmla="*/ 18012 w 459390"/>
                  <a:gd name="connsiteY24" fmla="*/ 59083 h 458046"/>
                  <a:gd name="connsiteX25" fmla="*/ 15295 w 459390"/>
                  <a:gd name="connsiteY25" fmla="*/ 60318 h 458046"/>
                  <a:gd name="connsiteX26" fmla="*/ 14785 w 459390"/>
                  <a:gd name="connsiteY26" fmla="*/ 59808 h 458046"/>
                  <a:gd name="connsiteX27" fmla="*/ 57894 w 459390"/>
                  <a:gd name="connsiteY27" fmla="*/ 40211 h 458046"/>
                  <a:gd name="connsiteX28" fmla="*/ 114192 w 459390"/>
                  <a:gd name="connsiteY28" fmla="*/ 36191 h 458046"/>
                  <a:gd name="connsiteX0" fmla="*/ 154403 w 459390"/>
                  <a:gd name="connsiteY0" fmla="*/ 0 h 656914"/>
                  <a:gd name="connsiteX1" fmla="*/ 190595 w 459390"/>
                  <a:gd name="connsiteY1" fmla="*/ 24127 h 656914"/>
                  <a:gd name="connsiteX2" fmla="*/ 214722 w 459390"/>
                  <a:gd name="connsiteY2" fmla="*/ 80424 h 656914"/>
                  <a:gd name="connsiteX3" fmla="*/ 258956 w 459390"/>
                  <a:gd name="connsiteY3" fmla="*/ 144764 h 656914"/>
                  <a:gd name="connsiteX4" fmla="*/ 279061 w 459390"/>
                  <a:gd name="connsiteY4" fmla="*/ 172912 h 656914"/>
                  <a:gd name="connsiteX5" fmla="*/ 315252 w 459390"/>
                  <a:gd name="connsiteY5" fmla="*/ 168890 h 656914"/>
                  <a:gd name="connsiteX6" fmla="*/ 346896 w 459390"/>
                  <a:gd name="connsiteY6" fmla="*/ 182953 h 656914"/>
                  <a:gd name="connsiteX7" fmla="*/ 348092 w 459390"/>
                  <a:gd name="connsiteY7" fmla="*/ 188996 h 656914"/>
                  <a:gd name="connsiteX8" fmla="*/ 390985 w 459390"/>
                  <a:gd name="connsiteY8" fmla="*/ 221166 h 656914"/>
                  <a:gd name="connsiteX9" fmla="*/ 449962 w 459390"/>
                  <a:gd name="connsiteY9" fmla="*/ 280144 h 656914"/>
                  <a:gd name="connsiteX10" fmla="*/ 458005 w 459390"/>
                  <a:gd name="connsiteY10" fmla="*/ 344483 h 656914"/>
                  <a:gd name="connsiteX11" fmla="*/ 459390 w 459390"/>
                  <a:gd name="connsiteY11" fmla="*/ 351407 h 656914"/>
                  <a:gd name="connsiteX12" fmla="*/ 459338 w 459390"/>
                  <a:gd name="connsiteY12" fmla="*/ 351453 h 656914"/>
                  <a:gd name="connsiteX13" fmla="*/ 346744 w 459390"/>
                  <a:gd name="connsiteY13" fmla="*/ 393274 h 656914"/>
                  <a:gd name="connsiteX14" fmla="*/ 337093 w 459390"/>
                  <a:gd name="connsiteY14" fmla="*/ 431877 h 656914"/>
                  <a:gd name="connsiteX15" fmla="*/ 340310 w 459390"/>
                  <a:gd name="connsiteY15" fmla="*/ 457613 h 656914"/>
                  <a:gd name="connsiteX16" fmla="*/ 339877 w 459390"/>
                  <a:gd name="connsiteY16" fmla="*/ 458046 h 656914"/>
                  <a:gd name="connsiteX17" fmla="*/ 190051 w 459390"/>
                  <a:gd name="connsiteY17" fmla="*/ 656914 h 656914"/>
                  <a:gd name="connsiteX18" fmla="*/ 0 w 459390"/>
                  <a:gd name="connsiteY18" fmla="*/ 458046 h 656914"/>
                  <a:gd name="connsiteX19" fmla="*/ 17683 w 459390"/>
                  <a:gd name="connsiteY19" fmla="*/ 412575 h 656914"/>
                  <a:gd name="connsiteX20" fmla="*/ 24117 w 459390"/>
                  <a:gd name="connsiteY20" fmla="*/ 325717 h 656914"/>
                  <a:gd name="connsiteX21" fmla="*/ 56286 w 459390"/>
                  <a:gd name="connsiteY21" fmla="*/ 287114 h 656914"/>
                  <a:gd name="connsiteX22" fmla="*/ 49853 w 459390"/>
                  <a:gd name="connsiteY22" fmla="*/ 203473 h 656914"/>
                  <a:gd name="connsiteX23" fmla="*/ 69154 w 459390"/>
                  <a:gd name="connsiteY23" fmla="*/ 145567 h 656914"/>
                  <a:gd name="connsiteX24" fmla="*/ 14466 w 459390"/>
                  <a:gd name="connsiteY24" fmla="*/ 106964 h 656914"/>
                  <a:gd name="connsiteX25" fmla="*/ 18012 w 459390"/>
                  <a:gd name="connsiteY25" fmla="*/ 59083 h 656914"/>
                  <a:gd name="connsiteX26" fmla="*/ 15295 w 459390"/>
                  <a:gd name="connsiteY26" fmla="*/ 60318 h 656914"/>
                  <a:gd name="connsiteX27" fmla="*/ 14785 w 459390"/>
                  <a:gd name="connsiteY27" fmla="*/ 59808 h 656914"/>
                  <a:gd name="connsiteX28" fmla="*/ 57894 w 459390"/>
                  <a:gd name="connsiteY28" fmla="*/ 40211 h 656914"/>
                  <a:gd name="connsiteX29" fmla="*/ 114192 w 459390"/>
                  <a:gd name="connsiteY29" fmla="*/ 36191 h 656914"/>
                  <a:gd name="connsiteX30" fmla="*/ 154403 w 459390"/>
                  <a:gd name="connsiteY30" fmla="*/ 0 h 656914"/>
                  <a:gd name="connsiteX0" fmla="*/ 190051 w 459390"/>
                  <a:gd name="connsiteY0" fmla="*/ 656914 h 748354"/>
                  <a:gd name="connsiteX1" fmla="*/ 0 w 459390"/>
                  <a:gd name="connsiteY1" fmla="*/ 458046 h 748354"/>
                  <a:gd name="connsiteX2" fmla="*/ 17683 w 459390"/>
                  <a:gd name="connsiteY2" fmla="*/ 412575 h 748354"/>
                  <a:gd name="connsiteX3" fmla="*/ 24117 w 459390"/>
                  <a:gd name="connsiteY3" fmla="*/ 325717 h 748354"/>
                  <a:gd name="connsiteX4" fmla="*/ 56286 w 459390"/>
                  <a:gd name="connsiteY4" fmla="*/ 287114 h 748354"/>
                  <a:gd name="connsiteX5" fmla="*/ 49853 w 459390"/>
                  <a:gd name="connsiteY5" fmla="*/ 203473 h 748354"/>
                  <a:gd name="connsiteX6" fmla="*/ 69154 w 459390"/>
                  <a:gd name="connsiteY6" fmla="*/ 145567 h 748354"/>
                  <a:gd name="connsiteX7" fmla="*/ 14466 w 459390"/>
                  <a:gd name="connsiteY7" fmla="*/ 106964 h 748354"/>
                  <a:gd name="connsiteX8" fmla="*/ 18012 w 459390"/>
                  <a:gd name="connsiteY8" fmla="*/ 59083 h 748354"/>
                  <a:gd name="connsiteX9" fmla="*/ 15295 w 459390"/>
                  <a:gd name="connsiteY9" fmla="*/ 60318 h 748354"/>
                  <a:gd name="connsiteX10" fmla="*/ 14785 w 459390"/>
                  <a:gd name="connsiteY10" fmla="*/ 59808 h 748354"/>
                  <a:gd name="connsiteX11" fmla="*/ 57894 w 459390"/>
                  <a:gd name="connsiteY11" fmla="*/ 40211 h 748354"/>
                  <a:gd name="connsiteX12" fmla="*/ 114192 w 459390"/>
                  <a:gd name="connsiteY12" fmla="*/ 36191 h 748354"/>
                  <a:gd name="connsiteX13" fmla="*/ 154403 w 459390"/>
                  <a:gd name="connsiteY13" fmla="*/ 0 h 748354"/>
                  <a:gd name="connsiteX14" fmla="*/ 190595 w 459390"/>
                  <a:gd name="connsiteY14" fmla="*/ 24127 h 748354"/>
                  <a:gd name="connsiteX15" fmla="*/ 214722 w 459390"/>
                  <a:gd name="connsiteY15" fmla="*/ 80424 h 748354"/>
                  <a:gd name="connsiteX16" fmla="*/ 258956 w 459390"/>
                  <a:gd name="connsiteY16" fmla="*/ 144764 h 748354"/>
                  <a:gd name="connsiteX17" fmla="*/ 279061 w 459390"/>
                  <a:gd name="connsiteY17" fmla="*/ 172912 h 748354"/>
                  <a:gd name="connsiteX18" fmla="*/ 315252 w 459390"/>
                  <a:gd name="connsiteY18" fmla="*/ 168890 h 748354"/>
                  <a:gd name="connsiteX19" fmla="*/ 346896 w 459390"/>
                  <a:gd name="connsiteY19" fmla="*/ 182953 h 748354"/>
                  <a:gd name="connsiteX20" fmla="*/ 348092 w 459390"/>
                  <a:gd name="connsiteY20" fmla="*/ 188996 h 748354"/>
                  <a:gd name="connsiteX21" fmla="*/ 390985 w 459390"/>
                  <a:gd name="connsiteY21" fmla="*/ 221166 h 748354"/>
                  <a:gd name="connsiteX22" fmla="*/ 449962 w 459390"/>
                  <a:gd name="connsiteY22" fmla="*/ 280144 h 748354"/>
                  <a:gd name="connsiteX23" fmla="*/ 458005 w 459390"/>
                  <a:gd name="connsiteY23" fmla="*/ 344483 h 748354"/>
                  <a:gd name="connsiteX24" fmla="*/ 459390 w 459390"/>
                  <a:gd name="connsiteY24" fmla="*/ 351407 h 748354"/>
                  <a:gd name="connsiteX25" fmla="*/ 459338 w 459390"/>
                  <a:gd name="connsiteY25" fmla="*/ 351453 h 748354"/>
                  <a:gd name="connsiteX26" fmla="*/ 346744 w 459390"/>
                  <a:gd name="connsiteY26" fmla="*/ 393274 h 748354"/>
                  <a:gd name="connsiteX27" fmla="*/ 337093 w 459390"/>
                  <a:gd name="connsiteY27" fmla="*/ 431877 h 748354"/>
                  <a:gd name="connsiteX28" fmla="*/ 340310 w 459390"/>
                  <a:gd name="connsiteY28" fmla="*/ 457613 h 748354"/>
                  <a:gd name="connsiteX29" fmla="*/ 339877 w 459390"/>
                  <a:gd name="connsiteY29" fmla="*/ 458046 h 748354"/>
                  <a:gd name="connsiteX30" fmla="*/ 281491 w 459390"/>
                  <a:gd name="connsiteY30" fmla="*/ 748354 h 748354"/>
                  <a:gd name="connsiteX0" fmla="*/ 190051 w 459390"/>
                  <a:gd name="connsiteY0" fmla="*/ 656914 h 656914"/>
                  <a:gd name="connsiteX1" fmla="*/ 0 w 459390"/>
                  <a:gd name="connsiteY1" fmla="*/ 458046 h 656914"/>
                  <a:gd name="connsiteX2" fmla="*/ 17683 w 459390"/>
                  <a:gd name="connsiteY2" fmla="*/ 412575 h 656914"/>
                  <a:gd name="connsiteX3" fmla="*/ 24117 w 459390"/>
                  <a:gd name="connsiteY3" fmla="*/ 325717 h 656914"/>
                  <a:gd name="connsiteX4" fmla="*/ 56286 w 459390"/>
                  <a:gd name="connsiteY4" fmla="*/ 287114 h 656914"/>
                  <a:gd name="connsiteX5" fmla="*/ 49853 w 459390"/>
                  <a:gd name="connsiteY5" fmla="*/ 203473 h 656914"/>
                  <a:gd name="connsiteX6" fmla="*/ 69154 w 459390"/>
                  <a:gd name="connsiteY6" fmla="*/ 145567 h 656914"/>
                  <a:gd name="connsiteX7" fmla="*/ 14466 w 459390"/>
                  <a:gd name="connsiteY7" fmla="*/ 106964 h 656914"/>
                  <a:gd name="connsiteX8" fmla="*/ 18012 w 459390"/>
                  <a:gd name="connsiteY8" fmla="*/ 59083 h 656914"/>
                  <a:gd name="connsiteX9" fmla="*/ 15295 w 459390"/>
                  <a:gd name="connsiteY9" fmla="*/ 60318 h 656914"/>
                  <a:gd name="connsiteX10" fmla="*/ 14785 w 459390"/>
                  <a:gd name="connsiteY10" fmla="*/ 59808 h 656914"/>
                  <a:gd name="connsiteX11" fmla="*/ 57894 w 459390"/>
                  <a:gd name="connsiteY11" fmla="*/ 40211 h 656914"/>
                  <a:gd name="connsiteX12" fmla="*/ 114192 w 459390"/>
                  <a:gd name="connsiteY12" fmla="*/ 36191 h 656914"/>
                  <a:gd name="connsiteX13" fmla="*/ 154403 w 459390"/>
                  <a:gd name="connsiteY13" fmla="*/ 0 h 656914"/>
                  <a:gd name="connsiteX14" fmla="*/ 190595 w 459390"/>
                  <a:gd name="connsiteY14" fmla="*/ 24127 h 656914"/>
                  <a:gd name="connsiteX15" fmla="*/ 214722 w 459390"/>
                  <a:gd name="connsiteY15" fmla="*/ 80424 h 656914"/>
                  <a:gd name="connsiteX16" fmla="*/ 258956 w 459390"/>
                  <a:gd name="connsiteY16" fmla="*/ 144764 h 656914"/>
                  <a:gd name="connsiteX17" fmla="*/ 279061 w 459390"/>
                  <a:gd name="connsiteY17" fmla="*/ 172912 h 656914"/>
                  <a:gd name="connsiteX18" fmla="*/ 315252 w 459390"/>
                  <a:gd name="connsiteY18" fmla="*/ 168890 h 656914"/>
                  <a:gd name="connsiteX19" fmla="*/ 346896 w 459390"/>
                  <a:gd name="connsiteY19" fmla="*/ 182953 h 656914"/>
                  <a:gd name="connsiteX20" fmla="*/ 348092 w 459390"/>
                  <a:gd name="connsiteY20" fmla="*/ 188996 h 656914"/>
                  <a:gd name="connsiteX21" fmla="*/ 390985 w 459390"/>
                  <a:gd name="connsiteY21" fmla="*/ 221166 h 656914"/>
                  <a:gd name="connsiteX22" fmla="*/ 449962 w 459390"/>
                  <a:gd name="connsiteY22" fmla="*/ 280144 h 656914"/>
                  <a:gd name="connsiteX23" fmla="*/ 458005 w 459390"/>
                  <a:gd name="connsiteY23" fmla="*/ 344483 h 656914"/>
                  <a:gd name="connsiteX24" fmla="*/ 459390 w 459390"/>
                  <a:gd name="connsiteY24" fmla="*/ 351407 h 656914"/>
                  <a:gd name="connsiteX25" fmla="*/ 459338 w 459390"/>
                  <a:gd name="connsiteY25" fmla="*/ 351453 h 656914"/>
                  <a:gd name="connsiteX26" fmla="*/ 346744 w 459390"/>
                  <a:gd name="connsiteY26" fmla="*/ 393274 h 656914"/>
                  <a:gd name="connsiteX27" fmla="*/ 337093 w 459390"/>
                  <a:gd name="connsiteY27" fmla="*/ 431877 h 656914"/>
                  <a:gd name="connsiteX28" fmla="*/ 340310 w 459390"/>
                  <a:gd name="connsiteY28" fmla="*/ 457613 h 656914"/>
                  <a:gd name="connsiteX29" fmla="*/ 339877 w 459390"/>
                  <a:gd name="connsiteY29" fmla="*/ 458046 h 656914"/>
                  <a:gd name="connsiteX0" fmla="*/ 0 w 459390"/>
                  <a:gd name="connsiteY0" fmla="*/ 458046 h 458046"/>
                  <a:gd name="connsiteX1" fmla="*/ 17683 w 459390"/>
                  <a:gd name="connsiteY1" fmla="*/ 412575 h 458046"/>
                  <a:gd name="connsiteX2" fmla="*/ 24117 w 459390"/>
                  <a:gd name="connsiteY2" fmla="*/ 325717 h 458046"/>
                  <a:gd name="connsiteX3" fmla="*/ 56286 w 459390"/>
                  <a:gd name="connsiteY3" fmla="*/ 287114 h 458046"/>
                  <a:gd name="connsiteX4" fmla="*/ 49853 w 459390"/>
                  <a:gd name="connsiteY4" fmla="*/ 203473 h 458046"/>
                  <a:gd name="connsiteX5" fmla="*/ 69154 w 459390"/>
                  <a:gd name="connsiteY5" fmla="*/ 145567 h 458046"/>
                  <a:gd name="connsiteX6" fmla="*/ 14466 w 459390"/>
                  <a:gd name="connsiteY6" fmla="*/ 106964 h 458046"/>
                  <a:gd name="connsiteX7" fmla="*/ 18012 w 459390"/>
                  <a:gd name="connsiteY7" fmla="*/ 59083 h 458046"/>
                  <a:gd name="connsiteX8" fmla="*/ 15295 w 459390"/>
                  <a:gd name="connsiteY8" fmla="*/ 60318 h 458046"/>
                  <a:gd name="connsiteX9" fmla="*/ 14785 w 459390"/>
                  <a:gd name="connsiteY9" fmla="*/ 59808 h 458046"/>
                  <a:gd name="connsiteX10" fmla="*/ 57894 w 459390"/>
                  <a:gd name="connsiteY10" fmla="*/ 40211 h 458046"/>
                  <a:gd name="connsiteX11" fmla="*/ 114192 w 459390"/>
                  <a:gd name="connsiteY11" fmla="*/ 36191 h 458046"/>
                  <a:gd name="connsiteX12" fmla="*/ 154403 w 459390"/>
                  <a:gd name="connsiteY12" fmla="*/ 0 h 458046"/>
                  <a:gd name="connsiteX13" fmla="*/ 190595 w 459390"/>
                  <a:gd name="connsiteY13" fmla="*/ 24127 h 458046"/>
                  <a:gd name="connsiteX14" fmla="*/ 214722 w 459390"/>
                  <a:gd name="connsiteY14" fmla="*/ 80424 h 458046"/>
                  <a:gd name="connsiteX15" fmla="*/ 258956 w 459390"/>
                  <a:gd name="connsiteY15" fmla="*/ 144764 h 458046"/>
                  <a:gd name="connsiteX16" fmla="*/ 279061 w 459390"/>
                  <a:gd name="connsiteY16" fmla="*/ 172912 h 458046"/>
                  <a:gd name="connsiteX17" fmla="*/ 315252 w 459390"/>
                  <a:gd name="connsiteY17" fmla="*/ 168890 h 458046"/>
                  <a:gd name="connsiteX18" fmla="*/ 346896 w 459390"/>
                  <a:gd name="connsiteY18" fmla="*/ 182953 h 458046"/>
                  <a:gd name="connsiteX19" fmla="*/ 348092 w 459390"/>
                  <a:gd name="connsiteY19" fmla="*/ 188996 h 458046"/>
                  <a:gd name="connsiteX20" fmla="*/ 390985 w 459390"/>
                  <a:gd name="connsiteY20" fmla="*/ 221166 h 458046"/>
                  <a:gd name="connsiteX21" fmla="*/ 449962 w 459390"/>
                  <a:gd name="connsiteY21" fmla="*/ 280144 h 458046"/>
                  <a:gd name="connsiteX22" fmla="*/ 458005 w 459390"/>
                  <a:gd name="connsiteY22" fmla="*/ 344483 h 458046"/>
                  <a:gd name="connsiteX23" fmla="*/ 459390 w 459390"/>
                  <a:gd name="connsiteY23" fmla="*/ 351407 h 458046"/>
                  <a:gd name="connsiteX24" fmla="*/ 459338 w 459390"/>
                  <a:gd name="connsiteY24" fmla="*/ 351453 h 458046"/>
                  <a:gd name="connsiteX25" fmla="*/ 346744 w 459390"/>
                  <a:gd name="connsiteY25" fmla="*/ 393274 h 458046"/>
                  <a:gd name="connsiteX26" fmla="*/ 337093 w 459390"/>
                  <a:gd name="connsiteY26" fmla="*/ 431877 h 458046"/>
                  <a:gd name="connsiteX27" fmla="*/ 340310 w 459390"/>
                  <a:gd name="connsiteY27" fmla="*/ 457613 h 458046"/>
                  <a:gd name="connsiteX28" fmla="*/ 339877 w 459390"/>
                  <a:gd name="connsiteY28" fmla="*/ 458046 h 458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390" h="458046">
                    <a:moveTo>
                      <a:pt x="0" y="458046"/>
                    </a:moveTo>
                    <a:lnTo>
                      <a:pt x="17683" y="412575"/>
                    </a:lnTo>
                    <a:lnTo>
                      <a:pt x="24117" y="325717"/>
                    </a:lnTo>
                    <a:lnTo>
                      <a:pt x="56286" y="287114"/>
                    </a:lnTo>
                    <a:lnTo>
                      <a:pt x="49853" y="203473"/>
                    </a:lnTo>
                    <a:lnTo>
                      <a:pt x="69154" y="145567"/>
                    </a:lnTo>
                    <a:lnTo>
                      <a:pt x="14466" y="106964"/>
                    </a:lnTo>
                    <a:lnTo>
                      <a:pt x="18012" y="59083"/>
                    </a:lnTo>
                    <a:lnTo>
                      <a:pt x="15295" y="60318"/>
                    </a:lnTo>
                    <a:lnTo>
                      <a:pt x="14785" y="59808"/>
                    </a:lnTo>
                    <a:lnTo>
                      <a:pt x="57894" y="40211"/>
                    </a:lnTo>
                    <a:lnTo>
                      <a:pt x="114192" y="36191"/>
                    </a:lnTo>
                    <a:lnTo>
                      <a:pt x="154403" y="0"/>
                    </a:lnTo>
                    <a:lnTo>
                      <a:pt x="190595" y="24127"/>
                    </a:lnTo>
                    <a:lnTo>
                      <a:pt x="214722" y="80424"/>
                    </a:lnTo>
                    <a:lnTo>
                      <a:pt x="258956" y="144764"/>
                    </a:lnTo>
                    <a:lnTo>
                      <a:pt x="279061" y="172912"/>
                    </a:lnTo>
                    <a:lnTo>
                      <a:pt x="315252" y="168890"/>
                    </a:lnTo>
                    <a:lnTo>
                      <a:pt x="346896" y="182953"/>
                    </a:lnTo>
                    <a:lnTo>
                      <a:pt x="348092" y="188996"/>
                    </a:lnTo>
                    <a:lnTo>
                      <a:pt x="390985" y="221166"/>
                    </a:lnTo>
                    <a:lnTo>
                      <a:pt x="449962" y="280144"/>
                    </a:lnTo>
                    <a:lnTo>
                      <a:pt x="458005" y="344483"/>
                    </a:lnTo>
                    <a:lnTo>
                      <a:pt x="459390" y="351407"/>
                    </a:lnTo>
                    <a:lnTo>
                      <a:pt x="459338" y="351453"/>
                    </a:lnTo>
                    <a:lnTo>
                      <a:pt x="346744" y="393274"/>
                    </a:lnTo>
                    <a:lnTo>
                      <a:pt x="337093" y="431877"/>
                    </a:lnTo>
                    <a:lnTo>
                      <a:pt x="340310" y="457613"/>
                    </a:lnTo>
                    <a:lnTo>
                      <a:pt x="339877" y="458046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27D6388B-D89D-21C2-3318-0AA2C4B26112}"/>
                  </a:ext>
                </a:extLst>
              </p:cNvPr>
              <p:cNvSpPr/>
              <p:nvPr/>
            </p:nvSpPr>
            <p:spPr>
              <a:xfrm>
                <a:off x="2482318" y="3732181"/>
                <a:ext cx="891701" cy="2347079"/>
              </a:xfrm>
              <a:custGeom>
                <a:avLst/>
                <a:gdLst>
                  <a:gd name="connsiteX0" fmla="*/ 564945 w 891701"/>
                  <a:gd name="connsiteY0" fmla="*/ 0 h 2347079"/>
                  <a:gd name="connsiteX1" fmla="*/ 891701 w 891701"/>
                  <a:gd name="connsiteY1" fmla="*/ 0 h 2347079"/>
                  <a:gd name="connsiteX2" fmla="*/ 891701 w 891701"/>
                  <a:gd name="connsiteY2" fmla="*/ 2174068 h 2347079"/>
                  <a:gd name="connsiteX3" fmla="*/ 864561 w 891701"/>
                  <a:gd name="connsiteY3" fmla="*/ 2182209 h 2347079"/>
                  <a:gd name="connsiteX4" fmla="*/ 844456 w 891701"/>
                  <a:gd name="connsiteY4" fmla="*/ 2206337 h 2347079"/>
                  <a:gd name="connsiteX5" fmla="*/ 792179 w 891701"/>
                  <a:gd name="connsiteY5" fmla="*/ 2218401 h 2347079"/>
                  <a:gd name="connsiteX6" fmla="*/ 780116 w 891701"/>
                  <a:gd name="connsiteY6" fmla="*/ 2238507 h 2347079"/>
                  <a:gd name="connsiteX7" fmla="*/ 731860 w 891701"/>
                  <a:gd name="connsiteY7" fmla="*/ 2246549 h 2347079"/>
                  <a:gd name="connsiteX8" fmla="*/ 723819 w 891701"/>
                  <a:gd name="connsiteY8" fmla="*/ 2274697 h 2347079"/>
                  <a:gd name="connsiteX9" fmla="*/ 719798 w 891701"/>
                  <a:gd name="connsiteY9" fmla="*/ 2310888 h 2347079"/>
                  <a:gd name="connsiteX10" fmla="*/ 659479 w 891701"/>
                  <a:gd name="connsiteY10" fmla="*/ 2310888 h 2347079"/>
                  <a:gd name="connsiteX11" fmla="*/ 587098 w 891701"/>
                  <a:gd name="connsiteY11" fmla="*/ 2335016 h 2347079"/>
                  <a:gd name="connsiteX12" fmla="*/ 562970 w 891701"/>
                  <a:gd name="connsiteY12" fmla="*/ 2314909 h 2347079"/>
                  <a:gd name="connsiteX13" fmla="*/ 522759 w 891701"/>
                  <a:gd name="connsiteY13" fmla="*/ 2310888 h 2347079"/>
                  <a:gd name="connsiteX14" fmla="*/ 506672 w 891701"/>
                  <a:gd name="connsiteY14" fmla="*/ 2286761 h 2347079"/>
                  <a:gd name="connsiteX15" fmla="*/ 438312 w 891701"/>
                  <a:gd name="connsiteY15" fmla="*/ 2294803 h 2347079"/>
                  <a:gd name="connsiteX16" fmla="*/ 422227 w 891701"/>
                  <a:gd name="connsiteY16" fmla="*/ 2322952 h 2347079"/>
                  <a:gd name="connsiteX17" fmla="*/ 386037 w 891701"/>
                  <a:gd name="connsiteY17" fmla="*/ 2322952 h 2347079"/>
                  <a:gd name="connsiteX18" fmla="*/ 325718 w 891701"/>
                  <a:gd name="connsiteY18" fmla="*/ 2347079 h 2347079"/>
                  <a:gd name="connsiteX19" fmla="*/ 289528 w 891701"/>
                  <a:gd name="connsiteY19" fmla="*/ 2278718 h 2347079"/>
                  <a:gd name="connsiteX20" fmla="*/ 301592 w 891701"/>
                  <a:gd name="connsiteY20" fmla="*/ 2222422 h 2347079"/>
                  <a:gd name="connsiteX21" fmla="*/ 297571 w 891701"/>
                  <a:gd name="connsiteY21" fmla="*/ 2170146 h 2347079"/>
                  <a:gd name="connsiteX22" fmla="*/ 345824 w 891701"/>
                  <a:gd name="connsiteY22" fmla="*/ 2146019 h 2347079"/>
                  <a:gd name="connsiteX23" fmla="*/ 349846 w 891701"/>
                  <a:gd name="connsiteY23" fmla="*/ 2077659 h 2347079"/>
                  <a:gd name="connsiteX24" fmla="*/ 329741 w 891701"/>
                  <a:gd name="connsiteY24" fmla="*/ 2037446 h 2347079"/>
                  <a:gd name="connsiteX25" fmla="*/ 406142 w 891701"/>
                  <a:gd name="connsiteY25" fmla="*/ 2029404 h 2347079"/>
                  <a:gd name="connsiteX26" fmla="*/ 365931 w 891701"/>
                  <a:gd name="connsiteY26" fmla="*/ 1977128 h 2347079"/>
                  <a:gd name="connsiteX27" fmla="*/ 353867 w 891701"/>
                  <a:gd name="connsiteY27" fmla="*/ 1961043 h 2347079"/>
                  <a:gd name="connsiteX28" fmla="*/ 369952 w 891701"/>
                  <a:gd name="connsiteY28" fmla="*/ 1924852 h 2347079"/>
                  <a:gd name="connsiteX29" fmla="*/ 386037 w 891701"/>
                  <a:gd name="connsiteY29" fmla="*/ 1920831 h 2347079"/>
                  <a:gd name="connsiteX30" fmla="*/ 390057 w 891701"/>
                  <a:gd name="connsiteY30" fmla="*/ 1860513 h 2347079"/>
                  <a:gd name="connsiteX31" fmla="*/ 369952 w 891701"/>
                  <a:gd name="connsiteY31" fmla="*/ 1820301 h 2347079"/>
                  <a:gd name="connsiteX32" fmla="*/ 317676 w 891701"/>
                  <a:gd name="connsiteY32" fmla="*/ 1788132 h 2347079"/>
                  <a:gd name="connsiteX33" fmla="*/ 313654 w 891701"/>
                  <a:gd name="connsiteY33" fmla="*/ 1735856 h 2347079"/>
                  <a:gd name="connsiteX34" fmla="*/ 269422 w 891701"/>
                  <a:gd name="connsiteY34" fmla="*/ 1735856 h 2347079"/>
                  <a:gd name="connsiteX35" fmla="*/ 245294 w 891701"/>
                  <a:gd name="connsiteY35" fmla="*/ 1695644 h 2347079"/>
                  <a:gd name="connsiteX36" fmla="*/ 249315 w 891701"/>
                  <a:gd name="connsiteY36" fmla="*/ 1663474 h 2347079"/>
                  <a:gd name="connsiteX37" fmla="*/ 281484 w 891701"/>
                  <a:gd name="connsiteY37" fmla="*/ 1635325 h 2347079"/>
                  <a:gd name="connsiteX38" fmla="*/ 261379 w 891701"/>
                  <a:gd name="connsiteY38" fmla="*/ 1591092 h 2347079"/>
                  <a:gd name="connsiteX39" fmla="*/ 221167 w 891701"/>
                  <a:gd name="connsiteY39" fmla="*/ 1583050 h 2347079"/>
                  <a:gd name="connsiteX40" fmla="*/ 209103 w 891701"/>
                  <a:gd name="connsiteY40" fmla="*/ 1526753 h 2347079"/>
                  <a:gd name="connsiteX41" fmla="*/ 193018 w 891701"/>
                  <a:gd name="connsiteY41" fmla="*/ 1494583 h 2347079"/>
                  <a:gd name="connsiteX42" fmla="*/ 188998 w 891701"/>
                  <a:gd name="connsiteY42" fmla="*/ 1470456 h 2347079"/>
                  <a:gd name="connsiteX43" fmla="*/ 172913 w 891701"/>
                  <a:gd name="connsiteY43" fmla="*/ 1454371 h 2347079"/>
                  <a:gd name="connsiteX44" fmla="*/ 148785 w 891701"/>
                  <a:gd name="connsiteY44" fmla="*/ 1462414 h 2347079"/>
                  <a:gd name="connsiteX45" fmla="*/ 132700 w 891701"/>
                  <a:gd name="connsiteY45" fmla="*/ 1430244 h 2347079"/>
                  <a:gd name="connsiteX46" fmla="*/ 92489 w 891701"/>
                  <a:gd name="connsiteY46" fmla="*/ 1430244 h 2347079"/>
                  <a:gd name="connsiteX47" fmla="*/ 88466 w 891701"/>
                  <a:gd name="connsiteY47" fmla="*/ 1394053 h 2347079"/>
                  <a:gd name="connsiteX48" fmla="*/ 32170 w 891701"/>
                  <a:gd name="connsiteY48" fmla="*/ 1394053 h 2347079"/>
                  <a:gd name="connsiteX49" fmla="*/ 0 w 891701"/>
                  <a:gd name="connsiteY49" fmla="*/ 1369926 h 2347079"/>
                  <a:gd name="connsiteX50" fmla="*/ 16085 w 891701"/>
                  <a:gd name="connsiteY50" fmla="*/ 1321672 h 2347079"/>
                  <a:gd name="connsiteX51" fmla="*/ 48255 w 891701"/>
                  <a:gd name="connsiteY51" fmla="*/ 1321672 h 2347079"/>
                  <a:gd name="connsiteX52" fmla="*/ 64340 w 891701"/>
                  <a:gd name="connsiteY52" fmla="*/ 1309608 h 2347079"/>
                  <a:gd name="connsiteX53" fmla="*/ 60319 w 891701"/>
                  <a:gd name="connsiteY53" fmla="*/ 1261353 h 2347079"/>
                  <a:gd name="connsiteX54" fmla="*/ 88466 w 891701"/>
                  <a:gd name="connsiteY54" fmla="*/ 1233205 h 2347079"/>
                  <a:gd name="connsiteX55" fmla="*/ 136722 w 891701"/>
                  <a:gd name="connsiteY55" fmla="*/ 1229184 h 2347079"/>
                  <a:gd name="connsiteX56" fmla="*/ 176934 w 891701"/>
                  <a:gd name="connsiteY56" fmla="*/ 1245269 h 2347079"/>
                  <a:gd name="connsiteX57" fmla="*/ 201062 w 891701"/>
                  <a:gd name="connsiteY57" fmla="*/ 1241248 h 2347079"/>
                  <a:gd name="connsiteX58" fmla="*/ 205083 w 891701"/>
                  <a:gd name="connsiteY58" fmla="*/ 1201035 h 2347079"/>
                  <a:gd name="connsiteX59" fmla="*/ 229209 w 891701"/>
                  <a:gd name="connsiteY59" fmla="*/ 1172887 h 2347079"/>
                  <a:gd name="connsiteX60" fmla="*/ 249315 w 891701"/>
                  <a:gd name="connsiteY60" fmla="*/ 1172887 h 2347079"/>
                  <a:gd name="connsiteX61" fmla="*/ 285507 w 891701"/>
                  <a:gd name="connsiteY61" fmla="*/ 1088441 h 2347079"/>
                  <a:gd name="connsiteX62" fmla="*/ 345824 w 891701"/>
                  <a:gd name="connsiteY62" fmla="*/ 1056271 h 2347079"/>
                  <a:gd name="connsiteX63" fmla="*/ 345824 w 891701"/>
                  <a:gd name="connsiteY63" fmla="*/ 1020081 h 2347079"/>
                  <a:gd name="connsiteX64" fmla="*/ 373973 w 891701"/>
                  <a:gd name="connsiteY64" fmla="*/ 959762 h 2347079"/>
                  <a:gd name="connsiteX65" fmla="*/ 333761 w 891701"/>
                  <a:gd name="connsiteY65" fmla="*/ 947699 h 2347079"/>
                  <a:gd name="connsiteX66" fmla="*/ 297571 w 891701"/>
                  <a:gd name="connsiteY66" fmla="*/ 899445 h 2347079"/>
                  <a:gd name="connsiteX67" fmla="*/ 301592 w 891701"/>
                  <a:gd name="connsiteY67" fmla="*/ 875318 h 2347079"/>
                  <a:gd name="connsiteX68" fmla="*/ 293548 w 891701"/>
                  <a:gd name="connsiteY68" fmla="*/ 847169 h 2347079"/>
                  <a:gd name="connsiteX69" fmla="*/ 313654 w 891701"/>
                  <a:gd name="connsiteY69" fmla="*/ 819021 h 2347079"/>
                  <a:gd name="connsiteX70" fmla="*/ 345824 w 891701"/>
                  <a:gd name="connsiteY70" fmla="*/ 823042 h 2347079"/>
                  <a:gd name="connsiteX71" fmla="*/ 345824 w 891701"/>
                  <a:gd name="connsiteY71" fmla="*/ 770766 h 2347079"/>
                  <a:gd name="connsiteX72" fmla="*/ 321697 w 891701"/>
                  <a:gd name="connsiteY72" fmla="*/ 762724 h 2347079"/>
                  <a:gd name="connsiteX73" fmla="*/ 325718 w 891701"/>
                  <a:gd name="connsiteY73" fmla="*/ 726533 h 2347079"/>
                  <a:gd name="connsiteX74" fmla="*/ 418206 w 891701"/>
                  <a:gd name="connsiteY74" fmla="*/ 601876 h 2347079"/>
                  <a:gd name="connsiteX75" fmla="*/ 422227 w 891701"/>
                  <a:gd name="connsiteY75" fmla="*/ 545579 h 2347079"/>
                  <a:gd name="connsiteX76" fmla="*/ 386037 w 891701"/>
                  <a:gd name="connsiteY76" fmla="*/ 513409 h 2347079"/>
                  <a:gd name="connsiteX77" fmla="*/ 382016 w 891701"/>
                  <a:gd name="connsiteY77" fmla="*/ 489282 h 2347079"/>
                  <a:gd name="connsiteX78" fmla="*/ 341803 w 891701"/>
                  <a:gd name="connsiteY78" fmla="*/ 477218 h 2347079"/>
                  <a:gd name="connsiteX79" fmla="*/ 335423 w 891701"/>
                  <a:gd name="connsiteY79" fmla="*/ 447771 h 2347079"/>
                  <a:gd name="connsiteX80" fmla="*/ 340999 w 891701"/>
                  <a:gd name="connsiteY80" fmla="*/ 447461 h 2347079"/>
                  <a:gd name="connsiteX81" fmla="*/ 360301 w 891701"/>
                  <a:gd name="connsiteY81" fmla="*/ 434593 h 2347079"/>
                  <a:gd name="connsiteX82" fmla="*/ 363518 w 891701"/>
                  <a:gd name="connsiteY82" fmla="*/ 408858 h 2347079"/>
                  <a:gd name="connsiteX83" fmla="*/ 386037 w 891701"/>
                  <a:gd name="connsiteY83" fmla="*/ 402424 h 2347079"/>
                  <a:gd name="connsiteX84" fmla="*/ 392471 w 891701"/>
                  <a:gd name="connsiteY84" fmla="*/ 376688 h 2347079"/>
                  <a:gd name="connsiteX85" fmla="*/ 431074 w 891701"/>
                  <a:gd name="connsiteY85" fmla="*/ 341301 h 2347079"/>
                  <a:gd name="connsiteX86" fmla="*/ 411772 w 891701"/>
                  <a:gd name="connsiteY86" fmla="*/ 315566 h 2347079"/>
                  <a:gd name="connsiteX87" fmla="*/ 411772 w 891701"/>
                  <a:gd name="connsiteY87" fmla="*/ 296264 h 2347079"/>
                  <a:gd name="connsiteX88" fmla="*/ 437508 w 891701"/>
                  <a:gd name="connsiteY88" fmla="*/ 289830 h 2347079"/>
                  <a:gd name="connsiteX89" fmla="*/ 447159 w 891701"/>
                  <a:gd name="connsiteY89" fmla="*/ 264094 h 2347079"/>
                  <a:gd name="connsiteX90" fmla="*/ 482546 w 891701"/>
                  <a:gd name="connsiteY90" fmla="*/ 251226 h 2347079"/>
                  <a:gd name="connsiteX91" fmla="*/ 495414 w 891701"/>
                  <a:gd name="connsiteY91" fmla="*/ 212623 h 2347079"/>
                  <a:gd name="connsiteX92" fmla="*/ 460027 w 891701"/>
                  <a:gd name="connsiteY92" fmla="*/ 209406 h 2347079"/>
                  <a:gd name="connsiteX93" fmla="*/ 466461 w 891701"/>
                  <a:gd name="connsiteY93" fmla="*/ 174019 h 2347079"/>
                  <a:gd name="connsiteX94" fmla="*/ 514715 w 891701"/>
                  <a:gd name="connsiteY94" fmla="*/ 132199 h 2347079"/>
                  <a:gd name="connsiteX95" fmla="*/ 550102 w 891701"/>
                  <a:gd name="connsiteY95" fmla="*/ 132199 h 2347079"/>
                  <a:gd name="connsiteX96" fmla="*/ 540451 w 891701"/>
                  <a:gd name="connsiteY96" fmla="*/ 77510 h 2347079"/>
                  <a:gd name="connsiteX97" fmla="*/ 556536 w 891701"/>
                  <a:gd name="connsiteY97" fmla="*/ 51774 h 2347079"/>
                  <a:gd name="connsiteX98" fmla="*/ 566187 w 891701"/>
                  <a:gd name="connsiteY98" fmla="*/ 3520 h 2347079"/>
                  <a:gd name="connsiteX0" fmla="*/ 891701 w 983141"/>
                  <a:gd name="connsiteY0" fmla="*/ 0 h 2347079"/>
                  <a:gd name="connsiteX1" fmla="*/ 891701 w 983141"/>
                  <a:gd name="connsiteY1" fmla="*/ 2174068 h 2347079"/>
                  <a:gd name="connsiteX2" fmla="*/ 864561 w 983141"/>
                  <a:gd name="connsiteY2" fmla="*/ 2182209 h 2347079"/>
                  <a:gd name="connsiteX3" fmla="*/ 844456 w 983141"/>
                  <a:gd name="connsiteY3" fmla="*/ 2206337 h 2347079"/>
                  <a:gd name="connsiteX4" fmla="*/ 792179 w 983141"/>
                  <a:gd name="connsiteY4" fmla="*/ 2218401 h 2347079"/>
                  <a:gd name="connsiteX5" fmla="*/ 780116 w 983141"/>
                  <a:gd name="connsiteY5" fmla="*/ 2238507 h 2347079"/>
                  <a:gd name="connsiteX6" fmla="*/ 731860 w 983141"/>
                  <a:gd name="connsiteY6" fmla="*/ 2246549 h 2347079"/>
                  <a:gd name="connsiteX7" fmla="*/ 723819 w 983141"/>
                  <a:gd name="connsiteY7" fmla="*/ 2274697 h 2347079"/>
                  <a:gd name="connsiteX8" fmla="*/ 719798 w 983141"/>
                  <a:gd name="connsiteY8" fmla="*/ 2310888 h 2347079"/>
                  <a:gd name="connsiteX9" fmla="*/ 659479 w 983141"/>
                  <a:gd name="connsiteY9" fmla="*/ 2310888 h 2347079"/>
                  <a:gd name="connsiteX10" fmla="*/ 587098 w 983141"/>
                  <a:gd name="connsiteY10" fmla="*/ 2335016 h 2347079"/>
                  <a:gd name="connsiteX11" fmla="*/ 562970 w 983141"/>
                  <a:gd name="connsiteY11" fmla="*/ 2314909 h 2347079"/>
                  <a:gd name="connsiteX12" fmla="*/ 522759 w 983141"/>
                  <a:gd name="connsiteY12" fmla="*/ 2310888 h 2347079"/>
                  <a:gd name="connsiteX13" fmla="*/ 506672 w 983141"/>
                  <a:gd name="connsiteY13" fmla="*/ 2286761 h 2347079"/>
                  <a:gd name="connsiteX14" fmla="*/ 438312 w 983141"/>
                  <a:gd name="connsiteY14" fmla="*/ 2294803 h 2347079"/>
                  <a:gd name="connsiteX15" fmla="*/ 422227 w 983141"/>
                  <a:gd name="connsiteY15" fmla="*/ 2322952 h 2347079"/>
                  <a:gd name="connsiteX16" fmla="*/ 386037 w 983141"/>
                  <a:gd name="connsiteY16" fmla="*/ 2322952 h 2347079"/>
                  <a:gd name="connsiteX17" fmla="*/ 325718 w 983141"/>
                  <a:gd name="connsiteY17" fmla="*/ 2347079 h 2347079"/>
                  <a:gd name="connsiteX18" fmla="*/ 289528 w 983141"/>
                  <a:gd name="connsiteY18" fmla="*/ 2278718 h 2347079"/>
                  <a:gd name="connsiteX19" fmla="*/ 301592 w 983141"/>
                  <a:gd name="connsiteY19" fmla="*/ 2222422 h 2347079"/>
                  <a:gd name="connsiteX20" fmla="*/ 297571 w 983141"/>
                  <a:gd name="connsiteY20" fmla="*/ 2170146 h 2347079"/>
                  <a:gd name="connsiteX21" fmla="*/ 345824 w 983141"/>
                  <a:gd name="connsiteY21" fmla="*/ 2146019 h 2347079"/>
                  <a:gd name="connsiteX22" fmla="*/ 349846 w 983141"/>
                  <a:gd name="connsiteY22" fmla="*/ 2077659 h 2347079"/>
                  <a:gd name="connsiteX23" fmla="*/ 329741 w 983141"/>
                  <a:gd name="connsiteY23" fmla="*/ 2037446 h 2347079"/>
                  <a:gd name="connsiteX24" fmla="*/ 406142 w 983141"/>
                  <a:gd name="connsiteY24" fmla="*/ 2029404 h 2347079"/>
                  <a:gd name="connsiteX25" fmla="*/ 365931 w 983141"/>
                  <a:gd name="connsiteY25" fmla="*/ 1977128 h 2347079"/>
                  <a:gd name="connsiteX26" fmla="*/ 353867 w 983141"/>
                  <a:gd name="connsiteY26" fmla="*/ 1961043 h 2347079"/>
                  <a:gd name="connsiteX27" fmla="*/ 369952 w 983141"/>
                  <a:gd name="connsiteY27" fmla="*/ 1924852 h 2347079"/>
                  <a:gd name="connsiteX28" fmla="*/ 386037 w 983141"/>
                  <a:gd name="connsiteY28" fmla="*/ 1920831 h 2347079"/>
                  <a:gd name="connsiteX29" fmla="*/ 390057 w 983141"/>
                  <a:gd name="connsiteY29" fmla="*/ 1860513 h 2347079"/>
                  <a:gd name="connsiteX30" fmla="*/ 369952 w 983141"/>
                  <a:gd name="connsiteY30" fmla="*/ 1820301 h 2347079"/>
                  <a:gd name="connsiteX31" fmla="*/ 317676 w 983141"/>
                  <a:gd name="connsiteY31" fmla="*/ 1788132 h 2347079"/>
                  <a:gd name="connsiteX32" fmla="*/ 313654 w 983141"/>
                  <a:gd name="connsiteY32" fmla="*/ 1735856 h 2347079"/>
                  <a:gd name="connsiteX33" fmla="*/ 269422 w 983141"/>
                  <a:gd name="connsiteY33" fmla="*/ 1735856 h 2347079"/>
                  <a:gd name="connsiteX34" fmla="*/ 245294 w 983141"/>
                  <a:gd name="connsiteY34" fmla="*/ 1695644 h 2347079"/>
                  <a:gd name="connsiteX35" fmla="*/ 249315 w 983141"/>
                  <a:gd name="connsiteY35" fmla="*/ 1663474 h 2347079"/>
                  <a:gd name="connsiteX36" fmla="*/ 281484 w 983141"/>
                  <a:gd name="connsiteY36" fmla="*/ 1635325 h 2347079"/>
                  <a:gd name="connsiteX37" fmla="*/ 261379 w 983141"/>
                  <a:gd name="connsiteY37" fmla="*/ 1591092 h 2347079"/>
                  <a:gd name="connsiteX38" fmla="*/ 221167 w 983141"/>
                  <a:gd name="connsiteY38" fmla="*/ 1583050 h 2347079"/>
                  <a:gd name="connsiteX39" fmla="*/ 209103 w 983141"/>
                  <a:gd name="connsiteY39" fmla="*/ 1526753 h 2347079"/>
                  <a:gd name="connsiteX40" fmla="*/ 193018 w 983141"/>
                  <a:gd name="connsiteY40" fmla="*/ 1494583 h 2347079"/>
                  <a:gd name="connsiteX41" fmla="*/ 188998 w 983141"/>
                  <a:gd name="connsiteY41" fmla="*/ 1470456 h 2347079"/>
                  <a:gd name="connsiteX42" fmla="*/ 172913 w 983141"/>
                  <a:gd name="connsiteY42" fmla="*/ 1454371 h 2347079"/>
                  <a:gd name="connsiteX43" fmla="*/ 148785 w 983141"/>
                  <a:gd name="connsiteY43" fmla="*/ 1462414 h 2347079"/>
                  <a:gd name="connsiteX44" fmla="*/ 132700 w 983141"/>
                  <a:gd name="connsiteY44" fmla="*/ 1430244 h 2347079"/>
                  <a:gd name="connsiteX45" fmla="*/ 92489 w 983141"/>
                  <a:gd name="connsiteY45" fmla="*/ 1430244 h 2347079"/>
                  <a:gd name="connsiteX46" fmla="*/ 88466 w 983141"/>
                  <a:gd name="connsiteY46" fmla="*/ 1394053 h 2347079"/>
                  <a:gd name="connsiteX47" fmla="*/ 32170 w 983141"/>
                  <a:gd name="connsiteY47" fmla="*/ 1394053 h 2347079"/>
                  <a:gd name="connsiteX48" fmla="*/ 0 w 983141"/>
                  <a:gd name="connsiteY48" fmla="*/ 1369926 h 2347079"/>
                  <a:gd name="connsiteX49" fmla="*/ 16085 w 983141"/>
                  <a:gd name="connsiteY49" fmla="*/ 1321672 h 2347079"/>
                  <a:gd name="connsiteX50" fmla="*/ 48255 w 983141"/>
                  <a:gd name="connsiteY50" fmla="*/ 1321672 h 2347079"/>
                  <a:gd name="connsiteX51" fmla="*/ 64340 w 983141"/>
                  <a:gd name="connsiteY51" fmla="*/ 1309608 h 2347079"/>
                  <a:gd name="connsiteX52" fmla="*/ 60319 w 983141"/>
                  <a:gd name="connsiteY52" fmla="*/ 1261353 h 2347079"/>
                  <a:gd name="connsiteX53" fmla="*/ 88466 w 983141"/>
                  <a:gd name="connsiteY53" fmla="*/ 1233205 h 2347079"/>
                  <a:gd name="connsiteX54" fmla="*/ 136722 w 983141"/>
                  <a:gd name="connsiteY54" fmla="*/ 1229184 h 2347079"/>
                  <a:gd name="connsiteX55" fmla="*/ 176934 w 983141"/>
                  <a:gd name="connsiteY55" fmla="*/ 1245269 h 2347079"/>
                  <a:gd name="connsiteX56" fmla="*/ 201062 w 983141"/>
                  <a:gd name="connsiteY56" fmla="*/ 1241248 h 2347079"/>
                  <a:gd name="connsiteX57" fmla="*/ 205083 w 983141"/>
                  <a:gd name="connsiteY57" fmla="*/ 1201035 h 2347079"/>
                  <a:gd name="connsiteX58" fmla="*/ 229209 w 983141"/>
                  <a:gd name="connsiteY58" fmla="*/ 1172887 h 2347079"/>
                  <a:gd name="connsiteX59" fmla="*/ 249315 w 983141"/>
                  <a:gd name="connsiteY59" fmla="*/ 1172887 h 2347079"/>
                  <a:gd name="connsiteX60" fmla="*/ 285507 w 983141"/>
                  <a:gd name="connsiteY60" fmla="*/ 1088441 h 2347079"/>
                  <a:gd name="connsiteX61" fmla="*/ 345824 w 983141"/>
                  <a:gd name="connsiteY61" fmla="*/ 1056271 h 2347079"/>
                  <a:gd name="connsiteX62" fmla="*/ 345824 w 983141"/>
                  <a:gd name="connsiteY62" fmla="*/ 1020081 h 2347079"/>
                  <a:gd name="connsiteX63" fmla="*/ 373973 w 983141"/>
                  <a:gd name="connsiteY63" fmla="*/ 959762 h 2347079"/>
                  <a:gd name="connsiteX64" fmla="*/ 333761 w 983141"/>
                  <a:gd name="connsiteY64" fmla="*/ 947699 h 2347079"/>
                  <a:gd name="connsiteX65" fmla="*/ 297571 w 983141"/>
                  <a:gd name="connsiteY65" fmla="*/ 899445 h 2347079"/>
                  <a:gd name="connsiteX66" fmla="*/ 301592 w 983141"/>
                  <a:gd name="connsiteY66" fmla="*/ 875318 h 2347079"/>
                  <a:gd name="connsiteX67" fmla="*/ 293548 w 983141"/>
                  <a:gd name="connsiteY67" fmla="*/ 847169 h 2347079"/>
                  <a:gd name="connsiteX68" fmla="*/ 313654 w 983141"/>
                  <a:gd name="connsiteY68" fmla="*/ 819021 h 2347079"/>
                  <a:gd name="connsiteX69" fmla="*/ 345824 w 983141"/>
                  <a:gd name="connsiteY69" fmla="*/ 823042 h 2347079"/>
                  <a:gd name="connsiteX70" fmla="*/ 345824 w 983141"/>
                  <a:gd name="connsiteY70" fmla="*/ 770766 h 2347079"/>
                  <a:gd name="connsiteX71" fmla="*/ 321697 w 983141"/>
                  <a:gd name="connsiteY71" fmla="*/ 762724 h 2347079"/>
                  <a:gd name="connsiteX72" fmla="*/ 325718 w 983141"/>
                  <a:gd name="connsiteY72" fmla="*/ 726533 h 2347079"/>
                  <a:gd name="connsiteX73" fmla="*/ 418206 w 983141"/>
                  <a:gd name="connsiteY73" fmla="*/ 601876 h 2347079"/>
                  <a:gd name="connsiteX74" fmla="*/ 422227 w 983141"/>
                  <a:gd name="connsiteY74" fmla="*/ 545579 h 2347079"/>
                  <a:gd name="connsiteX75" fmla="*/ 386037 w 983141"/>
                  <a:gd name="connsiteY75" fmla="*/ 513409 h 2347079"/>
                  <a:gd name="connsiteX76" fmla="*/ 382016 w 983141"/>
                  <a:gd name="connsiteY76" fmla="*/ 489282 h 2347079"/>
                  <a:gd name="connsiteX77" fmla="*/ 341803 w 983141"/>
                  <a:gd name="connsiteY77" fmla="*/ 477218 h 2347079"/>
                  <a:gd name="connsiteX78" fmla="*/ 335423 w 983141"/>
                  <a:gd name="connsiteY78" fmla="*/ 447771 h 2347079"/>
                  <a:gd name="connsiteX79" fmla="*/ 340999 w 983141"/>
                  <a:gd name="connsiteY79" fmla="*/ 447461 h 2347079"/>
                  <a:gd name="connsiteX80" fmla="*/ 360301 w 983141"/>
                  <a:gd name="connsiteY80" fmla="*/ 434593 h 2347079"/>
                  <a:gd name="connsiteX81" fmla="*/ 363518 w 983141"/>
                  <a:gd name="connsiteY81" fmla="*/ 408858 h 2347079"/>
                  <a:gd name="connsiteX82" fmla="*/ 386037 w 983141"/>
                  <a:gd name="connsiteY82" fmla="*/ 402424 h 2347079"/>
                  <a:gd name="connsiteX83" fmla="*/ 392471 w 983141"/>
                  <a:gd name="connsiteY83" fmla="*/ 376688 h 2347079"/>
                  <a:gd name="connsiteX84" fmla="*/ 431074 w 983141"/>
                  <a:gd name="connsiteY84" fmla="*/ 341301 h 2347079"/>
                  <a:gd name="connsiteX85" fmla="*/ 411772 w 983141"/>
                  <a:gd name="connsiteY85" fmla="*/ 315566 h 2347079"/>
                  <a:gd name="connsiteX86" fmla="*/ 411772 w 983141"/>
                  <a:gd name="connsiteY86" fmla="*/ 296264 h 2347079"/>
                  <a:gd name="connsiteX87" fmla="*/ 437508 w 983141"/>
                  <a:gd name="connsiteY87" fmla="*/ 289830 h 2347079"/>
                  <a:gd name="connsiteX88" fmla="*/ 447159 w 983141"/>
                  <a:gd name="connsiteY88" fmla="*/ 264094 h 2347079"/>
                  <a:gd name="connsiteX89" fmla="*/ 482546 w 983141"/>
                  <a:gd name="connsiteY89" fmla="*/ 251226 h 2347079"/>
                  <a:gd name="connsiteX90" fmla="*/ 495414 w 983141"/>
                  <a:gd name="connsiteY90" fmla="*/ 212623 h 2347079"/>
                  <a:gd name="connsiteX91" fmla="*/ 460027 w 983141"/>
                  <a:gd name="connsiteY91" fmla="*/ 209406 h 2347079"/>
                  <a:gd name="connsiteX92" fmla="*/ 466461 w 983141"/>
                  <a:gd name="connsiteY92" fmla="*/ 174019 h 2347079"/>
                  <a:gd name="connsiteX93" fmla="*/ 514715 w 983141"/>
                  <a:gd name="connsiteY93" fmla="*/ 132199 h 2347079"/>
                  <a:gd name="connsiteX94" fmla="*/ 550102 w 983141"/>
                  <a:gd name="connsiteY94" fmla="*/ 132199 h 2347079"/>
                  <a:gd name="connsiteX95" fmla="*/ 540451 w 983141"/>
                  <a:gd name="connsiteY95" fmla="*/ 77510 h 2347079"/>
                  <a:gd name="connsiteX96" fmla="*/ 556536 w 983141"/>
                  <a:gd name="connsiteY96" fmla="*/ 51774 h 2347079"/>
                  <a:gd name="connsiteX97" fmla="*/ 566187 w 983141"/>
                  <a:gd name="connsiteY97" fmla="*/ 3520 h 2347079"/>
                  <a:gd name="connsiteX98" fmla="*/ 564945 w 983141"/>
                  <a:gd name="connsiteY98" fmla="*/ 0 h 2347079"/>
                  <a:gd name="connsiteX99" fmla="*/ 983141 w 983141"/>
                  <a:gd name="connsiteY99" fmla="*/ 91440 h 2347079"/>
                  <a:gd name="connsiteX0" fmla="*/ 891701 w 983141"/>
                  <a:gd name="connsiteY0" fmla="*/ 2174068 h 2347079"/>
                  <a:gd name="connsiteX1" fmla="*/ 864561 w 983141"/>
                  <a:gd name="connsiteY1" fmla="*/ 2182209 h 2347079"/>
                  <a:gd name="connsiteX2" fmla="*/ 844456 w 983141"/>
                  <a:gd name="connsiteY2" fmla="*/ 2206337 h 2347079"/>
                  <a:gd name="connsiteX3" fmla="*/ 792179 w 983141"/>
                  <a:gd name="connsiteY3" fmla="*/ 2218401 h 2347079"/>
                  <a:gd name="connsiteX4" fmla="*/ 780116 w 983141"/>
                  <a:gd name="connsiteY4" fmla="*/ 2238507 h 2347079"/>
                  <a:gd name="connsiteX5" fmla="*/ 731860 w 983141"/>
                  <a:gd name="connsiteY5" fmla="*/ 2246549 h 2347079"/>
                  <a:gd name="connsiteX6" fmla="*/ 723819 w 983141"/>
                  <a:gd name="connsiteY6" fmla="*/ 2274697 h 2347079"/>
                  <a:gd name="connsiteX7" fmla="*/ 719798 w 983141"/>
                  <a:gd name="connsiteY7" fmla="*/ 2310888 h 2347079"/>
                  <a:gd name="connsiteX8" fmla="*/ 659479 w 983141"/>
                  <a:gd name="connsiteY8" fmla="*/ 2310888 h 2347079"/>
                  <a:gd name="connsiteX9" fmla="*/ 587098 w 983141"/>
                  <a:gd name="connsiteY9" fmla="*/ 2335016 h 2347079"/>
                  <a:gd name="connsiteX10" fmla="*/ 562970 w 983141"/>
                  <a:gd name="connsiteY10" fmla="*/ 2314909 h 2347079"/>
                  <a:gd name="connsiteX11" fmla="*/ 522759 w 983141"/>
                  <a:gd name="connsiteY11" fmla="*/ 2310888 h 2347079"/>
                  <a:gd name="connsiteX12" fmla="*/ 506672 w 983141"/>
                  <a:gd name="connsiteY12" fmla="*/ 2286761 h 2347079"/>
                  <a:gd name="connsiteX13" fmla="*/ 438312 w 983141"/>
                  <a:gd name="connsiteY13" fmla="*/ 2294803 h 2347079"/>
                  <a:gd name="connsiteX14" fmla="*/ 422227 w 983141"/>
                  <a:gd name="connsiteY14" fmla="*/ 2322952 h 2347079"/>
                  <a:gd name="connsiteX15" fmla="*/ 386037 w 983141"/>
                  <a:gd name="connsiteY15" fmla="*/ 2322952 h 2347079"/>
                  <a:gd name="connsiteX16" fmla="*/ 325718 w 983141"/>
                  <a:gd name="connsiteY16" fmla="*/ 2347079 h 2347079"/>
                  <a:gd name="connsiteX17" fmla="*/ 289528 w 983141"/>
                  <a:gd name="connsiteY17" fmla="*/ 2278718 h 2347079"/>
                  <a:gd name="connsiteX18" fmla="*/ 301592 w 983141"/>
                  <a:gd name="connsiteY18" fmla="*/ 2222422 h 2347079"/>
                  <a:gd name="connsiteX19" fmla="*/ 297571 w 983141"/>
                  <a:gd name="connsiteY19" fmla="*/ 2170146 h 2347079"/>
                  <a:gd name="connsiteX20" fmla="*/ 345824 w 983141"/>
                  <a:gd name="connsiteY20" fmla="*/ 2146019 h 2347079"/>
                  <a:gd name="connsiteX21" fmla="*/ 349846 w 983141"/>
                  <a:gd name="connsiteY21" fmla="*/ 2077659 h 2347079"/>
                  <a:gd name="connsiteX22" fmla="*/ 329741 w 983141"/>
                  <a:gd name="connsiteY22" fmla="*/ 2037446 h 2347079"/>
                  <a:gd name="connsiteX23" fmla="*/ 406142 w 983141"/>
                  <a:gd name="connsiteY23" fmla="*/ 2029404 h 2347079"/>
                  <a:gd name="connsiteX24" fmla="*/ 365931 w 983141"/>
                  <a:gd name="connsiteY24" fmla="*/ 1977128 h 2347079"/>
                  <a:gd name="connsiteX25" fmla="*/ 353867 w 983141"/>
                  <a:gd name="connsiteY25" fmla="*/ 1961043 h 2347079"/>
                  <a:gd name="connsiteX26" fmla="*/ 369952 w 983141"/>
                  <a:gd name="connsiteY26" fmla="*/ 1924852 h 2347079"/>
                  <a:gd name="connsiteX27" fmla="*/ 386037 w 983141"/>
                  <a:gd name="connsiteY27" fmla="*/ 1920831 h 2347079"/>
                  <a:gd name="connsiteX28" fmla="*/ 390057 w 983141"/>
                  <a:gd name="connsiteY28" fmla="*/ 1860513 h 2347079"/>
                  <a:gd name="connsiteX29" fmla="*/ 369952 w 983141"/>
                  <a:gd name="connsiteY29" fmla="*/ 1820301 h 2347079"/>
                  <a:gd name="connsiteX30" fmla="*/ 317676 w 983141"/>
                  <a:gd name="connsiteY30" fmla="*/ 1788132 h 2347079"/>
                  <a:gd name="connsiteX31" fmla="*/ 313654 w 983141"/>
                  <a:gd name="connsiteY31" fmla="*/ 1735856 h 2347079"/>
                  <a:gd name="connsiteX32" fmla="*/ 269422 w 983141"/>
                  <a:gd name="connsiteY32" fmla="*/ 1735856 h 2347079"/>
                  <a:gd name="connsiteX33" fmla="*/ 245294 w 983141"/>
                  <a:gd name="connsiteY33" fmla="*/ 1695644 h 2347079"/>
                  <a:gd name="connsiteX34" fmla="*/ 249315 w 983141"/>
                  <a:gd name="connsiteY34" fmla="*/ 1663474 h 2347079"/>
                  <a:gd name="connsiteX35" fmla="*/ 281484 w 983141"/>
                  <a:gd name="connsiteY35" fmla="*/ 1635325 h 2347079"/>
                  <a:gd name="connsiteX36" fmla="*/ 261379 w 983141"/>
                  <a:gd name="connsiteY36" fmla="*/ 1591092 h 2347079"/>
                  <a:gd name="connsiteX37" fmla="*/ 221167 w 983141"/>
                  <a:gd name="connsiteY37" fmla="*/ 1583050 h 2347079"/>
                  <a:gd name="connsiteX38" fmla="*/ 209103 w 983141"/>
                  <a:gd name="connsiteY38" fmla="*/ 1526753 h 2347079"/>
                  <a:gd name="connsiteX39" fmla="*/ 193018 w 983141"/>
                  <a:gd name="connsiteY39" fmla="*/ 1494583 h 2347079"/>
                  <a:gd name="connsiteX40" fmla="*/ 188998 w 983141"/>
                  <a:gd name="connsiteY40" fmla="*/ 1470456 h 2347079"/>
                  <a:gd name="connsiteX41" fmla="*/ 172913 w 983141"/>
                  <a:gd name="connsiteY41" fmla="*/ 1454371 h 2347079"/>
                  <a:gd name="connsiteX42" fmla="*/ 148785 w 983141"/>
                  <a:gd name="connsiteY42" fmla="*/ 1462414 h 2347079"/>
                  <a:gd name="connsiteX43" fmla="*/ 132700 w 983141"/>
                  <a:gd name="connsiteY43" fmla="*/ 1430244 h 2347079"/>
                  <a:gd name="connsiteX44" fmla="*/ 92489 w 983141"/>
                  <a:gd name="connsiteY44" fmla="*/ 1430244 h 2347079"/>
                  <a:gd name="connsiteX45" fmla="*/ 88466 w 983141"/>
                  <a:gd name="connsiteY45" fmla="*/ 1394053 h 2347079"/>
                  <a:gd name="connsiteX46" fmla="*/ 32170 w 983141"/>
                  <a:gd name="connsiteY46" fmla="*/ 1394053 h 2347079"/>
                  <a:gd name="connsiteX47" fmla="*/ 0 w 983141"/>
                  <a:gd name="connsiteY47" fmla="*/ 1369926 h 2347079"/>
                  <a:gd name="connsiteX48" fmla="*/ 16085 w 983141"/>
                  <a:gd name="connsiteY48" fmla="*/ 1321672 h 2347079"/>
                  <a:gd name="connsiteX49" fmla="*/ 48255 w 983141"/>
                  <a:gd name="connsiteY49" fmla="*/ 1321672 h 2347079"/>
                  <a:gd name="connsiteX50" fmla="*/ 64340 w 983141"/>
                  <a:gd name="connsiteY50" fmla="*/ 1309608 h 2347079"/>
                  <a:gd name="connsiteX51" fmla="*/ 60319 w 983141"/>
                  <a:gd name="connsiteY51" fmla="*/ 1261353 h 2347079"/>
                  <a:gd name="connsiteX52" fmla="*/ 88466 w 983141"/>
                  <a:gd name="connsiteY52" fmla="*/ 1233205 h 2347079"/>
                  <a:gd name="connsiteX53" fmla="*/ 136722 w 983141"/>
                  <a:gd name="connsiteY53" fmla="*/ 1229184 h 2347079"/>
                  <a:gd name="connsiteX54" fmla="*/ 176934 w 983141"/>
                  <a:gd name="connsiteY54" fmla="*/ 1245269 h 2347079"/>
                  <a:gd name="connsiteX55" fmla="*/ 201062 w 983141"/>
                  <a:gd name="connsiteY55" fmla="*/ 1241248 h 2347079"/>
                  <a:gd name="connsiteX56" fmla="*/ 205083 w 983141"/>
                  <a:gd name="connsiteY56" fmla="*/ 1201035 h 2347079"/>
                  <a:gd name="connsiteX57" fmla="*/ 229209 w 983141"/>
                  <a:gd name="connsiteY57" fmla="*/ 1172887 h 2347079"/>
                  <a:gd name="connsiteX58" fmla="*/ 249315 w 983141"/>
                  <a:gd name="connsiteY58" fmla="*/ 1172887 h 2347079"/>
                  <a:gd name="connsiteX59" fmla="*/ 285507 w 983141"/>
                  <a:gd name="connsiteY59" fmla="*/ 1088441 h 2347079"/>
                  <a:gd name="connsiteX60" fmla="*/ 345824 w 983141"/>
                  <a:gd name="connsiteY60" fmla="*/ 1056271 h 2347079"/>
                  <a:gd name="connsiteX61" fmla="*/ 345824 w 983141"/>
                  <a:gd name="connsiteY61" fmla="*/ 1020081 h 2347079"/>
                  <a:gd name="connsiteX62" fmla="*/ 373973 w 983141"/>
                  <a:gd name="connsiteY62" fmla="*/ 959762 h 2347079"/>
                  <a:gd name="connsiteX63" fmla="*/ 333761 w 983141"/>
                  <a:gd name="connsiteY63" fmla="*/ 947699 h 2347079"/>
                  <a:gd name="connsiteX64" fmla="*/ 297571 w 983141"/>
                  <a:gd name="connsiteY64" fmla="*/ 899445 h 2347079"/>
                  <a:gd name="connsiteX65" fmla="*/ 301592 w 983141"/>
                  <a:gd name="connsiteY65" fmla="*/ 875318 h 2347079"/>
                  <a:gd name="connsiteX66" fmla="*/ 293548 w 983141"/>
                  <a:gd name="connsiteY66" fmla="*/ 847169 h 2347079"/>
                  <a:gd name="connsiteX67" fmla="*/ 313654 w 983141"/>
                  <a:gd name="connsiteY67" fmla="*/ 819021 h 2347079"/>
                  <a:gd name="connsiteX68" fmla="*/ 345824 w 983141"/>
                  <a:gd name="connsiteY68" fmla="*/ 823042 h 2347079"/>
                  <a:gd name="connsiteX69" fmla="*/ 345824 w 983141"/>
                  <a:gd name="connsiteY69" fmla="*/ 770766 h 2347079"/>
                  <a:gd name="connsiteX70" fmla="*/ 321697 w 983141"/>
                  <a:gd name="connsiteY70" fmla="*/ 762724 h 2347079"/>
                  <a:gd name="connsiteX71" fmla="*/ 325718 w 983141"/>
                  <a:gd name="connsiteY71" fmla="*/ 726533 h 2347079"/>
                  <a:gd name="connsiteX72" fmla="*/ 418206 w 983141"/>
                  <a:gd name="connsiteY72" fmla="*/ 601876 h 2347079"/>
                  <a:gd name="connsiteX73" fmla="*/ 422227 w 983141"/>
                  <a:gd name="connsiteY73" fmla="*/ 545579 h 2347079"/>
                  <a:gd name="connsiteX74" fmla="*/ 386037 w 983141"/>
                  <a:gd name="connsiteY74" fmla="*/ 513409 h 2347079"/>
                  <a:gd name="connsiteX75" fmla="*/ 382016 w 983141"/>
                  <a:gd name="connsiteY75" fmla="*/ 489282 h 2347079"/>
                  <a:gd name="connsiteX76" fmla="*/ 341803 w 983141"/>
                  <a:gd name="connsiteY76" fmla="*/ 477218 h 2347079"/>
                  <a:gd name="connsiteX77" fmla="*/ 335423 w 983141"/>
                  <a:gd name="connsiteY77" fmla="*/ 447771 h 2347079"/>
                  <a:gd name="connsiteX78" fmla="*/ 340999 w 983141"/>
                  <a:gd name="connsiteY78" fmla="*/ 447461 h 2347079"/>
                  <a:gd name="connsiteX79" fmla="*/ 360301 w 983141"/>
                  <a:gd name="connsiteY79" fmla="*/ 434593 h 2347079"/>
                  <a:gd name="connsiteX80" fmla="*/ 363518 w 983141"/>
                  <a:gd name="connsiteY80" fmla="*/ 408858 h 2347079"/>
                  <a:gd name="connsiteX81" fmla="*/ 386037 w 983141"/>
                  <a:gd name="connsiteY81" fmla="*/ 402424 h 2347079"/>
                  <a:gd name="connsiteX82" fmla="*/ 392471 w 983141"/>
                  <a:gd name="connsiteY82" fmla="*/ 376688 h 2347079"/>
                  <a:gd name="connsiteX83" fmla="*/ 431074 w 983141"/>
                  <a:gd name="connsiteY83" fmla="*/ 341301 h 2347079"/>
                  <a:gd name="connsiteX84" fmla="*/ 411772 w 983141"/>
                  <a:gd name="connsiteY84" fmla="*/ 315566 h 2347079"/>
                  <a:gd name="connsiteX85" fmla="*/ 411772 w 983141"/>
                  <a:gd name="connsiteY85" fmla="*/ 296264 h 2347079"/>
                  <a:gd name="connsiteX86" fmla="*/ 437508 w 983141"/>
                  <a:gd name="connsiteY86" fmla="*/ 289830 h 2347079"/>
                  <a:gd name="connsiteX87" fmla="*/ 447159 w 983141"/>
                  <a:gd name="connsiteY87" fmla="*/ 264094 h 2347079"/>
                  <a:gd name="connsiteX88" fmla="*/ 482546 w 983141"/>
                  <a:gd name="connsiteY88" fmla="*/ 251226 h 2347079"/>
                  <a:gd name="connsiteX89" fmla="*/ 495414 w 983141"/>
                  <a:gd name="connsiteY89" fmla="*/ 212623 h 2347079"/>
                  <a:gd name="connsiteX90" fmla="*/ 460027 w 983141"/>
                  <a:gd name="connsiteY90" fmla="*/ 209406 h 2347079"/>
                  <a:gd name="connsiteX91" fmla="*/ 466461 w 983141"/>
                  <a:gd name="connsiteY91" fmla="*/ 174019 h 2347079"/>
                  <a:gd name="connsiteX92" fmla="*/ 514715 w 983141"/>
                  <a:gd name="connsiteY92" fmla="*/ 132199 h 2347079"/>
                  <a:gd name="connsiteX93" fmla="*/ 550102 w 983141"/>
                  <a:gd name="connsiteY93" fmla="*/ 132199 h 2347079"/>
                  <a:gd name="connsiteX94" fmla="*/ 540451 w 983141"/>
                  <a:gd name="connsiteY94" fmla="*/ 77510 h 2347079"/>
                  <a:gd name="connsiteX95" fmla="*/ 556536 w 983141"/>
                  <a:gd name="connsiteY95" fmla="*/ 51774 h 2347079"/>
                  <a:gd name="connsiteX96" fmla="*/ 566187 w 983141"/>
                  <a:gd name="connsiteY96" fmla="*/ 3520 h 2347079"/>
                  <a:gd name="connsiteX97" fmla="*/ 564945 w 983141"/>
                  <a:gd name="connsiteY97" fmla="*/ 0 h 2347079"/>
                  <a:gd name="connsiteX98" fmla="*/ 983141 w 983141"/>
                  <a:gd name="connsiteY98" fmla="*/ 91440 h 2347079"/>
                  <a:gd name="connsiteX0" fmla="*/ 891701 w 891701"/>
                  <a:gd name="connsiteY0" fmla="*/ 2174068 h 2347079"/>
                  <a:gd name="connsiteX1" fmla="*/ 864561 w 891701"/>
                  <a:gd name="connsiteY1" fmla="*/ 2182209 h 2347079"/>
                  <a:gd name="connsiteX2" fmla="*/ 844456 w 891701"/>
                  <a:gd name="connsiteY2" fmla="*/ 2206337 h 2347079"/>
                  <a:gd name="connsiteX3" fmla="*/ 792179 w 891701"/>
                  <a:gd name="connsiteY3" fmla="*/ 2218401 h 2347079"/>
                  <a:gd name="connsiteX4" fmla="*/ 780116 w 891701"/>
                  <a:gd name="connsiteY4" fmla="*/ 2238507 h 2347079"/>
                  <a:gd name="connsiteX5" fmla="*/ 731860 w 891701"/>
                  <a:gd name="connsiteY5" fmla="*/ 2246549 h 2347079"/>
                  <a:gd name="connsiteX6" fmla="*/ 723819 w 891701"/>
                  <a:gd name="connsiteY6" fmla="*/ 2274697 h 2347079"/>
                  <a:gd name="connsiteX7" fmla="*/ 719798 w 891701"/>
                  <a:gd name="connsiteY7" fmla="*/ 2310888 h 2347079"/>
                  <a:gd name="connsiteX8" fmla="*/ 659479 w 891701"/>
                  <a:gd name="connsiteY8" fmla="*/ 2310888 h 2347079"/>
                  <a:gd name="connsiteX9" fmla="*/ 587098 w 891701"/>
                  <a:gd name="connsiteY9" fmla="*/ 2335016 h 2347079"/>
                  <a:gd name="connsiteX10" fmla="*/ 562970 w 891701"/>
                  <a:gd name="connsiteY10" fmla="*/ 2314909 h 2347079"/>
                  <a:gd name="connsiteX11" fmla="*/ 522759 w 891701"/>
                  <a:gd name="connsiteY11" fmla="*/ 2310888 h 2347079"/>
                  <a:gd name="connsiteX12" fmla="*/ 506672 w 891701"/>
                  <a:gd name="connsiteY12" fmla="*/ 2286761 h 2347079"/>
                  <a:gd name="connsiteX13" fmla="*/ 438312 w 891701"/>
                  <a:gd name="connsiteY13" fmla="*/ 2294803 h 2347079"/>
                  <a:gd name="connsiteX14" fmla="*/ 422227 w 891701"/>
                  <a:gd name="connsiteY14" fmla="*/ 2322952 h 2347079"/>
                  <a:gd name="connsiteX15" fmla="*/ 386037 w 891701"/>
                  <a:gd name="connsiteY15" fmla="*/ 2322952 h 2347079"/>
                  <a:gd name="connsiteX16" fmla="*/ 325718 w 891701"/>
                  <a:gd name="connsiteY16" fmla="*/ 2347079 h 2347079"/>
                  <a:gd name="connsiteX17" fmla="*/ 289528 w 891701"/>
                  <a:gd name="connsiteY17" fmla="*/ 2278718 h 2347079"/>
                  <a:gd name="connsiteX18" fmla="*/ 301592 w 891701"/>
                  <a:gd name="connsiteY18" fmla="*/ 2222422 h 2347079"/>
                  <a:gd name="connsiteX19" fmla="*/ 297571 w 891701"/>
                  <a:gd name="connsiteY19" fmla="*/ 2170146 h 2347079"/>
                  <a:gd name="connsiteX20" fmla="*/ 345824 w 891701"/>
                  <a:gd name="connsiteY20" fmla="*/ 2146019 h 2347079"/>
                  <a:gd name="connsiteX21" fmla="*/ 349846 w 891701"/>
                  <a:gd name="connsiteY21" fmla="*/ 2077659 h 2347079"/>
                  <a:gd name="connsiteX22" fmla="*/ 329741 w 891701"/>
                  <a:gd name="connsiteY22" fmla="*/ 2037446 h 2347079"/>
                  <a:gd name="connsiteX23" fmla="*/ 406142 w 891701"/>
                  <a:gd name="connsiteY23" fmla="*/ 2029404 h 2347079"/>
                  <a:gd name="connsiteX24" fmla="*/ 365931 w 891701"/>
                  <a:gd name="connsiteY24" fmla="*/ 1977128 h 2347079"/>
                  <a:gd name="connsiteX25" fmla="*/ 353867 w 891701"/>
                  <a:gd name="connsiteY25" fmla="*/ 1961043 h 2347079"/>
                  <a:gd name="connsiteX26" fmla="*/ 369952 w 891701"/>
                  <a:gd name="connsiteY26" fmla="*/ 1924852 h 2347079"/>
                  <a:gd name="connsiteX27" fmla="*/ 386037 w 891701"/>
                  <a:gd name="connsiteY27" fmla="*/ 1920831 h 2347079"/>
                  <a:gd name="connsiteX28" fmla="*/ 390057 w 891701"/>
                  <a:gd name="connsiteY28" fmla="*/ 1860513 h 2347079"/>
                  <a:gd name="connsiteX29" fmla="*/ 369952 w 891701"/>
                  <a:gd name="connsiteY29" fmla="*/ 1820301 h 2347079"/>
                  <a:gd name="connsiteX30" fmla="*/ 317676 w 891701"/>
                  <a:gd name="connsiteY30" fmla="*/ 1788132 h 2347079"/>
                  <a:gd name="connsiteX31" fmla="*/ 313654 w 891701"/>
                  <a:gd name="connsiteY31" fmla="*/ 1735856 h 2347079"/>
                  <a:gd name="connsiteX32" fmla="*/ 269422 w 891701"/>
                  <a:gd name="connsiteY32" fmla="*/ 1735856 h 2347079"/>
                  <a:gd name="connsiteX33" fmla="*/ 245294 w 891701"/>
                  <a:gd name="connsiteY33" fmla="*/ 1695644 h 2347079"/>
                  <a:gd name="connsiteX34" fmla="*/ 249315 w 891701"/>
                  <a:gd name="connsiteY34" fmla="*/ 1663474 h 2347079"/>
                  <a:gd name="connsiteX35" fmla="*/ 281484 w 891701"/>
                  <a:gd name="connsiteY35" fmla="*/ 1635325 h 2347079"/>
                  <a:gd name="connsiteX36" fmla="*/ 261379 w 891701"/>
                  <a:gd name="connsiteY36" fmla="*/ 1591092 h 2347079"/>
                  <a:gd name="connsiteX37" fmla="*/ 221167 w 891701"/>
                  <a:gd name="connsiteY37" fmla="*/ 1583050 h 2347079"/>
                  <a:gd name="connsiteX38" fmla="*/ 209103 w 891701"/>
                  <a:gd name="connsiteY38" fmla="*/ 1526753 h 2347079"/>
                  <a:gd name="connsiteX39" fmla="*/ 193018 w 891701"/>
                  <a:gd name="connsiteY39" fmla="*/ 1494583 h 2347079"/>
                  <a:gd name="connsiteX40" fmla="*/ 188998 w 891701"/>
                  <a:gd name="connsiteY40" fmla="*/ 1470456 h 2347079"/>
                  <a:gd name="connsiteX41" fmla="*/ 172913 w 891701"/>
                  <a:gd name="connsiteY41" fmla="*/ 1454371 h 2347079"/>
                  <a:gd name="connsiteX42" fmla="*/ 148785 w 891701"/>
                  <a:gd name="connsiteY42" fmla="*/ 1462414 h 2347079"/>
                  <a:gd name="connsiteX43" fmla="*/ 132700 w 891701"/>
                  <a:gd name="connsiteY43" fmla="*/ 1430244 h 2347079"/>
                  <a:gd name="connsiteX44" fmla="*/ 92489 w 891701"/>
                  <a:gd name="connsiteY44" fmla="*/ 1430244 h 2347079"/>
                  <a:gd name="connsiteX45" fmla="*/ 88466 w 891701"/>
                  <a:gd name="connsiteY45" fmla="*/ 1394053 h 2347079"/>
                  <a:gd name="connsiteX46" fmla="*/ 32170 w 891701"/>
                  <a:gd name="connsiteY46" fmla="*/ 1394053 h 2347079"/>
                  <a:gd name="connsiteX47" fmla="*/ 0 w 891701"/>
                  <a:gd name="connsiteY47" fmla="*/ 1369926 h 2347079"/>
                  <a:gd name="connsiteX48" fmla="*/ 16085 w 891701"/>
                  <a:gd name="connsiteY48" fmla="*/ 1321672 h 2347079"/>
                  <a:gd name="connsiteX49" fmla="*/ 48255 w 891701"/>
                  <a:gd name="connsiteY49" fmla="*/ 1321672 h 2347079"/>
                  <a:gd name="connsiteX50" fmla="*/ 64340 w 891701"/>
                  <a:gd name="connsiteY50" fmla="*/ 1309608 h 2347079"/>
                  <a:gd name="connsiteX51" fmla="*/ 60319 w 891701"/>
                  <a:gd name="connsiteY51" fmla="*/ 1261353 h 2347079"/>
                  <a:gd name="connsiteX52" fmla="*/ 88466 w 891701"/>
                  <a:gd name="connsiteY52" fmla="*/ 1233205 h 2347079"/>
                  <a:gd name="connsiteX53" fmla="*/ 136722 w 891701"/>
                  <a:gd name="connsiteY53" fmla="*/ 1229184 h 2347079"/>
                  <a:gd name="connsiteX54" fmla="*/ 176934 w 891701"/>
                  <a:gd name="connsiteY54" fmla="*/ 1245269 h 2347079"/>
                  <a:gd name="connsiteX55" fmla="*/ 201062 w 891701"/>
                  <a:gd name="connsiteY55" fmla="*/ 1241248 h 2347079"/>
                  <a:gd name="connsiteX56" fmla="*/ 205083 w 891701"/>
                  <a:gd name="connsiteY56" fmla="*/ 1201035 h 2347079"/>
                  <a:gd name="connsiteX57" fmla="*/ 229209 w 891701"/>
                  <a:gd name="connsiteY57" fmla="*/ 1172887 h 2347079"/>
                  <a:gd name="connsiteX58" fmla="*/ 249315 w 891701"/>
                  <a:gd name="connsiteY58" fmla="*/ 1172887 h 2347079"/>
                  <a:gd name="connsiteX59" fmla="*/ 285507 w 891701"/>
                  <a:gd name="connsiteY59" fmla="*/ 1088441 h 2347079"/>
                  <a:gd name="connsiteX60" fmla="*/ 345824 w 891701"/>
                  <a:gd name="connsiteY60" fmla="*/ 1056271 h 2347079"/>
                  <a:gd name="connsiteX61" fmla="*/ 345824 w 891701"/>
                  <a:gd name="connsiteY61" fmla="*/ 1020081 h 2347079"/>
                  <a:gd name="connsiteX62" fmla="*/ 373973 w 891701"/>
                  <a:gd name="connsiteY62" fmla="*/ 959762 h 2347079"/>
                  <a:gd name="connsiteX63" fmla="*/ 333761 w 891701"/>
                  <a:gd name="connsiteY63" fmla="*/ 947699 h 2347079"/>
                  <a:gd name="connsiteX64" fmla="*/ 297571 w 891701"/>
                  <a:gd name="connsiteY64" fmla="*/ 899445 h 2347079"/>
                  <a:gd name="connsiteX65" fmla="*/ 301592 w 891701"/>
                  <a:gd name="connsiteY65" fmla="*/ 875318 h 2347079"/>
                  <a:gd name="connsiteX66" fmla="*/ 293548 w 891701"/>
                  <a:gd name="connsiteY66" fmla="*/ 847169 h 2347079"/>
                  <a:gd name="connsiteX67" fmla="*/ 313654 w 891701"/>
                  <a:gd name="connsiteY67" fmla="*/ 819021 h 2347079"/>
                  <a:gd name="connsiteX68" fmla="*/ 345824 w 891701"/>
                  <a:gd name="connsiteY68" fmla="*/ 823042 h 2347079"/>
                  <a:gd name="connsiteX69" fmla="*/ 345824 w 891701"/>
                  <a:gd name="connsiteY69" fmla="*/ 770766 h 2347079"/>
                  <a:gd name="connsiteX70" fmla="*/ 321697 w 891701"/>
                  <a:gd name="connsiteY70" fmla="*/ 762724 h 2347079"/>
                  <a:gd name="connsiteX71" fmla="*/ 325718 w 891701"/>
                  <a:gd name="connsiteY71" fmla="*/ 726533 h 2347079"/>
                  <a:gd name="connsiteX72" fmla="*/ 418206 w 891701"/>
                  <a:gd name="connsiteY72" fmla="*/ 601876 h 2347079"/>
                  <a:gd name="connsiteX73" fmla="*/ 422227 w 891701"/>
                  <a:gd name="connsiteY73" fmla="*/ 545579 h 2347079"/>
                  <a:gd name="connsiteX74" fmla="*/ 386037 w 891701"/>
                  <a:gd name="connsiteY74" fmla="*/ 513409 h 2347079"/>
                  <a:gd name="connsiteX75" fmla="*/ 382016 w 891701"/>
                  <a:gd name="connsiteY75" fmla="*/ 489282 h 2347079"/>
                  <a:gd name="connsiteX76" fmla="*/ 341803 w 891701"/>
                  <a:gd name="connsiteY76" fmla="*/ 477218 h 2347079"/>
                  <a:gd name="connsiteX77" fmla="*/ 335423 w 891701"/>
                  <a:gd name="connsiteY77" fmla="*/ 447771 h 2347079"/>
                  <a:gd name="connsiteX78" fmla="*/ 340999 w 891701"/>
                  <a:gd name="connsiteY78" fmla="*/ 447461 h 2347079"/>
                  <a:gd name="connsiteX79" fmla="*/ 360301 w 891701"/>
                  <a:gd name="connsiteY79" fmla="*/ 434593 h 2347079"/>
                  <a:gd name="connsiteX80" fmla="*/ 363518 w 891701"/>
                  <a:gd name="connsiteY80" fmla="*/ 408858 h 2347079"/>
                  <a:gd name="connsiteX81" fmla="*/ 386037 w 891701"/>
                  <a:gd name="connsiteY81" fmla="*/ 402424 h 2347079"/>
                  <a:gd name="connsiteX82" fmla="*/ 392471 w 891701"/>
                  <a:gd name="connsiteY82" fmla="*/ 376688 h 2347079"/>
                  <a:gd name="connsiteX83" fmla="*/ 431074 w 891701"/>
                  <a:gd name="connsiteY83" fmla="*/ 341301 h 2347079"/>
                  <a:gd name="connsiteX84" fmla="*/ 411772 w 891701"/>
                  <a:gd name="connsiteY84" fmla="*/ 315566 h 2347079"/>
                  <a:gd name="connsiteX85" fmla="*/ 411772 w 891701"/>
                  <a:gd name="connsiteY85" fmla="*/ 296264 h 2347079"/>
                  <a:gd name="connsiteX86" fmla="*/ 437508 w 891701"/>
                  <a:gd name="connsiteY86" fmla="*/ 289830 h 2347079"/>
                  <a:gd name="connsiteX87" fmla="*/ 447159 w 891701"/>
                  <a:gd name="connsiteY87" fmla="*/ 264094 h 2347079"/>
                  <a:gd name="connsiteX88" fmla="*/ 482546 w 891701"/>
                  <a:gd name="connsiteY88" fmla="*/ 251226 h 2347079"/>
                  <a:gd name="connsiteX89" fmla="*/ 495414 w 891701"/>
                  <a:gd name="connsiteY89" fmla="*/ 212623 h 2347079"/>
                  <a:gd name="connsiteX90" fmla="*/ 460027 w 891701"/>
                  <a:gd name="connsiteY90" fmla="*/ 209406 h 2347079"/>
                  <a:gd name="connsiteX91" fmla="*/ 466461 w 891701"/>
                  <a:gd name="connsiteY91" fmla="*/ 174019 h 2347079"/>
                  <a:gd name="connsiteX92" fmla="*/ 514715 w 891701"/>
                  <a:gd name="connsiteY92" fmla="*/ 132199 h 2347079"/>
                  <a:gd name="connsiteX93" fmla="*/ 550102 w 891701"/>
                  <a:gd name="connsiteY93" fmla="*/ 132199 h 2347079"/>
                  <a:gd name="connsiteX94" fmla="*/ 540451 w 891701"/>
                  <a:gd name="connsiteY94" fmla="*/ 77510 h 2347079"/>
                  <a:gd name="connsiteX95" fmla="*/ 556536 w 891701"/>
                  <a:gd name="connsiteY95" fmla="*/ 51774 h 2347079"/>
                  <a:gd name="connsiteX96" fmla="*/ 566187 w 891701"/>
                  <a:gd name="connsiteY96" fmla="*/ 3520 h 2347079"/>
                  <a:gd name="connsiteX97" fmla="*/ 564945 w 891701"/>
                  <a:gd name="connsiteY97" fmla="*/ 0 h 2347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</a:cxnLst>
                <a:rect l="l" t="t" r="r" b="b"/>
                <a:pathLst>
                  <a:path w="891701" h="2347079">
                    <a:moveTo>
                      <a:pt x="891701" y="2174068"/>
                    </a:moveTo>
                    <a:lnTo>
                      <a:pt x="864561" y="2182209"/>
                    </a:lnTo>
                    <a:lnTo>
                      <a:pt x="844456" y="2206337"/>
                    </a:lnTo>
                    <a:lnTo>
                      <a:pt x="792179" y="2218401"/>
                    </a:lnTo>
                    <a:lnTo>
                      <a:pt x="780116" y="2238507"/>
                    </a:lnTo>
                    <a:lnTo>
                      <a:pt x="731860" y="2246549"/>
                    </a:lnTo>
                    <a:lnTo>
                      <a:pt x="723819" y="2274697"/>
                    </a:lnTo>
                    <a:lnTo>
                      <a:pt x="719798" y="2310888"/>
                    </a:lnTo>
                    <a:lnTo>
                      <a:pt x="659479" y="2310888"/>
                    </a:lnTo>
                    <a:lnTo>
                      <a:pt x="587098" y="2335016"/>
                    </a:lnTo>
                    <a:lnTo>
                      <a:pt x="562970" y="2314909"/>
                    </a:lnTo>
                    <a:lnTo>
                      <a:pt x="522759" y="2310888"/>
                    </a:lnTo>
                    <a:lnTo>
                      <a:pt x="506672" y="2286761"/>
                    </a:lnTo>
                    <a:lnTo>
                      <a:pt x="438312" y="2294803"/>
                    </a:lnTo>
                    <a:lnTo>
                      <a:pt x="422227" y="2322952"/>
                    </a:lnTo>
                    <a:lnTo>
                      <a:pt x="386037" y="2322952"/>
                    </a:lnTo>
                    <a:lnTo>
                      <a:pt x="325718" y="2347079"/>
                    </a:lnTo>
                    <a:lnTo>
                      <a:pt x="289528" y="2278718"/>
                    </a:lnTo>
                    <a:lnTo>
                      <a:pt x="301592" y="2222422"/>
                    </a:lnTo>
                    <a:lnTo>
                      <a:pt x="297571" y="2170146"/>
                    </a:lnTo>
                    <a:lnTo>
                      <a:pt x="345824" y="2146019"/>
                    </a:lnTo>
                    <a:lnTo>
                      <a:pt x="349846" y="2077659"/>
                    </a:lnTo>
                    <a:lnTo>
                      <a:pt x="329741" y="2037446"/>
                    </a:lnTo>
                    <a:lnTo>
                      <a:pt x="406142" y="2029404"/>
                    </a:lnTo>
                    <a:lnTo>
                      <a:pt x="365931" y="1977128"/>
                    </a:lnTo>
                    <a:lnTo>
                      <a:pt x="353867" y="1961043"/>
                    </a:lnTo>
                    <a:lnTo>
                      <a:pt x="369952" y="1924852"/>
                    </a:lnTo>
                    <a:lnTo>
                      <a:pt x="386037" y="1920831"/>
                    </a:lnTo>
                    <a:lnTo>
                      <a:pt x="390057" y="1860513"/>
                    </a:lnTo>
                    <a:lnTo>
                      <a:pt x="369952" y="1820301"/>
                    </a:lnTo>
                    <a:lnTo>
                      <a:pt x="317676" y="1788132"/>
                    </a:lnTo>
                    <a:lnTo>
                      <a:pt x="313654" y="1735856"/>
                    </a:lnTo>
                    <a:lnTo>
                      <a:pt x="269422" y="1735856"/>
                    </a:lnTo>
                    <a:lnTo>
                      <a:pt x="245294" y="1695644"/>
                    </a:lnTo>
                    <a:lnTo>
                      <a:pt x="249315" y="1663474"/>
                    </a:lnTo>
                    <a:lnTo>
                      <a:pt x="281484" y="1635325"/>
                    </a:lnTo>
                    <a:lnTo>
                      <a:pt x="261379" y="1591092"/>
                    </a:lnTo>
                    <a:lnTo>
                      <a:pt x="221167" y="1583050"/>
                    </a:lnTo>
                    <a:lnTo>
                      <a:pt x="209103" y="1526753"/>
                    </a:lnTo>
                    <a:lnTo>
                      <a:pt x="193018" y="1494583"/>
                    </a:lnTo>
                    <a:lnTo>
                      <a:pt x="188998" y="1470456"/>
                    </a:lnTo>
                    <a:lnTo>
                      <a:pt x="172913" y="1454371"/>
                    </a:lnTo>
                    <a:lnTo>
                      <a:pt x="148785" y="1462414"/>
                    </a:lnTo>
                    <a:lnTo>
                      <a:pt x="132700" y="1430244"/>
                    </a:lnTo>
                    <a:lnTo>
                      <a:pt x="92489" y="1430244"/>
                    </a:lnTo>
                    <a:lnTo>
                      <a:pt x="88466" y="1394053"/>
                    </a:lnTo>
                    <a:lnTo>
                      <a:pt x="32170" y="1394053"/>
                    </a:lnTo>
                    <a:lnTo>
                      <a:pt x="0" y="1369926"/>
                    </a:lnTo>
                    <a:lnTo>
                      <a:pt x="16085" y="1321672"/>
                    </a:lnTo>
                    <a:lnTo>
                      <a:pt x="48255" y="1321672"/>
                    </a:lnTo>
                    <a:lnTo>
                      <a:pt x="64340" y="1309608"/>
                    </a:lnTo>
                    <a:lnTo>
                      <a:pt x="60319" y="1261353"/>
                    </a:lnTo>
                    <a:lnTo>
                      <a:pt x="88466" y="1233205"/>
                    </a:lnTo>
                    <a:lnTo>
                      <a:pt x="136722" y="1229184"/>
                    </a:lnTo>
                    <a:lnTo>
                      <a:pt x="176934" y="1245269"/>
                    </a:lnTo>
                    <a:lnTo>
                      <a:pt x="201062" y="1241248"/>
                    </a:lnTo>
                    <a:lnTo>
                      <a:pt x="205083" y="1201035"/>
                    </a:lnTo>
                    <a:lnTo>
                      <a:pt x="229209" y="1172887"/>
                    </a:lnTo>
                    <a:lnTo>
                      <a:pt x="249315" y="1172887"/>
                    </a:lnTo>
                    <a:lnTo>
                      <a:pt x="285507" y="1088441"/>
                    </a:lnTo>
                    <a:lnTo>
                      <a:pt x="345824" y="1056271"/>
                    </a:lnTo>
                    <a:lnTo>
                      <a:pt x="345824" y="1020081"/>
                    </a:lnTo>
                    <a:lnTo>
                      <a:pt x="373973" y="959762"/>
                    </a:lnTo>
                    <a:lnTo>
                      <a:pt x="333761" y="947699"/>
                    </a:lnTo>
                    <a:lnTo>
                      <a:pt x="297571" y="899445"/>
                    </a:lnTo>
                    <a:lnTo>
                      <a:pt x="301592" y="875318"/>
                    </a:lnTo>
                    <a:lnTo>
                      <a:pt x="293548" y="847169"/>
                    </a:lnTo>
                    <a:lnTo>
                      <a:pt x="313654" y="819021"/>
                    </a:lnTo>
                    <a:lnTo>
                      <a:pt x="345824" y="823042"/>
                    </a:lnTo>
                    <a:lnTo>
                      <a:pt x="345824" y="770766"/>
                    </a:lnTo>
                    <a:lnTo>
                      <a:pt x="321697" y="762724"/>
                    </a:lnTo>
                    <a:lnTo>
                      <a:pt x="325718" y="726533"/>
                    </a:lnTo>
                    <a:lnTo>
                      <a:pt x="418206" y="601876"/>
                    </a:lnTo>
                    <a:lnTo>
                      <a:pt x="422227" y="545579"/>
                    </a:lnTo>
                    <a:lnTo>
                      <a:pt x="386037" y="513409"/>
                    </a:lnTo>
                    <a:lnTo>
                      <a:pt x="382016" y="489282"/>
                    </a:lnTo>
                    <a:lnTo>
                      <a:pt x="341803" y="477218"/>
                    </a:lnTo>
                    <a:lnTo>
                      <a:pt x="335423" y="447771"/>
                    </a:lnTo>
                    <a:lnTo>
                      <a:pt x="340999" y="447461"/>
                    </a:lnTo>
                    <a:lnTo>
                      <a:pt x="360301" y="434593"/>
                    </a:lnTo>
                    <a:lnTo>
                      <a:pt x="363518" y="408858"/>
                    </a:lnTo>
                    <a:lnTo>
                      <a:pt x="386037" y="402424"/>
                    </a:lnTo>
                    <a:lnTo>
                      <a:pt x="392471" y="376688"/>
                    </a:lnTo>
                    <a:lnTo>
                      <a:pt x="431074" y="341301"/>
                    </a:lnTo>
                    <a:lnTo>
                      <a:pt x="411772" y="315566"/>
                    </a:lnTo>
                    <a:lnTo>
                      <a:pt x="411772" y="296264"/>
                    </a:lnTo>
                    <a:lnTo>
                      <a:pt x="437508" y="289830"/>
                    </a:lnTo>
                    <a:lnTo>
                      <a:pt x="447159" y="264094"/>
                    </a:lnTo>
                    <a:lnTo>
                      <a:pt x="482546" y="251226"/>
                    </a:lnTo>
                    <a:lnTo>
                      <a:pt x="495414" y="212623"/>
                    </a:lnTo>
                    <a:lnTo>
                      <a:pt x="460027" y="209406"/>
                    </a:lnTo>
                    <a:lnTo>
                      <a:pt x="466461" y="174019"/>
                    </a:lnTo>
                    <a:lnTo>
                      <a:pt x="514715" y="132199"/>
                    </a:lnTo>
                    <a:lnTo>
                      <a:pt x="550102" y="132199"/>
                    </a:lnTo>
                    <a:lnTo>
                      <a:pt x="540451" y="77510"/>
                    </a:lnTo>
                    <a:lnTo>
                      <a:pt x="556536" y="51774"/>
                    </a:lnTo>
                    <a:lnTo>
                      <a:pt x="566187" y="3520"/>
                    </a:lnTo>
                    <a:lnTo>
                      <a:pt x="564945" y="0"/>
                    </a:lnTo>
                  </a:path>
                </a:pathLst>
              </a:custGeom>
              <a:noFill/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C5E82302-7BF5-6671-C4FB-8EDE2AF383F8}"/>
                </a:ext>
              </a:extLst>
            </p:cNvPr>
            <p:cNvGrpSpPr/>
            <p:nvPr/>
          </p:nvGrpSpPr>
          <p:grpSpPr>
            <a:xfrm>
              <a:off x="3833107" y="3833707"/>
              <a:ext cx="2288204" cy="2620353"/>
              <a:chOff x="1544964" y="1491945"/>
              <a:chExt cx="975549" cy="1117157"/>
            </a:xfrm>
          </p:grpSpPr>
          <p:sp>
            <p:nvSpPr>
              <p:cNvPr id="514" name="正方形/長方形 513">
                <a:extLst>
                  <a:ext uri="{FF2B5EF4-FFF2-40B4-BE49-F238E27FC236}">
                    <a16:creationId xmlns:a16="http://schemas.microsoft.com/office/drawing/2014/main" id="{8EA7F8EF-D17E-35B3-FB44-FCF457353E09}"/>
                  </a:ext>
                </a:extLst>
              </p:cNvPr>
              <p:cNvSpPr/>
              <p:nvPr/>
            </p:nvSpPr>
            <p:spPr>
              <a:xfrm rot="374982">
                <a:off x="2452171" y="1872206"/>
                <a:ext cx="68342" cy="15746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515" name="正方形/長方形 514">
                <a:extLst>
                  <a:ext uri="{FF2B5EF4-FFF2-40B4-BE49-F238E27FC236}">
                    <a16:creationId xmlns:a16="http://schemas.microsoft.com/office/drawing/2014/main" id="{8AF49743-93E9-CEFC-05B0-2E067A518090}"/>
                  </a:ext>
                </a:extLst>
              </p:cNvPr>
              <p:cNvSpPr/>
              <p:nvPr/>
            </p:nvSpPr>
            <p:spPr>
              <a:xfrm rot="808430">
                <a:off x="1800673" y="1589895"/>
                <a:ext cx="68342" cy="15746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石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川</a:t>
                </a:r>
              </a:p>
            </p:txBody>
          </p:sp>
          <p:sp>
            <p:nvSpPr>
              <p:cNvPr id="516" name="正方形/長方形 515">
                <a:extLst>
                  <a:ext uri="{FF2B5EF4-FFF2-40B4-BE49-F238E27FC236}">
                    <a16:creationId xmlns:a16="http://schemas.microsoft.com/office/drawing/2014/main" id="{0D884481-685A-081A-B67F-0C36DA0265E5}"/>
                  </a:ext>
                </a:extLst>
              </p:cNvPr>
              <p:cNvSpPr/>
              <p:nvPr/>
            </p:nvSpPr>
            <p:spPr>
              <a:xfrm>
                <a:off x="2119483" y="1491945"/>
                <a:ext cx="136684" cy="7873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富山</a:t>
                </a:r>
              </a:p>
            </p:txBody>
          </p:sp>
          <p:sp>
            <p:nvSpPr>
              <p:cNvPr id="517" name="正方形/長方形 516">
                <a:extLst>
                  <a:ext uri="{FF2B5EF4-FFF2-40B4-BE49-F238E27FC236}">
                    <a16:creationId xmlns:a16="http://schemas.microsoft.com/office/drawing/2014/main" id="{D3EBF78E-DED1-F514-4B42-761A9BB1B4AE}"/>
                  </a:ext>
                </a:extLst>
              </p:cNvPr>
              <p:cNvSpPr/>
              <p:nvPr/>
            </p:nvSpPr>
            <p:spPr>
              <a:xfrm rot="183444">
                <a:off x="2030226" y="1878806"/>
                <a:ext cx="164264" cy="26243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518" name="正方形/長方形 517">
                <a:extLst>
                  <a:ext uri="{FF2B5EF4-FFF2-40B4-BE49-F238E27FC236}">
                    <a16:creationId xmlns:a16="http://schemas.microsoft.com/office/drawing/2014/main" id="{29FD4A78-BF1C-F23C-B8A1-C511D3FE4048}"/>
                  </a:ext>
                </a:extLst>
              </p:cNvPr>
              <p:cNvSpPr/>
              <p:nvPr/>
            </p:nvSpPr>
            <p:spPr>
              <a:xfrm>
                <a:off x="1612889" y="1867969"/>
                <a:ext cx="136684" cy="7873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福井</a:t>
                </a:r>
              </a:p>
            </p:txBody>
          </p:sp>
          <p:sp>
            <p:nvSpPr>
              <p:cNvPr id="519" name="正方形/長方形 518">
                <a:extLst>
                  <a:ext uri="{FF2B5EF4-FFF2-40B4-BE49-F238E27FC236}">
                    <a16:creationId xmlns:a16="http://schemas.microsoft.com/office/drawing/2014/main" id="{0E72B899-27E4-EA8F-9B66-EF657378A84C}"/>
                  </a:ext>
                </a:extLst>
              </p:cNvPr>
              <p:cNvSpPr/>
              <p:nvPr/>
            </p:nvSpPr>
            <p:spPr>
              <a:xfrm>
                <a:off x="1544964" y="2341262"/>
                <a:ext cx="78730" cy="13668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vert="eaVert"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</a:p>
            </p:txBody>
          </p:sp>
          <p:sp>
            <p:nvSpPr>
              <p:cNvPr id="520" name="正方形/長方形 519">
                <a:extLst>
                  <a:ext uri="{FF2B5EF4-FFF2-40B4-BE49-F238E27FC236}">
                    <a16:creationId xmlns:a16="http://schemas.microsoft.com/office/drawing/2014/main" id="{43ABC9B3-FA42-2CC9-7C91-42A7307E7CBA}"/>
                  </a:ext>
                </a:extLst>
              </p:cNvPr>
              <p:cNvSpPr/>
              <p:nvPr/>
            </p:nvSpPr>
            <p:spPr>
              <a:xfrm>
                <a:off x="2095674" y="2483791"/>
                <a:ext cx="136684" cy="7873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521" name="正方形/長方形 520">
                <a:extLst>
                  <a:ext uri="{FF2B5EF4-FFF2-40B4-BE49-F238E27FC236}">
                    <a16:creationId xmlns:a16="http://schemas.microsoft.com/office/drawing/2014/main" id="{97D4AD2E-CADA-65E2-65B7-F86B8829AD6A}"/>
                  </a:ext>
                </a:extLst>
              </p:cNvPr>
              <p:cNvSpPr/>
              <p:nvPr/>
            </p:nvSpPr>
            <p:spPr>
              <a:xfrm rot="900000">
                <a:off x="1748685" y="2451642"/>
                <a:ext cx="68342" cy="15746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三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重</a:t>
                </a:r>
              </a:p>
            </p:txBody>
          </p:sp>
        </p:grpSp>
      </p:grpSp>
      <p:grpSp>
        <p:nvGrpSpPr>
          <p:cNvPr id="575" name="グループ化 574">
            <a:extLst>
              <a:ext uri="{FF2B5EF4-FFF2-40B4-BE49-F238E27FC236}">
                <a16:creationId xmlns:a16="http://schemas.microsoft.com/office/drawing/2014/main" id="{A81E6F21-1FF8-F1C0-ED0E-DAEC04C1CFE1}"/>
              </a:ext>
            </a:extLst>
          </p:cNvPr>
          <p:cNvGrpSpPr/>
          <p:nvPr/>
        </p:nvGrpSpPr>
        <p:grpSpPr>
          <a:xfrm>
            <a:off x="6557543" y="3732180"/>
            <a:ext cx="2710852" cy="2721880"/>
            <a:chOff x="6557543" y="3732180"/>
            <a:chExt cx="2710852" cy="2721880"/>
          </a:xfrm>
        </p:grpSpPr>
        <p:grpSp>
          <p:nvGrpSpPr>
            <p:cNvPr id="553" name="グループ化 552">
              <a:extLst>
                <a:ext uri="{FF2B5EF4-FFF2-40B4-BE49-F238E27FC236}">
                  <a16:creationId xmlns:a16="http://schemas.microsoft.com/office/drawing/2014/main" id="{A03DB383-F65F-8856-AACB-3368F091D5F4}"/>
                </a:ext>
              </a:extLst>
            </p:cNvPr>
            <p:cNvGrpSpPr/>
            <p:nvPr/>
          </p:nvGrpSpPr>
          <p:grpSpPr>
            <a:xfrm>
              <a:off x="6557543" y="3732180"/>
              <a:ext cx="2710852" cy="2712641"/>
              <a:chOff x="664743" y="3732180"/>
              <a:chExt cx="2710852" cy="2712641"/>
            </a:xfrm>
          </p:grpSpPr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F589A4DF-9B16-2E9E-CAE9-FB68FE3D427E}"/>
                  </a:ext>
                </a:extLst>
              </p:cNvPr>
              <p:cNvSpPr/>
              <p:nvPr/>
            </p:nvSpPr>
            <p:spPr>
              <a:xfrm>
                <a:off x="664743" y="5279848"/>
                <a:ext cx="696432" cy="1164973"/>
              </a:xfrm>
              <a:custGeom>
                <a:avLst/>
                <a:gdLst>
                  <a:gd name="connsiteX0" fmla="*/ 357066 w 696432"/>
                  <a:gd name="connsiteY0" fmla="*/ 0 h 1164973"/>
                  <a:gd name="connsiteX1" fmla="*/ 373151 w 696432"/>
                  <a:gd name="connsiteY1" fmla="*/ 32170 h 1164973"/>
                  <a:gd name="connsiteX2" fmla="*/ 450358 w 696432"/>
                  <a:gd name="connsiteY2" fmla="*/ 45038 h 1164973"/>
                  <a:gd name="connsiteX3" fmla="*/ 480003 w 696432"/>
                  <a:gd name="connsiteY3" fmla="*/ 60640 h 1164973"/>
                  <a:gd name="connsiteX4" fmla="*/ 477702 w 696432"/>
                  <a:gd name="connsiteY4" fmla="*/ 75599 h 1164973"/>
                  <a:gd name="connsiteX5" fmla="*/ 477702 w 696432"/>
                  <a:gd name="connsiteY5" fmla="*/ 119832 h 1164973"/>
                  <a:gd name="connsiteX6" fmla="*/ 513894 w 696432"/>
                  <a:gd name="connsiteY6" fmla="*/ 127875 h 1164973"/>
                  <a:gd name="connsiteX7" fmla="*/ 517915 w 696432"/>
                  <a:gd name="connsiteY7" fmla="*/ 164065 h 1164973"/>
                  <a:gd name="connsiteX8" fmla="*/ 513894 w 696432"/>
                  <a:gd name="connsiteY8" fmla="*/ 232425 h 1164973"/>
                  <a:gd name="connsiteX9" fmla="*/ 562148 w 696432"/>
                  <a:gd name="connsiteY9" fmla="*/ 240469 h 1164973"/>
                  <a:gd name="connsiteX10" fmla="*/ 578233 w 696432"/>
                  <a:gd name="connsiteY10" fmla="*/ 232425 h 1164973"/>
                  <a:gd name="connsiteX11" fmla="*/ 630509 w 696432"/>
                  <a:gd name="connsiteY11" fmla="*/ 300786 h 1164973"/>
                  <a:gd name="connsiteX12" fmla="*/ 618445 w 696432"/>
                  <a:gd name="connsiteY12" fmla="*/ 353062 h 1164973"/>
                  <a:gd name="connsiteX13" fmla="*/ 638550 w 696432"/>
                  <a:gd name="connsiteY13" fmla="*/ 405338 h 1164973"/>
                  <a:gd name="connsiteX14" fmla="*/ 642573 w 696432"/>
                  <a:gd name="connsiteY14" fmla="*/ 441528 h 1164973"/>
                  <a:gd name="connsiteX15" fmla="*/ 690827 w 696432"/>
                  <a:gd name="connsiteY15" fmla="*/ 509889 h 1164973"/>
                  <a:gd name="connsiteX16" fmla="*/ 646594 w 696432"/>
                  <a:gd name="connsiteY16" fmla="*/ 538037 h 1164973"/>
                  <a:gd name="connsiteX17" fmla="*/ 642573 w 696432"/>
                  <a:gd name="connsiteY17" fmla="*/ 570207 h 1164973"/>
                  <a:gd name="connsiteX18" fmla="*/ 622465 w 696432"/>
                  <a:gd name="connsiteY18" fmla="*/ 650631 h 1164973"/>
                  <a:gd name="connsiteX19" fmla="*/ 618445 w 696432"/>
                  <a:gd name="connsiteY19" fmla="*/ 686822 h 1164973"/>
                  <a:gd name="connsiteX20" fmla="*/ 606381 w 696432"/>
                  <a:gd name="connsiteY20" fmla="*/ 710949 h 1164973"/>
                  <a:gd name="connsiteX21" fmla="*/ 606381 w 696432"/>
                  <a:gd name="connsiteY21" fmla="*/ 731055 h 1164973"/>
                  <a:gd name="connsiteX22" fmla="*/ 642573 w 696432"/>
                  <a:gd name="connsiteY22" fmla="*/ 767246 h 1164973"/>
                  <a:gd name="connsiteX23" fmla="*/ 645291 w 696432"/>
                  <a:gd name="connsiteY23" fmla="*/ 766011 h 1164973"/>
                  <a:gd name="connsiteX24" fmla="*/ 641744 w 696432"/>
                  <a:gd name="connsiteY24" fmla="*/ 813892 h 1164973"/>
                  <a:gd name="connsiteX25" fmla="*/ 696432 w 696432"/>
                  <a:gd name="connsiteY25" fmla="*/ 852496 h 1164973"/>
                  <a:gd name="connsiteX26" fmla="*/ 677130 w 696432"/>
                  <a:gd name="connsiteY26" fmla="*/ 910401 h 1164973"/>
                  <a:gd name="connsiteX27" fmla="*/ 683564 w 696432"/>
                  <a:gd name="connsiteY27" fmla="*/ 994042 h 1164973"/>
                  <a:gd name="connsiteX28" fmla="*/ 651395 w 696432"/>
                  <a:gd name="connsiteY28" fmla="*/ 1032646 h 1164973"/>
                  <a:gd name="connsiteX29" fmla="*/ 644961 w 696432"/>
                  <a:gd name="connsiteY29" fmla="*/ 1119504 h 1164973"/>
                  <a:gd name="connsiteX30" fmla="*/ 627279 w 696432"/>
                  <a:gd name="connsiteY30" fmla="*/ 1164973 h 1164973"/>
                  <a:gd name="connsiteX31" fmla="*/ 0 w 696432"/>
                  <a:gd name="connsiteY31" fmla="*/ 1164973 h 1164973"/>
                  <a:gd name="connsiteX32" fmla="*/ 0 w 696432"/>
                  <a:gd name="connsiteY32" fmla="*/ 388904 h 1164973"/>
                  <a:gd name="connsiteX33" fmla="*/ 32152 w 696432"/>
                  <a:gd name="connsiteY33" fmla="*/ 289527 h 1164973"/>
                  <a:gd name="connsiteX34" fmla="*/ 83623 w 696432"/>
                  <a:gd name="connsiteY34" fmla="*/ 337781 h 1164973"/>
                  <a:gd name="connsiteX35" fmla="*/ 125444 w 696432"/>
                  <a:gd name="connsiteY35" fmla="*/ 337781 h 1164973"/>
                  <a:gd name="connsiteX36" fmla="*/ 147963 w 696432"/>
                  <a:gd name="connsiteY36" fmla="*/ 279876 h 1164973"/>
                  <a:gd name="connsiteX37" fmla="*/ 193000 w 696432"/>
                  <a:gd name="connsiteY37" fmla="*/ 279876 h 1164973"/>
                  <a:gd name="connsiteX38" fmla="*/ 221953 w 696432"/>
                  <a:gd name="connsiteY38" fmla="*/ 254140 h 1164973"/>
                  <a:gd name="connsiteX39" fmla="*/ 250906 w 696432"/>
                  <a:gd name="connsiteY39" fmla="*/ 273442 h 1164973"/>
                  <a:gd name="connsiteX40" fmla="*/ 254123 w 696432"/>
                  <a:gd name="connsiteY40" fmla="*/ 189801 h 1164973"/>
                  <a:gd name="connsiteX41" fmla="*/ 328113 w 696432"/>
                  <a:gd name="connsiteY41" fmla="*/ 225188 h 1164973"/>
                  <a:gd name="connsiteX42" fmla="*/ 334547 w 696432"/>
                  <a:gd name="connsiteY42" fmla="*/ 173716 h 1164973"/>
                  <a:gd name="connsiteX43" fmla="*/ 318462 w 696432"/>
                  <a:gd name="connsiteY43" fmla="*/ 77207 h 1164973"/>
                  <a:gd name="connsiteX44" fmla="*/ 292726 w 696432"/>
                  <a:gd name="connsiteY44" fmla="*/ 48255 h 1164973"/>
                  <a:gd name="connsiteX45" fmla="*/ 308811 w 696432"/>
                  <a:gd name="connsiteY45" fmla="*/ 6434 h 1164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696432" h="1164973">
                    <a:moveTo>
                      <a:pt x="357066" y="0"/>
                    </a:moveTo>
                    <a:lnTo>
                      <a:pt x="373151" y="32170"/>
                    </a:lnTo>
                    <a:lnTo>
                      <a:pt x="450358" y="45038"/>
                    </a:lnTo>
                    <a:lnTo>
                      <a:pt x="480003" y="60640"/>
                    </a:lnTo>
                    <a:lnTo>
                      <a:pt x="477702" y="75599"/>
                    </a:lnTo>
                    <a:lnTo>
                      <a:pt x="477702" y="119832"/>
                    </a:lnTo>
                    <a:lnTo>
                      <a:pt x="513894" y="127875"/>
                    </a:lnTo>
                    <a:lnTo>
                      <a:pt x="517915" y="164065"/>
                    </a:lnTo>
                    <a:lnTo>
                      <a:pt x="513894" y="232425"/>
                    </a:lnTo>
                    <a:lnTo>
                      <a:pt x="562148" y="240469"/>
                    </a:lnTo>
                    <a:lnTo>
                      <a:pt x="578233" y="232425"/>
                    </a:lnTo>
                    <a:lnTo>
                      <a:pt x="630509" y="300786"/>
                    </a:lnTo>
                    <a:lnTo>
                      <a:pt x="618445" y="353062"/>
                    </a:lnTo>
                    <a:lnTo>
                      <a:pt x="638550" y="405338"/>
                    </a:lnTo>
                    <a:lnTo>
                      <a:pt x="642573" y="441528"/>
                    </a:lnTo>
                    <a:lnTo>
                      <a:pt x="690827" y="509889"/>
                    </a:lnTo>
                    <a:lnTo>
                      <a:pt x="646594" y="538037"/>
                    </a:lnTo>
                    <a:lnTo>
                      <a:pt x="642573" y="570207"/>
                    </a:lnTo>
                    <a:lnTo>
                      <a:pt x="622465" y="650631"/>
                    </a:lnTo>
                    <a:lnTo>
                      <a:pt x="618445" y="686822"/>
                    </a:lnTo>
                    <a:lnTo>
                      <a:pt x="606381" y="710949"/>
                    </a:lnTo>
                    <a:lnTo>
                      <a:pt x="606381" y="731055"/>
                    </a:lnTo>
                    <a:lnTo>
                      <a:pt x="642573" y="767246"/>
                    </a:lnTo>
                    <a:lnTo>
                      <a:pt x="645291" y="766011"/>
                    </a:lnTo>
                    <a:lnTo>
                      <a:pt x="641744" y="813892"/>
                    </a:lnTo>
                    <a:lnTo>
                      <a:pt x="696432" y="852496"/>
                    </a:lnTo>
                    <a:lnTo>
                      <a:pt x="677130" y="910401"/>
                    </a:lnTo>
                    <a:lnTo>
                      <a:pt x="683564" y="994042"/>
                    </a:lnTo>
                    <a:lnTo>
                      <a:pt x="651395" y="1032646"/>
                    </a:lnTo>
                    <a:lnTo>
                      <a:pt x="644961" y="1119504"/>
                    </a:lnTo>
                    <a:lnTo>
                      <a:pt x="627279" y="1164973"/>
                    </a:lnTo>
                    <a:lnTo>
                      <a:pt x="0" y="1164973"/>
                    </a:lnTo>
                    <a:lnTo>
                      <a:pt x="0" y="388904"/>
                    </a:lnTo>
                    <a:lnTo>
                      <a:pt x="32152" y="289527"/>
                    </a:lnTo>
                    <a:lnTo>
                      <a:pt x="83623" y="337781"/>
                    </a:lnTo>
                    <a:lnTo>
                      <a:pt x="125444" y="337781"/>
                    </a:lnTo>
                    <a:lnTo>
                      <a:pt x="147963" y="279876"/>
                    </a:lnTo>
                    <a:lnTo>
                      <a:pt x="193000" y="279876"/>
                    </a:lnTo>
                    <a:lnTo>
                      <a:pt x="221953" y="254140"/>
                    </a:lnTo>
                    <a:lnTo>
                      <a:pt x="250906" y="273442"/>
                    </a:lnTo>
                    <a:lnTo>
                      <a:pt x="254123" y="189801"/>
                    </a:lnTo>
                    <a:lnTo>
                      <a:pt x="328113" y="225188"/>
                    </a:lnTo>
                    <a:lnTo>
                      <a:pt x="334547" y="173716"/>
                    </a:lnTo>
                    <a:lnTo>
                      <a:pt x="318462" y="77207"/>
                    </a:lnTo>
                    <a:lnTo>
                      <a:pt x="292726" y="48255"/>
                    </a:lnTo>
                    <a:lnTo>
                      <a:pt x="308811" y="643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0C0B083C-0A25-FA11-F36D-52233BC31B2C}"/>
                  </a:ext>
                </a:extLst>
              </p:cNvPr>
              <p:cNvSpPr/>
              <p:nvPr/>
            </p:nvSpPr>
            <p:spPr>
              <a:xfrm>
                <a:off x="2964921" y="5906249"/>
                <a:ext cx="410674" cy="538571"/>
              </a:xfrm>
              <a:custGeom>
                <a:avLst/>
                <a:gdLst>
                  <a:gd name="connsiteX0" fmla="*/ 410674 w 410674"/>
                  <a:gd name="connsiteY0" fmla="*/ 0 h 538571"/>
                  <a:gd name="connsiteX1" fmla="*/ 410674 w 410674"/>
                  <a:gd name="connsiteY1" fmla="*/ 538571 h 538571"/>
                  <a:gd name="connsiteX2" fmla="*/ 0 w 410674"/>
                  <a:gd name="connsiteY2" fmla="*/ 538571 h 538571"/>
                  <a:gd name="connsiteX3" fmla="*/ 14923 w 410674"/>
                  <a:gd name="connsiteY3" fmla="*/ 521515 h 538571"/>
                  <a:gd name="connsiteX4" fmla="*/ 6881 w 410674"/>
                  <a:gd name="connsiteY4" fmla="*/ 451815 h 538571"/>
                  <a:gd name="connsiteX5" fmla="*/ 36369 w 410674"/>
                  <a:gd name="connsiteY5" fmla="*/ 406241 h 538571"/>
                  <a:gd name="connsiteX6" fmla="*/ 103390 w 410674"/>
                  <a:gd name="connsiteY6" fmla="*/ 352625 h 538571"/>
                  <a:gd name="connsiteX7" fmla="*/ 114114 w 410674"/>
                  <a:gd name="connsiteY7" fmla="*/ 323136 h 538571"/>
                  <a:gd name="connsiteX8" fmla="*/ 130199 w 410674"/>
                  <a:gd name="connsiteY8" fmla="*/ 320455 h 538571"/>
                  <a:gd name="connsiteX9" fmla="*/ 143602 w 410674"/>
                  <a:gd name="connsiteY9" fmla="*/ 261478 h 538571"/>
                  <a:gd name="connsiteX10" fmla="*/ 162368 w 410674"/>
                  <a:gd name="connsiteY10" fmla="*/ 240031 h 538571"/>
                  <a:gd name="connsiteX11" fmla="*/ 162368 w 410674"/>
                  <a:gd name="connsiteY11" fmla="*/ 213223 h 538571"/>
                  <a:gd name="connsiteX12" fmla="*/ 151645 w 410674"/>
                  <a:gd name="connsiteY12" fmla="*/ 189096 h 538571"/>
                  <a:gd name="connsiteX13" fmla="*/ 180399 w 410674"/>
                  <a:gd name="connsiteY13" fmla="*/ 136820 h 538571"/>
                  <a:gd name="connsiteX14" fmla="*/ 238772 w 410674"/>
                  <a:gd name="connsiteY14" fmla="*/ 136820 h 538571"/>
                  <a:gd name="connsiteX15" fmla="*/ 242793 w 410674"/>
                  <a:gd name="connsiteY15" fmla="*/ 100630 h 538571"/>
                  <a:gd name="connsiteX16" fmla="*/ 250834 w 410674"/>
                  <a:gd name="connsiteY16" fmla="*/ 72481 h 538571"/>
                  <a:gd name="connsiteX17" fmla="*/ 299090 w 410674"/>
                  <a:gd name="connsiteY17" fmla="*/ 64439 h 538571"/>
                  <a:gd name="connsiteX18" fmla="*/ 311153 w 410674"/>
                  <a:gd name="connsiteY18" fmla="*/ 44333 h 538571"/>
                  <a:gd name="connsiteX19" fmla="*/ 363430 w 410674"/>
                  <a:gd name="connsiteY19" fmla="*/ 32270 h 538571"/>
                  <a:gd name="connsiteX20" fmla="*/ 383536 w 410674"/>
                  <a:gd name="connsiteY20" fmla="*/ 8141 h 538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10674" h="538571">
                    <a:moveTo>
                      <a:pt x="410674" y="0"/>
                    </a:moveTo>
                    <a:lnTo>
                      <a:pt x="410674" y="538571"/>
                    </a:lnTo>
                    <a:lnTo>
                      <a:pt x="0" y="538571"/>
                    </a:lnTo>
                    <a:lnTo>
                      <a:pt x="14923" y="521515"/>
                    </a:lnTo>
                    <a:lnTo>
                      <a:pt x="6881" y="451815"/>
                    </a:lnTo>
                    <a:lnTo>
                      <a:pt x="36369" y="406241"/>
                    </a:lnTo>
                    <a:lnTo>
                      <a:pt x="103390" y="352625"/>
                    </a:lnTo>
                    <a:lnTo>
                      <a:pt x="114114" y="323136"/>
                    </a:lnTo>
                    <a:lnTo>
                      <a:pt x="130199" y="320455"/>
                    </a:lnTo>
                    <a:lnTo>
                      <a:pt x="143602" y="261478"/>
                    </a:lnTo>
                    <a:lnTo>
                      <a:pt x="162368" y="240031"/>
                    </a:lnTo>
                    <a:lnTo>
                      <a:pt x="162368" y="213223"/>
                    </a:lnTo>
                    <a:lnTo>
                      <a:pt x="151645" y="189096"/>
                    </a:lnTo>
                    <a:lnTo>
                      <a:pt x="180399" y="136820"/>
                    </a:lnTo>
                    <a:lnTo>
                      <a:pt x="238772" y="136820"/>
                    </a:lnTo>
                    <a:lnTo>
                      <a:pt x="242793" y="100630"/>
                    </a:lnTo>
                    <a:lnTo>
                      <a:pt x="250834" y="72481"/>
                    </a:lnTo>
                    <a:lnTo>
                      <a:pt x="299090" y="64439"/>
                    </a:lnTo>
                    <a:lnTo>
                      <a:pt x="311153" y="44333"/>
                    </a:lnTo>
                    <a:lnTo>
                      <a:pt x="363430" y="32270"/>
                    </a:lnTo>
                    <a:lnTo>
                      <a:pt x="383536" y="8141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0F88FE43-29B0-0435-F282-7C4F07D5D765}"/>
                  </a:ext>
                </a:extLst>
              </p:cNvPr>
              <p:cNvSpPr/>
              <p:nvPr/>
            </p:nvSpPr>
            <p:spPr>
              <a:xfrm>
                <a:off x="2483894" y="3732181"/>
                <a:ext cx="891701" cy="2347079"/>
              </a:xfrm>
              <a:custGeom>
                <a:avLst/>
                <a:gdLst>
                  <a:gd name="connsiteX0" fmla="*/ 564945 w 891701"/>
                  <a:gd name="connsiteY0" fmla="*/ 0 h 2347079"/>
                  <a:gd name="connsiteX1" fmla="*/ 891701 w 891701"/>
                  <a:gd name="connsiteY1" fmla="*/ 0 h 2347079"/>
                  <a:gd name="connsiteX2" fmla="*/ 891701 w 891701"/>
                  <a:gd name="connsiteY2" fmla="*/ 2174068 h 2347079"/>
                  <a:gd name="connsiteX3" fmla="*/ 864561 w 891701"/>
                  <a:gd name="connsiteY3" fmla="*/ 2182209 h 2347079"/>
                  <a:gd name="connsiteX4" fmla="*/ 844456 w 891701"/>
                  <a:gd name="connsiteY4" fmla="*/ 2206337 h 2347079"/>
                  <a:gd name="connsiteX5" fmla="*/ 792179 w 891701"/>
                  <a:gd name="connsiteY5" fmla="*/ 2218401 h 2347079"/>
                  <a:gd name="connsiteX6" fmla="*/ 780116 w 891701"/>
                  <a:gd name="connsiteY6" fmla="*/ 2238507 h 2347079"/>
                  <a:gd name="connsiteX7" fmla="*/ 731860 w 891701"/>
                  <a:gd name="connsiteY7" fmla="*/ 2246549 h 2347079"/>
                  <a:gd name="connsiteX8" fmla="*/ 723819 w 891701"/>
                  <a:gd name="connsiteY8" fmla="*/ 2274697 h 2347079"/>
                  <a:gd name="connsiteX9" fmla="*/ 719798 w 891701"/>
                  <a:gd name="connsiteY9" fmla="*/ 2310888 h 2347079"/>
                  <a:gd name="connsiteX10" fmla="*/ 659479 w 891701"/>
                  <a:gd name="connsiteY10" fmla="*/ 2310888 h 2347079"/>
                  <a:gd name="connsiteX11" fmla="*/ 587098 w 891701"/>
                  <a:gd name="connsiteY11" fmla="*/ 2335016 h 2347079"/>
                  <a:gd name="connsiteX12" fmla="*/ 562970 w 891701"/>
                  <a:gd name="connsiteY12" fmla="*/ 2314909 h 2347079"/>
                  <a:gd name="connsiteX13" fmla="*/ 522759 w 891701"/>
                  <a:gd name="connsiteY13" fmla="*/ 2310888 h 2347079"/>
                  <a:gd name="connsiteX14" fmla="*/ 506672 w 891701"/>
                  <a:gd name="connsiteY14" fmla="*/ 2286761 h 2347079"/>
                  <a:gd name="connsiteX15" fmla="*/ 438312 w 891701"/>
                  <a:gd name="connsiteY15" fmla="*/ 2294803 h 2347079"/>
                  <a:gd name="connsiteX16" fmla="*/ 422227 w 891701"/>
                  <a:gd name="connsiteY16" fmla="*/ 2322952 h 2347079"/>
                  <a:gd name="connsiteX17" fmla="*/ 386037 w 891701"/>
                  <a:gd name="connsiteY17" fmla="*/ 2322952 h 2347079"/>
                  <a:gd name="connsiteX18" fmla="*/ 325718 w 891701"/>
                  <a:gd name="connsiteY18" fmla="*/ 2347079 h 2347079"/>
                  <a:gd name="connsiteX19" fmla="*/ 289528 w 891701"/>
                  <a:gd name="connsiteY19" fmla="*/ 2278718 h 2347079"/>
                  <a:gd name="connsiteX20" fmla="*/ 301592 w 891701"/>
                  <a:gd name="connsiteY20" fmla="*/ 2222422 h 2347079"/>
                  <a:gd name="connsiteX21" fmla="*/ 297571 w 891701"/>
                  <a:gd name="connsiteY21" fmla="*/ 2170146 h 2347079"/>
                  <a:gd name="connsiteX22" fmla="*/ 345824 w 891701"/>
                  <a:gd name="connsiteY22" fmla="*/ 2146019 h 2347079"/>
                  <a:gd name="connsiteX23" fmla="*/ 349846 w 891701"/>
                  <a:gd name="connsiteY23" fmla="*/ 2077659 h 2347079"/>
                  <a:gd name="connsiteX24" fmla="*/ 329741 w 891701"/>
                  <a:gd name="connsiteY24" fmla="*/ 2037446 h 2347079"/>
                  <a:gd name="connsiteX25" fmla="*/ 406142 w 891701"/>
                  <a:gd name="connsiteY25" fmla="*/ 2029404 h 2347079"/>
                  <a:gd name="connsiteX26" fmla="*/ 365931 w 891701"/>
                  <a:gd name="connsiteY26" fmla="*/ 1977128 h 2347079"/>
                  <a:gd name="connsiteX27" fmla="*/ 353867 w 891701"/>
                  <a:gd name="connsiteY27" fmla="*/ 1961043 h 2347079"/>
                  <a:gd name="connsiteX28" fmla="*/ 369952 w 891701"/>
                  <a:gd name="connsiteY28" fmla="*/ 1924852 h 2347079"/>
                  <a:gd name="connsiteX29" fmla="*/ 386037 w 891701"/>
                  <a:gd name="connsiteY29" fmla="*/ 1920831 h 2347079"/>
                  <a:gd name="connsiteX30" fmla="*/ 390057 w 891701"/>
                  <a:gd name="connsiteY30" fmla="*/ 1860513 h 2347079"/>
                  <a:gd name="connsiteX31" fmla="*/ 369952 w 891701"/>
                  <a:gd name="connsiteY31" fmla="*/ 1820301 h 2347079"/>
                  <a:gd name="connsiteX32" fmla="*/ 317676 w 891701"/>
                  <a:gd name="connsiteY32" fmla="*/ 1788132 h 2347079"/>
                  <a:gd name="connsiteX33" fmla="*/ 313654 w 891701"/>
                  <a:gd name="connsiteY33" fmla="*/ 1735856 h 2347079"/>
                  <a:gd name="connsiteX34" fmla="*/ 269422 w 891701"/>
                  <a:gd name="connsiteY34" fmla="*/ 1735856 h 2347079"/>
                  <a:gd name="connsiteX35" fmla="*/ 245294 w 891701"/>
                  <a:gd name="connsiteY35" fmla="*/ 1695644 h 2347079"/>
                  <a:gd name="connsiteX36" fmla="*/ 249315 w 891701"/>
                  <a:gd name="connsiteY36" fmla="*/ 1663474 h 2347079"/>
                  <a:gd name="connsiteX37" fmla="*/ 281484 w 891701"/>
                  <a:gd name="connsiteY37" fmla="*/ 1635325 h 2347079"/>
                  <a:gd name="connsiteX38" fmla="*/ 261379 w 891701"/>
                  <a:gd name="connsiteY38" fmla="*/ 1591092 h 2347079"/>
                  <a:gd name="connsiteX39" fmla="*/ 221167 w 891701"/>
                  <a:gd name="connsiteY39" fmla="*/ 1583050 h 2347079"/>
                  <a:gd name="connsiteX40" fmla="*/ 209103 w 891701"/>
                  <a:gd name="connsiteY40" fmla="*/ 1526753 h 2347079"/>
                  <a:gd name="connsiteX41" fmla="*/ 193018 w 891701"/>
                  <a:gd name="connsiteY41" fmla="*/ 1494583 h 2347079"/>
                  <a:gd name="connsiteX42" fmla="*/ 188998 w 891701"/>
                  <a:gd name="connsiteY42" fmla="*/ 1470456 h 2347079"/>
                  <a:gd name="connsiteX43" fmla="*/ 172913 w 891701"/>
                  <a:gd name="connsiteY43" fmla="*/ 1454371 h 2347079"/>
                  <a:gd name="connsiteX44" fmla="*/ 148785 w 891701"/>
                  <a:gd name="connsiteY44" fmla="*/ 1462414 h 2347079"/>
                  <a:gd name="connsiteX45" fmla="*/ 132700 w 891701"/>
                  <a:gd name="connsiteY45" fmla="*/ 1430244 h 2347079"/>
                  <a:gd name="connsiteX46" fmla="*/ 92489 w 891701"/>
                  <a:gd name="connsiteY46" fmla="*/ 1430244 h 2347079"/>
                  <a:gd name="connsiteX47" fmla="*/ 88466 w 891701"/>
                  <a:gd name="connsiteY47" fmla="*/ 1394053 h 2347079"/>
                  <a:gd name="connsiteX48" fmla="*/ 32170 w 891701"/>
                  <a:gd name="connsiteY48" fmla="*/ 1394053 h 2347079"/>
                  <a:gd name="connsiteX49" fmla="*/ 0 w 891701"/>
                  <a:gd name="connsiteY49" fmla="*/ 1369926 h 2347079"/>
                  <a:gd name="connsiteX50" fmla="*/ 16085 w 891701"/>
                  <a:gd name="connsiteY50" fmla="*/ 1321672 h 2347079"/>
                  <a:gd name="connsiteX51" fmla="*/ 48255 w 891701"/>
                  <a:gd name="connsiteY51" fmla="*/ 1321672 h 2347079"/>
                  <a:gd name="connsiteX52" fmla="*/ 64340 w 891701"/>
                  <a:gd name="connsiteY52" fmla="*/ 1309608 h 2347079"/>
                  <a:gd name="connsiteX53" fmla="*/ 60319 w 891701"/>
                  <a:gd name="connsiteY53" fmla="*/ 1261353 h 2347079"/>
                  <a:gd name="connsiteX54" fmla="*/ 88466 w 891701"/>
                  <a:gd name="connsiteY54" fmla="*/ 1233205 h 2347079"/>
                  <a:gd name="connsiteX55" fmla="*/ 136722 w 891701"/>
                  <a:gd name="connsiteY55" fmla="*/ 1229184 h 2347079"/>
                  <a:gd name="connsiteX56" fmla="*/ 176934 w 891701"/>
                  <a:gd name="connsiteY56" fmla="*/ 1245269 h 2347079"/>
                  <a:gd name="connsiteX57" fmla="*/ 201062 w 891701"/>
                  <a:gd name="connsiteY57" fmla="*/ 1241248 h 2347079"/>
                  <a:gd name="connsiteX58" fmla="*/ 205083 w 891701"/>
                  <a:gd name="connsiteY58" fmla="*/ 1201035 h 2347079"/>
                  <a:gd name="connsiteX59" fmla="*/ 229209 w 891701"/>
                  <a:gd name="connsiteY59" fmla="*/ 1172887 h 2347079"/>
                  <a:gd name="connsiteX60" fmla="*/ 249315 w 891701"/>
                  <a:gd name="connsiteY60" fmla="*/ 1172887 h 2347079"/>
                  <a:gd name="connsiteX61" fmla="*/ 285507 w 891701"/>
                  <a:gd name="connsiteY61" fmla="*/ 1088441 h 2347079"/>
                  <a:gd name="connsiteX62" fmla="*/ 345824 w 891701"/>
                  <a:gd name="connsiteY62" fmla="*/ 1056271 h 2347079"/>
                  <a:gd name="connsiteX63" fmla="*/ 345824 w 891701"/>
                  <a:gd name="connsiteY63" fmla="*/ 1020081 h 2347079"/>
                  <a:gd name="connsiteX64" fmla="*/ 373973 w 891701"/>
                  <a:gd name="connsiteY64" fmla="*/ 959762 h 2347079"/>
                  <a:gd name="connsiteX65" fmla="*/ 333761 w 891701"/>
                  <a:gd name="connsiteY65" fmla="*/ 947699 h 2347079"/>
                  <a:gd name="connsiteX66" fmla="*/ 297571 w 891701"/>
                  <a:gd name="connsiteY66" fmla="*/ 899445 h 2347079"/>
                  <a:gd name="connsiteX67" fmla="*/ 301592 w 891701"/>
                  <a:gd name="connsiteY67" fmla="*/ 875318 h 2347079"/>
                  <a:gd name="connsiteX68" fmla="*/ 293548 w 891701"/>
                  <a:gd name="connsiteY68" fmla="*/ 847169 h 2347079"/>
                  <a:gd name="connsiteX69" fmla="*/ 313654 w 891701"/>
                  <a:gd name="connsiteY69" fmla="*/ 819021 h 2347079"/>
                  <a:gd name="connsiteX70" fmla="*/ 345824 w 891701"/>
                  <a:gd name="connsiteY70" fmla="*/ 823042 h 2347079"/>
                  <a:gd name="connsiteX71" fmla="*/ 345824 w 891701"/>
                  <a:gd name="connsiteY71" fmla="*/ 770766 h 2347079"/>
                  <a:gd name="connsiteX72" fmla="*/ 321697 w 891701"/>
                  <a:gd name="connsiteY72" fmla="*/ 762724 h 2347079"/>
                  <a:gd name="connsiteX73" fmla="*/ 325718 w 891701"/>
                  <a:gd name="connsiteY73" fmla="*/ 726533 h 2347079"/>
                  <a:gd name="connsiteX74" fmla="*/ 418206 w 891701"/>
                  <a:gd name="connsiteY74" fmla="*/ 601876 h 2347079"/>
                  <a:gd name="connsiteX75" fmla="*/ 422227 w 891701"/>
                  <a:gd name="connsiteY75" fmla="*/ 545579 h 2347079"/>
                  <a:gd name="connsiteX76" fmla="*/ 386037 w 891701"/>
                  <a:gd name="connsiteY76" fmla="*/ 513409 h 2347079"/>
                  <a:gd name="connsiteX77" fmla="*/ 382016 w 891701"/>
                  <a:gd name="connsiteY77" fmla="*/ 489282 h 2347079"/>
                  <a:gd name="connsiteX78" fmla="*/ 341803 w 891701"/>
                  <a:gd name="connsiteY78" fmla="*/ 477218 h 2347079"/>
                  <a:gd name="connsiteX79" fmla="*/ 335423 w 891701"/>
                  <a:gd name="connsiteY79" fmla="*/ 447771 h 2347079"/>
                  <a:gd name="connsiteX80" fmla="*/ 340999 w 891701"/>
                  <a:gd name="connsiteY80" fmla="*/ 447461 h 2347079"/>
                  <a:gd name="connsiteX81" fmla="*/ 360301 w 891701"/>
                  <a:gd name="connsiteY81" fmla="*/ 434593 h 2347079"/>
                  <a:gd name="connsiteX82" fmla="*/ 363518 w 891701"/>
                  <a:gd name="connsiteY82" fmla="*/ 408858 h 2347079"/>
                  <a:gd name="connsiteX83" fmla="*/ 386037 w 891701"/>
                  <a:gd name="connsiteY83" fmla="*/ 402424 h 2347079"/>
                  <a:gd name="connsiteX84" fmla="*/ 392471 w 891701"/>
                  <a:gd name="connsiteY84" fmla="*/ 376688 h 2347079"/>
                  <a:gd name="connsiteX85" fmla="*/ 431074 w 891701"/>
                  <a:gd name="connsiteY85" fmla="*/ 341301 h 2347079"/>
                  <a:gd name="connsiteX86" fmla="*/ 411772 w 891701"/>
                  <a:gd name="connsiteY86" fmla="*/ 315566 h 2347079"/>
                  <a:gd name="connsiteX87" fmla="*/ 411772 w 891701"/>
                  <a:gd name="connsiteY87" fmla="*/ 296264 h 2347079"/>
                  <a:gd name="connsiteX88" fmla="*/ 437508 w 891701"/>
                  <a:gd name="connsiteY88" fmla="*/ 289830 h 2347079"/>
                  <a:gd name="connsiteX89" fmla="*/ 447159 w 891701"/>
                  <a:gd name="connsiteY89" fmla="*/ 264094 h 2347079"/>
                  <a:gd name="connsiteX90" fmla="*/ 482546 w 891701"/>
                  <a:gd name="connsiteY90" fmla="*/ 251226 h 2347079"/>
                  <a:gd name="connsiteX91" fmla="*/ 495414 w 891701"/>
                  <a:gd name="connsiteY91" fmla="*/ 212623 h 2347079"/>
                  <a:gd name="connsiteX92" fmla="*/ 460027 w 891701"/>
                  <a:gd name="connsiteY92" fmla="*/ 209406 h 2347079"/>
                  <a:gd name="connsiteX93" fmla="*/ 466461 w 891701"/>
                  <a:gd name="connsiteY93" fmla="*/ 174019 h 2347079"/>
                  <a:gd name="connsiteX94" fmla="*/ 514715 w 891701"/>
                  <a:gd name="connsiteY94" fmla="*/ 132199 h 2347079"/>
                  <a:gd name="connsiteX95" fmla="*/ 550102 w 891701"/>
                  <a:gd name="connsiteY95" fmla="*/ 132199 h 2347079"/>
                  <a:gd name="connsiteX96" fmla="*/ 540451 w 891701"/>
                  <a:gd name="connsiteY96" fmla="*/ 77510 h 2347079"/>
                  <a:gd name="connsiteX97" fmla="*/ 556536 w 891701"/>
                  <a:gd name="connsiteY97" fmla="*/ 51774 h 2347079"/>
                  <a:gd name="connsiteX98" fmla="*/ 566187 w 891701"/>
                  <a:gd name="connsiteY98" fmla="*/ 3520 h 2347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891701" h="2347079">
                    <a:moveTo>
                      <a:pt x="564945" y="0"/>
                    </a:moveTo>
                    <a:lnTo>
                      <a:pt x="891701" y="0"/>
                    </a:lnTo>
                    <a:lnTo>
                      <a:pt x="891701" y="2174068"/>
                    </a:lnTo>
                    <a:lnTo>
                      <a:pt x="864561" y="2182209"/>
                    </a:lnTo>
                    <a:lnTo>
                      <a:pt x="844456" y="2206337"/>
                    </a:lnTo>
                    <a:lnTo>
                      <a:pt x="792179" y="2218401"/>
                    </a:lnTo>
                    <a:lnTo>
                      <a:pt x="780116" y="2238507"/>
                    </a:lnTo>
                    <a:lnTo>
                      <a:pt x="731860" y="2246549"/>
                    </a:lnTo>
                    <a:lnTo>
                      <a:pt x="723819" y="2274697"/>
                    </a:lnTo>
                    <a:lnTo>
                      <a:pt x="719798" y="2310888"/>
                    </a:lnTo>
                    <a:lnTo>
                      <a:pt x="659479" y="2310888"/>
                    </a:lnTo>
                    <a:lnTo>
                      <a:pt x="587098" y="2335016"/>
                    </a:lnTo>
                    <a:lnTo>
                      <a:pt x="562970" y="2314909"/>
                    </a:lnTo>
                    <a:lnTo>
                      <a:pt x="522759" y="2310888"/>
                    </a:lnTo>
                    <a:lnTo>
                      <a:pt x="506672" y="2286761"/>
                    </a:lnTo>
                    <a:lnTo>
                      <a:pt x="438312" y="2294803"/>
                    </a:lnTo>
                    <a:lnTo>
                      <a:pt x="422227" y="2322952"/>
                    </a:lnTo>
                    <a:lnTo>
                      <a:pt x="386037" y="2322952"/>
                    </a:lnTo>
                    <a:lnTo>
                      <a:pt x="325718" y="2347079"/>
                    </a:lnTo>
                    <a:lnTo>
                      <a:pt x="289528" y="2278718"/>
                    </a:lnTo>
                    <a:lnTo>
                      <a:pt x="301592" y="2222422"/>
                    </a:lnTo>
                    <a:lnTo>
                      <a:pt x="297571" y="2170146"/>
                    </a:lnTo>
                    <a:lnTo>
                      <a:pt x="345824" y="2146019"/>
                    </a:lnTo>
                    <a:lnTo>
                      <a:pt x="349846" y="2077659"/>
                    </a:lnTo>
                    <a:lnTo>
                      <a:pt x="329741" y="2037446"/>
                    </a:lnTo>
                    <a:lnTo>
                      <a:pt x="406142" y="2029404"/>
                    </a:lnTo>
                    <a:lnTo>
                      <a:pt x="365931" y="1977128"/>
                    </a:lnTo>
                    <a:lnTo>
                      <a:pt x="353867" y="1961043"/>
                    </a:lnTo>
                    <a:lnTo>
                      <a:pt x="369952" y="1924852"/>
                    </a:lnTo>
                    <a:lnTo>
                      <a:pt x="386037" y="1920831"/>
                    </a:lnTo>
                    <a:lnTo>
                      <a:pt x="390057" y="1860513"/>
                    </a:lnTo>
                    <a:lnTo>
                      <a:pt x="369952" y="1820301"/>
                    </a:lnTo>
                    <a:lnTo>
                      <a:pt x="317676" y="1788132"/>
                    </a:lnTo>
                    <a:lnTo>
                      <a:pt x="313654" y="1735856"/>
                    </a:lnTo>
                    <a:lnTo>
                      <a:pt x="269422" y="1735856"/>
                    </a:lnTo>
                    <a:lnTo>
                      <a:pt x="245294" y="1695644"/>
                    </a:lnTo>
                    <a:lnTo>
                      <a:pt x="249315" y="1663474"/>
                    </a:lnTo>
                    <a:lnTo>
                      <a:pt x="281484" y="1635325"/>
                    </a:lnTo>
                    <a:lnTo>
                      <a:pt x="261379" y="1591092"/>
                    </a:lnTo>
                    <a:lnTo>
                      <a:pt x="221167" y="1583050"/>
                    </a:lnTo>
                    <a:lnTo>
                      <a:pt x="209103" y="1526753"/>
                    </a:lnTo>
                    <a:lnTo>
                      <a:pt x="193018" y="1494583"/>
                    </a:lnTo>
                    <a:lnTo>
                      <a:pt x="188998" y="1470456"/>
                    </a:lnTo>
                    <a:lnTo>
                      <a:pt x="172913" y="1454371"/>
                    </a:lnTo>
                    <a:lnTo>
                      <a:pt x="148785" y="1462414"/>
                    </a:lnTo>
                    <a:lnTo>
                      <a:pt x="132700" y="1430244"/>
                    </a:lnTo>
                    <a:lnTo>
                      <a:pt x="92489" y="1430244"/>
                    </a:lnTo>
                    <a:lnTo>
                      <a:pt x="88466" y="1394053"/>
                    </a:lnTo>
                    <a:lnTo>
                      <a:pt x="32170" y="1394053"/>
                    </a:lnTo>
                    <a:lnTo>
                      <a:pt x="0" y="1369926"/>
                    </a:lnTo>
                    <a:lnTo>
                      <a:pt x="16085" y="1321672"/>
                    </a:lnTo>
                    <a:lnTo>
                      <a:pt x="48255" y="1321672"/>
                    </a:lnTo>
                    <a:lnTo>
                      <a:pt x="64340" y="1309608"/>
                    </a:lnTo>
                    <a:lnTo>
                      <a:pt x="60319" y="1261353"/>
                    </a:lnTo>
                    <a:lnTo>
                      <a:pt x="88466" y="1233205"/>
                    </a:lnTo>
                    <a:lnTo>
                      <a:pt x="136722" y="1229184"/>
                    </a:lnTo>
                    <a:lnTo>
                      <a:pt x="176934" y="1245269"/>
                    </a:lnTo>
                    <a:lnTo>
                      <a:pt x="201062" y="1241248"/>
                    </a:lnTo>
                    <a:lnTo>
                      <a:pt x="205083" y="1201035"/>
                    </a:lnTo>
                    <a:lnTo>
                      <a:pt x="229209" y="1172887"/>
                    </a:lnTo>
                    <a:lnTo>
                      <a:pt x="249315" y="1172887"/>
                    </a:lnTo>
                    <a:lnTo>
                      <a:pt x="285507" y="1088441"/>
                    </a:lnTo>
                    <a:lnTo>
                      <a:pt x="345824" y="1056271"/>
                    </a:lnTo>
                    <a:lnTo>
                      <a:pt x="345824" y="1020081"/>
                    </a:lnTo>
                    <a:lnTo>
                      <a:pt x="373973" y="959762"/>
                    </a:lnTo>
                    <a:lnTo>
                      <a:pt x="333761" y="947699"/>
                    </a:lnTo>
                    <a:lnTo>
                      <a:pt x="297571" y="899445"/>
                    </a:lnTo>
                    <a:lnTo>
                      <a:pt x="301592" y="875318"/>
                    </a:lnTo>
                    <a:lnTo>
                      <a:pt x="293548" y="847169"/>
                    </a:lnTo>
                    <a:lnTo>
                      <a:pt x="313654" y="819021"/>
                    </a:lnTo>
                    <a:lnTo>
                      <a:pt x="345824" y="823042"/>
                    </a:lnTo>
                    <a:lnTo>
                      <a:pt x="345824" y="770766"/>
                    </a:lnTo>
                    <a:lnTo>
                      <a:pt x="321697" y="762724"/>
                    </a:lnTo>
                    <a:lnTo>
                      <a:pt x="325718" y="726533"/>
                    </a:lnTo>
                    <a:lnTo>
                      <a:pt x="418206" y="601876"/>
                    </a:lnTo>
                    <a:lnTo>
                      <a:pt x="422227" y="545579"/>
                    </a:lnTo>
                    <a:lnTo>
                      <a:pt x="386037" y="513409"/>
                    </a:lnTo>
                    <a:lnTo>
                      <a:pt x="382016" y="489282"/>
                    </a:lnTo>
                    <a:lnTo>
                      <a:pt x="341803" y="477218"/>
                    </a:lnTo>
                    <a:lnTo>
                      <a:pt x="335423" y="447771"/>
                    </a:lnTo>
                    <a:lnTo>
                      <a:pt x="340999" y="447461"/>
                    </a:lnTo>
                    <a:lnTo>
                      <a:pt x="360301" y="434593"/>
                    </a:lnTo>
                    <a:lnTo>
                      <a:pt x="363518" y="408858"/>
                    </a:lnTo>
                    <a:lnTo>
                      <a:pt x="386037" y="402424"/>
                    </a:lnTo>
                    <a:lnTo>
                      <a:pt x="392471" y="376688"/>
                    </a:lnTo>
                    <a:lnTo>
                      <a:pt x="431074" y="341301"/>
                    </a:lnTo>
                    <a:lnTo>
                      <a:pt x="411772" y="315566"/>
                    </a:lnTo>
                    <a:lnTo>
                      <a:pt x="411772" y="296264"/>
                    </a:lnTo>
                    <a:lnTo>
                      <a:pt x="437508" y="289830"/>
                    </a:lnTo>
                    <a:lnTo>
                      <a:pt x="447159" y="264094"/>
                    </a:lnTo>
                    <a:lnTo>
                      <a:pt x="482546" y="251226"/>
                    </a:lnTo>
                    <a:lnTo>
                      <a:pt x="495414" y="212623"/>
                    </a:lnTo>
                    <a:lnTo>
                      <a:pt x="460027" y="209406"/>
                    </a:lnTo>
                    <a:lnTo>
                      <a:pt x="466461" y="174019"/>
                    </a:lnTo>
                    <a:lnTo>
                      <a:pt x="514715" y="132199"/>
                    </a:lnTo>
                    <a:lnTo>
                      <a:pt x="550102" y="132199"/>
                    </a:lnTo>
                    <a:lnTo>
                      <a:pt x="540451" y="77510"/>
                    </a:lnTo>
                    <a:lnTo>
                      <a:pt x="556536" y="51774"/>
                    </a:lnTo>
                    <a:lnTo>
                      <a:pt x="566187" y="352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9EA9667B-A4A0-13CE-5663-78028756931B}"/>
                  </a:ext>
                </a:extLst>
              </p:cNvPr>
              <p:cNvSpPr/>
              <p:nvPr/>
            </p:nvSpPr>
            <p:spPr>
              <a:xfrm>
                <a:off x="1769729" y="3732180"/>
                <a:ext cx="1280354" cy="617960"/>
              </a:xfrm>
              <a:custGeom>
                <a:avLst/>
                <a:gdLst>
                  <a:gd name="connsiteX0" fmla="*/ 52238 w 1280354"/>
                  <a:gd name="connsiteY0" fmla="*/ 0 h 617960"/>
                  <a:gd name="connsiteX1" fmla="*/ 1279112 w 1280354"/>
                  <a:gd name="connsiteY1" fmla="*/ 0 h 617960"/>
                  <a:gd name="connsiteX2" fmla="*/ 1280354 w 1280354"/>
                  <a:gd name="connsiteY2" fmla="*/ 3520 h 617960"/>
                  <a:gd name="connsiteX3" fmla="*/ 1270703 w 1280354"/>
                  <a:gd name="connsiteY3" fmla="*/ 51775 h 617960"/>
                  <a:gd name="connsiteX4" fmla="*/ 1254618 w 1280354"/>
                  <a:gd name="connsiteY4" fmla="*/ 77510 h 617960"/>
                  <a:gd name="connsiteX5" fmla="*/ 1264269 w 1280354"/>
                  <a:gd name="connsiteY5" fmla="*/ 132199 h 617960"/>
                  <a:gd name="connsiteX6" fmla="*/ 1228883 w 1280354"/>
                  <a:gd name="connsiteY6" fmla="*/ 132199 h 617960"/>
                  <a:gd name="connsiteX7" fmla="*/ 1180628 w 1280354"/>
                  <a:gd name="connsiteY7" fmla="*/ 174019 h 617960"/>
                  <a:gd name="connsiteX8" fmla="*/ 1174194 w 1280354"/>
                  <a:gd name="connsiteY8" fmla="*/ 209406 h 617960"/>
                  <a:gd name="connsiteX9" fmla="*/ 1209581 w 1280354"/>
                  <a:gd name="connsiteY9" fmla="*/ 212623 h 617960"/>
                  <a:gd name="connsiteX10" fmla="*/ 1196713 w 1280354"/>
                  <a:gd name="connsiteY10" fmla="*/ 251226 h 617960"/>
                  <a:gd name="connsiteX11" fmla="*/ 1161326 w 1280354"/>
                  <a:gd name="connsiteY11" fmla="*/ 264094 h 617960"/>
                  <a:gd name="connsiteX12" fmla="*/ 1151675 w 1280354"/>
                  <a:gd name="connsiteY12" fmla="*/ 289830 h 617960"/>
                  <a:gd name="connsiteX13" fmla="*/ 1125940 w 1280354"/>
                  <a:gd name="connsiteY13" fmla="*/ 296264 h 617960"/>
                  <a:gd name="connsiteX14" fmla="*/ 1125940 w 1280354"/>
                  <a:gd name="connsiteY14" fmla="*/ 315566 h 617960"/>
                  <a:gd name="connsiteX15" fmla="*/ 1145241 w 1280354"/>
                  <a:gd name="connsiteY15" fmla="*/ 341301 h 617960"/>
                  <a:gd name="connsiteX16" fmla="*/ 1106638 w 1280354"/>
                  <a:gd name="connsiteY16" fmla="*/ 376688 h 617960"/>
                  <a:gd name="connsiteX17" fmla="*/ 1100204 w 1280354"/>
                  <a:gd name="connsiteY17" fmla="*/ 402424 h 617960"/>
                  <a:gd name="connsiteX18" fmla="*/ 1077685 w 1280354"/>
                  <a:gd name="connsiteY18" fmla="*/ 408858 h 617960"/>
                  <a:gd name="connsiteX19" fmla="*/ 1074468 w 1280354"/>
                  <a:gd name="connsiteY19" fmla="*/ 434593 h 617960"/>
                  <a:gd name="connsiteX20" fmla="*/ 1055166 w 1280354"/>
                  <a:gd name="connsiteY20" fmla="*/ 447461 h 617960"/>
                  <a:gd name="connsiteX21" fmla="*/ 997261 w 1280354"/>
                  <a:gd name="connsiteY21" fmla="*/ 450678 h 617960"/>
                  <a:gd name="connsiteX22" fmla="*/ 939355 w 1280354"/>
                  <a:gd name="connsiteY22" fmla="*/ 395990 h 617960"/>
                  <a:gd name="connsiteX23" fmla="*/ 907186 w 1280354"/>
                  <a:gd name="connsiteY23" fmla="*/ 392773 h 617960"/>
                  <a:gd name="connsiteX24" fmla="*/ 878233 w 1280354"/>
                  <a:gd name="connsiteY24" fmla="*/ 412075 h 617960"/>
                  <a:gd name="connsiteX25" fmla="*/ 810677 w 1280354"/>
                  <a:gd name="connsiteY25" fmla="*/ 379905 h 617960"/>
                  <a:gd name="connsiteX26" fmla="*/ 804243 w 1280354"/>
                  <a:gd name="connsiteY26" fmla="*/ 334867 h 617960"/>
                  <a:gd name="connsiteX27" fmla="*/ 765639 w 1280354"/>
                  <a:gd name="connsiteY27" fmla="*/ 354169 h 617960"/>
                  <a:gd name="connsiteX28" fmla="*/ 768856 w 1280354"/>
                  <a:gd name="connsiteY28" fmla="*/ 373471 h 617960"/>
                  <a:gd name="connsiteX29" fmla="*/ 746337 w 1280354"/>
                  <a:gd name="connsiteY29" fmla="*/ 376688 h 617960"/>
                  <a:gd name="connsiteX30" fmla="*/ 691649 w 1280354"/>
                  <a:gd name="connsiteY30" fmla="*/ 386339 h 617960"/>
                  <a:gd name="connsiteX31" fmla="*/ 710951 w 1280354"/>
                  <a:gd name="connsiteY31" fmla="*/ 334867 h 617960"/>
                  <a:gd name="connsiteX32" fmla="*/ 691649 w 1280354"/>
                  <a:gd name="connsiteY32" fmla="*/ 331650 h 617960"/>
                  <a:gd name="connsiteX33" fmla="*/ 662696 w 1280354"/>
                  <a:gd name="connsiteY33" fmla="*/ 341301 h 617960"/>
                  <a:gd name="connsiteX34" fmla="*/ 646611 w 1280354"/>
                  <a:gd name="connsiteY34" fmla="*/ 328434 h 617960"/>
                  <a:gd name="connsiteX35" fmla="*/ 624092 w 1280354"/>
                  <a:gd name="connsiteY35" fmla="*/ 347735 h 617960"/>
                  <a:gd name="connsiteX36" fmla="*/ 604791 w 1280354"/>
                  <a:gd name="connsiteY36" fmla="*/ 341301 h 617960"/>
                  <a:gd name="connsiteX37" fmla="*/ 566187 w 1280354"/>
                  <a:gd name="connsiteY37" fmla="*/ 379905 h 617960"/>
                  <a:gd name="connsiteX38" fmla="*/ 534017 w 1280354"/>
                  <a:gd name="connsiteY38" fmla="*/ 350952 h 617960"/>
                  <a:gd name="connsiteX39" fmla="*/ 488980 w 1280354"/>
                  <a:gd name="connsiteY39" fmla="*/ 350952 h 617960"/>
                  <a:gd name="connsiteX40" fmla="*/ 427857 w 1280354"/>
                  <a:gd name="connsiteY40" fmla="*/ 418508 h 617960"/>
                  <a:gd name="connsiteX41" fmla="*/ 411772 w 1280354"/>
                  <a:gd name="connsiteY41" fmla="*/ 463546 h 617960"/>
                  <a:gd name="connsiteX42" fmla="*/ 369952 w 1280354"/>
                  <a:gd name="connsiteY42" fmla="*/ 482848 h 617960"/>
                  <a:gd name="connsiteX43" fmla="*/ 360301 w 1280354"/>
                  <a:gd name="connsiteY43" fmla="*/ 550404 h 617960"/>
                  <a:gd name="connsiteX44" fmla="*/ 324914 w 1280354"/>
                  <a:gd name="connsiteY44" fmla="*/ 576140 h 617960"/>
                  <a:gd name="connsiteX45" fmla="*/ 276660 w 1280354"/>
                  <a:gd name="connsiteY45" fmla="*/ 617960 h 617960"/>
                  <a:gd name="connsiteX46" fmla="*/ 244490 w 1280354"/>
                  <a:gd name="connsiteY46" fmla="*/ 617960 h 617960"/>
                  <a:gd name="connsiteX47" fmla="*/ 257358 w 1280354"/>
                  <a:gd name="connsiteY47" fmla="*/ 566489 h 617960"/>
                  <a:gd name="connsiteX48" fmla="*/ 218754 w 1280354"/>
                  <a:gd name="connsiteY48" fmla="*/ 511800 h 617960"/>
                  <a:gd name="connsiteX49" fmla="*/ 170500 w 1280354"/>
                  <a:gd name="connsiteY49" fmla="*/ 502150 h 617960"/>
                  <a:gd name="connsiteX50" fmla="*/ 141547 w 1280354"/>
                  <a:gd name="connsiteY50" fmla="*/ 531102 h 617960"/>
                  <a:gd name="connsiteX51" fmla="*/ 112594 w 1280354"/>
                  <a:gd name="connsiteY51" fmla="*/ 515017 h 617960"/>
                  <a:gd name="connsiteX52" fmla="*/ 86858 w 1280354"/>
                  <a:gd name="connsiteY52" fmla="*/ 518234 h 617960"/>
                  <a:gd name="connsiteX53" fmla="*/ 96509 w 1280354"/>
                  <a:gd name="connsiteY53" fmla="*/ 560055 h 617960"/>
                  <a:gd name="connsiteX54" fmla="*/ 70774 w 1280354"/>
                  <a:gd name="connsiteY54" fmla="*/ 595441 h 617960"/>
                  <a:gd name="connsiteX55" fmla="*/ 25736 w 1280354"/>
                  <a:gd name="connsiteY55" fmla="*/ 589008 h 617960"/>
                  <a:gd name="connsiteX56" fmla="*/ 19302 w 1280354"/>
                  <a:gd name="connsiteY56" fmla="*/ 518234 h 617960"/>
                  <a:gd name="connsiteX57" fmla="*/ 38604 w 1280354"/>
                  <a:gd name="connsiteY57" fmla="*/ 498933 h 617960"/>
                  <a:gd name="connsiteX58" fmla="*/ 32170 w 1280354"/>
                  <a:gd name="connsiteY58" fmla="*/ 421725 h 617960"/>
                  <a:gd name="connsiteX59" fmla="*/ 0 w 1280354"/>
                  <a:gd name="connsiteY59" fmla="*/ 415292 h 617960"/>
                  <a:gd name="connsiteX60" fmla="*/ 0 w 1280354"/>
                  <a:gd name="connsiteY60" fmla="*/ 389556 h 617960"/>
                  <a:gd name="connsiteX61" fmla="*/ 25736 w 1280354"/>
                  <a:gd name="connsiteY61" fmla="*/ 363820 h 617960"/>
                  <a:gd name="connsiteX62" fmla="*/ 35387 w 1280354"/>
                  <a:gd name="connsiteY62" fmla="*/ 235142 h 617960"/>
                  <a:gd name="connsiteX63" fmla="*/ 51472 w 1280354"/>
                  <a:gd name="connsiteY63" fmla="*/ 222274 h 617960"/>
                  <a:gd name="connsiteX64" fmla="*/ 45038 w 1280354"/>
                  <a:gd name="connsiteY64" fmla="*/ 174019 h 617960"/>
                  <a:gd name="connsiteX65" fmla="*/ 19302 w 1280354"/>
                  <a:gd name="connsiteY65" fmla="*/ 148284 h 617960"/>
                  <a:gd name="connsiteX66" fmla="*/ 16085 w 1280354"/>
                  <a:gd name="connsiteY66" fmla="*/ 71076 h 617960"/>
                  <a:gd name="connsiteX67" fmla="*/ 54689 w 1280354"/>
                  <a:gd name="connsiteY67" fmla="*/ 19605 h 617960"/>
                  <a:gd name="connsiteX0" fmla="*/ 52238 w 1280354"/>
                  <a:gd name="connsiteY0" fmla="*/ 231742 h 849702"/>
                  <a:gd name="connsiteX1" fmla="*/ 421021 w 1280354"/>
                  <a:gd name="connsiteY1" fmla="*/ 0 h 849702"/>
                  <a:gd name="connsiteX2" fmla="*/ 1279112 w 1280354"/>
                  <a:gd name="connsiteY2" fmla="*/ 231742 h 849702"/>
                  <a:gd name="connsiteX3" fmla="*/ 1280354 w 1280354"/>
                  <a:gd name="connsiteY3" fmla="*/ 235262 h 849702"/>
                  <a:gd name="connsiteX4" fmla="*/ 1270703 w 1280354"/>
                  <a:gd name="connsiteY4" fmla="*/ 283517 h 849702"/>
                  <a:gd name="connsiteX5" fmla="*/ 1254618 w 1280354"/>
                  <a:gd name="connsiteY5" fmla="*/ 309252 h 849702"/>
                  <a:gd name="connsiteX6" fmla="*/ 1264269 w 1280354"/>
                  <a:gd name="connsiteY6" fmla="*/ 363941 h 849702"/>
                  <a:gd name="connsiteX7" fmla="*/ 1228883 w 1280354"/>
                  <a:gd name="connsiteY7" fmla="*/ 363941 h 849702"/>
                  <a:gd name="connsiteX8" fmla="*/ 1180628 w 1280354"/>
                  <a:gd name="connsiteY8" fmla="*/ 405761 h 849702"/>
                  <a:gd name="connsiteX9" fmla="*/ 1174194 w 1280354"/>
                  <a:gd name="connsiteY9" fmla="*/ 441148 h 849702"/>
                  <a:gd name="connsiteX10" fmla="*/ 1209581 w 1280354"/>
                  <a:gd name="connsiteY10" fmla="*/ 444365 h 849702"/>
                  <a:gd name="connsiteX11" fmla="*/ 1196713 w 1280354"/>
                  <a:gd name="connsiteY11" fmla="*/ 482968 h 849702"/>
                  <a:gd name="connsiteX12" fmla="*/ 1161326 w 1280354"/>
                  <a:gd name="connsiteY12" fmla="*/ 495836 h 849702"/>
                  <a:gd name="connsiteX13" fmla="*/ 1151675 w 1280354"/>
                  <a:gd name="connsiteY13" fmla="*/ 521572 h 849702"/>
                  <a:gd name="connsiteX14" fmla="*/ 1125940 w 1280354"/>
                  <a:gd name="connsiteY14" fmla="*/ 528006 h 849702"/>
                  <a:gd name="connsiteX15" fmla="*/ 1125940 w 1280354"/>
                  <a:gd name="connsiteY15" fmla="*/ 547308 h 849702"/>
                  <a:gd name="connsiteX16" fmla="*/ 1145241 w 1280354"/>
                  <a:gd name="connsiteY16" fmla="*/ 573043 h 849702"/>
                  <a:gd name="connsiteX17" fmla="*/ 1106638 w 1280354"/>
                  <a:gd name="connsiteY17" fmla="*/ 608430 h 849702"/>
                  <a:gd name="connsiteX18" fmla="*/ 1100204 w 1280354"/>
                  <a:gd name="connsiteY18" fmla="*/ 634166 h 849702"/>
                  <a:gd name="connsiteX19" fmla="*/ 1077685 w 1280354"/>
                  <a:gd name="connsiteY19" fmla="*/ 640600 h 849702"/>
                  <a:gd name="connsiteX20" fmla="*/ 1074468 w 1280354"/>
                  <a:gd name="connsiteY20" fmla="*/ 666335 h 849702"/>
                  <a:gd name="connsiteX21" fmla="*/ 1055166 w 1280354"/>
                  <a:gd name="connsiteY21" fmla="*/ 679203 h 849702"/>
                  <a:gd name="connsiteX22" fmla="*/ 997261 w 1280354"/>
                  <a:gd name="connsiteY22" fmla="*/ 682420 h 849702"/>
                  <a:gd name="connsiteX23" fmla="*/ 939355 w 1280354"/>
                  <a:gd name="connsiteY23" fmla="*/ 627732 h 849702"/>
                  <a:gd name="connsiteX24" fmla="*/ 907186 w 1280354"/>
                  <a:gd name="connsiteY24" fmla="*/ 624515 h 849702"/>
                  <a:gd name="connsiteX25" fmla="*/ 878233 w 1280354"/>
                  <a:gd name="connsiteY25" fmla="*/ 643817 h 849702"/>
                  <a:gd name="connsiteX26" fmla="*/ 810677 w 1280354"/>
                  <a:gd name="connsiteY26" fmla="*/ 611647 h 849702"/>
                  <a:gd name="connsiteX27" fmla="*/ 804243 w 1280354"/>
                  <a:gd name="connsiteY27" fmla="*/ 566609 h 849702"/>
                  <a:gd name="connsiteX28" fmla="*/ 765639 w 1280354"/>
                  <a:gd name="connsiteY28" fmla="*/ 585911 h 849702"/>
                  <a:gd name="connsiteX29" fmla="*/ 768856 w 1280354"/>
                  <a:gd name="connsiteY29" fmla="*/ 605213 h 849702"/>
                  <a:gd name="connsiteX30" fmla="*/ 746337 w 1280354"/>
                  <a:gd name="connsiteY30" fmla="*/ 608430 h 849702"/>
                  <a:gd name="connsiteX31" fmla="*/ 691649 w 1280354"/>
                  <a:gd name="connsiteY31" fmla="*/ 618081 h 849702"/>
                  <a:gd name="connsiteX32" fmla="*/ 710951 w 1280354"/>
                  <a:gd name="connsiteY32" fmla="*/ 566609 h 849702"/>
                  <a:gd name="connsiteX33" fmla="*/ 691649 w 1280354"/>
                  <a:gd name="connsiteY33" fmla="*/ 563392 h 849702"/>
                  <a:gd name="connsiteX34" fmla="*/ 662696 w 1280354"/>
                  <a:gd name="connsiteY34" fmla="*/ 573043 h 849702"/>
                  <a:gd name="connsiteX35" fmla="*/ 646611 w 1280354"/>
                  <a:gd name="connsiteY35" fmla="*/ 560176 h 849702"/>
                  <a:gd name="connsiteX36" fmla="*/ 624092 w 1280354"/>
                  <a:gd name="connsiteY36" fmla="*/ 579477 h 849702"/>
                  <a:gd name="connsiteX37" fmla="*/ 604791 w 1280354"/>
                  <a:gd name="connsiteY37" fmla="*/ 573043 h 849702"/>
                  <a:gd name="connsiteX38" fmla="*/ 566187 w 1280354"/>
                  <a:gd name="connsiteY38" fmla="*/ 611647 h 849702"/>
                  <a:gd name="connsiteX39" fmla="*/ 534017 w 1280354"/>
                  <a:gd name="connsiteY39" fmla="*/ 582694 h 849702"/>
                  <a:gd name="connsiteX40" fmla="*/ 488980 w 1280354"/>
                  <a:gd name="connsiteY40" fmla="*/ 582694 h 849702"/>
                  <a:gd name="connsiteX41" fmla="*/ 427857 w 1280354"/>
                  <a:gd name="connsiteY41" fmla="*/ 650250 h 849702"/>
                  <a:gd name="connsiteX42" fmla="*/ 411772 w 1280354"/>
                  <a:gd name="connsiteY42" fmla="*/ 695288 h 849702"/>
                  <a:gd name="connsiteX43" fmla="*/ 369952 w 1280354"/>
                  <a:gd name="connsiteY43" fmla="*/ 714590 h 849702"/>
                  <a:gd name="connsiteX44" fmla="*/ 360301 w 1280354"/>
                  <a:gd name="connsiteY44" fmla="*/ 782146 h 849702"/>
                  <a:gd name="connsiteX45" fmla="*/ 324914 w 1280354"/>
                  <a:gd name="connsiteY45" fmla="*/ 807882 h 849702"/>
                  <a:gd name="connsiteX46" fmla="*/ 276660 w 1280354"/>
                  <a:gd name="connsiteY46" fmla="*/ 849702 h 849702"/>
                  <a:gd name="connsiteX47" fmla="*/ 244490 w 1280354"/>
                  <a:gd name="connsiteY47" fmla="*/ 849702 h 849702"/>
                  <a:gd name="connsiteX48" fmla="*/ 257358 w 1280354"/>
                  <a:gd name="connsiteY48" fmla="*/ 798231 h 849702"/>
                  <a:gd name="connsiteX49" fmla="*/ 218754 w 1280354"/>
                  <a:gd name="connsiteY49" fmla="*/ 743542 h 849702"/>
                  <a:gd name="connsiteX50" fmla="*/ 170500 w 1280354"/>
                  <a:gd name="connsiteY50" fmla="*/ 733892 h 849702"/>
                  <a:gd name="connsiteX51" fmla="*/ 141547 w 1280354"/>
                  <a:gd name="connsiteY51" fmla="*/ 762844 h 849702"/>
                  <a:gd name="connsiteX52" fmla="*/ 112594 w 1280354"/>
                  <a:gd name="connsiteY52" fmla="*/ 746759 h 849702"/>
                  <a:gd name="connsiteX53" fmla="*/ 86858 w 1280354"/>
                  <a:gd name="connsiteY53" fmla="*/ 749976 h 849702"/>
                  <a:gd name="connsiteX54" fmla="*/ 96509 w 1280354"/>
                  <a:gd name="connsiteY54" fmla="*/ 791797 h 849702"/>
                  <a:gd name="connsiteX55" fmla="*/ 70774 w 1280354"/>
                  <a:gd name="connsiteY55" fmla="*/ 827183 h 849702"/>
                  <a:gd name="connsiteX56" fmla="*/ 25736 w 1280354"/>
                  <a:gd name="connsiteY56" fmla="*/ 820750 h 849702"/>
                  <a:gd name="connsiteX57" fmla="*/ 19302 w 1280354"/>
                  <a:gd name="connsiteY57" fmla="*/ 749976 h 849702"/>
                  <a:gd name="connsiteX58" fmla="*/ 38604 w 1280354"/>
                  <a:gd name="connsiteY58" fmla="*/ 730675 h 849702"/>
                  <a:gd name="connsiteX59" fmla="*/ 32170 w 1280354"/>
                  <a:gd name="connsiteY59" fmla="*/ 653467 h 849702"/>
                  <a:gd name="connsiteX60" fmla="*/ 0 w 1280354"/>
                  <a:gd name="connsiteY60" fmla="*/ 647034 h 849702"/>
                  <a:gd name="connsiteX61" fmla="*/ 0 w 1280354"/>
                  <a:gd name="connsiteY61" fmla="*/ 621298 h 849702"/>
                  <a:gd name="connsiteX62" fmla="*/ 25736 w 1280354"/>
                  <a:gd name="connsiteY62" fmla="*/ 595562 h 849702"/>
                  <a:gd name="connsiteX63" fmla="*/ 35387 w 1280354"/>
                  <a:gd name="connsiteY63" fmla="*/ 466884 h 849702"/>
                  <a:gd name="connsiteX64" fmla="*/ 51472 w 1280354"/>
                  <a:gd name="connsiteY64" fmla="*/ 454016 h 849702"/>
                  <a:gd name="connsiteX65" fmla="*/ 45038 w 1280354"/>
                  <a:gd name="connsiteY65" fmla="*/ 405761 h 849702"/>
                  <a:gd name="connsiteX66" fmla="*/ 19302 w 1280354"/>
                  <a:gd name="connsiteY66" fmla="*/ 380026 h 849702"/>
                  <a:gd name="connsiteX67" fmla="*/ 16085 w 1280354"/>
                  <a:gd name="connsiteY67" fmla="*/ 302818 h 849702"/>
                  <a:gd name="connsiteX68" fmla="*/ 54689 w 1280354"/>
                  <a:gd name="connsiteY68" fmla="*/ 251347 h 849702"/>
                  <a:gd name="connsiteX69" fmla="*/ 52238 w 1280354"/>
                  <a:gd name="connsiteY69" fmla="*/ 231742 h 849702"/>
                  <a:gd name="connsiteX0" fmla="*/ 421021 w 1280354"/>
                  <a:gd name="connsiteY0" fmla="*/ 0 h 849702"/>
                  <a:gd name="connsiteX1" fmla="*/ 1279112 w 1280354"/>
                  <a:gd name="connsiteY1" fmla="*/ 231742 h 849702"/>
                  <a:gd name="connsiteX2" fmla="*/ 1280354 w 1280354"/>
                  <a:gd name="connsiteY2" fmla="*/ 235262 h 849702"/>
                  <a:gd name="connsiteX3" fmla="*/ 1270703 w 1280354"/>
                  <a:gd name="connsiteY3" fmla="*/ 283517 h 849702"/>
                  <a:gd name="connsiteX4" fmla="*/ 1254618 w 1280354"/>
                  <a:gd name="connsiteY4" fmla="*/ 309252 h 849702"/>
                  <a:gd name="connsiteX5" fmla="*/ 1264269 w 1280354"/>
                  <a:gd name="connsiteY5" fmla="*/ 363941 h 849702"/>
                  <a:gd name="connsiteX6" fmla="*/ 1228883 w 1280354"/>
                  <a:gd name="connsiteY6" fmla="*/ 363941 h 849702"/>
                  <a:gd name="connsiteX7" fmla="*/ 1180628 w 1280354"/>
                  <a:gd name="connsiteY7" fmla="*/ 405761 h 849702"/>
                  <a:gd name="connsiteX8" fmla="*/ 1174194 w 1280354"/>
                  <a:gd name="connsiteY8" fmla="*/ 441148 h 849702"/>
                  <a:gd name="connsiteX9" fmla="*/ 1209581 w 1280354"/>
                  <a:gd name="connsiteY9" fmla="*/ 444365 h 849702"/>
                  <a:gd name="connsiteX10" fmla="*/ 1196713 w 1280354"/>
                  <a:gd name="connsiteY10" fmla="*/ 482968 h 849702"/>
                  <a:gd name="connsiteX11" fmla="*/ 1161326 w 1280354"/>
                  <a:gd name="connsiteY11" fmla="*/ 495836 h 849702"/>
                  <a:gd name="connsiteX12" fmla="*/ 1151675 w 1280354"/>
                  <a:gd name="connsiteY12" fmla="*/ 521572 h 849702"/>
                  <a:gd name="connsiteX13" fmla="*/ 1125940 w 1280354"/>
                  <a:gd name="connsiteY13" fmla="*/ 528006 h 849702"/>
                  <a:gd name="connsiteX14" fmla="*/ 1125940 w 1280354"/>
                  <a:gd name="connsiteY14" fmla="*/ 547308 h 849702"/>
                  <a:gd name="connsiteX15" fmla="*/ 1145241 w 1280354"/>
                  <a:gd name="connsiteY15" fmla="*/ 573043 h 849702"/>
                  <a:gd name="connsiteX16" fmla="*/ 1106638 w 1280354"/>
                  <a:gd name="connsiteY16" fmla="*/ 608430 h 849702"/>
                  <a:gd name="connsiteX17" fmla="*/ 1100204 w 1280354"/>
                  <a:gd name="connsiteY17" fmla="*/ 634166 h 849702"/>
                  <a:gd name="connsiteX18" fmla="*/ 1077685 w 1280354"/>
                  <a:gd name="connsiteY18" fmla="*/ 640600 h 849702"/>
                  <a:gd name="connsiteX19" fmla="*/ 1074468 w 1280354"/>
                  <a:gd name="connsiteY19" fmla="*/ 666335 h 849702"/>
                  <a:gd name="connsiteX20" fmla="*/ 1055166 w 1280354"/>
                  <a:gd name="connsiteY20" fmla="*/ 679203 h 849702"/>
                  <a:gd name="connsiteX21" fmla="*/ 997261 w 1280354"/>
                  <a:gd name="connsiteY21" fmla="*/ 682420 h 849702"/>
                  <a:gd name="connsiteX22" fmla="*/ 939355 w 1280354"/>
                  <a:gd name="connsiteY22" fmla="*/ 627732 h 849702"/>
                  <a:gd name="connsiteX23" fmla="*/ 907186 w 1280354"/>
                  <a:gd name="connsiteY23" fmla="*/ 624515 h 849702"/>
                  <a:gd name="connsiteX24" fmla="*/ 878233 w 1280354"/>
                  <a:gd name="connsiteY24" fmla="*/ 643817 h 849702"/>
                  <a:gd name="connsiteX25" fmla="*/ 810677 w 1280354"/>
                  <a:gd name="connsiteY25" fmla="*/ 611647 h 849702"/>
                  <a:gd name="connsiteX26" fmla="*/ 804243 w 1280354"/>
                  <a:gd name="connsiteY26" fmla="*/ 566609 h 849702"/>
                  <a:gd name="connsiteX27" fmla="*/ 765639 w 1280354"/>
                  <a:gd name="connsiteY27" fmla="*/ 585911 h 849702"/>
                  <a:gd name="connsiteX28" fmla="*/ 768856 w 1280354"/>
                  <a:gd name="connsiteY28" fmla="*/ 605213 h 849702"/>
                  <a:gd name="connsiteX29" fmla="*/ 746337 w 1280354"/>
                  <a:gd name="connsiteY29" fmla="*/ 608430 h 849702"/>
                  <a:gd name="connsiteX30" fmla="*/ 691649 w 1280354"/>
                  <a:gd name="connsiteY30" fmla="*/ 618081 h 849702"/>
                  <a:gd name="connsiteX31" fmla="*/ 710951 w 1280354"/>
                  <a:gd name="connsiteY31" fmla="*/ 566609 h 849702"/>
                  <a:gd name="connsiteX32" fmla="*/ 691649 w 1280354"/>
                  <a:gd name="connsiteY32" fmla="*/ 563392 h 849702"/>
                  <a:gd name="connsiteX33" fmla="*/ 662696 w 1280354"/>
                  <a:gd name="connsiteY33" fmla="*/ 573043 h 849702"/>
                  <a:gd name="connsiteX34" fmla="*/ 646611 w 1280354"/>
                  <a:gd name="connsiteY34" fmla="*/ 560176 h 849702"/>
                  <a:gd name="connsiteX35" fmla="*/ 624092 w 1280354"/>
                  <a:gd name="connsiteY35" fmla="*/ 579477 h 849702"/>
                  <a:gd name="connsiteX36" fmla="*/ 604791 w 1280354"/>
                  <a:gd name="connsiteY36" fmla="*/ 573043 h 849702"/>
                  <a:gd name="connsiteX37" fmla="*/ 566187 w 1280354"/>
                  <a:gd name="connsiteY37" fmla="*/ 611647 h 849702"/>
                  <a:gd name="connsiteX38" fmla="*/ 534017 w 1280354"/>
                  <a:gd name="connsiteY38" fmla="*/ 582694 h 849702"/>
                  <a:gd name="connsiteX39" fmla="*/ 488980 w 1280354"/>
                  <a:gd name="connsiteY39" fmla="*/ 582694 h 849702"/>
                  <a:gd name="connsiteX40" fmla="*/ 427857 w 1280354"/>
                  <a:gd name="connsiteY40" fmla="*/ 650250 h 849702"/>
                  <a:gd name="connsiteX41" fmla="*/ 411772 w 1280354"/>
                  <a:gd name="connsiteY41" fmla="*/ 695288 h 849702"/>
                  <a:gd name="connsiteX42" fmla="*/ 369952 w 1280354"/>
                  <a:gd name="connsiteY42" fmla="*/ 714590 h 849702"/>
                  <a:gd name="connsiteX43" fmla="*/ 360301 w 1280354"/>
                  <a:gd name="connsiteY43" fmla="*/ 782146 h 849702"/>
                  <a:gd name="connsiteX44" fmla="*/ 324914 w 1280354"/>
                  <a:gd name="connsiteY44" fmla="*/ 807882 h 849702"/>
                  <a:gd name="connsiteX45" fmla="*/ 276660 w 1280354"/>
                  <a:gd name="connsiteY45" fmla="*/ 849702 h 849702"/>
                  <a:gd name="connsiteX46" fmla="*/ 244490 w 1280354"/>
                  <a:gd name="connsiteY46" fmla="*/ 849702 h 849702"/>
                  <a:gd name="connsiteX47" fmla="*/ 257358 w 1280354"/>
                  <a:gd name="connsiteY47" fmla="*/ 798231 h 849702"/>
                  <a:gd name="connsiteX48" fmla="*/ 218754 w 1280354"/>
                  <a:gd name="connsiteY48" fmla="*/ 743542 h 849702"/>
                  <a:gd name="connsiteX49" fmla="*/ 170500 w 1280354"/>
                  <a:gd name="connsiteY49" fmla="*/ 733892 h 849702"/>
                  <a:gd name="connsiteX50" fmla="*/ 141547 w 1280354"/>
                  <a:gd name="connsiteY50" fmla="*/ 762844 h 849702"/>
                  <a:gd name="connsiteX51" fmla="*/ 112594 w 1280354"/>
                  <a:gd name="connsiteY51" fmla="*/ 746759 h 849702"/>
                  <a:gd name="connsiteX52" fmla="*/ 86858 w 1280354"/>
                  <a:gd name="connsiteY52" fmla="*/ 749976 h 849702"/>
                  <a:gd name="connsiteX53" fmla="*/ 96509 w 1280354"/>
                  <a:gd name="connsiteY53" fmla="*/ 791797 h 849702"/>
                  <a:gd name="connsiteX54" fmla="*/ 70774 w 1280354"/>
                  <a:gd name="connsiteY54" fmla="*/ 827183 h 849702"/>
                  <a:gd name="connsiteX55" fmla="*/ 25736 w 1280354"/>
                  <a:gd name="connsiteY55" fmla="*/ 820750 h 849702"/>
                  <a:gd name="connsiteX56" fmla="*/ 19302 w 1280354"/>
                  <a:gd name="connsiteY56" fmla="*/ 749976 h 849702"/>
                  <a:gd name="connsiteX57" fmla="*/ 38604 w 1280354"/>
                  <a:gd name="connsiteY57" fmla="*/ 730675 h 849702"/>
                  <a:gd name="connsiteX58" fmla="*/ 32170 w 1280354"/>
                  <a:gd name="connsiteY58" fmla="*/ 653467 h 849702"/>
                  <a:gd name="connsiteX59" fmla="*/ 0 w 1280354"/>
                  <a:gd name="connsiteY59" fmla="*/ 647034 h 849702"/>
                  <a:gd name="connsiteX60" fmla="*/ 0 w 1280354"/>
                  <a:gd name="connsiteY60" fmla="*/ 621298 h 849702"/>
                  <a:gd name="connsiteX61" fmla="*/ 25736 w 1280354"/>
                  <a:gd name="connsiteY61" fmla="*/ 595562 h 849702"/>
                  <a:gd name="connsiteX62" fmla="*/ 35387 w 1280354"/>
                  <a:gd name="connsiteY62" fmla="*/ 466884 h 849702"/>
                  <a:gd name="connsiteX63" fmla="*/ 51472 w 1280354"/>
                  <a:gd name="connsiteY63" fmla="*/ 454016 h 849702"/>
                  <a:gd name="connsiteX64" fmla="*/ 45038 w 1280354"/>
                  <a:gd name="connsiteY64" fmla="*/ 405761 h 849702"/>
                  <a:gd name="connsiteX65" fmla="*/ 19302 w 1280354"/>
                  <a:gd name="connsiteY65" fmla="*/ 380026 h 849702"/>
                  <a:gd name="connsiteX66" fmla="*/ 16085 w 1280354"/>
                  <a:gd name="connsiteY66" fmla="*/ 302818 h 849702"/>
                  <a:gd name="connsiteX67" fmla="*/ 54689 w 1280354"/>
                  <a:gd name="connsiteY67" fmla="*/ 251347 h 849702"/>
                  <a:gd name="connsiteX68" fmla="*/ 52238 w 1280354"/>
                  <a:gd name="connsiteY68" fmla="*/ 231742 h 849702"/>
                  <a:gd name="connsiteX69" fmla="*/ 512461 w 1280354"/>
                  <a:gd name="connsiteY69" fmla="*/ 91440 h 849702"/>
                  <a:gd name="connsiteX0" fmla="*/ 1279112 w 1280354"/>
                  <a:gd name="connsiteY0" fmla="*/ 161812 h 779772"/>
                  <a:gd name="connsiteX1" fmla="*/ 1280354 w 1280354"/>
                  <a:gd name="connsiteY1" fmla="*/ 165332 h 779772"/>
                  <a:gd name="connsiteX2" fmla="*/ 1270703 w 1280354"/>
                  <a:gd name="connsiteY2" fmla="*/ 213587 h 779772"/>
                  <a:gd name="connsiteX3" fmla="*/ 1254618 w 1280354"/>
                  <a:gd name="connsiteY3" fmla="*/ 239322 h 779772"/>
                  <a:gd name="connsiteX4" fmla="*/ 1264269 w 1280354"/>
                  <a:gd name="connsiteY4" fmla="*/ 294011 h 779772"/>
                  <a:gd name="connsiteX5" fmla="*/ 1228883 w 1280354"/>
                  <a:gd name="connsiteY5" fmla="*/ 294011 h 779772"/>
                  <a:gd name="connsiteX6" fmla="*/ 1180628 w 1280354"/>
                  <a:gd name="connsiteY6" fmla="*/ 335831 h 779772"/>
                  <a:gd name="connsiteX7" fmla="*/ 1174194 w 1280354"/>
                  <a:gd name="connsiteY7" fmla="*/ 371218 h 779772"/>
                  <a:gd name="connsiteX8" fmla="*/ 1209581 w 1280354"/>
                  <a:gd name="connsiteY8" fmla="*/ 374435 h 779772"/>
                  <a:gd name="connsiteX9" fmla="*/ 1196713 w 1280354"/>
                  <a:gd name="connsiteY9" fmla="*/ 413038 h 779772"/>
                  <a:gd name="connsiteX10" fmla="*/ 1161326 w 1280354"/>
                  <a:gd name="connsiteY10" fmla="*/ 425906 h 779772"/>
                  <a:gd name="connsiteX11" fmla="*/ 1151675 w 1280354"/>
                  <a:gd name="connsiteY11" fmla="*/ 451642 h 779772"/>
                  <a:gd name="connsiteX12" fmla="*/ 1125940 w 1280354"/>
                  <a:gd name="connsiteY12" fmla="*/ 458076 h 779772"/>
                  <a:gd name="connsiteX13" fmla="*/ 1125940 w 1280354"/>
                  <a:gd name="connsiteY13" fmla="*/ 477378 h 779772"/>
                  <a:gd name="connsiteX14" fmla="*/ 1145241 w 1280354"/>
                  <a:gd name="connsiteY14" fmla="*/ 503113 h 779772"/>
                  <a:gd name="connsiteX15" fmla="*/ 1106638 w 1280354"/>
                  <a:gd name="connsiteY15" fmla="*/ 538500 h 779772"/>
                  <a:gd name="connsiteX16" fmla="*/ 1100204 w 1280354"/>
                  <a:gd name="connsiteY16" fmla="*/ 564236 h 779772"/>
                  <a:gd name="connsiteX17" fmla="*/ 1077685 w 1280354"/>
                  <a:gd name="connsiteY17" fmla="*/ 570670 h 779772"/>
                  <a:gd name="connsiteX18" fmla="*/ 1074468 w 1280354"/>
                  <a:gd name="connsiteY18" fmla="*/ 596405 h 779772"/>
                  <a:gd name="connsiteX19" fmla="*/ 1055166 w 1280354"/>
                  <a:gd name="connsiteY19" fmla="*/ 609273 h 779772"/>
                  <a:gd name="connsiteX20" fmla="*/ 997261 w 1280354"/>
                  <a:gd name="connsiteY20" fmla="*/ 612490 h 779772"/>
                  <a:gd name="connsiteX21" fmla="*/ 939355 w 1280354"/>
                  <a:gd name="connsiteY21" fmla="*/ 557802 h 779772"/>
                  <a:gd name="connsiteX22" fmla="*/ 907186 w 1280354"/>
                  <a:gd name="connsiteY22" fmla="*/ 554585 h 779772"/>
                  <a:gd name="connsiteX23" fmla="*/ 878233 w 1280354"/>
                  <a:gd name="connsiteY23" fmla="*/ 573887 h 779772"/>
                  <a:gd name="connsiteX24" fmla="*/ 810677 w 1280354"/>
                  <a:gd name="connsiteY24" fmla="*/ 541717 h 779772"/>
                  <a:gd name="connsiteX25" fmla="*/ 804243 w 1280354"/>
                  <a:gd name="connsiteY25" fmla="*/ 496679 h 779772"/>
                  <a:gd name="connsiteX26" fmla="*/ 765639 w 1280354"/>
                  <a:gd name="connsiteY26" fmla="*/ 515981 h 779772"/>
                  <a:gd name="connsiteX27" fmla="*/ 768856 w 1280354"/>
                  <a:gd name="connsiteY27" fmla="*/ 535283 h 779772"/>
                  <a:gd name="connsiteX28" fmla="*/ 746337 w 1280354"/>
                  <a:gd name="connsiteY28" fmla="*/ 538500 h 779772"/>
                  <a:gd name="connsiteX29" fmla="*/ 691649 w 1280354"/>
                  <a:gd name="connsiteY29" fmla="*/ 548151 h 779772"/>
                  <a:gd name="connsiteX30" fmla="*/ 710951 w 1280354"/>
                  <a:gd name="connsiteY30" fmla="*/ 496679 h 779772"/>
                  <a:gd name="connsiteX31" fmla="*/ 691649 w 1280354"/>
                  <a:gd name="connsiteY31" fmla="*/ 493462 h 779772"/>
                  <a:gd name="connsiteX32" fmla="*/ 662696 w 1280354"/>
                  <a:gd name="connsiteY32" fmla="*/ 503113 h 779772"/>
                  <a:gd name="connsiteX33" fmla="*/ 646611 w 1280354"/>
                  <a:gd name="connsiteY33" fmla="*/ 490246 h 779772"/>
                  <a:gd name="connsiteX34" fmla="*/ 624092 w 1280354"/>
                  <a:gd name="connsiteY34" fmla="*/ 509547 h 779772"/>
                  <a:gd name="connsiteX35" fmla="*/ 604791 w 1280354"/>
                  <a:gd name="connsiteY35" fmla="*/ 503113 h 779772"/>
                  <a:gd name="connsiteX36" fmla="*/ 566187 w 1280354"/>
                  <a:gd name="connsiteY36" fmla="*/ 541717 h 779772"/>
                  <a:gd name="connsiteX37" fmla="*/ 534017 w 1280354"/>
                  <a:gd name="connsiteY37" fmla="*/ 512764 h 779772"/>
                  <a:gd name="connsiteX38" fmla="*/ 488980 w 1280354"/>
                  <a:gd name="connsiteY38" fmla="*/ 512764 h 779772"/>
                  <a:gd name="connsiteX39" fmla="*/ 427857 w 1280354"/>
                  <a:gd name="connsiteY39" fmla="*/ 580320 h 779772"/>
                  <a:gd name="connsiteX40" fmla="*/ 411772 w 1280354"/>
                  <a:gd name="connsiteY40" fmla="*/ 625358 h 779772"/>
                  <a:gd name="connsiteX41" fmla="*/ 369952 w 1280354"/>
                  <a:gd name="connsiteY41" fmla="*/ 644660 h 779772"/>
                  <a:gd name="connsiteX42" fmla="*/ 360301 w 1280354"/>
                  <a:gd name="connsiteY42" fmla="*/ 712216 h 779772"/>
                  <a:gd name="connsiteX43" fmla="*/ 324914 w 1280354"/>
                  <a:gd name="connsiteY43" fmla="*/ 737952 h 779772"/>
                  <a:gd name="connsiteX44" fmla="*/ 276660 w 1280354"/>
                  <a:gd name="connsiteY44" fmla="*/ 779772 h 779772"/>
                  <a:gd name="connsiteX45" fmla="*/ 244490 w 1280354"/>
                  <a:gd name="connsiteY45" fmla="*/ 779772 h 779772"/>
                  <a:gd name="connsiteX46" fmla="*/ 257358 w 1280354"/>
                  <a:gd name="connsiteY46" fmla="*/ 728301 h 779772"/>
                  <a:gd name="connsiteX47" fmla="*/ 218754 w 1280354"/>
                  <a:gd name="connsiteY47" fmla="*/ 673612 h 779772"/>
                  <a:gd name="connsiteX48" fmla="*/ 170500 w 1280354"/>
                  <a:gd name="connsiteY48" fmla="*/ 663962 h 779772"/>
                  <a:gd name="connsiteX49" fmla="*/ 141547 w 1280354"/>
                  <a:gd name="connsiteY49" fmla="*/ 692914 h 779772"/>
                  <a:gd name="connsiteX50" fmla="*/ 112594 w 1280354"/>
                  <a:gd name="connsiteY50" fmla="*/ 676829 h 779772"/>
                  <a:gd name="connsiteX51" fmla="*/ 86858 w 1280354"/>
                  <a:gd name="connsiteY51" fmla="*/ 680046 h 779772"/>
                  <a:gd name="connsiteX52" fmla="*/ 96509 w 1280354"/>
                  <a:gd name="connsiteY52" fmla="*/ 721867 h 779772"/>
                  <a:gd name="connsiteX53" fmla="*/ 70774 w 1280354"/>
                  <a:gd name="connsiteY53" fmla="*/ 757253 h 779772"/>
                  <a:gd name="connsiteX54" fmla="*/ 25736 w 1280354"/>
                  <a:gd name="connsiteY54" fmla="*/ 750820 h 779772"/>
                  <a:gd name="connsiteX55" fmla="*/ 19302 w 1280354"/>
                  <a:gd name="connsiteY55" fmla="*/ 680046 h 779772"/>
                  <a:gd name="connsiteX56" fmla="*/ 38604 w 1280354"/>
                  <a:gd name="connsiteY56" fmla="*/ 660745 h 779772"/>
                  <a:gd name="connsiteX57" fmla="*/ 32170 w 1280354"/>
                  <a:gd name="connsiteY57" fmla="*/ 583537 h 779772"/>
                  <a:gd name="connsiteX58" fmla="*/ 0 w 1280354"/>
                  <a:gd name="connsiteY58" fmla="*/ 577104 h 779772"/>
                  <a:gd name="connsiteX59" fmla="*/ 0 w 1280354"/>
                  <a:gd name="connsiteY59" fmla="*/ 551368 h 779772"/>
                  <a:gd name="connsiteX60" fmla="*/ 25736 w 1280354"/>
                  <a:gd name="connsiteY60" fmla="*/ 525632 h 779772"/>
                  <a:gd name="connsiteX61" fmla="*/ 35387 w 1280354"/>
                  <a:gd name="connsiteY61" fmla="*/ 396954 h 779772"/>
                  <a:gd name="connsiteX62" fmla="*/ 51472 w 1280354"/>
                  <a:gd name="connsiteY62" fmla="*/ 384086 h 779772"/>
                  <a:gd name="connsiteX63" fmla="*/ 45038 w 1280354"/>
                  <a:gd name="connsiteY63" fmla="*/ 335831 h 779772"/>
                  <a:gd name="connsiteX64" fmla="*/ 19302 w 1280354"/>
                  <a:gd name="connsiteY64" fmla="*/ 310096 h 779772"/>
                  <a:gd name="connsiteX65" fmla="*/ 16085 w 1280354"/>
                  <a:gd name="connsiteY65" fmla="*/ 232888 h 779772"/>
                  <a:gd name="connsiteX66" fmla="*/ 54689 w 1280354"/>
                  <a:gd name="connsiteY66" fmla="*/ 181417 h 779772"/>
                  <a:gd name="connsiteX67" fmla="*/ 52238 w 1280354"/>
                  <a:gd name="connsiteY67" fmla="*/ 161812 h 779772"/>
                  <a:gd name="connsiteX68" fmla="*/ 512461 w 1280354"/>
                  <a:gd name="connsiteY68" fmla="*/ 21510 h 779772"/>
                  <a:gd name="connsiteX0" fmla="*/ 1279112 w 1280354"/>
                  <a:gd name="connsiteY0" fmla="*/ 0 h 617960"/>
                  <a:gd name="connsiteX1" fmla="*/ 1280354 w 1280354"/>
                  <a:gd name="connsiteY1" fmla="*/ 3520 h 617960"/>
                  <a:gd name="connsiteX2" fmla="*/ 1270703 w 1280354"/>
                  <a:gd name="connsiteY2" fmla="*/ 51775 h 617960"/>
                  <a:gd name="connsiteX3" fmla="*/ 1254618 w 1280354"/>
                  <a:gd name="connsiteY3" fmla="*/ 77510 h 617960"/>
                  <a:gd name="connsiteX4" fmla="*/ 1264269 w 1280354"/>
                  <a:gd name="connsiteY4" fmla="*/ 132199 h 617960"/>
                  <a:gd name="connsiteX5" fmla="*/ 1228883 w 1280354"/>
                  <a:gd name="connsiteY5" fmla="*/ 132199 h 617960"/>
                  <a:gd name="connsiteX6" fmla="*/ 1180628 w 1280354"/>
                  <a:gd name="connsiteY6" fmla="*/ 174019 h 617960"/>
                  <a:gd name="connsiteX7" fmla="*/ 1174194 w 1280354"/>
                  <a:gd name="connsiteY7" fmla="*/ 209406 h 617960"/>
                  <a:gd name="connsiteX8" fmla="*/ 1209581 w 1280354"/>
                  <a:gd name="connsiteY8" fmla="*/ 212623 h 617960"/>
                  <a:gd name="connsiteX9" fmla="*/ 1196713 w 1280354"/>
                  <a:gd name="connsiteY9" fmla="*/ 251226 h 617960"/>
                  <a:gd name="connsiteX10" fmla="*/ 1161326 w 1280354"/>
                  <a:gd name="connsiteY10" fmla="*/ 264094 h 617960"/>
                  <a:gd name="connsiteX11" fmla="*/ 1151675 w 1280354"/>
                  <a:gd name="connsiteY11" fmla="*/ 289830 h 617960"/>
                  <a:gd name="connsiteX12" fmla="*/ 1125940 w 1280354"/>
                  <a:gd name="connsiteY12" fmla="*/ 296264 h 617960"/>
                  <a:gd name="connsiteX13" fmla="*/ 1125940 w 1280354"/>
                  <a:gd name="connsiteY13" fmla="*/ 315566 h 617960"/>
                  <a:gd name="connsiteX14" fmla="*/ 1145241 w 1280354"/>
                  <a:gd name="connsiteY14" fmla="*/ 341301 h 617960"/>
                  <a:gd name="connsiteX15" fmla="*/ 1106638 w 1280354"/>
                  <a:gd name="connsiteY15" fmla="*/ 376688 h 617960"/>
                  <a:gd name="connsiteX16" fmla="*/ 1100204 w 1280354"/>
                  <a:gd name="connsiteY16" fmla="*/ 402424 h 617960"/>
                  <a:gd name="connsiteX17" fmla="*/ 1077685 w 1280354"/>
                  <a:gd name="connsiteY17" fmla="*/ 408858 h 617960"/>
                  <a:gd name="connsiteX18" fmla="*/ 1074468 w 1280354"/>
                  <a:gd name="connsiteY18" fmla="*/ 434593 h 617960"/>
                  <a:gd name="connsiteX19" fmla="*/ 1055166 w 1280354"/>
                  <a:gd name="connsiteY19" fmla="*/ 447461 h 617960"/>
                  <a:gd name="connsiteX20" fmla="*/ 997261 w 1280354"/>
                  <a:gd name="connsiteY20" fmla="*/ 450678 h 617960"/>
                  <a:gd name="connsiteX21" fmla="*/ 939355 w 1280354"/>
                  <a:gd name="connsiteY21" fmla="*/ 395990 h 617960"/>
                  <a:gd name="connsiteX22" fmla="*/ 907186 w 1280354"/>
                  <a:gd name="connsiteY22" fmla="*/ 392773 h 617960"/>
                  <a:gd name="connsiteX23" fmla="*/ 878233 w 1280354"/>
                  <a:gd name="connsiteY23" fmla="*/ 412075 h 617960"/>
                  <a:gd name="connsiteX24" fmla="*/ 810677 w 1280354"/>
                  <a:gd name="connsiteY24" fmla="*/ 379905 h 617960"/>
                  <a:gd name="connsiteX25" fmla="*/ 804243 w 1280354"/>
                  <a:gd name="connsiteY25" fmla="*/ 334867 h 617960"/>
                  <a:gd name="connsiteX26" fmla="*/ 765639 w 1280354"/>
                  <a:gd name="connsiteY26" fmla="*/ 354169 h 617960"/>
                  <a:gd name="connsiteX27" fmla="*/ 768856 w 1280354"/>
                  <a:gd name="connsiteY27" fmla="*/ 373471 h 617960"/>
                  <a:gd name="connsiteX28" fmla="*/ 746337 w 1280354"/>
                  <a:gd name="connsiteY28" fmla="*/ 376688 h 617960"/>
                  <a:gd name="connsiteX29" fmla="*/ 691649 w 1280354"/>
                  <a:gd name="connsiteY29" fmla="*/ 386339 h 617960"/>
                  <a:gd name="connsiteX30" fmla="*/ 710951 w 1280354"/>
                  <a:gd name="connsiteY30" fmla="*/ 334867 h 617960"/>
                  <a:gd name="connsiteX31" fmla="*/ 691649 w 1280354"/>
                  <a:gd name="connsiteY31" fmla="*/ 331650 h 617960"/>
                  <a:gd name="connsiteX32" fmla="*/ 662696 w 1280354"/>
                  <a:gd name="connsiteY32" fmla="*/ 341301 h 617960"/>
                  <a:gd name="connsiteX33" fmla="*/ 646611 w 1280354"/>
                  <a:gd name="connsiteY33" fmla="*/ 328434 h 617960"/>
                  <a:gd name="connsiteX34" fmla="*/ 624092 w 1280354"/>
                  <a:gd name="connsiteY34" fmla="*/ 347735 h 617960"/>
                  <a:gd name="connsiteX35" fmla="*/ 604791 w 1280354"/>
                  <a:gd name="connsiteY35" fmla="*/ 341301 h 617960"/>
                  <a:gd name="connsiteX36" fmla="*/ 566187 w 1280354"/>
                  <a:gd name="connsiteY36" fmla="*/ 379905 h 617960"/>
                  <a:gd name="connsiteX37" fmla="*/ 534017 w 1280354"/>
                  <a:gd name="connsiteY37" fmla="*/ 350952 h 617960"/>
                  <a:gd name="connsiteX38" fmla="*/ 488980 w 1280354"/>
                  <a:gd name="connsiteY38" fmla="*/ 350952 h 617960"/>
                  <a:gd name="connsiteX39" fmla="*/ 427857 w 1280354"/>
                  <a:gd name="connsiteY39" fmla="*/ 418508 h 617960"/>
                  <a:gd name="connsiteX40" fmla="*/ 411772 w 1280354"/>
                  <a:gd name="connsiteY40" fmla="*/ 463546 h 617960"/>
                  <a:gd name="connsiteX41" fmla="*/ 369952 w 1280354"/>
                  <a:gd name="connsiteY41" fmla="*/ 482848 h 617960"/>
                  <a:gd name="connsiteX42" fmla="*/ 360301 w 1280354"/>
                  <a:gd name="connsiteY42" fmla="*/ 550404 h 617960"/>
                  <a:gd name="connsiteX43" fmla="*/ 324914 w 1280354"/>
                  <a:gd name="connsiteY43" fmla="*/ 576140 h 617960"/>
                  <a:gd name="connsiteX44" fmla="*/ 276660 w 1280354"/>
                  <a:gd name="connsiteY44" fmla="*/ 617960 h 617960"/>
                  <a:gd name="connsiteX45" fmla="*/ 244490 w 1280354"/>
                  <a:gd name="connsiteY45" fmla="*/ 617960 h 617960"/>
                  <a:gd name="connsiteX46" fmla="*/ 257358 w 1280354"/>
                  <a:gd name="connsiteY46" fmla="*/ 566489 h 617960"/>
                  <a:gd name="connsiteX47" fmla="*/ 218754 w 1280354"/>
                  <a:gd name="connsiteY47" fmla="*/ 511800 h 617960"/>
                  <a:gd name="connsiteX48" fmla="*/ 170500 w 1280354"/>
                  <a:gd name="connsiteY48" fmla="*/ 502150 h 617960"/>
                  <a:gd name="connsiteX49" fmla="*/ 141547 w 1280354"/>
                  <a:gd name="connsiteY49" fmla="*/ 531102 h 617960"/>
                  <a:gd name="connsiteX50" fmla="*/ 112594 w 1280354"/>
                  <a:gd name="connsiteY50" fmla="*/ 515017 h 617960"/>
                  <a:gd name="connsiteX51" fmla="*/ 86858 w 1280354"/>
                  <a:gd name="connsiteY51" fmla="*/ 518234 h 617960"/>
                  <a:gd name="connsiteX52" fmla="*/ 96509 w 1280354"/>
                  <a:gd name="connsiteY52" fmla="*/ 560055 h 617960"/>
                  <a:gd name="connsiteX53" fmla="*/ 70774 w 1280354"/>
                  <a:gd name="connsiteY53" fmla="*/ 595441 h 617960"/>
                  <a:gd name="connsiteX54" fmla="*/ 25736 w 1280354"/>
                  <a:gd name="connsiteY54" fmla="*/ 589008 h 617960"/>
                  <a:gd name="connsiteX55" fmla="*/ 19302 w 1280354"/>
                  <a:gd name="connsiteY55" fmla="*/ 518234 h 617960"/>
                  <a:gd name="connsiteX56" fmla="*/ 38604 w 1280354"/>
                  <a:gd name="connsiteY56" fmla="*/ 498933 h 617960"/>
                  <a:gd name="connsiteX57" fmla="*/ 32170 w 1280354"/>
                  <a:gd name="connsiteY57" fmla="*/ 421725 h 617960"/>
                  <a:gd name="connsiteX58" fmla="*/ 0 w 1280354"/>
                  <a:gd name="connsiteY58" fmla="*/ 415292 h 617960"/>
                  <a:gd name="connsiteX59" fmla="*/ 0 w 1280354"/>
                  <a:gd name="connsiteY59" fmla="*/ 389556 h 617960"/>
                  <a:gd name="connsiteX60" fmla="*/ 25736 w 1280354"/>
                  <a:gd name="connsiteY60" fmla="*/ 363820 h 617960"/>
                  <a:gd name="connsiteX61" fmla="*/ 35387 w 1280354"/>
                  <a:gd name="connsiteY61" fmla="*/ 235142 h 617960"/>
                  <a:gd name="connsiteX62" fmla="*/ 51472 w 1280354"/>
                  <a:gd name="connsiteY62" fmla="*/ 222274 h 617960"/>
                  <a:gd name="connsiteX63" fmla="*/ 45038 w 1280354"/>
                  <a:gd name="connsiteY63" fmla="*/ 174019 h 617960"/>
                  <a:gd name="connsiteX64" fmla="*/ 19302 w 1280354"/>
                  <a:gd name="connsiteY64" fmla="*/ 148284 h 617960"/>
                  <a:gd name="connsiteX65" fmla="*/ 16085 w 1280354"/>
                  <a:gd name="connsiteY65" fmla="*/ 71076 h 617960"/>
                  <a:gd name="connsiteX66" fmla="*/ 54689 w 1280354"/>
                  <a:gd name="connsiteY66" fmla="*/ 19605 h 617960"/>
                  <a:gd name="connsiteX67" fmla="*/ 52238 w 1280354"/>
                  <a:gd name="connsiteY67" fmla="*/ 0 h 61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1280354" h="617960">
                    <a:moveTo>
                      <a:pt x="1279112" y="0"/>
                    </a:moveTo>
                    <a:lnTo>
                      <a:pt x="1280354" y="3520"/>
                    </a:lnTo>
                    <a:lnTo>
                      <a:pt x="1270703" y="51775"/>
                    </a:lnTo>
                    <a:lnTo>
                      <a:pt x="1254618" y="77510"/>
                    </a:lnTo>
                    <a:lnTo>
                      <a:pt x="1264269" y="132199"/>
                    </a:lnTo>
                    <a:lnTo>
                      <a:pt x="1228883" y="132199"/>
                    </a:lnTo>
                    <a:lnTo>
                      <a:pt x="1180628" y="174019"/>
                    </a:lnTo>
                    <a:lnTo>
                      <a:pt x="1174194" y="209406"/>
                    </a:lnTo>
                    <a:lnTo>
                      <a:pt x="1209581" y="212623"/>
                    </a:lnTo>
                    <a:lnTo>
                      <a:pt x="1196713" y="251226"/>
                    </a:lnTo>
                    <a:lnTo>
                      <a:pt x="1161326" y="264094"/>
                    </a:lnTo>
                    <a:lnTo>
                      <a:pt x="1151675" y="289830"/>
                    </a:lnTo>
                    <a:lnTo>
                      <a:pt x="1125940" y="296264"/>
                    </a:lnTo>
                    <a:lnTo>
                      <a:pt x="1125940" y="315566"/>
                    </a:lnTo>
                    <a:lnTo>
                      <a:pt x="1145241" y="341301"/>
                    </a:lnTo>
                    <a:lnTo>
                      <a:pt x="1106638" y="376688"/>
                    </a:lnTo>
                    <a:lnTo>
                      <a:pt x="1100204" y="402424"/>
                    </a:lnTo>
                    <a:lnTo>
                      <a:pt x="1077685" y="408858"/>
                    </a:lnTo>
                    <a:lnTo>
                      <a:pt x="1074468" y="434593"/>
                    </a:lnTo>
                    <a:lnTo>
                      <a:pt x="1055166" y="447461"/>
                    </a:lnTo>
                    <a:lnTo>
                      <a:pt x="997261" y="450678"/>
                    </a:lnTo>
                    <a:lnTo>
                      <a:pt x="939355" y="395990"/>
                    </a:lnTo>
                    <a:lnTo>
                      <a:pt x="907186" y="392773"/>
                    </a:lnTo>
                    <a:lnTo>
                      <a:pt x="878233" y="412075"/>
                    </a:lnTo>
                    <a:lnTo>
                      <a:pt x="810677" y="379905"/>
                    </a:lnTo>
                    <a:lnTo>
                      <a:pt x="804243" y="334867"/>
                    </a:lnTo>
                    <a:lnTo>
                      <a:pt x="765639" y="354169"/>
                    </a:lnTo>
                    <a:lnTo>
                      <a:pt x="768856" y="373471"/>
                    </a:lnTo>
                    <a:lnTo>
                      <a:pt x="746337" y="376688"/>
                    </a:lnTo>
                    <a:lnTo>
                      <a:pt x="691649" y="386339"/>
                    </a:lnTo>
                    <a:lnTo>
                      <a:pt x="710951" y="334867"/>
                    </a:lnTo>
                    <a:lnTo>
                      <a:pt x="691649" y="331650"/>
                    </a:lnTo>
                    <a:lnTo>
                      <a:pt x="662696" y="341301"/>
                    </a:lnTo>
                    <a:lnTo>
                      <a:pt x="646611" y="328434"/>
                    </a:lnTo>
                    <a:lnTo>
                      <a:pt x="624092" y="347735"/>
                    </a:lnTo>
                    <a:lnTo>
                      <a:pt x="604791" y="341301"/>
                    </a:lnTo>
                    <a:lnTo>
                      <a:pt x="566187" y="379905"/>
                    </a:lnTo>
                    <a:lnTo>
                      <a:pt x="534017" y="350952"/>
                    </a:lnTo>
                    <a:lnTo>
                      <a:pt x="488980" y="350952"/>
                    </a:lnTo>
                    <a:lnTo>
                      <a:pt x="427857" y="418508"/>
                    </a:lnTo>
                    <a:lnTo>
                      <a:pt x="411772" y="463546"/>
                    </a:lnTo>
                    <a:lnTo>
                      <a:pt x="369952" y="482848"/>
                    </a:lnTo>
                    <a:lnTo>
                      <a:pt x="360301" y="550404"/>
                    </a:lnTo>
                    <a:lnTo>
                      <a:pt x="324914" y="576140"/>
                    </a:lnTo>
                    <a:lnTo>
                      <a:pt x="276660" y="617960"/>
                    </a:lnTo>
                    <a:lnTo>
                      <a:pt x="244490" y="617960"/>
                    </a:lnTo>
                    <a:lnTo>
                      <a:pt x="257358" y="566489"/>
                    </a:lnTo>
                    <a:lnTo>
                      <a:pt x="218754" y="511800"/>
                    </a:lnTo>
                    <a:lnTo>
                      <a:pt x="170500" y="502150"/>
                    </a:lnTo>
                    <a:lnTo>
                      <a:pt x="141547" y="531102"/>
                    </a:lnTo>
                    <a:lnTo>
                      <a:pt x="112594" y="515017"/>
                    </a:lnTo>
                    <a:lnTo>
                      <a:pt x="86858" y="518234"/>
                    </a:lnTo>
                    <a:lnTo>
                      <a:pt x="96509" y="560055"/>
                    </a:lnTo>
                    <a:lnTo>
                      <a:pt x="70774" y="595441"/>
                    </a:lnTo>
                    <a:lnTo>
                      <a:pt x="25736" y="589008"/>
                    </a:lnTo>
                    <a:lnTo>
                      <a:pt x="19302" y="518234"/>
                    </a:lnTo>
                    <a:lnTo>
                      <a:pt x="38604" y="498933"/>
                    </a:lnTo>
                    <a:lnTo>
                      <a:pt x="32170" y="421725"/>
                    </a:lnTo>
                    <a:lnTo>
                      <a:pt x="0" y="415292"/>
                    </a:lnTo>
                    <a:lnTo>
                      <a:pt x="0" y="389556"/>
                    </a:lnTo>
                    <a:lnTo>
                      <a:pt x="25736" y="363820"/>
                    </a:lnTo>
                    <a:lnTo>
                      <a:pt x="35387" y="235142"/>
                    </a:lnTo>
                    <a:lnTo>
                      <a:pt x="51472" y="222274"/>
                    </a:lnTo>
                    <a:lnTo>
                      <a:pt x="45038" y="174019"/>
                    </a:lnTo>
                    <a:lnTo>
                      <a:pt x="19302" y="148284"/>
                    </a:lnTo>
                    <a:lnTo>
                      <a:pt x="16085" y="71076"/>
                    </a:lnTo>
                    <a:lnTo>
                      <a:pt x="54689" y="19605"/>
                    </a:lnTo>
                    <a:lnTo>
                      <a:pt x="52238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1FECEB4B-C80D-78D4-F160-9DBC68E4639A}"/>
                  </a:ext>
                </a:extLst>
              </p:cNvPr>
              <p:cNvSpPr/>
              <p:nvPr/>
            </p:nvSpPr>
            <p:spPr>
              <a:xfrm>
                <a:off x="1097380" y="3732181"/>
                <a:ext cx="775290" cy="962177"/>
              </a:xfrm>
              <a:custGeom>
                <a:avLst/>
                <a:gdLst>
                  <a:gd name="connsiteX0" fmla="*/ 507141 w 775290"/>
                  <a:gd name="connsiteY0" fmla="*/ 0 h 962177"/>
                  <a:gd name="connsiteX1" fmla="*/ 724585 w 775290"/>
                  <a:gd name="connsiteY1" fmla="*/ 0 h 962177"/>
                  <a:gd name="connsiteX2" fmla="*/ 727035 w 775290"/>
                  <a:gd name="connsiteY2" fmla="*/ 19606 h 962177"/>
                  <a:gd name="connsiteX3" fmla="*/ 688431 w 775290"/>
                  <a:gd name="connsiteY3" fmla="*/ 71077 h 962177"/>
                  <a:gd name="connsiteX4" fmla="*/ 691648 w 775290"/>
                  <a:gd name="connsiteY4" fmla="*/ 148284 h 962177"/>
                  <a:gd name="connsiteX5" fmla="*/ 717384 w 775290"/>
                  <a:gd name="connsiteY5" fmla="*/ 174020 h 962177"/>
                  <a:gd name="connsiteX6" fmla="*/ 723818 w 775290"/>
                  <a:gd name="connsiteY6" fmla="*/ 222275 h 962177"/>
                  <a:gd name="connsiteX7" fmla="*/ 707733 w 775290"/>
                  <a:gd name="connsiteY7" fmla="*/ 235143 h 962177"/>
                  <a:gd name="connsiteX8" fmla="*/ 698082 w 775290"/>
                  <a:gd name="connsiteY8" fmla="*/ 363821 h 962177"/>
                  <a:gd name="connsiteX9" fmla="*/ 672347 w 775290"/>
                  <a:gd name="connsiteY9" fmla="*/ 389557 h 962177"/>
                  <a:gd name="connsiteX10" fmla="*/ 672347 w 775290"/>
                  <a:gd name="connsiteY10" fmla="*/ 415293 h 962177"/>
                  <a:gd name="connsiteX11" fmla="*/ 704516 w 775290"/>
                  <a:gd name="connsiteY11" fmla="*/ 421727 h 962177"/>
                  <a:gd name="connsiteX12" fmla="*/ 710950 w 775290"/>
                  <a:gd name="connsiteY12" fmla="*/ 498934 h 962177"/>
                  <a:gd name="connsiteX13" fmla="*/ 691648 w 775290"/>
                  <a:gd name="connsiteY13" fmla="*/ 518236 h 962177"/>
                  <a:gd name="connsiteX14" fmla="*/ 698082 w 775290"/>
                  <a:gd name="connsiteY14" fmla="*/ 589009 h 962177"/>
                  <a:gd name="connsiteX15" fmla="*/ 703248 w 775290"/>
                  <a:gd name="connsiteY15" fmla="*/ 589747 h 962177"/>
                  <a:gd name="connsiteX16" fmla="*/ 701299 w 775290"/>
                  <a:gd name="connsiteY16" fmla="*/ 595443 h 962177"/>
                  <a:gd name="connsiteX17" fmla="*/ 730252 w 775290"/>
                  <a:gd name="connsiteY17" fmla="*/ 640480 h 962177"/>
                  <a:gd name="connsiteX18" fmla="*/ 755988 w 775290"/>
                  <a:gd name="connsiteY18" fmla="*/ 650131 h 962177"/>
                  <a:gd name="connsiteX19" fmla="*/ 775290 w 775290"/>
                  <a:gd name="connsiteY19" fmla="*/ 679084 h 962177"/>
                  <a:gd name="connsiteX20" fmla="*/ 701299 w 775290"/>
                  <a:gd name="connsiteY20" fmla="*/ 794895 h 962177"/>
                  <a:gd name="connsiteX21" fmla="*/ 669130 w 775290"/>
                  <a:gd name="connsiteY21" fmla="*/ 807763 h 962177"/>
                  <a:gd name="connsiteX22" fmla="*/ 678781 w 775290"/>
                  <a:gd name="connsiteY22" fmla="*/ 836715 h 962177"/>
                  <a:gd name="connsiteX23" fmla="*/ 678781 w 775290"/>
                  <a:gd name="connsiteY23" fmla="*/ 875319 h 962177"/>
                  <a:gd name="connsiteX24" fmla="*/ 649828 w 775290"/>
                  <a:gd name="connsiteY24" fmla="*/ 933224 h 962177"/>
                  <a:gd name="connsiteX25" fmla="*/ 601573 w 775290"/>
                  <a:gd name="connsiteY25" fmla="*/ 939658 h 962177"/>
                  <a:gd name="connsiteX26" fmla="*/ 585488 w 775290"/>
                  <a:gd name="connsiteY26" fmla="*/ 949309 h 962177"/>
                  <a:gd name="connsiteX27" fmla="*/ 527583 w 775290"/>
                  <a:gd name="connsiteY27" fmla="*/ 962177 h 962177"/>
                  <a:gd name="connsiteX28" fmla="*/ 505064 w 775290"/>
                  <a:gd name="connsiteY28" fmla="*/ 913923 h 962177"/>
                  <a:gd name="connsiteX29" fmla="*/ 472895 w 775290"/>
                  <a:gd name="connsiteY29" fmla="*/ 904272 h 962177"/>
                  <a:gd name="connsiteX30" fmla="*/ 450376 w 775290"/>
                  <a:gd name="connsiteY30" fmla="*/ 872102 h 962177"/>
                  <a:gd name="connsiteX31" fmla="*/ 395687 w 775290"/>
                  <a:gd name="connsiteY31" fmla="*/ 823848 h 962177"/>
                  <a:gd name="connsiteX32" fmla="*/ 366735 w 775290"/>
                  <a:gd name="connsiteY32" fmla="*/ 823848 h 962177"/>
                  <a:gd name="connsiteX33" fmla="*/ 353867 w 775290"/>
                  <a:gd name="connsiteY33" fmla="*/ 843149 h 962177"/>
                  <a:gd name="connsiteX34" fmla="*/ 318480 w 775290"/>
                  <a:gd name="connsiteY34" fmla="*/ 833498 h 962177"/>
                  <a:gd name="connsiteX35" fmla="*/ 295961 w 775290"/>
                  <a:gd name="connsiteY35" fmla="*/ 820631 h 962177"/>
                  <a:gd name="connsiteX36" fmla="*/ 263792 w 775290"/>
                  <a:gd name="connsiteY36" fmla="*/ 856017 h 962177"/>
                  <a:gd name="connsiteX37" fmla="*/ 215537 w 775290"/>
                  <a:gd name="connsiteY37" fmla="*/ 823848 h 962177"/>
                  <a:gd name="connsiteX38" fmla="*/ 199452 w 775290"/>
                  <a:gd name="connsiteY38" fmla="*/ 794895 h 962177"/>
                  <a:gd name="connsiteX39" fmla="*/ 128679 w 775290"/>
                  <a:gd name="connsiteY39" fmla="*/ 807763 h 962177"/>
                  <a:gd name="connsiteX40" fmla="*/ 119028 w 775290"/>
                  <a:gd name="connsiteY40" fmla="*/ 778810 h 962177"/>
                  <a:gd name="connsiteX41" fmla="*/ 112594 w 775290"/>
                  <a:gd name="connsiteY41" fmla="*/ 749857 h 962177"/>
                  <a:gd name="connsiteX42" fmla="*/ 96509 w 775290"/>
                  <a:gd name="connsiteY42" fmla="*/ 698386 h 962177"/>
                  <a:gd name="connsiteX43" fmla="*/ 57906 w 775290"/>
                  <a:gd name="connsiteY43" fmla="*/ 659782 h 962177"/>
                  <a:gd name="connsiteX44" fmla="*/ 35387 w 775290"/>
                  <a:gd name="connsiteY44" fmla="*/ 640480 h 962177"/>
                  <a:gd name="connsiteX45" fmla="*/ 0 w 775290"/>
                  <a:gd name="connsiteY45" fmla="*/ 592226 h 962177"/>
                  <a:gd name="connsiteX46" fmla="*/ 45038 w 775290"/>
                  <a:gd name="connsiteY46" fmla="*/ 543971 h 962177"/>
                  <a:gd name="connsiteX47" fmla="*/ 64339 w 775290"/>
                  <a:gd name="connsiteY47" fmla="*/ 511802 h 962177"/>
                  <a:gd name="connsiteX48" fmla="*/ 112594 w 775290"/>
                  <a:gd name="connsiteY48" fmla="*/ 505368 h 962177"/>
                  <a:gd name="connsiteX49" fmla="*/ 193018 w 775290"/>
                  <a:gd name="connsiteY49" fmla="*/ 437812 h 962177"/>
                  <a:gd name="connsiteX50" fmla="*/ 443942 w 775290"/>
                  <a:gd name="connsiteY50" fmla="*/ 93596 h 962177"/>
                  <a:gd name="connsiteX51" fmla="*/ 479329 w 775290"/>
                  <a:gd name="connsiteY51" fmla="*/ 54992 h 962177"/>
                  <a:gd name="connsiteX0" fmla="*/ 507141 w 775290"/>
                  <a:gd name="connsiteY0" fmla="*/ 226981 h 1189158"/>
                  <a:gd name="connsiteX1" fmla="*/ 650458 w 775290"/>
                  <a:gd name="connsiteY1" fmla="*/ 0 h 1189158"/>
                  <a:gd name="connsiteX2" fmla="*/ 724585 w 775290"/>
                  <a:gd name="connsiteY2" fmla="*/ 226981 h 1189158"/>
                  <a:gd name="connsiteX3" fmla="*/ 727035 w 775290"/>
                  <a:gd name="connsiteY3" fmla="*/ 246587 h 1189158"/>
                  <a:gd name="connsiteX4" fmla="*/ 688431 w 775290"/>
                  <a:gd name="connsiteY4" fmla="*/ 298058 h 1189158"/>
                  <a:gd name="connsiteX5" fmla="*/ 691648 w 775290"/>
                  <a:gd name="connsiteY5" fmla="*/ 375265 h 1189158"/>
                  <a:gd name="connsiteX6" fmla="*/ 717384 w 775290"/>
                  <a:gd name="connsiteY6" fmla="*/ 401001 h 1189158"/>
                  <a:gd name="connsiteX7" fmla="*/ 723818 w 775290"/>
                  <a:gd name="connsiteY7" fmla="*/ 449256 h 1189158"/>
                  <a:gd name="connsiteX8" fmla="*/ 707733 w 775290"/>
                  <a:gd name="connsiteY8" fmla="*/ 462124 h 1189158"/>
                  <a:gd name="connsiteX9" fmla="*/ 698082 w 775290"/>
                  <a:gd name="connsiteY9" fmla="*/ 590802 h 1189158"/>
                  <a:gd name="connsiteX10" fmla="*/ 672347 w 775290"/>
                  <a:gd name="connsiteY10" fmla="*/ 616538 h 1189158"/>
                  <a:gd name="connsiteX11" fmla="*/ 672347 w 775290"/>
                  <a:gd name="connsiteY11" fmla="*/ 642274 h 1189158"/>
                  <a:gd name="connsiteX12" fmla="*/ 704516 w 775290"/>
                  <a:gd name="connsiteY12" fmla="*/ 648708 h 1189158"/>
                  <a:gd name="connsiteX13" fmla="*/ 710950 w 775290"/>
                  <a:gd name="connsiteY13" fmla="*/ 725915 h 1189158"/>
                  <a:gd name="connsiteX14" fmla="*/ 691648 w 775290"/>
                  <a:gd name="connsiteY14" fmla="*/ 745217 h 1189158"/>
                  <a:gd name="connsiteX15" fmla="*/ 698082 w 775290"/>
                  <a:gd name="connsiteY15" fmla="*/ 815990 h 1189158"/>
                  <a:gd name="connsiteX16" fmla="*/ 703248 w 775290"/>
                  <a:gd name="connsiteY16" fmla="*/ 816728 h 1189158"/>
                  <a:gd name="connsiteX17" fmla="*/ 701299 w 775290"/>
                  <a:gd name="connsiteY17" fmla="*/ 822424 h 1189158"/>
                  <a:gd name="connsiteX18" fmla="*/ 730252 w 775290"/>
                  <a:gd name="connsiteY18" fmla="*/ 867461 h 1189158"/>
                  <a:gd name="connsiteX19" fmla="*/ 755988 w 775290"/>
                  <a:gd name="connsiteY19" fmla="*/ 877112 h 1189158"/>
                  <a:gd name="connsiteX20" fmla="*/ 775290 w 775290"/>
                  <a:gd name="connsiteY20" fmla="*/ 906065 h 1189158"/>
                  <a:gd name="connsiteX21" fmla="*/ 701299 w 775290"/>
                  <a:gd name="connsiteY21" fmla="*/ 1021876 h 1189158"/>
                  <a:gd name="connsiteX22" fmla="*/ 669130 w 775290"/>
                  <a:gd name="connsiteY22" fmla="*/ 1034744 h 1189158"/>
                  <a:gd name="connsiteX23" fmla="*/ 678781 w 775290"/>
                  <a:gd name="connsiteY23" fmla="*/ 1063696 h 1189158"/>
                  <a:gd name="connsiteX24" fmla="*/ 678781 w 775290"/>
                  <a:gd name="connsiteY24" fmla="*/ 1102300 h 1189158"/>
                  <a:gd name="connsiteX25" fmla="*/ 649828 w 775290"/>
                  <a:gd name="connsiteY25" fmla="*/ 1160205 h 1189158"/>
                  <a:gd name="connsiteX26" fmla="*/ 601573 w 775290"/>
                  <a:gd name="connsiteY26" fmla="*/ 1166639 h 1189158"/>
                  <a:gd name="connsiteX27" fmla="*/ 585488 w 775290"/>
                  <a:gd name="connsiteY27" fmla="*/ 1176290 h 1189158"/>
                  <a:gd name="connsiteX28" fmla="*/ 527583 w 775290"/>
                  <a:gd name="connsiteY28" fmla="*/ 1189158 h 1189158"/>
                  <a:gd name="connsiteX29" fmla="*/ 505064 w 775290"/>
                  <a:gd name="connsiteY29" fmla="*/ 1140904 h 1189158"/>
                  <a:gd name="connsiteX30" fmla="*/ 472895 w 775290"/>
                  <a:gd name="connsiteY30" fmla="*/ 1131253 h 1189158"/>
                  <a:gd name="connsiteX31" fmla="*/ 450376 w 775290"/>
                  <a:gd name="connsiteY31" fmla="*/ 1099083 h 1189158"/>
                  <a:gd name="connsiteX32" fmla="*/ 395687 w 775290"/>
                  <a:gd name="connsiteY32" fmla="*/ 1050829 h 1189158"/>
                  <a:gd name="connsiteX33" fmla="*/ 366735 w 775290"/>
                  <a:gd name="connsiteY33" fmla="*/ 1050829 h 1189158"/>
                  <a:gd name="connsiteX34" fmla="*/ 353867 w 775290"/>
                  <a:gd name="connsiteY34" fmla="*/ 1070130 h 1189158"/>
                  <a:gd name="connsiteX35" fmla="*/ 318480 w 775290"/>
                  <a:gd name="connsiteY35" fmla="*/ 1060479 h 1189158"/>
                  <a:gd name="connsiteX36" fmla="*/ 295961 w 775290"/>
                  <a:gd name="connsiteY36" fmla="*/ 1047612 h 1189158"/>
                  <a:gd name="connsiteX37" fmla="*/ 263792 w 775290"/>
                  <a:gd name="connsiteY37" fmla="*/ 1082998 h 1189158"/>
                  <a:gd name="connsiteX38" fmla="*/ 215537 w 775290"/>
                  <a:gd name="connsiteY38" fmla="*/ 1050829 h 1189158"/>
                  <a:gd name="connsiteX39" fmla="*/ 199452 w 775290"/>
                  <a:gd name="connsiteY39" fmla="*/ 1021876 h 1189158"/>
                  <a:gd name="connsiteX40" fmla="*/ 128679 w 775290"/>
                  <a:gd name="connsiteY40" fmla="*/ 1034744 h 1189158"/>
                  <a:gd name="connsiteX41" fmla="*/ 119028 w 775290"/>
                  <a:gd name="connsiteY41" fmla="*/ 1005791 h 1189158"/>
                  <a:gd name="connsiteX42" fmla="*/ 112594 w 775290"/>
                  <a:gd name="connsiteY42" fmla="*/ 976838 h 1189158"/>
                  <a:gd name="connsiteX43" fmla="*/ 96509 w 775290"/>
                  <a:gd name="connsiteY43" fmla="*/ 925367 h 1189158"/>
                  <a:gd name="connsiteX44" fmla="*/ 57906 w 775290"/>
                  <a:gd name="connsiteY44" fmla="*/ 886763 h 1189158"/>
                  <a:gd name="connsiteX45" fmla="*/ 35387 w 775290"/>
                  <a:gd name="connsiteY45" fmla="*/ 867461 h 1189158"/>
                  <a:gd name="connsiteX46" fmla="*/ 0 w 775290"/>
                  <a:gd name="connsiteY46" fmla="*/ 819207 h 1189158"/>
                  <a:gd name="connsiteX47" fmla="*/ 45038 w 775290"/>
                  <a:gd name="connsiteY47" fmla="*/ 770952 h 1189158"/>
                  <a:gd name="connsiteX48" fmla="*/ 64339 w 775290"/>
                  <a:gd name="connsiteY48" fmla="*/ 738783 h 1189158"/>
                  <a:gd name="connsiteX49" fmla="*/ 112594 w 775290"/>
                  <a:gd name="connsiteY49" fmla="*/ 732349 h 1189158"/>
                  <a:gd name="connsiteX50" fmla="*/ 193018 w 775290"/>
                  <a:gd name="connsiteY50" fmla="*/ 664793 h 1189158"/>
                  <a:gd name="connsiteX51" fmla="*/ 443942 w 775290"/>
                  <a:gd name="connsiteY51" fmla="*/ 320577 h 1189158"/>
                  <a:gd name="connsiteX52" fmla="*/ 479329 w 775290"/>
                  <a:gd name="connsiteY52" fmla="*/ 281973 h 1189158"/>
                  <a:gd name="connsiteX53" fmla="*/ 507141 w 775290"/>
                  <a:gd name="connsiteY53" fmla="*/ 226981 h 1189158"/>
                  <a:gd name="connsiteX0" fmla="*/ 650458 w 775290"/>
                  <a:gd name="connsiteY0" fmla="*/ 0 h 1189158"/>
                  <a:gd name="connsiteX1" fmla="*/ 724585 w 775290"/>
                  <a:gd name="connsiteY1" fmla="*/ 226981 h 1189158"/>
                  <a:gd name="connsiteX2" fmla="*/ 727035 w 775290"/>
                  <a:gd name="connsiteY2" fmla="*/ 246587 h 1189158"/>
                  <a:gd name="connsiteX3" fmla="*/ 688431 w 775290"/>
                  <a:gd name="connsiteY3" fmla="*/ 298058 h 1189158"/>
                  <a:gd name="connsiteX4" fmla="*/ 691648 w 775290"/>
                  <a:gd name="connsiteY4" fmla="*/ 375265 h 1189158"/>
                  <a:gd name="connsiteX5" fmla="*/ 717384 w 775290"/>
                  <a:gd name="connsiteY5" fmla="*/ 401001 h 1189158"/>
                  <a:gd name="connsiteX6" fmla="*/ 723818 w 775290"/>
                  <a:gd name="connsiteY6" fmla="*/ 449256 h 1189158"/>
                  <a:gd name="connsiteX7" fmla="*/ 707733 w 775290"/>
                  <a:gd name="connsiteY7" fmla="*/ 462124 h 1189158"/>
                  <a:gd name="connsiteX8" fmla="*/ 698082 w 775290"/>
                  <a:gd name="connsiteY8" fmla="*/ 590802 h 1189158"/>
                  <a:gd name="connsiteX9" fmla="*/ 672347 w 775290"/>
                  <a:gd name="connsiteY9" fmla="*/ 616538 h 1189158"/>
                  <a:gd name="connsiteX10" fmla="*/ 672347 w 775290"/>
                  <a:gd name="connsiteY10" fmla="*/ 642274 h 1189158"/>
                  <a:gd name="connsiteX11" fmla="*/ 704516 w 775290"/>
                  <a:gd name="connsiteY11" fmla="*/ 648708 h 1189158"/>
                  <a:gd name="connsiteX12" fmla="*/ 710950 w 775290"/>
                  <a:gd name="connsiteY12" fmla="*/ 725915 h 1189158"/>
                  <a:gd name="connsiteX13" fmla="*/ 691648 w 775290"/>
                  <a:gd name="connsiteY13" fmla="*/ 745217 h 1189158"/>
                  <a:gd name="connsiteX14" fmla="*/ 698082 w 775290"/>
                  <a:gd name="connsiteY14" fmla="*/ 815990 h 1189158"/>
                  <a:gd name="connsiteX15" fmla="*/ 703248 w 775290"/>
                  <a:gd name="connsiteY15" fmla="*/ 816728 h 1189158"/>
                  <a:gd name="connsiteX16" fmla="*/ 701299 w 775290"/>
                  <a:gd name="connsiteY16" fmla="*/ 822424 h 1189158"/>
                  <a:gd name="connsiteX17" fmla="*/ 730252 w 775290"/>
                  <a:gd name="connsiteY17" fmla="*/ 867461 h 1189158"/>
                  <a:gd name="connsiteX18" fmla="*/ 755988 w 775290"/>
                  <a:gd name="connsiteY18" fmla="*/ 877112 h 1189158"/>
                  <a:gd name="connsiteX19" fmla="*/ 775290 w 775290"/>
                  <a:gd name="connsiteY19" fmla="*/ 906065 h 1189158"/>
                  <a:gd name="connsiteX20" fmla="*/ 701299 w 775290"/>
                  <a:gd name="connsiteY20" fmla="*/ 1021876 h 1189158"/>
                  <a:gd name="connsiteX21" fmla="*/ 669130 w 775290"/>
                  <a:gd name="connsiteY21" fmla="*/ 1034744 h 1189158"/>
                  <a:gd name="connsiteX22" fmla="*/ 678781 w 775290"/>
                  <a:gd name="connsiteY22" fmla="*/ 1063696 h 1189158"/>
                  <a:gd name="connsiteX23" fmla="*/ 678781 w 775290"/>
                  <a:gd name="connsiteY23" fmla="*/ 1102300 h 1189158"/>
                  <a:gd name="connsiteX24" fmla="*/ 649828 w 775290"/>
                  <a:gd name="connsiteY24" fmla="*/ 1160205 h 1189158"/>
                  <a:gd name="connsiteX25" fmla="*/ 601573 w 775290"/>
                  <a:gd name="connsiteY25" fmla="*/ 1166639 h 1189158"/>
                  <a:gd name="connsiteX26" fmla="*/ 585488 w 775290"/>
                  <a:gd name="connsiteY26" fmla="*/ 1176290 h 1189158"/>
                  <a:gd name="connsiteX27" fmla="*/ 527583 w 775290"/>
                  <a:gd name="connsiteY27" fmla="*/ 1189158 h 1189158"/>
                  <a:gd name="connsiteX28" fmla="*/ 505064 w 775290"/>
                  <a:gd name="connsiteY28" fmla="*/ 1140904 h 1189158"/>
                  <a:gd name="connsiteX29" fmla="*/ 472895 w 775290"/>
                  <a:gd name="connsiteY29" fmla="*/ 1131253 h 1189158"/>
                  <a:gd name="connsiteX30" fmla="*/ 450376 w 775290"/>
                  <a:gd name="connsiteY30" fmla="*/ 1099083 h 1189158"/>
                  <a:gd name="connsiteX31" fmla="*/ 395687 w 775290"/>
                  <a:gd name="connsiteY31" fmla="*/ 1050829 h 1189158"/>
                  <a:gd name="connsiteX32" fmla="*/ 366735 w 775290"/>
                  <a:gd name="connsiteY32" fmla="*/ 1050829 h 1189158"/>
                  <a:gd name="connsiteX33" fmla="*/ 353867 w 775290"/>
                  <a:gd name="connsiteY33" fmla="*/ 1070130 h 1189158"/>
                  <a:gd name="connsiteX34" fmla="*/ 318480 w 775290"/>
                  <a:gd name="connsiteY34" fmla="*/ 1060479 h 1189158"/>
                  <a:gd name="connsiteX35" fmla="*/ 295961 w 775290"/>
                  <a:gd name="connsiteY35" fmla="*/ 1047612 h 1189158"/>
                  <a:gd name="connsiteX36" fmla="*/ 263792 w 775290"/>
                  <a:gd name="connsiteY36" fmla="*/ 1082998 h 1189158"/>
                  <a:gd name="connsiteX37" fmla="*/ 215537 w 775290"/>
                  <a:gd name="connsiteY37" fmla="*/ 1050829 h 1189158"/>
                  <a:gd name="connsiteX38" fmla="*/ 199452 w 775290"/>
                  <a:gd name="connsiteY38" fmla="*/ 1021876 h 1189158"/>
                  <a:gd name="connsiteX39" fmla="*/ 128679 w 775290"/>
                  <a:gd name="connsiteY39" fmla="*/ 1034744 h 1189158"/>
                  <a:gd name="connsiteX40" fmla="*/ 119028 w 775290"/>
                  <a:gd name="connsiteY40" fmla="*/ 1005791 h 1189158"/>
                  <a:gd name="connsiteX41" fmla="*/ 112594 w 775290"/>
                  <a:gd name="connsiteY41" fmla="*/ 976838 h 1189158"/>
                  <a:gd name="connsiteX42" fmla="*/ 96509 w 775290"/>
                  <a:gd name="connsiteY42" fmla="*/ 925367 h 1189158"/>
                  <a:gd name="connsiteX43" fmla="*/ 57906 w 775290"/>
                  <a:gd name="connsiteY43" fmla="*/ 886763 h 1189158"/>
                  <a:gd name="connsiteX44" fmla="*/ 35387 w 775290"/>
                  <a:gd name="connsiteY44" fmla="*/ 867461 h 1189158"/>
                  <a:gd name="connsiteX45" fmla="*/ 0 w 775290"/>
                  <a:gd name="connsiteY45" fmla="*/ 819207 h 1189158"/>
                  <a:gd name="connsiteX46" fmla="*/ 45038 w 775290"/>
                  <a:gd name="connsiteY46" fmla="*/ 770952 h 1189158"/>
                  <a:gd name="connsiteX47" fmla="*/ 64339 w 775290"/>
                  <a:gd name="connsiteY47" fmla="*/ 738783 h 1189158"/>
                  <a:gd name="connsiteX48" fmla="*/ 112594 w 775290"/>
                  <a:gd name="connsiteY48" fmla="*/ 732349 h 1189158"/>
                  <a:gd name="connsiteX49" fmla="*/ 193018 w 775290"/>
                  <a:gd name="connsiteY49" fmla="*/ 664793 h 1189158"/>
                  <a:gd name="connsiteX50" fmla="*/ 443942 w 775290"/>
                  <a:gd name="connsiteY50" fmla="*/ 320577 h 1189158"/>
                  <a:gd name="connsiteX51" fmla="*/ 479329 w 775290"/>
                  <a:gd name="connsiteY51" fmla="*/ 281973 h 1189158"/>
                  <a:gd name="connsiteX52" fmla="*/ 507141 w 775290"/>
                  <a:gd name="connsiteY52" fmla="*/ 226981 h 1189158"/>
                  <a:gd name="connsiteX53" fmla="*/ 741898 w 775290"/>
                  <a:gd name="connsiteY53" fmla="*/ 91440 h 1189158"/>
                  <a:gd name="connsiteX0" fmla="*/ 650458 w 775290"/>
                  <a:gd name="connsiteY0" fmla="*/ 0 h 1189158"/>
                  <a:gd name="connsiteX1" fmla="*/ 724585 w 775290"/>
                  <a:gd name="connsiteY1" fmla="*/ 226981 h 1189158"/>
                  <a:gd name="connsiteX2" fmla="*/ 727035 w 775290"/>
                  <a:gd name="connsiteY2" fmla="*/ 246587 h 1189158"/>
                  <a:gd name="connsiteX3" fmla="*/ 688431 w 775290"/>
                  <a:gd name="connsiteY3" fmla="*/ 298058 h 1189158"/>
                  <a:gd name="connsiteX4" fmla="*/ 691648 w 775290"/>
                  <a:gd name="connsiteY4" fmla="*/ 375265 h 1189158"/>
                  <a:gd name="connsiteX5" fmla="*/ 717384 w 775290"/>
                  <a:gd name="connsiteY5" fmla="*/ 401001 h 1189158"/>
                  <a:gd name="connsiteX6" fmla="*/ 723818 w 775290"/>
                  <a:gd name="connsiteY6" fmla="*/ 449256 h 1189158"/>
                  <a:gd name="connsiteX7" fmla="*/ 707733 w 775290"/>
                  <a:gd name="connsiteY7" fmla="*/ 462124 h 1189158"/>
                  <a:gd name="connsiteX8" fmla="*/ 698082 w 775290"/>
                  <a:gd name="connsiteY8" fmla="*/ 590802 h 1189158"/>
                  <a:gd name="connsiteX9" fmla="*/ 672347 w 775290"/>
                  <a:gd name="connsiteY9" fmla="*/ 616538 h 1189158"/>
                  <a:gd name="connsiteX10" fmla="*/ 672347 w 775290"/>
                  <a:gd name="connsiteY10" fmla="*/ 642274 h 1189158"/>
                  <a:gd name="connsiteX11" fmla="*/ 704516 w 775290"/>
                  <a:gd name="connsiteY11" fmla="*/ 648708 h 1189158"/>
                  <a:gd name="connsiteX12" fmla="*/ 710950 w 775290"/>
                  <a:gd name="connsiteY12" fmla="*/ 725915 h 1189158"/>
                  <a:gd name="connsiteX13" fmla="*/ 691648 w 775290"/>
                  <a:gd name="connsiteY13" fmla="*/ 745217 h 1189158"/>
                  <a:gd name="connsiteX14" fmla="*/ 698082 w 775290"/>
                  <a:gd name="connsiteY14" fmla="*/ 815990 h 1189158"/>
                  <a:gd name="connsiteX15" fmla="*/ 703248 w 775290"/>
                  <a:gd name="connsiteY15" fmla="*/ 816728 h 1189158"/>
                  <a:gd name="connsiteX16" fmla="*/ 701299 w 775290"/>
                  <a:gd name="connsiteY16" fmla="*/ 822424 h 1189158"/>
                  <a:gd name="connsiteX17" fmla="*/ 730252 w 775290"/>
                  <a:gd name="connsiteY17" fmla="*/ 867461 h 1189158"/>
                  <a:gd name="connsiteX18" fmla="*/ 755988 w 775290"/>
                  <a:gd name="connsiteY18" fmla="*/ 877112 h 1189158"/>
                  <a:gd name="connsiteX19" fmla="*/ 775290 w 775290"/>
                  <a:gd name="connsiteY19" fmla="*/ 906065 h 1189158"/>
                  <a:gd name="connsiteX20" fmla="*/ 701299 w 775290"/>
                  <a:gd name="connsiteY20" fmla="*/ 1021876 h 1189158"/>
                  <a:gd name="connsiteX21" fmla="*/ 669130 w 775290"/>
                  <a:gd name="connsiteY21" fmla="*/ 1034744 h 1189158"/>
                  <a:gd name="connsiteX22" fmla="*/ 678781 w 775290"/>
                  <a:gd name="connsiteY22" fmla="*/ 1063696 h 1189158"/>
                  <a:gd name="connsiteX23" fmla="*/ 678781 w 775290"/>
                  <a:gd name="connsiteY23" fmla="*/ 1102300 h 1189158"/>
                  <a:gd name="connsiteX24" fmla="*/ 649828 w 775290"/>
                  <a:gd name="connsiteY24" fmla="*/ 1160205 h 1189158"/>
                  <a:gd name="connsiteX25" fmla="*/ 601573 w 775290"/>
                  <a:gd name="connsiteY25" fmla="*/ 1166639 h 1189158"/>
                  <a:gd name="connsiteX26" fmla="*/ 585488 w 775290"/>
                  <a:gd name="connsiteY26" fmla="*/ 1176290 h 1189158"/>
                  <a:gd name="connsiteX27" fmla="*/ 527583 w 775290"/>
                  <a:gd name="connsiteY27" fmla="*/ 1189158 h 1189158"/>
                  <a:gd name="connsiteX28" fmla="*/ 505064 w 775290"/>
                  <a:gd name="connsiteY28" fmla="*/ 1140904 h 1189158"/>
                  <a:gd name="connsiteX29" fmla="*/ 472895 w 775290"/>
                  <a:gd name="connsiteY29" fmla="*/ 1131253 h 1189158"/>
                  <a:gd name="connsiteX30" fmla="*/ 450376 w 775290"/>
                  <a:gd name="connsiteY30" fmla="*/ 1099083 h 1189158"/>
                  <a:gd name="connsiteX31" fmla="*/ 395687 w 775290"/>
                  <a:gd name="connsiteY31" fmla="*/ 1050829 h 1189158"/>
                  <a:gd name="connsiteX32" fmla="*/ 366735 w 775290"/>
                  <a:gd name="connsiteY32" fmla="*/ 1050829 h 1189158"/>
                  <a:gd name="connsiteX33" fmla="*/ 353867 w 775290"/>
                  <a:gd name="connsiteY33" fmla="*/ 1070130 h 1189158"/>
                  <a:gd name="connsiteX34" fmla="*/ 318480 w 775290"/>
                  <a:gd name="connsiteY34" fmla="*/ 1060479 h 1189158"/>
                  <a:gd name="connsiteX35" fmla="*/ 295961 w 775290"/>
                  <a:gd name="connsiteY35" fmla="*/ 1047612 h 1189158"/>
                  <a:gd name="connsiteX36" fmla="*/ 263792 w 775290"/>
                  <a:gd name="connsiteY36" fmla="*/ 1082998 h 1189158"/>
                  <a:gd name="connsiteX37" fmla="*/ 215537 w 775290"/>
                  <a:gd name="connsiteY37" fmla="*/ 1050829 h 1189158"/>
                  <a:gd name="connsiteX38" fmla="*/ 199452 w 775290"/>
                  <a:gd name="connsiteY38" fmla="*/ 1021876 h 1189158"/>
                  <a:gd name="connsiteX39" fmla="*/ 128679 w 775290"/>
                  <a:gd name="connsiteY39" fmla="*/ 1034744 h 1189158"/>
                  <a:gd name="connsiteX40" fmla="*/ 119028 w 775290"/>
                  <a:gd name="connsiteY40" fmla="*/ 1005791 h 1189158"/>
                  <a:gd name="connsiteX41" fmla="*/ 112594 w 775290"/>
                  <a:gd name="connsiteY41" fmla="*/ 976838 h 1189158"/>
                  <a:gd name="connsiteX42" fmla="*/ 96509 w 775290"/>
                  <a:gd name="connsiteY42" fmla="*/ 925367 h 1189158"/>
                  <a:gd name="connsiteX43" fmla="*/ 57906 w 775290"/>
                  <a:gd name="connsiteY43" fmla="*/ 886763 h 1189158"/>
                  <a:gd name="connsiteX44" fmla="*/ 35387 w 775290"/>
                  <a:gd name="connsiteY44" fmla="*/ 867461 h 1189158"/>
                  <a:gd name="connsiteX45" fmla="*/ 0 w 775290"/>
                  <a:gd name="connsiteY45" fmla="*/ 819207 h 1189158"/>
                  <a:gd name="connsiteX46" fmla="*/ 45038 w 775290"/>
                  <a:gd name="connsiteY46" fmla="*/ 770952 h 1189158"/>
                  <a:gd name="connsiteX47" fmla="*/ 64339 w 775290"/>
                  <a:gd name="connsiteY47" fmla="*/ 738783 h 1189158"/>
                  <a:gd name="connsiteX48" fmla="*/ 112594 w 775290"/>
                  <a:gd name="connsiteY48" fmla="*/ 732349 h 1189158"/>
                  <a:gd name="connsiteX49" fmla="*/ 193018 w 775290"/>
                  <a:gd name="connsiteY49" fmla="*/ 664793 h 1189158"/>
                  <a:gd name="connsiteX50" fmla="*/ 443942 w 775290"/>
                  <a:gd name="connsiteY50" fmla="*/ 320577 h 1189158"/>
                  <a:gd name="connsiteX51" fmla="*/ 479329 w 775290"/>
                  <a:gd name="connsiteY51" fmla="*/ 281973 h 1189158"/>
                  <a:gd name="connsiteX52" fmla="*/ 507141 w 775290"/>
                  <a:gd name="connsiteY52" fmla="*/ 226981 h 1189158"/>
                  <a:gd name="connsiteX0" fmla="*/ 724585 w 775290"/>
                  <a:gd name="connsiteY0" fmla="*/ 0 h 962177"/>
                  <a:gd name="connsiteX1" fmla="*/ 727035 w 775290"/>
                  <a:gd name="connsiteY1" fmla="*/ 19606 h 962177"/>
                  <a:gd name="connsiteX2" fmla="*/ 688431 w 775290"/>
                  <a:gd name="connsiteY2" fmla="*/ 71077 h 962177"/>
                  <a:gd name="connsiteX3" fmla="*/ 691648 w 775290"/>
                  <a:gd name="connsiteY3" fmla="*/ 148284 h 962177"/>
                  <a:gd name="connsiteX4" fmla="*/ 717384 w 775290"/>
                  <a:gd name="connsiteY4" fmla="*/ 174020 h 962177"/>
                  <a:gd name="connsiteX5" fmla="*/ 723818 w 775290"/>
                  <a:gd name="connsiteY5" fmla="*/ 222275 h 962177"/>
                  <a:gd name="connsiteX6" fmla="*/ 707733 w 775290"/>
                  <a:gd name="connsiteY6" fmla="*/ 235143 h 962177"/>
                  <a:gd name="connsiteX7" fmla="*/ 698082 w 775290"/>
                  <a:gd name="connsiteY7" fmla="*/ 363821 h 962177"/>
                  <a:gd name="connsiteX8" fmla="*/ 672347 w 775290"/>
                  <a:gd name="connsiteY8" fmla="*/ 389557 h 962177"/>
                  <a:gd name="connsiteX9" fmla="*/ 672347 w 775290"/>
                  <a:gd name="connsiteY9" fmla="*/ 415293 h 962177"/>
                  <a:gd name="connsiteX10" fmla="*/ 704516 w 775290"/>
                  <a:gd name="connsiteY10" fmla="*/ 421727 h 962177"/>
                  <a:gd name="connsiteX11" fmla="*/ 710950 w 775290"/>
                  <a:gd name="connsiteY11" fmla="*/ 498934 h 962177"/>
                  <a:gd name="connsiteX12" fmla="*/ 691648 w 775290"/>
                  <a:gd name="connsiteY12" fmla="*/ 518236 h 962177"/>
                  <a:gd name="connsiteX13" fmla="*/ 698082 w 775290"/>
                  <a:gd name="connsiteY13" fmla="*/ 589009 h 962177"/>
                  <a:gd name="connsiteX14" fmla="*/ 703248 w 775290"/>
                  <a:gd name="connsiteY14" fmla="*/ 589747 h 962177"/>
                  <a:gd name="connsiteX15" fmla="*/ 701299 w 775290"/>
                  <a:gd name="connsiteY15" fmla="*/ 595443 h 962177"/>
                  <a:gd name="connsiteX16" fmla="*/ 730252 w 775290"/>
                  <a:gd name="connsiteY16" fmla="*/ 640480 h 962177"/>
                  <a:gd name="connsiteX17" fmla="*/ 755988 w 775290"/>
                  <a:gd name="connsiteY17" fmla="*/ 650131 h 962177"/>
                  <a:gd name="connsiteX18" fmla="*/ 775290 w 775290"/>
                  <a:gd name="connsiteY18" fmla="*/ 679084 h 962177"/>
                  <a:gd name="connsiteX19" fmla="*/ 701299 w 775290"/>
                  <a:gd name="connsiteY19" fmla="*/ 794895 h 962177"/>
                  <a:gd name="connsiteX20" fmla="*/ 669130 w 775290"/>
                  <a:gd name="connsiteY20" fmla="*/ 807763 h 962177"/>
                  <a:gd name="connsiteX21" fmla="*/ 678781 w 775290"/>
                  <a:gd name="connsiteY21" fmla="*/ 836715 h 962177"/>
                  <a:gd name="connsiteX22" fmla="*/ 678781 w 775290"/>
                  <a:gd name="connsiteY22" fmla="*/ 875319 h 962177"/>
                  <a:gd name="connsiteX23" fmla="*/ 649828 w 775290"/>
                  <a:gd name="connsiteY23" fmla="*/ 933224 h 962177"/>
                  <a:gd name="connsiteX24" fmla="*/ 601573 w 775290"/>
                  <a:gd name="connsiteY24" fmla="*/ 939658 h 962177"/>
                  <a:gd name="connsiteX25" fmla="*/ 585488 w 775290"/>
                  <a:gd name="connsiteY25" fmla="*/ 949309 h 962177"/>
                  <a:gd name="connsiteX26" fmla="*/ 527583 w 775290"/>
                  <a:gd name="connsiteY26" fmla="*/ 962177 h 962177"/>
                  <a:gd name="connsiteX27" fmla="*/ 505064 w 775290"/>
                  <a:gd name="connsiteY27" fmla="*/ 913923 h 962177"/>
                  <a:gd name="connsiteX28" fmla="*/ 472895 w 775290"/>
                  <a:gd name="connsiteY28" fmla="*/ 904272 h 962177"/>
                  <a:gd name="connsiteX29" fmla="*/ 450376 w 775290"/>
                  <a:gd name="connsiteY29" fmla="*/ 872102 h 962177"/>
                  <a:gd name="connsiteX30" fmla="*/ 395687 w 775290"/>
                  <a:gd name="connsiteY30" fmla="*/ 823848 h 962177"/>
                  <a:gd name="connsiteX31" fmla="*/ 366735 w 775290"/>
                  <a:gd name="connsiteY31" fmla="*/ 823848 h 962177"/>
                  <a:gd name="connsiteX32" fmla="*/ 353867 w 775290"/>
                  <a:gd name="connsiteY32" fmla="*/ 843149 h 962177"/>
                  <a:gd name="connsiteX33" fmla="*/ 318480 w 775290"/>
                  <a:gd name="connsiteY33" fmla="*/ 833498 h 962177"/>
                  <a:gd name="connsiteX34" fmla="*/ 295961 w 775290"/>
                  <a:gd name="connsiteY34" fmla="*/ 820631 h 962177"/>
                  <a:gd name="connsiteX35" fmla="*/ 263792 w 775290"/>
                  <a:gd name="connsiteY35" fmla="*/ 856017 h 962177"/>
                  <a:gd name="connsiteX36" fmla="*/ 215537 w 775290"/>
                  <a:gd name="connsiteY36" fmla="*/ 823848 h 962177"/>
                  <a:gd name="connsiteX37" fmla="*/ 199452 w 775290"/>
                  <a:gd name="connsiteY37" fmla="*/ 794895 h 962177"/>
                  <a:gd name="connsiteX38" fmla="*/ 128679 w 775290"/>
                  <a:gd name="connsiteY38" fmla="*/ 807763 h 962177"/>
                  <a:gd name="connsiteX39" fmla="*/ 119028 w 775290"/>
                  <a:gd name="connsiteY39" fmla="*/ 778810 h 962177"/>
                  <a:gd name="connsiteX40" fmla="*/ 112594 w 775290"/>
                  <a:gd name="connsiteY40" fmla="*/ 749857 h 962177"/>
                  <a:gd name="connsiteX41" fmla="*/ 96509 w 775290"/>
                  <a:gd name="connsiteY41" fmla="*/ 698386 h 962177"/>
                  <a:gd name="connsiteX42" fmla="*/ 57906 w 775290"/>
                  <a:gd name="connsiteY42" fmla="*/ 659782 h 962177"/>
                  <a:gd name="connsiteX43" fmla="*/ 35387 w 775290"/>
                  <a:gd name="connsiteY43" fmla="*/ 640480 h 962177"/>
                  <a:gd name="connsiteX44" fmla="*/ 0 w 775290"/>
                  <a:gd name="connsiteY44" fmla="*/ 592226 h 962177"/>
                  <a:gd name="connsiteX45" fmla="*/ 45038 w 775290"/>
                  <a:gd name="connsiteY45" fmla="*/ 543971 h 962177"/>
                  <a:gd name="connsiteX46" fmla="*/ 64339 w 775290"/>
                  <a:gd name="connsiteY46" fmla="*/ 511802 h 962177"/>
                  <a:gd name="connsiteX47" fmla="*/ 112594 w 775290"/>
                  <a:gd name="connsiteY47" fmla="*/ 505368 h 962177"/>
                  <a:gd name="connsiteX48" fmla="*/ 193018 w 775290"/>
                  <a:gd name="connsiteY48" fmla="*/ 437812 h 962177"/>
                  <a:gd name="connsiteX49" fmla="*/ 443942 w 775290"/>
                  <a:gd name="connsiteY49" fmla="*/ 93596 h 962177"/>
                  <a:gd name="connsiteX50" fmla="*/ 479329 w 775290"/>
                  <a:gd name="connsiteY50" fmla="*/ 54992 h 962177"/>
                  <a:gd name="connsiteX51" fmla="*/ 507141 w 775290"/>
                  <a:gd name="connsiteY51" fmla="*/ 0 h 962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775290" h="962177">
                    <a:moveTo>
                      <a:pt x="724585" y="0"/>
                    </a:moveTo>
                    <a:lnTo>
                      <a:pt x="727035" y="19606"/>
                    </a:lnTo>
                    <a:lnTo>
                      <a:pt x="688431" y="71077"/>
                    </a:lnTo>
                    <a:lnTo>
                      <a:pt x="691648" y="148284"/>
                    </a:lnTo>
                    <a:lnTo>
                      <a:pt x="717384" y="174020"/>
                    </a:lnTo>
                    <a:lnTo>
                      <a:pt x="723818" y="222275"/>
                    </a:lnTo>
                    <a:lnTo>
                      <a:pt x="707733" y="235143"/>
                    </a:lnTo>
                    <a:lnTo>
                      <a:pt x="698082" y="363821"/>
                    </a:lnTo>
                    <a:lnTo>
                      <a:pt x="672347" y="389557"/>
                    </a:lnTo>
                    <a:lnTo>
                      <a:pt x="672347" y="415293"/>
                    </a:lnTo>
                    <a:lnTo>
                      <a:pt x="704516" y="421727"/>
                    </a:lnTo>
                    <a:lnTo>
                      <a:pt x="710950" y="498934"/>
                    </a:lnTo>
                    <a:lnTo>
                      <a:pt x="691648" y="518236"/>
                    </a:lnTo>
                    <a:lnTo>
                      <a:pt x="698082" y="589009"/>
                    </a:lnTo>
                    <a:lnTo>
                      <a:pt x="703248" y="589747"/>
                    </a:lnTo>
                    <a:lnTo>
                      <a:pt x="701299" y="595443"/>
                    </a:lnTo>
                    <a:lnTo>
                      <a:pt x="730252" y="640480"/>
                    </a:lnTo>
                    <a:lnTo>
                      <a:pt x="755988" y="650131"/>
                    </a:lnTo>
                    <a:lnTo>
                      <a:pt x="775290" y="679084"/>
                    </a:lnTo>
                    <a:lnTo>
                      <a:pt x="701299" y="794895"/>
                    </a:lnTo>
                    <a:lnTo>
                      <a:pt x="669130" y="807763"/>
                    </a:lnTo>
                    <a:lnTo>
                      <a:pt x="678781" y="836715"/>
                    </a:lnTo>
                    <a:lnTo>
                      <a:pt x="678781" y="875319"/>
                    </a:lnTo>
                    <a:lnTo>
                      <a:pt x="649828" y="933224"/>
                    </a:lnTo>
                    <a:lnTo>
                      <a:pt x="601573" y="939658"/>
                    </a:lnTo>
                    <a:lnTo>
                      <a:pt x="585488" y="949309"/>
                    </a:lnTo>
                    <a:lnTo>
                      <a:pt x="527583" y="962177"/>
                    </a:lnTo>
                    <a:lnTo>
                      <a:pt x="505064" y="913923"/>
                    </a:lnTo>
                    <a:lnTo>
                      <a:pt x="472895" y="904272"/>
                    </a:lnTo>
                    <a:lnTo>
                      <a:pt x="450376" y="872102"/>
                    </a:lnTo>
                    <a:lnTo>
                      <a:pt x="395687" y="823848"/>
                    </a:lnTo>
                    <a:lnTo>
                      <a:pt x="366735" y="823848"/>
                    </a:lnTo>
                    <a:lnTo>
                      <a:pt x="353867" y="843149"/>
                    </a:lnTo>
                    <a:lnTo>
                      <a:pt x="318480" y="833498"/>
                    </a:lnTo>
                    <a:lnTo>
                      <a:pt x="295961" y="820631"/>
                    </a:lnTo>
                    <a:lnTo>
                      <a:pt x="263792" y="856017"/>
                    </a:lnTo>
                    <a:lnTo>
                      <a:pt x="215537" y="823848"/>
                    </a:lnTo>
                    <a:lnTo>
                      <a:pt x="199452" y="794895"/>
                    </a:lnTo>
                    <a:lnTo>
                      <a:pt x="128679" y="807763"/>
                    </a:lnTo>
                    <a:lnTo>
                      <a:pt x="119028" y="778810"/>
                    </a:lnTo>
                    <a:lnTo>
                      <a:pt x="112594" y="749857"/>
                    </a:lnTo>
                    <a:lnTo>
                      <a:pt x="96509" y="698386"/>
                    </a:lnTo>
                    <a:lnTo>
                      <a:pt x="57906" y="659782"/>
                    </a:lnTo>
                    <a:lnTo>
                      <a:pt x="35387" y="640480"/>
                    </a:lnTo>
                    <a:lnTo>
                      <a:pt x="0" y="592226"/>
                    </a:lnTo>
                    <a:lnTo>
                      <a:pt x="45038" y="543971"/>
                    </a:lnTo>
                    <a:lnTo>
                      <a:pt x="64339" y="511802"/>
                    </a:lnTo>
                    <a:lnTo>
                      <a:pt x="112594" y="505368"/>
                    </a:lnTo>
                    <a:lnTo>
                      <a:pt x="193018" y="437812"/>
                    </a:lnTo>
                    <a:lnTo>
                      <a:pt x="443942" y="93596"/>
                    </a:lnTo>
                    <a:lnTo>
                      <a:pt x="479329" y="54992"/>
                    </a:lnTo>
                    <a:lnTo>
                      <a:pt x="507141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70DE891B-2FE2-F727-8F0A-F34683E2249E}"/>
                  </a:ext>
                </a:extLst>
              </p:cNvPr>
              <p:cNvSpPr/>
              <p:nvPr/>
            </p:nvSpPr>
            <p:spPr>
              <a:xfrm>
                <a:off x="1140810" y="4060616"/>
                <a:ext cx="1765314" cy="2111133"/>
              </a:xfrm>
              <a:custGeom>
                <a:avLst/>
                <a:gdLst>
                  <a:gd name="connsiteX0" fmla="*/ 3021330 w 4181474"/>
                  <a:gd name="connsiteY0" fmla="*/ 0 h 5000624"/>
                  <a:gd name="connsiteX1" fmla="*/ 3059430 w 4181474"/>
                  <a:gd name="connsiteY1" fmla="*/ 30480 h 5000624"/>
                  <a:gd name="connsiteX2" fmla="*/ 3128010 w 4181474"/>
                  <a:gd name="connsiteY2" fmla="*/ 7620 h 5000624"/>
                  <a:gd name="connsiteX3" fmla="*/ 3173730 w 4181474"/>
                  <a:gd name="connsiteY3" fmla="*/ 15240 h 5000624"/>
                  <a:gd name="connsiteX4" fmla="*/ 3128010 w 4181474"/>
                  <a:gd name="connsiteY4" fmla="*/ 137160 h 5000624"/>
                  <a:gd name="connsiteX5" fmla="*/ 3257550 w 4181474"/>
                  <a:gd name="connsiteY5" fmla="*/ 114300 h 5000624"/>
                  <a:gd name="connsiteX6" fmla="*/ 3310890 w 4181474"/>
                  <a:gd name="connsiteY6" fmla="*/ 106680 h 5000624"/>
                  <a:gd name="connsiteX7" fmla="*/ 3303270 w 4181474"/>
                  <a:gd name="connsiteY7" fmla="*/ 60960 h 5000624"/>
                  <a:gd name="connsiteX8" fmla="*/ 3394710 w 4181474"/>
                  <a:gd name="connsiteY8" fmla="*/ 15240 h 5000624"/>
                  <a:gd name="connsiteX9" fmla="*/ 3409950 w 4181474"/>
                  <a:gd name="connsiteY9" fmla="*/ 121920 h 5000624"/>
                  <a:gd name="connsiteX10" fmla="*/ 3569970 w 4181474"/>
                  <a:gd name="connsiteY10" fmla="*/ 198120 h 5000624"/>
                  <a:gd name="connsiteX11" fmla="*/ 3638550 w 4181474"/>
                  <a:gd name="connsiteY11" fmla="*/ 152400 h 5000624"/>
                  <a:gd name="connsiteX12" fmla="*/ 3714750 w 4181474"/>
                  <a:gd name="connsiteY12" fmla="*/ 160020 h 5000624"/>
                  <a:gd name="connsiteX13" fmla="*/ 3851910 w 4181474"/>
                  <a:gd name="connsiteY13" fmla="*/ 289560 h 5000624"/>
                  <a:gd name="connsiteX14" fmla="*/ 3989070 w 4181474"/>
                  <a:gd name="connsiteY14" fmla="*/ 281940 h 5000624"/>
                  <a:gd name="connsiteX15" fmla="*/ 3975862 w 4181474"/>
                  <a:gd name="connsiteY15" fmla="*/ 282674 h 5000624"/>
                  <a:gd name="connsiteX16" fmla="*/ 3990974 w 4181474"/>
                  <a:gd name="connsiteY16" fmla="*/ 352424 h 5000624"/>
                  <a:gd name="connsiteX17" fmla="*/ 4086226 w 4181474"/>
                  <a:gd name="connsiteY17" fmla="*/ 381000 h 5000624"/>
                  <a:gd name="connsiteX18" fmla="*/ 4095750 w 4181474"/>
                  <a:gd name="connsiteY18" fmla="*/ 438150 h 5000624"/>
                  <a:gd name="connsiteX19" fmla="*/ 4181474 w 4181474"/>
                  <a:gd name="connsiteY19" fmla="*/ 514350 h 5000624"/>
                  <a:gd name="connsiteX20" fmla="*/ 4171950 w 4181474"/>
                  <a:gd name="connsiteY20" fmla="*/ 647700 h 5000624"/>
                  <a:gd name="connsiteX21" fmla="*/ 3952874 w 4181474"/>
                  <a:gd name="connsiteY21" fmla="*/ 942976 h 5000624"/>
                  <a:gd name="connsiteX22" fmla="*/ 3943350 w 4181474"/>
                  <a:gd name="connsiteY22" fmla="*/ 1028700 h 5000624"/>
                  <a:gd name="connsiteX23" fmla="*/ 4000498 w 4181474"/>
                  <a:gd name="connsiteY23" fmla="*/ 1047750 h 5000624"/>
                  <a:gd name="connsiteX24" fmla="*/ 4000498 w 4181474"/>
                  <a:gd name="connsiteY24" fmla="*/ 1171576 h 5000624"/>
                  <a:gd name="connsiteX25" fmla="*/ 3924298 w 4181474"/>
                  <a:gd name="connsiteY25" fmla="*/ 1162050 h 5000624"/>
                  <a:gd name="connsiteX26" fmla="*/ 3876674 w 4181474"/>
                  <a:gd name="connsiteY26" fmla="*/ 1228724 h 5000624"/>
                  <a:gd name="connsiteX27" fmla="*/ 3895726 w 4181474"/>
                  <a:gd name="connsiteY27" fmla="*/ 1295400 h 5000624"/>
                  <a:gd name="connsiteX28" fmla="*/ 3886202 w 4181474"/>
                  <a:gd name="connsiteY28" fmla="*/ 1352550 h 5000624"/>
                  <a:gd name="connsiteX29" fmla="*/ 3971926 w 4181474"/>
                  <a:gd name="connsiteY29" fmla="*/ 1466850 h 5000624"/>
                  <a:gd name="connsiteX30" fmla="*/ 4067174 w 4181474"/>
                  <a:gd name="connsiteY30" fmla="*/ 1495424 h 5000624"/>
                  <a:gd name="connsiteX31" fmla="*/ 4000498 w 4181474"/>
                  <a:gd name="connsiteY31" fmla="*/ 1638300 h 5000624"/>
                  <a:gd name="connsiteX32" fmla="*/ 4000498 w 4181474"/>
                  <a:gd name="connsiteY32" fmla="*/ 1724024 h 5000624"/>
                  <a:gd name="connsiteX33" fmla="*/ 3857626 w 4181474"/>
                  <a:gd name="connsiteY33" fmla="*/ 1800224 h 5000624"/>
                  <a:gd name="connsiteX34" fmla="*/ 3771898 w 4181474"/>
                  <a:gd name="connsiteY34" fmla="*/ 2000250 h 5000624"/>
                  <a:gd name="connsiteX35" fmla="*/ 3724274 w 4181474"/>
                  <a:gd name="connsiteY35" fmla="*/ 2000250 h 5000624"/>
                  <a:gd name="connsiteX36" fmla="*/ 3667126 w 4181474"/>
                  <a:gd name="connsiteY36" fmla="*/ 2066924 h 5000624"/>
                  <a:gd name="connsiteX37" fmla="*/ 3657602 w 4181474"/>
                  <a:gd name="connsiteY37" fmla="*/ 2162176 h 5000624"/>
                  <a:gd name="connsiteX38" fmla="*/ 3600450 w 4181474"/>
                  <a:gd name="connsiteY38" fmla="*/ 2171700 h 5000624"/>
                  <a:gd name="connsiteX39" fmla="*/ 3505202 w 4181474"/>
                  <a:gd name="connsiteY39" fmla="*/ 2133600 h 5000624"/>
                  <a:gd name="connsiteX40" fmla="*/ 3390898 w 4181474"/>
                  <a:gd name="connsiteY40" fmla="*/ 2143124 h 5000624"/>
                  <a:gd name="connsiteX41" fmla="*/ 3324226 w 4181474"/>
                  <a:gd name="connsiteY41" fmla="*/ 2209800 h 5000624"/>
                  <a:gd name="connsiteX42" fmla="*/ 3333750 w 4181474"/>
                  <a:gd name="connsiteY42" fmla="*/ 2324100 h 5000624"/>
                  <a:gd name="connsiteX43" fmla="*/ 3295650 w 4181474"/>
                  <a:gd name="connsiteY43" fmla="*/ 2352676 h 5000624"/>
                  <a:gd name="connsiteX44" fmla="*/ 3219450 w 4181474"/>
                  <a:gd name="connsiteY44" fmla="*/ 2352676 h 5000624"/>
                  <a:gd name="connsiteX45" fmla="*/ 3181350 w 4181474"/>
                  <a:gd name="connsiteY45" fmla="*/ 2466976 h 5000624"/>
                  <a:gd name="connsiteX46" fmla="*/ 3257550 w 4181474"/>
                  <a:gd name="connsiteY46" fmla="*/ 2524124 h 5000624"/>
                  <a:gd name="connsiteX47" fmla="*/ 3390898 w 4181474"/>
                  <a:gd name="connsiteY47" fmla="*/ 2524124 h 5000624"/>
                  <a:gd name="connsiteX48" fmla="*/ 3400426 w 4181474"/>
                  <a:gd name="connsiteY48" fmla="*/ 2609850 h 5000624"/>
                  <a:gd name="connsiteX49" fmla="*/ 3495674 w 4181474"/>
                  <a:gd name="connsiteY49" fmla="*/ 2609850 h 5000624"/>
                  <a:gd name="connsiteX50" fmla="*/ 3533774 w 4181474"/>
                  <a:gd name="connsiteY50" fmla="*/ 2686050 h 5000624"/>
                  <a:gd name="connsiteX51" fmla="*/ 3590926 w 4181474"/>
                  <a:gd name="connsiteY51" fmla="*/ 2667000 h 5000624"/>
                  <a:gd name="connsiteX52" fmla="*/ 3629026 w 4181474"/>
                  <a:gd name="connsiteY52" fmla="*/ 2705100 h 5000624"/>
                  <a:gd name="connsiteX53" fmla="*/ 3638550 w 4181474"/>
                  <a:gd name="connsiteY53" fmla="*/ 2762250 h 5000624"/>
                  <a:gd name="connsiteX54" fmla="*/ 3676650 w 4181474"/>
                  <a:gd name="connsiteY54" fmla="*/ 2838450 h 5000624"/>
                  <a:gd name="connsiteX55" fmla="*/ 3705226 w 4181474"/>
                  <a:gd name="connsiteY55" fmla="*/ 2971800 h 5000624"/>
                  <a:gd name="connsiteX56" fmla="*/ 3800474 w 4181474"/>
                  <a:gd name="connsiteY56" fmla="*/ 2990850 h 5000624"/>
                  <a:gd name="connsiteX57" fmla="*/ 3848098 w 4181474"/>
                  <a:gd name="connsiteY57" fmla="*/ 3095624 h 5000624"/>
                  <a:gd name="connsiteX58" fmla="*/ 3771898 w 4181474"/>
                  <a:gd name="connsiteY58" fmla="*/ 3162300 h 5000624"/>
                  <a:gd name="connsiteX59" fmla="*/ 3762374 w 4181474"/>
                  <a:gd name="connsiteY59" fmla="*/ 3238500 h 5000624"/>
                  <a:gd name="connsiteX60" fmla="*/ 3819526 w 4181474"/>
                  <a:gd name="connsiteY60" fmla="*/ 3333750 h 5000624"/>
                  <a:gd name="connsiteX61" fmla="*/ 3924298 w 4181474"/>
                  <a:gd name="connsiteY61" fmla="*/ 3333750 h 5000624"/>
                  <a:gd name="connsiteX62" fmla="*/ 3933826 w 4181474"/>
                  <a:gd name="connsiteY62" fmla="*/ 3457576 h 5000624"/>
                  <a:gd name="connsiteX63" fmla="*/ 4057650 w 4181474"/>
                  <a:gd name="connsiteY63" fmla="*/ 3533776 h 5000624"/>
                  <a:gd name="connsiteX64" fmla="*/ 4105274 w 4181474"/>
                  <a:gd name="connsiteY64" fmla="*/ 3629024 h 5000624"/>
                  <a:gd name="connsiteX65" fmla="*/ 4095750 w 4181474"/>
                  <a:gd name="connsiteY65" fmla="*/ 3771900 h 5000624"/>
                  <a:gd name="connsiteX66" fmla="*/ 4057650 w 4181474"/>
                  <a:gd name="connsiteY66" fmla="*/ 3781424 h 5000624"/>
                  <a:gd name="connsiteX67" fmla="*/ 4019550 w 4181474"/>
                  <a:gd name="connsiteY67" fmla="*/ 3867150 h 5000624"/>
                  <a:gd name="connsiteX68" fmla="*/ 4048126 w 4181474"/>
                  <a:gd name="connsiteY68" fmla="*/ 3905250 h 5000624"/>
                  <a:gd name="connsiteX69" fmla="*/ 4143374 w 4181474"/>
                  <a:gd name="connsiteY69" fmla="*/ 4029076 h 5000624"/>
                  <a:gd name="connsiteX70" fmla="*/ 3962402 w 4181474"/>
                  <a:gd name="connsiteY70" fmla="*/ 4048124 h 5000624"/>
                  <a:gd name="connsiteX71" fmla="*/ 4010026 w 4181474"/>
                  <a:gd name="connsiteY71" fmla="*/ 4143376 h 5000624"/>
                  <a:gd name="connsiteX72" fmla="*/ 4000498 w 4181474"/>
                  <a:gd name="connsiteY72" fmla="*/ 4305300 h 5000624"/>
                  <a:gd name="connsiteX73" fmla="*/ 3886202 w 4181474"/>
                  <a:gd name="connsiteY73" fmla="*/ 4362450 h 5000624"/>
                  <a:gd name="connsiteX74" fmla="*/ 3895314 w 4181474"/>
                  <a:gd name="connsiteY74" fmla="*/ 4480936 h 5000624"/>
                  <a:gd name="connsiteX75" fmla="*/ 3771898 w 4181474"/>
                  <a:gd name="connsiteY75" fmla="*/ 4467224 h 5000624"/>
                  <a:gd name="connsiteX76" fmla="*/ 3724274 w 4181474"/>
                  <a:gd name="connsiteY76" fmla="*/ 4524376 h 5000624"/>
                  <a:gd name="connsiteX77" fmla="*/ 3505202 w 4181474"/>
                  <a:gd name="connsiteY77" fmla="*/ 4648200 h 5000624"/>
                  <a:gd name="connsiteX78" fmla="*/ 3409950 w 4181474"/>
                  <a:gd name="connsiteY78" fmla="*/ 4638676 h 5000624"/>
                  <a:gd name="connsiteX79" fmla="*/ 3324226 w 4181474"/>
                  <a:gd name="connsiteY79" fmla="*/ 4552950 h 5000624"/>
                  <a:gd name="connsiteX80" fmla="*/ 3267074 w 4181474"/>
                  <a:gd name="connsiteY80" fmla="*/ 4562476 h 5000624"/>
                  <a:gd name="connsiteX81" fmla="*/ 3124202 w 4181474"/>
                  <a:gd name="connsiteY81" fmla="*/ 4438650 h 5000624"/>
                  <a:gd name="connsiteX82" fmla="*/ 2933698 w 4181474"/>
                  <a:gd name="connsiteY82" fmla="*/ 4505324 h 5000624"/>
                  <a:gd name="connsiteX83" fmla="*/ 2819402 w 4181474"/>
                  <a:gd name="connsiteY83" fmla="*/ 4600576 h 5000624"/>
                  <a:gd name="connsiteX84" fmla="*/ 2733674 w 4181474"/>
                  <a:gd name="connsiteY84" fmla="*/ 4562476 h 5000624"/>
                  <a:gd name="connsiteX85" fmla="*/ 2714626 w 4181474"/>
                  <a:gd name="connsiteY85" fmla="*/ 4467224 h 5000624"/>
                  <a:gd name="connsiteX86" fmla="*/ 2533650 w 4181474"/>
                  <a:gd name="connsiteY86" fmla="*/ 4381500 h 5000624"/>
                  <a:gd name="connsiteX87" fmla="*/ 2466974 w 4181474"/>
                  <a:gd name="connsiteY87" fmla="*/ 4419600 h 5000624"/>
                  <a:gd name="connsiteX88" fmla="*/ 2419350 w 4181474"/>
                  <a:gd name="connsiteY88" fmla="*/ 4391024 h 5000624"/>
                  <a:gd name="connsiteX89" fmla="*/ 2381250 w 4181474"/>
                  <a:gd name="connsiteY89" fmla="*/ 4381500 h 5000624"/>
                  <a:gd name="connsiteX90" fmla="*/ 2400300 w 4181474"/>
                  <a:gd name="connsiteY90" fmla="*/ 4267200 h 5000624"/>
                  <a:gd name="connsiteX91" fmla="*/ 2305050 w 4181474"/>
                  <a:gd name="connsiteY91" fmla="*/ 4248150 h 5000624"/>
                  <a:gd name="connsiteX92" fmla="*/ 2324100 w 4181474"/>
                  <a:gd name="connsiteY92" fmla="*/ 4152900 h 5000624"/>
                  <a:gd name="connsiteX93" fmla="*/ 2133600 w 4181474"/>
                  <a:gd name="connsiteY93" fmla="*/ 4010024 h 5000624"/>
                  <a:gd name="connsiteX94" fmla="*/ 2124074 w 4181474"/>
                  <a:gd name="connsiteY94" fmla="*/ 3943350 h 5000624"/>
                  <a:gd name="connsiteX95" fmla="*/ 2076450 w 4181474"/>
                  <a:gd name="connsiteY95" fmla="*/ 3962400 h 5000624"/>
                  <a:gd name="connsiteX96" fmla="*/ 2066926 w 4181474"/>
                  <a:gd name="connsiteY96" fmla="*/ 4019550 h 5000624"/>
                  <a:gd name="connsiteX97" fmla="*/ 1952626 w 4181474"/>
                  <a:gd name="connsiteY97" fmla="*/ 4095750 h 5000624"/>
                  <a:gd name="connsiteX98" fmla="*/ 1847850 w 4181474"/>
                  <a:gd name="connsiteY98" fmla="*/ 4114800 h 5000624"/>
                  <a:gd name="connsiteX99" fmla="*/ 1638300 w 4181474"/>
                  <a:gd name="connsiteY99" fmla="*/ 4181476 h 5000624"/>
                  <a:gd name="connsiteX100" fmla="*/ 1495426 w 4181474"/>
                  <a:gd name="connsiteY100" fmla="*/ 4171950 h 5000624"/>
                  <a:gd name="connsiteX101" fmla="*/ 1228726 w 4181474"/>
                  <a:gd name="connsiteY101" fmla="*/ 4600576 h 5000624"/>
                  <a:gd name="connsiteX102" fmla="*/ 1190626 w 4181474"/>
                  <a:gd name="connsiteY102" fmla="*/ 5000624 h 5000624"/>
                  <a:gd name="connsiteX103" fmla="*/ 1104900 w 4181474"/>
                  <a:gd name="connsiteY103" fmla="*/ 4962524 h 5000624"/>
                  <a:gd name="connsiteX104" fmla="*/ 1019174 w 4181474"/>
                  <a:gd name="connsiteY104" fmla="*/ 4972050 h 5000624"/>
                  <a:gd name="connsiteX105" fmla="*/ 971550 w 4181474"/>
                  <a:gd name="connsiteY105" fmla="*/ 4905376 h 5000624"/>
                  <a:gd name="connsiteX106" fmla="*/ 866774 w 4181474"/>
                  <a:gd name="connsiteY106" fmla="*/ 4752976 h 5000624"/>
                  <a:gd name="connsiteX107" fmla="*/ 809626 w 4181474"/>
                  <a:gd name="connsiteY107" fmla="*/ 4619624 h 5000624"/>
                  <a:gd name="connsiteX108" fmla="*/ 723900 w 4181474"/>
                  <a:gd name="connsiteY108" fmla="*/ 4562476 h 5000624"/>
                  <a:gd name="connsiteX109" fmla="*/ 628650 w 4181474"/>
                  <a:gd name="connsiteY109" fmla="*/ 4648200 h 5000624"/>
                  <a:gd name="connsiteX110" fmla="*/ 495300 w 4181474"/>
                  <a:gd name="connsiteY110" fmla="*/ 4657724 h 5000624"/>
                  <a:gd name="connsiteX111" fmla="*/ 390526 w 4181474"/>
                  <a:gd name="connsiteY111" fmla="*/ 4705350 h 5000624"/>
                  <a:gd name="connsiteX112" fmla="*/ 304800 w 4181474"/>
                  <a:gd name="connsiteY112" fmla="*/ 4619624 h 5000624"/>
                  <a:gd name="connsiteX113" fmla="*/ 304800 w 4181474"/>
                  <a:gd name="connsiteY113" fmla="*/ 4572000 h 5000624"/>
                  <a:gd name="connsiteX114" fmla="*/ 333374 w 4181474"/>
                  <a:gd name="connsiteY114" fmla="*/ 4514850 h 5000624"/>
                  <a:gd name="connsiteX115" fmla="*/ 342900 w 4181474"/>
                  <a:gd name="connsiteY115" fmla="*/ 4429124 h 5000624"/>
                  <a:gd name="connsiteX116" fmla="*/ 390526 w 4181474"/>
                  <a:gd name="connsiteY116" fmla="*/ 4238624 h 5000624"/>
                  <a:gd name="connsiteX117" fmla="*/ 400050 w 4181474"/>
                  <a:gd name="connsiteY117" fmla="*/ 4162424 h 5000624"/>
                  <a:gd name="connsiteX118" fmla="*/ 504826 w 4181474"/>
                  <a:gd name="connsiteY118" fmla="*/ 4095750 h 5000624"/>
                  <a:gd name="connsiteX119" fmla="*/ 390526 w 4181474"/>
                  <a:gd name="connsiteY119" fmla="*/ 3933824 h 5000624"/>
                  <a:gd name="connsiteX120" fmla="*/ 381000 w 4181474"/>
                  <a:gd name="connsiteY120" fmla="*/ 3848100 h 5000624"/>
                  <a:gd name="connsiteX121" fmla="*/ 333374 w 4181474"/>
                  <a:gd name="connsiteY121" fmla="*/ 3724276 h 5000624"/>
                  <a:gd name="connsiteX122" fmla="*/ 361950 w 4181474"/>
                  <a:gd name="connsiteY122" fmla="*/ 3600450 h 5000624"/>
                  <a:gd name="connsiteX123" fmla="*/ 238126 w 4181474"/>
                  <a:gd name="connsiteY123" fmla="*/ 3438524 h 5000624"/>
                  <a:gd name="connsiteX124" fmla="*/ 200026 w 4181474"/>
                  <a:gd name="connsiteY124" fmla="*/ 3457576 h 5000624"/>
                  <a:gd name="connsiteX125" fmla="*/ 85726 w 4181474"/>
                  <a:gd name="connsiteY125" fmla="*/ 3438524 h 5000624"/>
                  <a:gd name="connsiteX126" fmla="*/ 95250 w 4181474"/>
                  <a:gd name="connsiteY126" fmla="*/ 3276600 h 5000624"/>
                  <a:gd name="connsiteX127" fmla="*/ 85726 w 4181474"/>
                  <a:gd name="connsiteY127" fmla="*/ 3190876 h 5000624"/>
                  <a:gd name="connsiteX128" fmla="*/ 0 w 4181474"/>
                  <a:gd name="connsiteY128" fmla="*/ 3171824 h 5000624"/>
                  <a:gd name="connsiteX129" fmla="*/ 0 w 4181474"/>
                  <a:gd name="connsiteY129" fmla="*/ 3067050 h 5000624"/>
                  <a:gd name="connsiteX130" fmla="*/ 19050 w 4181474"/>
                  <a:gd name="connsiteY130" fmla="*/ 2943224 h 5000624"/>
                  <a:gd name="connsiteX131" fmla="*/ 114300 w 4181474"/>
                  <a:gd name="connsiteY131" fmla="*/ 2809876 h 5000624"/>
                  <a:gd name="connsiteX132" fmla="*/ 133350 w 4181474"/>
                  <a:gd name="connsiteY132" fmla="*/ 2686050 h 5000624"/>
                  <a:gd name="connsiteX133" fmla="*/ 142874 w 4181474"/>
                  <a:gd name="connsiteY133" fmla="*/ 2600324 h 5000624"/>
                  <a:gd name="connsiteX134" fmla="*/ 276226 w 4181474"/>
                  <a:gd name="connsiteY134" fmla="*/ 2533650 h 5000624"/>
                  <a:gd name="connsiteX135" fmla="*/ 495300 w 4181474"/>
                  <a:gd name="connsiteY135" fmla="*/ 2619376 h 5000624"/>
                  <a:gd name="connsiteX136" fmla="*/ 609600 w 4181474"/>
                  <a:gd name="connsiteY136" fmla="*/ 2628900 h 5000624"/>
                  <a:gd name="connsiteX137" fmla="*/ 676274 w 4181474"/>
                  <a:gd name="connsiteY137" fmla="*/ 2705100 h 5000624"/>
                  <a:gd name="connsiteX138" fmla="*/ 723900 w 4181474"/>
                  <a:gd name="connsiteY138" fmla="*/ 2571750 h 5000624"/>
                  <a:gd name="connsiteX139" fmla="*/ 914400 w 4181474"/>
                  <a:gd name="connsiteY139" fmla="*/ 2590800 h 5000624"/>
                  <a:gd name="connsiteX140" fmla="*/ 971550 w 4181474"/>
                  <a:gd name="connsiteY140" fmla="*/ 2533650 h 5000624"/>
                  <a:gd name="connsiteX141" fmla="*/ 1000126 w 4181474"/>
                  <a:gd name="connsiteY141" fmla="*/ 2562224 h 5000624"/>
                  <a:gd name="connsiteX142" fmla="*/ 1104900 w 4181474"/>
                  <a:gd name="connsiteY142" fmla="*/ 2524124 h 5000624"/>
                  <a:gd name="connsiteX143" fmla="*/ 1133474 w 4181474"/>
                  <a:gd name="connsiteY143" fmla="*/ 2571750 h 5000624"/>
                  <a:gd name="connsiteX144" fmla="*/ 1247774 w 4181474"/>
                  <a:gd name="connsiteY144" fmla="*/ 2552700 h 5000624"/>
                  <a:gd name="connsiteX145" fmla="*/ 1276350 w 4181474"/>
                  <a:gd name="connsiteY145" fmla="*/ 2533650 h 5000624"/>
                  <a:gd name="connsiteX146" fmla="*/ 1371600 w 4181474"/>
                  <a:gd name="connsiteY146" fmla="*/ 2524124 h 5000624"/>
                  <a:gd name="connsiteX147" fmla="*/ 1438274 w 4181474"/>
                  <a:gd name="connsiteY147" fmla="*/ 2476500 h 5000624"/>
                  <a:gd name="connsiteX148" fmla="*/ 1485900 w 4181474"/>
                  <a:gd name="connsiteY148" fmla="*/ 2476500 h 5000624"/>
                  <a:gd name="connsiteX149" fmla="*/ 1533526 w 4181474"/>
                  <a:gd name="connsiteY149" fmla="*/ 2524124 h 5000624"/>
                  <a:gd name="connsiteX150" fmla="*/ 1571626 w 4181474"/>
                  <a:gd name="connsiteY150" fmla="*/ 2514600 h 5000624"/>
                  <a:gd name="connsiteX151" fmla="*/ 1571626 w 4181474"/>
                  <a:gd name="connsiteY151" fmla="*/ 2352676 h 5000624"/>
                  <a:gd name="connsiteX152" fmla="*/ 1657350 w 4181474"/>
                  <a:gd name="connsiteY152" fmla="*/ 2333624 h 5000624"/>
                  <a:gd name="connsiteX153" fmla="*/ 1657350 w 4181474"/>
                  <a:gd name="connsiteY153" fmla="*/ 2181224 h 5000624"/>
                  <a:gd name="connsiteX154" fmla="*/ 1590674 w 4181474"/>
                  <a:gd name="connsiteY154" fmla="*/ 2076450 h 5000624"/>
                  <a:gd name="connsiteX155" fmla="*/ 1485900 w 4181474"/>
                  <a:gd name="connsiteY155" fmla="*/ 2019300 h 5000624"/>
                  <a:gd name="connsiteX156" fmla="*/ 1533526 w 4181474"/>
                  <a:gd name="connsiteY156" fmla="*/ 1971676 h 5000624"/>
                  <a:gd name="connsiteX157" fmla="*/ 1495426 w 4181474"/>
                  <a:gd name="connsiteY157" fmla="*/ 1924050 h 5000624"/>
                  <a:gd name="connsiteX158" fmla="*/ 1390650 w 4181474"/>
                  <a:gd name="connsiteY158" fmla="*/ 1895476 h 5000624"/>
                  <a:gd name="connsiteX159" fmla="*/ 1438274 w 4181474"/>
                  <a:gd name="connsiteY159" fmla="*/ 1847850 h 5000624"/>
                  <a:gd name="connsiteX160" fmla="*/ 1438274 w 4181474"/>
                  <a:gd name="connsiteY160" fmla="*/ 1771650 h 5000624"/>
                  <a:gd name="connsiteX161" fmla="*/ 1343026 w 4181474"/>
                  <a:gd name="connsiteY161" fmla="*/ 1781176 h 5000624"/>
                  <a:gd name="connsiteX162" fmla="*/ 1381126 w 4181474"/>
                  <a:gd name="connsiteY162" fmla="*/ 1543050 h 5000624"/>
                  <a:gd name="connsiteX163" fmla="*/ 1466850 w 4181474"/>
                  <a:gd name="connsiteY163" fmla="*/ 1504950 h 5000624"/>
                  <a:gd name="connsiteX164" fmla="*/ 1422096 w 4181474"/>
                  <a:gd name="connsiteY164" fmla="*/ 1434464 h 5000624"/>
                  <a:gd name="connsiteX165" fmla="*/ 1436370 w 4181474"/>
                  <a:gd name="connsiteY165" fmla="*/ 1432560 h 5000624"/>
                  <a:gd name="connsiteX166" fmla="*/ 1504950 w 4181474"/>
                  <a:gd name="connsiteY166" fmla="*/ 1295400 h 5000624"/>
                  <a:gd name="connsiteX167" fmla="*/ 1504950 w 4181474"/>
                  <a:gd name="connsiteY167" fmla="*/ 1203960 h 5000624"/>
                  <a:gd name="connsiteX168" fmla="*/ 1482090 w 4181474"/>
                  <a:gd name="connsiteY168" fmla="*/ 1135380 h 5000624"/>
                  <a:gd name="connsiteX169" fmla="*/ 1558290 w 4181474"/>
                  <a:gd name="connsiteY169" fmla="*/ 1104900 h 5000624"/>
                  <a:gd name="connsiteX170" fmla="*/ 1733550 w 4181474"/>
                  <a:gd name="connsiteY170" fmla="*/ 830580 h 5000624"/>
                  <a:gd name="connsiteX171" fmla="*/ 1687830 w 4181474"/>
                  <a:gd name="connsiteY171" fmla="*/ 762000 h 5000624"/>
                  <a:gd name="connsiteX172" fmla="*/ 1626870 w 4181474"/>
                  <a:gd name="connsiteY172" fmla="*/ 739140 h 5000624"/>
                  <a:gd name="connsiteX173" fmla="*/ 1558290 w 4181474"/>
                  <a:gd name="connsiteY173" fmla="*/ 632460 h 5000624"/>
                  <a:gd name="connsiteX174" fmla="*/ 1562906 w 4181474"/>
                  <a:gd name="connsiteY174" fmla="*/ 618968 h 5000624"/>
                  <a:gd name="connsiteX175" fmla="*/ 1550670 w 4181474"/>
                  <a:gd name="connsiteY175" fmla="*/ 617220 h 5000624"/>
                  <a:gd name="connsiteX176" fmla="*/ 1657350 w 4181474"/>
                  <a:gd name="connsiteY176" fmla="*/ 632460 h 5000624"/>
                  <a:gd name="connsiteX177" fmla="*/ 1718310 w 4181474"/>
                  <a:gd name="connsiteY177" fmla="*/ 548640 h 5000624"/>
                  <a:gd name="connsiteX178" fmla="*/ 1695450 w 4181474"/>
                  <a:gd name="connsiteY178" fmla="*/ 449580 h 5000624"/>
                  <a:gd name="connsiteX179" fmla="*/ 1756410 w 4181474"/>
                  <a:gd name="connsiteY179" fmla="*/ 441960 h 5000624"/>
                  <a:gd name="connsiteX180" fmla="*/ 1824990 w 4181474"/>
                  <a:gd name="connsiteY180" fmla="*/ 480060 h 5000624"/>
                  <a:gd name="connsiteX181" fmla="*/ 1893570 w 4181474"/>
                  <a:gd name="connsiteY181" fmla="*/ 411480 h 5000624"/>
                  <a:gd name="connsiteX182" fmla="*/ 2007870 w 4181474"/>
                  <a:gd name="connsiteY182" fmla="*/ 434340 h 5000624"/>
                  <a:gd name="connsiteX183" fmla="*/ 2099310 w 4181474"/>
                  <a:gd name="connsiteY183" fmla="*/ 563880 h 5000624"/>
                  <a:gd name="connsiteX184" fmla="*/ 2068830 w 4181474"/>
                  <a:gd name="connsiteY184" fmla="*/ 685800 h 5000624"/>
                  <a:gd name="connsiteX185" fmla="*/ 2145030 w 4181474"/>
                  <a:gd name="connsiteY185" fmla="*/ 685800 h 5000624"/>
                  <a:gd name="connsiteX186" fmla="*/ 2259330 w 4181474"/>
                  <a:gd name="connsiteY186" fmla="*/ 586740 h 5000624"/>
                  <a:gd name="connsiteX187" fmla="*/ 2343150 w 4181474"/>
                  <a:gd name="connsiteY187" fmla="*/ 525780 h 5000624"/>
                  <a:gd name="connsiteX188" fmla="*/ 2366010 w 4181474"/>
                  <a:gd name="connsiteY188" fmla="*/ 365760 h 5000624"/>
                  <a:gd name="connsiteX189" fmla="*/ 2465070 w 4181474"/>
                  <a:gd name="connsiteY189" fmla="*/ 320040 h 5000624"/>
                  <a:gd name="connsiteX190" fmla="*/ 2503170 w 4181474"/>
                  <a:gd name="connsiteY190" fmla="*/ 213360 h 5000624"/>
                  <a:gd name="connsiteX191" fmla="*/ 2647950 w 4181474"/>
                  <a:gd name="connsiteY191" fmla="*/ 53340 h 5000624"/>
                  <a:gd name="connsiteX192" fmla="*/ 2754630 w 4181474"/>
                  <a:gd name="connsiteY192" fmla="*/ 53340 h 5000624"/>
                  <a:gd name="connsiteX193" fmla="*/ 2830830 w 4181474"/>
                  <a:gd name="connsiteY193" fmla="*/ 121920 h 5000624"/>
                  <a:gd name="connsiteX194" fmla="*/ 2922270 w 4181474"/>
                  <a:gd name="connsiteY194" fmla="*/ 30480 h 5000624"/>
                  <a:gd name="connsiteX195" fmla="*/ 2967990 w 4181474"/>
                  <a:gd name="connsiteY195" fmla="*/ 45720 h 500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181474" h="5000624">
                    <a:moveTo>
                      <a:pt x="3021330" y="0"/>
                    </a:moveTo>
                    <a:lnTo>
                      <a:pt x="3059430" y="30480"/>
                    </a:lnTo>
                    <a:lnTo>
                      <a:pt x="3128010" y="7620"/>
                    </a:lnTo>
                    <a:lnTo>
                      <a:pt x="3173730" y="15240"/>
                    </a:lnTo>
                    <a:lnTo>
                      <a:pt x="3128010" y="137160"/>
                    </a:lnTo>
                    <a:lnTo>
                      <a:pt x="3257550" y="114300"/>
                    </a:lnTo>
                    <a:lnTo>
                      <a:pt x="3310890" y="106680"/>
                    </a:lnTo>
                    <a:lnTo>
                      <a:pt x="3303270" y="60960"/>
                    </a:lnTo>
                    <a:lnTo>
                      <a:pt x="3394710" y="15240"/>
                    </a:lnTo>
                    <a:lnTo>
                      <a:pt x="3409950" y="121920"/>
                    </a:lnTo>
                    <a:lnTo>
                      <a:pt x="3569970" y="198120"/>
                    </a:lnTo>
                    <a:lnTo>
                      <a:pt x="3638550" y="152400"/>
                    </a:lnTo>
                    <a:lnTo>
                      <a:pt x="3714750" y="160020"/>
                    </a:lnTo>
                    <a:lnTo>
                      <a:pt x="3851910" y="289560"/>
                    </a:lnTo>
                    <a:lnTo>
                      <a:pt x="3989070" y="281940"/>
                    </a:lnTo>
                    <a:lnTo>
                      <a:pt x="3975862" y="282674"/>
                    </a:lnTo>
                    <a:lnTo>
                      <a:pt x="3990974" y="352424"/>
                    </a:lnTo>
                    <a:lnTo>
                      <a:pt x="4086226" y="381000"/>
                    </a:lnTo>
                    <a:lnTo>
                      <a:pt x="4095750" y="438150"/>
                    </a:lnTo>
                    <a:lnTo>
                      <a:pt x="4181474" y="514350"/>
                    </a:lnTo>
                    <a:lnTo>
                      <a:pt x="4171950" y="647700"/>
                    </a:lnTo>
                    <a:lnTo>
                      <a:pt x="3952874" y="942976"/>
                    </a:lnTo>
                    <a:lnTo>
                      <a:pt x="3943350" y="1028700"/>
                    </a:lnTo>
                    <a:lnTo>
                      <a:pt x="4000498" y="1047750"/>
                    </a:lnTo>
                    <a:lnTo>
                      <a:pt x="4000498" y="1171576"/>
                    </a:lnTo>
                    <a:lnTo>
                      <a:pt x="3924298" y="1162050"/>
                    </a:lnTo>
                    <a:lnTo>
                      <a:pt x="3876674" y="1228724"/>
                    </a:lnTo>
                    <a:lnTo>
                      <a:pt x="3895726" y="1295400"/>
                    </a:lnTo>
                    <a:lnTo>
                      <a:pt x="3886202" y="1352550"/>
                    </a:lnTo>
                    <a:lnTo>
                      <a:pt x="3971926" y="1466850"/>
                    </a:lnTo>
                    <a:lnTo>
                      <a:pt x="4067174" y="1495424"/>
                    </a:lnTo>
                    <a:lnTo>
                      <a:pt x="4000498" y="1638300"/>
                    </a:lnTo>
                    <a:lnTo>
                      <a:pt x="4000498" y="1724024"/>
                    </a:lnTo>
                    <a:lnTo>
                      <a:pt x="3857626" y="1800224"/>
                    </a:lnTo>
                    <a:lnTo>
                      <a:pt x="3771898" y="2000250"/>
                    </a:lnTo>
                    <a:lnTo>
                      <a:pt x="3724274" y="2000250"/>
                    </a:lnTo>
                    <a:lnTo>
                      <a:pt x="3667126" y="2066924"/>
                    </a:lnTo>
                    <a:lnTo>
                      <a:pt x="3657602" y="2162176"/>
                    </a:lnTo>
                    <a:lnTo>
                      <a:pt x="3600450" y="2171700"/>
                    </a:lnTo>
                    <a:lnTo>
                      <a:pt x="3505202" y="2133600"/>
                    </a:lnTo>
                    <a:lnTo>
                      <a:pt x="3390898" y="2143124"/>
                    </a:lnTo>
                    <a:lnTo>
                      <a:pt x="3324226" y="2209800"/>
                    </a:lnTo>
                    <a:lnTo>
                      <a:pt x="3333750" y="2324100"/>
                    </a:lnTo>
                    <a:lnTo>
                      <a:pt x="3295650" y="2352676"/>
                    </a:lnTo>
                    <a:lnTo>
                      <a:pt x="3219450" y="2352676"/>
                    </a:lnTo>
                    <a:lnTo>
                      <a:pt x="3181350" y="2466976"/>
                    </a:lnTo>
                    <a:lnTo>
                      <a:pt x="3257550" y="2524124"/>
                    </a:lnTo>
                    <a:lnTo>
                      <a:pt x="3390898" y="2524124"/>
                    </a:lnTo>
                    <a:lnTo>
                      <a:pt x="3400426" y="2609850"/>
                    </a:lnTo>
                    <a:lnTo>
                      <a:pt x="3495674" y="2609850"/>
                    </a:lnTo>
                    <a:lnTo>
                      <a:pt x="3533774" y="2686050"/>
                    </a:lnTo>
                    <a:lnTo>
                      <a:pt x="3590926" y="2667000"/>
                    </a:lnTo>
                    <a:lnTo>
                      <a:pt x="3629026" y="2705100"/>
                    </a:lnTo>
                    <a:lnTo>
                      <a:pt x="3638550" y="2762250"/>
                    </a:lnTo>
                    <a:lnTo>
                      <a:pt x="3676650" y="2838450"/>
                    </a:lnTo>
                    <a:lnTo>
                      <a:pt x="3705226" y="2971800"/>
                    </a:lnTo>
                    <a:lnTo>
                      <a:pt x="3800474" y="2990850"/>
                    </a:lnTo>
                    <a:lnTo>
                      <a:pt x="3848098" y="3095624"/>
                    </a:lnTo>
                    <a:lnTo>
                      <a:pt x="3771898" y="3162300"/>
                    </a:lnTo>
                    <a:lnTo>
                      <a:pt x="3762374" y="3238500"/>
                    </a:lnTo>
                    <a:lnTo>
                      <a:pt x="3819526" y="3333750"/>
                    </a:lnTo>
                    <a:lnTo>
                      <a:pt x="3924298" y="3333750"/>
                    </a:lnTo>
                    <a:lnTo>
                      <a:pt x="3933826" y="3457576"/>
                    </a:lnTo>
                    <a:lnTo>
                      <a:pt x="4057650" y="3533776"/>
                    </a:lnTo>
                    <a:lnTo>
                      <a:pt x="4105274" y="3629024"/>
                    </a:lnTo>
                    <a:lnTo>
                      <a:pt x="4095750" y="3771900"/>
                    </a:lnTo>
                    <a:lnTo>
                      <a:pt x="4057650" y="3781424"/>
                    </a:lnTo>
                    <a:lnTo>
                      <a:pt x="4019550" y="3867150"/>
                    </a:lnTo>
                    <a:lnTo>
                      <a:pt x="4048126" y="3905250"/>
                    </a:lnTo>
                    <a:lnTo>
                      <a:pt x="4143374" y="4029076"/>
                    </a:lnTo>
                    <a:lnTo>
                      <a:pt x="3962402" y="4048124"/>
                    </a:lnTo>
                    <a:lnTo>
                      <a:pt x="4010026" y="4143376"/>
                    </a:lnTo>
                    <a:lnTo>
                      <a:pt x="4000498" y="4305300"/>
                    </a:lnTo>
                    <a:lnTo>
                      <a:pt x="3886202" y="4362450"/>
                    </a:lnTo>
                    <a:lnTo>
                      <a:pt x="3895314" y="4480936"/>
                    </a:lnTo>
                    <a:lnTo>
                      <a:pt x="3771898" y="4467224"/>
                    </a:lnTo>
                    <a:lnTo>
                      <a:pt x="3724274" y="4524376"/>
                    </a:lnTo>
                    <a:lnTo>
                      <a:pt x="3505202" y="4648200"/>
                    </a:lnTo>
                    <a:lnTo>
                      <a:pt x="3409950" y="4638676"/>
                    </a:lnTo>
                    <a:lnTo>
                      <a:pt x="3324226" y="4552950"/>
                    </a:lnTo>
                    <a:lnTo>
                      <a:pt x="3267074" y="4562476"/>
                    </a:lnTo>
                    <a:lnTo>
                      <a:pt x="3124202" y="4438650"/>
                    </a:lnTo>
                    <a:lnTo>
                      <a:pt x="2933698" y="4505324"/>
                    </a:lnTo>
                    <a:lnTo>
                      <a:pt x="2819402" y="4600576"/>
                    </a:lnTo>
                    <a:lnTo>
                      <a:pt x="2733674" y="4562476"/>
                    </a:lnTo>
                    <a:lnTo>
                      <a:pt x="2714626" y="4467224"/>
                    </a:lnTo>
                    <a:lnTo>
                      <a:pt x="2533650" y="4381500"/>
                    </a:lnTo>
                    <a:lnTo>
                      <a:pt x="2466974" y="4419600"/>
                    </a:lnTo>
                    <a:lnTo>
                      <a:pt x="2419350" y="4391024"/>
                    </a:lnTo>
                    <a:lnTo>
                      <a:pt x="2381250" y="4381500"/>
                    </a:lnTo>
                    <a:lnTo>
                      <a:pt x="2400300" y="4267200"/>
                    </a:lnTo>
                    <a:lnTo>
                      <a:pt x="2305050" y="4248150"/>
                    </a:lnTo>
                    <a:lnTo>
                      <a:pt x="2324100" y="4152900"/>
                    </a:lnTo>
                    <a:lnTo>
                      <a:pt x="2133600" y="4010024"/>
                    </a:lnTo>
                    <a:lnTo>
                      <a:pt x="2124074" y="3943350"/>
                    </a:lnTo>
                    <a:lnTo>
                      <a:pt x="2076450" y="3962400"/>
                    </a:lnTo>
                    <a:lnTo>
                      <a:pt x="2066926" y="4019550"/>
                    </a:lnTo>
                    <a:lnTo>
                      <a:pt x="1952626" y="4095750"/>
                    </a:lnTo>
                    <a:lnTo>
                      <a:pt x="1847850" y="4114800"/>
                    </a:lnTo>
                    <a:lnTo>
                      <a:pt x="1638300" y="4181476"/>
                    </a:lnTo>
                    <a:lnTo>
                      <a:pt x="1495426" y="4171950"/>
                    </a:lnTo>
                    <a:lnTo>
                      <a:pt x="1228726" y="4600576"/>
                    </a:lnTo>
                    <a:lnTo>
                      <a:pt x="1190626" y="5000624"/>
                    </a:lnTo>
                    <a:lnTo>
                      <a:pt x="1104900" y="4962524"/>
                    </a:lnTo>
                    <a:lnTo>
                      <a:pt x="1019174" y="4972050"/>
                    </a:lnTo>
                    <a:lnTo>
                      <a:pt x="971550" y="4905376"/>
                    </a:lnTo>
                    <a:lnTo>
                      <a:pt x="866774" y="4752976"/>
                    </a:lnTo>
                    <a:lnTo>
                      <a:pt x="809626" y="4619624"/>
                    </a:lnTo>
                    <a:lnTo>
                      <a:pt x="723900" y="4562476"/>
                    </a:lnTo>
                    <a:lnTo>
                      <a:pt x="628650" y="4648200"/>
                    </a:lnTo>
                    <a:lnTo>
                      <a:pt x="495300" y="4657724"/>
                    </a:lnTo>
                    <a:lnTo>
                      <a:pt x="390526" y="4705350"/>
                    </a:lnTo>
                    <a:lnTo>
                      <a:pt x="304800" y="4619624"/>
                    </a:lnTo>
                    <a:lnTo>
                      <a:pt x="304800" y="4572000"/>
                    </a:lnTo>
                    <a:lnTo>
                      <a:pt x="333374" y="4514850"/>
                    </a:lnTo>
                    <a:lnTo>
                      <a:pt x="342900" y="4429124"/>
                    </a:lnTo>
                    <a:lnTo>
                      <a:pt x="390526" y="4238624"/>
                    </a:lnTo>
                    <a:lnTo>
                      <a:pt x="400050" y="4162424"/>
                    </a:lnTo>
                    <a:lnTo>
                      <a:pt x="504826" y="4095750"/>
                    </a:lnTo>
                    <a:lnTo>
                      <a:pt x="390526" y="3933824"/>
                    </a:lnTo>
                    <a:lnTo>
                      <a:pt x="381000" y="3848100"/>
                    </a:lnTo>
                    <a:lnTo>
                      <a:pt x="333374" y="3724276"/>
                    </a:lnTo>
                    <a:lnTo>
                      <a:pt x="361950" y="3600450"/>
                    </a:lnTo>
                    <a:lnTo>
                      <a:pt x="238126" y="3438524"/>
                    </a:lnTo>
                    <a:lnTo>
                      <a:pt x="200026" y="3457576"/>
                    </a:lnTo>
                    <a:lnTo>
                      <a:pt x="85726" y="3438524"/>
                    </a:lnTo>
                    <a:lnTo>
                      <a:pt x="95250" y="3276600"/>
                    </a:lnTo>
                    <a:lnTo>
                      <a:pt x="85726" y="3190876"/>
                    </a:lnTo>
                    <a:lnTo>
                      <a:pt x="0" y="3171824"/>
                    </a:lnTo>
                    <a:lnTo>
                      <a:pt x="0" y="3067050"/>
                    </a:lnTo>
                    <a:lnTo>
                      <a:pt x="19050" y="2943224"/>
                    </a:lnTo>
                    <a:lnTo>
                      <a:pt x="114300" y="2809876"/>
                    </a:lnTo>
                    <a:lnTo>
                      <a:pt x="133350" y="2686050"/>
                    </a:lnTo>
                    <a:lnTo>
                      <a:pt x="142874" y="2600324"/>
                    </a:lnTo>
                    <a:lnTo>
                      <a:pt x="276226" y="2533650"/>
                    </a:lnTo>
                    <a:lnTo>
                      <a:pt x="495300" y="2619376"/>
                    </a:lnTo>
                    <a:lnTo>
                      <a:pt x="609600" y="2628900"/>
                    </a:lnTo>
                    <a:lnTo>
                      <a:pt x="676274" y="2705100"/>
                    </a:lnTo>
                    <a:lnTo>
                      <a:pt x="723900" y="2571750"/>
                    </a:lnTo>
                    <a:lnTo>
                      <a:pt x="914400" y="2590800"/>
                    </a:lnTo>
                    <a:lnTo>
                      <a:pt x="971550" y="2533650"/>
                    </a:lnTo>
                    <a:lnTo>
                      <a:pt x="1000126" y="2562224"/>
                    </a:lnTo>
                    <a:lnTo>
                      <a:pt x="1104900" y="2524124"/>
                    </a:lnTo>
                    <a:lnTo>
                      <a:pt x="1133474" y="2571750"/>
                    </a:lnTo>
                    <a:lnTo>
                      <a:pt x="1247774" y="2552700"/>
                    </a:lnTo>
                    <a:lnTo>
                      <a:pt x="1276350" y="2533650"/>
                    </a:lnTo>
                    <a:lnTo>
                      <a:pt x="1371600" y="2524124"/>
                    </a:lnTo>
                    <a:lnTo>
                      <a:pt x="1438274" y="2476500"/>
                    </a:lnTo>
                    <a:lnTo>
                      <a:pt x="1485900" y="2476500"/>
                    </a:lnTo>
                    <a:lnTo>
                      <a:pt x="1533526" y="2524124"/>
                    </a:lnTo>
                    <a:lnTo>
                      <a:pt x="1571626" y="2514600"/>
                    </a:lnTo>
                    <a:lnTo>
                      <a:pt x="1571626" y="2352676"/>
                    </a:lnTo>
                    <a:lnTo>
                      <a:pt x="1657350" y="2333624"/>
                    </a:lnTo>
                    <a:lnTo>
                      <a:pt x="1657350" y="2181224"/>
                    </a:lnTo>
                    <a:lnTo>
                      <a:pt x="1590674" y="2076450"/>
                    </a:lnTo>
                    <a:lnTo>
                      <a:pt x="1485900" y="2019300"/>
                    </a:lnTo>
                    <a:lnTo>
                      <a:pt x="1533526" y="1971676"/>
                    </a:lnTo>
                    <a:lnTo>
                      <a:pt x="1495426" y="1924050"/>
                    </a:lnTo>
                    <a:lnTo>
                      <a:pt x="1390650" y="1895476"/>
                    </a:lnTo>
                    <a:lnTo>
                      <a:pt x="1438274" y="1847850"/>
                    </a:lnTo>
                    <a:lnTo>
                      <a:pt x="1438274" y="1771650"/>
                    </a:lnTo>
                    <a:lnTo>
                      <a:pt x="1343026" y="1781176"/>
                    </a:lnTo>
                    <a:lnTo>
                      <a:pt x="1381126" y="1543050"/>
                    </a:lnTo>
                    <a:lnTo>
                      <a:pt x="1466850" y="1504950"/>
                    </a:lnTo>
                    <a:lnTo>
                      <a:pt x="1422096" y="1434464"/>
                    </a:lnTo>
                    <a:lnTo>
                      <a:pt x="1436370" y="1432560"/>
                    </a:lnTo>
                    <a:lnTo>
                      <a:pt x="1504950" y="1295400"/>
                    </a:lnTo>
                    <a:lnTo>
                      <a:pt x="1504950" y="1203960"/>
                    </a:lnTo>
                    <a:lnTo>
                      <a:pt x="1482090" y="1135380"/>
                    </a:lnTo>
                    <a:lnTo>
                      <a:pt x="1558290" y="1104900"/>
                    </a:lnTo>
                    <a:lnTo>
                      <a:pt x="1733550" y="830580"/>
                    </a:lnTo>
                    <a:lnTo>
                      <a:pt x="1687830" y="762000"/>
                    </a:lnTo>
                    <a:lnTo>
                      <a:pt x="1626870" y="739140"/>
                    </a:lnTo>
                    <a:lnTo>
                      <a:pt x="1558290" y="632460"/>
                    </a:lnTo>
                    <a:lnTo>
                      <a:pt x="1562906" y="618968"/>
                    </a:lnTo>
                    <a:lnTo>
                      <a:pt x="1550670" y="617220"/>
                    </a:lnTo>
                    <a:lnTo>
                      <a:pt x="1657350" y="632460"/>
                    </a:lnTo>
                    <a:lnTo>
                      <a:pt x="1718310" y="548640"/>
                    </a:lnTo>
                    <a:lnTo>
                      <a:pt x="1695450" y="449580"/>
                    </a:lnTo>
                    <a:lnTo>
                      <a:pt x="1756410" y="441960"/>
                    </a:lnTo>
                    <a:lnTo>
                      <a:pt x="1824990" y="480060"/>
                    </a:lnTo>
                    <a:lnTo>
                      <a:pt x="1893570" y="411480"/>
                    </a:lnTo>
                    <a:lnTo>
                      <a:pt x="2007870" y="434340"/>
                    </a:lnTo>
                    <a:lnTo>
                      <a:pt x="2099310" y="563880"/>
                    </a:lnTo>
                    <a:lnTo>
                      <a:pt x="2068830" y="685800"/>
                    </a:lnTo>
                    <a:lnTo>
                      <a:pt x="2145030" y="685800"/>
                    </a:lnTo>
                    <a:lnTo>
                      <a:pt x="2259330" y="586740"/>
                    </a:lnTo>
                    <a:lnTo>
                      <a:pt x="2343150" y="525780"/>
                    </a:lnTo>
                    <a:lnTo>
                      <a:pt x="2366010" y="365760"/>
                    </a:lnTo>
                    <a:lnTo>
                      <a:pt x="2465070" y="320040"/>
                    </a:lnTo>
                    <a:lnTo>
                      <a:pt x="2503170" y="213360"/>
                    </a:lnTo>
                    <a:lnTo>
                      <a:pt x="2647950" y="53340"/>
                    </a:lnTo>
                    <a:lnTo>
                      <a:pt x="2754630" y="53340"/>
                    </a:lnTo>
                    <a:lnTo>
                      <a:pt x="2830830" y="121920"/>
                    </a:lnTo>
                    <a:lnTo>
                      <a:pt x="2922270" y="30480"/>
                    </a:lnTo>
                    <a:lnTo>
                      <a:pt x="2967990" y="4572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22B9F66E-B2BB-44D4-86AC-7059BEAD18CD}"/>
                  </a:ext>
                </a:extLst>
              </p:cNvPr>
              <p:cNvSpPr/>
              <p:nvPr/>
            </p:nvSpPr>
            <p:spPr>
              <a:xfrm>
                <a:off x="664743" y="4330840"/>
                <a:ext cx="1175758" cy="1332857"/>
              </a:xfrm>
              <a:custGeom>
                <a:avLst/>
                <a:gdLst>
                  <a:gd name="connsiteX0" fmla="*/ 435855 w 1175758"/>
                  <a:gd name="connsiteY0" fmla="*/ 0 h 1332857"/>
                  <a:gd name="connsiteX1" fmla="*/ 437430 w 1175758"/>
                  <a:gd name="connsiteY1" fmla="*/ 100 h 1332857"/>
                  <a:gd name="connsiteX2" fmla="*/ 468025 w 1175758"/>
                  <a:gd name="connsiteY2" fmla="*/ 41821 h 1332857"/>
                  <a:gd name="connsiteX3" fmla="*/ 490544 w 1175758"/>
                  <a:gd name="connsiteY3" fmla="*/ 61123 h 1332857"/>
                  <a:gd name="connsiteX4" fmla="*/ 529147 w 1175758"/>
                  <a:gd name="connsiteY4" fmla="*/ 99726 h 1332857"/>
                  <a:gd name="connsiteX5" fmla="*/ 545232 w 1175758"/>
                  <a:gd name="connsiteY5" fmla="*/ 151198 h 1332857"/>
                  <a:gd name="connsiteX6" fmla="*/ 551666 w 1175758"/>
                  <a:gd name="connsiteY6" fmla="*/ 180150 h 1332857"/>
                  <a:gd name="connsiteX7" fmla="*/ 561317 w 1175758"/>
                  <a:gd name="connsiteY7" fmla="*/ 209103 h 1332857"/>
                  <a:gd name="connsiteX8" fmla="*/ 632090 w 1175758"/>
                  <a:gd name="connsiteY8" fmla="*/ 196235 h 1332857"/>
                  <a:gd name="connsiteX9" fmla="*/ 648175 w 1175758"/>
                  <a:gd name="connsiteY9" fmla="*/ 225188 h 1332857"/>
                  <a:gd name="connsiteX10" fmla="*/ 696430 w 1175758"/>
                  <a:gd name="connsiteY10" fmla="*/ 257358 h 1332857"/>
                  <a:gd name="connsiteX11" fmla="*/ 728599 w 1175758"/>
                  <a:gd name="connsiteY11" fmla="*/ 221971 h 1332857"/>
                  <a:gd name="connsiteX12" fmla="*/ 751118 w 1175758"/>
                  <a:gd name="connsiteY12" fmla="*/ 234839 h 1332857"/>
                  <a:gd name="connsiteX13" fmla="*/ 786505 w 1175758"/>
                  <a:gd name="connsiteY13" fmla="*/ 244490 h 1332857"/>
                  <a:gd name="connsiteX14" fmla="*/ 799373 w 1175758"/>
                  <a:gd name="connsiteY14" fmla="*/ 225188 h 1332857"/>
                  <a:gd name="connsiteX15" fmla="*/ 828326 w 1175758"/>
                  <a:gd name="connsiteY15" fmla="*/ 225188 h 1332857"/>
                  <a:gd name="connsiteX16" fmla="*/ 883014 w 1175758"/>
                  <a:gd name="connsiteY16" fmla="*/ 273442 h 1332857"/>
                  <a:gd name="connsiteX17" fmla="*/ 905533 w 1175758"/>
                  <a:gd name="connsiteY17" fmla="*/ 305612 h 1332857"/>
                  <a:gd name="connsiteX18" fmla="*/ 937702 w 1175758"/>
                  <a:gd name="connsiteY18" fmla="*/ 315263 h 1332857"/>
                  <a:gd name="connsiteX19" fmla="*/ 960221 w 1175758"/>
                  <a:gd name="connsiteY19" fmla="*/ 363517 h 1332857"/>
                  <a:gd name="connsiteX20" fmla="*/ 1018127 w 1175758"/>
                  <a:gd name="connsiteY20" fmla="*/ 350650 h 1332857"/>
                  <a:gd name="connsiteX21" fmla="*/ 1034212 w 1175758"/>
                  <a:gd name="connsiteY21" fmla="*/ 340999 h 1332857"/>
                  <a:gd name="connsiteX22" fmla="*/ 1082466 w 1175758"/>
                  <a:gd name="connsiteY22" fmla="*/ 334565 h 1332857"/>
                  <a:gd name="connsiteX23" fmla="*/ 1076440 w 1175758"/>
                  <a:gd name="connsiteY23" fmla="*/ 335369 h 1332857"/>
                  <a:gd name="connsiteX24" fmla="*/ 1095334 w 1175758"/>
                  <a:gd name="connsiteY24" fmla="*/ 365126 h 1332857"/>
                  <a:gd name="connsiteX25" fmla="*/ 1059143 w 1175758"/>
                  <a:gd name="connsiteY25" fmla="*/ 381211 h 1332857"/>
                  <a:gd name="connsiteX26" fmla="*/ 1043059 w 1175758"/>
                  <a:gd name="connsiteY26" fmla="*/ 481741 h 1332857"/>
                  <a:gd name="connsiteX27" fmla="*/ 1083270 w 1175758"/>
                  <a:gd name="connsiteY27" fmla="*/ 477720 h 1332857"/>
                  <a:gd name="connsiteX28" fmla="*/ 1083270 w 1175758"/>
                  <a:gd name="connsiteY28" fmla="*/ 509889 h 1332857"/>
                  <a:gd name="connsiteX29" fmla="*/ 1063164 w 1175758"/>
                  <a:gd name="connsiteY29" fmla="*/ 529996 h 1332857"/>
                  <a:gd name="connsiteX30" fmla="*/ 1107398 w 1175758"/>
                  <a:gd name="connsiteY30" fmla="*/ 542059 h 1332857"/>
                  <a:gd name="connsiteX31" fmla="*/ 1123483 w 1175758"/>
                  <a:gd name="connsiteY31" fmla="*/ 562165 h 1332857"/>
                  <a:gd name="connsiteX32" fmla="*/ 1103376 w 1175758"/>
                  <a:gd name="connsiteY32" fmla="*/ 582271 h 1332857"/>
                  <a:gd name="connsiteX33" fmla="*/ 1147609 w 1175758"/>
                  <a:gd name="connsiteY33" fmla="*/ 606398 h 1332857"/>
                  <a:gd name="connsiteX34" fmla="*/ 1175758 w 1175758"/>
                  <a:gd name="connsiteY34" fmla="*/ 650631 h 1332857"/>
                  <a:gd name="connsiteX35" fmla="*/ 1175758 w 1175758"/>
                  <a:gd name="connsiteY35" fmla="*/ 714970 h 1332857"/>
                  <a:gd name="connsiteX36" fmla="*/ 1139568 w 1175758"/>
                  <a:gd name="connsiteY36" fmla="*/ 723014 h 1332857"/>
                  <a:gd name="connsiteX37" fmla="*/ 1139568 w 1175758"/>
                  <a:gd name="connsiteY37" fmla="*/ 791374 h 1332857"/>
                  <a:gd name="connsiteX38" fmla="*/ 1123483 w 1175758"/>
                  <a:gd name="connsiteY38" fmla="*/ 795395 h 1332857"/>
                  <a:gd name="connsiteX39" fmla="*/ 1103376 w 1175758"/>
                  <a:gd name="connsiteY39" fmla="*/ 775289 h 1332857"/>
                  <a:gd name="connsiteX40" fmla="*/ 1083270 w 1175758"/>
                  <a:gd name="connsiteY40" fmla="*/ 775289 h 1332857"/>
                  <a:gd name="connsiteX41" fmla="*/ 1055122 w 1175758"/>
                  <a:gd name="connsiteY41" fmla="*/ 795395 h 1332857"/>
                  <a:gd name="connsiteX42" fmla="*/ 1014910 w 1175758"/>
                  <a:gd name="connsiteY42" fmla="*/ 799416 h 1332857"/>
                  <a:gd name="connsiteX43" fmla="*/ 1002846 w 1175758"/>
                  <a:gd name="connsiteY43" fmla="*/ 807459 h 1332857"/>
                  <a:gd name="connsiteX44" fmla="*/ 954591 w 1175758"/>
                  <a:gd name="connsiteY44" fmla="*/ 815501 h 1332857"/>
                  <a:gd name="connsiteX45" fmla="*/ 942528 w 1175758"/>
                  <a:gd name="connsiteY45" fmla="*/ 795395 h 1332857"/>
                  <a:gd name="connsiteX46" fmla="*/ 898295 w 1175758"/>
                  <a:gd name="connsiteY46" fmla="*/ 811479 h 1332857"/>
                  <a:gd name="connsiteX47" fmla="*/ 886231 w 1175758"/>
                  <a:gd name="connsiteY47" fmla="*/ 799416 h 1332857"/>
                  <a:gd name="connsiteX48" fmla="*/ 862104 w 1175758"/>
                  <a:gd name="connsiteY48" fmla="*/ 823544 h 1332857"/>
                  <a:gd name="connsiteX49" fmla="*/ 781679 w 1175758"/>
                  <a:gd name="connsiteY49" fmla="*/ 815501 h 1332857"/>
                  <a:gd name="connsiteX50" fmla="*/ 761573 w 1175758"/>
                  <a:gd name="connsiteY50" fmla="*/ 871798 h 1332857"/>
                  <a:gd name="connsiteX51" fmla="*/ 733425 w 1175758"/>
                  <a:gd name="connsiteY51" fmla="*/ 839628 h 1332857"/>
                  <a:gd name="connsiteX52" fmla="*/ 685170 w 1175758"/>
                  <a:gd name="connsiteY52" fmla="*/ 835608 h 1332857"/>
                  <a:gd name="connsiteX53" fmla="*/ 592683 w 1175758"/>
                  <a:gd name="connsiteY53" fmla="*/ 799416 h 1332857"/>
                  <a:gd name="connsiteX54" fmla="*/ 536385 w 1175758"/>
                  <a:gd name="connsiteY54" fmla="*/ 827564 h 1332857"/>
                  <a:gd name="connsiteX55" fmla="*/ 532364 w 1175758"/>
                  <a:gd name="connsiteY55" fmla="*/ 863756 h 1332857"/>
                  <a:gd name="connsiteX56" fmla="*/ 524322 w 1175758"/>
                  <a:gd name="connsiteY56" fmla="*/ 916032 h 1332857"/>
                  <a:gd name="connsiteX57" fmla="*/ 484110 w 1175758"/>
                  <a:gd name="connsiteY57" fmla="*/ 972328 h 1332857"/>
                  <a:gd name="connsiteX58" fmla="*/ 478369 w 1175758"/>
                  <a:gd name="connsiteY58" fmla="*/ 1009645 h 1332857"/>
                  <a:gd name="connsiteX59" fmla="*/ 448723 w 1175758"/>
                  <a:gd name="connsiteY59" fmla="*/ 994043 h 1332857"/>
                  <a:gd name="connsiteX60" fmla="*/ 371516 w 1175758"/>
                  <a:gd name="connsiteY60" fmla="*/ 981175 h 1332857"/>
                  <a:gd name="connsiteX61" fmla="*/ 355431 w 1175758"/>
                  <a:gd name="connsiteY61" fmla="*/ 949005 h 1332857"/>
                  <a:gd name="connsiteX62" fmla="*/ 307176 w 1175758"/>
                  <a:gd name="connsiteY62" fmla="*/ 955439 h 1332857"/>
                  <a:gd name="connsiteX63" fmla="*/ 291092 w 1175758"/>
                  <a:gd name="connsiteY63" fmla="*/ 997260 h 1332857"/>
                  <a:gd name="connsiteX64" fmla="*/ 316827 w 1175758"/>
                  <a:gd name="connsiteY64" fmla="*/ 1026212 h 1332857"/>
                  <a:gd name="connsiteX65" fmla="*/ 332912 w 1175758"/>
                  <a:gd name="connsiteY65" fmla="*/ 1122721 h 1332857"/>
                  <a:gd name="connsiteX66" fmla="*/ 326478 w 1175758"/>
                  <a:gd name="connsiteY66" fmla="*/ 1174193 h 1332857"/>
                  <a:gd name="connsiteX67" fmla="*/ 252488 w 1175758"/>
                  <a:gd name="connsiteY67" fmla="*/ 1138806 h 1332857"/>
                  <a:gd name="connsiteX68" fmla="*/ 249271 w 1175758"/>
                  <a:gd name="connsiteY68" fmla="*/ 1222447 h 1332857"/>
                  <a:gd name="connsiteX69" fmla="*/ 220318 w 1175758"/>
                  <a:gd name="connsiteY69" fmla="*/ 1203145 h 1332857"/>
                  <a:gd name="connsiteX70" fmla="*/ 191366 w 1175758"/>
                  <a:gd name="connsiteY70" fmla="*/ 1228881 h 1332857"/>
                  <a:gd name="connsiteX71" fmla="*/ 146328 w 1175758"/>
                  <a:gd name="connsiteY71" fmla="*/ 1228881 h 1332857"/>
                  <a:gd name="connsiteX72" fmla="*/ 123809 w 1175758"/>
                  <a:gd name="connsiteY72" fmla="*/ 1286787 h 1332857"/>
                  <a:gd name="connsiteX73" fmla="*/ 81989 w 1175758"/>
                  <a:gd name="connsiteY73" fmla="*/ 1286787 h 1332857"/>
                  <a:gd name="connsiteX74" fmla="*/ 30517 w 1175758"/>
                  <a:gd name="connsiteY74" fmla="*/ 1238532 h 1332857"/>
                  <a:gd name="connsiteX75" fmla="*/ 0 w 1175758"/>
                  <a:gd name="connsiteY75" fmla="*/ 1332857 h 1332857"/>
                  <a:gd name="connsiteX76" fmla="*/ 0 w 1175758"/>
                  <a:gd name="connsiteY76" fmla="*/ 1077107 h 1332857"/>
                  <a:gd name="connsiteX77" fmla="*/ 20866 w 1175758"/>
                  <a:gd name="connsiteY77" fmla="*/ 1080901 h 1332857"/>
                  <a:gd name="connsiteX78" fmla="*/ 59470 w 1175758"/>
                  <a:gd name="connsiteY78" fmla="*/ 1058382 h 1332857"/>
                  <a:gd name="connsiteX79" fmla="*/ 78772 w 1175758"/>
                  <a:gd name="connsiteY79" fmla="*/ 1071250 h 1332857"/>
                  <a:gd name="connsiteX80" fmla="*/ 85206 w 1175758"/>
                  <a:gd name="connsiteY80" fmla="*/ 1058382 h 1332857"/>
                  <a:gd name="connsiteX81" fmla="*/ 81989 w 1175758"/>
                  <a:gd name="connsiteY81" fmla="*/ 1026212 h 1332857"/>
                  <a:gd name="connsiteX82" fmla="*/ 65904 w 1175758"/>
                  <a:gd name="connsiteY82" fmla="*/ 994043 h 1332857"/>
                  <a:gd name="connsiteX83" fmla="*/ 72338 w 1175758"/>
                  <a:gd name="connsiteY83" fmla="*/ 955439 h 1332857"/>
                  <a:gd name="connsiteX84" fmla="*/ 59470 w 1175758"/>
                  <a:gd name="connsiteY84" fmla="*/ 907185 h 1332857"/>
                  <a:gd name="connsiteX85" fmla="*/ 81989 w 1175758"/>
                  <a:gd name="connsiteY85" fmla="*/ 891100 h 1332857"/>
                  <a:gd name="connsiteX86" fmla="*/ 133460 w 1175758"/>
                  <a:gd name="connsiteY86" fmla="*/ 852496 h 1332857"/>
                  <a:gd name="connsiteX87" fmla="*/ 155979 w 1175758"/>
                  <a:gd name="connsiteY87" fmla="*/ 900751 h 1332857"/>
                  <a:gd name="connsiteX88" fmla="*/ 159196 w 1175758"/>
                  <a:gd name="connsiteY88" fmla="*/ 958656 h 1332857"/>
                  <a:gd name="connsiteX89" fmla="*/ 149545 w 1175758"/>
                  <a:gd name="connsiteY89" fmla="*/ 987609 h 1332857"/>
                  <a:gd name="connsiteX90" fmla="*/ 159196 w 1175758"/>
                  <a:gd name="connsiteY90" fmla="*/ 1006911 h 1332857"/>
                  <a:gd name="connsiteX91" fmla="*/ 181715 w 1175758"/>
                  <a:gd name="connsiteY91" fmla="*/ 1026212 h 1332857"/>
                  <a:gd name="connsiteX92" fmla="*/ 207450 w 1175758"/>
                  <a:gd name="connsiteY92" fmla="*/ 1016561 h 1332857"/>
                  <a:gd name="connsiteX93" fmla="*/ 223535 w 1175758"/>
                  <a:gd name="connsiteY93" fmla="*/ 955439 h 1332857"/>
                  <a:gd name="connsiteX94" fmla="*/ 229969 w 1175758"/>
                  <a:gd name="connsiteY94" fmla="*/ 926486 h 1332857"/>
                  <a:gd name="connsiteX95" fmla="*/ 236403 w 1175758"/>
                  <a:gd name="connsiteY95" fmla="*/ 881449 h 1332857"/>
                  <a:gd name="connsiteX96" fmla="*/ 242837 w 1175758"/>
                  <a:gd name="connsiteY96" fmla="*/ 836411 h 1332857"/>
                  <a:gd name="connsiteX97" fmla="*/ 201016 w 1175758"/>
                  <a:gd name="connsiteY97" fmla="*/ 768855 h 1332857"/>
                  <a:gd name="connsiteX98" fmla="*/ 104507 w 1175758"/>
                  <a:gd name="connsiteY98" fmla="*/ 656261 h 1332857"/>
                  <a:gd name="connsiteX99" fmla="*/ 110941 w 1175758"/>
                  <a:gd name="connsiteY99" fmla="*/ 579054 h 1332857"/>
                  <a:gd name="connsiteX100" fmla="*/ 59470 w 1175758"/>
                  <a:gd name="connsiteY100" fmla="*/ 521149 h 1332857"/>
                  <a:gd name="connsiteX101" fmla="*/ 56253 w 1175758"/>
                  <a:gd name="connsiteY101" fmla="*/ 472894 h 1332857"/>
                  <a:gd name="connsiteX102" fmla="*/ 133460 w 1175758"/>
                  <a:gd name="connsiteY102" fmla="*/ 424640 h 1332857"/>
                  <a:gd name="connsiteX103" fmla="*/ 155979 w 1175758"/>
                  <a:gd name="connsiteY103" fmla="*/ 305612 h 1332857"/>
                  <a:gd name="connsiteX104" fmla="*/ 168847 w 1175758"/>
                  <a:gd name="connsiteY104" fmla="*/ 279876 h 1332857"/>
                  <a:gd name="connsiteX105" fmla="*/ 239620 w 1175758"/>
                  <a:gd name="connsiteY105" fmla="*/ 231622 h 1332857"/>
                  <a:gd name="connsiteX106" fmla="*/ 236403 w 1175758"/>
                  <a:gd name="connsiteY106" fmla="*/ 205886 h 1332857"/>
                  <a:gd name="connsiteX107" fmla="*/ 287875 w 1175758"/>
                  <a:gd name="connsiteY107" fmla="*/ 119028 h 1332857"/>
                  <a:gd name="connsiteX108" fmla="*/ 268573 w 1175758"/>
                  <a:gd name="connsiteY108" fmla="*/ 77207 h 1332857"/>
                  <a:gd name="connsiteX109" fmla="*/ 352214 w 1175758"/>
                  <a:gd name="connsiteY109" fmla="*/ 64340 h 1332857"/>
                  <a:gd name="connsiteX0" fmla="*/ 805323 w 1545226"/>
                  <a:gd name="connsiteY0" fmla="*/ 0 h 1332857"/>
                  <a:gd name="connsiteX1" fmla="*/ 806898 w 1545226"/>
                  <a:gd name="connsiteY1" fmla="*/ 100 h 1332857"/>
                  <a:gd name="connsiteX2" fmla="*/ 837493 w 1545226"/>
                  <a:gd name="connsiteY2" fmla="*/ 41821 h 1332857"/>
                  <a:gd name="connsiteX3" fmla="*/ 860012 w 1545226"/>
                  <a:gd name="connsiteY3" fmla="*/ 61123 h 1332857"/>
                  <a:gd name="connsiteX4" fmla="*/ 898615 w 1545226"/>
                  <a:gd name="connsiteY4" fmla="*/ 99726 h 1332857"/>
                  <a:gd name="connsiteX5" fmla="*/ 914700 w 1545226"/>
                  <a:gd name="connsiteY5" fmla="*/ 151198 h 1332857"/>
                  <a:gd name="connsiteX6" fmla="*/ 921134 w 1545226"/>
                  <a:gd name="connsiteY6" fmla="*/ 180150 h 1332857"/>
                  <a:gd name="connsiteX7" fmla="*/ 930785 w 1545226"/>
                  <a:gd name="connsiteY7" fmla="*/ 209103 h 1332857"/>
                  <a:gd name="connsiteX8" fmla="*/ 1001558 w 1545226"/>
                  <a:gd name="connsiteY8" fmla="*/ 196235 h 1332857"/>
                  <a:gd name="connsiteX9" fmla="*/ 1017643 w 1545226"/>
                  <a:gd name="connsiteY9" fmla="*/ 225188 h 1332857"/>
                  <a:gd name="connsiteX10" fmla="*/ 1065898 w 1545226"/>
                  <a:gd name="connsiteY10" fmla="*/ 257358 h 1332857"/>
                  <a:gd name="connsiteX11" fmla="*/ 1098067 w 1545226"/>
                  <a:gd name="connsiteY11" fmla="*/ 221971 h 1332857"/>
                  <a:gd name="connsiteX12" fmla="*/ 1120586 w 1545226"/>
                  <a:gd name="connsiteY12" fmla="*/ 234839 h 1332857"/>
                  <a:gd name="connsiteX13" fmla="*/ 1155973 w 1545226"/>
                  <a:gd name="connsiteY13" fmla="*/ 244490 h 1332857"/>
                  <a:gd name="connsiteX14" fmla="*/ 1168841 w 1545226"/>
                  <a:gd name="connsiteY14" fmla="*/ 225188 h 1332857"/>
                  <a:gd name="connsiteX15" fmla="*/ 1197794 w 1545226"/>
                  <a:gd name="connsiteY15" fmla="*/ 225188 h 1332857"/>
                  <a:gd name="connsiteX16" fmla="*/ 1252482 w 1545226"/>
                  <a:gd name="connsiteY16" fmla="*/ 273442 h 1332857"/>
                  <a:gd name="connsiteX17" fmla="*/ 1275001 w 1545226"/>
                  <a:gd name="connsiteY17" fmla="*/ 305612 h 1332857"/>
                  <a:gd name="connsiteX18" fmla="*/ 1307170 w 1545226"/>
                  <a:gd name="connsiteY18" fmla="*/ 315263 h 1332857"/>
                  <a:gd name="connsiteX19" fmla="*/ 1329689 w 1545226"/>
                  <a:gd name="connsiteY19" fmla="*/ 363517 h 1332857"/>
                  <a:gd name="connsiteX20" fmla="*/ 1387595 w 1545226"/>
                  <a:gd name="connsiteY20" fmla="*/ 350650 h 1332857"/>
                  <a:gd name="connsiteX21" fmla="*/ 1403680 w 1545226"/>
                  <a:gd name="connsiteY21" fmla="*/ 340999 h 1332857"/>
                  <a:gd name="connsiteX22" fmla="*/ 1451934 w 1545226"/>
                  <a:gd name="connsiteY22" fmla="*/ 334565 h 1332857"/>
                  <a:gd name="connsiteX23" fmla="*/ 1445908 w 1545226"/>
                  <a:gd name="connsiteY23" fmla="*/ 335369 h 1332857"/>
                  <a:gd name="connsiteX24" fmla="*/ 1464802 w 1545226"/>
                  <a:gd name="connsiteY24" fmla="*/ 365126 h 1332857"/>
                  <a:gd name="connsiteX25" fmla="*/ 1428611 w 1545226"/>
                  <a:gd name="connsiteY25" fmla="*/ 381211 h 1332857"/>
                  <a:gd name="connsiteX26" fmla="*/ 1412527 w 1545226"/>
                  <a:gd name="connsiteY26" fmla="*/ 481741 h 1332857"/>
                  <a:gd name="connsiteX27" fmla="*/ 1452738 w 1545226"/>
                  <a:gd name="connsiteY27" fmla="*/ 477720 h 1332857"/>
                  <a:gd name="connsiteX28" fmla="*/ 1452738 w 1545226"/>
                  <a:gd name="connsiteY28" fmla="*/ 509889 h 1332857"/>
                  <a:gd name="connsiteX29" fmla="*/ 1432632 w 1545226"/>
                  <a:gd name="connsiteY29" fmla="*/ 529996 h 1332857"/>
                  <a:gd name="connsiteX30" fmla="*/ 1476866 w 1545226"/>
                  <a:gd name="connsiteY30" fmla="*/ 542059 h 1332857"/>
                  <a:gd name="connsiteX31" fmla="*/ 1492951 w 1545226"/>
                  <a:gd name="connsiteY31" fmla="*/ 562165 h 1332857"/>
                  <a:gd name="connsiteX32" fmla="*/ 1472844 w 1545226"/>
                  <a:gd name="connsiteY32" fmla="*/ 582271 h 1332857"/>
                  <a:gd name="connsiteX33" fmla="*/ 1517077 w 1545226"/>
                  <a:gd name="connsiteY33" fmla="*/ 606398 h 1332857"/>
                  <a:gd name="connsiteX34" fmla="*/ 1545226 w 1545226"/>
                  <a:gd name="connsiteY34" fmla="*/ 650631 h 1332857"/>
                  <a:gd name="connsiteX35" fmla="*/ 1545226 w 1545226"/>
                  <a:gd name="connsiteY35" fmla="*/ 714970 h 1332857"/>
                  <a:gd name="connsiteX36" fmla="*/ 1509036 w 1545226"/>
                  <a:gd name="connsiteY36" fmla="*/ 723014 h 1332857"/>
                  <a:gd name="connsiteX37" fmla="*/ 1509036 w 1545226"/>
                  <a:gd name="connsiteY37" fmla="*/ 791374 h 1332857"/>
                  <a:gd name="connsiteX38" fmla="*/ 1492951 w 1545226"/>
                  <a:gd name="connsiteY38" fmla="*/ 795395 h 1332857"/>
                  <a:gd name="connsiteX39" fmla="*/ 1472844 w 1545226"/>
                  <a:gd name="connsiteY39" fmla="*/ 775289 h 1332857"/>
                  <a:gd name="connsiteX40" fmla="*/ 1452738 w 1545226"/>
                  <a:gd name="connsiteY40" fmla="*/ 775289 h 1332857"/>
                  <a:gd name="connsiteX41" fmla="*/ 1424590 w 1545226"/>
                  <a:gd name="connsiteY41" fmla="*/ 795395 h 1332857"/>
                  <a:gd name="connsiteX42" fmla="*/ 1384378 w 1545226"/>
                  <a:gd name="connsiteY42" fmla="*/ 799416 h 1332857"/>
                  <a:gd name="connsiteX43" fmla="*/ 1372314 w 1545226"/>
                  <a:gd name="connsiteY43" fmla="*/ 807459 h 1332857"/>
                  <a:gd name="connsiteX44" fmla="*/ 1324059 w 1545226"/>
                  <a:gd name="connsiteY44" fmla="*/ 815501 h 1332857"/>
                  <a:gd name="connsiteX45" fmla="*/ 1311996 w 1545226"/>
                  <a:gd name="connsiteY45" fmla="*/ 795395 h 1332857"/>
                  <a:gd name="connsiteX46" fmla="*/ 1267763 w 1545226"/>
                  <a:gd name="connsiteY46" fmla="*/ 811479 h 1332857"/>
                  <a:gd name="connsiteX47" fmla="*/ 1255699 w 1545226"/>
                  <a:gd name="connsiteY47" fmla="*/ 799416 h 1332857"/>
                  <a:gd name="connsiteX48" fmla="*/ 1231572 w 1545226"/>
                  <a:gd name="connsiteY48" fmla="*/ 823544 h 1332857"/>
                  <a:gd name="connsiteX49" fmla="*/ 1151147 w 1545226"/>
                  <a:gd name="connsiteY49" fmla="*/ 815501 h 1332857"/>
                  <a:gd name="connsiteX50" fmla="*/ 1131041 w 1545226"/>
                  <a:gd name="connsiteY50" fmla="*/ 871798 h 1332857"/>
                  <a:gd name="connsiteX51" fmla="*/ 1102893 w 1545226"/>
                  <a:gd name="connsiteY51" fmla="*/ 839628 h 1332857"/>
                  <a:gd name="connsiteX52" fmla="*/ 1054638 w 1545226"/>
                  <a:gd name="connsiteY52" fmla="*/ 835608 h 1332857"/>
                  <a:gd name="connsiteX53" fmla="*/ 962151 w 1545226"/>
                  <a:gd name="connsiteY53" fmla="*/ 799416 h 1332857"/>
                  <a:gd name="connsiteX54" fmla="*/ 905853 w 1545226"/>
                  <a:gd name="connsiteY54" fmla="*/ 827564 h 1332857"/>
                  <a:gd name="connsiteX55" fmla="*/ 901832 w 1545226"/>
                  <a:gd name="connsiteY55" fmla="*/ 863756 h 1332857"/>
                  <a:gd name="connsiteX56" fmla="*/ 893790 w 1545226"/>
                  <a:gd name="connsiteY56" fmla="*/ 916032 h 1332857"/>
                  <a:gd name="connsiteX57" fmla="*/ 853578 w 1545226"/>
                  <a:gd name="connsiteY57" fmla="*/ 972328 h 1332857"/>
                  <a:gd name="connsiteX58" fmla="*/ 847837 w 1545226"/>
                  <a:gd name="connsiteY58" fmla="*/ 1009645 h 1332857"/>
                  <a:gd name="connsiteX59" fmla="*/ 818191 w 1545226"/>
                  <a:gd name="connsiteY59" fmla="*/ 994043 h 1332857"/>
                  <a:gd name="connsiteX60" fmla="*/ 740984 w 1545226"/>
                  <a:gd name="connsiteY60" fmla="*/ 981175 h 1332857"/>
                  <a:gd name="connsiteX61" fmla="*/ 724899 w 1545226"/>
                  <a:gd name="connsiteY61" fmla="*/ 949005 h 1332857"/>
                  <a:gd name="connsiteX62" fmla="*/ 676644 w 1545226"/>
                  <a:gd name="connsiteY62" fmla="*/ 955439 h 1332857"/>
                  <a:gd name="connsiteX63" fmla="*/ 660560 w 1545226"/>
                  <a:gd name="connsiteY63" fmla="*/ 997260 h 1332857"/>
                  <a:gd name="connsiteX64" fmla="*/ 686295 w 1545226"/>
                  <a:gd name="connsiteY64" fmla="*/ 1026212 h 1332857"/>
                  <a:gd name="connsiteX65" fmla="*/ 702380 w 1545226"/>
                  <a:gd name="connsiteY65" fmla="*/ 1122721 h 1332857"/>
                  <a:gd name="connsiteX66" fmla="*/ 695946 w 1545226"/>
                  <a:gd name="connsiteY66" fmla="*/ 1174193 h 1332857"/>
                  <a:gd name="connsiteX67" fmla="*/ 621956 w 1545226"/>
                  <a:gd name="connsiteY67" fmla="*/ 1138806 h 1332857"/>
                  <a:gd name="connsiteX68" fmla="*/ 618739 w 1545226"/>
                  <a:gd name="connsiteY68" fmla="*/ 1222447 h 1332857"/>
                  <a:gd name="connsiteX69" fmla="*/ 589786 w 1545226"/>
                  <a:gd name="connsiteY69" fmla="*/ 1203145 h 1332857"/>
                  <a:gd name="connsiteX70" fmla="*/ 560834 w 1545226"/>
                  <a:gd name="connsiteY70" fmla="*/ 1228881 h 1332857"/>
                  <a:gd name="connsiteX71" fmla="*/ 515796 w 1545226"/>
                  <a:gd name="connsiteY71" fmla="*/ 1228881 h 1332857"/>
                  <a:gd name="connsiteX72" fmla="*/ 493277 w 1545226"/>
                  <a:gd name="connsiteY72" fmla="*/ 1286787 h 1332857"/>
                  <a:gd name="connsiteX73" fmla="*/ 451457 w 1545226"/>
                  <a:gd name="connsiteY73" fmla="*/ 1286787 h 1332857"/>
                  <a:gd name="connsiteX74" fmla="*/ 399985 w 1545226"/>
                  <a:gd name="connsiteY74" fmla="*/ 1238532 h 1332857"/>
                  <a:gd name="connsiteX75" fmla="*/ 369468 w 1545226"/>
                  <a:gd name="connsiteY75" fmla="*/ 1332857 h 1332857"/>
                  <a:gd name="connsiteX76" fmla="*/ 0 w 1545226"/>
                  <a:gd name="connsiteY76" fmla="*/ 1179373 h 1332857"/>
                  <a:gd name="connsiteX77" fmla="*/ 369468 w 1545226"/>
                  <a:gd name="connsiteY77" fmla="*/ 1077107 h 1332857"/>
                  <a:gd name="connsiteX78" fmla="*/ 390334 w 1545226"/>
                  <a:gd name="connsiteY78" fmla="*/ 1080901 h 1332857"/>
                  <a:gd name="connsiteX79" fmla="*/ 428938 w 1545226"/>
                  <a:gd name="connsiteY79" fmla="*/ 1058382 h 1332857"/>
                  <a:gd name="connsiteX80" fmla="*/ 448240 w 1545226"/>
                  <a:gd name="connsiteY80" fmla="*/ 1071250 h 1332857"/>
                  <a:gd name="connsiteX81" fmla="*/ 454674 w 1545226"/>
                  <a:gd name="connsiteY81" fmla="*/ 1058382 h 1332857"/>
                  <a:gd name="connsiteX82" fmla="*/ 451457 w 1545226"/>
                  <a:gd name="connsiteY82" fmla="*/ 1026212 h 1332857"/>
                  <a:gd name="connsiteX83" fmla="*/ 435372 w 1545226"/>
                  <a:gd name="connsiteY83" fmla="*/ 994043 h 1332857"/>
                  <a:gd name="connsiteX84" fmla="*/ 441806 w 1545226"/>
                  <a:gd name="connsiteY84" fmla="*/ 955439 h 1332857"/>
                  <a:gd name="connsiteX85" fmla="*/ 428938 w 1545226"/>
                  <a:gd name="connsiteY85" fmla="*/ 907185 h 1332857"/>
                  <a:gd name="connsiteX86" fmla="*/ 451457 w 1545226"/>
                  <a:gd name="connsiteY86" fmla="*/ 891100 h 1332857"/>
                  <a:gd name="connsiteX87" fmla="*/ 502928 w 1545226"/>
                  <a:gd name="connsiteY87" fmla="*/ 852496 h 1332857"/>
                  <a:gd name="connsiteX88" fmla="*/ 525447 w 1545226"/>
                  <a:gd name="connsiteY88" fmla="*/ 900751 h 1332857"/>
                  <a:gd name="connsiteX89" fmla="*/ 528664 w 1545226"/>
                  <a:gd name="connsiteY89" fmla="*/ 958656 h 1332857"/>
                  <a:gd name="connsiteX90" fmla="*/ 519013 w 1545226"/>
                  <a:gd name="connsiteY90" fmla="*/ 987609 h 1332857"/>
                  <a:gd name="connsiteX91" fmla="*/ 528664 w 1545226"/>
                  <a:gd name="connsiteY91" fmla="*/ 1006911 h 1332857"/>
                  <a:gd name="connsiteX92" fmla="*/ 551183 w 1545226"/>
                  <a:gd name="connsiteY92" fmla="*/ 1026212 h 1332857"/>
                  <a:gd name="connsiteX93" fmla="*/ 576918 w 1545226"/>
                  <a:gd name="connsiteY93" fmla="*/ 1016561 h 1332857"/>
                  <a:gd name="connsiteX94" fmla="*/ 593003 w 1545226"/>
                  <a:gd name="connsiteY94" fmla="*/ 955439 h 1332857"/>
                  <a:gd name="connsiteX95" fmla="*/ 599437 w 1545226"/>
                  <a:gd name="connsiteY95" fmla="*/ 926486 h 1332857"/>
                  <a:gd name="connsiteX96" fmla="*/ 605871 w 1545226"/>
                  <a:gd name="connsiteY96" fmla="*/ 881449 h 1332857"/>
                  <a:gd name="connsiteX97" fmla="*/ 612305 w 1545226"/>
                  <a:gd name="connsiteY97" fmla="*/ 836411 h 1332857"/>
                  <a:gd name="connsiteX98" fmla="*/ 570484 w 1545226"/>
                  <a:gd name="connsiteY98" fmla="*/ 768855 h 1332857"/>
                  <a:gd name="connsiteX99" fmla="*/ 473975 w 1545226"/>
                  <a:gd name="connsiteY99" fmla="*/ 656261 h 1332857"/>
                  <a:gd name="connsiteX100" fmla="*/ 480409 w 1545226"/>
                  <a:gd name="connsiteY100" fmla="*/ 579054 h 1332857"/>
                  <a:gd name="connsiteX101" fmla="*/ 428938 w 1545226"/>
                  <a:gd name="connsiteY101" fmla="*/ 521149 h 1332857"/>
                  <a:gd name="connsiteX102" fmla="*/ 425721 w 1545226"/>
                  <a:gd name="connsiteY102" fmla="*/ 472894 h 1332857"/>
                  <a:gd name="connsiteX103" fmla="*/ 502928 w 1545226"/>
                  <a:gd name="connsiteY103" fmla="*/ 424640 h 1332857"/>
                  <a:gd name="connsiteX104" fmla="*/ 525447 w 1545226"/>
                  <a:gd name="connsiteY104" fmla="*/ 305612 h 1332857"/>
                  <a:gd name="connsiteX105" fmla="*/ 538315 w 1545226"/>
                  <a:gd name="connsiteY105" fmla="*/ 279876 h 1332857"/>
                  <a:gd name="connsiteX106" fmla="*/ 609088 w 1545226"/>
                  <a:gd name="connsiteY106" fmla="*/ 231622 h 1332857"/>
                  <a:gd name="connsiteX107" fmla="*/ 605871 w 1545226"/>
                  <a:gd name="connsiteY107" fmla="*/ 205886 h 1332857"/>
                  <a:gd name="connsiteX108" fmla="*/ 657343 w 1545226"/>
                  <a:gd name="connsiteY108" fmla="*/ 119028 h 1332857"/>
                  <a:gd name="connsiteX109" fmla="*/ 638041 w 1545226"/>
                  <a:gd name="connsiteY109" fmla="*/ 77207 h 1332857"/>
                  <a:gd name="connsiteX110" fmla="*/ 721682 w 1545226"/>
                  <a:gd name="connsiteY110" fmla="*/ 64340 h 1332857"/>
                  <a:gd name="connsiteX111" fmla="*/ 805323 w 1545226"/>
                  <a:gd name="connsiteY111" fmla="*/ 0 h 1332857"/>
                  <a:gd name="connsiteX0" fmla="*/ 0 w 1545226"/>
                  <a:gd name="connsiteY0" fmla="*/ 1179373 h 1332857"/>
                  <a:gd name="connsiteX1" fmla="*/ 369468 w 1545226"/>
                  <a:gd name="connsiteY1" fmla="*/ 1077107 h 1332857"/>
                  <a:gd name="connsiteX2" fmla="*/ 390334 w 1545226"/>
                  <a:gd name="connsiteY2" fmla="*/ 1080901 h 1332857"/>
                  <a:gd name="connsiteX3" fmla="*/ 428938 w 1545226"/>
                  <a:gd name="connsiteY3" fmla="*/ 1058382 h 1332857"/>
                  <a:gd name="connsiteX4" fmla="*/ 448240 w 1545226"/>
                  <a:gd name="connsiteY4" fmla="*/ 1071250 h 1332857"/>
                  <a:gd name="connsiteX5" fmla="*/ 454674 w 1545226"/>
                  <a:gd name="connsiteY5" fmla="*/ 1058382 h 1332857"/>
                  <a:gd name="connsiteX6" fmla="*/ 451457 w 1545226"/>
                  <a:gd name="connsiteY6" fmla="*/ 1026212 h 1332857"/>
                  <a:gd name="connsiteX7" fmla="*/ 435372 w 1545226"/>
                  <a:gd name="connsiteY7" fmla="*/ 994043 h 1332857"/>
                  <a:gd name="connsiteX8" fmla="*/ 441806 w 1545226"/>
                  <a:gd name="connsiteY8" fmla="*/ 955439 h 1332857"/>
                  <a:gd name="connsiteX9" fmla="*/ 428938 w 1545226"/>
                  <a:gd name="connsiteY9" fmla="*/ 907185 h 1332857"/>
                  <a:gd name="connsiteX10" fmla="*/ 451457 w 1545226"/>
                  <a:gd name="connsiteY10" fmla="*/ 891100 h 1332857"/>
                  <a:gd name="connsiteX11" fmla="*/ 502928 w 1545226"/>
                  <a:gd name="connsiteY11" fmla="*/ 852496 h 1332857"/>
                  <a:gd name="connsiteX12" fmla="*/ 525447 w 1545226"/>
                  <a:gd name="connsiteY12" fmla="*/ 900751 h 1332857"/>
                  <a:gd name="connsiteX13" fmla="*/ 528664 w 1545226"/>
                  <a:gd name="connsiteY13" fmla="*/ 958656 h 1332857"/>
                  <a:gd name="connsiteX14" fmla="*/ 519013 w 1545226"/>
                  <a:gd name="connsiteY14" fmla="*/ 987609 h 1332857"/>
                  <a:gd name="connsiteX15" fmla="*/ 528664 w 1545226"/>
                  <a:gd name="connsiteY15" fmla="*/ 1006911 h 1332857"/>
                  <a:gd name="connsiteX16" fmla="*/ 551183 w 1545226"/>
                  <a:gd name="connsiteY16" fmla="*/ 1026212 h 1332857"/>
                  <a:gd name="connsiteX17" fmla="*/ 576918 w 1545226"/>
                  <a:gd name="connsiteY17" fmla="*/ 1016561 h 1332857"/>
                  <a:gd name="connsiteX18" fmla="*/ 593003 w 1545226"/>
                  <a:gd name="connsiteY18" fmla="*/ 955439 h 1332857"/>
                  <a:gd name="connsiteX19" fmla="*/ 599437 w 1545226"/>
                  <a:gd name="connsiteY19" fmla="*/ 926486 h 1332857"/>
                  <a:gd name="connsiteX20" fmla="*/ 605871 w 1545226"/>
                  <a:gd name="connsiteY20" fmla="*/ 881449 h 1332857"/>
                  <a:gd name="connsiteX21" fmla="*/ 612305 w 1545226"/>
                  <a:gd name="connsiteY21" fmla="*/ 836411 h 1332857"/>
                  <a:gd name="connsiteX22" fmla="*/ 570484 w 1545226"/>
                  <a:gd name="connsiteY22" fmla="*/ 768855 h 1332857"/>
                  <a:gd name="connsiteX23" fmla="*/ 473975 w 1545226"/>
                  <a:gd name="connsiteY23" fmla="*/ 656261 h 1332857"/>
                  <a:gd name="connsiteX24" fmla="*/ 480409 w 1545226"/>
                  <a:gd name="connsiteY24" fmla="*/ 579054 h 1332857"/>
                  <a:gd name="connsiteX25" fmla="*/ 428938 w 1545226"/>
                  <a:gd name="connsiteY25" fmla="*/ 521149 h 1332857"/>
                  <a:gd name="connsiteX26" fmla="*/ 425721 w 1545226"/>
                  <a:gd name="connsiteY26" fmla="*/ 472894 h 1332857"/>
                  <a:gd name="connsiteX27" fmla="*/ 502928 w 1545226"/>
                  <a:gd name="connsiteY27" fmla="*/ 424640 h 1332857"/>
                  <a:gd name="connsiteX28" fmla="*/ 525447 w 1545226"/>
                  <a:gd name="connsiteY28" fmla="*/ 305612 h 1332857"/>
                  <a:gd name="connsiteX29" fmla="*/ 538315 w 1545226"/>
                  <a:gd name="connsiteY29" fmla="*/ 279876 h 1332857"/>
                  <a:gd name="connsiteX30" fmla="*/ 609088 w 1545226"/>
                  <a:gd name="connsiteY30" fmla="*/ 231622 h 1332857"/>
                  <a:gd name="connsiteX31" fmla="*/ 605871 w 1545226"/>
                  <a:gd name="connsiteY31" fmla="*/ 205886 h 1332857"/>
                  <a:gd name="connsiteX32" fmla="*/ 657343 w 1545226"/>
                  <a:gd name="connsiteY32" fmla="*/ 119028 h 1332857"/>
                  <a:gd name="connsiteX33" fmla="*/ 638041 w 1545226"/>
                  <a:gd name="connsiteY33" fmla="*/ 77207 h 1332857"/>
                  <a:gd name="connsiteX34" fmla="*/ 721682 w 1545226"/>
                  <a:gd name="connsiteY34" fmla="*/ 64340 h 1332857"/>
                  <a:gd name="connsiteX35" fmla="*/ 805323 w 1545226"/>
                  <a:gd name="connsiteY35" fmla="*/ 0 h 1332857"/>
                  <a:gd name="connsiteX36" fmla="*/ 806898 w 1545226"/>
                  <a:gd name="connsiteY36" fmla="*/ 100 h 1332857"/>
                  <a:gd name="connsiteX37" fmla="*/ 837493 w 1545226"/>
                  <a:gd name="connsiteY37" fmla="*/ 41821 h 1332857"/>
                  <a:gd name="connsiteX38" fmla="*/ 860012 w 1545226"/>
                  <a:gd name="connsiteY38" fmla="*/ 61123 h 1332857"/>
                  <a:gd name="connsiteX39" fmla="*/ 898615 w 1545226"/>
                  <a:gd name="connsiteY39" fmla="*/ 99726 h 1332857"/>
                  <a:gd name="connsiteX40" fmla="*/ 914700 w 1545226"/>
                  <a:gd name="connsiteY40" fmla="*/ 151198 h 1332857"/>
                  <a:gd name="connsiteX41" fmla="*/ 921134 w 1545226"/>
                  <a:gd name="connsiteY41" fmla="*/ 180150 h 1332857"/>
                  <a:gd name="connsiteX42" fmla="*/ 930785 w 1545226"/>
                  <a:gd name="connsiteY42" fmla="*/ 209103 h 1332857"/>
                  <a:gd name="connsiteX43" fmla="*/ 1001558 w 1545226"/>
                  <a:gd name="connsiteY43" fmla="*/ 196235 h 1332857"/>
                  <a:gd name="connsiteX44" fmla="*/ 1017643 w 1545226"/>
                  <a:gd name="connsiteY44" fmla="*/ 225188 h 1332857"/>
                  <a:gd name="connsiteX45" fmla="*/ 1065898 w 1545226"/>
                  <a:gd name="connsiteY45" fmla="*/ 257358 h 1332857"/>
                  <a:gd name="connsiteX46" fmla="*/ 1098067 w 1545226"/>
                  <a:gd name="connsiteY46" fmla="*/ 221971 h 1332857"/>
                  <a:gd name="connsiteX47" fmla="*/ 1120586 w 1545226"/>
                  <a:gd name="connsiteY47" fmla="*/ 234839 h 1332857"/>
                  <a:gd name="connsiteX48" fmla="*/ 1155973 w 1545226"/>
                  <a:gd name="connsiteY48" fmla="*/ 244490 h 1332857"/>
                  <a:gd name="connsiteX49" fmla="*/ 1168841 w 1545226"/>
                  <a:gd name="connsiteY49" fmla="*/ 225188 h 1332857"/>
                  <a:gd name="connsiteX50" fmla="*/ 1197794 w 1545226"/>
                  <a:gd name="connsiteY50" fmla="*/ 225188 h 1332857"/>
                  <a:gd name="connsiteX51" fmla="*/ 1252482 w 1545226"/>
                  <a:gd name="connsiteY51" fmla="*/ 273442 h 1332857"/>
                  <a:gd name="connsiteX52" fmla="*/ 1275001 w 1545226"/>
                  <a:gd name="connsiteY52" fmla="*/ 305612 h 1332857"/>
                  <a:gd name="connsiteX53" fmla="*/ 1307170 w 1545226"/>
                  <a:gd name="connsiteY53" fmla="*/ 315263 h 1332857"/>
                  <a:gd name="connsiteX54" fmla="*/ 1329689 w 1545226"/>
                  <a:gd name="connsiteY54" fmla="*/ 363517 h 1332857"/>
                  <a:gd name="connsiteX55" fmla="*/ 1387595 w 1545226"/>
                  <a:gd name="connsiteY55" fmla="*/ 350650 h 1332857"/>
                  <a:gd name="connsiteX56" fmla="*/ 1403680 w 1545226"/>
                  <a:gd name="connsiteY56" fmla="*/ 340999 h 1332857"/>
                  <a:gd name="connsiteX57" fmla="*/ 1451934 w 1545226"/>
                  <a:gd name="connsiteY57" fmla="*/ 334565 h 1332857"/>
                  <a:gd name="connsiteX58" fmla="*/ 1445908 w 1545226"/>
                  <a:gd name="connsiteY58" fmla="*/ 335369 h 1332857"/>
                  <a:gd name="connsiteX59" fmla="*/ 1464802 w 1545226"/>
                  <a:gd name="connsiteY59" fmla="*/ 365126 h 1332857"/>
                  <a:gd name="connsiteX60" fmla="*/ 1428611 w 1545226"/>
                  <a:gd name="connsiteY60" fmla="*/ 381211 h 1332857"/>
                  <a:gd name="connsiteX61" fmla="*/ 1412527 w 1545226"/>
                  <a:gd name="connsiteY61" fmla="*/ 481741 h 1332857"/>
                  <a:gd name="connsiteX62" fmla="*/ 1452738 w 1545226"/>
                  <a:gd name="connsiteY62" fmla="*/ 477720 h 1332857"/>
                  <a:gd name="connsiteX63" fmla="*/ 1452738 w 1545226"/>
                  <a:gd name="connsiteY63" fmla="*/ 509889 h 1332857"/>
                  <a:gd name="connsiteX64" fmla="*/ 1432632 w 1545226"/>
                  <a:gd name="connsiteY64" fmla="*/ 529996 h 1332857"/>
                  <a:gd name="connsiteX65" fmla="*/ 1476866 w 1545226"/>
                  <a:gd name="connsiteY65" fmla="*/ 542059 h 1332857"/>
                  <a:gd name="connsiteX66" fmla="*/ 1492951 w 1545226"/>
                  <a:gd name="connsiteY66" fmla="*/ 562165 h 1332857"/>
                  <a:gd name="connsiteX67" fmla="*/ 1472844 w 1545226"/>
                  <a:gd name="connsiteY67" fmla="*/ 582271 h 1332857"/>
                  <a:gd name="connsiteX68" fmla="*/ 1517077 w 1545226"/>
                  <a:gd name="connsiteY68" fmla="*/ 606398 h 1332857"/>
                  <a:gd name="connsiteX69" fmla="*/ 1545226 w 1545226"/>
                  <a:gd name="connsiteY69" fmla="*/ 650631 h 1332857"/>
                  <a:gd name="connsiteX70" fmla="*/ 1545226 w 1545226"/>
                  <a:gd name="connsiteY70" fmla="*/ 714970 h 1332857"/>
                  <a:gd name="connsiteX71" fmla="*/ 1509036 w 1545226"/>
                  <a:gd name="connsiteY71" fmla="*/ 723014 h 1332857"/>
                  <a:gd name="connsiteX72" fmla="*/ 1509036 w 1545226"/>
                  <a:gd name="connsiteY72" fmla="*/ 791374 h 1332857"/>
                  <a:gd name="connsiteX73" fmla="*/ 1492951 w 1545226"/>
                  <a:gd name="connsiteY73" fmla="*/ 795395 h 1332857"/>
                  <a:gd name="connsiteX74" fmla="*/ 1472844 w 1545226"/>
                  <a:gd name="connsiteY74" fmla="*/ 775289 h 1332857"/>
                  <a:gd name="connsiteX75" fmla="*/ 1452738 w 1545226"/>
                  <a:gd name="connsiteY75" fmla="*/ 775289 h 1332857"/>
                  <a:gd name="connsiteX76" fmla="*/ 1424590 w 1545226"/>
                  <a:gd name="connsiteY76" fmla="*/ 795395 h 1332857"/>
                  <a:gd name="connsiteX77" fmla="*/ 1384378 w 1545226"/>
                  <a:gd name="connsiteY77" fmla="*/ 799416 h 1332857"/>
                  <a:gd name="connsiteX78" fmla="*/ 1372314 w 1545226"/>
                  <a:gd name="connsiteY78" fmla="*/ 807459 h 1332857"/>
                  <a:gd name="connsiteX79" fmla="*/ 1324059 w 1545226"/>
                  <a:gd name="connsiteY79" fmla="*/ 815501 h 1332857"/>
                  <a:gd name="connsiteX80" fmla="*/ 1311996 w 1545226"/>
                  <a:gd name="connsiteY80" fmla="*/ 795395 h 1332857"/>
                  <a:gd name="connsiteX81" fmla="*/ 1267763 w 1545226"/>
                  <a:gd name="connsiteY81" fmla="*/ 811479 h 1332857"/>
                  <a:gd name="connsiteX82" fmla="*/ 1255699 w 1545226"/>
                  <a:gd name="connsiteY82" fmla="*/ 799416 h 1332857"/>
                  <a:gd name="connsiteX83" fmla="*/ 1231572 w 1545226"/>
                  <a:gd name="connsiteY83" fmla="*/ 823544 h 1332857"/>
                  <a:gd name="connsiteX84" fmla="*/ 1151147 w 1545226"/>
                  <a:gd name="connsiteY84" fmla="*/ 815501 h 1332857"/>
                  <a:gd name="connsiteX85" fmla="*/ 1131041 w 1545226"/>
                  <a:gd name="connsiteY85" fmla="*/ 871798 h 1332857"/>
                  <a:gd name="connsiteX86" fmla="*/ 1102893 w 1545226"/>
                  <a:gd name="connsiteY86" fmla="*/ 839628 h 1332857"/>
                  <a:gd name="connsiteX87" fmla="*/ 1054638 w 1545226"/>
                  <a:gd name="connsiteY87" fmla="*/ 835608 h 1332857"/>
                  <a:gd name="connsiteX88" fmla="*/ 962151 w 1545226"/>
                  <a:gd name="connsiteY88" fmla="*/ 799416 h 1332857"/>
                  <a:gd name="connsiteX89" fmla="*/ 905853 w 1545226"/>
                  <a:gd name="connsiteY89" fmla="*/ 827564 h 1332857"/>
                  <a:gd name="connsiteX90" fmla="*/ 901832 w 1545226"/>
                  <a:gd name="connsiteY90" fmla="*/ 863756 h 1332857"/>
                  <a:gd name="connsiteX91" fmla="*/ 893790 w 1545226"/>
                  <a:gd name="connsiteY91" fmla="*/ 916032 h 1332857"/>
                  <a:gd name="connsiteX92" fmla="*/ 853578 w 1545226"/>
                  <a:gd name="connsiteY92" fmla="*/ 972328 h 1332857"/>
                  <a:gd name="connsiteX93" fmla="*/ 847837 w 1545226"/>
                  <a:gd name="connsiteY93" fmla="*/ 1009645 h 1332857"/>
                  <a:gd name="connsiteX94" fmla="*/ 818191 w 1545226"/>
                  <a:gd name="connsiteY94" fmla="*/ 994043 h 1332857"/>
                  <a:gd name="connsiteX95" fmla="*/ 740984 w 1545226"/>
                  <a:gd name="connsiteY95" fmla="*/ 981175 h 1332857"/>
                  <a:gd name="connsiteX96" fmla="*/ 724899 w 1545226"/>
                  <a:gd name="connsiteY96" fmla="*/ 949005 h 1332857"/>
                  <a:gd name="connsiteX97" fmla="*/ 676644 w 1545226"/>
                  <a:gd name="connsiteY97" fmla="*/ 955439 h 1332857"/>
                  <a:gd name="connsiteX98" fmla="*/ 660560 w 1545226"/>
                  <a:gd name="connsiteY98" fmla="*/ 997260 h 1332857"/>
                  <a:gd name="connsiteX99" fmla="*/ 686295 w 1545226"/>
                  <a:gd name="connsiteY99" fmla="*/ 1026212 h 1332857"/>
                  <a:gd name="connsiteX100" fmla="*/ 702380 w 1545226"/>
                  <a:gd name="connsiteY100" fmla="*/ 1122721 h 1332857"/>
                  <a:gd name="connsiteX101" fmla="*/ 695946 w 1545226"/>
                  <a:gd name="connsiteY101" fmla="*/ 1174193 h 1332857"/>
                  <a:gd name="connsiteX102" fmla="*/ 621956 w 1545226"/>
                  <a:gd name="connsiteY102" fmla="*/ 1138806 h 1332857"/>
                  <a:gd name="connsiteX103" fmla="*/ 618739 w 1545226"/>
                  <a:gd name="connsiteY103" fmla="*/ 1222447 h 1332857"/>
                  <a:gd name="connsiteX104" fmla="*/ 589786 w 1545226"/>
                  <a:gd name="connsiteY104" fmla="*/ 1203145 h 1332857"/>
                  <a:gd name="connsiteX105" fmla="*/ 560834 w 1545226"/>
                  <a:gd name="connsiteY105" fmla="*/ 1228881 h 1332857"/>
                  <a:gd name="connsiteX106" fmla="*/ 515796 w 1545226"/>
                  <a:gd name="connsiteY106" fmla="*/ 1228881 h 1332857"/>
                  <a:gd name="connsiteX107" fmla="*/ 493277 w 1545226"/>
                  <a:gd name="connsiteY107" fmla="*/ 1286787 h 1332857"/>
                  <a:gd name="connsiteX108" fmla="*/ 451457 w 1545226"/>
                  <a:gd name="connsiteY108" fmla="*/ 1286787 h 1332857"/>
                  <a:gd name="connsiteX109" fmla="*/ 399985 w 1545226"/>
                  <a:gd name="connsiteY109" fmla="*/ 1238532 h 1332857"/>
                  <a:gd name="connsiteX110" fmla="*/ 369468 w 1545226"/>
                  <a:gd name="connsiteY110" fmla="*/ 1332857 h 1332857"/>
                  <a:gd name="connsiteX111" fmla="*/ 91440 w 1545226"/>
                  <a:gd name="connsiteY111" fmla="*/ 1270813 h 1332857"/>
                  <a:gd name="connsiteX0" fmla="*/ 292006 w 1467764"/>
                  <a:gd name="connsiteY0" fmla="*/ 1077107 h 1332857"/>
                  <a:gd name="connsiteX1" fmla="*/ 312872 w 1467764"/>
                  <a:gd name="connsiteY1" fmla="*/ 1080901 h 1332857"/>
                  <a:gd name="connsiteX2" fmla="*/ 351476 w 1467764"/>
                  <a:gd name="connsiteY2" fmla="*/ 1058382 h 1332857"/>
                  <a:gd name="connsiteX3" fmla="*/ 370778 w 1467764"/>
                  <a:gd name="connsiteY3" fmla="*/ 1071250 h 1332857"/>
                  <a:gd name="connsiteX4" fmla="*/ 377212 w 1467764"/>
                  <a:gd name="connsiteY4" fmla="*/ 1058382 h 1332857"/>
                  <a:gd name="connsiteX5" fmla="*/ 373995 w 1467764"/>
                  <a:gd name="connsiteY5" fmla="*/ 1026212 h 1332857"/>
                  <a:gd name="connsiteX6" fmla="*/ 357910 w 1467764"/>
                  <a:gd name="connsiteY6" fmla="*/ 994043 h 1332857"/>
                  <a:gd name="connsiteX7" fmla="*/ 364344 w 1467764"/>
                  <a:gd name="connsiteY7" fmla="*/ 955439 h 1332857"/>
                  <a:gd name="connsiteX8" fmla="*/ 351476 w 1467764"/>
                  <a:gd name="connsiteY8" fmla="*/ 907185 h 1332857"/>
                  <a:gd name="connsiteX9" fmla="*/ 373995 w 1467764"/>
                  <a:gd name="connsiteY9" fmla="*/ 891100 h 1332857"/>
                  <a:gd name="connsiteX10" fmla="*/ 425466 w 1467764"/>
                  <a:gd name="connsiteY10" fmla="*/ 852496 h 1332857"/>
                  <a:gd name="connsiteX11" fmla="*/ 447985 w 1467764"/>
                  <a:gd name="connsiteY11" fmla="*/ 900751 h 1332857"/>
                  <a:gd name="connsiteX12" fmla="*/ 451202 w 1467764"/>
                  <a:gd name="connsiteY12" fmla="*/ 958656 h 1332857"/>
                  <a:gd name="connsiteX13" fmla="*/ 441551 w 1467764"/>
                  <a:gd name="connsiteY13" fmla="*/ 987609 h 1332857"/>
                  <a:gd name="connsiteX14" fmla="*/ 451202 w 1467764"/>
                  <a:gd name="connsiteY14" fmla="*/ 1006911 h 1332857"/>
                  <a:gd name="connsiteX15" fmla="*/ 473721 w 1467764"/>
                  <a:gd name="connsiteY15" fmla="*/ 1026212 h 1332857"/>
                  <a:gd name="connsiteX16" fmla="*/ 499456 w 1467764"/>
                  <a:gd name="connsiteY16" fmla="*/ 1016561 h 1332857"/>
                  <a:gd name="connsiteX17" fmla="*/ 515541 w 1467764"/>
                  <a:gd name="connsiteY17" fmla="*/ 955439 h 1332857"/>
                  <a:gd name="connsiteX18" fmla="*/ 521975 w 1467764"/>
                  <a:gd name="connsiteY18" fmla="*/ 926486 h 1332857"/>
                  <a:gd name="connsiteX19" fmla="*/ 528409 w 1467764"/>
                  <a:gd name="connsiteY19" fmla="*/ 881449 h 1332857"/>
                  <a:gd name="connsiteX20" fmla="*/ 534843 w 1467764"/>
                  <a:gd name="connsiteY20" fmla="*/ 836411 h 1332857"/>
                  <a:gd name="connsiteX21" fmla="*/ 493022 w 1467764"/>
                  <a:gd name="connsiteY21" fmla="*/ 768855 h 1332857"/>
                  <a:gd name="connsiteX22" fmla="*/ 396513 w 1467764"/>
                  <a:gd name="connsiteY22" fmla="*/ 656261 h 1332857"/>
                  <a:gd name="connsiteX23" fmla="*/ 402947 w 1467764"/>
                  <a:gd name="connsiteY23" fmla="*/ 579054 h 1332857"/>
                  <a:gd name="connsiteX24" fmla="*/ 351476 w 1467764"/>
                  <a:gd name="connsiteY24" fmla="*/ 521149 h 1332857"/>
                  <a:gd name="connsiteX25" fmla="*/ 348259 w 1467764"/>
                  <a:gd name="connsiteY25" fmla="*/ 472894 h 1332857"/>
                  <a:gd name="connsiteX26" fmla="*/ 425466 w 1467764"/>
                  <a:gd name="connsiteY26" fmla="*/ 424640 h 1332857"/>
                  <a:gd name="connsiteX27" fmla="*/ 447985 w 1467764"/>
                  <a:gd name="connsiteY27" fmla="*/ 305612 h 1332857"/>
                  <a:gd name="connsiteX28" fmla="*/ 460853 w 1467764"/>
                  <a:gd name="connsiteY28" fmla="*/ 279876 h 1332857"/>
                  <a:gd name="connsiteX29" fmla="*/ 531626 w 1467764"/>
                  <a:gd name="connsiteY29" fmla="*/ 231622 h 1332857"/>
                  <a:gd name="connsiteX30" fmla="*/ 528409 w 1467764"/>
                  <a:gd name="connsiteY30" fmla="*/ 205886 h 1332857"/>
                  <a:gd name="connsiteX31" fmla="*/ 579881 w 1467764"/>
                  <a:gd name="connsiteY31" fmla="*/ 119028 h 1332857"/>
                  <a:gd name="connsiteX32" fmla="*/ 560579 w 1467764"/>
                  <a:gd name="connsiteY32" fmla="*/ 77207 h 1332857"/>
                  <a:gd name="connsiteX33" fmla="*/ 644220 w 1467764"/>
                  <a:gd name="connsiteY33" fmla="*/ 64340 h 1332857"/>
                  <a:gd name="connsiteX34" fmla="*/ 727861 w 1467764"/>
                  <a:gd name="connsiteY34" fmla="*/ 0 h 1332857"/>
                  <a:gd name="connsiteX35" fmla="*/ 729436 w 1467764"/>
                  <a:gd name="connsiteY35" fmla="*/ 100 h 1332857"/>
                  <a:gd name="connsiteX36" fmla="*/ 760031 w 1467764"/>
                  <a:gd name="connsiteY36" fmla="*/ 41821 h 1332857"/>
                  <a:gd name="connsiteX37" fmla="*/ 782550 w 1467764"/>
                  <a:gd name="connsiteY37" fmla="*/ 61123 h 1332857"/>
                  <a:gd name="connsiteX38" fmla="*/ 821153 w 1467764"/>
                  <a:gd name="connsiteY38" fmla="*/ 99726 h 1332857"/>
                  <a:gd name="connsiteX39" fmla="*/ 837238 w 1467764"/>
                  <a:gd name="connsiteY39" fmla="*/ 151198 h 1332857"/>
                  <a:gd name="connsiteX40" fmla="*/ 843672 w 1467764"/>
                  <a:gd name="connsiteY40" fmla="*/ 180150 h 1332857"/>
                  <a:gd name="connsiteX41" fmla="*/ 853323 w 1467764"/>
                  <a:gd name="connsiteY41" fmla="*/ 209103 h 1332857"/>
                  <a:gd name="connsiteX42" fmla="*/ 924096 w 1467764"/>
                  <a:gd name="connsiteY42" fmla="*/ 196235 h 1332857"/>
                  <a:gd name="connsiteX43" fmla="*/ 940181 w 1467764"/>
                  <a:gd name="connsiteY43" fmla="*/ 225188 h 1332857"/>
                  <a:gd name="connsiteX44" fmla="*/ 988436 w 1467764"/>
                  <a:gd name="connsiteY44" fmla="*/ 257358 h 1332857"/>
                  <a:gd name="connsiteX45" fmla="*/ 1020605 w 1467764"/>
                  <a:gd name="connsiteY45" fmla="*/ 221971 h 1332857"/>
                  <a:gd name="connsiteX46" fmla="*/ 1043124 w 1467764"/>
                  <a:gd name="connsiteY46" fmla="*/ 234839 h 1332857"/>
                  <a:gd name="connsiteX47" fmla="*/ 1078511 w 1467764"/>
                  <a:gd name="connsiteY47" fmla="*/ 244490 h 1332857"/>
                  <a:gd name="connsiteX48" fmla="*/ 1091379 w 1467764"/>
                  <a:gd name="connsiteY48" fmla="*/ 225188 h 1332857"/>
                  <a:gd name="connsiteX49" fmla="*/ 1120332 w 1467764"/>
                  <a:gd name="connsiteY49" fmla="*/ 225188 h 1332857"/>
                  <a:gd name="connsiteX50" fmla="*/ 1175020 w 1467764"/>
                  <a:gd name="connsiteY50" fmla="*/ 273442 h 1332857"/>
                  <a:gd name="connsiteX51" fmla="*/ 1197539 w 1467764"/>
                  <a:gd name="connsiteY51" fmla="*/ 305612 h 1332857"/>
                  <a:gd name="connsiteX52" fmla="*/ 1229708 w 1467764"/>
                  <a:gd name="connsiteY52" fmla="*/ 315263 h 1332857"/>
                  <a:gd name="connsiteX53" fmla="*/ 1252227 w 1467764"/>
                  <a:gd name="connsiteY53" fmla="*/ 363517 h 1332857"/>
                  <a:gd name="connsiteX54" fmla="*/ 1310133 w 1467764"/>
                  <a:gd name="connsiteY54" fmla="*/ 350650 h 1332857"/>
                  <a:gd name="connsiteX55" fmla="*/ 1326218 w 1467764"/>
                  <a:gd name="connsiteY55" fmla="*/ 340999 h 1332857"/>
                  <a:gd name="connsiteX56" fmla="*/ 1374472 w 1467764"/>
                  <a:gd name="connsiteY56" fmla="*/ 334565 h 1332857"/>
                  <a:gd name="connsiteX57" fmla="*/ 1368446 w 1467764"/>
                  <a:gd name="connsiteY57" fmla="*/ 335369 h 1332857"/>
                  <a:gd name="connsiteX58" fmla="*/ 1387340 w 1467764"/>
                  <a:gd name="connsiteY58" fmla="*/ 365126 h 1332857"/>
                  <a:gd name="connsiteX59" fmla="*/ 1351149 w 1467764"/>
                  <a:gd name="connsiteY59" fmla="*/ 381211 h 1332857"/>
                  <a:gd name="connsiteX60" fmla="*/ 1335065 w 1467764"/>
                  <a:gd name="connsiteY60" fmla="*/ 481741 h 1332857"/>
                  <a:gd name="connsiteX61" fmla="*/ 1375276 w 1467764"/>
                  <a:gd name="connsiteY61" fmla="*/ 477720 h 1332857"/>
                  <a:gd name="connsiteX62" fmla="*/ 1375276 w 1467764"/>
                  <a:gd name="connsiteY62" fmla="*/ 509889 h 1332857"/>
                  <a:gd name="connsiteX63" fmla="*/ 1355170 w 1467764"/>
                  <a:gd name="connsiteY63" fmla="*/ 529996 h 1332857"/>
                  <a:gd name="connsiteX64" fmla="*/ 1399404 w 1467764"/>
                  <a:gd name="connsiteY64" fmla="*/ 542059 h 1332857"/>
                  <a:gd name="connsiteX65" fmla="*/ 1415489 w 1467764"/>
                  <a:gd name="connsiteY65" fmla="*/ 562165 h 1332857"/>
                  <a:gd name="connsiteX66" fmla="*/ 1395382 w 1467764"/>
                  <a:gd name="connsiteY66" fmla="*/ 582271 h 1332857"/>
                  <a:gd name="connsiteX67" fmla="*/ 1439615 w 1467764"/>
                  <a:gd name="connsiteY67" fmla="*/ 606398 h 1332857"/>
                  <a:gd name="connsiteX68" fmla="*/ 1467764 w 1467764"/>
                  <a:gd name="connsiteY68" fmla="*/ 650631 h 1332857"/>
                  <a:gd name="connsiteX69" fmla="*/ 1467764 w 1467764"/>
                  <a:gd name="connsiteY69" fmla="*/ 714970 h 1332857"/>
                  <a:gd name="connsiteX70" fmla="*/ 1431574 w 1467764"/>
                  <a:gd name="connsiteY70" fmla="*/ 723014 h 1332857"/>
                  <a:gd name="connsiteX71" fmla="*/ 1431574 w 1467764"/>
                  <a:gd name="connsiteY71" fmla="*/ 791374 h 1332857"/>
                  <a:gd name="connsiteX72" fmla="*/ 1415489 w 1467764"/>
                  <a:gd name="connsiteY72" fmla="*/ 795395 h 1332857"/>
                  <a:gd name="connsiteX73" fmla="*/ 1395382 w 1467764"/>
                  <a:gd name="connsiteY73" fmla="*/ 775289 h 1332857"/>
                  <a:gd name="connsiteX74" fmla="*/ 1375276 w 1467764"/>
                  <a:gd name="connsiteY74" fmla="*/ 775289 h 1332857"/>
                  <a:gd name="connsiteX75" fmla="*/ 1347128 w 1467764"/>
                  <a:gd name="connsiteY75" fmla="*/ 795395 h 1332857"/>
                  <a:gd name="connsiteX76" fmla="*/ 1306916 w 1467764"/>
                  <a:gd name="connsiteY76" fmla="*/ 799416 h 1332857"/>
                  <a:gd name="connsiteX77" fmla="*/ 1294852 w 1467764"/>
                  <a:gd name="connsiteY77" fmla="*/ 807459 h 1332857"/>
                  <a:gd name="connsiteX78" fmla="*/ 1246597 w 1467764"/>
                  <a:gd name="connsiteY78" fmla="*/ 815501 h 1332857"/>
                  <a:gd name="connsiteX79" fmla="*/ 1234534 w 1467764"/>
                  <a:gd name="connsiteY79" fmla="*/ 795395 h 1332857"/>
                  <a:gd name="connsiteX80" fmla="*/ 1190301 w 1467764"/>
                  <a:gd name="connsiteY80" fmla="*/ 811479 h 1332857"/>
                  <a:gd name="connsiteX81" fmla="*/ 1178237 w 1467764"/>
                  <a:gd name="connsiteY81" fmla="*/ 799416 h 1332857"/>
                  <a:gd name="connsiteX82" fmla="*/ 1154110 w 1467764"/>
                  <a:gd name="connsiteY82" fmla="*/ 823544 h 1332857"/>
                  <a:gd name="connsiteX83" fmla="*/ 1073685 w 1467764"/>
                  <a:gd name="connsiteY83" fmla="*/ 815501 h 1332857"/>
                  <a:gd name="connsiteX84" fmla="*/ 1053579 w 1467764"/>
                  <a:gd name="connsiteY84" fmla="*/ 871798 h 1332857"/>
                  <a:gd name="connsiteX85" fmla="*/ 1025431 w 1467764"/>
                  <a:gd name="connsiteY85" fmla="*/ 839628 h 1332857"/>
                  <a:gd name="connsiteX86" fmla="*/ 977176 w 1467764"/>
                  <a:gd name="connsiteY86" fmla="*/ 835608 h 1332857"/>
                  <a:gd name="connsiteX87" fmla="*/ 884689 w 1467764"/>
                  <a:gd name="connsiteY87" fmla="*/ 799416 h 1332857"/>
                  <a:gd name="connsiteX88" fmla="*/ 828391 w 1467764"/>
                  <a:gd name="connsiteY88" fmla="*/ 827564 h 1332857"/>
                  <a:gd name="connsiteX89" fmla="*/ 824370 w 1467764"/>
                  <a:gd name="connsiteY89" fmla="*/ 863756 h 1332857"/>
                  <a:gd name="connsiteX90" fmla="*/ 816328 w 1467764"/>
                  <a:gd name="connsiteY90" fmla="*/ 916032 h 1332857"/>
                  <a:gd name="connsiteX91" fmla="*/ 776116 w 1467764"/>
                  <a:gd name="connsiteY91" fmla="*/ 972328 h 1332857"/>
                  <a:gd name="connsiteX92" fmla="*/ 770375 w 1467764"/>
                  <a:gd name="connsiteY92" fmla="*/ 1009645 h 1332857"/>
                  <a:gd name="connsiteX93" fmla="*/ 740729 w 1467764"/>
                  <a:gd name="connsiteY93" fmla="*/ 994043 h 1332857"/>
                  <a:gd name="connsiteX94" fmla="*/ 663522 w 1467764"/>
                  <a:gd name="connsiteY94" fmla="*/ 981175 h 1332857"/>
                  <a:gd name="connsiteX95" fmla="*/ 647437 w 1467764"/>
                  <a:gd name="connsiteY95" fmla="*/ 949005 h 1332857"/>
                  <a:gd name="connsiteX96" fmla="*/ 599182 w 1467764"/>
                  <a:gd name="connsiteY96" fmla="*/ 955439 h 1332857"/>
                  <a:gd name="connsiteX97" fmla="*/ 583098 w 1467764"/>
                  <a:gd name="connsiteY97" fmla="*/ 997260 h 1332857"/>
                  <a:gd name="connsiteX98" fmla="*/ 608833 w 1467764"/>
                  <a:gd name="connsiteY98" fmla="*/ 1026212 h 1332857"/>
                  <a:gd name="connsiteX99" fmla="*/ 624918 w 1467764"/>
                  <a:gd name="connsiteY99" fmla="*/ 1122721 h 1332857"/>
                  <a:gd name="connsiteX100" fmla="*/ 618484 w 1467764"/>
                  <a:gd name="connsiteY100" fmla="*/ 1174193 h 1332857"/>
                  <a:gd name="connsiteX101" fmla="*/ 544494 w 1467764"/>
                  <a:gd name="connsiteY101" fmla="*/ 1138806 h 1332857"/>
                  <a:gd name="connsiteX102" fmla="*/ 541277 w 1467764"/>
                  <a:gd name="connsiteY102" fmla="*/ 1222447 h 1332857"/>
                  <a:gd name="connsiteX103" fmla="*/ 512324 w 1467764"/>
                  <a:gd name="connsiteY103" fmla="*/ 1203145 h 1332857"/>
                  <a:gd name="connsiteX104" fmla="*/ 483372 w 1467764"/>
                  <a:gd name="connsiteY104" fmla="*/ 1228881 h 1332857"/>
                  <a:gd name="connsiteX105" fmla="*/ 438334 w 1467764"/>
                  <a:gd name="connsiteY105" fmla="*/ 1228881 h 1332857"/>
                  <a:gd name="connsiteX106" fmla="*/ 415815 w 1467764"/>
                  <a:gd name="connsiteY106" fmla="*/ 1286787 h 1332857"/>
                  <a:gd name="connsiteX107" fmla="*/ 373995 w 1467764"/>
                  <a:gd name="connsiteY107" fmla="*/ 1286787 h 1332857"/>
                  <a:gd name="connsiteX108" fmla="*/ 322523 w 1467764"/>
                  <a:gd name="connsiteY108" fmla="*/ 1238532 h 1332857"/>
                  <a:gd name="connsiteX109" fmla="*/ 292006 w 1467764"/>
                  <a:gd name="connsiteY109" fmla="*/ 1332857 h 1332857"/>
                  <a:gd name="connsiteX110" fmla="*/ 13978 w 1467764"/>
                  <a:gd name="connsiteY110" fmla="*/ 1270813 h 1332857"/>
                  <a:gd name="connsiteX0" fmla="*/ 0 w 1175758"/>
                  <a:gd name="connsiteY0" fmla="*/ 1077107 h 1332857"/>
                  <a:gd name="connsiteX1" fmla="*/ 20866 w 1175758"/>
                  <a:gd name="connsiteY1" fmla="*/ 1080901 h 1332857"/>
                  <a:gd name="connsiteX2" fmla="*/ 59470 w 1175758"/>
                  <a:gd name="connsiteY2" fmla="*/ 1058382 h 1332857"/>
                  <a:gd name="connsiteX3" fmla="*/ 78772 w 1175758"/>
                  <a:gd name="connsiteY3" fmla="*/ 1071250 h 1332857"/>
                  <a:gd name="connsiteX4" fmla="*/ 85206 w 1175758"/>
                  <a:gd name="connsiteY4" fmla="*/ 1058382 h 1332857"/>
                  <a:gd name="connsiteX5" fmla="*/ 81989 w 1175758"/>
                  <a:gd name="connsiteY5" fmla="*/ 1026212 h 1332857"/>
                  <a:gd name="connsiteX6" fmla="*/ 65904 w 1175758"/>
                  <a:gd name="connsiteY6" fmla="*/ 994043 h 1332857"/>
                  <a:gd name="connsiteX7" fmla="*/ 72338 w 1175758"/>
                  <a:gd name="connsiteY7" fmla="*/ 955439 h 1332857"/>
                  <a:gd name="connsiteX8" fmla="*/ 59470 w 1175758"/>
                  <a:gd name="connsiteY8" fmla="*/ 907185 h 1332857"/>
                  <a:gd name="connsiteX9" fmla="*/ 81989 w 1175758"/>
                  <a:gd name="connsiteY9" fmla="*/ 891100 h 1332857"/>
                  <a:gd name="connsiteX10" fmla="*/ 133460 w 1175758"/>
                  <a:gd name="connsiteY10" fmla="*/ 852496 h 1332857"/>
                  <a:gd name="connsiteX11" fmla="*/ 155979 w 1175758"/>
                  <a:gd name="connsiteY11" fmla="*/ 900751 h 1332857"/>
                  <a:gd name="connsiteX12" fmla="*/ 159196 w 1175758"/>
                  <a:gd name="connsiteY12" fmla="*/ 958656 h 1332857"/>
                  <a:gd name="connsiteX13" fmla="*/ 149545 w 1175758"/>
                  <a:gd name="connsiteY13" fmla="*/ 987609 h 1332857"/>
                  <a:gd name="connsiteX14" fmla="*/ 159196 w 1175758"/>
                  <a:gd name="connsiteY14" fmla="*/ 1006911 h 1332857"/>
                  <a:gd name="connsiteX15" fmla="*/ 181715 w 1175758"/>
                  <a:gd name="connsiteY15" fmla="*/ 1026212 h 1332857"/>
                  <a:gd name="connsiteX16" fmla="*/ 207450 w 1175758"/>
                  <a:gd name="connsiteY16" fmla="*/ 1016561 h 1332857"/>
                  <a:gd name="connsiteX17" fmla="*/ 223535 w 1175758"/>
                  <a:gd name="connsiteY17" fmla="*/ 955439 h 1332857"/>
                  <a:gd name="connsiteX18" fmla="*/ 229969 w 1175758"/>
                  <a:gd name="connsiteY18" fmla="*/ 926486 h 1332857"/>
                  <a:gd name="connsiteX19" fmla="*/ 236403 w 1175758"/>
                  <a:gd name="connsiteY19" fmla="*/ 881449 h 1332857"/>
                  <a:gd name="connsiteX20" fmla="*/ 242837 w 1175758"/>
                  <a:gd name="connsiteY20" fmla="*/ 836411 h 1332857"/>
                  <a:gd name="connsiteX21" fmla="*/ 201016 w 1175758"/>
                  <a:gd name="connsiteY21" fmla="*/ 768855 h 1332857"/>
                  <a:gd name="connsiteX22" fmla="*/ 104507 w 1175758"/>
                  <a:gd name="connsiteY22" fmla="*/ 656261 h 1332857"/>
                  <a:gd name="connsiteX23" fmla="*/ 110941 w 1175758"/>
                  <a:gd name="connsiteY23" fmla="*/ 579054 h 1332857"/>
                  <a:gd name="connsiteX24" fmla="*/ 59470 w 1175758"/>
                  <a:gd name="connsiteY24" fmla="*/ 521149 h 1332857"/>
                  <a:gd name="connsiteX25" fmla="*/ 56253 w 1175758"/>
                  <a:gd name="connsiteY25" fmla="*/ 472894 h 1332857"/>
                  <a:gd name="connsiteX26" fmla="*/ 133460 w 1175758"/>
                  <a:gd name="connsiteY26" fmla="*/ 424640 h 1332857"/>
                  <a:gd name="connsiteX27" fmla="*/ 155979 w 1175758"/>
                  <a:gd name="connsiteY27" fmla="*/ 305612 h 1332857"/>
                  <a:gd name="connsiteX28" fmla="*/ 168847 w 1175758"/>
                  <a:gd name="connsiteY28" fmla="*/ 279876 h 1332857"/>
                  <a:gd name="connsiteX29" fmla="*/ 239620 w 1175758"/>
                  <a:gd name="connsiteY29" fmla="*/ 231622 h 1332857"/>
                  <a:gd name="connsiteX30" fmla="*/ 236403 w 1175758"/>
                  <a:gd name="connsiteY30" fmla="*/ 205886 h 1332857"/>
                  <a:gd name="connsiteX31" fmla="*/ 287875 w 1175758"/>
                  <a:gd name="connsiteY31" fmla="*/ 119028 h 1332857"/>
                  <a:gd name="connsiteX32" fmla="*/ 268573 w 1175758"/>
                  <a:gd name="connsiteY32" fmla="*/ 77207 h 1332857"/>
                  <a:gd name="connsiteX33" fmla="*/ 352214 w 1175758"/>
                  <a:gd name="connsiteY33" fmla="*/ 64340 h 1332857"/>
                  <a:gd name="connsiteX34" fmla="*/ 435855 w 1175758"/>
                  <a:gd name="connsiteY34" fmla="*/ 0 h 1332857"/>
                  <a:gd name="connsiteX35" fmla="*/ 437430 w 1175758"/>
                  <a:gd name="connsiteY35" fmla="*/ 100 h 1332857"/>
                  <a:gd name="connsiteX36" fmla="*/ 468025 w 1175758"/>
                  <a:gd name="connsiteY36" fmla="*/ 41821 h 1332857"/>
                  <a:gd name="connsiteX37" fmla="*/ 490544 w 1175758"/>
                  <a:gd name="connsiteY37" fmla="*/ 61123 h 1332857"/>
                  <a:gd name="connsiteX38" fmla="*/ 529147 w 1175758"/>
                  <a:gd name="connsiteY38" fmla="*/ 99726 h 1332857"/>
                  <a:gd name="connsiteX39" fmla="*/ 545232 w 1175758"/>
                  <a:gd name="connsiteY39" fmla="*/ 151198 h 1332857"/>
                  <a:gd name="connsiteX40" fmla="*/ 551666 w 1175758"/>
                  <a:gd name="connsiteY40" fmla="*/ 180150 h 1332857"/>
                  <a:gd name="connsiteX41" fmla="*/ 561317 w 1175758"/>
                  <a:gd name="connsiteY41" fmla="*/ 209103 h 1332857"/>
                  <a:gd name="connsiteX42" fmla="*/ 632090 w 1175758"/>
                  <a:gd name="connsiteY42" fmla="*/ 196235 h 1332857"/>
                  <a:gd name="connsiteX43" fmla="*/ 648175 w 1175758"/>
                  <a:gd name="connsiteY43" fmla="*/ 225188 h 1332857"/>
                  <a:gd name="connsiteX44" fmla="*/ 696430 w 1175758"/>
                  <a:gd name="connsiteY44" fmla="*/ 257358 h 1332857"/>
                  <a:gd name="connsiteX45" fmla="*/ 728599 w 1175758"/>
                  <a:gd name="connsiteY45" fmla="*/ 221971 h 1332857"/>
                  <a:gd name="connsiteX46" fmla="*/ 751118 w 1175758"/>
                  <a:gd name="connsiteY46" fmla="*/ 234839 h 1332857"/>
                  <a:gd name="connsiteX47" fmla="*/ 786505 w 1175758"/>
                  <a:gd name="connsiteY47" fmla="*/ 244490 h 1332857"/>
                  <a:gd name="connsiteX48" fmla="*/ 799373 w 1175758"/>
                  <a:gd name="connsiteY48" fmla="*/ 225188 h 1332857"/>
                  <a:gd name="connsiteX49" fmla="*/ 828326 w 1175758"/>
                  <a:gd name="connsiteY49" fmla="*/ 225188 h 1332857"/>
                  <a:gd name="connsiteX50" fmla="*/ 883014 w 1175758"/>
                  <a:gd name="connsiteY50" fmla="*/ 273442 h 1332857"/>
                  <a:gd name="connsiteX51" fmla="*/ 905533 w 1175758"/>
                  <a:gd name="connsiteY51" fmla="*/ 305612 h 1332857"/>
                  <a:gd name="connsiteX52" fmla="*/ 937702 w 1175758"/>
                  <a:gd name="connsiteY52" fmla="*/ 315263 h 1332857"/>
                  <a:gd name="connsiteX53" fmla="*/ 960221 w 1175758"/>
                  <a:gd name="connsiteY53" fmla="*/ 363517 h 1332857"/>
                  <a:gd name="connsiteX54" fmla="*/ 1018127 w 1175758"/>
                  <a:gd name="connsiteY54" fmla="*/ 350650 h 1332857"/>
                  <a:gd name="connsiteX55" fmla="*/ 1034212 w 1175758"/>
                  <a:gd name="connsiteY55" fmla="*/ 340999 h 1332857"/>
                  <a:gd name="connsiteX56" fmla="*/ 1082466 w 1175758"/>
                  <a:gd name="connsiteY56" fmla="*/ 334565 h 1332857"/>
                  <a:gd name="connsiteX57" fmla="*/ 1076440 w 1175758"/>
                  <a:gd name="connsiteY57" fmla="*/ 335369 h 1332857"/>
                  <a:gd name="connsiteX58" fmla="*/ 1095334 w 1175758"/>
                  <a:gd name="connsiteY58" fmla="*/ 365126 h 1332857"/>
                  <a:gd name="connsiteX59" fmla="*/ 1059143 w 1175758"/>
                  <a:gd name="connsiteY59" fmla="*/ 381211 h 1332857"/>
                  <a:gd name="connsiteX60" fmla="*/ 1043059 w 1175758"/>
                  <a:gd name="connsiteY60" fmla="*/ 481741 h 1332857"/>
                  <a:gd name="connsiteX61" fmla="*/ 1083270 w 1175758"/>
                  <a:gd name="connsiteY61" fmla="*/ 477720 h 1332857"/>
                  <a:gd name="connsiteX62" fmla="*/ 1083270 w 1175758"/>
                  <a:gd name="connsiteY62" fmla="*/ 509889 h 1332857"/>
                  <a:gd name="connsiteX63" fmla="*/ 1063164 w 1175758"/>
                  <a:gd name="connsiteY63" fmla="*/ 529996 h 1332857"/>
                  <a:gd name="connsiteX64" fmla="*/ 1107398 w 1175758"/>
                  <a:gd name="connsiteY64" fmla="*/ 542059 h 1332857"/>
                  <a:gd name="connsiteX65" fmla="*/ 1123483 w 1175758"/>
                  <a:gd name="connsiteY65" fmla="*/ 562165 h 1332857"/>
                  <a:gd name="connsiteX66" fmla="*/ 1103376 w 1175758"/>
                  <a:gd name="connsiteY66" fmla="*/ 582271 h 1332857"/>
                  <a:gd name="connsiteX67" fmla="*/ 1147609 w 1175758"/>
                  <a:gd name="connsiteY67" fmla="*/ 606398 h 1332857"/>
                  <a:gd name="connsiteX68" fmla="*/ 1175758 w 1175758"/>
                  <a:gd name="connsiteY68" fmla="*/ 650631 h 1332857"/>
                  <a:gd name="connsiteX69" fmla="*/ 1175758 w 1175758"/>
                  <a:gd name="connsiteY69" fmla="*/ 714970 h 1332857"/>
                  <a:gd name="connsiteX70" fmla="*/ 1139568 w 1175758"/>
                  <a:gd name="connsiteY70" fmla="*/ 723014 h 1332857"/>
                  <a:gd name="connsiteX71" fmla="*/ 1139568 w 1175758"/>
                  <a:gd name="connsiteY71" fmla="*/ 791374 h 1332857"/>
                  <a:gd name="connsiteX72" fmla="*/ 1123483 w 1175758"/>
                  <a:gd name="connsiteY72" fmla="*/ 795395 h 1332857"/>
                  <a:gd name="connsiteX73" fmla="*/ 1103376 w 1175758"/>
                  <a:gd name="connsiteY73" fmla="*/ 775289 h 1332857"/>
                  <a:gd name="connsiteX74" fmla="*/ 1083270 w 1175758"/>
                  <a:gd name="connsiteY74" fmla="*/ 775289 h 1332857"/>
                  <a:gd name="connsiteX75" fmla="*/ 1055122 w 1175758"/>
                  <a:gd name="connsiteY75" fmla="*/ 795395 h 1332857"/>
                  <a:gd name="connsiteX76" fmla="*/ 1014910 w 1175758"/>
                  <a:gd name="connsiteY76" fmla="*/ 799416 h 1332857"/>
                  <a:gd name="connsiteX77" fmla="*/ 1002846 w 1175758"/>
                  <a:gd name="connsiteY77" fmla="*/ 807459 h 1332857"/>
                  <a:gd name="connsiteX78" fmla="*/ 954591 w 1175758"/>
                  <a:gd name="connsiteY78" fmla="*/ 815501 h 1332857"/>
                  <a:gd name="connsiteX79" fmla="*/ 942528 w 1175758"/>
                  <a:gd name="connsiteY79" fmla="*/ 795395 h 1332857"/>
                  <a:gd name="connsiteX80" fmla="*/ 898295 w 1175758"/>
                  <a:gd name="connsiteY80" fmla="*/ 811479 h 1332857"/>
                  <a:gd name="connsiteX81" fmla="*/ 886231 w 1175758"/>
                  <a:gd name="connsiteY81" fmla="*/ 799416 h 1332857"/>
                  <a:gd name="connsiteX82" fmla="*/ 862104 w 1175758"/>
                  <a:gd name="connsiteY82" fmla="*/ 823544 h 1332857"/>
                  <a:gd name="connsiteX83" fmla="*/ 781679 w 1175758"/>
                  <a:gd name="connsiteY83" fmla="*/ 815501 h 1332857"/>
                  <a:gd name="connsiteX84" fmla="*/ 761573 w 1175758"/>
                  <a:gd name="connsiteY84" fmla="*/ 871798 h 1332857"/>
                  <a:gd name="connsiteX85" fmla="*/ 733425 w 1175758"/>
                  <a:gd name="connsiteY85" fmla="*/ 839628 h 1332857"/>
                  <a:gd name="connsiteX86" fmla="*/ 685170 w 1175758"/>
                  <a:gd name="connsiteY86" fmla="*/ 835608 h 1332857"/>
                  <a:gd name="connsiteX87" fmla="*/ 592683 w 1175758"/>
                  <a:gd name="connsiteY87" fmla="*/ 799416 h 1332857"/>
                  <a:gd name="connsiteX88" fmla="*/ 536385 w 1175758"/>
                  <a:gd name="connsiteY88" fmla="*/ 827564 h 1332857"/>
                  <a:gd name="connsiteX89" fmla="*/ 532364 w 1175758"/>
                  <a:gd name="connsiteY89" fmla="*/ 863756 h 1332857"/>
                  <a:gd name="connsiteX90" fmla="*/ 524322 w 1175758"/>
                  <a:gd name="connsiteY90" fmla="*/ 916032 h 1332857"/>
                  <a:gd name="connsiteX91" fmla="*/ 484110 w 1175758"/>
                  <a:gd name="connsiteY91" fmla="*/ 972328 h 1332857"/>
                  <a:gd name="connsiteX92" fmla="*/ 478369 w 1175758"/>
                  <a:gd name="connsiteY92" fmla="*/ 1009645 h 1332857"/>
                  <a:gd name="connsiteX93" fmla="*/ 448723 w 1175758"/>
                  <a:gd name="connsiteY93" fmla="*/ 994043 h 1332857"/>
                  <a:gd name="connsiteX94" fmla="*/ 371516 w 1175758"/>
                  <a:gd name="connsiteY94" fmla="*/ 981175 h 1332857"/>
                  <a:gd name="connsiteX95" fmla="*/ 355431 w 1175758"/>
                  <a:gd name="connsiteY95" fmla="*/ 949005 h 1332857"/>
                  <a:gd name="connsiteX96" fmla="*/ 307176 w 1175758"/>
                  <a:gd name="connsiteY96" fmla="*/ 955439 h 1332857"/>
                  <a:gd name="connsiteX97" fmla="*/ 291092 w 1175758"/>
                  <a:gd name="connsiteY97" fmla="*/ 997260 h 1332857"/>
                  <a:gd name="connsiteX98" fmla="*/ 316827 w 1175758"/>
                  <a:gd name="connsiteY98" fmla="*/ 1026212 h 1332857"/>
                  <a:gd name="connsiteX99" fmla="*/ 332912 w 1175758"/>
                  <a:gd name="connsiteY99" fmla="*/ 1122721 h 1332857"/>
                  <a:gd name="connsiteX100" fmla="*/ 326478 w 1175758"/>
                  <a:gd name="connsiteY100" fmla="*/ 1174193 h 1332857"/>
                  <a:gd name="connsiteX101" fmla="*/ 252488 w 1175758"/>
                  <a:gd name="connsiteY101" fmla="*/ 1138806 h 1332857"/>
                  <a:gd name="connsiteX102" fmla="*/ 249271 w 1175758"/>
                  <a:gd name="connsiteY102" fmla="*/ 1222447 h 1332857"/>
                  <a:gd name="connsiteX103" fmla="*/ 220318 w 1175758"/>
                  <a:gd name="connsiteY103" fmla="*/ 1203145 h 1332857"/>
                  <a:gd name="connsiteX104" fmla="*/ 191366 w 1175758"/>
                  <a:gd name="connsiteY104" fmla="*/ 1228881 h 1332857"/>
                  <a:gd name="connsiteX105" fmla="*/ 146328 w 1175758"/>
                  <a:gd name="connsiteY105" fmla="*/ 1228881 h 1332857"/>
                  <a:gd name="connsiteX106" fmla="*/ 123809 w 1175758"/>
                  <a:gd name="connsiteY106" fmla="*/ 1286787 h 1332857"/>
                  <a:gd name="connsiteX107" fmla="*/ 81989 w 1175758"/>
                  <a:gd name="connsiteY107" fmla="*/ 1286787 h 1332857"/>
                  <a:gd name="connsiteX108" fmla="*/ 30517 w 1175758"/>
                  <a:gd name="connsiteY108" fmla="*/ 1238532 h 1332857"/>
                  <a:gd name="connsiteX109" fmla="*/ 0 w 1175758"/>
                  <a:gd name="connsiteY109" fmla="*/ 1332857 h 1332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175758" h="1332857">
                    <a:moveTo>
                      <a:pt x="0" y="1077107"/>
                    </a:moveTo>
                    <a:lnTo>
                      <a:pt x="20866" y="1080901"/>
                    </a:lnTo>
                    <a:lnTo>
                      <a:pt x="59470" y="1058382"/>
                    </a:lnTo>
                    <a:lnTo>
                      <a:pt x="78772" y="1071250"/>
                    </a:lnTo>
                    <a:lnTo>
                      <a:pt x="85206" y="1058382"/>
                    </a:lnTo>
                    <a:lnTo>
                      <a:pt x="81989" y="1026212"/>
                    </a:lnTo>
                    <a:lnTo>
                      <a:pt x="65904" y="994043"/>
                    </a:lnTo>
                    <a:lnTo>
                      <a:pt x="72338" y="955439"/>
                    </a:lnTo>
                    <a:lnTo>
                      <a:pt x="59470" y="907185"/>
                    </a:lnTo>
                    <a:lnTo>
                      <a:pt x="81989" y="891100"/>
                    </a:lnTo>
                    <a:lnTo>
                      <a:pt x="133460" y="852496"/>
                    </a:lnTo>
                    <a:lnTo>
                      <a:pt x="155979" y="900751"/>
                    </a:lnTo>
                    <a:lnTo>
                      <a:pt x="159196" y="958656"/>
                    </a:lnTo>
                    <a:lnTo>
                      <a:pt x="149545" y="987609"/>
                    </a:lnTo>
                    <a:lnTo>
                      <a:pt x="159196" y="1006911"/>
                    </a:lnTo>
                    <a:lnTo>
                      <a:pt x="181715" y="1026212"/>
                    </a:lnTo>
                    <a:lnTo>
                      <a:pt x="207450" y="1016561"/>
                    </a:lnTo>
                    <a:lnTo>
                      <a:pt x="223535" y="955439"/>
                    </a:lnTo>
                    <a:lnTo>
                      <a:pt x="229969" y="926486"/>
                    </a:lnTo>
                    <a:lnTo>
                      <a:pt x="236403" y="881449"/>
                    </a:lnTo>
                    <a:lnTo>
                      <a:pt x="242837" y="836411"/>
                    </a:lnTo>
                    <a:lnTo>
                      <a:pt x="201016" y="768855"/>
                    </a:lnTo>
                    <a:lnTo>
                      <a:pt x="104507" y="656261"/>
                    </a:lnTo>
                    <a:lnTo>
                      <a:pt x="110941" y="579054"/>
                    </a:lnTo>
                    <a:lnTo>
                      <a:pt x="59470" y="521149"/>
                    </a:lnTo>
                    <a:lnTo>
                      <a:pt x="56253" y="472894"/>
                    </a:lnTo>
                    <a:lnTo>
                      <a:pt x="133460" y="424640"/>
                    </a:lnTo>
                    <a:lnTo>
                      <a:pt x="155979" y="305612"/>
                    </a:lnTo>
                    <a:lnTo>
                      <a:pt x="168847" y="279876"/>
                    </a:lnTo>
                    <a:lnTo>
                      <a:pt x="239620" y="231622"/>
                    </a:lnTo>
                    <a:lnTo>
                      <a:pt x="236403" y="205886"/>
                    </a:lnTo>
                    <a:lnTo>
                      <a:pt x="287875" y="119028"/>
                    </a:lnTo>
                    <a:lnTo>
                      <a:pt x="268573" y="77207"/>
                    </a:lnTo>
                    <a:lnTo>
                      <a:pt x="352214" y="64340"/>
                    </a:lnTo>
                    <a:lnTo>
                      <a:pt x="435855" y="0"/>
                    </a:lnTo>
                    <a:lnTo>
                      <a:pt x="437430" y="100"/>
                    </a:lnTo>
                    <a:lnTo>
                      <a:pt x="468025" y="41821"/>
                    </a:lnTo>
                    <a:lnTo>
                      <a:pt x="490544" y="61123"/>
                    </a:lnTo>
                    <a:lnTo>
                      <a:pt x="529147" y="99726"/>
                    </a:lnTo>
                    <a:lnTo>
                      <a:pt x="545232" y="151198"/>
                    </a:lnTo>
                    <a:lnTo>
                      <a:pt x="551666" y="180150"/>
                    </a:lnTo>
                    <a:lnTo>
                      <a:pt x="561317" y="209103"/>
                    </a:lnTo>
                    <a:lnTo>
                      <a:pt x="632090" y="196235"/>
                    </a:lnTo>
                    <a:lnTo>
                      <a:pt x="648175" y="225188"/>
                    </a:lnTo>
                    <a:lnTo>
                      <a:pt x="696430" y="257358"/>
                    </a:lnTo>
                    <a:lnTo>
                      <a:pt x="728599" y="221971"/>
                    </a:lnTo>
                    <a:lnTo>
                      <a:pt x="751118" y="234839"/>
                    </a:lnTo>
                    <a:lnTo>
                      <a:pt x="786505" y="244490"/>
                    </a:lnTo>
                    <a:lnTo>
                      <a:pt x="799373" y="225188"/>
                    </a:lnTo>
                    <a:lnTo>
                      <a:pt x="828326" y="225188"/>
                    </a:lnTo>
                    <a:lnTo>
                      <a:pt x="883014" y="273442"/>
                    </a:lnTo>
                    <a:lnTo>
                      <a:pt x="905533" y="305612"/>
                    </a:lnTo>
                    <a:lnTo>
                      <a:pt x="937702" y="315263"/>
                    </a:lnTo>
                    <a:lnTo>
                      <a:pt x="960221" y="363517"/>
                    </a:lnTo>
                    <a:lnTo>
                      <a:pt x="1018127" y="350650"/>
                    </a:lnTo>
                    <a:lnTo>
                      <a:pt x="1034212" y="340999"/>
                    </a:lnTo>
                    <a:lnTo>
                      <a:pt x="1082466" y="334565"/>
                    </a:lnTo>
                    <a:lnTo>
                      <a:pt x="1076440" y="335369"/>
                    </a:lnTo>
                    <a:lnTo>
                      <a:pt x="1095334" y="365126"/>
                    </a:lnTo>
                    <a:lnTo>
                      <a:pt x="1059143" y="381211"/>
                    </a:lnTo>
                    <a:lnTo>
                      <a:pt x="1043059" y="481741"/>
                    </a:lnTo>
                    <a:lnTo>
                      <a:pt x="1083270" y="477720"/>
                    </a:lnTo>
                    <a:lnTo>
                      <a:pt x="1083270" y="509889"/>
                    </a:lnTo>
                    <a:lnTo>
                      <a:pt x="1063164" y="529996"/>
                    </a:lnTo>
                    <a:lnTo>
                      <a:pt x="1107398" y="542059"/>
                    </a:lnTo>
                    <a:lnTo>
                      <a:pt x="1123483" y="562165"/>
                    </a:lnTo>
                    <a:lnTo>
                      <a:pt x="1103376" y="582271"/>
                    </a:lnTo>
                    <a:lnTo>
                      <a:pt x="1147609" y="606398"/>
                    </a:lnTo>
                    <a:lnTo>
                      <a:pt x="1175758" y="650631"/>
                    </a:lnTo>
                    <a:lnTo>
                      <a:pt x="1175758" y="714970"/>
                    </a:lnTo>
                    <a:lnTo>
                      <a:pt x="1139568" y="723014"/>
                    </a:lnTo>
                    <a:lnTo>
                      <a:pt x="1139568" y="791374"/>
                    </a:lnTo>
                    <a:lnTo>
                      <a:pt x="1123483" y="795395"/>
                    </a:lnTo>
                    <a:lnTo>
                      <a:pt x="1103376" y="775289"/>
                    </a:lnTo>
                    <a:lnTo>
                      <a:pt x="1083270" y="775289"/>
                    </a:lnTo>
                    <a:lnTo>
                      <a:pt x="1055122" y="795395"/>
                    </a:lnTo>
                    <a:lnTo>
                      <a:pt x="1014910" y="799416"/>
                    </a:lnTo>
                    <a:lnTo>
                      <a:pt x="1002846" y="807459"/>
                    </a:lnTo>
                    <a:lnTo>
                      <a:pt x="954591" y="815501"/>
                    </a:lnTo>
                    <a:lnTo>
                      <a:pt x="942528" y="795395"/>
                    </a:lnTo>
                    <a:lnTo>
                      <a:pt x="898295" y="811479"/>
                    </a:lnTo>
                    <a:lnTo>
                      <a:pt x="886231" y="799416"/>
                    </a:lnTo>
                    <a:lnTo>
                      <a:pt x="862104" y="823544"/>
                    </a:lnTo>
                    <a:lnTo>
                      <a:pt x="781679" y="815501"/>
                    </a:lnTo>
                    <a:lnTo>
                      <a:pt x="761573" y="871798"/>
                    </a:lnTo>
                    <a:lnTo>
                      <a:pt x="733425" y="839628"/>
                    </a:lnTo>
                    <a:lnTo>
                      <a:pt x="685170" y="835608"/>
                    </a:lnTo>
                    <a:lnTo>
                      <a:pt x="592683" y="799416"/>
                    </a:lnTo>
                    <a:lnTo>
                      <a:pt x="536385" y="827564"/>
                    </a:lnTo>
                    <a:lnTo>
                      <a:pt x="532364" y="863756"/>
                    </a:lnTo>
                    <a:lnTo>
                      <a:pt x="524322" y="916032"/>
                    </a:lnTo>
                    <a:lnTo>
                      <a:pt x="484110" y="972328"/>
                    </a:lnTo>
                    <a:lnTo>
                      <a:pt x="478369" y="1009645"/>
                    </a:lnTo>
                    <a:lnTo>
                      <a:pt x="448723" y="994043"/>
                    </a:lnTo>
                    <a:lnTo>
                      <a:pt x="371516" y="981175"/>
                    </a:lnTo>
                    <a:lnTo>
                      <a:pt x="355431" y="949005"/>
                    </a:lnTo>
                    <a:lnTo>
                      <a:pt x="307176" y="955439"/>
                    </a:lnTo>
                    <a:lnTo>
                      <a:pt x="291092" y="997260"/>
                    </a:lnTo>
                    <a:lnTo>
                      <a:pt x="316827" y="1026212"/>
                    </a:lnTo>
                    <a:lnTo>
                      <a:pt x="332912" y="1122721"/>
                    </a:lnTo>
                    <a:lnTo>
                      <a:pt x="326478" y="1174193"/>
                    </a:lnTo>
                    <a:lnTo>
                      <a:pt x="252488" y="1138806"/>
                    </a:lnTo>
                    <a:lnTo>
                      <a:pt x="249271" y="1222447"/>
                    </a:lnTo>
                    <a:lnTo>
                      <a:pt x="220318" y="1203145"/>
                    </a:lnTo>
                    <a:lnTo>
                      <a:pt x="191366" y="1228881"/>
                    </a:lnTo>
                    <a:lnTo>
                      <a:pt x="146328" y="1228881"/>
                    </a:lnTo>
                    <a:lnTo>
                      <a:pt x="123809" y="1286787"/>
                    </a:lnTo>
                    <a:lnTo>
                      <a:pt x="81989" y="1286787"/>
                    </a:lnTo>
                    <a:lnTo>
                      <a:pt x="30517" y="1238532"/>
                    </a:lnTo>
                    <a:lnTo>
                      <a:pt x="0" y="1332857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455F3EED-D605-05C4-E7E4-72992B1B24F8}"/>
                  </a:ext>
                </a:extLst>
              </p:cNvPr>
              <p:cNvSpPr/>
              <p:nvPr/>
            </p:nvSpPr>
            <p:spPr>
              <a:xfrm>
                <a:off x="1638851" y="5725396"/>
                <a:ext cx="1507139" cy="719425"/>
              </a:xfrm>
              <a:custGeom>
                <a:avLst/>
                <a:gdLst>
                  <a:gd name="connsiteX0" fmla="*/ 399361 w 1507139"/>
                  <a:gd name="connsiteY0" fmla="*/ 0 h 719425"/>
                  <a:gd name="connsiteX1" fmla="*/ 403383 w 1507139"/>
                  <a:gd name="connsiteY1" fmla="*/ 28148 h 719425"/>
                  <a:gd name="connsiteX2" fmla="*/ 483808 w 1507139"/>
                  <a:gd name="connsiteY2" fmla="*/ 88467 h 719425"/>
                  <a:gd name="connsiteX3" fmla="*/ 475764 w 1507139"/>
                  <a:gd name="connsiteY3" fmla="*/ 128679 h 719425"/>
                  <a:gd name="connsiteX4" fmla="*/ 515977 w 1507139"/>
                  <a:gd name="connsiteY4" fmla="*/ 136721 h 719425"/>
                  <a:gd name="connsiteX5" fmla="*/ 507934 w 1507139"/>
                  <a:gd name="connsiteY5" fmla="*/ 184976 h 719425"/>
                  <a:gd name="connsiteX6" fmla="*/ 524019 w 1507139"/>
                  <a:gd name="connsiteY6" fmla="*/ 188997 h 719425"/>
                  <a:gd name="connsiteX7" fmla="*/ 544124 w 1507139"/>
                  <a:gd name="connsiteY7" fmla="*/ 201061 h 719425"/>
                  <a:gd name="connsiteX8" fmla="*/ 572273 w 1507139"/>
                  <a:gd name="connsiteY8" fmla="*/ 184976 h 719425"/>
                  <a:gd name="connsiteX9" fmla="*/ 648677 w 1507139"/>
                  <a:gd name="connsiteY9" fmla="*/ 221166 h 719425"/>
                  <a:gd name="connsiteX10" fmla="*/ 656718 w 1507139"/>
                  <a:gd name="connsiteY10" fmla="*/ 261379 h 719425"/>
                  <a:gd name="connsiteX11" fmla="*/ 692910 w 1507139"/>
                  <a:gd name="connsiteY11" fmla="*/ 277464 h 719425"/>
                  <a:gd name="connsiteX12" fmla="*/ 741163 w 1507139"/>
                  <a:gd name="connsiteY12" fmla="*/ 237251 h 719425"/>
                  <a:gd name="connsiteX13" fmla="*/ 821589 w 1507139"/>
                  <a:gd name="connsiteY13" fmla="*/ 209103 h 719425"/>
                  <a:gd name="connsiteX14" fmla="*/ 881906 w 1507139"/>
                  <a:gd name="connsiteY14" fmla="*/ 261379 h 719425"/>
                  <a:gd name="connsiteX15" fmla="*/ 906034 w 1507139"/>
                  <a:gd name="connsiteY15" fmla="*/ 257358 h 719425"/>
                  <a:gd name="connsiteX16" fmla="*/ 942225 w 1507139"/>
                  <a:gd name="connsiteY16" fmla="*/ 293549 h 719425"/>
                  <a:gd name="connsiteX17" fmla="*/ 982438 w 1507139"/>
                  <a:gd name="connsiteY17" fmla="*/ 297570 h 719425"/>
                  <a:gd name="connsiteX18" fmla="*/ 1074924 w 1507139"/>
                  <a:gd name="connsiteY18" fmla="*/ 245295 h 719425"/>
                  <a:gd name="connsiteX19" fmla="*/ 1095030 w 1507139"/>
                  <a:gd name="connsiteY19" fmla="*/ 221166 h 719425"/>
                  <a:gd name="connsiteX20" fmla="*/ 1147133 w 1507139"/>
                  <a:gd name="connsiteY20" fmla="*/ 226955 h 719425"/>
                  <a:gd name="connsiteX21" fmla="*/ 1147307 w 1507139"/>
                  <a:gd name="connsiteY21" fmla="*/ 229210 h 719425"/>
                  <a:gd name="connsiteX22" fmla="*/ 1135243 w 1507139"/>
                  <a:gd name="connsiteY22" fmla="*/ 285506 h 719425"/>
                  <a:gd name="connsiteX23" fmla="*/ 1171433 w 1507139"/>
                  <a:gd name="connsiteY23" fmla="*/ 353867 h 719425"/>
                  <a:gd name="connsiteX24" fmla="*/ 1231752 w 1507139"/>
                  <a:gd name="connsiteY24" fmla="*/ 329740 h 719425"/>
                  <a:gd name="connsiteX25" fmla="*/ 1267942 w 1507139"/>
                  <a:gd name="connsiteY25" fmla="*/ 329740 h 719425"/>
                  <a:gd name="connsiteX26" fmla="*/ 1284027 w 1507139"/>
                  <a:gd name="connsiteY26" fmla="*/ 301591 h 719425"/>
                  <a:gd name="connsiteX27" fmla="*/ 1352387 w 1507139"/>
                  <a:gd name="connsiteY27" fmla="*/ 293549 h 719425"/>
                  <a:gd name="connsiteX28" fmla="*/ 1368474 w 1507139"/>
                  <a:gd name="connsiteY28" fmla="*/ 317676 h 719425"/>
                  <a:gd name="connsiteX29" fmla="*/ 1408685 w 1507139"/>
                  <a:gd name="connsiteY29" fmla="*/ 321697 h 719425"/>
                  <a:gd name="connsiteX30" fmla="*/ 1432813 w 1507139"/>
                  <a:gd name="connsiteY30" fmla="*/ 341804 h 719425"/>
                  <a:gd name="connsiteX31" fmla="*/ 1505194 w 1507139"/>
                  <a:gd name="connsiteY31" fmla="*/ 317676 h 719425"/>
                  <a:gd name="connsiteX32" fmla="*/ 1507139 w 1507139"/>
                  <a:gd name="connsiteY32" fmla="*/ 317676 h 719425"/>
                  <a:gd name="connsiteX33" fmla="*/ 1478386 w 1507139"/>
                  <a:gd name="connsiteY33" fmla="*/ 369952 h 719425"/>
                  <a:gd name="connsiteX34" fmla="*/ 1489109 w 1507139"/>
                  <a:gd name="connsiteY34" fmla="*/ 394079 h 719425"/>
                  <a:gd name="connsiteX35" fmla="*/ 1489109 w 1507139"/>
                  <a:gd name="connsiteY35" fmla="*/ 420887 h 719425"/>
                  <a:gd name="connsiteX36" fmla="*/ 1470342 w 1507139"/>
                  <a:gd name="connsiteY36" fmla="*/ 442334 h 719425"/>
                  <a:gd name="connsiteX37" fmla="*/ 1456939 w 1507139"/>
                  <a:gd name="connsiteY37" fmla="*/ 501311 h 719425"/>
                  <a:gd name="connsiteX38" fmla="*/ 1440854 w 1507139"/>
                  <a:gd name="connsiteY38" fmla="*/ 503992 h 719425"/>
                  <a:gd name="connsiteX39" fmla="*/ 1430131 w 1507139"/>
                  <a:gd name="connsiteY39" fmla="*/ 533481 h 719425"/>
                  <a:gd name="connsiteX40" fmla="*/ 1363110 w 1507139"/>
                  <a:gd name="connsiteY40" fmla="*/ 587097 h 719425"/>
                  <a:gd name="connsiteX41" fmla="*/ 1333622 w 1507139"/>
                  <a:gd name="connsiteY41" fmla="*/ 632671 h 719425"/>
                  <a:gd name="connsiteX42" fmla="*/ 1341664 w 1507139"/>
                  <a:gd name="connsiteY42" fmla="*/ 702372 h 719425"/>
                  <a:gd name="connsiteX43" fmla="*/ 1326743 w 1507139"/>
                  <a:gd name="connsiteY43" fmla="*/ 719425 h 719425"/>
                  <a:gd name="connsiteX44" fmla="*/ 191598 w 1507139"/>
                  <a:gd name="connsiteY44" fmla="*/ 719425 h 719425"/>
                  <a:gd name="connsiteX45" fmla="*/ 191598 w 1507139"/>
                  <a:gd name="connsiteY45" fmla="*/ 715776 h 719425"/>
                  <a:gd name="connsiteX46" fmla="*/ 231810 w 1507139"/>
                  <a:gd name="connsiteY46" fmla="*/ 659479 h 719425"/>
                  <a:gd name="connsiteX47" fmla="*/ 272022 w 1507139"/>
                  <a:gd name="connsiteY47" fmla="*/ 552247 h 719425"/>
                  <a:gd name="connsiteX48" fmla="*/ 272022 w 1507139"/>
                  <a:gd name="connsiteY48" fmla="*/ 528119 h 719425"/>
                  <a:gd name="connsiteX49" fmla="*/ 253257 w 1507139"/>
                  <a:gd name="connsiteY49" fmla="*/ 541523 h 719425"/>
                  <a:gd name="connsiteX50" fmla="*/ 223768 w 1507139"/>
                  <a:gd name="connsiteY50" fmla="*/ 560289 h 719425"/>
                  <a:gd name="connsiteX51" fmla="*/ 202321 w 1507139"/>
                  <a:gd name="connsiteY51" fmla="*/ 568332 h 719425"/>
                  <a:gd name="connsiteX52" fmla="*/ 188917 w 1507139"/>
                  <a:gd name="connsiteY52" fmla="*/ 587097 h 719425"/>
                  <a:gd name="connsiteX53" fmla="*/ 162109 w 1507139"/>
                  <a:gd name="connsiteY53" fmla="*/ 595140 h 719425"/>
                  <a:gd name="connsiteX54" fmla="*/ 164790 w 1507139"/>
                  <a:gd name="connsiteY54" fmla="*/ 619267 h 719425"/>
                  <a:gd name="connsiteX55" fmla="*/ 140663 w 1507139"/>
                  <a:gd name="connsiteY55" fmla="*/ 643394 h 719425"/>
                  <a:gd name="connsiteX56" fmla="*/ 116536 w 1507139"/>
                  <a:gd name="connsiteY56" fmla="*/ 632671 h 719425"/>
                  <a:gd name="connsiteX57" fmla="*/ 111174 w 1507139"/>
                  <a:gd name="connsiteY57" fmla="*/ 605863 h 719425"/>
                  <a:gd name="connsiteX58" fmla="*/ 103131 w 1507139"/>
                  <a:gd name="connsiteY58" fmla="*/ 541523 h 719425"/>
                  <a:gd name="connsiteX59" fmla="*/ 44154 w 1507139"/>
                  <a:gd name="connsiteY59" fmla="*/ 482546 h 719425"/>
                  <a:gd name="connsiteX60" fmla="*/ 1261 w 1507139"/>
                  <a:gd name="connsiteY60" fmla="*/ 450376 h 719425"/>
                  <a:gd name="connsiteX61" fmla="*/ 0 w 1507139"/>
                  <a:gd name="connsiteY61" fmla="*/ 444006 h 719425"/>
                  <a:gd name="connsiteX62" fmla="*/ 5283 w 1507139"/>
                  <a:gd name="connsiteY62" fmla="*/ 446354 h 719425"/>
                  <a:gd name="connsiteX63" fmla="*/ 21368 w 1507139"/>
                  <a:gd name="connsiteY63" fmla="*/ 277464 h 719425"/>
                  <a:gd name="connsiteX64" fmla="*/ 133962 w 1507139"/>
                  <a:gd name="connsiteY64" fmla="*/ 96509 h 719425"/>
                  <a:gd name="connsiteX65" fmla="*/ 194281 w 1507139"/>
                  <a:gd name="connsiteY65" fmla="*/ 100531 h 719425"/>
                  <a:gd name="connsiteX66" fmla="*/ 282746 w 1507139"/>
                  <a:gd name="connsiteY66" fmla="*/ 72382 h 719425"/>
                  <a:gd name="connsiteX67" fmla="*/ 326980 w 1507139"/>
                  <a:gd name="connsiteY67" fmla="*/ 64340 h 719425"/>
                  <a:gd name="connsiteX68" fmla="*/ 375235 w 1507139"/>
                  <a:gd name="connsiteY68" fmla="*/ 32170 h 719425"/>
                  <a:gd name="connsiteX69" fmla="*/ 379255 w 1507139"/>
                  <a:gd name="connsiteY69" fmla="*/ 8043 h 719425"/>
                  <a:gd name="connsiteX0" fmla="*/ 399361 w 1507139"/>
                  <a:gd name="connsiteY0" fmla="*/ 0 h 884954"/>
                  <a:gd name="connsiteX1" fmla="*/ 403383 w 1507139"/>
                  <a:gd name="connsiteY1" fmla="*/ 28148 h 884954"/>
                  <a:gd name="connsiteX2" fmla="*/ 483808 w 1507139"/>
                  <a:gd name="connsiteY2" fmla="*/ 88467 h 884954"/>
                  <a:gd name="connsiteX3" fmla="*/ 475764 w 1507139"/>
                  <a:gd name="connsiteY3" fmla="*/ 128679 h 884954"/>
                  <a:gd name="connsiteX4" fmla="*/ 515977 w 1507139"/>
                  <a:gd name="connsiteY4" fmla="*/ 136721 h 884954"/>
                  <a:gd name="connsiteX5" fmla="*/ 507934 w 1507139"/>
                  <a:gd name="connsiteY5" fmla="*/ 184976 h 884954"/>
                  <a:gd name="connsiteX6" fmla="*/ 524019 w 1507139"/>
                  <a:gd name="connsiteY6" fmla="*/ 188997 h 884954"/>
                  <a:gd name="connsiteX7" fmla="*/ 544124 w 1507139"/>
                  <a:gd name="connsiteY7" fmla="*/ 201061 h 884954"/>
                  <a:gd name="connsiteX8" fmla="*/ 572273 w 1507139"/>
                  <a:gd name="connsiteY8" fmla="*/ 184976 h 884954"/>
                  <a:gd name="connsiteX9" fmla="*/ 648677 w 1507139"/>
                  <a:gd name="connsiteY9" fmla="*/ 221166 h 884954"/>
                  <a:gd name="connsiteX10" fmla="*/ 656718 w 1507139"/>
                  <a:gd name="connsiteY10" fmla="*/ 261379 h 884954"/>
                  <a:gd name="connsiteX11" fmla="*/ 692910 w 1507139"/>
                  <a:gd name="connsiteY11" fmla="*/ 277464 h 884954"/>
                  <a:gd name="connsiteX12" fmla="*/ 741163 w 1507139"/>
                  <a:gd name="connsiteY12" fmla="*/ 237251 h 884954"/>
                  <a:gd name="connsiteX13" fmla="*/ 821589 w 1507139"/>
                  <a:gd name="connsiteY13" fmla="*/ 209103 h 884954"/>
                  <a:gd name="connsiteX14" fmla="*/ 881906 w 1507139"/>
                  <a:gd name="connsiteY14" fmla="*/ 261379 h 884954"/>
                  <a:gd name="connsiteX15" fmla="*/ 906034 w 1507139"/>
                  <a:gd name="connsiteY15" fmla="*/ 257358 h 884954"/>
                  <a:gd name="connsiteX16" fmla="*/ 942225 w 1507139"/>
                  <a:gd name="connsiteY16" fmla="*/ 293549 h 884954"/>
                  <a:gd name="connsiteX17" fmla="*/ 982438 w 1507139"/>
                  <a:gd name="connsiteY17" fmla="*/ 297570 h 884954"/>
                  <a:gd name="connsiteX18" fmla="*/ 1074924 w 1507139"/>
                  <a:gd name="connsiteY18" fmla="*/ 245295 h 884954"/>
                  <a:gd name="connsiteX19" fmla="*/ 1095030 w 1507139"/>
                  <a:gd name="connsiteY19" fmla="*/ 221166 h 884954"/>
                  <a:gd name="connsiteX20" fmla="*/ 1147133 w 1507139"/>
                  <a:gd name="connsiteY20" fmla="*/ 226955 h 884954"/>
                  <a:gd name="connsiteX21" fmla="*/ 1147307 w 1507139"/>
                  <a:gd name="connsiteY21" fmla="*/ 229210 h 884954"/>
                  <a:gd name="connsiteX22" fmla="*/ 1135243 w 1507139"/>
                  <a:gd name="connsiteY22" fmla="*/ 285506 h 884954"/>
                  <a:gd name="connsiteX23" fmla="*/ 1171433 w 1507139"/>
                  <a:gd name="connsiteY23" fmla="*/ 353867 h 884954"/>
                  <a:gd name="connsiteX24" fmla="*/ 1231752 w 1507139"/>
                  <a:gd name="connsiteY24" fmla="*/ 329740 h 884954"/>
                  <a:gd name="connsiteX25" fmla="*/ 1267942 w 1507139"/>
                  <a:gd name="connsiteY25" fmla="*/ 329740 h 884954"/>
                  <a:gd name="connsiteX26" fmla="*/ 1284027 w 1507139"/>
                  <a:gd name="connsiteY26" fmla="*/ 301591 h 884954"/>
                  <a:gd name="connsiteX27" fmla="*/ 1352387 w 1507139"/>
                  <a:gd name="connsiteY27" fmla="*/ 293549 h 884954"/>
                  <a:gd name="connsiteX28" fmla="*/ 1368474 w 1507139"/>
                  <a:gd name="connsiteY28" fmla="*/ 317676 h 884954"/>
                  <a:gd name="connsiteX29" fmla="*/ 1408685 w 1507139"/>
                  <a:gd name="connsiteY29" fmla="*/ 321697 h 884954"/>
                  <a:gd name="connsiteX30" fmla="*/ 1432813 w 1507139"/>
                  <a:gd name="connsiteY30" fmla="*/ 341804 h 884954"/>
                  <a:gd name="connsiteX31" fmla="*/ 1505194 w 1507139"/>
                  <a:gd name="connsiteY31" fmla="*/ 317676 h 884954"/>
                  <a:gd name="connsiteX32" fmla="*/ 1507139 w 1507139"/>
                  <a:gd name="connsiteY32" fmla="*/ 317676 h 884954"/>
                  <a:gd name="connsiteX33" fmla="*/ 1478386 w 1507139"/>
                  <a:gd name="connsiteY33" fmla="*/ 369952 h 884954"/>
                  <a:gd name="connsiteX34" fmla="*/ 1489109 w 1507139"/>
                  <a:gd name="connsiteY34" fmla="*/ 394079 h 884954"/>
                  <a:gd name="connsiteX35" fmla="*/ 1489109 w 1507139"/>
                  <a:gd name="connsiteY35" fmla="*/ 420887 h 884954"/>
                  <a:gd name="connsiteX36" fmla="*/ 1470342 w 1507139"/>
                  <a:gd name="connsiteY36" fmla="*/ 442334 h 884954"/>
                  <a:gd name="connsiteX37" fmla="*/ 1456939 w 1507139"/>
                  <a:gd name="connsiteY37" fmla="*/ 501311 h 884954"/>
                  <a:gd name="connsiteX38" fmla="*/ 1440854 w 1507139"/>
                  <a:gd name="connsiteY38" fmla="*/ 503992 h 884954"/>
                  <a:gd name="connsiteX39" fmla="*/ 1430131 w 1507139"/>
                  <a:gd name="connsiteY39" fmla="*/ 533481 h 884954"/>
                  <a:gd name="connsiteX40" fmla="*/ 1363110 w 1507139"/>
                  <a:gd name="connsiteY40" fmla="*/ 587097 h 884954"/>
                  <a:gd name="connsiteX41" fmla="*/ 1333622 w 1507139"/>
                  <a:gd name="connsiteY41" fmla="*/ 632671 h 884954"/>
                  <a:gd name="connsiteX42" fmla="*/ 1341664 w 1507139"/>
                  <a:gd name="connsiteY42" fmla="*/ 702372 h 884954"/>
                  <a:gd name="connsiteX43" fmla="*/ 1326743 w 1507139"/>
                  <a:gd name="connsiteY43" fmla="*/ 719425 h 884954"/>
                  <a:gd name="connsiteX44" fmla="*/ 990049 w 1507139"/>
                  <a:gd name="connsiteY44" fmla="*/ 884954 h 884954"/>
                  <a:gd name="connsiteX45" fmla="*/ 191598 w 1507139"/>
                  <a:gd name="connsiteY45" fmla="*/ 719425 h 884954"/>
                  <a:gd name="connsiteX46" fmla="*/ 191598 w 1507139"/>
                  <a:gd name="connsiteY46" fmla="*/ 715776 h 884954"/>
                  <a:gd name="connsiteX47" fmla="*/ 231810 w 1507139"/>
                  <a:gd name="connsiteY47" fmla="*/ 659479 h 884954"/>
                  <a:gd name="connsiteX48" fmla="*/ 272022 w 1507139"/>
                  <a:gd name="connsiteY48" fmla="*/ 552247 h 884954"/>
                  <a:gd name="connsiteX49" fmla="*/ 272022 w 1507139"/>
                  <a:gd name="connsiteY49" fmla="*/ 528119 h 884954"/>
                  <a:gd name="connsiteX50" fmla="*/ 253257 w 1507139"/>
                  <a:gd name="connsiteY50" fmla="*/ 541523 h 884954"/>
                  <a:gd name="connsiteX51" fmla="*/ 223768 w 1507139"/>
                  <a:gd name="connsiteY51" fmla="*/ 560289 h 884954"/>
                  <a:gd name="connsiteX52" fmla="*/ 202321 w 1507139"/>
                  <a:gd name="connsiteY52" fmla="*/ 568332 h 884954"/>
                  <a:gd name="connsiteX53" fmla="*/ 188917 w 1507139"/>
                  <a:gd name="connsiteY53" fmla="*/ 587097 h 884954"/>
                  <a:gd name="connsiteX54" fmla="*/ 162109 w 1507139"/>
                  <a:gd name="connsiteY54" fmla="*/ 595140 h 884954"/>
                  <a:gd name="connsiteX55" fmla="*/ 164790 w 1507139"/>
                  <a:gd name="connsiteY55" fmla="*/ 619267 h 884954"/>
                  <a:gd name="connsiteX56" fmla="*/ 140663 w 1507139"/>
                  <a:gd name="connsiteY56" fmla="*/ 643394 h 884954"/>
                  <a:gd name="connsiteX57" fmla="*/ 116536 w 1507139"/>
                  <a:gd name="connsiteY57" fmla="*/ 632671 h 884954"/>
                  <a:gd name="connsiteX58" fmla="*/ 111174 w 1507139"/>
                  <a:gd name="connsiteY58" fmla="*/ 605863 h 884954"/>
                  <a:gd name="connsiteX59" fmla="*/ 103131 w 1507139"/>
                  <a:gd name="connsiteY59" fmla="*/ 541523 h 884954"/>
                  <a:gd name="connsiteX60" fmla="*/ 44154 w 1507139"/>
                  <a:gd name="connsiteY60" fmla="*/ 482546 h 884954"/>
                  <a:gd name="connsiteX61" fmla="*/ 1261 w 1507139"/>
                  <a:gd name="connsiteY61" fmla="*/ 450376 h 884954"/>
                  <a:gd name="connsiteX62" fmla="*/ 0 w 1507139"/>
                  <a:gd name="connsiteY62" fmla="*/ 444006 h 884954"/>
                  <a:gd name="connsiteX63" fmla="*/ 5283 w 1507139"/>
                  <a:gd name="connsiteY63" fmla="*/ 446354 h 884954"/>
                  <a:gd name="connsiteX64" fmla="*/ 21368 w 1507139"/>
                  <a:gd name="connsiteY64" fmla="*/ 277464 h 884954"/>
                  <a:gd name="connsiteX65" fmla="*/ 133962 w 1507139"/>
                  <a:gd name="connsiteY65" fmla="*/ 96509 h 884954"/>
                  <a:gd name="connsiteX66" fmla="*/ 194281 w 1507139"/>
                  <a:gd name="connsiteY66" fmla="*/ 100531 h 884954"/>
                  <a:gd name="connsiteX67" fmla="*/ 282746 w 1507139"/>
                  <a:gd name="connsiteY67" fmla="*/ 72382 h 884954"/>
                  <a:gd name="connsiteX68" fmla="*/ 326980 w 1507139"/>
                  <a:gd name="connsiteY68" fmla="*/ 64340 h 884954"/>
                  <a:gd name="connsiteX69" fmla="*/ 375235 w 1507139"/>
                  <a:gd name="connsiteY69" fmla="*/ 32170 h 884954"/>
                  <a:gd name="connsiteX70" fmla="*/ 379255 w 1507139"/>
                  <a:gd name="connsiteY70" fmla="*/ 8043 h 884954"/>
                  <a:gd name="connsiteX71" fmla="*/ 399361 w 1507139"/>
                  <a:gd name="connsiteY71" fmla="*/ 0 h 884954"/>
                  <a:gd name="connsiteX0" fmla="*/ 990049 w 1507139"/>
                  <a:gd name="connsiteY0" fmla="*/ 884954 h 976394"/>
                  <a:gd name="connsiteX1" fmla="*/ 191598 w 1507139"/>
                  <a:gd name="connsiteY1" fmla="*/ 719425 h 976394"/>
                  <a:gd name="connsiteX2" fmla="*/ 191598 w 1507139"/>
                  <a:gd name="connsiteY2" fmla="*/ 715776 h 976394"/>
                  <a:gd name="connsiteX3" fmla="*/ 231810 w 1507139"/>
                  <a:gd name="connsiteY3" fmla="*/ 659479 h 976394"/>
                  <a:gd name="connsiteX4" fmla="*/ 272022 w 1507139"/>
                  <a:gd name="connsiteY4" fmla="*/ 552247 h 976394"/>
                  <a:gd name="connsiteX5" fmla="*/ 272022 w 1507139"/>
                  <a:gd name="connsiteY5" fmla="*/ 528119 h 976394"/>
                  <a:gd name="connsiteX6" fmla="*/ 253257 w 1507139"/>
                  <a:gd name="connsiteY6" fmla="*/ 541523 h 976394"/>
                  <a:gd name="connsiteX7" fmla="*/ 223768 w 1507139"/>
                  <a:gd name="connsiteY7" fmla="*/ 560289 h 976394"/>
                  <a:gd name="connsiteX8" fmla="*/ 202321 w 1507139"/>
                  <a:gd name="connsiteY8" fmla="*/ 568332 h 976394"/>
                  <a:gd name="connsiteX9" fmla="*/ 188917 w 1507139"/>
                  <a:gd name="connsiteY9" fmla="*/ 587097 h 976394"/>
                  <a:gd name="connsiteX10" fmla="*/ 162109 w 1507139"/>
                  <a:gd name="connsiteY10" fmla="*/ 595140 h 976394"/>
                  <a:gd name="connsiteX11" fmla="*/ 164790 w 1507139"/>
                  <a:gd name="connsiteY11" fmla="*/ 619267 h 976394"/>
                  <a:gd name="connsiteX12" fmla="*/ 140663 w 1507139"/>
                  <a:gd name="connsiteY12" fmla="*/ 643394 h 976394"/>
                  <a:gd name="connsiteX13" fmla="*/ 116536 w 1507139"/>
                  <a:gd name="connsiteY13" fmla="*/ 632671 h 976394"/>
                  <a:gd name="connsiteX14" fmla="*/ 111174 w 1507139"/>
                  <a:gd name="connsiteY14" fmla="*/ 605863 h 976394"/>
                  <a:gd name="connsiteX15" fmla="*/ 103131 w 1507139"/>
                  <a:gd name="connsiteY15" fmla="*/ 541523 h 976394"/>
                  <a:gd name="connsiteX16" fmla="*/ 44154 w 1507139"/>
                  <a:gd name="connsiteY16" fmla="*/ 482546 h 976394"/>
                  <a:gd name="connsiteX17" fmla="*/ 1261 w 1507139"/>
                  <a:gd name="connsiteY17" fmla="*/ 450376 h 976394"/>
                  <a:gd name="connsiteX18" fmla="*/ 0 w 1507139"/>
                  <a:gd name="connsiteY18" fmla="*/ 444006 h 976394"/>
                  <a:gd name="connsiteX19" fmla="*/ 5283 w 1507139"/>
                  <a:gd name="connsiteY19" fmla="*/ 446354 h 976394"/>
                  <a:gd name="connsiteX20" fmla="*/ 21368 w 1507139"/>
                  <a:gd name="connsiteY20" fmla="*/ 277464 h 976394"/>
                  <a:gd name="connsiteX21" fmla="*/ 133962 w 1507139"/>
                  <a:gd name="connsiteY21" fmla="*/ 96509 h 976394"/>
                  <a:gd name="connsiteX22" fmla="*/ 194281 w 1507139"/>
                  <a:gd name="connsiteY22" fmla="*/ 100531 h 976394"/>
                  <a:gd name="connsiteX23" fmla="*/ 282746 w 1507139"/>
                  <a:gd name="connsiteY23" fmla="*/ 72382 h 976394"/>
                  <a:gd name="connsiteX24" fmla="*/ 326980 w 1507139"/>
                  <a:gd name="connsiteY24" fmla="*/ 64340 h 976394"/>
                  <a:gd name="connsiteX25" fmla="*/ 375235 w 1507139"/>
                  <a:gd name="connsiteY25" fmla="*/ 32170 h 976394"/>
                  <a:gd name="connsiteX26" fmla="*/ 379255 w 1507139"/>
                  <a:gd name="connsiteY26" fmla="*/ 8043 h 976394"/>
                  <a:gd name="connsiteX27" fmla="*/ 399361 w 1507139"/>
                  <a:gd name="connsiteY27" fmla="*/ 0 h 976394"/>
                  <a:gd name="connsiteX28" fmla="*/ 403383 w 1507139"/>
                  <a:gd name="connsiteY28" fmla="*/ 28148 h 976394"/>
                  <a:gd name="connsiteX29" fmla="*/ 483808 w 1507139"/>
                  <a:gd name="connsiteY29" fmla="*/ 88467 h 976394"/>
                  <a:gd name="connsiteX30" fmla="*/ 475764 w 1507139"/>
                  <a:gd name="connsiteY30" fmla="*/ 128679 h 976394"/>
                  <a:gd name="connsiteX31" fmla="*/ 515977 w 1507139"/>
                  <a:gd name="connsiteY31" fmla="*/ 136721 h 976394"/>
                  <a:gd name="connsiteX32" fmla="*/ 507934 w 1507139"/>
                  <a:gd name="connsiteY32" fmla="*/ 184976 h 976394"/>
                  <a:gd name="connsiteX33" fmla="*/ 524019 w 1507139"/>
                  <a:gd name="connsiteY33" fmla="*/ 188997 h 976394"/>
                  <a:gd name="connsiteX34" fmla="*/ 544124 w 1507139"/>
                  <a:gd name="connsiteY34" fmla="*/ 201061 h 976394"/>
                  <a:gd name="connsiteX35" fmla="*/ 572273 w 1507139"/>
                  <a:gd name="connsiteY35" fmla="*/ 184976 h 976394"/>
                  <a:gd name="connsiteX36" fmla="*/ 648677 w 1507139"/>
                  <a:gd name="connsiteY36" fmla="*/ 221166 h 976394"/>
                  <a:gd name="connsiteX37" fmla="*/ 656718 w 1507139"/>
                  <a:gd name="connsiteY37" fmla="*/ 261379 h 976394"/>
                  <a:gd name="connsiteX38" fmla="*/ 692910 w 1507139"/>
                  <a:gd name="connsiteY38" fmla="*/ 277464 h 976394"/>
                  <a:gd name="connsiteX39" fmla="*/ 741163 w 1507139"/>
                  <a:gd name="connsiteY39" fmla="*/ 237251 h 976394"/>
                  <a:gd name="connsiteX40" fmla="*/ 821589 w 1507139"/>
                  <a:gd name="connsiteY40" fmla="*/ 209103 h 976394"/>
                  <a:gd name="connsiteX41" fmla="*/ 881906 w 1507139"/>
                  <a:gd name="connsiteY41" fmla="*/ 261379 h 976394"/>
                  <a:gd name="connsiteX42" fmla="*/ 906034 w 1507139"/>
                  <a:gd name="connsiteY42" fmla="*/ 257358 h 976394"/>
                  <a:gd name="connsiteX43" fmla="*/ 942225 w 1507139"/>
                  <a:gd name="connsiteY43" fmla="*/ 293549 h 976394"/>
                  <a:gd name="connsiteX44" fmla="*/ 982438 w 1507139"/>
                  <a:gd name="connsiteY44" fmla="*/ 297570 h 976394"/>
                  <a:gd name="connsiteX45" fmla="*/ 1074924 w 1507139"/>
                  <a:gd name="connsiteY45" fmla="*/ 245295 h 976394"/>
                  <a:gd name="connsiteX46" fmla="*/ 1095030 w 1507139"/>
                  <a:gd name="connsiteY46" fmla="*/ 221166 h 976394"/>
                  <a:gd name="connsiteX47" fmla="*/ 1147133 w 1507139"/>
                  <a:gd name="connsiteY47" fmla="*/ 226955 h 976394"/>
                  <a:gd name="connsiteX48" fmla="*/ 1147307 w 1507139"/>
                  <a:gd name="connsiteY48" fmla="*/ 229210 h 976394"/>
                  <a:gd name="connsiteX49" fmla="*/ 1135243 w 1507139"/>
                  <a:gd name="connsiteY49" fmla="*/ 285506 h 976394"/>
                  <a:gd name="connsiteX50" fmla="*/ 1171433 w 1507139"/>
                  <a:gd name="connsiteY50" fmla="*/ 353867 h 976394"/>
                  <a:gd name="connsiteX51" fmla="*/ 1231752 w 1507139"/>
                  <a:gd name="connsiteY51" fmla="*/ 329740 h 976394"/>
                  <a:gd name="connsiteX52" fmla="*/ 1267942 w 1507139"/>
                  <a:gd name="connsiteY52" fmla="*/ 329740 h 976394"/>
                  <a:gd name="connsiteX53" fmla="*/ 1284027 w 1507139"/>
                  <a:gd name="connsiteY53" fmla="*/ 301591 h 976394"/>
                  <a:gd name="connsiteX54" fmla="*/ 1352387 w 1507139"/>
                  <a:gd name="connsiteY54" fmla="*/ 293549 h 976394"/>
                  <a:gd name="connsiteX55" fmla="*/ 1368474 w 1507139"/>
                  <a:gd name="connsiteY55" fmla="*/ 317676 h 976394"/>
                  <a:gd name="connsiteX56" fmla="*/ 1408685 w 1507139"/>
                  <a:gd name="connsiteY56" fmla="*/ 321697 h 976394"/>
                  <a:gd name="connsiteX57" fmla="*/ 1432813 w 1507139"/>
                  <a:gd name="connsiteY57" fmla="*/ 341804 h 976394"/>
                  <a:gd name="connsiteX58" fmla="*/ 1505194 w 1507139"/>
                  <a:gd name="connsiteY58" fmla="*/ 317676 h 976394"/>
                  <a:gd name="connsiteX59" fmla="*/ 1507139 w 1507139"/>
                  <a:gd name="connsiteY59" fmla="*/ 317676 h 976394"/>
                  <a:gd name="connsiteX60" fmla="*/ 1478386 w 1507139"/>
                  <a:gd name="connsiteY60" fmla="*/ 369952 h 976394"/>
                  <a:gd name="connsiteX61" fmla="*/ 1489109 w 1507139"/>
                  <a:gd name="connsiteY61" fmla="*/ 394079 h 976394"/>
                  <a:gd name="connsiteX62" fmla="*/ 1489109 w 1507139"/>
                  <a:gd name="connsiteY62" fmla="*/ 420887 h 976394"/>
                  <a:gd name="connsiteX63" fmla="*/ 1470342 w 1507139"/>
                  <a:gd name="connsiteY63" fmla="*/ 442334 h 976394"/>
                  <a:gd name="connsiteX64" fmla="*/ 1456939 w 1507139"/>
                  <a:gd name="connsiteY64" fmla="*/ 501311 h 976394"/>
                  <a:gd name="connsiteX65" fmla="*/ 1440854 w 1507139"/>
                  <a:gd name="connsiteY65" fmla="*/ 503992 h 976394"/>
                  <a:gd name="connsiteX66" fmla="*/ 1430131 w 1507139"/>
                  <a:gd name="connsiteY66" fmla="*/ 533481 h 976394"/>
                  <a:gd name="connsiteX67" fmla="*/ 1363110 w 1507139"/>
                  <a:gd name="connsiteY67" fmla="*/ 587097 h 976394"/>
                  <a:gd name="connsiteX68" fmla="*/ 1333622 w 1507139"/>
                  <a:gd name="connsiteY68" fmla="*/ 632671 h 976394"/>
                  <a:gd name="connsiteX69" fmla="*/ 1341664 w 1507139"/>
                  <a:gd name="connsiteY69" fmla="*/ 702372 h 976394"/>
                  <a:gd name="connsiteX70" fmla="*/ 1326743 w 1507139"/>
                  <a:gd name="connsiteY70" fmla="*/ 719425 h 976394"/>
                  <a:gd name="connsiteX71" fmla="*/ 1081489 w 1507139"/>
                  <a:gd name="connsiteY71" fmla="*/ 976394 h 976394"/>
                  <a:gd name="connsiteX0" fmla="*/ 191598 w 1507139"/>
                  <a:gd name="connsiteY0" fmla="*/ 719425 h 976394"/>
                  <a:gd name="connsiteX1" fmla="*/ 191598 w 1507139"/>
                  <a:gd name="connsiteY1" fmla="*/ 715776 h 976394"/>
                  <a:gd name="connsiteX2" fmla="*/ 231810 w 1507139"/>
                  <a:gd name="connsiteY2" fmla="*/ 659479 h 976394"/>
                  <a:gd name="connsiteX3" fmla="*/ 272022 w 1507139"/>
                  <a:gd name="connsiteY3" fmla="*/ 552247 h 976394"/>
                  <a:gd name="connsiteX4" fmla="*/ 272022 w 1507139"/>
                  <a:gd name="connsiteY4" fmla="*/ 528119 h 976394"/>
                  <a:gd name="connsiteX5" fmla="*/ 253257 w 1507139"/>
                  <a:gd name="connsiteY5" fmla="*/ 541523 h 976394"/>
                  <a:gd name="connsiteX6" fmla="*/ 223768 w 1507139"/>
                  <a:gd name="connsiteY6" fmla="*/ 560289 h 976394"/>
                  <a:gd name="connsiteX7" fmla="*/ 202321 w 1507139"/>
                  <a:gd name="connsiteY7" fmla="*/ 568332 h 976394"/>
                  <a:gd name="connsiteX8" fmla="*/ 188917 w 1507139"/>
                  <a:gd name="connsiteY8" fmla="*/ 587097 h 976394"/>
                  <a:gd name="connsiteX9" fmla="*/ 162109 w 1507139"/>
                  <a:gd name="connsiteY9" fmla="*/ 595140 h 976394"/>
                  <a:gd name="connsiteX10" fmla="*/ 164790 w 1507139"/>
                  <a:gd name="connsiteY10" fmla="*/ 619267 h 976394"/>
                  <a:gd name="connsiteX11" fmla="*/ 140663 w 1507139"/>
                  <a:gd name="connsiteY11" fmla="*/ 643394 h 976394"/>
                  <a:gd name="connsiteX12" fmla="*/ 116536 w 1507139"/>
                  <a:gd name="connsiteY12" fmla="*/ 632671 h 976394"/>
                  <a:gd name="connsiteX13" fmla="*/ 111174 w 1507139"/>
                  <a:gd name="connsiteY13" fmla="*/ 605863 h 976394"/>
                  <a:gd name="connsiteX14" fmla="*/ 103131 w 1507139"/>
                  <a:gd name="connsiteY14" fmla="*/ 541523 h 976394"/>
                  <a:gd name="connsiteX15" fmla="*/ 44154 w 1507139"/>
                  <a:gd name="connsiteY15" fmla="*/ 482546 h 976394"/>
                  <a:gd name="connsiteX16" fmla="*/ 1261 w 1507139"/>
                  <a:gd name="connsiteY16" fmla="*/ 450376 h 976394"/>
                  <a:gd name="connsiteX17" fmla="*/ 0 w 1507139"/>
                  <a:gd name="connsiteY17" fmla="*/ 444006 h 976394"/>
                  <a:gd name="connsiteX18" fmla="*/ 5283 w 1507139"/>
                  <a:gd name="connsiteY18" fmla="*/ 446354 h 976394"/>
                  <a:gd name="connsiteX19" fmla="*/ 21368 w 1507139"/>
                  <a:gd name="connsiteY19" fmla="*/ 277464 h 976394"/>
                  <a:gd name="connsiteX20" fmla="*/ 133962 w 1507139"/>
                  <a:gd name="connsiteY20" fmla="*/ 96509 h 976394"/>
                  <a:gd name="connsiteX21" fmla="*/ 194281 w 1507139"/>
                  <a:gd name="connsiteY21" fmla="*/ 100531 h 976394"/>
                  <a:gd name="connsiteX22" fmla="*/ 282746 w 1507139"/>
                  <a:gd name="connsiteY22" fmla="*/ 72382 h 976394"/>
                  <a:gd name="connsiteX23" fmla="*/ 326980 w 1507139"/>
                  <a:gd name="connsiteY23" fmla="*/ 64340 h 976394"/>
                  <a:gd name="connsiteX24" fmla="*/ 375235 w 1507139"/>
                  <a:gd name="connsiteY24" fmla="*/ 32170 h 976394"/>
                  <a:gd name="connsiteX25" fmla="*/ 379255 w 1507139"/>
                  <a:gd name="connsiteY25" fmla="*/ 8043 h 976394"/>
                  <a:gd name="connsiteX26" fmla="*/ 399361 w 1507139"/>
                  <a:gd name="connsiteY26" fmla="*/ 0 h 976394"/>
                  <a:gd name="connsiteX27" fmla="*/ 403383 w 1507139"/>
                  <a:gd name="connsiteY27" fmla="*/ 28148 h 976394"/>
                  <a:gd name="connsiteX28" fmla="*/ 483808 w 1507139"/>
                  <a:gd name="connsiteY28" fmla="*/ 88467 h 976394"/>
                  <a:gd name="connsiteX29" fmla="*/ 475764 w 1507139"/>
                  <a:gd name="connsiteY29" fmla="*/ 128679 h 976394"/>
                  <a:gd name="connsiteX30" fmla="*/ 515977 w 1507139"/>
                  <a:gd name="connsiteY30" fmla="*/ 136721 h 976394"/>
                  <a:gd name="connsiteX31" fmla="*/ 507934 w 1507139"/>
                  <a:gd name="connsiteY31" fmla="*/ 184976 h 976394"/>
                  <a:gd name="connsiteX32" fmla="*/ 524019 w 1507139"/>
                  <a:gd name="connsiteY32" fmla="*/ 188997 h 976394"/>
                  <a:gd name="connsiteX33" fmla="*/ 544124 w 1507139"/>
                  <a:gd name="connsiteY33" fmla="*/ 201061 h 976394"/>
                  <a:gd name="connsiteX34" fmla="*/ 572273 w 1507139"/>
                  <a:gd name="connsiteY34" fmla="*/ 184976 h 976394"/>
                  <a:gd name="connsiteX35" fmla="*/ 648677 w 1507139"/>
                  <a:gd name="connsiteY35" fmla="*/ 221166 h 976394"/>
                  <a:gd name="connsiteX36" fmla="*/ 656718 w 1507139"/>
                  <a:gd name="connsiteY36" fmla="*/ 261379 h 976394"/>
                  <a:gd name="connsiteX37" fmla="*/ 692910 w 1507139"/>
                  <a:gd name="connsiteY37" fmla="*/ 277464 h 976394"/>
                  <a:gd name="connsiteX38" fmla="*/ 741163 w 1507139"/>
                  <a:gd name="connsiteY38" fmla="*/ 237251 h 976394"/>
                  <a:gd name="connsiteX39" fmla="*/ 821589 w 1507139"/>
                  <a:gd name="connsiteY39" fmla="*/ 209103 h 976394"/>
                  <a:gd name="connsiteX40" fmla="*/ 881906 w 1507139"/>
                  <a:gd name="connsiteY40" fmla="*/ 261379 h 976394"/>
                  <a:gd name="connsiteX41" fmla="*/ 906034 w 1507139"/>
                  <a:gd name="connsiteY41" fmla="*/ 257358 h 976394"/>
                  <a:gd name="connsiteX42" fmla="*/ 942225 w 1507139"/>
                  <a:gd name="connsiteY42" fmla="*/ 293549 h 976394"/>
                  <a:gd name="connsiteX43" fmla="*/ 982438 w 1507139"/>
                  <a:gd name="connsiteY43" fmla="*/ 297570 h 976394"/>
                  <a:gd name="connsiteX44" fmla="*/ 1074924 w 1507139"/>
                  <a:gd name="connsiteY44" fmla="*/ 245295 h 976394"/>
                  <a:gd name="connsiteX45" fmla="*/ 1095030 w 1507139"/>
                  <a:gd name="connsiteY45" fmla="*/ 221166 h 976394"/>
                  <a:gd name="connsiteX46" fmla="*/ 1147133 w 1507139"/>
                  <a:gd name="connsiteY46" fmla="*/ 226955 h 976394"/>
                  <a:gd name="connsiteX47" fmla="*/ 1147307 w 1507139"/>
                  <a:gd name="connsiteY47" fmla="*/ 229210 h 976394"/>
                  <a:gd name="connsiteX48" fmla="*/ 1135243 w 1507139"/>
                  <a:gd name="connsiteY48" fmla="*/ 285506 h 976394"/>
                  <a:gd name="connsiteX49" fmla="*/ 1171433 w 1507139"/>
                  <a:gd name="connsiteY49" fmla="*/ 353867 h 976394"/>
                  <a:gd name="connsiteX50" fmla="*/ 1231752 w 1507139"/>
                  <a:gd name="connsiteY50" fmla="*/ 329740 h 976394"/>
                  <a:gd name="connsiteX51" fmla="*/ 1267942 w 1507139"/>
                  <a:gd name="connsiteY51" fmla="*/ 329740 h 976394"/>
                  <a:gd name="connsiteX52" fmla="*/ 1284027 w 1507139"/>
                  <a:gd name="connsiteY52" fmla="*/ 301591 h 976394"/>
                  <a:gd name="connsiteX53" fmla="*/ 1352387 w 1507139"/>
                  <a:gd name="connsiteY53" fmla="*/ 293549 h 976394"/>
                  <a:gd name="connsiteX54" fmla="*/ 1368474 w 1507139"/>
                  <a:gd name="connsiteY54" fmla="*/ 317676 h 976394"/>
                  <a:gd name="connsiteX55" fmla="*/ 1408685 w 1507139"/>
                  <a:gd name="connsiteY55" fmla="*/ 321697 h 976394"/>
                  <a:gd name="connsiteX56" fmla="*/ 1432813 w 1507139"/>
                  <a:gd name="connsiteY56" fmla="*/ 341804 h 976394"/>
                  <a:gd name="connsiteX57" fmla="*/ 1505194 w 1507139"/>
                  <a:gd name="connsiteY57" fmla="*/ 317676 h 976394"/>
                  <a:gd name="connsiteX58" fmla="*/ 1507139 w 1507139"/>
                  <a:gd name="connsiteY58" fmla="*/ 317676 h 976394"/>
                  <a:gd name="connsiteX59" fmla="*/ 1478386 w 1507139"/>
                  <a:gd name="connsiteY59" fmla="*/ 369952 h 976394"/>
                  <a:gd name="connsiteX60" fmla="*/ 1489109 w 1507139"/>
                  <a:gd name="connsiteY60" fmla="*/ 394079 h 976394"/>
                  <a:gd name="connsiteX61" fmla="*/ 1489109 w 1507139"/>
                  <a:gd name="connsiteY61" fmla="*/ 420887 h 976394"/>
                  <a:gd name="connsiteX62" fmla="*/ 1470342 w 1507139"/>
                  <a:gd name="connsiteY62" fmla="*/ 442334 h 976394"/>
                  <a:gd name="connsiteX63" fmla="*/ 1456939 w 1507139"/>
                  <a:gd name="connsiteY63" fmla="*/ 501311 h 976394"/>
                  <a:gd name="connsiteX64" fmla="*/ 1440854 w 1507139"/>
                  <a:gd name="connsiteY64" fmla="*/ 503992 h 976394"/>
                  <a:gd name="connsiteX65" fmla="*/ 1430131 w 1507139"/>
                  <a:gd name="connsiteY65" fmla="*/ 533481 h 976394"/>
                  <a:gd name="connsiteX66" fmla="*/ 1363110 w 1507139"/>
                  <a:gd name="connsiteY66" fmla="*/ 587097 h 976394"/>
                  <a:gd name="connsiteX67" fmla="*/ 1333622 w 1507139"/>
                  <a:gd name="connsiteY67" fmla="*/ 632671 h 976394"/>
                  <a:gd name="connsiteX68" fmla="*/ 1341664 w 1507139"/>
                  <a:gd name="connsiteY68" fmla="*/ 702372 h 976394"/>
                  <a:gd name="connsiteX69" fmla="*/ 1326743 w 1507139"/>
                  <a:gd name="connsiteY69" fmla="*/ 719425 h 976394"/>
                  <a:gd name="connsiteX70" fmla="*/ 1081489 w 1507139"/>
                  <a:gd name="connsiteY70" fmla="*/ 976394 h 976394"/>
                  <a:gd name="connsiteX0" fmla="*/ 191598 w 1507139"/>
                  <a:gd name="connsiteY0" fmla="*/ 719425 h 719425"/>
                  <a:gd name="connsiteX1" fmla="*/ 191598 w 1507139"/>
                  <a:gd name="connsiteY1" fmla="*/ 715776 h 719425"/>
                  <a:gd name="connsiteX2" fmla="*/ 231810 w 1507139"/>
                  <a:gd name="connsiteY2" fmla="*/ 659479 h 719425"/>
                  <a:gd name="connsiteX3" fmla="*/ 272022 w 1507139"/>
                  <a:gd name="connsiteY3" fmla="*/ 552247 h 719425"/>
                  <a:gd name="connsiteX4" fmla="*/ 272022 w 1507139"/>
                  <a:gd name="connsiteY4" fmla="*/ 528119 h 719425"/>
                  <a:gd name="connsiteX5" fmla="*/ 253257 w 1507139"/>
                  <a:gd name="connsiteY5" fmla="*/ 541523 h 719425"/>
                  <a:gd name="connsiteX6" fmla="*/ 223768 w 1507139"/>
                  <a:gd name="connsiteY6" fmla="*/ 560289 h 719425"/>
                  <a:gd name="connsiteX7" fmla="*/ 202321 w 1507139"/>
                  <a:gd name="connsiteY7" fmla="*/ 568332 h 719425"/>
                  <a:gd name="connsiteX8" fmla="*/ 188917 w 1507139"/>
                  <a:gd name="connsiteY8" fmla="*/ 587097 h 719425"/>
                  <a:gd name="connsiteX9" fmla="*/ 162109 w 1507139"/>
                  <a:gd name="connsiteY9" fmla="*/ 595140 h 719425"/>
                  <a:gd name="connsiteX10" fmla="*/ 164790 w 1507139"/>
                  <a:gd name="connsiteY10" fmla="*/ 619267 h 719425"/>
                  <a:gd name="connsiteX11" fmla="*/ 140663 w 1507139"/>
                  <a:gd name="connsiteY11" fmla="*/ 643394 h 719425"/>
                  <a:gd name="connsiteX12" fmla="*/ 116536 w 1507139"/>
                  <a:gd name="connsiteY12" fmla="*/ 632671 h 719425"/>
                  <a:gd name="connsiteX13" fmla="*/ 111174 w 1507139"/>
                  <a:gd name="connsiteY13" fmla="*/ 605863 h 719425"/>
                  <a:gd name="connsiteX14" fmla="*/ 103131 w 1507139"/>
                  <a:gd name="connsiteY14" fmla="*/ 541523 h 719425"/>
                  <a:gd name="connsiteX15" fmla="*/ 44154 w 1507139"/>
                  <a:gd name="connsiteY15" fmla="*/ 482546 h 719425"/>
                  <a:gd name="connsiteX16" fmla="*/ 1261 w 1507139"/>
                  <a:gd name="connsiteY16" fmla="*/ 450376 h 719425"/>
                  <a:gd name="connsiteX17" fmla="*/ 0 w 1507139"/>
                  <a:gd name="connsiteY17" fmla="*/ 444006 h 719425"/>
                  <a:gd name="connsiteX18" fmla="*/ 5283 w 1507139"/>
                  <a:gd name="connsiteY18" fmla="*/ 446354 h 719425"/>
                  <a:gd name="connsiteX19" fmla="*/ 21368 w 1507139"/>
                  <a:gd name="connsiteY19" fmla="*/ 277464 h 719425"/>
                  <a:gd name="connsiteX20" fmla="*/ 133962 w 1507139"/>
                  <a:gd name="connsiteY20" fmla="*/ 96509 h 719425"/>
                  <a:gd name="connsiteX21" fmla="*/ 194281 w 1507139"/>
                  <a:gd name="connsiteY21" fmla="*/ 100531 h 719425"/>
                  <a:gd name="connsiteX22" fmla="*/ 282746 w 1507139"/>
                  <a:gd name="connsiteY22" fmla="*/ 72382 h 719425"/>
                  <a:gd name="connsiteX23" fmla="*/ 326980 w 1507139"/>
                  <a:gd name="connsiteY23" fmla="*/ 64340 h 719425"/>
                  <a:gd name="connsiteX24" fmla="*/ 375235 w 1507139"/>
                  <a:gd name="connsiteY24" fmla="*/ 32170 h 719425"/>
                  <a:gd name="connsiteX25" fmla="*/ 379255 w 1507139"/>
                  <a:gd name="connsiteY25" fmla="*/ 8043 h 719425"/>
                  <a:gd name="connsiteX26" fmla="*/ 399361 w 1507139"/>
                  <a:gd name="connsiteY26" fmla="*/ 0 h 719425"/>
                  <a:gd name="connsiteX27" fmla="*/ 403383 w 1507139"/>
                  <a:gd name="connsiteY27" fmla="*/ 28148 h 719425"/>
                  <a:gd name="connsiteX28" fmla="*/ 483808 w 1507139"/>
                  <a:gd name="connsiteY28" fmla="*/ 88467 h 719425"/>
                  <a:gd name="connsiteX29" fmla="*/ 475764 w 1507139"/>
                  <a:gd name="connsiteY29" fmla="*/ 128679 h 719425"/>
                  <a:gd name="connsiteX30" fmla="*/ 515977 w 1507139"/>
                  <a:gd name="connsiteY30" fmla="*/ 136721 h 719425"/>
                  <a:gd name="connsiteX31" fmla="*/ 507934 w 1507139"/>
                  <a:gd name="connsiteY31" fmla="*/ 184976 h 719425"/>
                  <a:gd name="connsiteX32" fmla="*/ 524019 w 1507139"/>
                  <a:gd name="connsiteY32" fmla="*/ 188997 h 719425"/>
                  <a:gd name="connsiteX33" fmla="*/ 544124 w 1507139"/>
                  <a:gd name="connsiteY33" fmla="*/ 201061 h 719425"/>
                  <a:gd name="connsiteX34" fmla="*/ 572273 w 1507139"/>
                  <a:gd name="connsiteY34" fmla="*/ 184976 h 719425"/>
                  <a:gd name="connsiteX35" fmla="*/ 648677 w 1507139"/>
                  <a:gd name="connsiteY35" fmla="*/ 221166 h 719425"/>
                  <a:gd name="connsiteX36" fmla="*/ 656718 w 1507139"/>
                  <a:gd name="connsiteY36" fmla="*/ 261379 h 719425"/>
                  <a:gd name="connsiteX37" fmla="*/ 692910 w 1507139"/>
                  <a:gd name="connsiteY37" fmla="*/ 277464 h 719425"/>
                  <a:gd name="connsiteX38" fmla="*/ 741163 w 1507139"/>
                  <a:gd name="connsiteY38" fmla="*/ 237251 h 719425"/>
                  <a:gd name="connsiteX39" fmla="*/ 821589 w 1507139"/>
                  <a:gd name="connsiteY39" fmla="*/ 209103 h 719425"/>
                  <a:gd name="connsiteX40" fmla="*/ 881906 w 1507139"/>
                  <a:gd name="connsiteY40" fmla="*/ 261379 h 719425"/>
                  <a:gd name="connsiteX41" fmla="*/ 906034 w 1507139"/>
                  <a:gd name="connsiteY41" fmla="*/ 257358 h 719425"/>
                  <a:gd name="connsiteX42" fmla="*/ 942225 w 1507139"/>
                  <a:gd name="connsiteY42" fmla="*/ 293549 h 719425"/>
                  <a:gd name="connsiteX43" fmla="*/ 982438 w 1507139"/>
                  <a:gd name="connsiteY43" fmla="*/ 297570 h 719425"/>
                  <a:gd name="connsiteX44" fmla="*/ 1074924 w 1507139"/>
                  <a:gd name="connsiteY44" fmla="*/ 245295 h 719425"/>
                  <a:gd name="connsiteX45" fmla="*/ 1095030 w 1507139"/>
                  <a:gd name="connsiteY45" fmla="*/ 221166 h 719425"/>
                  <a:gd name="connsiteX46" fmla="*/ 1147133 w 1507139"/>
                  <a:gd name="connsiteY46" fmla="*/ 226955 h 719425"/>
                  <a:gd name="connsiteX47" fmla="*/ 1147307 w 1507139"/>
                  <a:gd name="connsiteY47" fmla="*/ 229210 h 719425"/>
                  <a:gd name="connsiteX48" fmla="*/ 1135243 w 1507139"/>
                  <a:gd name="connsiteY48" fmla="*/ 285506 h 719425"/>
                  <a:gd name="connsiteX49" fmla="*/ 1171433 w 1507139"/>
                  <a:gd name="connsiteY49" fmla="*/ 353867 h 719425"/>
                  <a:gd name="connsiteX50" fmla="*/ 1231752 w 1507139"/>
                  <a:gd name="connsiteY50" fmla="*/ 329740 h 719425"/>
                  <a:gd name="connsiteX51" fmla="*/ 1267942 w 1507139"/>
                  <a:gd name="connsiteY51" fmla="*/ 329740 h 719425"/>
                  <a:gd name="connsiteX52" fmla="*/ 1284027 w 1507139"/>
                  <a:gd name="connsiteY52" fmla="*/ 301591 h 719425"/>
                  <a:gd name="connsiteX53" fmla="*/ 1352387 w 1507139"/>
                  <a:gd name="connsiteY53" fmla="*/ 293549 h 719425"/>
                  <a:gd name="connsiteX54" fmla="*/ 1368474 w 1507139"/>
                  <a:gd name="connsiteY54" fmla="*/ 317676 h 719425"/>
                  <a:gd name="connsiteX55" fmla="*/ 1408685 w 1507139"/>
                  <a:gd name="connsiteY55" fmla="*/ 321697 h 719425"/>
                  <a:gd name="connsiteX56" fmla="*/ 1432813 w 1507139"/>
                  <a:gd name="connsiteY56" fmla="*/ 341804 h 719425"/>
                  <a:gd name="connsiteX57" fmla="*/ 1505194 w 1507139"/>
                  <a:gd name="connsiteY57" fmla="*/ 317676 h 719425"/>
                  <a:gd name="connsiteX58" fmla="*/ 1507139 w 1507139"/>
                  <a:gd name="connsiteY58" fmla="*/ 317676 h 719425"/>
                  <a:gd name="connsiteX59" fmla="*/ 1478386 w 1507139"/>
                  <a:gd name="connsiteY59" fmla="*/ 369952 h 719425"/>
                  <a:gd name="connsiteX60" fmla="*/ 1489109 w 1507139"/>
                  <a:gd name="connsiteY60" fmla="*/ 394079 h 719425"/>
                  <a:gd name="connsiteX61" fmla="*/ 1489109 w 1507139"/>
                  <a:gd name="connsiteY61" fmla="*/ 420887 h 719425"/>
                  <a:gd name="connsiteX62" fmla="*/ 1470342 w 1507139"/>
                  <a:gd name="connsiteY62" fmla="*/ 442334 h 719425"/>
                  <a:gd name="connsiteX63" fmla="*/ 1456939 w 1507139"/>
                  <a:gd name="connsiteY63" fmla="*/ 501311 h 719425"/>
                  <a:gd name="connsiteX64" fmla="*/ 1440854 w 1507139"/>
                  <a:gd name="connsiteY64" fmla="*/ 503992 h 719425"/>
                  <a:gd name="connsiteX65" fmla="*/ 1430131 w 1507139"/>
                  <a:gd name="connsiteY65" fmla="*/ 533481 h 719425"/>
                  <a:gd name="connsiteX66" fmla="*/ 1363110 w 1507139"/>
                  <a:gd name="connsiteY66" fmla="*/ 587097 h 719425"/>
                  <a:gd name="connsiteX67" fmla="*/ 1333622 w 1507139"/>
                  <a:gd name="connsiteY67" fmla="*/ 632671 h 719425"/>
                  <a:gd name="connsiteX68" fmla="*/ 1341664 w 1507139"/>
                  <a:gd name="connsiteY68" fmla="*/ 702372 h 719425"/>
                  <a:gd name="connsiteX69" fmla="*/ 1326743 w 1507139"/>
                  <a:gd name="connsiteY69" fmla="*/ 719425 h 719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507139" h="719425">
                    <a:moveTo>
                      <a:pt x="191598" y="719425"/>
                    </a:moveTo>
                    <a:lnTo>
                      <a:pt x="191598" y="715776"/>
                    </a:lnTo>
                    <a:lnTo>
                      <a:pt x="231810" y="659479"/>
                    </a:lnTo>
                    <a:lnTo>
                      <a:pt x="272022" y="552247"/>
                    </a:lnTo>
                    <a:lnTo>
                      <a:pt x="272022" y="528119"/>
                    </a:lnTo>
                    <a:lnTo>
                      <a:pt x="253257" y="541523"/>
                    </a:lnTo>
                    <a:lnTo>
                      <a:pt x="223768" y="560289"/>
                    </a:lnTo>
                    <a:lnTo>
                      <a:pt x="202321" y="568332"/>
                    </a:lnTo>
                    <a:lnTo>
                      <a:pt x="188917" y="587097"/>
                    </a:lnTo>
                    <a:lnTo>
                      <a:pt x="162109" y="595140"/>
                    </a:lnTo>
                    <a:lnTo>
                      <a:pt x="164790" y="619267"/>
                    </a:lnTo>
                    <a:lnTo>
                      <a:pt x="140663" y="643394"/>
                    </a:lnTo>
                    <a:lnTo>
                      <a:pt x="116536" y="632671"/>
                    </a:lnTo>
                    <a:lnTo>
                      <a:pt x="111174" y="605863"/>
                    </a:lnTo>
                    <a:lnTo>
                      <a:pt x="103131" y="541523"/>
                    </a:lnTo>
                    <a:lnTo>
                      <a:pt x="44154" y="482546"/>
                    </a:lnTo>
                    <a:lnTo>
                      <a:pt x="1261" y="450376"/>
                    </a:lnTo>
                    <a:lnTo>
                      <a:pt x="0" y="444006"/>
                    </a:lnTo>
                    <a:lnTo>
                      <a:pt x="5283" y="446354"/>
                    </a:lnTo>
                    <a:lnTo>
                      <a:pt x="21368" y="277464"/>
                    </a:lnTo>
                    <a:lnTo>
                      <a:pt x="133962" y="96509"/>
                    </a:lnTo>
                    <a:lnTo>
                      <a:pt x="194281" y="100531"/>
                    </a:lnTo>
                    <a:lnTo>
                      <a:pt x="282746" y="72382"/>
                    </a:lnTo>
                    <a:lnTo>
                      <a:pt x="326980" y="64340"/>
                    </a:lnTo>
                    <a:lnTo>
                      <a:pt x="375235" y="32170"/>
                    </a:lnTo>
                    <a:lnTo>
                      <a:pt x="379255" y="8043"/>
                    </a:lnTo>
                    <a:lnTo>
                      <a:pt x="399361" y="0"/>
                    </a:lnTo>
                    <a:lnTo>
                      <a:pt x="403383" y="28148"/>
                    </a:lnTo>
                    <a:lnTo>
                      <a:pt x="483808" y="88467"/>
                    </a:lnTo>
                    <a:lnTo>
                      <a:pt x="475764" y="128679"/>
                    </a:lnTo>
                    <a:lnTo>
                      <a:pt x="515977" y="136721"/>
                    </a:lnTo>
                    <a:lnTo>
                      <a:pt x="507934" y="184976"/>
                    </a:lnTo>
                    <a:lnTo>
                      <a:pt x="524019" y="188997"/>
                    </a:lnTo>
                    <a:lnTo>
                      <a:pt x="544124" y="201061"/>
                    </a:lnTo>
                    <a:lnTo>
                      <a:pt x="572273" y="184976"/>
                    </a:lnTo>
                    <a:lnTo>
                      <a:pt x="648677" y="221166"/>
                    </a:lnTo>
                    <a:lnTo>
                      <a:pt x="656718" y="261379"/>
                    </a:lnTo>
                    <a:lnTo>
                      <a:pt x="692910" y="277464"/>
                    </a:lnTo>
                    <a:lnTo>
                      <a:pt x="741163" y="237251"/>
                    </a:lnTo>
                    <a:lnTo>
                      <a:pt x="821589" y="209103"/>
                    </a:lnTo>
                    <a:lnTo>
                      <a:pt x="881906" y="261379"/>
                    </a:lnTo>
                    <a:lnTo>
                      <a:pt x="906034" y="257358"/>
                    </a:lnTo>
                    <a:lnTo>
                      <a:pt x="942225" y="293549"/>
                    </a:lnTo>
                    <a:lnTo>
                      <a:pt x="982438" y="297570"/>
                    </a:lnTo>
                    <a:lnTo>
                      <a:pt x="1074924" y="245295"/>
                    </a:lnTo>
                    <a:lnTo>
                      <a:pt x="1095030" y="221166"/>
                    </a:lnTo>
                    <a:lnTo>
                      <a:pt x="1147133" y="226955"/>
                    </a:lnTo>
                    <a:cubicBezTo>
                      <a:pt x="1147190" y="227707"/>
                      <a:pt x="1147249" y="228458"/>
                      <a:pt x="1147307" y="229210"/>
                    </a:cubicBezTo>
                    <a:lnTo>
                      <a:pt x="1135243" y="285506"/>
                    </a:lnTo>
                    <a:lnTo>
                      <a:pt x="1171433" y="353867"/>
                    </a:lnTo>
                    <a:lnTo>
                      <a:pt x="1231752" y="329740"/>
                    </a:lnTo>
                    <a:lnTo>
                      <a:pt x="1267942" y="329740"/>
                    </a:lnTo>
                    <a:lnTo>
                      <a:pt x="1284027" y="301591"/>
                    </a:lnTo>
                    <a:lnTo>
                      <a:pt x="1352387" y="293549"/>
                    </a:lnTo>
                    <a:lnTo>
                      <a:pt x="1368474" y="317676"/>
                    </a:lnTo>
                    <a:lnTo>
                      <a:pt x="1408685" y="321697"/>
                    </a:lnTo>
                    <a:lnTo>
                      <a:pt x="1432813" y="341804"/>
                    </a:lnTo>
                    <a:lnTo>
                      <a:pt x="1505194" y="317676"/>
                    </a:lnTo>
                    <a:lnTo>
                      <a:pt x="1507139" y="317676"/>
                    </a:lnTo>
                    <a:lnTo>
                      <a:pt x="1478386" y="369952"/>
                    </a:lnTo>
                    <a:lnTo>
                      <a:pt x="1489109" y="394079"/>
                    </a:lnTo>
                    <a:lnTo>
                      <a:pt x="1489109" y="420887"/>
                    </a:lnTo>
                    <a:lnTo>
                      <a:pt x="1470342" y="442334"/>
                    </a:lnTo>
                    <a:lnTo>
                      <a:pt x="1456939" y="501311"/>
                    </a:lnTo>
                    <a:lnTo>
                      <a:pt x="1440854" y="503992"/>
                    </a:lnTo>
                    <a:lnTo>
                      <a:pt x="1430131" y="533481"/>
                    </a:lnTo>
                    <a:lnTo>
                      <a:pt x="1363110" y="587097"/>
                    </a:lnTo>
                    <a:lnTo>
                      <a:pt x="1333622" y="632671"/>
                    </a:lnTo>
                    <a:lnTo>
                      <a:pt x="1341664" y="702372"/>
                    </a:lnTo>
                    <a:lnTo>
                      <a:pt x="1326743" y="719425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BD6BC168-5674-CEE7-6C9C-CB8AE9821D5F}"/>
                  </a:ext>
                </a:extLst>
              </p:cNvPr>
              <p:cNvSpPr/>
              <p:nvPr/>
            </p:nvSpPr>
            <p:spPr>
              <a:xfrm>
                <a:off x="1291087" y="5986774"/>
                <a:ext cx="459390" cy="458046"/>
              </a:xfrm>
              <a:custGeom>
                <a:avLst/>
                <a:gdLst>
                  <a:gd name="connsiteX0" fmla="*/ 154403 w 459390"/>
                  <a:gd name="connsiteY0" fmla="*/ 0 h 458046"/>
                  <a:gd name="connsiteX1" fmla="*/ 190595 w 459390"/>
                  <a:gd name="connsiteY1" fmla="*/ 24127 h 458046"/>
                  <a:gd name="connsiteX2" fmla="*/ 214722 w 459390"/>
                  <a:gd name="connsiteY2" fmla="*/ 80424 h 458046"/>
                  <a:gd name="connsiteX3" fmla="*/ 258956 w 459390"/>
                  <a:gd name="connsiteY3" fmla="*/ 144764 h 458046"/>
                  <a:gd name="connsiteX4" fmla="*/ 279061 w 459390"/>
                  <a:gd name="connsiteY4" fmla="*/ 172912 h 458046"/>
                  <a:gd name="connsiteX5" fmla="*/ 315252 w 459390"/>
                  <a:gd name="connsiteY5" fmla="*/ 168890 h 458046"/>
                  <a:gd name="connsiteX6" fmla="*/ 346896 w 459390"/>
                  <a:gd name="connsiteY6" fmla="*/ 182953 h 458046"/>
                  <a:gd name="connsiteX7" fmla="*/ 348092 w 459390"/>
                  <a:gd name="connsiteY7" fmla="*/ 188996 h 458046"/>
                  <a:gd name="connsiteX8" fmla="*/ 390985 w 459390"/>
                  <a:gd name="connsiteY8" fmla="*/ 221166 h 458046"/>
                  <a:gd name="connsiteX9" fmla="*/ 449962 w 459390"/>
                  <a:gd name="connsiteY9" fmla="*/ 280144 h 458046"/>
                  <a:gd name="connsiteX10" fmla="*/ 458005 w 459390"/>
                  <a:gd name="connsiteY10" fmla="*/ 344483 h 458046"/>
                  <a:gd name="connsiteX11" fmla="*/ 459390 w 459390"/>
                  <a:gd name="connsiteY11" fmla="*/ 351407 h 458046"/>
                  <a:gd name="connsiteX12" fmla="*/ 459338 w 459390"/>
                  <a:gd name="connsiteY12" fmla="*/ 351453 h 458046"/>
                  <a:gd name="connsiteX13" fmla="*/ 346744 w 459390"/>
                  <a:gd name="connsiteY13" fmla="*/ 393274 h 458046"/>
                  <a:gd name="connsiteX14" fmla="*/ 337093 w 459390"/>
                  <a:gd name="connsiteY14" fmla="*/ 431877 h 458046"/>
                  <a:gd name="connsiteX15" fmla="*/ 340310 w 459390"/>
                  <a:gd name="connsiteY15" fmla="*/ 457613 h 458046"/>
                  <a:gd name="connsiteX16" fmla="*/ 339877 w 459390"/>
                  <a:gd name="connsiteY16" fmla="*/ 458046 h 458046"/>
                  <a:gd name="connsiteX17" fmla="*/ 0 w 459390"/>
                  <a:gd name="connsiteY17" fmla="*/ 458046 h 458046"/>
                  <a:gd name="connsiteX18" fmla="*/ 17683 w 459390"/>
                  <a:gd name="connsiteY18" fmla="*/ 412575 h 458046"/>
                  <a:gd name="connsiteX19" fmla="*/ 24117 w 459390"/>
                  <a:gd name="connsiteY19" fmla="*/ 325717 h 458046"/>
                  <a:gd name="connsiteX20" fmla="*/ 56286 w 459390"/>
                  <a:gd name="connsiteY20" fmla="*/ 287114 h 458046"/>
                  <a:gd name="connsiteX21" fmla="*/ 49853 w 459390"/>
                  <a:gd name="connsiteY21" fmla="*/ 203473 h 458046"/>
                  <a:gd name="connsiteX22" fmla="*/ 69154 w 459390"/>
                  <a:gd name="connsiteY22" fmla="*/ 145567 h 458046"/>
                  <a:gd name="connsiteX23" fmla="*/ 14466 w 459390"/>
                  <a:gd name="connsiteY23" fmla="*/ 106964 h 458046"/>
                  <a:gd name="connsiteX24" fmla="*/ 18012 w 459390"/>
                  <a:gd name="connsiteY24" fmla="*/ 59083 h 458046"/>
                  <a:gd name="connsiteX25" fmla="*/ 15295 w 459390"/>
                  <a:gd name="connsiteY25" fmla="*/ 60318 h 458046"/>
                  <a:gd name="connsiteX26" fmla="*/ 14785 w 459390"/>
                  <a:gd name="connsiteY26" fmla="*/ 59808 h 458046"/>
                  <a:gd name="connsiteX27" fmla="*/ 57894 w 459390"/>
                  <a:gd name="connsiteY27" fmla="*/ 40211 h 458046"/>
                  <a:gd name="connsiteX28" fmla="*/ 114192 w 459390"/>
                  <a:gd name="connsiteY28" fmla="*/ 36191 h 458046"/>
                  <a:gd name="connsiteX0" fmla="*/ 154403 w 459390"/>
                  <a:gd name="connsiteY0" fmla="*/ 0 h 656914"/>
                  <a:gd name="connsiteX1" fmla="*/ 190595 w 459390"/>
                  <a:gd name="connsiteY1" fmla="*/ 24127 h 656914"/>
                  <a:gd name="connsiteX2" fmla="*/ 214722 w 459390"/>
                  <a:gd name="connsiteY2" fmla="*/ 80424 h 656914"/>
                  <a:gd name="connsiteX3" fmla="*/ 258956 w 459390"/>
                  <a:gd name="connsiteY3" fmla="*/ 144764 h 656914"/>
                  <a:gd name="connsiteX4" fmla="*/ 279061 w 459390"/>
                  <a:gd name="connsiteY4" fmla="*/ 172912 h 656914"/>
                  <a:gd name="connsiteX5" fmla="*/ 315252 w 459390"/>
                  <a:gd name="connsiteY5" fmla="*/ 168890 h 656914"/>
                  <a:gd name="connsiteX6" fmla="*/ 346896 w 459390"/>
                  <a:gd name="connsiteY6" fmla="*/ 182953 h 656914"/>
                  <a:gd name="connsiteX7" fmla="*/ 348092 w 459390"/>
                  <a:gd name="connsiteY7" fmla="*/ 188996 h 656914"/>
                  <a:gd name="connsiteX8" fmla="*/ 390985 w 459390"/>
                  <a:gd name="connsiteY8" fmla="*/ 221166 h 656914"/>
                  <a:gd name="connsiteX9" fmla="*/ 449962 w 459390"/>
                  <a:gd name="connsiteY9" fmla="*/ 280144 h 656914"/>
                  <a:gd name="connsiteX10" fmla="*/ 458005 w 459390"/>
                  <a:gd name="connsiteY10" fmla="*/ 344483 h 656914"/>
                  <a:gd name="connsiteX11" fmla="*/ 459390 w 459390"/>
                  <a:gd name="connsiteY11" fmla="*/ 351407 h 656914"/>
                  <a:gd name="connsiteX12" fmla="*/ 459338 w 459390"/>
                  <a:gd name="connsiteY12" fmla="*/ 351453 h 656914"/>
                  <a:gd name="connsiteX13" fmla="*/ 346744 w 459390"/>
                  <a:gd name="connsiteY13" fmla="*/ 393274 h 656914"/>
                  <a:gd name="connsiteX14" fmla="*/ 337093 w 459390"/>
                  <a:gd name="connsiteY14" fmla="*/ 431877 h 656914"/>
                  <a:gd name="connsiteX15" fmla="*/ 340310 w 459390"/>
                  <a:gd name="connsiteY15" fmla="*/ 457613 h 656914"/>
                  <a:gd name="connsiteX16" fmla="*/ 339877 w 459390"/>
                  <a:gd name="connsiteY16" fmla="*/ 458046 h 656914"/>
                  <a:gd name="connsiteX17" fmla="*/ 190051 w 459390"/>
                  <a:gd name="connsiteY17" fmla="*/ 656914 h 656914"/>
                  <a:gd name="connsiteX18" fmla="*/ 0 w 459390"/>
                  <a:gd name="connsiteY18" fmla="*/ 458046 h 656914"/>
                  <a:gd name="connsiteX19" fmla="*/ 17683 w 459390"/>
                  <a:gd name="connsiteY19" fmla="*/ 412575 h 656914"/>
                  <a:gd name="connsiteX20" fmla="*/ 24117 w 459390"/>
                  <a:gd name="connsiteY20" fmla="*/ 325717 h 656914"/>
                  <a:gd name="connsiteX21" fmla="*/ 56286 w 459390"/>
                  <a:gd name="connsiteY21" fmla="*/ 287114 h 656914"/>
                  <a:gd name="connsiteX22" fmla="*/ 49853 w 459390"/>
                  <a:gd name="connsiteY22" fmla="*/ 203473 h 656914"/>
                  <a:gd name="connsiteX23" fmla="*/ 69154 w 459390"/>
                  <a:gd name="connsiteY23" fmla="*/ 145567 h 656914"/>
                  <a:gd name="connsiteX24" fmla="*/ 14466 w 459390"/>
                  <a:gd name="connsiteY24" fmla="*/ 106964 h 656914"/>
                  <a:gd name="connsiteX25" fmla="*/ 18012 w 459390"/>
                  <a:gd name="connsiteY25" fmla="*/ 59083 h 656914"/>
                  <a:gd name="connsiteX26" fmla="*/ 15295 w 459390"/>
                  <a:gd name="connsiteY26" fmla="*/ 60318 h 656914"/>
                  <a:gd name="connsiteX27" fmla="*/ 14785 w 459390"/>
                  <a:gd name="connsiteY27" fmla="*/ 59808 h 656914"/>
                  <a:gd name="connsiteX28" fmla="*/ 57894 w 459390"/>
                  <a:gd name="connsiteY28" fmla="*/ 40211 h 656914"/>
                  <a:gd name="connsiteX29" fmla="*/ 114192 w 459390"/>
                  <a:gd name="connsiteY29" fmla="*/ 36191 h 656914"/>
                  <a:gd name="connsiteX30" fmla="*/ 154403 w 459390"/>
                  <a:gd name="connsiteY30" fmla="*/ 0 h 656914"/>
                  <a:gd name="connsiteX0" fmla="*/ 190051 w 459390"/>
                  <a:gd name="connsiteY0" fmla="*/ 656914 h 748354"/>
                  <a:gd name="connsiteX1" fmla="*/ 0 w 459390"/>
                  <a:gd name="connsiteY1" fmla="*/ 458046 h 748354"/>
                  <a:gd name="connsiteX2" fmla="*/ 17683 w 459390"/>
                  <a:gd name="connsiteY2" fmla="*/ 412575 h 748354"/>
                  <a:gd name="connsiteX3" fmla="*/ 24117 w 459390"/>
                  <a:gd name="connsiteY3" fmla="*/ 325717 h 748354"/>
                  <a:gd name="connsiteX4" fmla="*/ 56286 w 459390"/>
                  <a:gd name="connsiteY4" fmla="*/ 287114 h 748354"/>
                  <a:gd name="connsiteX5" fmla="*/ 49853 w 459390"/>
                  <a:gd name="connsiteY5" fmla="*/ 203473 h 748354"/>
                  <a:gd name="connsiteX6" fmla="*/ 69154 w 459390"/>
                  <a:gd name="connsiteY6" fmla="*/ 145567 h 748354"/>
                  <a:gd name="connsiteX7" fmla="*/ 14466 w 459390"/>
                  <a:gd name="connsiteY7" fmla="*/ 106964 h 748354"/>
                  <a:gd name="connsiteX8" fmla="*/ 18012 w 459390"/>
                  <a:gd name="connsiteY8" fmla="*/ 59083 h 748354"/>
                  <a:gd name="connsiteX9" fmla="*/ 15295 w 459390"/>
                  <a:gd name="connsiteY9" fmla="*/ 60318 h 748354"/>
                  <a:gd name="connsiteX10" fmla="*/ 14785 w 459390"/>
                  <a:gd name="connsiteY10" fmla="*/ 59808 h 748354"/>
                  <a:gd name="connsiteX11" fmla="*/ 57894 w 459390"/>
                  <a:gd name="connsiteY11" fmla="*/ 40211 h 748354"/>
                  <a:gd name="connsiteX12" fmla="*/ 114192 w 459390"/>
                  <a:gd name="connsiteY12" fmla="*/ 36191 h 748354"/>
                  <a:gd name="connsiteX13" fmla="*/ 154403 w 459390"/>
                  <a:gd name="connsiteY13" fmla="*/ 0 h 748354"/>
                  <a:gd name="connsiteX14" fmla="*/ 190595 w 459390"/>
                  <a:gd name="connsiteY14" fmla="*/ 24127 h 748354"/>
                  <a:gd name="connsiteX15" fmla="*/ 214722 w 459390"/>
                  <a:gd name="connsiteY15" fmla="*/ 80424 h 748354"/>
                  <a:gd name="connsiteX16" fmla="*/ 258956 w 459390"/>
                  <a:gd name="connsiteY16" fmla="*/ 144764 h 748354"/>
                  <a:gd name="connsiteX17" fmla="*/ 279061 w 459390"/>
                  <a:gd name="connsiteY17" fmla="*/ 172912 h 748354"/>
                  <a:gd name="connsiteX18" fmla="*/ 315252 w 459390"/>
                  <a:gd name="connsiteY18" fmla="*/ 168890 h 748354"/>
                  <a:gd name="connsiteX19" fmla="*/ 346896 w 459390"/>
                  <a:gd name="connsiteY19" fmla="*/ 182953 h 748354"/>
                  <a:gd name="connsiteX20" fmla="*/ 348092 w 459390"/>
                  <a:gd name="connsiteY20" fmla="*/ 188996 h 748354"/>
                  <a:gd name="connsiteX21" fmla="*/ 390985 w 459390"/>
                  <a:gd name="connsiteY21" fmla="*/ 221166 h 748354"/>
                  <a:gd name="connsiteX22" fmla="*/ 449962 w 459390"/>
                  <a:gd name="connsiteY22" fmla="*/ 280144 h 748354"/>
                  <a:gd name="connsiteX23" fmla="*/ 458005 w 459390"/>
                  <a:gd name="connsiteY23" fmla="*/ 344483 h 748354"/>
                  <a:gd name="connsiteX24" fmla="*/ 459390 w 459390"/>
                  <a:gd name="connsiteY24" fmla="*/ 351407 h 748354"/>
                  <a:gd name="connsiteX25" fmla="*/ 459338 w 459390"/>
                  <a:gd name="connsiteY25" fmla="*/ 351453 h 748354"/>
                  <a:gd name="connsiteX26" fmla="*/ 346744 w 459390"/>
                  <a:gd name="connsiteY26" fmla="*/ 393274 h 748354"/>
                  <a:gd name="connsiteX27" fmla="*/ 337093 w 459390"/>
                  <a:gd name="connsiteY27" fmla="*/ 431877 h 748354"/>
                  <a:gd name="connsiteX28" fmla="*/ 340310 w 459390"/>
                  <a:gd name="connsiteY28" fmla="*/ 457613 h 748354"/>
                  <a:gd name="connsiteX29" fmla="*/ 339877 w 459390"/>
                  <a:gd name="connsiteY29" fmla="*/ 458046 h 748354"/>
                  <a:gd name="connsiteX30" fmla="*/ 281491 w 459390"/>
                  <a:gd name="connsiteY30" fmla="*/ 748354 h 748354"/>
                  <a:gd name="connsiteX0" fmla="*/ 190051 w 459390"/>
                  <a:gd name="connsiteY0" fmla="*/ 656914 h 656914"/>
                  <a:gd name="connsiteX1" fmla="*/ 0 w 459390"/>
                  <a:gd name="connsiteY1" fmla="*/ 458046 h 656914"/>
                  <a:gd name="connsiteX2" fmla="*/ 17683 w 459390"/>
                  <a:gd name="connsiteY2" fmla="*/ 412575 h 656914"/>
                  <a:gd name="connsiteX3" fmla="*/ 24117 w 459390"/>
                  <a:gd name="connsiteY3" fmla="*/ 325717 h 656914"/>
                  <a:gd name="connsiteX4" fmla="*/ 56286 w 459390"/>
                  <a:gd name="connsiteY4" fmla="*/ 287114 h 656914"/>
                  <a:gd name="connsiteX5" fmla="*/ 49853 w 459390"/>
                  <a:gd name="connsiteY5" fmla="*/ 203473 h 656914"/>
                  <a:gd name="connsiteX6" fmla="*/ 69154 w 459390"/>
                  <a:gd name="connsiteY6" fmla="*/ 145567 h 656914"/>
                  <a:gd name="connsiteX7" fmla="*/ 14466 w 459390"/>
                  <a:gd name="connsiteY7" fmla="*/ 106964 h 656914"/>
                  <a:gd name="connsiteX8" fmla="*/ 18012 w 459390"/>
                  <a:gd name="connsiteY8" fmla="*/ 59083 h 656914"/>
                  <a:gd name="connsiteX9" fmla="*/ 15295 w 459390"/>
                  <a:gd name="connsiteY9" fmla="*/ 60318 h 656914"/>
                  <a:gd name="connsiteX10" fmla="*/ 14785 w 459390"/>
                  <a:gd name="connsiteY10" fmla="*/ 59808 h 656914"/>
                  <a:gd name="connsiteX11" fmla="*/ 57894 w 459390"/>
                  <a:gd name="connsiteY11" fmla="*/ 40211 h 656914"/>
                  <a:gd name="connsiteX12" fmla="*/ 114192 w 459390"/>
                  <a:gd name="connsiteY12" fmla="*/ 36191 h 656914"/>
                  <a:gd name="connsiteX13" fmla="*/ 154403 w 459390"/>
                  <a:gd name="connsiteY13" fmla="*/ 0 h 656914"/>
                  <a:gd name="connsiteX14" fmla="*/ 190595 w 459390"/>
                  <a:gd name="connsiteY14" fmla="*/ 24127 h 656914"/>
                  <a:gd name="connsiteX15" fmla="*/ 214722 w 459390"/>
                  <a:gd name="connsiteY15" fmla="*/ 80424 h 656914"/>
                  <a:gd name="connsiteX16" fmla="*/ 258956 w 459390"/>
                  <a:gd name="connsiteY16" fmla="*/ 144764 h 656914"/>
                  <a:gd name="connsiteX17" fmla="*/ 279061 w 459390"/>
                  <a:gd name="connsiteY17" fmla="*/ 172912 h 656914"/>
                  <a:gd name="connsiteX18" fmla="*/ 315252 w 459390"/>
                  <a:gd name="connsiteY18" fmla="*/ 168890 h 656914"/>
                  <a:gd name="connsiteX19" fmla="*/ 346896 w 459390"/>
                  <a:gd name="connsiteY19" fmla="*/ 182953 h 656914"/>
                  <a:gd name="connsiteX20" fmla="*/ 348092 w 459390"/>
                  <a:gd name="connsiteY20" fmla="*/ 188996 h 656914"/>
                  <a:gd name="connsiteX21" fmla="*/ 390985 w 459390"/>
                  <a:gd name="connsiteY21" fmla="*/ 221166 h 656914"/>
                  <a:gd name="connsiteX22" fmla="*/ 449962 w 459390"/>
                  <a:gd name="connsiteY22" fmla="*/ 280144 h 656914"/>
                  <a:gd name="connsiteX23" fmla="*/ 458005 w 459390"/>
                  <a:gd name="connsiteY23" fmla="*/ 344483 h 656914"/>
                  <a:gd name="connsiteX24" fmla="*/ 459390 w 459390"/>
                  <a:gd name="connsiteY24" fmla="*/ 351407 h 656914"/>
                  <a:gd name="connsiteX25" fmla="*/ 459338 w 459390"/>
                  <a:gd name="connsiteY25" fmla="*/ 351453 h 656914"/>
                  <a:gd name="connsiteX26" fmla="*/ 346744 w 459390"/>
                  <a:gd name="connsiteY26" fmla="*/ 393274 h 656914"/>
                  <a:gd name="connsiteX27" fmla="*/ 337093 w 459390"/>
                  <a:gd name="connsiteY27" fmla="*/ 431877 h 656914"/>
                  <a:gd name="connsiteX28" fmla="*/ 340310 w 459390"/>
                  <a:gd name="connsiteY28" fmla="*/ 457613 h 656914"/>
                  <a:gd name="connsiteX29" fmla="*/ 339877 w 459390"/>
                  <a:gd name="connsiteY29" fmla="*/ 458046 h 656914"/>
                  <a:gd name="connsiteX0" fmla="*/ 0 w 459390"/>
                  <a:gd name="connsiteY0" fmla="*/ 458046 h 458046"/>
                  <a:gd name="connsiteX1" fmla="*/ 17683 w 459390"/>
                  <a:gd name="connsiteY1" fmla="*/ 412575 h 458046"/>
                  <a:gd name="connsiteX2" fmla="*/ 24117 w 459390"/>
                  <a:gd name="connsiteY2" fmla="*/ 325717 h 458046"/>
                  <a:gd name="connsiteX3" fmla="*/ 56286 w 459390"/>
                  <a:gd name="connsiteY3" fmla="*/ 287114 h 458046"/>
                  <a:gd name="connsiteX4" fmla="*/ 49853 w 459390"/>
                  <a:gd name="connsiteY4" fmla="*/ 203473 h 458046"/>
                  <a:gd name="connsiteX5" fmla="*/ 69154 w 459390"/>
                  <a:gd name="connsiteY5" fmla="*/ 145567 h 458046"/>
                  <a:gd name="connsiteX6" fmla="*/ 14466 w 459390"/>
                  <a:gd name="connsiteY6" fmla="*/ 106964 h 458046"/>
                  <a:gd name="connsiteX7" fmla="*/ 18012 w 459390"/>
                  <a:gd name="connsiteY7" fmla="*/ 59083 h 458046"/>
                  <a:gd name="connsiteX8" fmla="*/ 15295 w 459390"/>
                  <a:gd name="connsiteY8" fmla="*/ 60318 h 458046"/>
                  <a:gd name="connsiteX9" fmla="*/ 14785 w 459390"/>
                  <a:gd name="connsiteY9" fmla="*/ 59808 h 458046"/>
                  <a:gd name="connsiteX10" fmla="*/ 57894 w 459390"/>
                  <a:gd name="connsiteY10" fmla="*/ 40211 h 458046"/>
                  <a:gd name="connsiteX11" fmla="*/ 114192 w 459390"/>
                  <a:gd name="connsiteY11" fmla="*/ 36191 h 458046"/>
                  <a:gd name="connsiteX12" fmla="*/ 154403 w 459390"/>
                  <a:gd name="connsiteY12" fmla="*/ 0 h 458046"/>
                  <a:gd name="connsiteX13" fmla="*/ 190595 w 459390"/>
                  <a:gd name="connsiteY13" fmla="*/ 24127 h 458046"/>
                  <a:gd name="connsiteX14" fmla="*/ 214722 w 459390"/>
                  <a:gd name="connsiteY14" fmla="*/ 80424 h 458046"/>
                  <a:gd name="connsiteX15" fmla="*/ 258956 w 459390"/>
                  <a:gd name="connsiteY15" fmla="*/ 144764 h 458046"/>
                  <a:gd name="connsiteX16" fmla="*/ 279061 w 459390"/>
                  <a:gd name="connsiteY16" fmla="*/ 172912 h 458046"/>
                  <a:gd name="connsiteX17" fmla="*/ 315252 w 459390"/>
                  <a:gd name="connsiteY17" fmla="*/ 168890 h 458046"/>
                  <a:gd name="connsiteX18" fmla="*/ 346896 w 459390"/>
                  <a:gd name="connsiteY18" fmla="*/ 182953 h 458046"/>
                  <a:gd name="connsiteX19" fmla="*/ 348092 w 459390"/>
                  <a:gd name="connsiteY19" fmla="*/ 188996 h 458046"/>
                  <a:gd name="connsiteX20" fmla="*/ 390985 w 459390"/>
                  <a:gd name="connsiteY20" fmla="*/ 221166 h 458046"/>
                  <a:gd name="connsiteX21" fmla="*/ 449962 w 459390"/>
                  <a:gd name="connsiteY21" fmla="*/ 280144 h 458046"/>
                  <a:gd name="connsiteX22" fmla="*/ 458005 w 459390"/>
                  <a:gd name="connsiteY22" fmla="*/ 344483 h 458046"/>
                  <a:gd name="connsiteX23" fmla="*/ 459390 w 459390"/>
                  <a:gd name="connsiteY23" fmla="*/ 351407 h 458046"/>
                  <a:gd name="connsiteX24" fmla="*/ 459338 w 459390"/>
                  <a:gd name="connsiteY24" fmla="*/ 351453 h 458046"/>
                  <a:gd name="connsiteX25" fmla="*/ 346744 w 459390"/>
                  <a:gd name="connsiteY25" fmla="*/ 393274 h 458046"/>
                  <a:gd name="connsiteX26" fmla="*/ 337093 w 459390"/>
                  <a:gd name="connsiteY26" fmla="*/ 431877 h 458046"/>
                  <a:gd name="connsiteX27" fmla="*/ 340310 w 459390"/>
                  <a:gd name="connsiteY27" fmla="*/ 457613 h 458046"/>
                  <a:gd name="connsiteX28" fmla="*/ 339877 w 459390"/>
                  <a:gd name="connsiteY28" fmla="*/ 458046 h 458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390" h="458046">
                    <a:moveTo>
                      <a:pt x="0" y="458046"/>
                    </a:moveTo>
                    <a:lnTo>
                      <a:pt x="17683" y="412575"/>
                    </a:lnTo>
                    <a:lnTo>
                      <a:pt x="24117" y="325717"/>
                    </a:lnTo>
                    <a:lnTo>
                      <a:pt x="56286" y="287114"/>
                    </a:lnTo>
                    <a:lnTo>
                      <a:pt x="49853" y="203473"/>
                    </a:lnTo>
                    <a:lnTo>
                      <a:pt x="69154" y="145567"/>
                    </a:lnTo>
                    <a:lnTo>
                      <a:pt x="14466" y="106964"/>
                    </a:lnTo>
                    <a:lnTo>
                      <a:pt x="18012" y="59083"/>
                    </a:lnTo>
                    <a:lnTo>
                      <a:pt x="15295" y="60318"/>
                    </a:lnTo>
                    <a:lnTo>
                      <a:pt x="14785" y="59808"/>
                    </a:lnTo>
                    <a:lnTo>
                      <a:pt x="57894" y="40211"/>
                    </a:lnTo>
                    <a:lnTo>
                      <a:pt x="114192" y="36191"/>
                    </a:lnTo>
                    <a:lnTo>
                      <a:pt x="154403" y="0"/>
                    </a:lnTo>
                    <a:lnTo>
                      <a:pt x="190595" y="24127"/>
                    </a:lnTo>
                    <a:lnTo>
                      <a:pt x="214722" y="80424"/>
                    </a:lnTo>
                    <a:lnTo>
                      <a:pt x="258956" y="144764"/>
                    </a:lnTo>
                    <a:lnTo>
                      <a:pt x="279061" y="172912"/>
                    </a:lnTo>
                    <a:lnTo>
                      <a:pt x="315252" y="168890"/>
                    </a:lnTo>
                    <a:lnTo>
                      <a:pt x="346896" y="182953"/>
                    </a:lnTo>
                    <a:lnTo>
                      <a:pt x="348092" y="188996"/>
                    </a:lnTo>
                    <a:lnTo>
                      <a:pt x="390985" y="221166"/>
                    </a:lnTo>
                    <a:lnTo>
                      <a:pt x="449962" y="280144"/>
                    </a:lnTo>
                    <a:lnTo>
                      <a:pt x="458005" y="344483"/>
                    </a:lnTo>
                    <a:lnTo>
                      <a:pt x="459390" y="351407"/>
                    </a:lnTo>
                    <a:lnTo>
                      <a:pt x="459338" y="351453"/>
                    </a:lnTo>
                    <a:lnTo>
                      <a:pt x="346744" y="393274"/>
                    </a:lnTo>
                    <a:lnTo>
                      <a:pt x="337093" y="431877"/>
                    </a:lnTo>
                    <a:lnTo>
                      <a:pt x="340310" y="457613"/>
                    </a:lnTo>
                    <a:lnTo>
                      <a:pt x="339877" y="458046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D2B0BE26-A7CB-F0CF-4CF0-C50FDA3C1437}"/>
                  </a:ext>
                </a:extLst>
              </p:cNvPr>
              <p:cNvSpPr/>
              <p:nvPr/>
            </p:nvSpPr>
            <p:spPr>
              <a:xfrm>
                <a:off x="2482318" y="3732181"/>
                <a:ext cx="891701" cy="2347079"/>
              </a:xfrm>
              <a:custGeom>
                <a:avLst/>
                <a:gdLst>
                  <a:gd name="connsiteX0" fmla="*/ 564945 w 891701"/>
                  <a:gd name="connsiteY0" fmla="*/ 0 h 2347079"/>
                  <a:gd name="connsiteX1" fmla="*/ 891701 w 891701"/>
                  <a:gd name="connsiteY1" fmla="*/ 0 h 2347079"/>
                  <a:gd name="connsiteX2" fmla="*/ 891701 w 891701"/>
                  <a:gd name="connsiteY2" fmla="*/ 2174068 h 2347079"/>
                  <a:gd name="connsiteX3" fmla="*/ 864561 w 891701"/>
                  <a:gd name="connsiteY3" fmla="*/ 2182209 h 2347079"/>
                  <a:gd name="connsiteX4" fmla="*/ 844456 w 891701"/>
                  <a:gd name="connsiteY4" fmla="*/ 2206337 h 2347079"/>
                  <a:gd name="connsiteX5" fmla="*/ 792179 w 891701"/>
                  <a:gd name="connsiteY5" fmla="*/ 2218401 h 2347079"/>
                  <a:gd name="connsiteX6" fmla="*/ 780116 w 891701"/>
                  <a:gd name="connsiteY6" fmla="*/ 2238507 h 2347079"/>
                  <a:gd name="connsiteX7" fmla="*/ 731860 w 891701"/>
                  <a:gd name="connsiteY7" fmla="*/ 2246549 h 2347079"/>
                  <a:gd name="connsiteX8" fmla="*/ 723819 w 891701"/>
                  <a:gd name="connsiteY8" fmla="*/ 2274697 h 2347079"/>
                  <a:gd name="connsiteX9" fmla="*/ 719798 w 891701"/>
                  <a:gd name="connsiteY9" fmla="*/ 2310888 h 2347079"/>
                  <a:gd name="connsiteX10" fmla="*/ 659479 w 891701"/>
                  <a:gd name="connsiteY10" fmla="*/ 2310888 h 2347079"/>
                  <a:gd name="connsiteX11" fmla="*/ 587098 w 891701"/>
                  <a:gd name="connsiteY11" fmla="*/ 2335016 h 2347079"/>
                  <a:gd name="connsiteX12" fmla="*/ 562970 w 891701"/>
                  <a:gd name="connsiteY12" fmla="*/ 2314909 h 2347079"/>
                  <a:gd name="connsiteX13" fmla="*/ 522759 w 891701"/>
                  <a:gd name="connsiteY13" fmla="*/ 2310888 h 2347079"/>
                  <a:gd name="connsiteX14" fmla="*/ 506672 w 891701"/>
                  <a:gd name="connsiteY14" fmla="*/ 2286761 h 2347079"/>
                  <a:gd name="connsiteX15" fmla="*/ 438312 w 891701"/>
                  <a:gd name="connsiteY15" fmla="*/ 2294803 h 2347079"/>
                  <a:gd name="connsiteX16" fmla="*/ 422227 w 891701"/>
                  <a:gd name="connsiteY16" fmla="*/ 2322952 h 2347079"/>
                  <a:gd name="connsiteX17" fmla="*/ 386037 w 891701"/>
                  <a:gd name="connsiteY17" fmla="*/ 2322952 h 2347079"/>
                  <a:gd name="connsiteX18" fmla="*/ 325718 w 891701"/>
                  <a:gd name="connsiteY18" fmla="*/ 2347079 h 2347079"/>
                  <a:gd name="connsiteX19" fmla="*/ 289528 w 891701"/>
                  <a:gd name="connsiteY19" fmla="*/ 2278718 h 2347079"/>
                  <a:gd name="connsiteX20" fmla="*/ 301592 w 891701"/>
                  <a:gd name="connsiteY20" fmla="*/ 2222422 h 2347079"/>
                  <a:gd name="connsiteX21" fmla="*/ 297571 w 891701"/>
                  <a:gd name="connsiteY21" fmla="*/ 2170146 h 2347079"/>
                  <a:gd name="connsiteX22" fmla="*/ 345824 w 891701"/>
                  <a:gd name="connsiteY22" fmla="*/ 2146019 h 2347079"/>
                  <a:gd name="connsiteX23" fmla="*/ 349846 w 891701"/>
                  <a:gd name="connsiteY23" fmla="*/ 2077659 h 2347079"/>
                  <a:gd name="connsiteX24" fmla="*/ 329741 w 891701"/>
                  <a:gd name="connsiteY24" fmla="*/ 2037446 h 2347079"/>
                  <a:gd name="connsiteX25" fmla="*/ 406142 w 891701"/>
                  <a:gd name="connsiteY25" fmla="*/ 2029404 h 2347079"/>
                  <a:gd name="connsiteX26" fmla="*/ 365931 w 891701"/>
                  <a:gd name="connsiteY26" fmla="*/ 1977128 h 2347079"/>
                  <a:gd name="connsiteX27" fmla="*/ 353867 w 891701"/>
                  <a:gd name="connsiteY27" fmla="*/ 1961043 h 2347079"/>
                  <a:gd name="connsiteX28" fmla="*/ 369952 w 891701"/>
                  <a:gd name="connsiteY28" fmla="*/ 1924852 h 2347079"/>
                  <a:gd name="connsiteX29" fmla="*/ 386037 w 891701"/>
                  <a:gd name="connsiteY29" fmla="*/ 1920831 h 2347079"/>
                  <a:gd name="connsiteX30" fmla="*/ 390057 w 891701"/>
                  <a:gd name="connsiteY30" fmla="*/ 1860513 h 2347079"/>
                  <a:gd name="connsiteX31" fmla="*/ 369952 w 891701"/>
                  <a:gd name="connsiteY31" fmla="*/ 1820301 h 2347079"/>
                  <a:gd name="connsiteX32" fmla="*/ 317676 w 891701"/>
                  <a:gd name="connsiteY32" fmla="*/ 1788132 h 2347079"/>
                  <a:gd name="connsiteX33" fmla="*/ 313654 w 891701"/>
                  <a:gd name="connsiteY33" fmla="*/ 1735856 h 2347079"/>
                  <a:gd name="connsiteX34" fmla="*/ 269422 w 891701"/>
                  <a:gd name="connsiteY34" fmla="*/ 1735856 h 2347079"/>
                  <a:gd name="connsiteX35" fmla="*/ 245294 w 891701"/>
                  <a:gd name="connsiteY35" fmla="*/ 1695644 h 2347079"/>
                  <a:gd name="connsiteX36" fmla="*/ 249315 w 891701"/>
                  <a:gd name="connsiteY36" fmla="*/ 1663474 h 2347079"/>
                  <a:gd name="connsiteX37" fmla="*/ 281484 w 891701"/>
                  <a:gd name="connsiteY37" fmla="*/ 1635325 h 2347079"/>
                  <a:gd name="connsiteX38" fmla="*/ 261379 w 891701"/>
                  <a:gd name="connsiteY38" fmla="*/ 1591092 h 2347079"/>
                  <a:gd name="connsiteX39" fmla="*/ 221167 w 891701"/>
                  <a:gd name="connsiteY39" fmla="*/ 1583050 h 2347079"/>
                  <a:gd name="connsiteX40" fmla="*/ 209103 w 891701"/>
                  <a:gd name="connsiteY40" fmla="*/ 1526753 h 2347079"/>
                  <a:gd name="connsiteX41" fmla="*/ 193018 w 891701"/>
                  <a:gd name="connsiteY41" fmla="*/ 1494583 h 2347079"/>
                  <a:gd name="connsiteX42" fmla="*/ 188998 w 891701"/>
                  <a:gd name="connsiteY42" fmla="*/ 1470456 h 2347079"/>
                  <a:gd name="connsiteX43" fmla="*/ 172913 w 891701"/>
                  <a:gd name="connsiteY43" fmla="*/ 1454371 h 2347079"/>
                  <a:gd name="connsiteX44" fmla="*/ 148785 w 891701"/>
                  <a:gd name="connsiteY44" fmla="*/ 1462414 h 2347079"/>
                  <a:gd name="connsiteX45" fmla="*/ 132700 w 891701"/>
                  <a:gd name="connsiteY45" fmla="*/ 1430244 h 2347079"/>
                  <a:gd name="connsiteX46" fmla="*/ 92489 w 891701"/>
                  <a:gd name="connsiteY46" fmla="*/ 1430244 h 2347079"/>
                  <a:gd name="connsiteX47" fmla="*/ 88466 w 891701"/>
                  <a:gd name="connsiteY47" fmla="*/ 1394053 h 2347079"/>
                  <a:gd name="connsiteX48" fmla="*/ 32170 w 891701"/>
                  <a:gd name="connsiteY48" fmla="*/ 1394053 h 2347079"/>
                  <a:gd name="connsiteX49" fmla="*/ 0 w 891701"/>
                  <a:gd name="connsiteY49" fmla="*/ 1369926 h 2347079"/>
                  <a:gd name="connsiteX50" fmla="*/ 16085 w 891701"/>
                  <a:gd name="connsiteY50" fmla="*/ 1321672 h 2347079"/>
                  <a:gd name="connsiteX51" fmla="*/ 48255 w 891701"/>
                  <a:gd name="connsiteY51" fmla="*/ 1321672 h 2347079"/>
                  <a:gd name="connsiteX52" fmla="*/ 64340 w 891701"/>
                  <a:gd name="connsiteY52" fmla="*/ 1309608 h 2347079"/>
                  <a:gd name="connsiteX53" fmla="*/ 60319 w 891701"/>
                  <a:gd name="connsiteY53" fmla="*/ 1261353 h 2347079"/>
                  <a:gd name="connsiteX54" fmla="*/ 88466 w 891701"/>
                  <a:gd name="connsiteY54" fmla="*/ 1233205 h 2347079"/>
                  <a:gd name="connsiteX55" fmla="*/ 136722 w 891701"/>
                  <a:gd name="connsiteY55" fmla="*/ 1229184 h 2347079"/>
                  <a:gd name="connsiteX56" fmla="*/ 176934 w 891701"/>
                  <a:gd name="connsiteY56" fmla="*/ 1245269 h 2347079"/>
                  <a:gd name="connsiteX57" fmla="*/ 201062 w 891701"/>
                  <a:gd name="connsiteY57" fmla="*/ 1241248 h 2347079"/>
                  <a:gd name="connsiteX58" fmla="*/ 205083 w 891701"/>
                  <a:gd name="connsiteY58" fmla="*/ 1201035 h 2347079"/>
                  <a:gd name="connsiteX59" fmla="*/ 229209 w 891701"/>
                  <a:gd name="connsiteY59" fmla="*/ 1172887 h 2347079"/>
                  <a:gd name="connsiteX60" fmla="*/ 249315 w 891701"/>
                  <a:gd name="connsiteY60" fmla="*/ 1172887 h 2347079"/>
                  <a:gd name="connsiteX61" fmla="*/ 285507 w 891701"/>
                  <a:gd name="connsiteY61" fmla="*/ 1088441 h 2347079"/>
                  <a:gd name="connsiteX62" fmla="*/ 345824 w 891701"/>
                  <a:gd name="connsiteY62" fmla="*/ 1056271 h 2347079"/>
                  <a:gd name="connsiteX63" fmla="*/ 345824 w 891701"/>
                  <a:gd name="connsiteY63" fmla="*/ 1020081 h 2347079"/>
                  <a:gd name="connsiteX64" fmla="*/ 373973 w 891701"/>
                  <a:gd name="connsiteY64" fmla="*/ 959762 h 2347079"/>
                  <a:gd name="connsiteX65" fmla="*/ 333761 w 891701"/>
                  <a:gd name="connsiteY65" fmla="*/ 947699 h 2347079"/>
                  <a:gd name="connsiteX66" fmla="*/ 297571 w 891701"/>
                  <a:gd name="connsiteY66" fmla="*/ 899445 h 2347079"/>
                  <a:gd name="connsiteX67" fmla="*/ 301592 w 891701"/>
                  <a:gd name="connsiteY67" fmla="*/ 875318 h 2347079"/>
                  <a:gd name="connsiteX68" fmla="*/ 293548 w 891701"/>
                  <a:gd name="connsiteY68" fmla="*/ 847169 h 2347079"/>
                  <a:gd name="connsiteX69" fmla="*/ 313654 w 891701"/>
                  <a:gd name="connsiteY69" fmla="*/ 819021 h 2347079"/>
                  <a:gd name="connsiteX70" fmla="*/ 345824 w 891701"/>
                  <a:gd name="connsiteY70" fmla="*/ 823042 h 2347079"/>
                  <a:gd name="connsiteX71" fmla="*/ 345824 w 891701"/>
                  <a:gd name="connsiteY71" fmla="*/ 770766 h 2347079"/>
                  <a:gd name="connsiteX72" fmla="*/ 321697 w 891701"/>
                  <a:gd name="connsiteY72" fmla="*/ 762724 h 2347079"/>
                  <a:gd name="connsiteX73" fmla="*/ 325718 w 891701"/>
                  <a:gd name="connsiteY73" fmla="*/ 726533 h 2347079"/>
                  <a:gd name="connsiteX74" fmla="*/ 418206 w 891701"/>
                  <a:gd name="connsiteY74" fmla="*/ 601876 h 2347079"/>
                  <a:gd name="connsiteX75" fmla="*/ 422227 w 891701"/>
                  <a:gd name="connsiteY75" fmla="*/ 545579 h 2347079"/>
                  <a:gd name="connsiteX76" fmla="*/ 386037 w 891701"/>
                  <a:gd name="connsiteY76" fmla="*/ 513409 h 2347079"/>
                  <a:gd name="connsiteX77" fmla="*/ 382016 w 891701"/>
                  <a:gd name="connsiteY77" fmla="*/ 489282 h 2347079"/>
                  <a:gd name="connsiteX78" fmla="*/ 341803 w 891701"/>
                  <a:gd name="connsiteY78" fmla="*/ 477218 h 2347079"/>
                  <a:gd name="connsiteX79" fmla="*/ 335423 w 891701"/>
                  <a:gd name="connsiteY79" fmla="*/ 447771 h 2347079"/>
                  <a:gd name="connsiteX80" fmla="*/ 340999 w 891701"/>
                  <a:gd name="connsiteY80" fmla="*/ 447461 h 2347079"/>
                  <a:gd name="connsiteX81" fmla="*/ 360301 w 891701"/>
                  <a:gd name="connsiteY81" fmla="*/ 434593 h 2347079"/>
                  <a:gd name="connsiteX82" fmla="*/ 363518 w 891701"/>
                  <a:gd name="connsiteY82" fmla="*/ 408858 h 2347079"/>
                  <a:gd name="connsiteX83" fmla="*/ 386037 w 891701"/>
                  <a:gd name="connsiteY83" fmla="*/ 402424 h 2347079"/>
                  <a:gd name="connsiteX84" fmla="*/ 392471 w 891701"/>
                  <a:gd name="connsiteY84" fmla="*/ 376688 h 2347079"/>
                  <a:gd name="connsiteX85" fmla="*/ 431074 w 891701"/>
                  <a:gd name="connsiteY85" fmla="*/ 341301 h 2347079"/>
                  <a:gd name="connsiteX86" fmla="*/ 411772 w 891701"/>
                  <a:gd name="connsiteY86" fmla="*/ 315566 h 2347079"/>
                  <a:gd name="connsiteX87" fmla="*/ 411772 w 891701"/>
                  <a:gd name="connsiteY87" fmla="*/ 296264 h 2347079"/>
                  <a:gd name="connsiteX88" fmla="*/ 437508 w 891701"/>
                  <a:gd name="connsiteY88" fmla="*/ 289830 h 2347079"/>
                  <a:gd name="connsiteX89" fmla="*/ 447159 w 891701"/>
                  <a:gd name="connsiteY89" fmla="*/ 264094 h 2347079"/>
                  <a:gd name="connsiteX90" fmla="*/ 482546 w 891701"/>
                  <a:gd name="connsiteY90" fmla="*/ 251226 h 2347079"/>
                  <a:gd name="connsiteX91" fmla="*/ 495414 w 891701"/>
                  <a:gd name="connsiteY91" fmla="*/ 212623 h 2347079"/>
                  <a:gd name="connsiteX92" fmla="*/ 460027 w 891701"/>
                  <a:gd name="connsiteY92" fmla="*/ 209406 h 2347079"/>
                  <a:gd name="connsiteX93" fmla="*/ 466461 w 891701"/>
                  <a:gd name="connsiteY93" fmla="*/ 174019 h 2347079"/>
                  <a:gd name="connsiteX94" fmla="*/ 514715 w 891701"/>
                  <a:gd name="connsiteY94" fmla="*/ 132199 h 2347079"/>
                  <a:gd name="connsiteX95" fmla="*/ 550102 w 891701"/>
                  <a:gd name="connsiteY95" fmla="*/ 132199 h 2347079"/>
                  <a:gd name="connsiteX96" fmla="*/ 540451 w 891701"/>
                  <a:gd name="connsiteY96" fmla="*/ 77510 h 2347079"/>
                  <a:gd name="connsiteX97" fmla="*/ 556536 w 891701"/>
                  <a:gd name="connsiteY97" fmla="*/ 51774 h 2347079"/>
                  <a:gd name="connsiteX98" fmla="*/ 566187 w 891701"/>
                  <a:gd name="connsiteY98" fmla="*/ 3520 h 2347079"/>
                  <a:gd name="connsiteX0" fmla="*/ 891701 w 983141"/>
                  <a:gd name="connsiteY0" fmla="*/ 0 h 2347079"/>
                  <a:gd name="connsiteX1" fmla="*/ 891701 w 983141"/>
                  <a:gd name="connsiteY1" fmla="*/ 2174068 h 2347079"/>
                  <a:gd name="connsiteX2" fmla="*/ 864561 w 983141"/>
                  <a:gd name="connsiteY2" fmla="*/ 2182209 h 2347079"/>
                  <a:gd name="connsiteX3" fmla="*/ 844456 w 983141"/>
                  <a:gd name="connsiteY3" fmla="*/ 2206337 h 2347079"/>
                  <a:gd name="connsiteX4" fmla="*/ 792179 w 983141"/>
                  <a:gd name="connsiteY4" fmla="*/ 2218401 h 2347079"/>
                  <a:gd name="connsiteX5" fmla="*/ 780116 w 983141"/>
                  <a:gd name="connsiteY5" fmla="*/ 2238507 h 2347079"/>
                  <a:gd name="connsiteX6" fmla="*/ 731860 w 983141"/>
                  <a:gd name="connsiteY6" fmla="*/ 2246549 h 2347079"/>
                  <a:gd name="connsiteX7" fmla="*/ 723819 w 983141"/>
                  <a:gd name="connsiteY7" fmla="*/ 2274697 h 2347079"/>
                  <a:gd name="connsiteX8" fmla="*/ 719798 w 983141"/>
                  <a:gd name="connsiteY8" fmla="*/ 2310888 h 2347079"/>
                  <a:gd name="connsiteX9" fmla="*/ 659479 w 983141"/>
                  <a:gd name="connsiteY9" fmla="*/ 2310888 h 2347079"/>
                  <a:gd name="connsiteX10" fmla="*/ 587098 w 983141"/>
                  <a:gd name="connsiteY10" fmla="*/ 2335016 h 2347079"/>
                  <a:gd name="connsiteX11" fmla="*/ 562970 w 983141"/>
                  <a:gd name="connsiteY11" fmla="*/ 2314909 h 2347079"/>
                  <a:gd name="connsiteX12" fmla="*/ 522759 w 983141"/>
                  <a:gd name="connsiteY12" fmla="*/ 2310888 h 2347079"/>
                  <a:gd name="connsiteX13" fmla="*/ 506672 w 983141"/>
                  <a:gd name="connsiteY13" fmla="*/ 2286761 h 2347079"/>
                  <a:gd name="connsiteX14" fmla="*/ 438312 w 983141"/>
                  <a:gd name="connsiteY14" fmla="*/ 2294803 h 2347079"/>
                  <a:gd name="connsiteX15" fmla="*/ 422227 w 983141"/>
                  <a:gd name="connsiteY15" fmla="*/ 2322952 h 2347079"/>
                  <a:gd name="connsiteX16" fmla="*/ 386037 w 983141"/>
                  <a:gd name="connsiteY16" fmla="*/ 2322952 h 2347079"/>
                  <a:gd name="connsiteX17" fmla="*/ 325718 w 983141"/>
                  <a:gd name="connsiteY17" fmla="*/ 2347079 h 2347079"/>
                  <a:gd name="connsiteX18" fmla="*/ 289528 w 983141"/>
                  <a:gd name="connsiteY18" fmla="*/ 2278718 h 2347079"/>
                  <a:gd name="connsiteX19" fmla="*/ 301592 w 983141"/>
                  <a:gd name="connsiteY19" fmla="*/ 2222422 h 2347079"/>
                  <a:gd name="connsiteX20" fmla="*/ 297571 w 983141"/>
                  <a:gd name="connsiteY20" fmla="*/ 2170146 h 2347079"/>
                  <a:gd name="connsiteX21" fmla="*/ 345824 w 983141"/>
                  <a:gd name="connsiteY21" fmla="*/ 2146019 h 2347079"/>
                  <a:gd name="connsiteX22" fmla="*/ 349846 w 983141"/>
                  <a:gd name="connsiteY22" fmla="*/ 2077659 h 2347079"/>
                  <a:gd name="connsiteX23" fmla="*/ 329741 w 983141"/>
                  <a:gd name="connsiteY23" fmla="*/ 2037446 h 2347079"/>
                  <a:gd name="connsiteX24" fmla="*/ 406142 w 983141"/>
                  <a:gd name="connsiteY24" fmla="*/ 2029404 h 2347079"/>
                  <a:gd name="connsiteX25" fmla="*/ 365931 w 983141"/>
                  <a:gd name="connsiteY25" fmla="*/ 1977128 h 2347079"/>
                  <a:gd name="connsiteX26" fmla="*/ 353867 w 983141"/>
                  <a:gd name="connsiteY26" fmla="*/ 1961043 h 2347079"/>
                  <a:gd name="connsiteX27" fmla="*/ 369952 w 983141"/>
                  <a:gd name="connsiteY27" fmla="*/ 1924852 h 2347079"/>
                  <a:gd name="connsiteX28" fmla="*/ 386037 w 983141"/>
                  <a:gd name="connsiteY28" fmla="*/ 1920831 h 2347079"/>
                  <a:gd name="connsiteX29" fmla="*/ 390057 w 983141"/>
                  <a:gd name="connsiteY29" fmla="*/ 1860513 h 2347079"/>
                  <a:gd name="connsiteX30" fmla="*/ 369952 w 983141"/>
                  <a:gd name="connsiteY30" fmla="*/ 1820301 h 2347079"/>
                  <a:gd name="connsiteX31" fmla="*/ 317676 w 983141"/>
                  <a:gd name="connsiteY31" fmla="*/ 1788132 h 2347079"/>
                  <a:gd name="connsiteX32" fmla="*/ 313654 w 983141"/>
                  <a:gd name="connsiteY32" fmla="*/ 1735856 h 2347079"/>
                  <a:gd name="connsiteX33" fmla="*/ 269422 w 983141"/>
                  <a:gd name="connsiteY33" fmla="*/ 1735856 h 2347079"/>
                  <a:gd name="connsiteX34" fmla="*/ 245294 w 983141"/>
                  <a:gd name="connsiteY34" fmla="*/ 1695644 h 2347079"/>
                  <a:gd name="connsiteX35" fmla="*/ 249315 w 983141"/>
                  <a:gd name="connsiteY35" fmla="*/ 1663474 h 2347079"/>
                  <a:gd name="connsiteX36" fmla="*/ 281484 w 983141"/>
                  <a:gd name="connsiteY36" fmla="*/ 1635325 h 2347079"/>
                  <a:gd name="connsiteX37" fmla="*/ 261379 w 983141"/>
                  <a:gd name="connsiteY37" fmla="*/ 1591092 h 2347079"/>
                  <a:gd name="connsiteX38" fmla="*/ 221167 w 983141"/>
                  <a:gd name="connsiteY38" fmla="*/ 1583050 h 2347079"/>
                  <a:gd name="connsiteX39" fmla="*/ 209103 w 983141"/>
                  <a:gd name="connsiteY39" fmla="*/ 1526753 h 2347079"/>
                  <a:gd name="connsiteX40" fmla="*/ 193018 w 983141"/>
                  <a:gd name="connsiteY40" fmla="*/ 1494583 h 2347079"/>
                  <a:gd name="connsiteX41" fmla="*/ 188998 w 983141"/>
                  <a:gd name="connsiteY41" fmla="*/ 1470456 h 2347079"/>
                  <a:gd name="connsiteX42" fmla="*/ 172913 w 983141"/>
                  <a:gd name="connsiteY42" fmla="*/ 1454371 h 2347079"/>
                  <a:gd name="connsiteX43" fmla="*/ 148785 w 983141"/>
                  <a:gd name="connsiteY43" fmla="*/ 1462414 h 2347079"/>
                  <a:gd name="connsiteX44" fmla="*/ 132700 w 983141"/>
                  <a:gd name="connsiteY44" fmla="*/ 1430244 h 2347079"/>
                  <a:gd name="connsiteX45" fmla="*/ 92489 w 983141"/>
                  <a:gd name="connsiteY45" fmla="*/ 1430244 h 2347079"/>
                  <a:gd name="connsiteX46" fmla="*/ 88466 w 983141"/>
                  <a:gd name="connsiteY46" fmla="*/ 1394053 h 2347079"/>
                  <a:gd name="connsiteX47" fmla="*/ 32170 w 983141"/>
                  <a:gd name="connsiteY47" fmla="*/ 1394053 h 2347079"/>
                  <a:gd name="connsiteX48" fmla="*/ 0 w 983141"/>
                  <a:gd name="connsiteY48" fmla="*/ 1369926 h 2347079"/>
                  <a:gd name="connsiteX49" fmla="*/ 16085 w 983141"/>
                  <a:gd name="connsiteY49" fmla="*/ 1321672 h 2347079"/>
                  <a:gd name="connsiteX50" fmla="*/ 48255 w 983141"/>
                  <a:gd name="connsiteY50" fmla="*/ 1321672 h 2347079"/>
                  <a:gd name="connsiteX51" fmla="*/ 64340 w 983141"/>
                  <a:gd name="connsiteY51" fmla="*/ 1309608 h 2347079"/>
                  <a:gd name="connsiteX52" fmla="*/ 60319 w 983141"/>
                  <a:gd name="connsiteY52" fmla="*/ 1261353 h 2347079"/>
                  <a:gd name="connsiteX53" fmla="*/ 88466 w 983141"/>
                  <a:gd name="connsiteY53" fmla="*/ 1233205 h 2347079"/>
                  <a:gd name="connsiteX54" fmla="*/ 136722 w 983141"/>
                  <a:gd name="connsiteY54" fmla="*/ 1229184 h 2347079"/>
                  <a:gd name="connsiteX55" fmla="*/ 176934 w 983141"/>
                  <a:gd name="connsiteY55" fmla="*/ 1245269 h 2347079"/>
                  <a:gd name="connsiteX56" fmla="*/ 201062 w 983141"/>
                  <a:gd name="connsiteY56" fmla="*/ 1241248 h 2347079"/>
                  <a:gd name="connsiteX57" fmla="*/ 205083 w 983141"/>
                  <a:gd name="connsiteY57" fmla="*/ 1201035 h 2347079"/>
                  <a:gd name="connsiteX58" fmla="*/ 229209 w 983141"/>
                  <a:gd name="connsiteY58" fmla="*/ 1172887 h 2347079"/>
                  <a:gd name="connsiteX59" fmla="*/ 249315 w 983141"/>
                  <a:gd name="connsiteY59" fmla="*/ 1172887 h 2347079"/>
                  <a:gd name="connsiteX60" fmla="*/ 285507 w 983141"/>
                  <a:gd name="connsiteY60" fmla="*/ 1088441 h 2347079"/>
                  <a:gd name="connsiteX61" fmla="*/ 345824 w 983141"/>
                  <a:gd name="connsiteY61" fmla="*/ 1056271 h 2347079"/>
                  <a:gd name="connsiteX62" fmla="*/ 345824 w 983141"/>
                  <a:gd name="connsiteY62" fmla="*/ 1020081 h 2347079"/>
                  <a:gd name="connsiteX63" fmla="*/ 373973 w 983141"/>
                  <a:gd name="connsiteY63" fmla="*/ 959762 h 2347079"/>
                  <a:gd name="connsiteX64" fmla="*/ 333761 w 983141"/>
                  <a:gd name="connsiteY64" fmla="*/ 947699 h 2347079"/>
                  <a:gd name="connsiteX65" fmla="*/ 297571 w 983141"/>
                  <a:gd name="connsiteY65" fmla="*/ 899445 h 2347079"/>
                  <a:gd name="connsiteX66" fmla="*/ 301592 w 983141"/>
                  <a:gd name="connsiteY66" fmla="*/ 875318 h 2347079"/>
                  <a:gd name="connsiteX67" fmla="*/ 293548 w 983141"/>
                  <a:gd name="connsiteY67" fmla="*/ 847169 h 2347079"/>
                  <a:gd name="connsiteX68" fmla="*/ 313654 w 983141"/>
                  <a:gd name="connsiteY68" fmla="*/ 819021 h 2347079"/>
                  <a:gd name="connsiteX69" fmla="*/ 345824 w 983141"/>
                  <a:gd name="connsiteY69" fmla="*/ 823042 h 2347079"/>
                  <a:gd name="connsiteX70" fmla="*/ 345824 w 983141"/>
                  <a:gd name="connsiteY70" fmla="*/ 770766 h 2347079"/>
                  <a:gd name="connsiteX71" fmla="*/ 321697 w 983141"/>
                  <a:gd name="connsiteY71" fmla="*/ 762724 h 2347079"/>
                  <a:gd name="connsiteX72" fmla="*/ 325718 w 983141"/>
                  <a:gd name="connsiteY72" fmla="*/ 726533 h 2347079"/>
                  <a:gd name="connsiteX73" fmla="*/ 418206 w 983141"/>
                  <a:gd name="connsiteY73" fmla="*/ 601876 h 2347079"/>
                  <a:gd name="connsiteX74" fmla="*/ 422227 w 983141"/>
                  <a:gd name="connsiteY74" fmla="*/ 545579 h 2347079"/>
                  <a:gd name="connsiteX75" fmla="*/ 386037 w 983141"/>
                  <a:gd name="connsiteY75" fmla="*/ 513409 h 2347079"/>
                  <a:gd name="connsiteX76" fmla="*/ 382016 w 983141"/>
                  <a:gd name="connsiteY76" fmla="*/ 489282 h 2347079"/>
                  <a:gd name="connsiteX77" fmla="*/ 341803 w 983141"/>
                  <a:gd name="connsiteY77" fmla="*/ 477218 h 2347079"/>
                  <a:gd name="connsiteX78" fmla="*/ 335423 w 983141"/>
                  <a:gd name="connsiteY78" fmla="*/ 447771 h 2347079"/>
                  <a:gd name="connsiteX79" fmla="*/ 340999 w 983141"/>
                  <a:gd name="connsiteY79" fmla="*/ 447461 h 2347079"/>
                  <a:gd name="connsiteX80" fmla="*/ 360301 w 983141"/>
                  <a:gd name="connsiteY80" fmla="*/ 434593 h 2347079"/>
                  <a:gd name="connsiteX81" fmla="*/ 363518 w 983141"/>
                  <a:gd name="connsiteY81" fmla="*/ 408858 h 2347079"/>
                  <a:gd name="connsiteX82" fmla="*/ 386037 w 983141"/>
                  <a:gd name="connsiteY82" fmla="*/ 402424 h 2347079"/>
                  <a:gd name="connsiteX83" fmla="*/ 392471 w 983141"/>
                  <a:gd name="connsiteY83" fmla="*/ 376688 h 2347079"/>
                  <a:gd name="connsiteX84" fmla="*/ 431074 w 983141"/>
                  <a:gd name="connsiteY84" fmla="*/ 341301 h 2347079"/>
                  <a:gd name="connsiteX85" fmla="*/ 411772 w 983141"/>
                  <a:gd name="connsiteY85" fmla="*/ 315566 h 2347079"/>
                  <a:gd name="connsiteX86" fmla="*/ 411772 w 983141"/>
                  <a:gd name="connsiteY86" fmla="*/ 296264 h 2347079"/>
                  <a:gd name="connsiteX87" fmla="*/ 437508 w 983141"/>
                  <a:gd name="connsiteY87" fmla="*/ 289830 h 2347079"/>
                  <a:gd name="connsiteX88" fmla="*/ 447159 w 983141"/>
                  <a:gd name="connsiteY88" fmla="*/ 264094 h 2347079"/>
                  <a:gd name="connsiteX89" fmla="*/ 482546 w 983141"/>
                  <a:gd name="connsiteY89" fmla="*/ 251226 h 2347079"/>
                  <a:gd name="connsiteX90" fmla="*/ 495414 w 983141"/>
                  <a:gd name="connsiteY90" fmla="*/ 212623 h 2347079"/>
                  <a:gd name="connsiteX91" fmla="*/ 460027 w 983141"/>
                  <a:gd name="connsiteY91" fmla="*/ 209406 h 2347079"/>
                  <a:gd name="connsiteX92" fmla="*/ 466461 w 983141"/>
                  <a:gd name="connsiteY92" fmla="*/ 174019 h 2347079"/>
                  <a:gd name="connsiteX93" fmla="*/ 514715 w 983141"/>
                  <a:gd name="connsiteY93" fmla="*/ 132199 h 2347079"/>
                  <a:gd name="connsiteX94" fmla="*/ 550102 w 983141"/>
                  <a:gd name="connsiteY94" fmla="*/ 132199 h 2347079"/>
                  <a:gd name="connsiteX95" fmla="*/ 540451 w 983141"/>
                  <a:gd name="connsiteY95" fmla="*/ 77510 h 2347079"/>
                  <a:gd name="connsiteX96" fmla="*/ 556536 w 983141"/>
                  <a:gd name="connsiteY96" fmla="*/ 51774 h 2347079"/>
                  <a:gd name="connsiteX97" fmla="*/ 566187 w 983141"/>
                  <a:gd name="connsiteY97" fmla="*/ 3520 h 2347079"/>
                  <a:gd name="connsiteX98" fmla="*/ 564945 w 983141"/>
                  <a:gd name="connsiteY98" fmla="*/ 0 h 2347079"/>
                  <a:gd name="connsiteX99" fmla="*/ 983141 w 983141"/>
                  <a:gd name="connsiteY99" fmla="*/ 91440 h 2347079"/>
                  <a:gd name="connsiteX0" fmla="*/ 891701 w 983141"/>
                  <a:gd name="connsiteY0" fmla="*/ 2174068 h 2347079"/>
                  <a:gd name="connsiteX1" fmla="*/ 864561 w 983141"/>
                  <a:gd name="connsiteY1" fmla="*/ 2182209 h 2347079"/>
                  <a:gd name="connsiteX2" fmla="*/ 844456 w 983141"/>
                  <a:gd name="connsiteY2" fmla="*/ 2206337 h 2347079"/>
                  <a:gd name="connsiteX3" fmla="*/ 792179 w 983141"/>
                  <a:gd name="connsiteY3" fmla="*/ 2218401 h 2347079"/>
                  <a:gd name="connsiteX4" fmla="*/ 780116 w 983141"/>
                  <a:gd name="connsiteY4" fmla="*/ 2238507 h 2347079"/>
                  <a:gd name="connsiteX5" fmla="*/ 731860 w 983141"/>
                  <a:gd name="connsiteY5" fmla="*/ 2246549 h 2347079"/>
                  <a:gd name="connsiteX6" fmla="*/ 723819 w 983141"/>
                  <a:gd name="connsiteY6" fmla="*/ 2274697 h 2347079"/>
                  <a:gd name="connsiteX7" fmla="*/ 719798 w 983141"/>
                  <a:gd name="connsiteY7" fmla="*/ 2310888 h 2347079"/>
                  <a:gd name="connsiteX8" fmla="*/ 659479 w 983141"/>
                  <a:gd name="connsiteY8" fmla="*/ 2310888 h 2347079"/>
                  <a:gd name="connsiteX9" fmla="*/ 587098 w 983141"/>
                  <a:gd name="connsiteY9" fmla="*/ 2335016 h 2347079"/>
                  <a:gd name="connsiteX10" fmla="*/ 562970 w 983141"/>
                  <a:gd name="connsiteY10" fmla="*/ 2314909 h 2347079"/>
                  <a:gd name="connsiteX11" fmla="*/ 522759 w 983141"/>
                  <a:gd name="connsiteY11" fmla="*/ 2310888 h 2347079"/>
                  <a:gd name="connsiteX12" fmla="*/ 506672 w 983141"/>
                  <a:gd name="connsiteY12" fmla="*/ 2286761 h 2347079"/>
                  <a:gd name="connsiteX13" fmla="*/ 438312 w 983141"/>
                  <a:gd name="connsiteY13" fmla="*/ 2294803 h 2347079"/>
                  <a:gd name="connsiteX14" fmla="*/ 422227 w 983141"/>
                  <a:gd name="connsiteY14" fmla="*/ 2322952 h 2347079"/>
                  <a:gd name="connsiteX15" fmla="*/ 386037 w 983141"/>
                  <a:gd name="connsiteY15" fmla="*/ 2322952 h 2347079"/>
                  <a:gd name="connsiteX16" fmla="*/ 325718 w 983141"/>
                  <a:gd name="connsiteY16" fmla="*/ 2347079 h 2347079"/>
                  <a:gd name="connsiteX17" fmla="*/ 289528 w 983141"/>
                  <a:gd name="connsiteY17" fmla="*/ 2278718 h 2347079"/>
                  <a:gd name="connsiteX18" fmla="*/ 301592 w 983141"/>
                  <a:gd name="connsiteY18" fmla="*/ 2222422 h 2347079"/>
                  <a:gd name="connsiteX19" fmla="*/ 297571 w 983141"/>
                  <a:gd name="connsiteY19" fmla="*/ 2170146 h 2347079"/>
                  <a:gd name="connsiteX20" fmla="*/ 345824 w 983141"/>
                  <a:gd name="connsiteY20" fmla="*/ 2146019 h 2347079"/>
                  <a:gd name="connsiteX21" fmla="*/ 349846 w 983141"/>
                  <a:gd name="connsiteY21" fmla="*/ 2077659 h 2347079"/>
                  <a:gd name="connsiteX22" fmla="*/ 329741 w 983141"/>
                  <a:gd name="connsiteY22" fmla="*/ 2037446 h 2347079"/>
                  <a:gd name="connsiteX23" fmla="*/ 406142 w 983141"/>
                  <a:gd name="connsiteY23" fmla="*/ 2029404 h 2347079"/>
                  <a:gd name="connsiteX24" fmla="*/ 365931 w 983141"/>
                  <a:gd name="connsiteY24" fmla="*/ 1977128 h 2347079"/>
                  <a:gd name="connsiteX25" fmla="*/ 353867 w 983141"/>
                  <a:gd name="connsiteY25" fmla="*/ 1961043 h 2347079"/>
                  <a:gd name="connsiteX26" fmla="*/ 369952 w 983141"/>
                  <a:gd name="connsiteY26" fmla="*/ 1924852 h 2347079"/>
                  <a:gd name="connsiteX27" fmla="*/ 386037 w 983141"/>
                  <a:gd name="connsiteY27" fmla="*/ 1920831 h 2347079"/>
                  <a:gd name="connsiteX28" fmla="*/ 390057 w 983141"/>
                  <a:gd name="connsiteY28" fmla="*/ 1860513 h 2347079"/>
                  <a:gd name="connsiteX29" fmla="*/ 369952 w 983141"/>
                  <a:gd name="connsiteY29" fmla="*/ 1820301 h 2347079"/>
                  <a:gd name="connsiteX30" fmla="*/ 317676 w 983141"/>
                  <a:gd name="connsiteY30" fmla="*/ 1788132 h 2347079"/>
                  <a:gd name="connsiteX31" fmla="*/ 313654 w 983141"/>
                  <a:gd name="connsiteY31" fmla="*/ 1735856 h 2347079"/>
                  <a:gd name="connsiteX32" fmla="*/ 269422 w 983141"/>
                  <a:gd name="connsiteY32" fmla="*/ 1735856 h 2347079"/>
                  <a:gd name="connsiteX33" fmla="*/ 245294 w 983141"/>
                  <a:gd name="connsiteY33" fmla="*/ 1695644 h 2347079"/>
                  <a:gd name="connsiteX34" fmla="*/ 249315 w 983141"/>
                  <a:gd name="connsiteY34" fmla="*/ 1663474 h 2347079"/>
                  <a:gd name="connsiteX35" fmla="*/ 281484 w 983141"/>
                  <a:gd name="connsiteY35" fmla="*/ 1635325 h 2347079"/>
                  <a:gd name="connsiteX36" fmla="*/ 261379 w 983141"/>
                  <a:gd name="connsiteY36" fmla="*/ 1591092 h 2347079"/>
                  <a:gd name="connsiteX37" fmla="*/ 221167 w 983141"/>
                  <a:gd name="connsiteY37" fmla="*/ 1583050 h 2347079"/>
                  <a:gd name="connsiteX38" fmla="*/ 209103 w 983141"/>
                  <a:gd name="connsiteY38" fmla="*/ 1526753 h 2347079"/>
                  <a:gd name="connsiteX39" fmla="*/ 193018 w 983141"/>
                  <a:gd name="connsiteY39" fmla="*/ 1494583 h 2347079"/>
                  <a:gd name="connsiteX40" fmla="*/ 188998 w 983141"/>
                  <a:gd name="connsiteY40" fmla="*/ 1470456 h 2347079"/>
                  <a:gd name="connsiteX41" fmla="*/ 172913 w 983141"/>
                  <a:gd name="connsiteY41" fmla="*/ 1454371 h 2347079"/>
                  <a:gd name="connsiteX42" fmla="*/ 148785 w 983141"/>
                  <a:gd name="connsiteY42" fmla="*/ 1462414 h 2347079"/>
                  <a:gd name="connsiteX43" fmla="*/ 132700 w 983141"/>
                  <a:gd name="connsiteY43" fmla="*/ 1430244 h 2347079"/>
                  <a:gd name="connsiteX44" fmla="*/ 92489 w 983141"/>
                  <a:gd name="connsiteY44" fmla="*/ 1430244 h 2347079"/>
                  <a:gd name="connsiteX45" fmla="*/ 88466 w 983141"/>
                  <a:gd name="connsiteY45" fmla="*/ 1394053 h 2347079"/>
                  <a:gd name="connsiteX46" fmla="*/ 32170 w 983141"/>
                  <a:gd name="connsiteY46" fmla="*/ 1394053 h 2347079"/>
                  <a:gd name="connsiteX47" fmla="*/ 0 w 983141"/>
                  <a:gd name="connsiteY47" fmla="*/ 1369926 h 2347079"/>
                  <a:gd name="connsiteX48" fmla="*/ 16085 w 983141"/>
                  <a:gd name="connsiteY48" fmla="*/ 1321672 h 2347079"/>
                  <a:gd name="connsiteX49" fmla="*/ 48255 w 983141"/>
                  <a:gd name="connsiteY49" fmla="*/ 1321672 h 2347079"/>
                  <a:gd name="connsiteX50" fmla="*/ 64340 w 983141"/>
                  <a:gd name="connsiteY50" fmla="*/ 1309608 h 2347079"/>
                  <a:gd name="connsiteX51" fmla="*/ 60319 w 983141"/>
                  <a:gd name="connsiteY51" fmla="*/ 1261353 h 2347079"/>
                  <a:gd name="connsiteX52" fmla="*/ 88466 w 983141"/>
                  <a:gd name="connsiteY52" fmla="*/ 1233205 h 2347079"/>
                  <a:gd name="connsiteX53" fmla="*/ 136722 w 983141"/>
                  <a:gd name="connsiteY53" fmla="*/ 1229184 h 2347079"/>
                  <a:gd name="connsiteX54" fmla="*/ 176934 w 983141"/>
                  <a:gd name="connsiteY54" fmla="*/ 1245269 h 2347079"/>
                  <a:gd name="connsiteX55" fmla="*/ 201062 w 983141"/>
                  <a:gd name="connsiteY55" fmla="*/ 1241248 h 2347079"/>
                  <a:gd name="connsiteX56" fmla="*/ 205083 w 983141"/>
                  <a:gd name="connsiteY56" fmla="*/ 1201035 h 2347079"/>
                  <a:gd name="connsiteX57" fmla="*/ 229209 w 983141"/>
                  <a:gd name="connsiteY57" fmla="*/ 1172887 h 2347079"/>
                  <a:gd name="connsiteX58" fmla="*/ 249315 w 983141"/>
                  <a:gd name="connsiteY58" fmla="*/ 1172887 h 2347079"/>
                  <a:gd name="connsiteX59" fmla="*/ 285507 w 983141"/>
                  <a:gd name="connsiteY59" fmla="*/ 1088441 h 2347079"/>
                  <a:gd name="connsiteX60" fmla="*/ 345824 w 983141"/>
                  <a:gd name="connsiteY60" fmla="*/ 1056271 h 2347079"/>
                  <a:gd name="connsiteX61" fmla="*/ 345824 w 983141"/>
                  <a:gd name="connsiteY61" fmla="*/ 1020081 h 2347079"/>
                  <a:gd name="connsiteX62" fmla="*/ 373973 w 983141"/>
                  <a:gd name="connsiteY62" fmla="*/ 959762 h 2347079"/>
                  <a:gd name="connsiteX63" fmla="*/ 333761 w 983141"/>
                  <a:gd name="connsiteY63" fmla="*/ 947699 h 2347079"/>
                  <a:gd name="connsiteX64" fmla="*/ 297571 w 983141"/>
                  <a:gd name="connsiteY64" fmla="*/ 899445 h 2347079"/>
                  <a:gd name="connsiteX65" fmla="*/ 301592 w 983141"/>
                  <a:gd name="connsiteY65" fmla="*/ 875318 h 2347079"/>
                  <a:gd name="connsiteX66" fmla="*/ 293548 w 983141"/>
                  <a:gd name="connsiteY66" fmla="*/ 847169 h 2347079"/>
                  <a:gd name="connsiteX67" fmla="*/ 313654 w 983141"/>
                  <a:gd name="connsiteY67" fmla="*/ 819021 h 2347079"/>
                  <a:gd name="connsiteX68" fmla="*/ 345824 w 983141"/>
                  <a:gd name="connsiteY68" fmla="*/ 823042 h 2347079"/>
                  <a:gd name="connsiteX69" fmla="*/ 345824 w 983141"/>
                  <a:gd name="connsiteY69" fmla="*/ 770766 h 2347079"/>
                  <a:gd name="connsiteX70" fmla="*/ 321697 w 983141"/>
                  <a:gd name="connsiteY70" fmla="*/ 762724 h 2347079"/>
                  <a:gd name="connsiteX71" fmla="*/ 325718 w 983141"/>
                  <a:gd name="connsiteY71" fmla="*/ 726533 h 2347079"/>
                  <a:gd name="connsiteX72" fmla="*/ 418206 w 983141"/>
                  <a:gd name="connsiteY72" fmla="*/ 601876 h 2347079"/>
                  <a:gd name="connsiteX73" fmla="*/ 422227 w 983141"/>
                  <a:gd name="connsiteY73" fmla="*/ 545579 h 2347079"/>
                  <a:gd name="connsiteX74" fmla="*/ 386037 w 983141"/>
                  <a:gd name="connsiteY74" fmla="*/ 513409 h 2347079"/>
                  <a:gd name="connsiteX75" fmla="*/ 382016 w 983141"/>
                  <a:gd name="connsiteY75" fmla="*/ 489282 h 2347079"/>
                  <a:gd name="connsiteX76" fmla="*/ 341803 w 983141"/>
                  <a:gd name="connsiteY76" fmla="*/ 477218 h 2347079"/>
                  <a:gd name="connsiteX77" fmla="*/ 335423 w 983141"/>
                  <a:gd name="connsiteY77" fmla="*/ 447771 h 2347079"/>
                  <a:gd name="connsiteX78" fmla="*/ 340999 w 983141"/>
                  <a:gd name="connsiteY78" fmla="*/ 447461 h 2347079"/>
                  <a:gd name="connsiteX79" fmla="*/ 360301 w 983141"/>
                  <a:gd name="connsiteY79" fmla="*/ 434593 h 2347079"/>
                  <a:gd name="connsiteX80" fmla="*/ 363518 w 983141"/>
                  <a:gd name="connsiteY80" fmla="*/ 408858 h 2347079"/>
                  <a:gd name="connsiteX81" fmla="*/ 386037 w 983141"/>
                  <a:gd name="connsiteY81" fmla="*/ 402424 h 2347079"/>
                  <a:gd name="connsiteX82" fmla="*/ 392471 w 983141"/>
                  <a:gd name="connsiteY82" fmla="*/ 376688 h 2347079"/>
                  <a:gd name="connsiteX83" fmla="*/ 431074 w 983141"/>
                  <a:gd name="connsiteY83" fmla="*/ 341301 h 2347079"/>
                  <a:gd name="connsiteX84" fmla="*/ 411772 w 983141"/>
                  <a:gd name="connsiteY84" fmla="*/ 315566 h 2347079"/>
                  <a:gd name="connsiteX85" fmla="*/ 411772 w 983141"/>
                  <a:gd name="connsiteY85" fmla="*/ 296264 h 2347079"/>
                  <a:gd name="connsiteX86" fmla="*/ 437508 w 983141"/>
                  <a:gd name="connsiteY86" fmla="*/ 289830 h 2347079"/>
                  <a:gd name="connsiteX87" fmla="*/ 447159 w 983141"/>
                  <a:gd name="connsiteY87" fmla="*/ 264094 h 2347079"/>
                  <a:gd name="connsiteX88" fmla="*/ 482546 w 983141"/>
                  <a:gd name="connsiteY88" fmla="*/ 251226 h 2347079"/>
                  <a:gd name="connsiteX89" fmla="*/ 495414 w 983141"/>
                  <a:gd name="connsiteY89" fmla="*/ 212623 h 2347079"/>
                  <a:gd name="connsiteX90" fmla="*/ 460027 w 983141"/>
                  <a:gd name="connsiteY90" fmla="*/ 209406 h 2347079"/>
                  <a:gd name="connsiteX91" fmla="*/ 466461 w 983141"/>
                  <a:gd name="connsiteY91" fmla="*/ 174019 h 2347079"/>
                  <a:gd name="connsiteX92" fmla="*/ 514715 w 983141"/>
                  <a:gd name="connsiteY92" fmla="*/ 132199 h 2347079"/>
                  <a:gd name="connsiteX93" fmla="*/ 550102 w 983141"/>
                  <a:gd name="connsiteY93" fmla="*/ 132199 h 2347079"/>
                  <a:gd name="connsiteX94" fmla="*/ 540451 w 983141"/>
                  <a:gd name="connsiteY94" fmla="*/ 77510 h 2347079"/>
                  <a:gd name="connsiteX95" fmla="*/ 556536 w 983141"/>
                  <a:gd name="connsiteY95" fmla="*/ 51774 h 2347079"/>
                  <a:gd name="connsiteX96" fmla="*/ 566187 w 983141"/>
                  <a:gd name="connsiteY96" fmla="*/ 3520 h 2347079"/>
                  <a:gd name="connsiteX97" fmla="*/ 564945 w 983141"/>
                  <a:gd name="connsiteY97" fmla="*/ 0 h 2347079"/>
                  <a:gd name="connsiteX98" fmla="*/ 983141 w 983141"/>
                  <a:gd name="connsiteY98" fmla="*/ 91440 h 2347079"/>
                  <a:gd name="connsiteX0" fmla="*/ 891701 w 891701"/>
                  <a:gd name="connsiteY0" fmla="*/ 2174068 h 2347079"/>
                  <a:gd name="connsiteX1" fmla="*/ 864561 w 891701"/>
                  <a:gd name="connsiteY1" fmla="*/ 2182209 h 2347079"/>
                  <a:gd name="connsiteX2" fmla="*/ 844456 w 891701"/>
                  <a:gd name="connsiteY2" fmla="*/ 2206337 h 2347079"/>
                  <a:gd name="connsiteX3" fmla="*/ 792179 w 891701"/>
                  <a:gd name="connsiteY3" fmla="*/ 2218401 h 2347079"/>
                  <a:gd name="connsiteX4" fmla="*/ 780116 w 891701"/>
                  <a:gd name="connsiteY4" fmla="*/ 2238507 h 2347079"/>
                  <a:gd name="connsiteX5" fmla="*/ 731860 w 891701"/>
                  <a:gd name="connsiteY5" fmla="*/ 2246549 h 2347079"/>
                  <a:gd name="connsiteX6" fmla="*/ 723819 w 891701"/>
                  <a:gd name="connsiteY6" fmla="*/ 2274697 h 2347079"/>
                  <a:gd name="connsiteX7" fmla="*/ 719798 w 891701"/>
                  <a:gd name="connsiteY7" fmla="*/ 2310888 h 2347079"/>
                  <a:gd name="connsiteX8" fmla="*/ 659479 w 891701"/>
                  <a:gd name="connsiteY8" fmla="*/ 2310888 h 2347079"/>
                  <a:gd name="connsiteX9" fmla="*/ 587098 w 891701"/>
                  <a:gd name="connsiteY9" fmla="*/ 2335016 h 2347079"/>
                  <a:gd name="connsiteX10" fmla="*/ 562970 w 891701"/>
                  <a:gd name="connsiteY10" fmla="*/ 2314909 h 2347079"/>
                  <a:gd name="connsiteX11" fmla="*/ 522759 w 891701"/>
                  <a:gd name="connsiteY11" fmla="*/ 2310888 h 2347079"/>
                  <a:gd name="connsiteX12" fmla="*/ 506672 w 891701"/>
                  <a:gd name="connsiteY12" fmla="*/ 2286761 h 2347079"/>
                  <a:gd name="connsiteX13" fmla="*/ 438312 w 891701"/>
                  <a:gd name="connsiteY13" fmla="*/ 2294803 h 2347079"/>
                  <a:gd name="connsiteX14" fmla="*/ 422227 w 891701"/>
                  <a:gd name="connsiteY14" fmla="*/ 2322952 h 2347079"/>
                  <a:gd name="connsiteX15" fmla="*/ 386037 w 891701"/>
                  <a:gd name="connsiteY15" fmla="*/ 2322952 h 2347079"/>
                  <a:gd name="connsiteX16" fmla="*/ 325718 w 891701"/>
                  <a:gd name="connsiteY16" fmla="*/ 2347079 h 2347079"/>
                  <a:gd name="connsiteX17" fmla="*/ 289528 w 891701"/>
                  <a:gd name="connsiteY17" fmla="*/ 2278718 h 2347079"/>
                  <a:gd name="connsiteX18" fmla="*/ 301592 w 891701"/>
                  <a:gd name="connsiteY18" fmla="*/ 2222422 h 2347079"/>
                  <a:gd name="connsiteX19" fmla="*/ 297571 w 891701"/>
                  <a:gd name="connsiteY19" fmla="*/ 2170146 h 2347079"/>
                  <a:gd name="connsiteX20" fmla="*/ 345824 w 891701"/>
                  <a:gd name="connsiteY20" fmla="*/ 2146019 h 2347079"/>
                  <a:gd name="connsiteX21" fmla="*/ 349846 w 891701"/>
                  <a:gd name="connsiteY21" fmla="*/ 2077659 h 2347079"/>
                  <a:gd name="connsiteX22" fmla="*/ 329741 w 891701"/>
                  <a:gd name="connsiteY22" fmla="*/ 2037446 h 2347079"/>
                  <a:gd name="connsiteX23" fmla="*/ 406142 w 891701"/>
                  <a:gd name="connsiteY23" fmla="*/ 2029404 h 2347079"/>
                  <a:gd name="connsiteX24" fmla="*/ 365931 w 891701"/>
                  <a:gd name="connsiteY24" fmla="*/ 1977128 h 2347079"/>
                  <a:gd name="connsiteX25" fmla="*/ 353867 w 891701"/>
                  <a:gd name="connsiteY25" fmla="*/ 1961043 h 2347079"/>
                  <a:gd name="connsiteX26" fmla="*/ 369952 w 891701"/>
                  <a:gd name="connsiteY26" fmla="*/ 1924852 h 2347079"/>
                  <a:gd name="connsiteX27" fmla="*/ 386037 w 891701"/>
                  <a:gd name="connsiteY27" fmla="*/ 1920831 h 2347079"/>
                  <a:gd name="connsiteX28" fmla="*/ 390057 w 891701"/>
                  <a:gd name="connsiteY28" fmla="*/ 1860513 h 2347079"/>
                  <a:gd name="connsiteX29" fmla="*/ 369952 w 891701"/>
                  <a:gd name="connsiteY29" fmla="*/ 1820301 h 2347079"/>
                  <a:gd name="connsiteX30" fmla="*/ 317676 w 891701"/>
                  <a:gd name="connsiteY30" fmla="*/ 1788132 h 2347079"/>
                  <a:gd name="connsiteX31" fmla="*/ 313654 w 891701"/>
                  <a:gd name="connsiteY31" fmla="*/ 1735856 h 2347079"/>
                  <a:gd name="connsiteX32" fmla="*/ 269422 w 891701"/>
                  <a:gd name="connsiteY32" fmla="*/ 1735856 h 2347079"/>
                  <a:gd name="connsiteX33" fmla="*/ 245294 w 891701"/>
                  <a:gd name="connsiteY33" fmla="*/ 1695644 h 2347079"/>
                  <a:gd name="connsiteX34" fmla="*/ 249315 w 891701"/>
                  <a:gd name="connsiteY34" fmla="*/ 1663474 h 2347079"/>
                  <a:gd name="connsiteX35" fmla="*/ 281484 w 891701"/>
                  <a:gd name="connsiteY35" fmla="*/ 1635325 h 2347079"/>
                  <a:gd name="connsiteX36" fmla="*/ 261379 w 891701"/>
                  <a:gd name="connsiteY36" fmla="*/ 1591092 h 2347079"/>
                  <a:gd name="connsiteX37" fmla="*/ 221167 w 891701"/>
                  <a:gd name="connsiteY37" fmla="*/ 1583050 h 2347079"/>
                  <a:gd name="connsiteX38" fmla="*/ 209103 w 891701"/>
                  <a:gd name="connsiteY38" fmla="*/ 1526753 h 2347079"/>
                  <a:gd name="connsiteX39" fmla="*/ 193018 w 891701"/>
                  <a:gd name="connsiteY39" fmla="*/ 1494583 h 2347079"/>
                  <a:gd name="connsiteX40" fmla="*/ 188998 w 891701"/>
                  <a:gd name="connsiteY40" fmla="*/ 1470456 h 2347079"/>
                  <a:gd name="connsiteX41" fmla="*/ 172913 w 891701"/>
                  <a:gd name="connsiteY41" fmla="*/ 1454371 h 2347079"/>
                  <a:gd name="connsiteX42" fmla="*/ 148785 w 891701"/>
                  <a:gd name="connsiteY42" fmla="*/ 1462414 h 2347079"/>
                  <a:gd name="connsiteX43" fmla="*/ 132700 w 891701"/>
                  <a:gd name="connsiteY43" fmla="*/ 1430244 h 2347079"/>
                  <a:gd name="connsiteX44" fmla="*/ 92489 w 891701"/>
                  <a:gd name="connsiteY44" fmla="*/ 1430244 h 2347079"/>
                  <a:gd name="connsiteX45" fmla="*/ 88466 w 891701"/>
                  <a:gd name="connsiteY45" fmla="*/ 1394053 h 2347079"/>
                  <a:gd name="connsiteX46" fmla="*/ 32170 w 891701"/>
                  <a:gd name="connsiteY46" fmla="*/ 1394053 h 2347079"/>
                  <a:gd name="connsiteX47" fmla="*/ 0 w 891701"/>
                  <a:gd name="connsiteY47" fmla="*/ 1369926 h 2347079"/>
                  <a:gd name="connsiteX48" fmla="*/ 16085 w 891701"/>
                  <a:gd name="connsiteY48" fmla="*/ 1321672 h 2347079"/>
                  <a:gd name="connsiteX49" fmla="*/ 48255 w 891701"/>
                  <a:gd name="connsiteY49" fmla="*/ 1321672 h 2347079"/>
                  <a:gd name="connsiteX50" fmla="*/ 64340 w 891701"/>
                  <a:gd name="connsiteY50" fmla="*/ 1309608 h 2347079"/>
                  <a:gd name="connsiteX51" fmla="*/ 60319 w 891701"/>
                  <a:gd name="connsiteY51" fmla="*/ 1261353 h 2347079"/>
                  <a:gd name="connsiteX52" fmla="*/ 88466 w 891701"/>
                  <a:gd name="connsiteY52" fmla="*/ 1233205 h 2347079"/>
                  <a:gd name="connsiteX53" fmla="*/ 136722 w 891701"/>
                  <a:gd name="connsiteY53" fmla="*/ 1229184 h 2347079"/>
                  <a:gd name="connsiteX54" fmla="*/ 176934 w 891701"/>
                  <a:gd name="connsiteY54" fmla="*/ 1245269 h 2347079"/>
                  <a:gd name="connsiteX55" fmla="*/ 201062 w 891701"/>
                  <a:gd name="connsiteY55" fmla="*/ 1241248 h 2347079"/>
                  <a:gd name="connsiteX56" fmla="*/ 205083 w 891701"/>
                  <a:gd name="connsiteY56" fmla="*/ 1201035 h 2347079"/>
                  <a:gd name="connsiteX57" fmla="*/ 229209 w 891701"/>
                  <a:gd name="connsiteY57" fmla="*/ 1172887 h 2347079"/>
                  <a:gd name="connsiteX58" fmla="*/ 249315 w 891701"/>
                  <a:gd name="connsiteY58" fmla="*/ 1172887 h 2347079"/>
                  <a:gd name="connsiteX59" fmla="*/ 285507 w 891701"/>
                  <a:gd name="connsiteY59" fmla="*/ 1088441 h 2347079"/>
                  <a:gd name="connsiteX60" fmla="*/ 345824 w 891701"/>
                  <a:gd name="connsiteY60" fmla="*/ 1056271 h 2347079"/>
                  <a:gd name="connsiteX61" fmla="*/ 345824 w 891701"/>
                  <a:gd name="connsiteY61" fmla="*/ 1020081 h 2347079"/>
                  <a:gd name="connsiteX62" fmla="*/ 373973 w 891701"/>
                  <a:gd name="connsiteY62" fmla="*/ 959762 h 2347079"/>
                  <a:gd name="connsiteX63" fmla="*/ 333761 w 891701"/>
                  <a:gd name="connsiteY63" fmla="*/ 947699 h 2347079"/>
                  <a:gd name="connsiteX64" fmla="*/ 297571 w 891701"/>
                  <a:gd name="connsiteY64" fmla="*/ 899445 h 2347079"/>
                  <a:gd name="connsiteX65" fmla="*/ 301592 w 891701"/>
                  <a:gd name="connsiteY65" fmla="*/ 875318 h 2347079"/>
                  <a:gd name="connsiteX66" fmla="*/ 293548 w 891701"/>
                  <a:gd name="connsiteY66" fmla="*/ 847169 h 2347079"/>
                  <a:gd name="connsiteX67" fmla="*/ 313654 w 891701"/>
                  <a:gd name="connsiteY67" fmla="*/ 819021 h 2347079"/>
                  <a:gd name="connsiteX68" fmla="*/ 345824 w 891701"/>
                  <a:gd name="connsiteY68" fmla="*/ 823042 h 2347079"/>
                  <a:gd name="connsiteX69" fmla="*/ 345824 w 891701"/>
                  <a:gd name="connsiteY69" fmla="*/ 770766 h 2347079"/>
                  <a:gd name="connsiteX70" fmla="*/ 321697 w 891701"/>
                  <a:gd name="connsiteY70" fmla="*/ 762724 h 2347079"/>
                  <a:gd name="connsiteX71" fmla="*/ 325718 w 891701"/>
                  <a:gd name="connsiteY71" fmla="*/ 726533 h 2347079"/>
                  <a:gd name="connsiteX72" fmla="*/ 418206 w 891701"/>
                  <a:gd name="connsiteY72" fmla="*/ 601876 h 2347079"/>
                  <a:gd name="connsiteX73" fmla="*/ 422227 w 891701"/>
                  <a:gd name="connsiteY73" fmla="*/ 545579 h 2347079"/>
                  <a:gd name="connsiteX74" fmla="*/ 386037 w 891701"/>
                  <a:gd name="connsiteY74" fmla="*/ 513409 h 2347079"/>
                  <a:gd name="connsiteX75" fmla="*/ 382016 w 891701"/>
                  <a:gd name="connsiteY75" fmla="*/ 489282 h 2347079"/>
                  <a:gd name="connsiteX76" fmla="*/ 341803 w 891701"/>
                  <a:gd name="connsiteY76" fmla="*/ 477218 h 2347079"/>
                  <a:gd name="connsiteX77" fmla="*/ 335423 w 891701"/>
                  <a:gd name="connsiteY77" fmla="*/ 447771 h 2347079"/>
                  <a:gd name="connsiteX78" fmla="*/ 340999 w 891701"/>
                  <a:gd name="connsiteY78" fmla="*/ 447461 h 2347079"/>
                  <a:gd name="connsiteX79" fmla="*/ 360301 w 891701"/>
                  <a:gd name="connsiteY79" fmla="*/ 434593 h 2347079"/>
                  <a:gd name="connsiteX80" fmla="*/ 363518 w 891701"/>
                  <a:gd name="connsiteY80" fmla="*/ 408858 h 2347079"/>
                  <a:gd name="connsiteX81" fmla="*/ 386037 w 891701"/>
                  <a:gd name="connsiteY81" fmla="*/ 402424 h 2347079"/>
                  <a:gd name="connsiteX82" fmla="*/ 392471 w 891701"/>
                  <a:gd name="connsiteY82" fmla="*/ 376688 h 2347079"/>
                  <a:gd name="connsiteX83" fmla="*/ 431074 w 891701"/>
                  <a:gd name="connsiteY83" fmla="*/ 341301 h 2347079"/>
                  <a:gd name="connsiteX84" fmla="*/ 411772 w 891701"/>
                  <a:gd name="connsiteY84" fmla="*/ 315566 h 2347079"/>
                  <a:gd name="connsiteX85" fmla="*/ 411772 w 891701"/>
                  <a:gd name="connsiteY85" fmla="*/ 296264 h 2347079"/>
                  <a:gd name="connsiteX86" fmla="*/ 437508 w 891701"/>
                  <a:gd name="connsiteY86" fmla="*/ 289830 h 2347079"/>
                  <a:gd name="connsiteX87" fmla="*/ 447159 w 891701"/>
                  <a:gd name="connsiteY87" fmla="*/ 264094 h 2347079"/>
                  <a:gd name="connsiteX88" fmla="*/ 482546 w 891701"/>
                  <a:gd name="connsiteY88" fmla="*/ 251226 h 2347079"/>
                  <a:gd name="connsiteX89" fmla="*/ 495414 w 891701"/>
                  <a:gd name="connsiteY89" fmla="*/ 212623 h 2347079"/>
                  <a:gd name="connsiteX90" fmla="*/ 460027 w 891701"/>
                  <a:gd name="connsiteY90" fmla="*/ 209406 h 2347079"/>
                  <a:gd name="connsiteX91" fmla="*/ 466461 w 891701"/>
                  <a:gd name="connsiteY91" fmla="*/ 174019 h 2347079"/>
                  <a:gd name="connsiteX92" fmla="*/ 514715 w 891701"/>
                  <a:gd name="connsiteY92" fmla="*/ 132199 h 2347079"/>
                  <a:gd name="connsiteX93" fmla="*/ 550102 w 891701"/>
                  <a:gd name="connsiteY93" fmla="*/ 132199 h 2347079"/>
                  <a:gd name="connsiteX94" fmla="*/ 540451 w 891701"/>
                  <a:gd name="connsiteY94" fmla="*/ 77510 h 2347079"/>
                  <a:gd name="connsiteX95" fmla="*/ 556536 w 891701"/>
                  <a:gd name="connsiteY95" fmla="*/ 51774 h 2347079"/>
                  <a:gd name="connsiteX96" fmla="*/ 566187 w 891701"/>
                  <a:gd name="connsiteY96" fmla="*/ 3520 h 2347079"/>
                  <a:gd name="connsiteX97" fmla="*/ 564945 w 891701"/>
                  <a:gd name="connsiteY97" fmla="*/ 0 h 2347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</a:cxnLst>
                <a:rect l="l" t="t" r="r" b="b"/>
                <a:pathLst>
                  <a:path w="891701" h="2347079">
                    <a:moveTo>
                      <a:pt x="891701" y="2174068"/>
                    </a:moveTo>
                    <a:lnTo>
                      <a:pt x="864561" y="2182209"/>
                    </a:lnTo>
                    <a:lnTo>
                      <a:pt x="844456" y="2206337"/>
                    </a:lnTo>
                    <a:lnTo>
                      <a:pt x="792179" y="2218401"/>
                    </a:lnTo>
                    <a:lnTo>
                      <a:pt x="780116" y="2238507"/>
                    </a:lnTo>
                    <a:lnTo>
                      <a:pt x="731860" y="2246549"/>
                    </a:lnTo>
                    <a:lnTo>
                      <a:pt x="723819" y="2274697"/>
                    </a:lnTo>
                    <a:lnTo>
                      <a:pt x="719798" y="2310888"/>
                    </a:lnTo>
                    <a:lnTo>
                      <a:pt x="659479" y="2310888"/>
                    </a:lnTo>
                    <a:lnTo>
                      <a:pt x="587098" y="2335016"/>
                    </a:lnTo>
                    <a:lnTo>
                      <a:pt x="562970" y="2314909"/>
                    </a:lnTo>
                    <a:lnTo>
                      <a:pt x="522759" y="2310888"/>
                    </a:lnTo>
                    <a:lnTo>
                      <a:pt x="506672" y="2286761"/>
                    </a:lnTo>
                    <a:lnTo>
                      <a:pt x="438312" y="2294803"/>
                    </a:lnTo>
                    <a:lnTo>
                      <a:pt x="422227" y="2322952"/>
                    </a:lnTo>
                    <a:lnTo>
                      <a:pt x="386037" y="2322952"/>
                    </a:lnTo>
                    <a:lnTo>
                      <a:pt x="325718" y="2347079"/>
                    </a:lnTo>
                    <a:lnTo>
                      <a:pt x="289528" y="2278718"/>
                    </a:lnTo>
                    <a:lnTo>
                      <a:pt x="301592" y="2222422"/>
                    </a:lnTo>
                    <a:lnTo>
                      <a:pt x="297571" y="2170146"/>
                    </a:lnTo>
                    <a:lnTo>
                      <a:pt x="345824" y="2146019"/>
                    </a:lnTo>
                    <a:lnTo>
                      <a:pt x="349846" y="2077659"/>
                    </a:lnTo>
                    <a:lnTo>
                      <a:pt x="329741" y="2037446"/>
                    </a:lnTo>
                    <a:lnTo>
                      <a:pt x="406142" y="2029404"/>
                    </a:lnTo>
                    <a:lnTo>
                      <a:pt x="365931" y="1977128"/>
                    </a:lnTo>
                    <a:lnTo>
                      <a:pt x="353867" y="1961043"/>
                    </a:lnTo>
                    <a:lnTo>
                      <a:pt x="369952" y="1924852"/>
                    </a:lnTo>
                    <a:lnTo>
                      <a:pt x="386037" y="1920831"/>
                    </a:lnTo>
                    <a:lnTo>
                      <a:pt x="390057" y="1860513"/>
                    </a:lnTo>
                    <a:lnTo>
                      <a:pt x="369952" y="1820301"/>
                    </a:lnTo>
                    <a:lnTo>
                      <a:pt x="317676" y="1788132"/>
                    </a:lnTo>
                    <a:lnTo>
                      <a:pt x="313654" y="1735856"/>
                    </a:lnTo>
                    <a:lnTo>
                      <a:pt x="269422" y="1735856"/>
                    </a:lnTo>
                    <a:lnTo>
                      <a:pt x="245294" y="1695644"/>
                    </a:lnTo>
                    <a:lnTo>
                      <a:pt x="249315" y="1663474"/>
                    </a:lnTo>
                    <a:lnTo>
                      <a:pt x="281484" y="1635325"/>
                    </a:lnTo>
                    <a:lnTo>
                      <a:pt x="261379" y="1591092"/>
                    </a:lnTo>
                    <a:lnTo>
                      <a:pt x="221167" y="1583050"/>
                    </a:lnTo>
                    <a:lnTo>
                      <a:pt x="209103" y="1526753"/>
                    </a:lnTo>
                    <a:lnTo>
                      <a:pt x="193018" y="1494583"/>
                    </a:lnTo>
                    <a:lnTo>
                      <a:pt x="188998" y="1470456"/>
                    </a:lnTo>
                    <a:lnTo>
                      <a:pt x="172913" y="1454371"/>
                    </a:lnTo>
                    <a:lnTo>
                      <a:pt x="148785" y="1462414"/>
                    </a:lnTo>
                    <a:lnTo>
                      <a:pt x="132700" y="1430244"/>
                    </a:lnTo>
                    <a:lnTo>
                      <a:pt x="92489" y="1430244"/>
                    </a:lnTo>
                    <a:lnTo>
                      <a:pt x="88466" y="1394053"/>
                    </a:lnTo>
                    <a:lnTo>
                      <a:pt x="32170" y="1394053"/>
                    </a:lnTo>
                    <a:lnTo>
                      <a:pt x="0" y="1369926"/>
                    </a:lnTo>
                    <a:lnTo>
                      <a:pt x="16085" y="1321672"/>
                    </a:lnTo>
                    <a:lnTo>
                      <a:pt x="48255" y="1321672"/>
                    </a:lnTo>
                    <a:lnTo>
                      <a:pt x="64340" y="1309608"/>
                    </a:lnTo>
                    <a:lnTo>
                      <a:pt x="60319" y="1261353"/>
                    </a:lnTo>
                    <a:lnTo>
                      <a:pt x="88466" y="1233205"/>
                    </a:lnTo>
                    <a:lnTo>
                      <a:pt x="136722" y="1229184"/>
                    </a:lnTo>
                    <a:lnTo>
                      <a:pt x="176934" y="1245269"/>
                    </a:lnTo>
                    <a:lnTo>
                      <a:pt x="201062" y="1241248"/>
                    </a:lnTo>
                    <a:lnTo>
                      <a:pt x="205083" y="1201035"/>
                    </a:lnTo>
                    <a:lnTo>
                      <a:pt x="229209" y="1172887"/>
                    </a:lnTo>
                    <a:lnTo>
                      <a:pt x="249315" y="1172887"/>
                    </a:lnTo>
                    <a:lnTo>
                      <a:pt x="285507" y="1088441"/>
                    </a:lnTo>
                    <a:lnTo>
                      <a:pt x="345824" y="1056271"/>
                    </a:lnTo>
                    <a:lnTo>
                      <a:pt x="345824" y="1020081"/>
                    </a:lnTo>
                    <a:lnTo>
                      <a:pt x="373973" y="959762"/>
                    </a:lnTo>
                    <a:lnTo>
                      <a:pt x="333761" y="947699"/>
                    </a:lnTo>
                    <a:lnTo>
                      <a:pt x="297571" y="899445"/>
                    </a:lnTo>
                    <a:lnTo>
                      <a:pt x="301592" y="875318"/>
                    </a:lnTo>
                    <a:lnTo>
                      <a:pt x="293548" y="847169"/>
                    </a:lnTo>
                    <a:lnTo>
                      <a:pt x="313654" y="819021"/>
                    </a:lnTo>
                    <a:lnTo>
                      <a:pt x="345824" y="823042"/>
                    </a:lnTo>
                    <a:lnTo>
                      <a:pt x="345824" y="770766"/>
                    </a:lnTo>
                    <a:lnTo>
                      <a:pt x="321697" y="762724"/>
                    </a:lnTo>
                    <a:lnTo>
                      <a:pt x="325718" y="726533"/>
                    </a:lnTo>
                    <a:lnTo>
                      <a:pt x="418206" y="601876"/>
                    </a:lnTo>
                    <a:lnTo>
                      <a:pt x="422227" y="545579"/>
                    </a:lnTo>
                    <a:lnTo>
                      <a:pt x="386037" y="513409"/>
                    </a:lnTo>
                    <a:lnTo>
                      <a:pt x="382016" y="489282"/>
                    </a:lnTo>
                    <a:lnTo>
                      <a:pt x="341803" y="477218"/>
                    </a:lnTo>
                    <a:lnTo>
                      <a:pt x="335423" y="447771"/>
                    </a:lnTo>
                    <a:lnTo>
                      <a:pt x="340999" y="447461"/>
                    </a:lnTo>
                    <a:lnTo>
                      <a:pt x="360301" y="434593"/>
                    </a:lnTo>
                    <a:lnTo>
                      <a:pt x="363518" y="408858"/>
                    </a:lnTo>
                    <a:lnTo>
                      <a:pt x="386037" y="402424"/>
                    </a:lnTo>
                    <a:lnTo>
                      <a:pt x="392471" y="376688"/>
                    </a:lnTo>
                    <a:lnTo>
                      <a:pt x="431074" y="341301"/>
                    </a:lnTo>
                    <a:lnTo>
                      <a:pt x="411772" y="315566"/>
                    </a:lnTo>
                    <a:lnTo>
                      <a:pt x="411772" y="296264"/>
                    </a:lnTo>
                    <a:lnTo>
                      <a:pt x="437508" y="289830"/>
                    </a:lnTo>
                    <a:lnTo>
                      <a:pt x="447159" y="264094"/>
                    </a:lnTo>
                    <a:lnTo>
                      <a:pt x="482546" y="251226"/>
                    </a:lnTo>
                    <a:lnTo>
                      <a:pt x="495414" y="212623"/>
                    </a:lnTo>
                    <a:lnTo>
                      <a:pt x="460027" y="209406"/>
                    </a:lnTo>
                    <a:lnTo>
                      <a:pt x="466461" y="174019"/>
                    </a:lnTo>
                    <a:lnTo>
                      <a:pt x="514715" y="132199"/>
                    </a:lnTo>
                    <a:lnTo>
                      <a:pt x="550102" y="132199"/>
                    </a:lnTo>
                    <a:lnTo>
                      <a:pt x="540451" y="77510"/>
                    </a:lnTo>
                    <a:lnTo>
                      <a:pt x="556536" y="51774"/>
                    </a:lnTo>
                    <a:lnTo>
                      <a:pt x="566187" y="3520"/>
                    </a:lnTo>
                    <a:lnTo>
                      <a:pt x="564945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64" name="グループ化 563">
              <a:extLst>
                <a:ext uri="{FF2B5EF4-FFF2-40B4-BE49-F238E27FC236}">
                  <a16:creationId xmlns:a16="http://schemas.microsoft.com/office/drawing/2014/main" id="{89778755-1F62-88F6-1632-DA9C305DF7F6}"/>
                </a:ext>
              </a:extLst>
            </p:cNvPr>
            <p:cNvGrpSpPr/>
            <p:nvPr/>
          </p:nvGrpSpPr>
          <p:grpSpPr>
            <a:xfrm>
              <a:off x="6773157" y="3833707"/>
              <a:ext cx="2288204" cy="2620353"/>
              <a:chOff x="1544964" y="1491945"/>
              <a:chExt cx="975549" cy="1117157"/>
            </a:xfrm>
          </p:grpSpPr>
          <p:sp>
            <p:nvSpPr>
              <p:cNvPr id="565" name="正方形/長方形 564">
                <a:extLst>
                  <a:ext uri="{FF2B5EF4-FFF2-40B4-BE49-F238E27FC236}">
                    <a16:creationId xmlns:a16="http://schemas.microsoft.com/office/drawing/2014/main" id="{C799D89C-DFE8-42B8-FD9E-288FD26B5096}"/>
                  </a:ext>
                </a:extLst>
              </p:cNvPr>
              <p:cNvSpPr/>
              <p:nvPr/>
            </p:nvSpPr>
            <p:spPr>
              <a:xfrm rot="374982">
                <a:off x="2452171" y="1872206"/>
                <a:ext cx="68342" cy="15746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566" name="正方形/長方形 565">
                <a:extLst>
                  <a:ext uri="{FF2B5EF4-FFF2-40B4-BE49-F238E27FC236}">
                    <a16:creationId xmlns:a16="http://schemas.microsoft.com/office/drawing/2014/main" id="{C97C4251-DE40-DC09-9446-325F9A85DD0C}"/>
                  </a:ext>
                </a:extLst>
              </p:cNvPr>
              <p:cNvSpPr/>
              <p:nvPr/>
            </p:nvSpPr>
            <p:spPr>
              <a:xfrm rot="808430">
                <a:off x="1800673" y="1589895"/>
                <a:ext cx="68342" cy="15746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石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川</a:t>
                </a:r>
              </a:p>
            </p:txBody>
          </p:sp>
          <p:sp>
            <p:nvSpPr>
              <p:cNvPr id="567" name="正方形/長方形 566">
                <a:extLst>
                  <a:ext uri="{FF2B5EF4-FFF2-40B4-BE49-F238E27FC236}">
                    <a16:creationId xmlns:a16="http://schemas.microsoft.com/office/drawing/2014/main" id="{2C4B40AC-999A-28F3-8864-8E53EE47AFD0}"/>
                  </a:ext>
                </a:extLst>
              </p:cNvPr>
              <p:cNvSpPr/>
              <p:nvPr/>
            </p:nvSpPr>
            <p:spPr>
              <a:xfrm>
                <a:off x="2119483" y="1491945"/>
                <a:ext cx="136684" cy="7873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富山</a:t>
                </a:r>
              </a:p>
            </p:txBody>
          </p:sp>
          <p:sp>
            <p:nvSpPr>
              <p:cNvPr id="568" name="正方形/長方形 567">
                <a:extLst>
                  <a:ext uri="{FF2B5EF4-FFF2-40B4-BE49-F238E27FC236}">
                    <a16:creationId xmlns:a16="http://schemas.microsoft.com/office/drawing/2014/main" id="{116F3353-3644-813D-1ABF-D7955378A1C5}"/>
                  </a:ext>
                </a:extLst>
              </p:cNvPr>
              <p:cNvSpPr/>
              <p:nvPr/>
            </p:nvSpPr>
            <p:spPr>
              <a:xfrm rot="183444">
                <a:off x="2030226" y="1878806"/>
                <a:ext cx="164264" cy="26243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569" name="正方形/長方形 568">
                <a:extLst>
                  <a:ext uri="{FF2B5EF4-FFF2-40B4-BE49-F238E27FC236}">
                    <a16:creationId xmlns:a16="http://schemas.microsoft.com/office/drawing/2014/main" id="{DD0561D2-0F19-B9C0-04C9-5191B2E684D9}"/>
                  </a:ext>
                </a:extLst>
              </p:cNvPr>
              <p:cNvSpPr/>
              <p:nvPr/>
            </p:nvSpPr>
            <p:spPr>
              <a:xfrm>
                <a:off x="1612889" y="1867969"/>
                <a:ext cx="136684" cy="7873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福井</a:t>
                </a:r>
              </a:p>
            </p:txBody>
          </p:sp>
          <p:sp>
            <p:nvSpPr>
              <p:cNvPr id="570" name="正方形/長方形 569">
                <a:extLst>
                  <a:ext uri="{FF2B5EF4-FFF2-40B4-BE49-F238E27FC236}">
                    <a16:creationId xmlns:a16="http://schemas.microsoft.com/office/drawing/2014/main" id="{14BFE943-1985-90F6-7AC8-3C9231FE6757}"/>
                  </a:ext>
                </a:extLst>
              </p:cNvPr>
              <p:cNvSpPr/>
              <p:nvPr/>
            </p:nvSpPr>
            <p:spPr>
              <a:xfrm>
                <a:off x="1544964" y="2341262"/>
                <a:ext cx="78730" cy="13668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vert="eaVert"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</a:p>
            </p:txBody>
          </p:sp>
          <p:sp>
            <p:nvSpPr>
              <p:cNvPr id="571" name="正方形/長方形 570">
                <a:extLst>
                  <a:ext uri="{FF2B5EF4-FFF2-40B4-BE49-F238E27FC236}">
                    <a16:creationId xmlns:a16="http://schemas.microsoft.com/office/drawing/2014/main" id="{0D541095-7F68-C7FE-1C04-C067FA833729}"/>
                  </a:ext>
                </a:extLst>
              </p:cNvPr>
              <p:cNvSpPr/>
              <p:nvPr/>
            </p:nvSpPr>
            <p:spPr>
              <a:xfrm>
                <a:off x="2095674" y="2483791"/>
                <a:ext cx="136684" cy="7873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572" name="正方形/長方形 571">
                <a:extLst>
                  <a:ext uri="{FF2B5EF4-FFF2-40B4-BE49-F238E27FC236}">
                    <a16:creationId xmlns:a16="http://schemas.microsoft.com/office/drawing/2014/main" id="{21CE3DAD-2303-9C0B-A9D7-643C6B2CF9FC}"/>
                  </a:ext>
                </a:extLst>
              </p:cNvPr>
              <p:cNvSpPr/>
              <p:nvPr/>
            </p:nvSpPr>
            <p:spPr>
              <a:xfrm rot="900000">
                <a:off x="1748685" y="2451642"/>
                <a:ext cx="68342" cy="15746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三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重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8257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9F2FCD-A935-18BE-6CA8-0DDB140FF8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45B172C-537E-C766-691E-4BCD22DE1F1A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岐阜県のおとなり、隣接する県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426" name="グループ化 1425">
            <a:extLst>
              <a:ext uri="{FF2B5EF4-FFF2-40B4-BE49-F238E27FC236}">
                <a16:creationId xmlns:a16="http://schemas.microsoft.com/office/drawing/2014/main" id="{A1BBAD2A-7DAB-44DA-62BD-D221102A0EA2}"/>
              </a:ext>
            </a:extLst>
          </p:cNvPr>
          <p:cNvGrpSpPr/>
          <p:nvPr/>
        </p:nvGrpSpPr>
        <p:grpSpPr>
          <a:xfrm>
            <a:off x="1195861" y="887537"/>
            <a:ext cx="1814517" cy="2584110"/>
            <a:chOff x="1195861" y="887537"/>
            <a:chExt cx="1814517" cy="2584110"/>
          </a:xfrm>
        </p:grpSpPr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845AC99B-0783-3ABC-8F35-33D239892A5D}"/>
                </a:ext>
              </a:extLst>
            </p:cNvPr>
            <p:cNvGrpSpPr/>
            <p:nvPr/>
          </p:nvGrpSpPr>
          <p:grpSpPr>
            <a:xfrm>
              <a:off x="1195861" y="887537"/>
              <a:ext cx="1814517" cy="2584110"/>
              <a:chOff x="1195861" y="849437"/>
              <a:chExt cx="1814517" cy="2584110"/>
            </a:xfrm>
          </p:grpSpPr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30077D0-5346-C26A-25EF-D3ED0102DD5F}"/>
                  </a:ext>
                </a:extLst>
              </p:cNvPr>
              <p:cNvSpPr/>
              <p:nvPr/>
            </p:nvSpPr>
            <p:spPr>
              <a:xfrm>
                <a:off x="1924137" y="1237754"/>
                <a:ext cx="545864" cy="474366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74F35B69-A976-66A5-BF54-FE6E45990282}"/>
                  </a:ext>
                </a:extLst>
              </p:cNvPr>
              <p:cNvSpPr/>
              <p:nvPr/>
            </p:nvSpPr>
            <p:spPr>
              <a:xfrm>
                <a:off x="2228613" y="1198945"/>
                <a:ext cx="781765" cy="1250365"/>
              </a:xfrm>
              <a:custGeom>
                <a:avLst/>
                <a:gdLst>
                  <a:gd name="connsiteX0" fmla="*/ 1172876 w 4343400"/>
                  <a:gd name="connsiteY0" fmla="*/ 515072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  <a:gd name="connsiteX0" fmla="*/ 1172876 w 4343400"/>
                  <a:gd name="connsiteY0" fmla="*/ 515074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  <a:gd name="connsiteX256" fmla="*/ 3632200 w 4343400"/>
                  <a:gd name="connsiteY256" fmla="*/ 0 h 6946900"/>
                  <a:gd name="connsiteX0" fmla="*/ 3632200 w 4343400"/>
                  <a:gd name="connsiteY0" fmla="*/ 0 h 6946900"/>
                  <a:gd name="connsiteX1" fmla="*/ 3663948 w 4343400"/>
                  <a:gd name="connsiteY1" fmla="*/ 25400 h 6946900"/>
                  <a:gd name="connsiteX2" fmla="*/ 3810000 w 4343400"/>
                  <a:gd name="connsiteY2" fmla="*/ 38100 h 6946900"/>
                  <a:gd name="connsiteX3" fmla="*/ 3816348 w 4343400"/>
                  <a:gd name="connsiteY3" fmla="*/ 114300 h 6946900"/>
                  <a:gd name="connsiteX4" fmla="*/ 3841748 w 4343400"/>
                  <a:gd name="connsiteY4" fmla="*/ 158750 h 6946900"/>
                  <a:gd name="connsiteX5" fmla="*/ 3867148 w 4343400"/>
                  <a:gd name="connsiteY5" fmla="*/ 393700 h 6946900"/>
                  <a:gd name="connsiteX6" fmla="*/ 3873500 w 4343400"/>
                  <a:gd name="connsiteY6" fmla="*/ 431800 h 6946900"/>
                  <a:gd name="connsiteX7" fmla="*/ 3886200 w 4343400"/>
                  <a:gd name="connsiteY7" fmla="*/ 469900 h 6946900"/>
                  <a:gd name="connsiteX8" fmla="*/ 3949700 w 4343400"/>
                  <a:gd name="connsiteY8" fmla="*/ 469900 h 6946900"/>
                  <a:gd name="connsiteX9" fmla="*/ 3949700 w 4343400"/>
                  <a:gd name="connsiteY9" fmla="*/ 546100 h 6946900"/>
                  <a:gd name="connsiteX10" fmla="*/ 4076700 w 4343400"/>
                  <a:gd name="connsiteY10" fmla="*/ 635000 h 6946900"/>
                  <a:gd name="connsiteX11" fmla="*/ 4140200 w 4343400"/>
                  <a:gd name="connsiteY11" fmla="*/ 622300 h 6946900"/>
                  <a:gd name="connsiteX12" fmla="*/ 4178300 w 4343400"/>
                  <a:gd name="connsiteY12" fmla="*/ 692150 h 6946900"/>
                  <a:gd name="connsiteX13" fmla="*/ 4152900 w 4343400"/>
                  <a:gd name="connsiteY13" fmla="*/ 787400 h 6946900"/>
                  <a:gd name="connsiteX14" fmla="*/ 4178300 w 4343400"/>
                  <a:gd name="connsiteY14" fmla="*/ 850900 h 6946900"/>
                  <a:gd name="connsiteX15" fmla="*/ 4171948 w 4343400"/>
                  <a:gd name="connsiteY15" fmla="*/ 914400 h 6946900"/>
                  <a:gd name="connsiteX16" fmla="*/ 4108452 w 4343400"/>
                  <a:gd name="connsiteY16" fmla="*/ 946150 h 6946900"/>
                  <a:gd name="connsiteX17" fmla="*/ 4108452 w 4343400"/>
                  <a:gd name="connsiteY17" fmla="*/ 984250 h 6946900"/>
                  <a:gd name="connsiteX18" fmla="*/ 4159252 w 4343400"/>
                  <a:gd name="connsiteY18" fmla="*/ 1003300 h 6946900"/>
                  <a:gd name="connsiteX19" fmla="*/ 4177940 w 4343400"/>
                  <a:gd name="connsiteY19" fmla="*/ 1115438 h 6946900"/>
                  <a:gd name="connsiteX20" fmla="*/ 3931920 w 4343400"/>
                  <a:gd name="connsiteY20" fmla="*/ 1189990 h 6946900"/>
                  <a:gd name="connsiteX21" fmla="*/ 3878580 w 4343400"/>
                  <a:gd name="connsiteY21" fmla="*/ 1266190 h 6946900"/>
                  <a:gd name="connsiteX22" fmla="*/ 3787140 w 4343400"/>
                  <a:gd name="connsiteY22" fmla="*/ 1243330 h 6946900"/>
                  <a:gd name="connsiteX23" fmla="*/ 3665220 w 4343400"/>
                  <a:gd name="connsiteY23" fmla="*/ 1289050 h 6946900"/>
                  <a:gd name="connsiteX24" fmla="*/ 3665220 w 4343400"/>
                  <a:gd name="connsiteY24" fmla="*/ 1365250 h 6946900"/>
                  <a:gd name="connsiteX25" fmla="*/ 3649980 w 4343400"/>
                  <a:gd name="connsiteY25" fmla="*/ 1471930 h 6946900"/>
                  <a:gd name="connsiteX26" fmla="*/ 3497580 w 4343400"/>
                  <a:gd name="connsiteY26" fmla="*/ 1502410 h 6946900"/>
                  <a:gd name="connsiteX27" fmla="*/ 3467100 w 4343400"/>
                  <a:gd name="connsiteY27" fmla="*/ 1563370 h 6946900"/>
                  <a:gd name="connsiteX28" fmla="*/ 3375660 w 4343400"/>
                  <a:gd name="connsiteY28" fmla="*/ 1662430 h 6946900"/>
                  <a:gd name="connsiteX29" fmla="*/ 3352800 w 4343400"/>
                  <a:gd name="connsiteY29" fmla="*/ 1723390 h 6946900"/>
                  <a:gd name="connsiteX30" fmla="*/ 3375660 w 4343400"/>
                  <a:gd name="connsiteY30" fmla="*/ 1807210 h 6946900"/>
                  <a:gd name="connsiteX31" fmla="*/ 3307080 w 4343400"/>
                  <a:gd name="connsiteY31" fmla="*/ 1913890 h 6946900"/>
                  <a:gd name="connsiteX32" fmla="*/ 3291840 w 4343400"/>
                  <a:gd name="connsiteY32" fmla="*/ 2272030 h 6946900"/>
                  <a:gd name="connsiteX33" fmla="*/ 3436620 w 4343400"/>
                  <a:gd name="connsiteY33" fmla="*/ 2325370 h 6946900"/>
                  <a:gd name="connsiteX34" fmla="*/ 3489960 w 4343400"/>
                  <a:gd name="connsiteY34" fmla="*/ 2393950 h 6946900"/>
                  <a:gd name="connsiteX35" fmla="*/ 3558540 w 4343400"/>
                  <a:gd name="connsiteY35" fmla="*/ 2401570 h 6946900"/>
                  <a:gd name="connsiteX36" fmla="*/ 3573780 w 4343400"/>
                  <a:gd name="connsiteY36" fmla="*/ 2348230 h 6946900"/>
                  <a:gd name="connsiteX37" fmla="*/ 3688080 w 4343400"/>
                  <a:gd name="connsiteY37" fmla="*/ 2409190 h 6946900"/>
                  <a:gd name="connsiteX38" fmla="*/ 3810000 w 4343400"/>
                  <a:gd name="connsiteY38" fmla="*/ 2332990 h 6946900"/>
                  <a:gd name="connsiteX39" fmla="*/ 3992880 w 4343400"/>
                  <a:gd name="connsiteY39" fmla="*/ 2340610 h 6946900"/>
                  <a:gd name="connsiteX40" fmla="*/ 4046220 w 4343400"/>
                  <a:gd name="connsiteY40" fmla="*/ 2416810 h 6946900"/>
                  <a:gd name="connsiteX41" fmla="*/ 4061460 w 4343400"/>
                  <a:gd name="connsiteY41" fmla="*/ 2630170 h 6946900"/>
                  <a:gd name="connsiteX42" fmla="*/ 4061460 w 4343400"/>
                  <a:gd name="connsiteY42" fmla="*/ 2790190 h 6946900"/>
                  <a:gd name="connsiteX43" fmla="*/ 4023360 w 4343400"/>
                  <a:gd name="connsiteY43" fmla="*/ 2835910 h 6946900"/>
                  <a:gd name="connsiteX44" fmla="*/ 3901440 w 4343400"/>
                  <a:gd name="connsiteY44" fmla="*/ 2896870 h 6946900"/>
                  <a:gd name="connsiteX45" fmla="*/ 3916680 w 4343400"/>
                  <a:gd name="connsiteY45" fmla="*/ 3003550 h 6946900"/>
                  <a:gd name="connsiteX46" fmla="*/ 3992880 w 4343400"/>
                  <a:gd name="connsiteY46" fmla="*/ 3079750 h 6946900"/>
                  <a:gd name="connsiteX47" fmla="*/ 3992880 w 4343400"/>
                  <a:gd name="connsiteY47" fmla="*/ 3110230 h 6946900"/>
                  <a:gd name="connsiteX48" fmla="*/ 3985260 w 4343400"/>
                  <a:gd name="connsiteY48" fmla="*/ 3186430 h 6946900"/>
                  <a:gd name="connsiteX49" fmla="*/ 4000500 w 4343400"/>
                  <a:gd name="connsiteY49" fmla="*/ 3270250 h 6946900"/>
                  <a:gd name="connsiteX50" fmla="*/ 3863340 w 4343400"/>
                  <a:gd name="connsiteY50" fmla="*/ 3300730 h 6946900"/>
                  <a:gd name="connsiteX51" fmla="*/ 3893820 w 4343400"/>
                  <a:gd name="connsiteY51" fmla="*/ 3415030 h 6946900"/>
                  <a:gd name="connsiteX52" fmla="*/ 4015740 w 4343400"/>
                  <a:gd name="connsiteY52" fmla="*/ 3422650 h 6946900"/>
                  <a:gd name="connsiteX53" fmla="*/ 4053840 w 4343400"/>
                  <a:gd name="connsiteY53" fmla="*/ 3521710 h 6946900"/>
                  <a:gd name="connsiteX54" fmla="*/ 4000500 w 4343400"/>
                  <a:gd name="connsiteY54" fmla="*/ 3590290 h 6946900"/>
                  <a:gd name="connsiteX55" fmla="*/ 4030980 w 4343400"/>
                  <a:gd name="connsiteY55" fmla="*/ 3696970 h 6946900"/>
                  <a:gd name="connsiteX56" fmla="*/ 4015740 w 4343400"/>
                  <a:gd name="connsiteY56" fmla="*/ 3818890 h 6946900"/>
                  <a:gd name="connsiteX57" fmla="*/ 4238624 w 4343400"/>
                  <a:gd name="connsiteY57" fmla="*/ 3982338 h 6946900"/>
                  <a:gd name="connsiteX58" fmla="*/ 4238624 w 4343400"/>
                  <a:gd name="connsiteY58" fmla="*/ 4060826 h 6946900"/>
                  <a:gd name="connsiteX59" fmla="*/ 4295776 w 4343400"/>
                  <a:gd name="connsiteY59" fmla="*/ 4108450 h 6946900"/>
                  <a:gd name="connsiteX60" fmla="*/ 4343400 w 4343400"/>
                  <a:gd name="connsiteY60" fmla="*/ 4146550 h 6946900"/>
                  <a:gd name="connsiteX61" fmla="*/ 4295776 w 4343400"/>
                  <a:gd name="connsiteY61" fmla="*/ 4279900 h 6946900"/>
                  <a:gd name="connsiteX62" fmla="*/ 4181476 w 4343400"/>
                  <a:gd name="connsiteY62" fmla="*/ 4279900 h 6946900"/>
                  <a:gd name="connsiteX63" fmla="*/ 4152900 w 4343400"/>
                  <a:gd name="connsiteY63" fmla="*/ 4318000 h 6946900"/>
                  <a:gd name="connsiteX64" fmla="*/ 4143376 w 4343400"/>
                  <a:gd name="connsiteY64" fmla="*/ 4403726 h 6946900"/>
                  <a:gd name="connsiteX65" fmla="*/ 3933824 w 4343400"/>
                  <a:gd name="connsiteY65" fmla="*/ 4403726 h 6946900"/>
                  <a:gd name="connsiteX66" fmla="*/ 3933824 w 4343400"/>
                  <a:gd name="connsiteY66" fmla="*/ 4279900 h 6946900"/>
                  <a:gd name="connsiteX67" fmla="*/ 3886200 w 4343400"/>
                  <a:gd name="connsiteY67" fmla="*/ 4232274 h 6946900"/>
                  <a:gd name="connsiteX68" fmla="*/ 3829052 w 4343400"/>
                  <a:gd name="connsiteY68" fmla="*/ 4251326 h 6946900"/>
                  <a:gd name="connsiteX69" fmla="*/ 3771900 w 4343400"/>
                  <a:gd name="connsiteY69" fmla="*/ 4232274 h 6946900"/>
                  <a:gd name="connsiteX70" fmla="*/ 3619500 w 4343400"/>
                  <a:gd name="connsiteY70" fmla="*/ 4241800 h 6946900"/>
                  <a:gd name="connsiteX71" fmla="*/ 3590924 w 4343400"/>
                  <a:gd name="connsiteY71" fmla="*/ 4270374 h 6946900"/>
                  <a:gd name="connsiteX72" fmla="*/ 3571876 w 4343400"/>
                  <a:gd name="connsiteY72" fmla="*/ 4308474 h 6946900"/>
                  <a:gd name="connsiteX73" fmla="*/ 3486148 w 4343400"/>
                  <a:gd name="connsiteY73" fmla="*/ 4318000 h 6946900"/>
                  <a:gd name="connsiteX74" fmla="*/ 3429000 w 4343400"/>
                  <a:gd name="connsiteY74" fmla="*/ 4270374 h 6946900"/>
                  <a:gd name="connsiteX75" fmla="*/ 3429000 w 4343400"/>
                  <a:gd name="connsiteY75" fmla="*/ 4203700 h 6946900"/>
                  <a:gd name="connsiteX76" fmla="*/ 3419476 w 4343400"/>
                  <a:gd name="connsiteY76" fmla="*/ 4137026 h 6946900"/>
                  <a:gd name="connsiteX77" fmla="*/ 3362324 w 4343400"/>
                  <a:gd name="connsiteY77" fmla="*/ 4089400 h 6946900"/>
                  <a:gd name="connsiteX78" fmla="*/ 3190876 w 4343400"/>
                  <a:gd name="connsiteY78" fmla="*/ 4051300 h 6946900"/>
                  <a:gd name="connsiteX79" fmla="*/ 2933700 w 4343400"/>
                  <a:gd name="connsiteY79" fmla="*/ 4460874 h 6946900"/>
                  <a:gd name="connsiteX80" fmla="*/ 2867024 w 4343400"/>
                  <a:gd name="connsiteY80" fmla="*/ 4365626 h 6946900"/>
                  <a:gd name="connsiteX81" fmla="*/ 2790824 w 4343400"/>
                  <a:gd name="connsiteY81" fmla="*/ 4365626 h 6946900"/>
                  <a:gd name="connsiteX82" fmla="*/ 2714624 w 4343400"/>
                  <a:gd name="connsiteY82" fmla="*/ 4575174 h 6946900"/>
                  <a:gd name="connsiteX83" fmla="*/ 2686052 w 4343400"/>
                  <a:gd name="connsiteY83" fmla="*/ 4613274 h 6946900"/>
                  <a:gd name="connsiteX84" fmla="*/ 2628900 w 4343400"/>
                  <a:gd name="connsiteY84" fmla="*/ 4708526 h 6946900"/>
                  <a:gd name="connsiteX85" fmla="*/ 2638424 w 4343400"/>
                  <a:gd name="connsiteY85" fmla="*/ 4746626 h 6946900"/>
                  <a:gd name="connsiteX86" fmla="*/ 2771776 w 4343400"/>
                  <a:gd name="connsiteY86" fmla="*/ 4851400 h 6946900"/>
                  <a:gd name="connsiteX87" fmla="*/ 2619376 w 4343400"/>
                  <a:gd name="connsiteY87" fmla="*/ 5003800 h 6946900"/>
                  <a:gd name="connsiteX88" fmla="*/ 2667000 w 4343400"/>
                  <a:gd name="connsiteY88" fmla="*/ 5041900 h 6946900"/>
                  <a:gd name="connsiteX89" fmla="*/ 2667000 w 4343400"/>
                  <a:gd name="connsiteY89" fmla="*/ 5156200 h 6946900"/>
                  <a:gd name="connsiteX90" fmla="*/ 2733676 w 4343400"/>
                  <a:gd name="connsiteY90" fmla="*/ 5280026 h 6946900"/>
                  <a:gd name="connsiteX91" fmla="*/ 2686052 w 4343400"/>
                  <a:gd name="connsiteY91" fmla="*/ 5346700 h 6946900"/>
                  <a:gd name="connsiteX92" fmla="*/ 2686052 w 4343400"/>
                  <a:gd name="connsiteY92" fmla="*/ 5422900 h 6946900"/>
                  <a:gd name="connsiteX93" fmla="*/ 2638424 w 4343400"/>
                  <a:gd name="connsiteY93" fmla="*/ 5518150 h 6946900"/>
                  <a:gd name="connsiteX94" fmla="*/ 2571748 w 4343400"/>
                  <a:gd name="connsiteY94" fmla="*/ 5499100 h 6946900"/>
                  <a:gd name="connsiteX95" fmla="*/ 2524124 w 4343400"/>
                  <a:gd name="connsiteY95" fmla="*/ 5575300 h 6946900"/>
                  <a:gd name="connsiteX96" fmla="*/ 2533652 w 4343400"/>
                  <a:gd name="connsiteY96" fmla="*/ 5613400 h 6946900"/>
                  <a:gd name="connsiteX97" fmla="*/ 2476500 w 4343400"/>
                  <a:gd name="connsiteY97" fmla="*/ 5765800 h 6946900"/>
                  <a:gd name="connsiteX98" fmla="*/ 2562224 w 4343400"/>
                  <a:gd name="connsiteY98" fmla="*/ 5822950 h 6946900"/>
                  <a:gd name="connsiteX99" fmla="*/ 2543176 w 4343400"/>
                  <a:gd name="connsiteY99" fmla="*/ 5965826 h 6946900"/>
                  <a:gd name="connsiteX100" fmla="*/ 2447924 w 4343400"/>
                  <a:gd name="connsiteY100" fmla="*/ 5965826 h 6946900"/>
                  <a:gd name="connsiteX101" fmla="*/ 2438400 w 4343400"/>
                  <a:gd name="connsiteY101" fmla="*/ 6032500 h 6946900"/>
                  <a:gd name="connsiteX102" fmla="*/ 2466976 w 4343400"/>
                  <a:gd name="connsiteY102" fmla="*/ 6089650 h 6946900"/>
                  <a:gd name="connsiteX103" fmla="*/ 2457452 w 4343400"/>
                  <a:gd name="connsiteY103" fmla="*/ 6137274 h 6946900"/>
                  <a:gd name="connsiteX104" fmla="*/ 2524124 w 4343400"/>
                  <a:gd name="connsiteY104" fmla="*/ 6194426 h 6946900"/>
                  <a:gd name="connsiteX105" fmla="*/ 2495548 w 4343400"/>
                  <a:gd name="connsiteY105" fmla="*/ 6318250 h 6946900"/>
                  <a:gd name="connsiteX106" fmla="*/ 2362200 w 4343400"/>
                  <a:gd name="connsiteY106" fmla="*/ 6337300 h 6946900"/>
                  <a:gd name="connsiteX107" fmla="*/ 2352676 w 4343400"/>
                  <a:gd name="connsiteY107" fmla="*/ 6403974 h 6946900"/>
                  <a:gd name="connsiteX108" fmla="*/ 2276476 w 4343400"/>
                  <a:gd name="connsiteY108" fmla="*/ 6375400 h 6946900"/>
                  <a:gd name="connsiteX109" fmla="*/ 2181224 w 4343400"/>
                  <a:gd name="connsiteY109" fmla="*/ 6423026 h 6946900"/>
                  <a:gd name="connsiteX110" fmla="*/ 2143124 w 4343400"/>
                  <a:gd name="connsiteY110" fmla="*/ 6527800 h 6946900"/>
                  <a:gd name="connsiteX111" fmla="*/ 2047876 w 4343400"/>
                  <a:gd name="connsiteY111" fmla="*/ 6556374 h 6946900"/>
                  <a:gd name="connsiteX112" fmla="*/ 2000252 w 4343400"/>
                  <a:gd name="connsiteY112" fmla="*/ 6613526 h 6946900"/>
                  <a:gd name="connsiteX113" fmla="*/ 1876424 w 4343400"/>
                  <a:gd name="connsiteY113" fmla="*/ 6642100 h 6946900"/>
                  <a:gd name="connsiteX114" fmla="*/ 1847852 w 4343400"/>
                  <a:gd name="connsiteY114" fmla="*/ 6689726 h 6946900"/>
                  <a:gd name="connsiteX115" fmla="*/ 1733548 w 4343400"/>
                  <a:gd name="connsiteY115" fmla="*/ 6708774 h 6946900"/>
                  <a:gd name="connsiteX116" fmla="*/ 1714500 w 4343400"/>
                  <a:gd name="connsiteY116" fmla="*/ 6775450 h 6946900"/>
                  <a:gd name="connsiteX117" fmla="*/ 1704976 w 4343400"/>
                  <a:gd name="connsiteY117" fmla="*/ 6861174 h 6946900"/>
                  <a:gd name="connsiteX118" fmla="*/ 1562100 w 4343400"/>
                  <a:gd name="connsiteY118" fmla="*/ 6861174 h 6946900"/>
                  <a:gd name="connsiteX119" fmla="*/ 1390652 w 4343400"/>
                  <a:gd name="connsiteY119" fmla="*/ 6918326 h 6946900"/>
                  <a:gd name="connsiteX120" fmla="*/ 1333500 w 4343400"/>
                  <a:gd name="connsiteY120" fmla="*/ 6870700 h 6946900"/>
                  <a:gd name="connsiteX121" fmla="*/ 1238252 w 4343400"/>
                  <a:gd name="connsiteY121" fmla="*/ 6861174 h 6946900"/>
                  <a:gd name="connsiteX122" fmla="*/ 1200148 w 4343400"/>
                  <a:gd name="connsiteY122" fmla="*/ 6804026 h 6946900"/>
                  <a:gd name="connsiteX123" fmla="*/ 1038224 w 4343400"/>
                  <a:gd name="connsiteY123" fmla="*/ 6823074 h 6946900"/>
                  <a:gd name="connsiteX124" fmla="*/ 1000124 w 4343400"/>
                  <a:gd name="connsiteY124" fmla="*/ 6889750 h 6946900"/>
                  <a:gd name="connsiteX125" fmla="*/ 914400 w 4343400"/>
                  <a:gd name="connsiteY125" fmla="*/ 6889750 h 6946900"/>
                  <a:gd name="connsiteX126" fmla="*/ 771524 w 4343400"/>
                  <a:gd name="connsiteY126" fmla="*/ 6946900 h 6946900"/>
                  <a:gd name="connsiteX127" fmla="*/ 685800 w 4343400"/>
                  <a:gd name="connsiteY127" fmla="*/ 6784974 h 6946900"/>
                  <a:gd name="connsiteX128" fmla="*/ 714376 w 4343400"/>
                  <a:gd name="connsiteY128" fmla="*/ 6651626 h 6946900"/>
                  <a:gd name="connsiteX129" fmla="*/ 704852 w 4343400"/>
                  <a:gd name="connsiteY129" fmla="*/ 6527800 h 6946900"/>
                  <a:gd name="connsiteX130" fmla="*/ 819148 w 4343400"/>
                  <a:gd name="connsiteY130" fmla="*/ 6470650 h 6946900"/>
                  <a:gd name="connsiteX131" fmla="*/ 828676 w 4343400"/>
                  <a:gd name="connsiteY131" fmla="*/ 6308726 h 6946900"/>
                  <a:gd name="connsiteX132" fmla="*/ 781052 w 4343400"/>
                  <a:gd name="connsiteY132" fmla="*/ 6213474 h 6946900"/>
                  <a:gd name="connsiteX133" fmla="*/ 962024 w 4343400"/>
                  <a:gd name="connsiteY133" fmla="*/ 6194426 h 6946900"/>
                  <a:gd name="connsiteX134" fmla="*/ 866776 w 4343400"/>
                  <a:gd name="connsiteY134" fmla="*/ 6070600 h 6946900"/>
                  <a:gd name="connsiteX135" fmla="*/ 838200 w 4343400"/>
                  <a:gd name="connsiteY135" fmla="*/ 6032500 h 6946900"/>
                  <a:gd name="connsiteX136" fmla="*/ 876300 w 4343400"/>
                  <a:gd name="connsiteY136" fmla="*/ 5946774 h 6946900"/>
                  <a:gd name="connsiteX137" fmla="*/ 914400 w 4343400"/>
                  <a:gd name="connsiteY137" fmla="*/ 5937250 h 6946900"/>
                  <a:gd name="connsiteX138" fmla="*/ 923924 w 4343400"/>
                  <a:gd name="connsiteY138" fmla="*/ 5794374 h 6946900"/>
                  <a:gd name="connsiteX139" fmla="*/ 876300 w 4343400"/>
                  <a:gd name="connsiteY139" fmla="*/ 5699126 h 6946900"/>
                  <a:gd name="connsiteX140" fmla="*/ 752476 w 4343400"/>
                  <a:gd name="connsiteY140" fmla="*/ 5622926 h 6946900"/>
                  <a:gd name="connsiteX141" fmla="*/ 742948 w 4343400"/>
                  <a:gd name="connsiteY141" fmla="*/ 5499100 h 6946900"/>
                  <a:gd name="connsiteX142" fmla="*/ 638176 w 4343400"/>
                  <a:gd name="connsiteY142" fmla="*/ 5499100 h 6946900"/>
                  <a:gd name="connsiteX143" fmla="*/ 581024 w 4343400"/>
                  <a:gd name="connsiteY143" fmla="*/ 5403850 h 6946900"/>
                  <a:gd name="connsiteX144" fmla="*/ 590548 w 4343400"/>
                  <a:gd name="connsiteY144" fmla="*/ 5327650 h 6946900"/>
                  <a:gd name="connsiteX145" fmla="*/ 666748 w 4343400"/>
                  <a:gd name="connsiteY145" fmla="*/ 5260974 h 6946900"/>
                  <a:gd name="connsiteX146" fmla="*/ 619124 w 4343400"/>
                  <a:gd name="connsiteY146" fmla="*/ 5156200 h 6946900"/>
                  <a:gd name="connsiteX147" fmla="*/ 523876 w 4343400"/>
                  <a:gd name="connsiteY147" fmla="*/ 5137150 h 6946900"/>
                  <a:gd name="connsiteX148" fmla="*/ 495300 w 4343400"/>
                  <a:gd name="connsiteY148" fmla="*/ 5003800 h 6946900"/>
                  <a:gd name="connsiteX149" fmla="*/ 457200 w 4343400"/>
                  <a:gd name="connsiteY149" fmla="*/ 4927600 h 6946900"/>
                  <a:gd name="connsiteX150" fmla="*/ 447676 w 4343400"/>
                  <a:gd name="connsiteY150" fmla="*/ 4870450 h 6946900"/>
                  <a:gd name="connsiteX151" fmla="*/ 409576 w 4343400"/>
                  <a:gd name="connsiteY151" fmla="*/ 4832350 h 6946900"/>
                  <a:gd name="connsiteX152" fmla="*/ 352424 w 4343400"/>
                  <a:gd name="connsiteY152" fmla="*/ 4851400 h 6946900"/>
                  <a:gd name="connsiteX153" fmla="*/ 314324 w 4343400"/>
                  <a:gd name="connsiteY153" fmla="*/ 4775200 h 6946900"/>
                  <a:gd name="connsiteX154" fmla="*/ 219076 w 4343400"/>
                  <a:gd name="connsiteY154" fmla="*/ 4775200 h 6946900"/>
                  <a:gd name="connsiteX155" fmla="*/ 209548 w 4343400"/>
                  <a:gd name="connsiteY155" fmla="*/ 4689474 h 6946900"/>
                  <a:gd name="connsiteX156" fmla="*/ 76200 w 4343400"/>
                  <a:gd name="connsiteY156" fmla="*/ 4689474 h 6946900"/>
                  <a:gd name="connsiteX157" fmla="*/ 0 w 4343400"/>
                  <a:gd name="connsiteY157" fmla="*/ 4632326 h 6946900"/>
                  <a:gd name="connsiteX158" fmla="*/ 38100 w 4343400"/>
                  <a:gd name="connsiteY158" fmla="*/ 4518026 h 6946900"/>
                  <a:gd name="connsiteX159" fmla="*/ 114300 w 4343400"/>
                  <a:gd name="connsiteY159" fmla="*/ 4518026 h 6946900"/>
                  <a:gd name="connsiteX160" fmla="*/ 152400 w 4343400"/>
                  <a:gd name="connsiteY160" fmla="*/ 4489450 h 6946900"/>
                  <a:gd name="connsiteX161" fmla="*/ 142876 w 4343400"/>
                  <a:gd name="connsiteY161" fmla="*/ 4375150 h 6946900"/>
                  <a:gd name="connsiteX162" fmla="*/ 209548 w 4343400"/>
                  <a:gd name="connsiteY162" fmla="*/ 4308474 h 6946900"/>
                  <a:gd name="connsiteX163" fmla="*/ 323852 w 4343400"/>
                  <a:gd name="connsiteY163" fmla="*/ 4298950 h 6946900"/>
                  <a:gd name="connsiteX164" fmla="*/ 419100 w 4343400"/>
                  <a:gd name="connsiteY164" fmla="*/ 4337050 h 6946900"/>
                  <a:gd name="connsiteX165" fmla="*/ 476252 w 4343400"/>
                  <a:gd name="connsiteY165" fmla="*/ 4327526 h 6946900"/>
                  <a:gd name="connsiteX166" fmla="*/ 485776 w 4343400"/>
                  <a:gd name="connsiteY166" fmla="*/ 4232274 h 6946900"/>
                  <a:gd name="connsiteX167" fmla="*/ 542924 w 4343400"/>
                  <a:gd name="connsiteY167" fmla="*/ 4165600 h 6946900"/>
                  <a:gd name="connsiteX168" fmla="*/ 590548 w 4343400"/>
                  <a:gd name="connsiteY168" fmla="*/ 4165600 h 6946900"/>
                  <a:gd name="connsiteX169" fmla="*/ 676276 w 4343400"/>
                  <a:gd name="connsiteY169" fmla="*/ 3965574 h 6946900"/>
                  <a:gd name="connsiteX170" fmla="*/ 819148 w 4343400"/>
                  <a:gd name="connsiteY170" fmla="*/ 3889374 h 6946900"/>
                  <a:gd name="connsiteX171" fmla="*/ 819148 w 4343400"/>
                  <a:gd name="connsiteY171" fmla="*/ 3803650 h 6946900"/>
                  <a:gd name="connsiteX172" fmla="*/ 885824 w 4343400"/>
                  <a:gd name="connsiteY172" fmla="*/ 3660774 h 6946900"/>
                  <a:gd name="connsiteX173" fmla="*/ 790576 w 4343400"/>
                  <a:gd name="connsiteY173" fmla="*/ 3632200 h 6946900"/>
                  <a:gd name="connsiteX174" fmla="*/ 704852 w 4343400"/>
                  <a:gd name="connsiteY174" fmla="*/ 3517900 h 6946900"/>
                  <a:gd name="connsiteX175" fmla="*/ 714376 w 4343400"/>
                  <a:gd name="connsiteY175" fmla="*/ 3460750 h 6946900"/>
                  <a:gd name="connsiteX176" fmla="*/ 695324 w 4343400"/>
                  <a:gd name="connsiteY176" fmla="*/ 3394074 h 6946900"/>
                  <a:gd name="connsiteX177" fmla="*/ 742948 w 4343400"/>
                  <a:gd name="connsiteY177" fmla="*/ 3327400 h 6946900"/>
                  <a:gd name="connsiteX178" fmla="*/ 819148 w 4343400"/>
                  <a:gd name="connsiteY178" fmla="*/ 3336926 h 6946900"/>
                  <a:gd name="connsiteX179" fmla="*/ 819148 w 4343400"/>
                  <a:gd name="connsiteY179" fmla="*/ 3213100 h 6946900"/>
                  <a:gd name="connsiteX180" fmla="*/ 762000 w 4343400"/>
                  <a:gd name="connsiteY180" fmla="*/ 3194050 h 6946900"/>
                  <a:gd name="connsiteX181" fmla="*/ 771524 w 4343400"/>
                  <a:gd name="connsiteY181" fmla="*/ 3108326 h 6946900"/>
                  <a:gd name="connsiteX182" fmla="*/ 990600 w 4343400"/>
                  <a:gd name="connsiteY182" fmla="*/ 2813050 h 6946900"/>
                  <a:gd name="connsiteX183" fmla="*/ 1000124 w 4343400"/>
                  <a:gd name="connsiteY183" fmla="*/ 2679700 h 6946900"/>
                  <a:gd name="connsiteX184" fmla="*/ 914400 w 4343400"/>
                  <a:gd name="connsiteY184" fmla="*/ 2603500 h 6946900"/>
                  <a:gd name="connsiteX185" fmla="*/ 904876 w 4343400"/>
                  <a:gd name="connsiteY185" fmla="*/ 2546350 h 6946900"/>
                  <a:gd name="connsiteX186" fmla="*/ 809624 w 4343400"/>
                  <a:gd name="connsiteY186" fmla="*/ 2517774 h 6946900"/>
                  <a:gd name="connsiteX187" fmla="*/ 794512 w 4343400"/>
                  <a:gd name="connsiteY187" fmla="*/ 2448024 h 6946900"/>
                  <a:gd name="connsiteX188" fmla="*/ 807720 w 4343400"/>
                  <a:gd name="connsiteY188" fmla="*/ 2447290 h 6946900"/>
                  <a:gd name="connsiteX189" fmla="*/ 853440 w 4343400"/>
                  <a:gd name="connsiteY189" fmla="*/ 2416810 h 6946900"/>
                  <a:gd name="connsiteX190" fmla="*/ 861060 w 4343400"/>
                  <a:gd name="connsiteY190" fmla="*/ 2355850 h 6946900"/>
                  <a:gd name="connsiteX191" fmla="*/ 914400 w 4343400"/>
                  <a:gd name="connsiteY191" fmla="*/ 2340610 h 6946900"/>
                  <a:gd name="connsiteX192" fmla="*/ 929640 w 4343400"/>
                  <a:gd name="connsiteY192" fmla="*/ 2279650 h 6946900"/>
                  <a:gd name="connsiteX193" fmla="*/ 1021080 w 4343400"/>
                  <a:gd name="connsiteY193" fmla="*/ 2195830 h 6946900"/>
                  <a:gd name="connsiteX194" fmla="*/ 975360 w 4343400"/>
                  <a:gd name="connsiteY194" fmla="*/ 2134870 h 6946900"/>
                  <a:gd name="connsiteX195" fmla="*/ 975360 w 4343400"/>
                  <a:gd name="connsiteY195" fmla="*/ 2089150 h 6946900"/>
                  <a:gd name="connsiteX196" fmla="*/ 1036320 w 4343400"/>
                  <a:gd name="connsiteY196" fmla="*/ 2073910 h 6946900"/>
                  <a:gd name="connsiteX197" fmla="*/ 1059180 w 4343400"/>
                  <a:gd name="connsiteY197" fmla="*/ 2012950 h 6946900"/>
                  <a:gd name="connsiteX198" fmla="*/ 1143000 w 4343400"/>
                  <a:gd name="connsiteY198" fmla="*/ 1982470 h 6946900"/>
                  <a:gd name="connsiteX199" fmla="*/ 1173480 w 4343400"/>
                  <a:gd name="connsiteY199" fmla="*/ 1891030 h 6946900"/>
                  <a:gd name="connsiteX200" fmla="*/ 1089660 w 4343400"/>
                  <a:gd name="connsiteY200" fmla="*/ 1883410 h 6946900"/>
                  <a:gd name="connsiteX201" fmla="*/ 1104900 w 4343400"/>
                  <a:gd name="connsiteY201" fmla="*/ 1799590 h 6946900"/>
                  <a:gd name="connsiteX202" fmla="*/ 1219200 w 4343400"/>
                  <a:gd name="connsiteY202" fmla="*/ 1700530 h 6946900"/>
                  <a:gd name="connsiteX203" fmla="*/ 1303020 w 4343400"/>
                  <a:gd name="connsiteY203" fmla="*/ 1700530 h 6946900"/>
                  <a:gd name="connsiteX204" fmla="*/ 1280160 w 4343400"/>
                  <a:gd name="connsiteY204" fmla="*/ 1570990 h 6946900"/>
                  <a:gd name="connsiteX205" fmla="*/ 1318260 w 4343400"/>
                  <a:gd name="connsiteY205" fmla="*/ 1510030 h 6946900"/>
                  <a:gd name="connsiteX206" fmla="*/ 1341120 w 4343400"/>
                  <a:gd name="connsiteY206" fmla="*/ 1395730 h 6946900"/>
                  <a:gd name="connsiteX207" fmla="*/ 1295400 w 4343400"/>
                  <a:gd name="connsiteY207" fmla="*/ 1266190 h 6946900"/>
                  <a:gd name="connsiteX208" fmla="*/ 1325880 w 4343400"/>
                  <a:gd name="connsiteY208" fmla="*/ 999490 h 6946900"/>
                  <a:gd name="connsiteX209" fmla="*/ 1326468 w 4343400"/>
                  <a:gd name="connsiteY209" fmla="*/ 996268 h 6946900"/>
                  <a:gd name="connsiteX210" fmla="*/ 1346200 w 4343400"/>
                  <a:gd name="connsiteY210" fmla="*/ 1016000 h 6946900"/>
                  <a:gd name="connsiteX211" fmla="*/ 1428748 w 4343400"/>
                  <a:gd name="connsiteY211" fmla="*/ 971550 h 6946900"/>
                  <a:gd name="connsiteX212" fmla="*/ 1441452 w 4343400"/>
                  <a:gd name="connsiteY212" fmla="*/ 939800 h 6946900"/>
                  <a:gd name="connsiteX213" fmla="*/ 1479548 w 4343400"/>
                  <a:gd name="connsiteY213" fmla="*/ 901700 h 6946900"/>
                  <a:gd name="connsiteX214" fmla="*/ 1619252 w 4343400"/>
                  <a:gd name="connsiteY214" fmla="*/ 711200 h 6946900"/>
                  <a:gd name="connsiteX215" fmla="*/ 1670052 w 4343400"/>
                  <a:gd name="connsiteY215" fmla="*/ 647700 h 6946900"/>
                  <a:gd name="connsiteX216" fmla="*/ 1670052 w 4343400"/>
                  <a:gd name="connsiteY216" fmla="*/ 590550 h 6946900"/>
                  <a:gd name="connsiteX217" fmla="*/ 1638300 w 4343400"/>
                  <a:gd name="connsiteY217" fmla="*/ 546100 h 6946900"/>
                  <a:gd name="connsiteX218" fmla="*/ 1657348 w 4343400"/>
                  <a:gd name="connsiteY218" fmla="*/ 450850 h 6946900"/>
                  <a:gd name="connsiteX219" fmla="*/ 1727200 w 4343400"/>
                  <a:gd name="connsiteY219" fmla="*/ 469900 h 6946900"/>
                  <a:gd name="connsiteX220" fmla="*/ 1790700 w 4343400"/>
                  <a:gd name="connsiteY220" fmla="*/ 425450 h 6946900"/>
                  <a:gd name="connsiteX221" fmla="*/ 1943100 w 4343400"/>
                  <a:gd name="connsiteY221" fmla="*/ 488950 h 6946900"/>
                  <a:gd name="connsiteX222" fmla="*/ 1987548 w 4343400"/>
                  <a:gd name="connsiteY222" fmla="*/ 450850 h 6946900"/>
                  <a:gd name="connsiteX223" fmla="*/ 2044700 w 4343400"/>
                  <a:gd name="connsiteY223" fmla="*/ 457200 h 6946900"/>
                  <a:gd name="connsiteX224" fmla="*/ 2051052 w 4343400"/>
                  <a:gd name="connsiteY224" fmla="*/ 495300 h 6946900"/>
                  <a:gd name="connsiteX225" fmla="*/ 2082800 w 4343400"/>
                  <a:gd name="connsiteY225" fmla="*/ 495300 h 6946900"/>
                  <a:gd name="connsiteX226" fmla="*/ 2108200 w 4343400"/>
                  <a:gd name="connsiteY226" fmla="*/ 533400 h 6946900"/>
                  <a:gd name="connsiteX227" fmla="*/ 2139948 w 4343400"/>
                  <a:gd name="connsiteY227" fmla="*/ 533400 h 6946900"/>
                  <a:gd name="connsiteX228" fmla="*/ 2146300 w 4343400"/>
                  <a:gd name="connsiteY228" fmla="*/ 603250 h 6946900"/>
                  <a:gd name="connsiteX229" fmla="*/ 2108200 w 4343400"/>
                  <a:gd name="connsiteY229" fmla="*/ 673100 h 6946900"/>
                  <a:gd name="connsiteX230" fmla="*/ 2114548 w 4343400"/>
                  <a:gd name="connsiteY230" fmla="*/ 711200 h 6946900"/>
                  <a:gd name="connsiteX231" fmla="*/ 2070100 w 4343400"/>
                  <a:gd name="connsiteY231" fmla="*/ 781050 h 6946900"/>
                  <a:gd name="connsiteX232" fmla="*/ 2254252 w 4343400"/>
                  <a:gd name="connsiteY232" fmla="*/ 863600 h 6946900"/>
                  <a:gd name="connsiteX233" fmla="*/ 2298700 w 4343400"/>
                  <a:gd name="connsiteY233" fmla="*/ 850900 h 6946900"/>
                  <a:gd name="connsiteX234" fmla="*/ 2298700 w 4343400"/>
                  <a:gd name="connsiteY234" fmla="*/ 800100 h 6946900"/>
                  <a:gd name="connsiteX235" fmla="*/ 2381252 w 4343400"/>
                  <a:gd name="connsiteY235" fmla="*/ 698500 h 6946900"/>
                  <a:gd name="connsiteX236" fmla="*/ 2444748 w 4343400"/>
                  <a:gd name="connsiteY236" fmla="*/ 698500 h 6946900"/>
                  <a:gd name="connsiteX237" fmla="*/ 2533652 w 4343400"/>
                  <a:gd name="connsiteY237" fmla="*/ 711200 h 6946900"/>
                  <a:gd name="connsiteX238" fmla="*/ 2641600 w 4343400"/>
                  <a:gd name="connsiteY238" fmla="*/ 692150 h 6946900"/>
                  <a:gd name="connsiteX239" fmla="*/ 2705100 w 4343400"/>
                  <a:gd name="connsiteY239" fmla="*/ 635000 h 6946900"/>
                  <a:gd name="connsiteX240" fmla="*/ 2794000 w 4343400"/>
                  <a:gd name="connsiteY240" fmla="*/ 641350 h 6946900"/>
                  <a:gd name="connsiteX241" fmla="*/ 2825748 w 4343400"/>
                  <a:gd name="connsiteY241" fmla="*/ 615950 h 6946900"/>
                  <a:gd name="connsiteX242" fmla="*/ 2895600 w 4343400"/>
                  <a:gd name="connsiteY242" fmla="*/ 660400 h 6946900"/>
                  <a:gd name="connsiteX243" fmla="*/ 2914652 w 4343400"/>
                  <a:gd name="connsiteY243" fmla="*/ 730250 h 6946900"/>
                  <a:gd name="connsiteX244" fmla="*/ 2978148 w 4343400"/>
                  <a:gd name="connsiteY244" fmla="*/ 679450 h 6946900"/>
                  <a:gd name="connsiteX245" fmla="*/ 2959100 w 4343400"/>
                  <a:gd name="connsiteY245" fmla="*/ 622300 h 6946900"/>
                  <a:gd name="connsiteX246" fmla="*/ 2978148 w 4343400"/>
                  <a:gd name="connsiteY246" fmla="*/ 584200 h 6946900"/>
                  <a:gd name="connsiteX247" fmla="*/ 2959100 w 4343400"/>
                  <a:gd name="connsiteY247" fmla="*/ 488950 h 6946900"/>
                  <a:gd name="connsiteX248" fmla="*/ 3028948 w 4343400"/>
                  <a:gd name="connsiteY248" fmla="*/ 419100 h 6946900"/>
                  <a:gd name="connsiteX249" fmla="*/ 3073400 w 4343400"/>
                  <a:gd name="connsiteY249" fmla="*/ 400050 h 6946900"/>
                  <a:gd name="connsiteX250" fmla="*/ 3194052 w 4343400"/>
                  <a:gd name="connsiteY250" fmla="*/ 336550 h 6946900"/>
                  <a:gd name="connsiteX251" fmla="*/ 3206748 w 4343400"/>
                  <a:gd name="connsiteY251" fmla="*/ 222250 h 6946900"/>
                  <a:gd name="connsiteX252" fmla="*/ 3251200 w 4343400"/>
                  <a:gd name="connsiteY252" fmla="*/ 133350 h 6946900"/>
                  <a:gd name="connsiteX253" fmla="*/ 3632200 w 4343400"/>
                  <a:gd name="connsiteY253" fmla="*/ 0 h 694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</a:cxnLst>
                <a:rect l="l" t="t" r="r" b="b"/>
                <a:pathLst>
                  <a:path w="4343400" h="6946900">
                    <a:moveTo>
                      <a:pt x="3632200" y="0"/>
                    </a:moveTo>
                    <a:lnTo>
                      <a:pt x="3663948" y="25400"/>
                    </a:lnTo>
                    <a:lnTo>
                      <a:pt x="3810000" y="38100"/>
                    </a:lnTo>
                    <a:lnTo>
                      <a:pt x="3816348" y="114300"/>
                    </a:lnTo>
                    <a:lnTo>
                      <a:pt x="3841748" y="158750"/>
                    </a:lnTo>
                    <a:lnTo>
                      <a:pt x="3867148" y="393700"/>
                    </a:lnTo>
                    <a:lnTo>
                      <a:pt x="3873500" y="431800"/>
                    </a:lnTo>
                    <a:lnTo>
                      <a:pt x="3886200" y="469900"/>
                    </a:lnTo>
                    <a:lnTo>
                      <a:pt x="3949700" y="469900"/>
                    </a:lnTo>
                    <a:lnTo>
                      <a:pt x="3949700" y="546100"/>
                    </a:lnTo>
                    <a:lnTo>
                      <a:pt x="4076700" y="635000"/>
                    </a:lnTo>
                    <a:lnTo>
                      <a:pt x="4140200" y="622300"/>
                    </a:lnTo>
                    <a:lnTo>
                      <a:pt x="4178300" y="692150"/>
                    </a:lnTo>
                    <a:lnTo>
                      <a:pt x="4152900" y="787400"/>
                    </a:lnTo>
                    <a:lnTo>
                      <a:pt x="4178300" y="850900"/>
                    </a:lnTo>
                    <a:lnTo>
                      <a:pt x="4171948" y="914400"/>
                    </a:lnTo>
                    <a:lnTo>
                      <a:pt x="4108452" y="946150"/>
                    </a:lnTo>
                    <a:lnTo>
                      <a:pt x="4108452" y="984250"/>
                    </a:lnTo>
                    <a:lnTo>
                      <a:pt x="4159252" y="1003300"/>
                    </a:lnTo>
                    <a:lnTo>
                      <a:pt x="4177940" y="1115438"/>
                    </a:lnTo>
                    <a:lnTo>
                      <a:pt x="3931920" y="1189990"/>
                    </a:lnTo>
                    <a:lnTo>
                      <a:pt x="3878580" y="1266190"/>
                    </a:lnTo>
                    <a:lnTo>
                      <a:pt x="3787140" y="1243330"/>
                    </a:lnTo>
                    <a:lnTo>
                      <a:pt x="3665220" y="1289050"/>
                    </a:lnTo>
                    <a:lnTo>
                      <a:pt x="3665220" y="1365250"/>
                    </a:lnTo>
                    <a:lnTo>
                      <a:pt x="3649980" y="1471930"/>
                    </a:lnTo>
                    <a:lnTo>
                      <a:pt x="3497580" y="1502410"/>
                    </a:lnTo>
                    <a:lnTo>
                      <a:pt x="3467100" y="1563370"/>
                    </a:lnTo>
                    <a:lnTo>
                      <a:pt x="3375660" y="1662430"/>
                    </a:lnTo>
                    <a:lnTo>
                      <a:pt x="3352800" y="1723390"/>
                    </a:lnTo>
                    <a:lnTo>
                      <a:pt x="3375660" y="1807210"/>
                    </a:lnTo>
                    <a:lnTo>
                      <a:pt x="3307080" y="1913890"/>
                    </a:lnTo>
                    <a:lnTo>
                      <a:pt x="3291840" y="2272030"/>
                    </a:lnTo>
                    <a:lnTo>
                      <a:pt x="3436620" y="2325370"/>
                    </a:lnTo>
                    <a:lnTo>
                      <a:pt x="3489960" y="2393950"/>
                    </a:lnTo>
                    <a:lnTo>
                      <a:pt x="3558540" y="2401570"/>
                    </a:lnTo>
                    <a:lnTo>
                      <a:pt x="3573780" y="2348230"/>
                    </a:lnTo>
                    <a:lnTo>
                      <a:pt x="3688080" y="2409190"/>
                    </a:lnTo>
                    <a:lnTo>
                      <a:pt x="3810000" y="2332990"/>
                    </a:lnTo>
                    <a:lnTo>
                      <a:pt x="3992880" y="2340610"/>
                    </a:lnTo>
                    <a:lnTo>
                      <a:pt x="4046220" y="2416810"/>
                    </a:lnTo>
                    <a:lnTo>
                      <a:pt x="4061460" y="2630170"/>
                    </a:lnTo>
                    <a:lnTo>
                      <a:pt x="4061460" y="2790190"/>
                    </a:lnTo>
                    <a:lnTo>
                      <a:pt x="4023360" y="2835910"/>
                    </a:lnTo>
                    <a:lnTo>
                      <a:pt x="3901440" y="2896870"/>
                    </a:lnTo>
                    <a:lnTo>
                      <a:pt x="3916680" y="3003550"/>
                    </a:lnTo>
                    <a:lnTo>
                      <a:pt x="3992880" y="3079750"/>
                    </a:lnTo>
                    <a:lnTo>
                      <a:pt x="3992880" y="3110230"/>
                    </a:lnTo>
                    <a:lnTo>
                      <a:pt x="3985260" y="3186430"/>
                    </a:lnTo>
                    <a:lnTo>
                      <a:pt x="4000500" y="3270250"/>
                    </a:lnTo>
                    <a:lnTo>
                      <a:pt x="3863340" y="3300730"/>
                    </a:lnTo>
                    <a:lnTo>
                      <a:pt x="3893820" y="3415030"/>
                    </a:lnTo>
                    <a:lnTo>
                      <a:pt x="4015740" y="3422650"/>
                    </a:lnTo>
                    <a:lnTo>
                      <a:pt x="4053840" y="3521710"/>
                    </a:lnTo>
                    <a:lnTo>
                      <a:pt x="4000500" y="3590290"/>
                    </a:lnTo>
                    <a:lnTo>
                      <a:pt x="4030980" y="3696970"/>
                    </a:lnTo>
                    <a:lnTo>
                      <a:pt x="4015740" y="3818890"/>
                    </a:lnTo>
                    <a:lnTo>
                      <a:pt x="4238624" y="3982338"/>
                    </a:lnTo>
                    <a:lnTo>
                      <a:pt x="4238624" y="4060826"/>
                    </a:lnTo>
                    <a:lnTo>
                      <a:pt x="4295776" y="4108450"/>
                    </a:lnTo>
                    <a:lnTo>
                      <a:pt x="4343400" y="4146550"/>
                    </a:lnTo>
                    <a:lnTo>
                      <a:pt x="4295776" y="4279900"/>
                    </a:lnTo>
                    <a:lnTo>
                      <a:pt x="4181476" y="4279900"/>
                    </a:lnTo>
                    <a:lnTo>
                      <a:pt x="4152900" y="4318000"/>
                    </a:lnTo>
                    <a:lnTo>
                      <a:pt x="4143376" y="4403726"/>
                    </a:lnTo>
                    <a:lnTo>
                      <a:pt x="3933824" y="4403726"/>
                    </a:lnTo>
                    <a:lnTo>
                      <a:pt x="3933824" y="4279900"/>
                    </a:lnTo>
                    <a:lnTo>
                      <a:pt x="3886200" y="4232274"/>
                    </a:lnTo>
                    <a:lnTo>
                      <a:pt x="3829052" y="4251326"/>
                    </a:lnTo>
                    <a:lnTo>
                      <a:pt x="3771900" y="4232274"/>
                    </a:lnTo>
                    <a:lnTo>
                      <a:pt x="3619500" y="4241800"/>
                    </a:lnTo>
                    <a:lnTo>
                      <a:pt x="3590924" y="4270374"/>
                    </a:lnTo>
                    <a:lnTo>
                      <a:pt x="3571876" y="4308474"/>
                    </a:lnTo>
                    <a:lnTo>
                      <a:pt x="3486148" y="4318000"/>
                    </a:lnTo>
                    <a:lnTo>
                      <a:pt x="3429000" y="4270374"/>
                    </a:lnTo>
                    <a:lnTo>
                      <a:pt x="3429000" y="4203700"/>
                    </a:lnTo>
                    <a:lnTo>
                      <a:pt x="3419476" y="4137026"/>
                    </a:lnTo>
                    <a:lnTo>
                      <a:pt x="3362324" y="4089400"/>
                    </a:lnTo>
                    <a:lnTo>
                      <a:pt x="3190876" y="4051300"/>
                    </a:lnTo>
                    <a:lnTo>
                      <a:pt x="2933700" y="4460874"/>
                    </a:lnTo>
                    <a:lnTo>
                      <a:pt x="2867024" y="4365626"/>
                    </a:lnTo>
                    <a:lnTo>
                      <a:pt x="2790824" y="4365626"/>
                    </a:lnTo>
                    <a:lnTo>
                      <a:pt x="2714624" y="4575174"/>
                    </a:lnTo>
                    <a:lnTo>
                      <a:pt x="2686052" y="4613274"/>
                    </a:lnTo>
                    <a:lnTo>
                      <a:pt x="2628900" y="4708526"/>
                    </a:lnTo>
                    <a:lnTo>
                      <a:pt x="2638424" y="4746626"/>
                    </a:lnTo>
                    <a:lnTo>
                      <a:pt x="2771776" y="4851400"/>
                    </a:lnTo>
                    <a:lnTo>
                      <a:pt x="2619376" y="5003800"/>
                    </a:lnTo>
                    <a:lnTo>
                      <a:pt x="2667000" y="5041900"/>
                    </a:lnTo>
                    <a:lnTo>
                      <a:pt x="2667000" y="5156200"/>
                    </a:lnTo>
                    <a:lnTo>
                      <a:pt x="2733676" y="5280026"/>
                    </a:lnTo>
                    <a:lnTo>
                      <a:pt x="2686052" y="5346700"/>
                    </a:lnTo>
                    <a:lnTo>
                      <a:pt x="2686052" y="5422900"/>
                    </a:lnTo>
                    <a:lnTo>
                      <a:pt x="2638424" y="5518150"/>
                    </a:lnTo>
                    <a:lnTo>
                      <a:pt x="2571748" y="5499100"/>
                    </a:lnTo>
                    <a:lnTo>
                      <a:pt x="2524124" y="5575300"/>
                    </a:lnTo>
                    <a:lnTo>
                      <a:pt x="2533652" y="5613400"/>
                    </a:lnTo>
                    <a:lnTo>
                      <a:pt x="2476500" y="5765800"/>
                    </a:lnTo>
                    <a:lnTo>
                      <a:pt x="2562224" y="5822950"/>
                    </a:lnTo>
                    <a:lnTo>
                      <a:pt x="2543176" y="5965826"/>
                    </a:lnTo>
                    <a:lnTo>
                      <a:pt x="2447924" y="5965826"/>
                    </a:lnTo>
                    <a:lnTo>
                      <a:pt x="2438400" y="6032500"/>
                    </a:lnTo>
                    <a:lnTo>
                      <a:pt x="2466976" y="6089650"/>
                    </a:lnTo>
                    <a:lnTo>
                      <a:pt x="2457452" y="6137274"/>
                    </a:lnTo>
                    <a:lnTo>
                      <a:pt x="2524124" y="6194426"/>
                    </a:lnTo>
                    <a:lnTo>
                      <a:pt x="2495548" y="6318250"/>
                    </a:lnTo>
                    <a:lnTo>
                      <a:pt x="2362200" y="6337300"/>
                    </a:lnTo>
                    <a:lnTo>
                      <a:pt x="2352676" y="6403974"/>
                    </a:lnTo>
                    <a:lnTo>
                      <a:pt x="2276476" y="6375400"/>
                    </a:lnTo>
                    <a:lnTo>
                      <a:pt x="2181224" y="6423026"/>
                    </a:lnTo>
                    <a:lnTo>
                      <a:pt x="2143124" y="6527800"/>
                    </a:lnTo>
                    <a:lnTo>
                      <a:pt x="2047876" y="6556374"/>
                    </a:lnTo>
                    <a:lnTo>
                      <a:pt x="2000252" y="6613526"/>
                    </a:lnTo>
                    <a:lnTo>
                      <a:pt x="1876424" y="6642100"/>
                    </a:lnTo>
                    <a:lnTo>
                      <a:pt x="1847852" y="6689726"/>
                    </a:lnTo>
                    <a:lnTo>
                      <a:pt x="1733548" y="6708774"/>
                    </a:lnTo>
                    <a:lnTo>
                      <a:pt x="1714500" y="6775450"/>
                    </a:lnTo>
                    <a:lnTo>
                      <a:pt x="1704976" y="6861174"/>
                    </a:lnTo>
                    <a:lnTo>
                      <a:pt x="1562100" y="6861174"/>
                    </a:lnTo>
                    <a:lnTo>
                      <a:pt x="1390652" y="6918326"/>
                    </a:lnTo>
                    <a:lnTo>
                      <a:pt x="1333500" y="6870700"/>
                    </a:lnTo>
                    <a:lnTo>
                      <a:pt x="1238252" y="6861174"/>
                    </a:lnTo>
                    <a:lnTo>
                      <a:pt x="1200148" y="6804026"/>
                    </a:lnTo>
                    <a:lnTo>
                      <a:pt x="1038224" y="6823074"/>
                    </a:lnTo>
                    <a:lnTo>
                      <a:pt x="1000124" y="6889750"/>
                    </a:lnTo>
                    <a:lnTo>
                      <a:pt x="914400" y="6889750"/>
                    </a:lnTo>
                    <a:lnTo>
                      <a:pt x="771524" y="6946900"/>
                    </a:lnTo>
                    <a:lnTo>
                      <a:pt x="685800" y="6784974"/>
                    </a:lnTo>
                    <a:lnTo>
                      <a:pt x="714376" y="6651626"/>
                    </a:lnTo>
                    <a:lnTo>
                      <a:pt x="704852" y="6527800"/>
                    </a:lnTo>
                    <a:lnTo>
                      <a:pt x="819148" y="6470650"/>
                    </a:lnTo>
                    <a:lnTo>
                      <a:pt x="828676" y="6308726"/>
                    </a:lnTo>
                    <a:lnTo>
                      <a:pt x="781052" y="6213474"/>
                    </a:lnTo>
                    <a:lnTo>
                      <a:pt x="962024" y="6194426"/>
                    </a:lnTo>
                    <a:lnTo>
                      <a:pt x="866776" y="6070600"/>
                    </a:lnTo>
                    <a:lnTo>
                      <a:pt x="838200" y="6032500"/>
                    </a:lnTo>
                    <a:lnTo>
                      <a:pt x="876300" y="5946774"/>
                    </a:lnTo>
                    <a:lnTo>
                      <a:pt x="914400" y="5937250"/>
                    </a:lnTo>
                    <a:lnTo>
                      <a:pt x="923924" y="5794374"/>
                    </a:lnTo>
                    <a:lnTo>
                      <a:pt x="876300" y="5699126"/>
                    </a:lnTo>
                    <a:lnTo>
                      <a:pt x="752476" y="5622926"/>
                    </a:lnTo>
                    <a:lnTo>
                      <a:pt x="742948" y="5499100"/>
                    </a:lnTo>
                    <a:lnTo>
                      <a:pt x="638176" y="5499100"/>
                    </a:lnTo>
                    <a:lnTo>
                      <a:pt x="581024" y="5403850"/>
                    </a:lnTo>
                    <a:lnTo>
                      <a:pt x="590548" y="5327650"/>
                    </a:lnTo>
                    <a:lnTo>
                      <a:pt x="666748" y="5260974"/>
                    </a:lnTo>
                    <a:lnTo>
                      <a:pt x="619124" y="5156200"/>
                    </a:lnTo>
                    <a:lnTo>
                      <a:pt x="523876" y="5137150"/>
                    </a:lnTo>
                    <a:lnTo>
                      <a:pt x="495300" y="5003800"/>
                    </a:lnTo>
                    <a:lnTo>
                      <a:pt x="457200" y="4927600"/>
                    </a:lnTo>
                    <a:lnTo>
                      <a:pt x="447676" y="4870450"/>
                    </a:lnTo>
                    <a:lnTo>
                      <a:pt x="409576" y="4832350"/>
                    </a:lnTo>
                    <a:lnTo>
                      <a:pt x="352424" y="4851400"/>
                    </a:lnTo>
                    <a:lnTo>
                      <a:pt x="314324" y="4775200"/>
                    </a:lnTo>
                    <a:lnTo>
                      <a:pt x="219076" y="4775200"/>
                    </a:lnTo>
                    <a:lnTo>
                      <a:pt x="209548" y="4689474"/>
                    </a:lnTo>
                    <a:lnTo>
                      <a:pt x="76200" y="4689474"/>
                    </a:lnTo>
                    <a:lnTo>
                      <a:pt x="0" y="4632326"/>
                    </a:lnTo>
                    <a:lnTo>
                      <a:pt x="38100" y="4518026"/>
                    </a:lnTo>
                    <a:lnTo>
                      <a:pt x="114300" y="4518026"/>
                    </a:lnTo>
                    <a:lnTo>
                      <a:pt x="152400" y="4489450"/>
                    </a:lnTo>
                    <a:lnTo>
                      <a:pt x="142876" y="4375150"/>
                    </a:lnTo>
                    <a:lnTo>
                      <a:pt x="209548" y="4308474"/>
                    </a:lnTo>
                    <a:lnTo>
                      <a:pt x="323852" y="4298950"/>
                    </a:lnTo>
                    <a:lnTo>
                      <a:pt x="419100" y="4337050"/>
                    </a:lnTo>
                    <a:lnTo>
                      <a:pt x="476252" y="4327526"/>
                    </a:lnTo>
                    <a:lnTo>
                      <a:pt x="485776" y="4232274"/>
                    </a:lnTo>
                    <a:lnTo>
                      <a:pt x="542924" y="4165600"/>
                    </a:lnTo>
                    <a:lnTo>
                      <a:pt x="590548" y="4165600"/>
                    </a:lnTo>
                    <a:lnTo>
                      <a:pt x="676276" y="3965574"/>
                    </a:lnTo>
                    <a:lnTo>
                      <a:pt x="819148" y="3889374"/>
                    </a:lnTo>
                    <a:lnTo>
                      <a:pt x="819148" y="3803650"/>
                    </a:lnTo>
                    <a:lnTo>
                      <a:pt x="885824" y="3660774"/>
                    </a:lnTo>
                    <a:lnTo>
                      <a:pt x="790576" y="3632200"/>
                    </a:lnTo>
                    <a:lnTo>
                      <a:pt x="704852" y="3517900"/>
                    </a:lnTo>
                    <a:lnTo>
                      <a:pt x="714376" y="3460750"/>
                    </a:lnTo>
                    <a:lnTo>
                      <a:pt x="695324" y="3394074"/>
                    </a:lnTo>
                    <a:lnTo>
                      <a:pt x="742948" y="3327400"/>
                    </a:lnTo>
                    <a:lnTo>
                      <a:pt x="819148" y="3336926"/>
                    </a:lnTo>
                    <a:lnTo>
                      <a:pt x="819148" y="3213100"/>
                    </a:lnTo>
                    <a:lnTo>
                      <a:pt x="762000" y="3194050"/>
                    </a:lnTo>
                    <a:lnTo>
                      <a:pt x="771524" y="3108326"/>
                    </a:lnTo>
                    <a:lnTo>
                      <a:pt x="990600" y="2813050"/>
                    </a:lnTo>
                    <a:lnTo>
                      <a:pt x="1000124" y="2679700"/>
                    </a:lnTo>
                    <a:lnTo>
                      <a:pt x="914400" y="2603500"/>
                    </a:lnTo>
                    <a:lnTo>
                      <a:pt x="904876" y="2546350"/>
                    </a:lnTo>
                    <a:lnTo>
                      <a:pt x="809624" y="2517774"/>
                    </a:lnTo>
                    <a:lnTo>
                      <a:pt x="794512" y="2448024"/>
                    </a:lnTo>
                    <a:lnTo>
                      <a:pt x="807720" y="2447290"/>
                    </a:lnTo>
                    <a:lnTo>
                      <a:pt x="853440" y="2416810"/>
                    </a:lnTo>
                    <a:lnTo>
                      <a:pt x="861060" y="2355850"/>
                    </a:lnTo>
                    <a:lnTo>
                      <a:pt x="914400" y="2340610"/>
                    </a:lnTo>
                    <a:lnTo>
                      <a:pt x="929640" y="2279650"/>
                    </a:lnTo>
                    <a:lnTo>
                      <a:pt x="1021080" y="2195830"/>
                    </a:lnTo>
                    <a:lnTo>
                      <a:pt x="975360" y="2134870"/>
                    </a:lnTo>
                    <a:lnTo>
                      <a:pt x="975360" y="2089150"/>
                    </a:lnTo>
                    <a:lnTo>
                      <a:pt x="1036320" y="2073910"/>
                    </a:lnTo>
                    <a:lnTo>
                      <a:pt x="1059180" y="2012950"/>
                    </a:lnTo>
                    <a:lnTo>
                      <a:pt x="1143000" y="1982470"/>
                    </a:lnTo>
                    <a:lnTo>
                      <a:pt x="1173480" y="1891030"/>
                    </a:lnTo>
                    <a:lnTo>
                      <a:pt x="1089660" y="1883410"/>
                    </a:lnTo>
                    <a:lnTo>
                      <a:pt x="1104900" y="1799590"/>
                    </a:lnTo>
                    <a:lnTo>
                      <a:pt x="1219200" y="1700530"/>
                    </a:lnTo>
                    <a:lnTo>
                      <a:pt x="1303020" y="1700530"/>
                    </a:lnTo>
                    <a:lnTo>
                      <a:pt x="1280160" y="1570990"/>
                    </a:lnTo>
                    <a:lnTo>
                      <a:pt x="1318260" y="1510030"/>
                    </a:lnTo>
                    <a:lnTo>
                      <a:pt x="1341120" y="1395730"/>
                    </a:lnTo>
                    <a:lnTo>
                      <a:pt x="1295400" y="1266190"/>
                    </a:lnTo>
                    <a:lnTo>
                      <a:pt x="1325880" y="999490"/>
                    </a:lnTo>
                    <a:lnTo>
                      <a:pt x="1326468" y="996268"/>
                    </a:lnTo>
                    <a:lnTo>
                      <a:pt x="1346200" y="1016000"/>
                    </a:lnTo>
                    <a:lnTo>
                      <a:pt x="1428748" y="971550"/>
                    </a:lnTo>
                    <a:lnTo>
                      <a:pt x="1441452" y="939800"/>
                    </a:lnTo>
                    <a:lnTo>
                      <a:pt x="1479548" y="901700"/>
                    </a:lnTo>
                    <a:lnTo>
                      <a:pt x="1619252" y="711200"/>
                    </a:lnTo>
                    <a:lnTo>
                      <a:pt x="1670052" y="647700"/>
                    </a:lnTo>
                    <a:lnTo>
                      <a:pt x="1670052" y="590550"/>
                    </a:lnTo>
                    <a:lnTo>
                      <a:pt x="1638300" y="546100"/>
                    </a:lnTo>
                    <a:lnTo>
                      <a:pt x="1657348" y="450850"/>
                    </a:lnTo>
                    <a:lnTo>
                      <a:pt x="1727200" y="469900"/>
                    </a:lnTo>
                    <a:lnTo>
                      <a:pt x="1790700" y="425450"/>
                    </a:lnTo>
                    <a:lnTo>
                      <a:pt x="1943100" y="488950"/>
                    </a:lnTo>
                    <a:lnTo>
                      <a:pt x="1987548" y="450850"/>
                    </a:lnTo>
                    <a:lnTo>
                      <a:pt x="2044700" y="457200"/>
                    </a:lnTo>
                    <a:lnTo>
                      <a:pt x="2051052" y="495300"/>
                    </a:lnTo>
                    <a:lnTo>
                      <a:pt x="2082800" y="495300"/>
                    </a:lnTo>
                    <a:lnTo>
                      <a:pt x="2108200" y="533400"/>
                    </a:lnTo>
                    <a:lnTo>
                      <a:pt x="2139948" y="533400"/>
                    </a:lnTo>
                    <a:lnTo>
                      <a:pt x="2146300" y="603250"/>
                    </a:lnTo>
                    <a:lnTo>
                      <a:pt x="2108200" y="673100"/>
                    </a:lnTo>
                    <a:lnTo>
                      <a:pt x="2114548" y="711200"/>
                    </a:lnTo>
                    <a:lnTo>
                      <a:pt x="2070100" y="781050"/>
                    </a:lnTo>
                    <a:lnTo>
                      <a:pt x="2254252" y="863600"/>
                    </a:lnTo>
                    <a:lnTo>
                      <a:pt x="2298700" y="850900"/>
                    </a:lnTo>
                    <a:lnTo>
                      <a:pt x="2298700" y="800100"/>
                    </a:lnTo>
                    <a:lnTo>
                      <a:pt x="2381252" y="698500"/>
                    </a:lnTo>
                    <a:lnTo>
                      <a:pt x="2444748" y="698500"/>
                    </a:lnTo>
                    <a:lnTo>
                      <a:pt x="2533652" y="711200"/>
                    </a:lnTo>
                    <a:lnTo>
                      <a:pt x="2641600" y="692150"/>
                    </a:lnTo>
                    <a:lnTo>
                      <a:pt x="2705100" y="635000"/>
                    </a:lnTo>
                    <a:lnTo>
                      <a:pt x="2794000" y="641350"/>
                    </a:lnTo>
                    <a:lnTo>
                      <a:pt x="2825748" y="615950"/>
                    </a:lnTo>
                    <a:lnTo>
                      <a:pt x="2895600" y="660400"/>
                    </a:lnTo>
                    <a:lnTo>
                      <a:pt x="2914652" y="730250"/>
                    </a:lnTo>
                    <a:lnTo>
                      <a:pt x="2978148" y="679450"/>
                    </a:lnTo>
                    <a:lnTo>
                      <a:pt x="2959100" y="622300"/>
                    </a:lnTo>
                    <a:lnTo>
                      <a:pt x="2978148" y="584200"/>
                    </a:lnTo>
                    <a:lnTo>
                      <a:pt x="2959100" y="488950"/>
                    </a:lnTo>
                    <a:lnTo>
                      <a:pt x="3028948" y="419100"/>
                    </a:lnTo>
                    <a:lnTo>
                      <a:pt x="3073400" y="400050"/>
                    </a:lnTo>
                    <a:lnTo>
                      <a:pt x="3194052" y="336550"/>
                    </a:lnTo>
                    <a:lnTo>
                      <a:pt x="3206748" y="222250"/>
                    </a:lnTo>
                    <a:lnTo>
                      <a:pt x="3251200" y="133350"/>
                    </a:lnTo>
                    <a:lnTo>
                      <a:pt x="3632200" y="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B878FC57-ABF1-FF53-70CE-356A956591CC}"/>
                  </a:ext>
                </a:extLst>
              </p:cNvPr>
              <p:cNvSpPr/>
              <p:nvPr/>
            </p:nvSpPr>
            <p:spPr>
              <a:xfrm>
                <a:off x="1637489" y="849437"/>
                <a:ext cx="610325" cy="1009436"/>
              </a:xfrm>
              <a:custGeom>
                <a:avLst/>
                <a:gdLst>
                  <a:gd name="connsiteX0" fmla="*/ 2407920 w 3390900"/>
                  <a:gd name="connsiteY0" fmla="*/ 1435418 h 5608320"/>
                  <a:gd name="connsiteX1" fmla="*/ 2441258 w 3390900"/>
                  <a:gd name="connsiteY1" fmla="*/ 1478280 h 5608320"/>
                  <a:gd name="connsiteX2" fmla="*/ 2426970 w 3390900"/>
                  <a:gd name="connsiteY2" fmla="*/ 1540192 h 5608320"/>
                  <a:gd name="connsiteX3" fmla="*/ 2426970 w 3390900"/>
                  <a:gd name="connsiteY3" fmla="*/ 1587818 h 5608320"/>
                  <a:gd name="connsiteX4" fmla="*/ 2322196 w 3390900"/>
                  <a:gd name="connsiteY4" fmla="*/ 1630680 h 5608320"/>
                  <a:gd name="connsiteX5" fmla="*/ 2241232 w 3390900"/>
                  <a:gd name="connsiteY5" fmla="*/ 1621156 h 5608320"/>
                  <a:gd name="connsiteX6" fmla="*/ 2179320 w 3390900"/>
                  <a:gd name="connsiteY6" fmla="*/ 1668780 h 5608320"/>
                  <a:gd name="connsiteX7" fmla="*/ 2136458 w 3390900"/>
                  <a:gd name="connsiteY7" fmla="*/ 1668780 h 5608320"/>
                  <a:gd name="connsiteX8" fmla="*/ 2065020 w 3390900"/>
                  <a:gd name="connsiteY8" fmla="*/ 1559244 h 5608320"/>
                  <a:gd name="connsiteX9" fmla="*/ 2141220 w 3390900"/>
                  <a:gd name="connsiteY9" fmla="*/ 1535430 h 5608320"/>
                  <a:gd name="connsiteX10" fmla="*/ 2184084 w 3390900"/>
                  <a:gd name="connsiteY10" fmla="*/ 1506856 h 5608320"/>
                  <a:gd name="connsiteX11" fmla="*/ 2241232 w 3390900"/>
                  <a:gd name="connsiteY11" fmla="*/ 1478280 h 5608320"/>
                  <a:gd name="connsiteX12" fmla="*/ 2293620 w 3390900"/>
                  <a:gd name="connsiteY12" fmla="*/ 1535430 h 5608320"/>
                  <a:gd name="connsiteX13" fmla="*/ 2355532 w 3390900"/>
                  <a:gd name="connsiteY13" fmla="*/ 1535430 h 5608320"/>
                  <a:gd name="connsiteX14" fmla="*/ 3124200 w 3390900"/>
                  <a:gd name="connsiteY14" fmla="*/ 0 h 5608320"/>
                  <a:gd name="connsiteX15" fmla="*/ 3284220 w 3390900"/>
                  <a:gd name="connsiteY15" fmla="*/ 22860 h 5608320"/>
                  <a:gd name="connsiteX16" fmla="*/ 3360420 w 3390900"/>
                  <a:gd name="connsiteY16" fmla="*/ 91440 h 5608320"/>
                  <a:gd name="connsiteX17" fmla="*/ 3360420 w 3390900"/>
                  <a:gd name="connsiteY17" fmla="*/ 152400 h 5608320"/>
                  <a:gd name="connsiteX18" fmla="*/ 3329940 w 3390900"/>
                  <a:gd name="connsiteY18" fmla="*/ 220980 h 5608320"/>
                  <a:gd name="connsiteX19" fmla="*/ 3390900 w 3390900"/>
                  <a:gd name="connsiteY19" fmla="*/ 320040 h 5608320"/>
                  <a:gd name="connsiteX20" fmla="*/ 3390900 w 3390900"/>
                  <a:gd name="connsiteY20" fmla="*/ 358140 h 5608320"/>
                  <a:gd name="connsiteX21" fmla="*/ 3261360 w 3390900"/>
                  <a:gd name="connsiteY21" fmla="*/ 396240 h 5608320"/>
                  <a:gd name="connsiteX22" fmla="*/ 3200400 w 3390900"/>
                  <a:gd name="connsiteY22" fmla="*/ 365760 h 5608320"/>
                  <a:gd name="connsiteX23" fmla="*/ 3124200 w 3390900"/>
                  <a:gd name="connsiteY23" fmla="*/ 365760 h 5608320"/>
                  <a:gd name="connsiteX24" fmla="*/ 3048000 w 3390900"/>
                  <a:gd name="connsiteY24" fmla="*/ 441960 h 5608320"/>
                  <a:gd name="connsiteX25" fmla="*/ 3025140 w 3390900"/>
                  <a:gd name="connsiteY25" fmla="*/ 647700 h 5608320"/>
                  <a:gd name="connsiteX26" fmla="*/ 3055620 w 3390900"/>
                  <a:gd name="connsiteY26" fmla="*/ 685800 h 5608320"/>
                  <a:gd name="connsiteX27" fmla="*/ 3101340 w 3390900"/>
                  <a:gd name="connsiteY27" fmla="*/ 723900 h 5608320"/>
                  <a:gd name="connsiteX28" fmla="*/ 3101340 w 3390900"/>
                  <a:gd name="connsiteY28" fmla="*/ 800100 h 5608320"/>
                  <a:gd name="connsiteX29" fmla="*/ 3032760 w 3390900"/>
                  <a:gd name="connsiteY29" fmla="*/ 883920 h 5608320"/>
                  <a:gd name="connsiteX30" fmla="*/ 2956560 w 3390900"/>
                  <a:gd name="connsiteY30" fmla="*/ 914400 h 5608320"/>
                  <a:gd name="connsiteX31" fmla="*/ 2758440 w 3390900"/>
                  <a:gd name="connsiteY31" fmla="*/ 906780 h 5608320"/>
                  <a:gd name="connsiteX32" fmla="*/ 2560320 w 3390900"/>
                  <a:gd name="connsiteY32" fmla="*/ 975360 h 5608320"/>
                  <a:gd name="connsiteX33" fmla="*/ 2567940 w 3390900"/>
                  <a:gd name="connsiteY33" fmla="*/ 1089660 h 5608320"/>
                  <a:gd name="connsiteX34" fmla="*/ 2484120 w 3390900"/>
                  <a:gd name="connsiteY34" fmla="*/ 1257300 h 5608320"/>
                  <a:gd name="connsiteX35" fmla="*/ 2354580 w 3390900"/>
                  <a:gd name="connsiteY35" fmla="*/ 1310640 h 5608320"/>
                  <a:gd name="connsiteX36" fmla="*/ 2301240 w 3390900"/>
                  <a:gd name="connsiteY36" fmla="*/ 1333500 h 5608320"/>
                  <a:gd name="connsiteX37" fmla="*/ 2247900 w 3390900"/>
                  <a:gd name="connsiteY37" fmla="*/ 1264920 h 5608320"/>
                  <a:gd name="connsiteX38" fmla="*/ 2148840 w 3390900"/>
                  <a:gd name="connsiteY38" fmla="*/ 1234440 h 5608320"/>
                  <a:gd name="connsiteX39" fmla="*/ 2133600 w 3390900"/>
                  <a:gd name="connsiteY39" fmla="*/ 1173480 h 5608320"/>
                  <a:gd name="connsiteX40" fmla="*/ 2034540 w 3390900"/>
                  <a:gd name="connsiteY40" fmla="*/ 1226820 h 5608320"/>
                  <a:gd name="connsiteX41" fmla="*/ 2034540 w 3390900"/>
                  <a:gd name="connsiteY41" fmla="*/ 1295400 h 5608320"/>
                  <a:gd name="connsiteX42" fmla="*/ 1943100 w 3390900"/>
                  <a:gd name="connsiteY42" fmla="*/ 1493520 h 5608320"/>
                  <a:gd name="connsiteX43" fmla="*/ 1988820 w 3390900"/>
                  <a:gd name="connsiteY43" fmla="*/ 1546860 h 5608320"/>
                  <a:gd name="connsiteX44" fmla="*/ 1943100 w 3390900"/>
                  <a:gd name="connsiteY44" fmla="*/ 1638300 h 5608320"/>
                  <a:gd name="connsiteX45" fmla="*/ 1889760 w 3390900"/>
                  <a:gd name="connsiteY45" fmla="*/ 1630680 h 5608320"/>
                  <a:gd name="connsiteX46" fmla="*/ 1882140 w 3390900"/>
                  <a:gd name="connsiteY46" fmla="*/ 1752600 h 5608320"/>
                  <a:gd name="connsiteX47" fmla="*/ 1874520 w 3390900"/>
                  <a:gd name="connsiteY47" fmla="*/ 1790700 h 5608320"/>
                  <a:gd name="connsiteX48" fmla="*/ 2019300 w 3390900"/>
                  <a:gd name="connsiteY48" fmla="*/ 1813560 h 5608320"/>
                  <a:gd name="connsiteX49" fmla="*/ 2042160 w 3390900"/>
                  <a:gd name="connsiteY49" fmla="*/ 1752600 h 5608320"/>
                  <a:gd name="connsiteX50" fmla="*/ 2125980 w 3390900"/>
                  <a:gd name="connsiteY50" fmla="*/ 1752600 h 5608320"/>
                  <a:gd name="connsiteX51" fmla="*/ 2125980 w 3390900"/>
                  <a:gd name="connsiteY51" fmla="*/ 1805940 h 5608320"/>
                  <a:gd name="connsiteX52" fmla="*/ 2171700 w 3390900"/>
                  <a:gd name="connsiteY52" fmla="*/ 1813560 h 5608320"/>
                  <a:gd name="connsiteX53" fmla="*/ 2179320 w 3390900"/>
                  <a:gd name="connsiteY53" fmla="*/ 1859280 h 5608320"/>
                  <a:gd name="connsiteX54" fmla="*/ 2247900 w 3390900"/>
                  <a:gd name="connsiteY54" fmla="*/ 1882140 h 5608320"/>
                  <a:gd name="connsiteX55" fmla="*/ 2286000 w 3390900"/>
                  <a:gd name="connsiteY55" fmla="*/ 1828800 h 5608320"/>
                  <a:gd name="connsiteX56" fmla="*/ 2377440 w 3390900"/>
                  <a:gd name="connsiteY56" fmla="*/ 1691640 h 5608320"/>
                  <a:gd name="connsiteX57" fmla="*/ 2453640 w 3390900"/>
                  <a:gd name="connsiteY57" fmla="*/ 1684020 h 5608320"/>
                  <a:gd name="connsiteX58" fmla="*/ 2438624 w 3390900"/>
                  <a:gd name="connsiteY58" fmla="*/ 2194560 h 5608320"/>
                  <a:gd name="connsiteX59" fmla="*/ 2255520 w 3390900"/>
                  <a:gd name="connsiteY59" fmla="*/ 2194560 h 5608320"/>
                  <a:gd name="connsiteX60" fmla="*/ 2202180 w 3390900"/>
                  <a:gd name="connsiteY60" fmla="*/ 2270760 h 5608320"/>
                  <a:gd name="connsiteX61" fmla="*/ 2141220 w 3390900"/>
                  <a:gd name="connsiteY61" fmla="*/ 2225040 h 5608320"/>
                  <a:gd name="connsiteX62" fmla="*/ 2049780 w 3390900"/>
                  <a:gd name="connsiteY62" fmla="*/ 2270760 h 5608320"/>
                  <a:gd name="connsiteX63" fmla="*/ 2049780 w 3390900"/>
                  <a:gd name="connsiteY63" fmla="*/ 2316480 h 5608320"/>
                  <a:gd name="connsiteX64" fmla="*/ 1950720 w 3390900"/>
                  <a:gd name="connsiteY64" fmla="*/ 2400300 h 5608320"/>
                  <a:gd name="connsiteX65" fmla="*/ 1935480 w 3390900"/>
                  <a:gd name="connsiteY65" fmla="*/ 2522220 h 5608320"/>
                  <a:gd name="connsiteX66" fmla="*/ 1851660 w 3390900"/>
                  <a:gd name="connsiteY66" fmla="*/ 2628900 h 5608320"/>
                  <a:gd name="connsiteX67" fmla="*/ 1821180 w 3390900"/>
                  <a:gd name="connsiteY67" fmla="*/ 2857500 h 5608320"/>
                  <a:gd name="connsiteX68" fmla="*/ 1844040 w 3390900"/>
                  <a:gd name="connsiteY68" fmla="*/ 2926080 h 5608320"/>
                  <a:gd name="connsiteX69" fmla="*/ 1828800 w 3390900"/>
                  <a:gd name="connsiteY69" fmla="*/ 3025140 h 5608320"/>
                  <a:gd name="connsiteX70" fmla="*/ 1668780 w 3390900"/>
                  <a:gd name="connsiteY70" fmla="*/ 3101340 h 5608320"/>
                  <a:gd name="connsiteX71" fmla="*/ 1668780 w 3390900"/>
                  <a:gd name="connsiteY71" fmla="*/ 3154680 h 5608320"/>
                  <a:gd name="connsiteX72" fmla="*/ 1699260 w 3390900"/>
                  <a:gd name="connsiteY72" fmla="*/ 3223260 h 5608320"/>
                  <a:gd name="connsiteX73" fmla="*/ 1714500 w 3390900"/>
                  <a:gd name="connsiteY73" fmla="*/ 3314700 h 5608320"/>
                  <a:gd name="connsiteX74" fmla="*/ 1722120 w 3390900"/>
                  <a:gd name="connsiteY74" fmla="*/ 3375660 h 5608320"/>
                  <a:gd name="connsiteX75" fmla="*/ 1630680 w 3390900"/>
                  <a:gd name="connsiteY75" fmla="*/ 3497580 h 5608320"/>
                  <a:gd name="connsiteX76" fmla="*/ 1638300 w 3390900"/>
                  <a:gd name="connsiteY76" fmla="*/ 3680460 h 5608320"/>
                  <a:gd name="connsiteX77" fmla="*/ 1699260 w 3390900"/>
                  <a:gd name="connsiteY77" fmla="*/ 3741420 h 5608320"/>
                  <a:gd name="connsiteX78" fmla="*/ 1714500 w 3390900"/>
                  <a:gd name="connsiteY78" fmla="*/ 3855720 h 5608320"/>
                  <a:gd name="connsiteX79" fmla="*/ 1676400 w 3390900"/>
                  <a:gd name="connsiteY79" fmla="*/ 3886200 h 5608320"/>
                  <a:gd name="connsiteX80" fmla="*/ 1653540 w 3390900"/>
                  <a:gd name="connsiteY80" fmla="*/ 4191000 h 5608320"/>
                  <a:gd name="connsiteX81" fmla="*/ 1592580 w 3390900"/>
                  <a:gd name="connsiteY81" fmla="*/ 4251960 h 5608320"/>
                  <a:gd name="connsiteX82" fmla="*/ 1592580 w 3390900"/>
                  <a:gd name="connsiteY82" fmla="*/ 4312920 h 5608320"/>
                  <a:gd name="connsiteX83" fmla="*/ 1668780 w 3390900"/>
                  <a:gd name="connsiteY83" fmla="*/ 4328160 h 5608320"/>
                  <a:gd name="connsiteX84" fmla="*/ 1684020 w 3390900"/>
                  <a:gd name="connsiteY84" fmla="*/ 4511040 h 5608320"/>
                  <a:gd name="connsiteX85" fmla="*/ 1638300 w 3390900"/>
                  <a:gd name="connsiteY85" fmla="*/ 4556760 h 5608320"/>
                  <a:gd name="connsiteX86" fmla="*/ 1653540 w 3390900"/>
                  <a:gd name="connsiteY86" fmla="*/ 4724400 h 5608320"/>
                  <a:gd name="connsiteX87" fmla="*/ 1665776 w 3390900"/>
                  <a:gd name="connsiteY87" fmla="*/ 4726148 h 5608320"/>
                  <a:gd name="connsiteX88" fmla="*/ 1661160 w 3390900"/>
                  <a:gd name="connsiteY88" fmla="*/ 4739640 h 5608320"/>
                  <a:gd name="connsiteX89" fmla="*/ 1729740 w 3390900"/>
                  <a:gd name="connsiteY89" fmla="*/ 4846320 h 5608320"/>
                  <a:gd name="connsiteX90" fmla="*/ 1790700 w 3390900"/>
                  <a:gd name="connsiteY90" fmla="*/ 4869180 h 5608320"/>
                  <a:gd name="connsiteX91" fmla="*/ 1836420 w 3390900"/>
                  <a:gd name="connsiteY91" fmla="*/ 4937760 h 5608320"/>
                  <a:gd name="connsiteX92" fmla="*/ 1661160 w 3390900"/>
                  <a:gd name="connsiteY92" fmla="*/ 5212080 h 5608320"/>
                  <a:gd name="connsiteX93" fmla="*/ 1584960 w 3390900"/>
                  <a:gd name="connsiteY93" fmla="*/ 5242560 h 5608320"/>
                  <a:gd name="connsiteX94" fmla="*/ 1607820 w 3390900"/>
                  <a:gd name="connsiteY94" fmla="*/ 5311140 h 5608320"/>
                  <a:gd name="connsiteX95" fmla="*/ 1607820 w 3390900"/>
                  <a:gd name="connsiteY95" fmla="*/ 5402580 h 5608320"/>
                  <a:gd name="connsiteX96" fmla="*/ 1539240 w 3390900"/>
                  <a:gd name="connsiteY96" fmla="*/ 5539740 h 5608320"/>
                  <a:gd name="connsiteX97" fmla="*/ 1424940 w 3390900"/>
                  <a:gd name="connsiteY97" fmla="*/ 5554980 h 5608320"/>
                  <a:gd name="connsiteX98" fmla="*/ 1386840 w 3390900"/>
                  <a:gd name="connsiteY98" fmla="*/ 5577840 h 5608320"/>
                  <a:gd name="connsiteX99" fmla="*/ 1249680 w 3390900"/>
                  <a:gd name="connsiteY99" fmla="*/ 5608320 h 5608320"/>
                  <a:gd name="connsiteX100" fmla="*/ 1196340 w 3390900"/>
                  <a:gd name="connsiteY100" fmla="*/ 5494020 h 5608320"/>
                  <a:gd name="connsiteX101" fmla="*/ 1120140 w 3390900"/>
                  <a:gd name="connsiteY101" fmla="*/ 5471160 h 5608320"/>
                  <a:gd name="connsiteX102" fmla="*/ 1066800 w 3390900"/>
                  <a:gd name="connsiteY102" fmla="*/ 5394960 h 5608320"/>
                  <a:gd name="connsiteX103" fmla="*/ 937260 w 3390900"/>
                  <a:gd name="connsiteY103" fmla="*/ 5280660 h 5608320"/>
                  <a:gd name="connsiteX104" fmla="*/ 868680 w 3390900"/>
                  <a:gd name="connsiteY104" fmla="*/ 5280660 h 5608320"/>
                  <a:gd name="connsiteX105" fmla="*/ 838200 w 3390900"/>
                  <a:gd name="connsiteY105" fmla="*/ 5326380 h 5608320"/>
                  <a:gd name="connsiteX106" fmla="*/ 754380 w 3390900"/>
                  <a:gd name="connsiteY106" fmla="*/ 5303520 h 5608320"/>
                  <a:gd name="connsiteX107" fmla="*/ 701040 w 3390900"/>
                  <a:gd name="connsiteY107" fmla="*/ 5273040 h 5608320"/>
                  <a:gd name="connsiteX108" fmla="*/ 624840 w 3390900"/>
                  <a:gd name="connsiteY108" fmla="*/ 5356860 h 5608320"/>
                  <a:gd name="connsiteX109" fmla="*/ 510540 w 3390900"/>
                  <a:gd name="connsiteY109" fmla="*/ 5280660 h 5608320"/>
                  <a:gd name="connsiteX110" fmla="*/ 472440 w 3390900"/>
                  <a:gd name="connsiteY110" fmla="*/ 5212080 h 5608320"/>
                  <a:gd name="connsiteX111" fmla="*/ 304800 w 3390900"/>
                  <a:gd name="connsiteY111" fmla="*/ 5242560 h 5608320"/>
                  <a:gd name="connsiteX112" fmla="*/ 281940 w 3390900"/>
                  <a:gd name="connsiteY112" fmla="*/ 5173980 h 5608320"/>
                  <a:gd name="connsiteX113" fmla="*/ 266700 w 3390900"/>
                  <a:gd name="connsiteY113" fmla="*/ 5105400 h 5608320"/>
                  <a:gd name="connsiteX114" fmla="*/ 228600 w 3390900"/>
                  <a:gd name="connsiteY114" fmla="*/ 4983480 h 5608320"/>
                  <a:gd name="connsiteX115" fmla="*/ 137160 w 3390900"/>
                  <a:gd name="connsiteY115" fmla="*/ 4892040 h 5608320"/>
                  <a:gd name="connsiteX116" fmla="*/ 83820 w 3390900"/>
                  <a:gd name="connsiteY116" fmla="*/ 4846320 h 5608320"/>
                  <a:gd name="connsiteX117" fmla="*/ 0 w 3390900"/>
                  <a:gd name="connsiteY117" fmla="*/ 4732020 h 5608320"/>
                  <a:gd name="connsiteX118" fmla="*/ 106680 w 3390900"/>
                  <a:gd name="connsiteY118" fmla="*/ 4617720 h 5608320"/>
                  <a:gd name="connsiteX119" fmla="*/ 152400 w 3390900"/>
                  <a:gd name="connsiteY119" fmla="*/ 4541520 h 5608320"/>
                  <a:gd name="connsiteX120" fmla="*/ 266700 w 3390900"/>
                  <a:gd name="connsiteY120" fmla="*/ 4526280 h 5608320"/>
                  <a:gd name="connsiteX121" fmla="*/ 457200 w 3390900"/>
                  <a:gd name="connsiteY121" fmla="*/ 4366260 h 5608320"/>
                  <a:gd name="connsiteX122" fmla="*/ 1051560 w 3390900"/>
                  <a:gd name="connsiteY122" fmla="*/ 3550920 h 5608320"/>
                  <a:gd name="connsiteX123" fmla="*/ 1135380 w 3390900"/>
                  <a:gd name="connsiteY123" fmla="*/ 3459480 h 5608320"/>
                  <a:gd name="connsiteX124" fmla="*/ 1470660 w 3390900"/>
                  <a:gd name="connsiteY124" fmla="*/ 2796540 h 5608320"/>
                  <a:gd name="connsiteX125" fmla="*/ 1569720 w 3390900"/>
                  <a:gd name="connsiteY125" fmla="*/ 2415540 h 5608320"/>
                  <a:gd name="connsiteX126" fmla="*/ 1569720 w 3390900"/>
                  <a:gd name="connsiteY126" fmla="*/ 2385060 h 5608320"/>
                  <a:gd name="connsiteX127" fmla="*/ 1531620 w 3390900"/>
                  <a:gd name="connsiteY127" fmla="*/ 2362200 h 5608320"/>
                  <a:gd name="connsiteX128" fmla="*/ 1508760 w 3390900"/>
                  <a:gd name="connsiteY128" fmla="*/ 2316480 h 5608320"/>
                  <a:gd name="connsiteX129" fmla="*/ 1577340 w 3390900"/>
                  <a:gd name="connsiteY129" fmla="*/ 2225040 h 5608320"/>
                  <a:gd name="connsiteX130" fmla="*/ 1569720 w 3390900"/>
                  <a:gd name="connsiteY130" fmla="*/ 2095500 h 5608320"/>
                  <a:gd name="connsiteX131" fmla="*/ 1501140 w 3390900"/>
                  <a:gd name="connsiteY131" fmla="*/ 2042160 h 5608320"/>
                  <a:gd name="connsiteX132" fmla="*/ 1524000 w 3390900"/>
                  <a:gd name="connsiteY132" fmla="*/ 1981200 h 5608320"/>
                  <a:gd name="connsiteX133" fmla="*/ 1470660 w 3390900"/>
                  <a:gd name="connsiteY133" fmla="*/ 1935480 h 5608320"/>
                  <a:gd name="connsiteX134" fmla="*/ 1440180 w 3390900"/>
                  <a:gd name="connsiteY134" fmla="*/ 1805940 h 5608320"/>
                  <a:gd name="connsiteX135" fmla="*/ 1455420 w 3390900"/>
                  <a:gd name="connsiteY135" fmla="*/ 1744980 h 5608320"/>
                  <a:gd name="connsiteX136" fmla="*/ 1463040 w 3390900"/>
                  <a:gd name="connsiteY136" fmla="*/ 1531620 h 5608320"/>
                  <a:gd name="connsiteX137" fmla="*/ 1394460 w 3390900"/>
                  <a:gd name="connsiteY137" fmla="*/ 1493520 h 5608320"/>
                  <a:gd name="connsiteX138" fmla="*/ 1303020 w 3390900"/>
                  <a:gd name="connsiteY138" fmla="*/ 1546860 h 5608320"/>
                  <a:gd name="connsiteX139" fmla="*/ 1264920 w 3390900"/>
                  <a:gd name="connsiteY139" fmla="*/ 1516380 h 5608320"/>
                  <a:gd name="connsiteX140" fmla="*/ 1325880 w 3390900"/>
                  <a:gd name="connsiteY140" fmla="*/ 1272540 h 5608320"/>
                  <a:gd name="connsiteX141" fmla="*/ 1379220 w 3390900"/>
                  <a:gd name="connsiteY141" fmla="*/ 1188720 h 5608320"/>
                  <a:gd name="connsiteX142" fmla="*/ 1386840 w 3390900"/>
                  <a:gd name="connsiteY142" fmla="*/ 1150620 h 5608320"/>
                  <a:gd name="connsiteX143" fmla="*/ 1447800 w 3390900"/>
                  <a:gd name="connsiteY143" fmla="*/ 1028700 h 5608320"/>
                  <a:gd name="connsiteX144" fmla="*/ 1463040 w 3390900"/>
                  <a:gd name="connsiteY144" fmla="*/ 952500 h 5608320"/>
                  <a:gd name="connsiteX145" fmla="*/ 1470660 w 3390900"/>
                  <a:gd name="connsiteY145" fmla="*/ 800100 h 5608320"/>
                  <a:gd name="connsiteX146" fmla="*/ 1501140 w 3390900"/>
                  <a:gd name="connsiteY146" fmla="*/ 746760 h 5608320"/>
                  <a:gd name="connsiteX147" fmla="*/ 1524000 w 3390900"/>
                  <a:gd name="connsiteY147" fmla="*/ 701040 h 5608320"/>
                  <a:gd name="connsiteX148" fmla="*/ 1760220 w 3390900"/>
                  <a:gd name="connsiteY148" fmla="*/ 586740 h 5608320"/>
                  <a:gd name="connsiteX149" fmla="*/ 1927860 w 3390900"/>
                  <a:gd name="connsiteY149" fmla="*/ 510540 h 5608320"/>
                  <a:gd name="connsiteX150" fmla="*/ 2072640 w 3390900"/>
                  <a:gd name="connsiteY150" fmla="*/ 525780 h 5608320"/>
                  <a:gd name="connsiteX151" fmla="*/ 2415540 w 3390900"/>
                  <a:gd name="connsiteY151" fmla="*/ 358140 h 5608320"/>
                  <a:gd name="connsiteX152" fmla="*/ 2522220 w 3390900"/>
                  <a:gd name="connsiteY152" fmla="*/ 289560 h 5608320"/>
                  <a:gd name="connsiteX153" fmla="*/ 2727960 w 3390900"/>
                  <a:gd name="connsiteY153" fmla="*/ 137160 h 5608320"/>
                  <a:gd name="connsiteX154" fmla="*/ 2956560 w 3390900"/>
                  <a:gd name="connsiteY154" fmla="*/ 129540 h 5608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3390900" h="5608320">
                    <a:moveTo>
                      <a:pt x="2407920" y="1435418"/>
                    </a:moveTo>
                    <a:lnTo>
                      <a:pt x="2441258" y="1478280"/>
                    </a:lnTo>
                    <a:lnTo>
                      <a:pt x="2426970" y="1540192"/>
                    </a:lnTo>
                    <a:lnTo>
                      <a:pt x="2426970" y="1587818"/>
                    </a:lnTo>
                    <a:lnTo>
                      <a:pt x="2322196" y="1630680"/>
                    </a:lnTo>
                    <a:lnTo>
                      <a:pt x="2241232" y="1621156"/>
                    </a:lnTo>
                    <a:lnTo>
                      <a:pt x="2179320" y="1668780"/>
                    </a:lnTo>
                    <a:lnTo>
                      <a:pt x="2136458" y="1668780"/>
                    </a:lnTo>
                    <a:lnTo>
                      <a:pt x="2065020" y="1559244"/>
                    </a:lnTo>
                    <a:lnTo>
                      <a:pt x="2141220" y="1535430"/>
                    </a:lnTo>
                    <a:lnTo>
                      <a:pt x="2184084" y="1506856"/>
                    </a:lnTo>
                    <a:lnTo>
                      <a:pt x="2241232" y="1478280"/>
                    </a:lnTo>
                    <a:lnTo>
                      <a:pt x="2293620" y="1535430"/>
                    </a:lnTo>
                    <a:lnTo>
                      <a:pt x="2355532" y="1535430"/>
                    </a:lnTo>
                    <a:close/>
                    <a:moveTo>
                      <a:pt x="3124200" y="0"/>
                    </a:moveTo>
                    <a:lnTo>
                      <a:pt x="3284220" y="22860"/>
                    </a:lnTo>
                    <a:lnTo>
                      <a:pt x="3360420" y="91440"/>
                    </a:lnTo>
                    <a:lnTo>
                      <a:pt x="3360420" y="152400"/>
                    </a:lnTo>
                    <a:lnTo>
                      <a:pt x="3329940" y="220980"/>
                    </a:lnTo>
                    <a:lnTo>
                      <a:pt x="3390900" y="320040"/>
                    </a:lnTo>
                    <a:lnTo>
                      <a:pt x="3390900" y="358140"/>
                    </a:lnTo>
                    <a:lnTo>
                      <a:pt x="3261360" y="396240"/>
                    </a:lnTo>
                    <a:lnTo>
                      <a:pt x="3200400" y="365760"/>
                    </a:lnTo>
                    <a:lnTo>
                      <a:pt x="3124200" y="365760"/>
                    </a:lnTo>
                    <a:lnTo>
                      <a:pt x="3048000" y="441960"/>
                    </a:lnTo>
                    <a:lnTo>
                      <a:pt x="3025140" y="647700"/>
                    </a:lnTo>
                    <a:lnTo>
                      <a:pt x="3055620" y="685800"/>
                    </a:lnTo>
                    <a:lnTo>
                      <a:pt x="3101340" y="723900"/>
                    </a:lnTo>
                    <a:lnTo>
                      <a:pt x="3101340" y="800100"/>
                    </a:lnTo>
                    <a:lnTo>
                      <a:pt x="3032760" y="883920"/>
                    </a:lnTo>
                    <a:lnTo>
                      <a:pt x="2956560" y="914400"/>
                    </a:lnTo>
                    <a:lnTo>
                      <a:pt x="2758440" y="906780"/>
                    </a:lnTo>
                    <a:lnTo>
                      <a:pt x="2560320" y="975360"/>
                    </a:lnTo>
                    <a:lnTo>
                      <a:pt x="2567940" y="1089660"/>
                    </a:lnTo>
                    <a:lnTo>
                      <a:pt x="2484120" y="1257300"/>
                    </a:lnTo>
                    <a:lnTo>
                      <a:pt x="2354580" y="1310640"/>
                    </a:lnTo>
                    <a:lnTo>
                      <a:pt x="2301240" y="1333500"/>
                    </a:lnTo>
                    <a:lnTo>
                      <a:pt x="2247900" y="1264920"/>
                    </a:lnTo>
                    <a:lnTo>
                      <a:pt x="2148840" y="1234440"/>
                    </a:lnTo>
                    <a:lnTo>
                      <a:pt x="2133600" y="1173480"/>
                    </a:lnTo>
                    <a:lnTo>
                      <a:pt x="2034540" y="1226820"/>
                    </a:lnTo>
                    <a:lnTo>
                      <a:pt x="2034540" y="1295400"/>
                    </a:lnTo>
                    <a:lnTo>
                      <a:pt x="1943100" y="1493520"/>
                    </a:lnTo>
                    <a:lnTo>
                      <a:pt x="1988820" y="1546860"/>
                    </a:lnTo>
                    <a:lnTo>
                      <a:pt x="1943100" y="1638300"/>
                    </a:lnTo>
                    <a:lnTo>
                      <a:pt x="1889760" y="1630680"/>
                    </a:lnTo>
                    <a:lnTo>
                      <a:pt x="1882140" y="1752600"/>
                    </a:lnTo>
                    <a:lnTo>
                      <a:pt x="1874520" y="1790700"/>
                    </a:lnTo>
                    <a:lnTo>
                      <a:pt x="2019300" y="1813560"/>
                    </a:lnTo>
                    <a:lnTo>
                      <a:pt x="2042160" y="1752600"/>
                    </a:lnTo>
                    <a:lnTo>
                      <a:pt x="2125980" y="1752600"/>
                    </a:lnTo>
                    <a:lnTo>
                      <a:pt x="2125980" y="1805940"/>
                    </a:lnTo>
                    <a:lnTo>
                      <a:pt x="2171700" y="1813560"/>
                    </a:lnTo>
                    <a:lnTo>
                      <a:pt x="2179320" y="1859280"/>
                    </a:lnTo>
                    <a:lnTo>
                      <a:pt x="2247900" y="1882140"/>
                    </a:lnTo>
                    <a:lnTo>
                      <a:pt x="2286000" y="1828800"/>
                    </a:lnTo>
                    <a:lnTo>
                      <a:pt x="2377440" y="1691640"/>
                    </a:lnTo>
                    <a:lnTo>
                      <a:pt x="2453640" y="1684020"/>
                    </a:lnTo>
                    <a:lnTo>
                      <a:pt x="2438624" y="2194560"/>
                    </a:lnTo>
                    <a:lnTo>
                      <a:pt x="2255520" y="2194560"/>
                    </a:lnTo>
                    <a:lnTo>
                      <a:pt x="2202180" y="2270760"/>
                    </a:lnTo>
                    <a:lnTo>
                      <a:pt x="2141220" y="2225040"/>
                    </a:lnTo>
                    <a:lnTo>
                      <a:pt x="2049780" y="2270760"/>
                    </a:lnTo>
                    <a:lnTo>
                      <a:pt x="2049780" y="2316480"/>
                    </a:lnTo>
                    <a:lnTo>
                      <a:pt x="1950720" y="2400300"/>
                    </a:lnTo>
                    <a:lnTo>
                      <a:pt x="1935480" y="2522220"/>
                    </a:lnTo>
                    <a:lnTo>
                      <a:pt x="1851660" y="2628900"/>
                    </a:lnTo>
                    <a:lnTo>
                      <a:pt x="1821180" y="2857500"/>
                    </a:lnTo>
                    <a:lnTo>
                      <a:pt x="1844040" y="2926080"/>
                    </a:lnTo>
                    <a:lnTo>
                      <a:pt x="1828800" y="3025140"/>
                    </a:lnTo>
                    <a:lnTo>
                      <a:pt x="1668780" y="3101340"/>
                    </a:lnTo>
                    <a:lnTo>
                      <a:pt x="1668780" y="3154680"/>
                    </a:lnTo>
                    <a:lnTo>
                      <a:pt x="1699260" y="3223260"/>
                    </a:lnTo>
                    <a:lnTo>
                      <a:pt x="1714500" y="3314700"/>
                    </a:lnTo>
                    <a:lnTo>
                      <a:pt x="1722120" y="3375660"/>
                    </a:lnTo>
                    <a:lnTo>
                      <a:pt x="1630680" y="3497580"/>
                    </a:lnTo>
                    <a:lnTo>
                      <a:pt x="1638300" y="3680460"/>
                    </a:lnTo>
                    <a:lnTo>
                      <a:pt x="1699260" y="3741420"/>
                    </a:lnTo>
                    <a:lnTo>
                      <a:pt x="1714500" y="3855720"/>
                    </a:lnTo>
                    <a:lnTo>
                      <a:pt x="1676400" y="3886200"/>
                    </a:lnTo>
                    <a:lnTo>
                      <a:pt x="1653540" y="4191000"/>
                    </a:lnTo>
                    <a:lnTo>
                      <a:pt x="1592580" y="4251960"/>
                    </a:lnTo>
                    <a:lnTo>
                      <a:pt x="1592580" y="4312920"/>
                    </a:lnTo>
                    <a:lnTo>
                      <a:pt x="1668780" y="4328160"/>
                    </a:lnTo>
                    <a:lnTo>
                      <a:pt x="1684020" y="4511040"/>
                    </a:lnTo>
                    <a:lnTo>
                      <a:pt x="1638300" y="4556760"/>
                    </a:lnTo>
                    <a:lnTo>
                      <a:pt x="1653540" y="4724400"/>
                    </a:lnTo>
                    <a:lnTo>
                      <a:pt x="1665776" y="4726148"/>
                    </a:lnTo>
                    <a:lnTo>
                      <a:pt x="1661160" y="4739640"/>
                    </a:lnTo>
                    <a:lnTo>
                      <a:pt x="1729740" y="4846320"/>
                    </a:lnTo>
                    <a:lnTo>
                      <a:pt x="1790700" y="4869180"/>
                    </a:lnTo>
                    <a:lnTo>
                      <a:pt x="1836420" y="4937760"/>
                    </a:lnTo>
                    <a:lnTo>
                      <a:pt x="1661160" y="5212080"/>
                    </a:lnTo>
                    <a:lnTo>
                      <a:pt x="1584960" y="5242560"/>
                    </a:lnTo>
                    <a:lnTo>
                      <a:pt x="1607820" y="5311140"/>
                    </a:lnTo>
                    <a:lnTo>
                      <a:pt x="1607820" y="5402580"/>
                    </a:lnTo>
                    <a:lnTo>
                      <a:pt x="1539240" y="5539740"/>
                    </a:lnTo>
                    <a:lnTo>
                      <a:pt x="1424940" y="5554980"/>
                    </a:lnTo>
                    <a:lnTo>
                      <a:pt x="1386840" y="5577840"/>
                    </a:lnTo>
                    <a:lnTo>
                      <a:pt x="1249680" y="5608320"/>
                    </a:lnTo>
                    <a:lnTo>
                      <a:pt x="1196340" y="5494020"/>
                    </a:lnTo>
                    <a:lnTo>
                      <a:pt x="1120140" y="5471160"/>
                    </a:lnTo>
                    <a:lnTo>
                      <a:pt x="1066800" y="5394960"/>
                    </a:lnTo>
                    <a:lnTo>
                      <a:pt x="937260" y="5280660"/>
                    </a:lnTo>
                    <a:lnTo>
                      <a:pt x="868680" y="5280660"/>
                    </a:lnTo>
                    <a:lnTo>
                      <a:pt x="838200" y="5326380"/>
                    </a:lnTo>
                    <a:lnTo>
                      <a:pt x="754380" y="5303520"/>
                    </a:lnTo>
                    <a:lnTo>
                      <a:pt x="701040" y="5273040"/>
                    </a:lnTo>
                    <a:lnTo>
                      <a:pt x="624840" y="5356860"/>
                    </a:lnTo>
                    <a:lnTo>
                      <a:pt x="510540" y="5280660"/>
                    </a:lnTo>
                    <a:lnTo>
                      <a:pt x="472440" y="5212080"/>
                    </a:lnTo>
                    <a:lnTo>
                      <a:pt x="304800" y="5242560"/>
                    </a:lnTo>
                    <a:lnTo>
                      <a:pt x="281940" y="5173980"/>
                    </a:lnTo>
                    <a:lnTo>
                      <a:pt x="266700" y="5105400"/>
                    </a:lnTo>
                    <a:lnTo>
                      <a:pt x="228600" y="4983480"/>
                    </a:lnTo>
                    <a:lnTo>
                      <a:pt x="137160" y="4892040"/>
                    </a:lnTo>
                    <a:lnTo>
                      <a:pt x="83820" y="4846320"/>
                    </a:lnTo>
                    <a:lnTo>
                      <a:pt x="0" y="4732020"/>
                    </a:lnTo>
                    <a:lnTo>
                      <a:pt x="106680" y="4617720"/>
                    </a:lnTo>
                    <a:lnTo>
                      <a:pt x="152400" y="4541520"/>
                    </a:lnTo>
                    <a:lnTo>
                      <a:pt x="266700" y="4526280"/>
                    </a:lnTo>
                    <a:lnTo>
                      <a:pt x="457200" y="4366260"/>
                    </a:lnTo>
                    <a:lnTo>
                      <a:pt x="1051560" y="3550920"/>
                    </a:lnTo>
                    <a:lnTo>
                      <a:pt x="1135380" y="3459480"/>
                    </a:lnTo>
                    <a:lnTo>
                      <a:pt x="1470660" y="2796540"/>
                    </a:lnTo>
                    <a:lnTo>
                      <a:pt x="1569720" y="2415540"/>
                    </a:lnTo>
                    <a:lnTo>
                      <a:pt x="1569720" y="2385060"/>
                    </a:lnTo>
                    <a:lnTo>
                      <a:pt x="1531620" y="2362200"/>
                    </a:lnTo>
                    <a:lnTo>
                      <a:pt x="1508760" y="2316480"/>
                    </a:lnTo>
                    <a:lnTo>
                      <a:pt x="1577340" y="2225040"/>
                    </a:lnTo>
                    <a:lnTo>
                      <a:pt x="1569720" y="2095500"/>
                    </a:lnTo>
                    <a:lnTo>
                      <a:pt x="1501140" y="2042160"/>
                    </a:lnTo>
                    <a:lnTo>
                      <a:pt x="1524000" y="1981200"/>
                    </a:lnTo>
                    <a:lnTo>
                      <a:pt x="1470660" y="1935480"/>
                    </a:lnTo>
                    <a:lnTo>
                      <a:pt x="1440180" y="1805940"/>
                    </a:lnTo>
                    <a:lnTo>
                      <a:pt x="1455420" y="1744980"/>
                    </a:lnTo>
                    <a:lnTo>
                      <a:pt x="1463040" y="1531620"/>
                    </a:lnTo>
                    <a:lnTo>
                      <a:pt x="1394460" y="1493520"/>
                    </a:lnTo>
                    <a:lnTo>
                      <a:pt x="1303020" y="1546860"/>
                    </a:lnTo>
                    <a:lnTo>
                      <a:pt x="1264920" y="1516380"/>
                    </a:lnTo>
                    <a:lnTo>
                      <a:pt x="1325880" y="1272540"/>
                    </a:lnTo>
                    <a:lnTo>
                      <a:pt x="1379220" y="1188720"/>
                    </a:lnTo>
                    <a:lnTo>
                      <a:pt x="1386840" y="1150620"/>
                    </a:lnTo>
                    <a:lnTo>
                      <a:pt x="1447800" y="1028700"/>
                    </a:lnTo>
                    <a:lnTo>
                      <a:pt x="1463040" y="952500"/>
                    </a:lnTo>
                    <a:lnTo>
                      <a:pt x="1470660" y="800100"/>
                    </a:lnTo>
                    <a:lnTo>
                      <a:pt x="1501140" y="746760"/>
                    </a:lnTo>
                    <a:lnTo>
                      <a:pt x="1524000" y="701040"/>
                    </a:lnTo>
                    <a:lnTo>
                      <a:pt x="1760220" y="586740"/>
                    </a:lnTo>
                    <a:lnTo>
                      <a:pt x="1927860" y="510540"/>
                    </a:lnTo>
                    <a:lnTo>
                      <a:pt x="2072640" y="525780"/>
                    </a:lnTo>
                    <a:lnTo>
                      <a:pt x="2415540" y="358140"/>
                    </a:lnTo>
                    <a:lnTo>
                      <a:pt x="2522220" y="289560"/>
                    </a:lnTo>
                    <a:lnTo>
                      <a:pt x="2727960" y="137160"/>
                    </a:lnTo>
                    <a:lnTo>
                      <a:pt x="2956560" y="12954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0B2DB378-F19F-E6CB-6A80-BC3124FF5CFE}"/>
                  </a:ext>
                </a:extLst>
              </p:cNvPr>
              <p:cNvSpPr/>
              <p:nvPr/>
            </p:nvSpPr>
            <p:spPr>
              <a:xfrm>
                <a:off x="1656005" y="1588685"/>
                <a:ext cx="752621" cy="900057"/>
              </a:xfrm>
              <a:custGeom>
                <a:avLst/>
                <a:gdLst>
                  <a:gd name="connsiteX0" fmla="*/ 3021330 w 4181474"/>
                  <a:gd name="connsiteY0" fmla="*/ 0 h 5000624"/>
                  <a:gd name="connsiteX1" fmla="*/ 3059430 w 4181474"/>
                  <a:gd name="connsiteY1" fmla="*/ 30480 h 5000624"/>
                  <a:gd name="connsiteX2" fmla="*/ 3128010 w 4181474"/>
                  <a:gd name="connsiteY2" fmla="*/ 7620 h 5000624"/>
                  <a:gd name="connsiteX3" fmla="*/ 3173730 w 4181474"/>
                  <a:gd name="connsiteY3" fmla="*/ 15240 h 5000624"/>
                  <a:gd name="connsiteX4" fmla="*/ 3128010 w 4181474"/>
                  <a:gd name="connsiteY4" fmla="*/ 137160 h 5000624"/>
                  <a:gd name="connsiteX5" fmla="*/ 3257550 w 4181474"/>
                  <a:gd name="connsiteY5" fmla="*/ 114300 h 5000624"/>
                  <a:gd name="connsiteX6" fmla="*/ 3310890 w 4181474"/>
                  <a:gd name="connsiteY6" fmla="*/ 106680 h 5000624"/>
                  <a:gd name="connsiteX7" fmla="*/ 3303270 w 4181474"/>
                  <a:gd name="connsiteY7" fmla="*/ 60960 h 5000624"/>
                  <a:gd name="connsiteX8" fmla="*/ 3394710 w 4181474"/>
                  <a:gd name="connsiteY8" fmla="*/ 15240 h 5000624"/>
                  <a:gd name="connsiteX9" fmla="*/ 3409950 w 4181474"/>
                  <a:gd name="connsiteY9" fmla="*/ 121920 h 5000624"/>
                  <a:gd name="connsiteX10" fmla="*/ 3569970 w 4181474"/>
                  <a:gd name="connsiteY10" fmla="*/ 198120 h 5000624"/>
                  <a:gd name="connsiteX11" fmla="*/ 3638550 w 4181474"/>
                  <a:gd name="connsiteY11" fmla="*/ 152400 h 5000624"/>
                  <a:gd name="connsiteX12" fmla="*/ 3714750 w 4181474"/>
                  <a:gd name="connsiteY12" fmla="*/ 160020 h 5000624"/>
                  <a:gd name="connsiteX13" fmla="*/ 3851910 w 4181474"/>
                  <a:gd name="connsiteY13" fmla="*/ 289560 h 5000624"/>
                  <a:gd name="connsiteX14" fmla="*/ 3989070 w 4181474"/>
                  <a:gd name="connsiteY14" fmla="*/ 281940 h 5000624"/>
                  <a:gd name="connsiteX15" fmla="*/ 3975862 w 4181474"/>
                  <a:gd name="connsiteY15" fmla="*/ 282674 h 5000624"/>
                  <a:gd name="connsiteX16" fmla="*/ 3990974 w 4181474"/>
                  <a:gd name="connsiteY16" fmla="*/ 352424 h 5000624"/>
                  <a:gd name="connsiteX17" fmla="*/ 4086226 w 4181474"/>
                  <a:gd name="connsiteY17" fmla="*/ 381000 h 5000624"/>
                  <a:gd name="connsiteX18" fmla="*/ 4095750 w 4181474"/>
                  <a:gd name="connsiteY18" fmla="*/ 438150 h 5000624"/>
                  <a:gd name="connsiteX19" fmla="*/ 4181474 w 4181474"/>
                  <a:gd name="connsiteY19" fmla="*/ 514350 h 5000624"/>
                  <a:gd name="connsiteX20" fmla="*/ 4171950 w 4181474"/>
                  <a:gd name="connsiteY20" fmla="*/ 647700 h 5000624"/>
                  <a:gd name="connsiteX21" fmla="*/ 3952874 w 4181474"/>
                  <a:gd name="connsiteY21" fmla="*/ 942976 h 5000624"/>
                  <a:gd name="connsiteX22" fmla="*/ 3943350 w 4181474"/>
                  <a:gd name="connsiteY22" fmla="*/ 1028700 h 5000624"/>
                  <a:gd name="connsiteX23" fmla="*/ 4000498 w 4181474"/>
                  <a:gd name="connsiteY23" fmla="*/ 1047750 h 5000624"/>
                  <a:gd name="connsiteX24" fmla="*/ 4000498 w 4181474"/>
                  <a:gd name="connsiteY24" fmla="*/ 1171576 h 5000624"/>
                  <a:gd name="connsiteX25" fmla="*/ 3924298 w 4181474"/>
                  <a:gd name="connsiteY25" fmla="*/ 1162050 h 5000624"/>
                  <a:gd name="connsiteX26" fmla="*/ 3876674 w 4181474"/>
                  <a:gd name="connsiteY26" fmla="*/ 1228724 h 5000624"/>
                  <a:gd name="connsiteX27" fmla="*/ 3895726 w 4181474"/>
                  <a:gd name="connsiteY27" fmla="*/ 1295400 h 5000624"/>
                  <a:gd name="connsiteX28" fmla="*/ 3886202 w 4181474"/>
                  <a:gd name="connsiteY28" fmla="*/ 1352550 h 5000624"/>
                  <a:gd name="connsiteX29" fmla="*/ 3971926 w 4181474"/>
                  <a:gd name="connsiteY29" fmla="*/ 1466850 h 5000624"/>
                  <a:gd name="connsiteX30" fmla="*/ 4067174 w 4181474"/>
                  <a:gd name="connsiteY30" fmla="*/ 1495424 h 5000624"/>
                  <a:gd name="connsiteX31" fmla="*/ 4000498 w 4181474"/>
                  <a:gd name="connsiteY31" fmla="*/ 1638300 h 5000624"/>
                  <a:gd name="connsiteX32" fmla="*/ 4000498 w 4181474"/>
                  <a:gd name="connsiteY32" fmla="*/ 1724024 h 5000624"/>
                  <a:gd name="connsiteX33" fmla="*/ 3857626 w 4181474"/>
                  <a:gd name="connsiteY33" fmla="*/ 1800224 h 5000624"/>
                  <a:gd name="connsiteX34" fmla="*/ 3771898 w 4181474"/>
                  <a:gd name="connsiteY34" fmla="*/ 2000250 h 5000624"/>
                  <a:gd name="connsiteX35" fmla="*/ 3724274 w 4181474"/>
                  <a:gd name="connsiteY35" fmla="*/ 2000250 h 5000624"/>
                  <a:gd name="connsiteX36" fmla="*/ 3667126 w 4181474"/>
                  <a:gd name="connsiteY36" fmla="*/ 2066924 h 5000624"/>
                  <a:gd name="connsiteX37" fmla="*/ 3657602 w 4181474"/>
                  <a:gd name="connsiteY37" fmla="*/ 2162176 h 5000624"/>
                  <a:gd name="connsiteX38" fmla="*/ 3600450 w 4181474"/>
                  <a:gd name="connsiteY38" fmla="*/ 2171700 h 5000624"/>
                  <a:gd name="connsiteX39" fmla="*/ 3505202 w 4181474"/>
                  <a:gd name="connsiteY39" fmla="*/ 2133600 h 5000624"/>
                  <a:gd name="connsiteX40" fmla="*/ 3390898 w 4181474"/>
                  <a:gd name="connsiteY40" fmla="*/ 2143124 h 5000624"/>
                  <a:gd name="connsiteX41" fmla="*/ 3324226 w 4181474"/>
                  <a:gd name="connsiteY41" fmla="*/ 2209800 h 5000624"/>
                  <a:gd name="connsiteX42" fmla="*/ 3333750 w 4181474"/>
                  <a:gd name="connsiteY42" fmla="*/ 2324100 h 5000624"/>
                  <a:gd name="connsiteX43" fmla="*/ 3295650 w 4181474"/>
                  <a:gd name="connsiteY43" fmla="*/ 2352676 h 5000624"/>
                  <a:gd name="connsiteX44" fmla="*/ 3219450 w 4181474"/>
                  <a:gd name="connsiteY44" fmla="*/ 2352676 h 5000624"/>
                  <a:gd name="connsiteX45" fmla="*/ 3181350 w 4181474"/>
                  <a:gd name="connsiteY45" fmla="*/ 2466976 h 5000624"/>
                  <a:gd name="connsiteX46" fmla="*/ 3257550 w 4181474"/>
                  <a:gd name="connsiteY46" fmla="*/ 2524124 h 5000624"/>
                  <a:gd name="connsiteX47" fmla="*/ 3390898 w 4181474"/>
                  <a:gd name="connsiteY47" fmla="*/ 2524124 h 5000624"/>
                  <a:gd name="connsiteX48" fmla="*/ 3400426 w 4181474"/>
                  <a:gd name="connsiteY48" fmla="*/ 2609850 h 5000624"/>
                  <a:gd name="connsiteX49" fmla="*/ 3495674 w 4181474"/>
                  <a:gd name="connsiteY49" fmla="*/ 2609850 h 5000624"/>
                  <a:gd name="connsiteX50" fmla="*/ 3533774 w 4181474"/>
                  <a:gd name="connsiteY50" fmla="*/ 2686050 h 5000624"/>
                  <a:gd name="connsiteX51" fmla="*/ 3590926 w 4181474"/>
                  <a:gd name="connsiteY51" fmla="*/ 2667000 h 5000624"/>
                  <a:gd name="connsiteX52" fmla="*/ 3629026 w 4181474"/>
                  <a:gd name="connsiteY52" fmla="*/ 2705100 h 5000624"/>
                  <a:gd name="connsiteX53" fmla="*/ 3638550 w 4181474"/>
                  <a:gd name="connsiteY53" fmla="*/ 2762250 h 5000624"/>
                  <a:gd name="connsiteX54" fmla="*/ 3676650 w 4181474"/>
                  <a:gd name="connsiteY54" fmla="*/ 2838450 h 5000624"/>
                  <a:gd name="connsiteX55" fmla="*/ 3705226 w 4181474"/>
                  <a:gd name="connsiteY55" fmla="*/ 2971800 h 5000624"/>
                  <a:gd name="connsiteX56" fmla="*/ 3800474 w 4181474"/>
                  <a:gd name="connsiteY56" fmla="*/ 2990850 h 5000624"/>
                  <a:gd name="connsiteX57" fmla="*/ 3848098 w 4181474"/>
                  <a:gd name="connsiteY57" fmla="*/ 3095624 h 5000624"/>
                  <a:gd name="connsiteX58" fmla="*/ 3771898 w 4181474"/>
                  <a:gd name="connsiteY58" fmla="*/ 3162300 h 5000624"/>
                  <a:gd name="connsiteX59" fmla="*/ 3762374 w 4181474"/>
                  <a:gd name="connsiteY59" fmla="*/ 3238500 h 5000624"/>
                  <a:gd name="connsiteX60" fmla="*/ 3819526 w 4181474"/>
                  <a:gd name="connsiteY60" fmla="*/ 3333750 h 5000624"/>
                  <a:gd name="connsiteX61" fmla="*/ 3924298 w 4181474"/>
                  <a:gd name="connsiteY61" fmla="*/ 3333750 h 5000624"/>
                  <a:gd name="connsiteX62" fmla="*/ 3933826 w 4181474"/>
                  <a:gd name="connsiteY62" fmla="*/ 3457576 h 5000624"/>
                  <a:gd name="connsiteX63" fmla="*/ 4057650 w 4181474"/>
                  <a:gd name="connsiteY63" fmla="*/ 3533776 h 5000624"/>
                  <a:gd name="connsiteX64" fmla="*/ 4105274 w 4181474"/>
                  <a:gd name="connsiteY64" fmla="*/ 3629024 h 5000624"/>
                  <a:gd name="connsiteX65" fmla="*/ 4095750 w 4181474"/>
                  <a:gd name="connsiteY65" fmla="*/ 3771900 h 5000624"/>
                  <a:gd name="connsiteX66" fmla="*/ 4057650 w 4181474"/>
                  <a:gd name="connsiteY66" fmla="*/ 3781424 h 5000624"/>
                  <a:gd name="connsiteX67" fmla="*/ 4019550 w 4181474"/>
                  <a:gd name="connsiteY67" fmla="*/ 3867150 h 5000624"/>
                  <a:gd name="connsiteX68" fmla="*/ 4048126 w 4181474"/>
                  <a:gd name="connsiteY68" fmla="*/ 3905250 h 5000624"/>
                  <a:gd name="connsiteX69" fmla="*/ 4143374 w 4181474"/>
                  <a:gd name="connsiteY69" fmla="*/ 4029076 h 5000624"/>
                  <a:gd name="connsiteX70" fmla="*/ 3962402 w 4181474"/>
                  <a:gd name="connsiteY70" fmla="*/ 4048124 h 5000624"/>
                  <a:gd name="connsiteX71" fmla="*/ 4010026 w 4181474"/>
                  <a:gd name="connsiteY71" fmla="*/ 4143376 h 5000624"/>
                  <a:gd name="connsiteX72" fmla="*/ 4000498 w 4181474"/>
                  <a:gd name="connsiteY72" fmla="*/ 4305300 h 5000624"/>
                  <a:gd name="connsiteX73" fmla="*/ 3886202 w 4181474"/>
                  <a:gd name="connsiteY73" fmla="*/ 4362450 h 5000624"/>
                  <a:gd name="connsiteX74" fmla="*/ 3895314 w 4181474"/>
                  <a:gd name="connsiteY74" fmla="*/ 4480936 h 5000624"/>
                  <a:gd name="connsiteX75" fmla="*/ 3771898 w 4181474"/>
                  <a:gd name="connsiteY75" fmla="*/ 4467224 h 5000624"/>
                  <a:gd name="connsiteX76" fmla="*/ 3724274 w 4181474"/>
                  <a:gd name="connsiteY76" fmla="*/ 4524376 h 5000624"/>
                  <a:gd name="connsiteX77" fmla="*/ 3505202 w 4181474"/>
                  <a:gd name="connsiteY77" fmla="*/ 4648200 h 5000624"/>
                  <a:gd name="connsiteX78" fmla="*/ 3409950 w 4181474"/>
                  <a:gd name="connsiteY78" fmla="*/ 4638676 h 5000624"/>
                  <a:gd name="connsiteX79" fmla="*/ 3324226 w 4181474"/>
                  <a:gd name="connsiteY79" fmla="*/ 4552950 h 5000624"/>
                  <a:gd name="connsiteX80" fmla="*/ 3267074 w 4181474"/>
                  <a:gd name="connsiteY80" fmla="*/ 4562476 h 5000624"/>
                  <a:gd name="connsiteX81" fmla="*/ 3124202 w 4181474"/>
                  <a:gd name="connsiteY81" fmla="*/ 4438650 h 5000624"/>
                  <a:gd name="connsiteX82" fmla="*/ 2933698 w 4181474"/>
                  <a:gd name="connsiteY82" fmla="*/ 4505324 h 5000624"/>
                  <a:gd name="connsiteX83" fmla="*/ 2819402 w 4181474"/>
                  <a:gd name="connsiteY83" fmla="*/ 4600576 h 5000624"/>
                  <a:gd name="connsiteX84" fmla="*/ 2733674 w 4181474"/>
                  <a:gd name="connsiteY84" fmla="*/ 4562476 h 5000624"/>
                  <a:gd name="connsiteX85" fmla="*/ 2714626 w 4181474"/>
                  <a:gd name="connsiteY85" fmla="*/ 4467224 h 5000624"/>
                  <a:gd name="connsiteX86" fmla="*/ 2533650 w 4181474"/>
                  <a:gd name="connsiteY86" fmla="*/ 4381500 h 5000624"/>
                  <a:gd name="connsiteX87" fmla="*/ 2466974 w 4181474"/>
                  <a:gd name="connsiteY87" fmla="*/ 4419600 h 5000624"/>
                  <a:gd name="connsiteX88" fmla="*/ 2419350 w 4181474"/>
                  <a:gd name="connsiteY88" fmla="*/ 4391024 h 5000624"/>
                  <a:gd name="connsiteX89" fmla="*/ 2381250 w 4181474"/>
                  <a:gd name="connsiteY89" fmla="*/ 4381500 h 5000624"/>
                  <a:gd name="connsiteX90" fmla="*/ 2400300 w 4181474"/>
                  <a:gd name="connsiteY90" fmla="*/ 4267200 h 5000624"/>
                  <a:gd name="connsiteX91" fmla="*/ 2305050 w 4181474"/>
                  <a:gd name="connsiteY91" fmla="*/ 4248150 h 5000624"/>
                  <a:gd name="connsiteX92" fmla="*/ 2324100 w 4181474"/>
                  <a:gd name="connsiteY92" fmla="*/ 4152900 h 5000624"/>
                  <a:gd name="connsiteX93" fmla="*/ 2133600 w 4181474"/>
                  <a:gd name="connsiteY93" fmla="*/ 4010024 h 5000624"/>
                  <a:gd name="connsiteX94" fmla="*/ 2124074 w 4181474"/>
                  <a:gd name="connsiteY94" fmla="*/ 3943350 h 5000624"/>
                  <a:gd name="connsiteX95" fmla="*/ 2076450 w 4181474"/>
                  <a:gd name="connsiteY95" fmla="*/ 3962400 h 5000624"/>
                  <a:gd name="connsiteX96" fmla="*/ 2066926 w 4181474"/>
                  <a:gd name="connsiteY96" fmla="*/ 4019550 h 5000624"/>
                  <a:gd name="connsiteX97" fmla="*/ 1952626 w 4181474"/>
                  <a:gd name="connsiteY97" fmla="*/ 4095750 h 5000624"/>
                  <a:gd name="connsiteX98" fmla="*/ 1847850 w 4181474"/>
                  <a:gd name="connsiteY98" fmla="*/ 4114800 h 5000624"/>
                  <a:gd name="connsiteX99" fmla="*/ 1638300 w 4181474"/>
                  <a:gd name="connsiteY99" fmla="*/ 4181476 h 5000624"/>
                  <a:gd name="connsiteX100" fmla="*/ 1495426 w 4181474"/>
                  <a:gd name="connsiteY100" fmla="*/ 4171950 h 5000624"/>
                  <a:gd name="connsiteX101" fmla="*/ 1228726 w 4181474"/>
                  <a:gd name="connsiteY101" fmla="*/ 4600576 h 5000624"/>
                  <a:gd name="connsiteX102" fmla="*/ 1190626 w 4181474"/>
                  <a:gd name="connsiteY102" fmla="*/ 5000624 h 5000624"/>
                  <a:gd name="connsiteX103" fmla="*/ 1104900 w 4181474"/>
                  <a:gd name="connsiteY103" fmla="*/ 4962524 h 5000624"/>
                  <a:gd name="connsiteX104" fmla="*/ 1019174 w 4181474"/>
                  <a:gd name="connsiteY104" fmla="*/ 4972050 h 5000624"/>
                  <a:gd name="connsiteX105" fmla="*/ 971550 w 4181474"/>
                  <a:gd name="connsiteY105" fmla="*/ 4905376 h 5000624"/>
                  <a:gd name="connsiteX106" fmla="*/ 866774 w 4181474"/>
                  <a:gd name="connsiteY106" fmla="*/ 4752976 h 5000624"/>
                  <a:gd name="connsiteX107" fmla="*/ 809626 w 4181474"/>
                  <a:gd name="connsiteY107" fmla="*/ 4619624 h 5000624"/>
                  <a:gd name="connsiteX108" fmla="*/ 723900 w 4181474"/>
                  <a:gd name="connsiteY108" fmla="*/ 4562476 h 5000624"/>
                  <a:gd name="connsiteX109" fmla="*/ 628650 w 4181474"/>
                  <a:gd name="connsiteY109" fmla="*/ 4648200 h 5000624"/>
                  <a:gd name="connsiteX110" fmla="*/ 495300 w 4181474"/>
                  <a:gd name="connsiteY110" fmla="*/ 4657724 h 5000624"/>
                  <a:gd name="connsiteX111" fmla="*/ 390526 w 4181474"/>
                  <a:gd name="connsiteY111" fmla="*/ 4705350 h 5000624"/>
                  <a:gd name="connsiteX112" fmla="*/ 304800 w 4181474"/>
                  <a:gd name="connsiteY112" fmla="*/ 4619624 h 5000624"/>
                  <a:gd name="connsiteX113" fmla="*/ 304800 w 4181474"/>
                  <a:gd name="connsiteY113" fmla="*/ 4572000 h 5000624"/>
                  <a:gd name="connsiteX114" fmla="*/ 333374 w 4181474"/>
                  <a:gd name="connsiteY114" fmla="*/ 4514850 h 5000624"/>
                  <a:gd name="connsiteX115" fmla="*/ 342900 w 4181474"/>
                  <a:gd name="connsiteY115" fmla="*/ 4429124 h 5000624"/>
                  <a:gd name="connsiteX116" fmla="*/ 390526 w 4181474"/>
                  <a:gd name="connsiteY116" fmla="*/ 4238624 h 5000624"/>
                  <a:gd name="connsiteX117" fmla="*/ 400050 w 4181474"/>
                  <a:gd name="connsiteY117" fmla="*/ 4162424 h 5000624"/>
                  <a:gd name="connsiteX118" fmla="*/ 504826 w 4181474"/>
                  <a:gd name="connsiteY118" fmla="*/ 4095750 h 5000624"/>
                  <a:gd name="connsiteX119" fmla="*/ 390526 w 4181474"/>
                  <a:gd name="connsiteY119" fmla="*/ 3933824 h 5000624"/>
                  <a:gd name="connsiteX120" fmla="*/ 381000 w 4181474"/>
                  <a:gd name="connsiteY120" fmla="*/ 3848100 h 5000624"/>
                  <a:gd name="connsiteX121" fmla="*/ 333374 w 4181474"/>
                  <a:gd name="connsiteY121" fmla="*/ 3724276 h 5000624"/>
                  <a:gd name="connsiteX122" fmla="*/ 361950 w 4181474"/>
                  <a:gd name="connsiteY122" fmla="*/ 3600450 h 5000624"/>
                  <a:gd name="connsiteX123" fmla="*/ 238126 w 4181474"/>
                  <a:gd name="connsiteY123" fmla="*/ 3438524 h 5000624"/>
                  <a:gd name="connsiteX124" fmla="*/ 200026 w 4181474"/>
                  <a:gd name="connsiteY124" fmla="*/ 3457576 h 5000624"/>
                  <a:gd name="connsiteX125" fmla="*/ 85726 w 4181474"/>
                  <a:gd name="connsiteY125" fmla="*/ 3438524 h 5000624"/>
                  <a:gd name="connsiteX126" fmla="*/ 95250 w 4181474"/>
                  <a:gd name="connsiteY126" fmla="*/ 3276600 h 5000624"/>
                  <a:gd name="connsiteX127" fmla="*/ 85726 w 4181474"/>
                  <a:gd name="connsiteY127" fmla="*/ 3190876 h 5000624"/>
                  <a:gd name="connsiteX128" fmla="*/ 0 w 4181474"/>
                  <a:gd name="connsiteY128" fmla="*/ 3171824 h 5000624"/>
                  <a:gd name="connsiteX129" fmla="*/ 0 w 4181474"/>
                  <a:gd name="connsiteY129" fmla="*/ 3067050 h 5000624"/>
                  <a:gd name="connsiteX130" fmla="*/ 19050 w 4181474"/>
                  <a:gd name="connsiteY130" fmla="*/ 2943224 h 5000624"/>
                  <a:gd name="connsiteX131" fmla="*/ 114300 w 4181474"/>
                  <a:gd name="connsiteY131" fmla="*/ 2809876 h 5000624"/>
                  <a:gd name="connsiteX132" fmla="*/ 133350 w 4181474"/>
                  <a:gd name="connsiteY132" fmla="*/ 2686050 h 5000624"/>
                  <a:gd name="connsiteX133" fmla="*/ 142874 w 4181474"/>
                  <a:gd name="connsiteY133" fmla="*/ 2600324 h 5000624"/>
                  <a:gd name="connsiteX134" fmla="*/ 276226 w 4181474"/>
                  <a:gd name="connsiteY134" fmla="*/ 2533650 h 5000624"/>
                  <a:gd name="connsiteX135" fmla="*/ 495300 w 4181474"/>
                  <a:gd name="connsiteY135" fmla="*/ 2619376 h 5000624"/>
                  <a:gd name="connsiteX136" fmla="*/ 609600 w 4181474"/>
                  <a:gd name="connsiteY136" fmla="*/ 2628900 h 5000624"/>
                  <a:gd name="connsiteX137" fmla="*/ 676274 w 4181474"/>
                  <a:gd name="connsiteY137" fmla="*/ 2705100 h 5000624"/>
                  <a:gd name="connsiteX138" fmla="*/ 723900 w 4181474"/>
                  <a:gd name="connsiteY138" fmla="*/ 2571750 h 5000624"/>
                  <a:gd name="connsiteX139" fmla="*/ 914400 w 4181474"/>
                  <a:gd name="connsiteY139" fmla="*/ 2590800 h 5000624"/>
                  <a:gd name="connsiteX140" fmla="*/ 971550 w 4181474"/>
                  <a:gd name="connsiteY140" fmla="*/ 2533650 h 5000624"/>
                  <a:gd name="connsiteX141" fmla="*/ 1000126 w 4181474"/>
                  <a:gd name="connsiteY141" fmla="*/ 2562224 h 5000624"/>
                  <a:gd name="connsiteX142" fmla="*/ 1104900 w 4181474"/>
                  <a:gd name="connsiteY142" fmla="*/ 2524124 h 5000624"/>
                  <a:gd name="connsiteX143" fmla="*/ 1133474 w 4181474"/>
                  <a:gd name="connsiteY143" fmla="*/ 2571750 h 5000624"/>
                  <a:gd name="connsiteX144" fmla="*/ 1247774 w 4181474"/>
                  <a:gd name="connsiteY144" fmla="*/ 2552700 h 5000624"/>
                  <a:gd name="connsiteX145" fmla="*/ 1276350 w 4181474"/>
                  <a:gd name="connsiteY145" fmla="*/ 2533650 h 5000624"/>
                  <a:gd name="connsiteX146" fmla="*/ 1371600 w 4181474"/>
                  <a:gd name="connsiteY146" fmla="*/ 2524124 h 5000624"/>
                  <a:gd name="connsiteX147" fmla="*/ 1438274 w 4181474"/>
                  <a:gd name="connsiteY147" fmla="*/ 2476500 h 5000624"/>
                  <a:gd name="connsiteX148" fmla="*/ 1485900 w 4181474"/>
                  <a:gd name="connsiteY148" fmla="*/ 2476500 h 5000624"/>
                  <a:gd name="connsiteX149" fmla="*/ 1533526 w 4181474"/>
                  <a:gd name="connsiteY149" fmla="*/ 2524124 h 5000624"/>
                  <a:gd name="connsiteX150" fmla="*/ 1571626 w 4181474"/>
                  <a:gd name="connsiteY150" fmla="*/ 2514600 h 5000624"/>
                  <a:gd name="connsiteX151" fmla="*/ 1571626 w 4181474"/>
                  <a:gd name="connsiteY151" fmla="*/ 2352676 h 5000624"/>
                  <a:gd name="connsiteX152" fmla="*/ 1657350 w 4181474"/>
                  <a:gd name="connsiteY152" fmla="*/ 2333624 h 5000624"/>
                  <a:gd name="connsiteX153" fmla="*/ 1657350 w 4181474"/>
                  <a:gd name="connsiteY153" fmla="*/ 2181224 h 5000624"/>
                  <a:gd name="connsiteX154" fmla="*/ 1590674 w 4181474"/>
                  <a:gd name="connsiteY154" fmla="*/ 2076450 h 5000624"/>
                  <a:gd name="connsiteX155" fmla="*/ 1485900 w 4181474"/>
                  <a:gd name="connsiteY155" fmla="*/ 2019300 h 5000624"/>
                  <a:gd name="connsiteX156" fmla="*/ 1533526 w 4181474"/>
                  <a:gd name="connsiteY156" fmla="*/ 1971676 h 5000624"/>
                  <a:gd name="connsiteX157" fmla="*/ 1495426 w 4181474"/>
                  <a:gd name="connsiteY157" fmla="*/ 1924050 h 5000624"/>
                  <a:gd name="connsiteX158" fmla="*/ 1390650 w 4181474"/>
                  <a:gd name="connsiteY158" fmla="*/ 1895476 h 5000624"/>
                  <a:gd name="connsiteX159" fmla="*/ 1438274 w 4181474"/>
                  <a:gd name="connsiteY159" fmla="*/ 1847850 h 5000624"/>
                  <a:gd name="connsiteX160" fmla="*/ 1438274 w 4181474"/>
                  <a:gd name="connsiteY160" fmla="*/ 1771650 h 5000624"/>
                  <a:gd name="connsiteX161" fmla="*/ 1343026 w 4181474"/>
                  <a:gd name="connsiteY161" fmla="*/ 1781176 h 5000624"/>
                  <a:gd name="connsiteX162" fmla="*/ 1381126 w 4181474"/>
                  <a:gd name="connsiteY162" fmla="*/ 1543050 h 5000624"/>
                  <a:gd name="connsiteX163" fmla="*/ 1466850 w 4181474"/>
                  <a:gd name="connsiteY163" fmla="*/ 1504950 h 5000624"/>
                  <a:gd name="connsiteX164" fmla="*/ 1422096 w 4181474"/>
                  <a:gd name="connsiteY164" fmla="*/ 1434464 h 5000624"/>
                  <a:gd name="connsiteX165" fmla="*/ 1436370 w 4181474"/>
                  <a:gd name="connsiteY165" fmla="*/ 1432560 h 5000624"/>
                  <a:gd name="connsiteX166" fmla="*/ 1504950 w 4181474"/>
                  <a:gd name="connsiteY166" fmla="*/ 1295400 h 5000624"/>
                  <a:gd name="connsiteX167" fmla="*/ 1504950 w 4181474"/>
                  <a:gd name="connsiteY167" fmla="*/ 1203960 h 5000624"/>
                  <a:gd name="connsiteX168" fmla="*/ 1482090 w 4181474"/>
                  <a:gd name="connsiteY168" fmla="*/ 1135380 h 5000624"/>
                  <a:gd name="connsiteX169" fmla="*/ 1558290 w 4181474"/>
                  <a:gd name="connsiteY169" fmla="*/ 1104900 h 5000624"/>
                  <a:gd name="connsiteX170" fmla="*/ 1733550 w 4181474"/>
                  <a:gd name="connsiteY170" fmla="*/ 830580 h 5000624"/>
                  <a:gd name="connsiteX171" fmla="*/ 1687830 w 4181474"/>
                  <a:gd name="connsiteY171" fmla="*/ 762000 h 5000624"/>
                  <a:gd name="connsiteX172" fmla="*/ 1626870 w 4181474"/>
                  <a:gd name="connsiteY172" fmla="*/ 739140 h 5000624"/>
                  <a:gd name="connsiteX173" fmla="*/ 1558290 w 4181474"/>
                  <a:gd name="connsiteY173" fmla="*/ 632460 h 5000624"/>
                  <a:gd name="connsiteX174" fmla="*/ 1562906 w 4181474"/>
                  <a:gd name="connsiteY174" fmla="*/ 618968 h 5000624"/>
                  <a:gd name="connsiteX175" fmla="*/ 1550670 w 4181474"/>
                  <a:gd name="connsiteY175" fmla="*/ 617220 h 5000624"/>
                  <a:gd name="connsiteX176" fmla="*/ 1657350 w 4181474"/>
                  <a:gd name="connsiteY176" fmla="*/ 632460 h 5000624"/>
                  <a:gd name="connsiteX177" fmla="*/ 1718310 w 4181474"/>
                  <a:gd name="connsiteY177" fmla="*/ 548640 h 5000624"/>
                  <a:gd name="connsiteX178" fmla="*/ 1695450 w 4181474"/>
                  <a:gd name="connsiteY178" fmla="*/ 449580 h 5000624"/>
                  <a:gd name="connsiteX179" fmla="*/ 1756410 w 4181474"/>
                  <a:gd name="connsiteY179" fmla="*/ 441960 h 5000624"/>
                  <a:gd name="connsiteX180" fmla="*/ 1824990 w 4181474"/>
                  <a:gd name="connsiteY180" fmla="*/ 480060 h 5000624"/>
                  <a:gd name="connsiteX181" fmla="*/ 1893570 w 4181474"/>
                  <a:gd name="connsiteY181" fmla="*/ 411480 h 5000624"/>
                  <a:gd name="connsiteX182" fmla="*/ 2007870 w 4181474"/>
                  <a:gd name="connsiteY182" fmla="*/ 434340 h 5000624"/>
                  <a:gd name="connsiteX183" fmla="*/ 2099310 w 4181474"/>
                  <a:gd name="connsiteY183" fmla="*/ 563880 h 5000624"/>
                  <a:gd name="connsiteX184" fmla="*/ 2068830 w 4181474"/>
                  <a:gd name="connsiteY184" fmla="*/ 685800 h 5000624"/>
                  <a:gd name="connsiteX185" fmla="*/ 2145030 w 4181474"/>
                  <a:gd name="connsiteY185" fmla="*/ 685800 h 5000624"/>
                  <a:gd name="connsiteX186" fmla="*/ 2259330 w 4181474"/>
                  <a:gd name="connsiteY186" fmla="*/ 586740 h 5000624"/>
                  <a:gd name="connsiteX187" fmla="*/ 2343150 w 4181474"/>
                  <a:gd name="connsiteY187" fmla="*/ 525780 h 5000624"/>
                  <a:gd name="connsiteX188" fmla="*/ 2366010 w 4181474"/>
                  <a:gd name="connsiteY188" fmla="*/ 365760 h 5000624"/>
                  <a:gd name="connsiteX189" fmla="*/ 2465070 w 4181474"/>
                  <a:gd name="connsiteY189" fmla="*/ 320040 h 5000624"/>
                  <a:gd name="connsiteX190" fmla="*/ 2503170 w 4181474"/>
                  <a:gd name="connsiteY190" fmla="*/ 213360 h 5000624"/>
                  <a:gd name="connsiteX191" fmla="*/ 2647950 w 4181474"/>
                  <a:gd name="connsiteY191" fmla="*/ 53340 h 5000624"/>
                  <a:gd name="connsiteX192" fmla="*/ 2754630 w 4181474"/>
                  <a:gd name="connsiteY192" fmla="*/ 53340 h 5000624"/>
                  <a:gd name="connsiteX193" fmla="*/ 2830830 w 4181474"/>
                  <a:gd name="connsiteY193" fmla="*/ 121920 h 5000624"/>
                  <a:gd name="connsiteX194" fmla="*/ 2922270 w 4181474"/>
                  <a:gd name="connsiteY194" fmla="*/ 30480 h 5000624"/>
                  <a:gd name="connsiteX195" fmla="*/ 2967990 w 4181474"/>
                  <a:gd name="connsiteY195" fmla="*/ 45720 h 500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181474" h="5000624">
                    <a:moveTo>
                      <a:pt x="3021330" y="0"/>
                    </a:moveTo>
                    <a:lnTo>
                      <a:pt x="3059430" y="30480"/>
                    </a:lnTo>
                    <a:lnTo>
                      <a:pt x="3128010" y="7620"/>
                    </a:lnTo>
                    <a:lnTo>
                      <a:pt x="3173730" y="15240"/>
                    </a:lnTo>
                    <a:lnTo>
                      <a:pt x="3128010" y="137160"/>
                    </a:lnTo>
                    <a:lnTo>
                      <a:pt x="3257550" y="114300"/>
                    </a:lnTo>
                    <a:lnTo>
                      <a:pt x="3310890" y="106680"/>
                    </a:lnTo>
                    <a:lnTo>
                      <a:pt x="3303270" y="60960"/>
                    </a:lnTo>
                    <a:lnTo>
                      <a:pt x="3394710" y="15240"/>
                    </a:lnTo>
                    <a:lnTo>
                      <a:pt x="3409950" y="121920"/>
                    </a:lnTo>
                    <a:lnTo>
                      <a:pt x="3569970" y="198120"/>
                    </a:lnTo>
                    <a:lnTo>
                      <a:pt x="3638550" y="152400"/>
                    </a:lnTo>
                    <a:lnTo>
                      <a:pt x="3714750" y="160020"/>
                    </a:lnTo>
                    <a:lnTo>
                      <a:pt x="3851910" y="289560"/>
                    </a:lnTo>
                    <a:lnTo>
                      <a:pt x="3989070" y="281940"/>
                    </a:lnTo>
                    <a:lnTo>
                      <a:pt x="3975862" y="282674"/>
                    </a:lnTo>
                    <a:lnTo>
                      <a:pt x="3990974" y="352424"/>
                    </a:lnTo>
                    <a:lnTo>
                      <a:pt x="4086226" y="381000"/>
                    </a:lnTo>
                    <a:lnTo>
                      <a:pt x="4095750" y="438150"/>
                    </a:lnTo>
                    <a:lnTo>
                      <a:pt x="4181474" y="514350"/>
                    </a:lnTo>
                    <a:lnTo>
                      <a:pt x="4171950" y="647700"/>
                    </a:lnTo>
                    <a:lnTo>
                      <a:pt x="3952874" y="942976"/>
                    </a:lnTo>
                    <a:lnTo>
                      <a:pt x="3943350" y="1028700"/>
                    </a:lnTo>
                    <a:lnTo>
                      <a:pt x="4000498" y="1047750"/>
                    </a:lnTo>
                    <a:lnTo>
                      <a:pt x="4000498" y="1171576"/>
                    </a:lnTo>
                    <a:lnTo>
                      <a:pt x="3924298" y="1162050"/>
                    </a:lnTo>
                    <a:lnTo>
                      <a:pt x="3876674" y="1228724"/>
                    </a:lnTo>
                    <a:lnTo>
                      <a:pt x="3895726" y="1295400"/>
                    </a:lnTo>
                    <a:lnTo>
                      <a:pt x="3886202" y="1352550"/>
                    </a:lnTo>
                    <a:lnTo>
                      <a:pt x="3971926" y="1466850"/>
                    </a:lnTo>
                    <a:lnTo>
                      <a:pt x="4067174" y="1495424"/>
                    </a:lnTo>
                    <a:lnTo>
                      <a:pt x="4000498" y="1638300"/>
                    </a:lnTo>
                    <a:lnTo>
                      <a:pt x="4000498" y="1724024"/>
                    </a:lnTo>
                    <a:lnTo>
                      <a:pt x="3857626" y="1800224"/>
                    </a:lnTo>
                    <a:lnTo>
                      <a:pt x="3771898" y="2000250"/>
                    </a:lnTo>
                    <a:lnTo>
                      <a:pt x="3724274" y="2000250"/>
                    </a:lnTo>
                    <a:lnTo>
                      <a:pt x="3667126" y="2066924"/>
                    </a:lnTo>
                    <a:lnTo>
                      <a:pt x="3657602" y="2162176"/>
                    </a:lnTo>
                    <a:lnTo>
                      <a:pt x="3600450" y="2171700"/>
                    </a:lnTo>
                    <a:lnTo>
                      <a:pt x="3505202" y="2133600"/>
                    </a:lnTo>
                    <a:lnTo>
                      <a:pt x="3390898" y="2143124"/>
                    </a:lnTo>
                    <a:lnTo>
                      <a:pt x="3324226" y="2209800"/>
                    </a:lnTo>
                    <a:lnTo>
                      <a:pt x="3333750" y="2324100"/>
                    </a:lnTo>
                    <a:lnTo>
                      <a:pt x="3295650" y="2352676"/>
                    </a:lnTo>
                    <a:lnTo>
                      <a:pt x="3219450" y="2352676"/>
                    </a:lnTo>
                    <a:lnTo>
                      <a:pt x="3181350" y="2466976"/>
                    </a:lnTo>
                    <a:lnTo>
                      <a:pt x="3257550" y="2524124"/>
                    </a:lnTo>
                    <a:lnTo>
                      <a:pt x="3390898" y="2524124"/>
                    </a:lnTo>
                    <a:lnTo>
                      <a:pt x="3400426" y="2609850"/>
                    </a:lnTo>
                    <a:lnTo>
                      <a:pt x="3495674" y="2609850"/>
                    </a:lnTo>
                    <a:lnTo>
                      <a:pt x="3533774" y="2686050"/>
                    </a:lnTo>
                    <a:lnTo>
                      <a:pt x="3590926" y="2667000"/>
                    </a:lnTo>
                    <a:lnTo>
                      <a:pt x="3629026" y="2705100"/>
                    </a:lnTo>
                    <a:lnTo>
                      <a:pt x="3638550" y="2762250"/>
                    </a:lnTo>
                    <a:lnTo>
                      <a:pt x="3676650" y="2838450"/>
                    </a:lnTo>
                    <a:lnTo>
                      <a:pt x="3705226" y="2971800"/>
                    </a:lnTo>
                    <a:lnTo>
                      <a:pt x="3800474" y="2990850"/>
                    </a:lnTo>
                    <a:lnTo>
                      <a:pt x="3848098" y="3095624"/>
                    </a:lnTo>
                    <a:lnTo>
                      <a:pt x="3771898" y="3162300"/>
                    </a:lnTo>
                    <a:lnTo>
                      <a:pt x="3762374" y="3238500"/>
                    </a:lnTo>
                    <a:lnTo>
                      <a:pt x="3819526" y="3333750"/>
                    </a:lnTo>
                    <a:lnTo>
                      <a:pt x="3924298" y="3333750"/>
                    </a:lnTo>
                    <a:lnTo>
                      <a:pt x="3933826" y="3457576"/>
                    </a:lnTo>
                    <a:lnTo>
                      <a:pt x="4057650" y="3533776"/>
                    </a:lnTo>
                    <a:lnTo>
                      <a:pt x="4105274" y="3629024"/>
                    </a:lnTo>
                    <a:lnTo>
                      <a:pt x="4095750" y="3771900"/>
                    </a:lnTo>
                    <a:lnTo>
                      <a:pt x="4057650" y="3781424"/>
                    </a:lnTo>
                    <a:lnTo>
                      <a:pt x="4019550" y="3867150"/>
                    </a:lnTo>
                    <a:lnTo>
                      <a:pt x="4048126" y="3905250"/>
                    </a:lnTo>
                    <a:lnTo>
                      <a:pt x="4143374" y="4029076"/>
                    </a:lnTo>
                    <a:lnTo>
                      <a:pt x="3962402" y="4048124"/>
                    </a:lnTo>
                    <a:lnTo>
                      <a:pt x="4010026" y="4143376"/>
                    </a:lnTo>
                    <a:lnTo>
                      <a:pt x="4000498" y="4305300"/>
                    </a:lnTo>
                    <a:lnTo>
                      <a:pt x="3886202" y="4362450"/>
                    </a:lnTo>
                    <a:lnTo>
                      <a:pt x="3895314" y="4480936"/>
                    </a:lnTo>
                    <a:lnTo>
                      <a:pt x="3771898" y="4467224"/>
                    </a:lnTo>
                    <a:lnTo>
                      <a:pt x="3724274" y="4524376"/>
                    </a:lnTo>
                    <a:lnTo>
                      <a:pt x="3505202" y="4648200"/>
                    </a:lnTo>
                    <a:lnTo>
                      <a:pt x="3409950" y="4638676"/>
                    </a:lnTo>
                    <a:lnTo>
                      <a:pt x="3324226" y="4552950"/>
                    </a:lnTo>
                    <a:lnTo>
                      <a:pt x="3267074" y="4562476"/>
                    </a:lnTo>
                    <a:lnTo>
                      <a:pt x="3124202" y="4438650"/>
                    </a:lnTo>
                    <a:lnTo>
                      <a:pt x="2933698" y="4505324"/>
                    </a:lnTo>
                    <a:lnTo>
                      <a:pt x="2819402" y="4600576"/>
                    </a:lnTo>
                    <a:lnTo>
                      <a:pt x="2733674" y="4562476"/>
                    </a:lnTo>
                    <a:lnTo>
                      <a:pt x="2714626" y="4467224"/>
                    </a:lnTo>
                    <a:lnTo>
                      <a:pt x="2533650" y="4381500"/>
                    </a:lnTo>
                    <a:lnTo>
                      <a:pt x="2466974" y="4419600"/>
                    </a:lnTo>
                    <a:lnTo>
                      <a:pt x="2419350" y="4391024"/>
                    </a:lnTo>
                    <a:lnTo>
                      <a:pt x="2381250" y="4381500"/>
                    </a:lnTo>
                    <a:lnTo>
                      <a:pt x="2400300" y="4267200"/>
                    </a:lnTo>
                    <a:lnTo>
                      <a:pt x="2305050" y="4248150"/>
                    </a:lnTo>
                    <a:lnTo>
                      <a:pt x="2324100" y="4152900"/>
                    </a:lnTo>
                    <a:lnTo>
                      <a:pt x="2133600" y="4010024"/>
                    </a:lnTo>
                    <a:lnTo>
                      <a:pt x="2124074" y="3943350"/>
                    </a:lnTo>
                    <a:lnTo>
                      <a:pt x="2076450" y="3962400"/>
                    </a:lnTo>
                    <a:lnTo>
                      <a:pt x="2066926" y="4019550"/>
                    </a:lnTo>
                    <a:lnTo>
                      <a:pt x="1952626" y="4095750"/>
                    </a:lnTo>
                    <a:lnTo>
                      <a:pt x="1847850" y="4114800"/>
                    </a:lnTo>
                    <a:lnTo>
                      <a:pt x="1638300" y="4181476"/>
                    </a:lnTo>
                    <a:lnTo>
                      <a:pt x="1495426" y="4171950"/>
                    </a:lnTo>
                    <a:lnTo>
                      <a:pt x="1228726" y="4600576"/>
                    </a:lnTo>
                    <a:lnTo>
                      <a:pt x="1190626" y="5000624"/>
                    </a:lnTo>
                    <a:lnTo>
                      <a:pt x="1104900" y="4962524"/>
                    </a:lnTo>
                    <a:lnTo>
                      <a:pt x="1019174" y="4972050"/>
                    </a:lnTo>
                    <a:lnTo>
                      <a:pt x="971550" y="4905376"/>
                    </a:lnTo>
                    <a:lnTo>
                      <a:pt x="866774" y="4752976"/>
                    </a:lnTo>
                    <a:lnTo>
                      <a:pt x="809626" y="4619624"/>
                    </a:lnTo>
                    <a:lnTo>
                      <a:pt x="723900" y="4562476"/>
                    </a:lnTo>
                    <a:lnTo>
                      <a:pt x="628650" y="4648200"/>
                    </a:lnTo>
                    <a:lnTo>
                      <a:pt x="495300" y="4657724"/>
                    </a:lnTo>
                    <a:lnTo>
                      <a:pt x="390526" y="4705350"/>
                    </a:lnTo>
                    <a:lnTo>
                      <a:pt x="304800" y="4619624"/>
                    </a:lnTo>
                    <a:lnTo>
                      <a:pt x="304800" y="4572000"/>
                    </a:lnTo>
                    <a:lnTo>
                      <a:pt x="333374" y="4514850"/>
                    </a:lnTo>
                    <a:lnTo>
                      <a:pt x="342900" y="4429124"/>
                    </a:lnTo>
                    <a:lnTo>
                      <a:pt x="390526" y="4238624"/>
                    </a:lnTo>
                    <a:lnTo>
                      <a:pt x="400050" y="4162424"/>
                    </a:lnTo>
                    <a:lnTo>
                      <a:pt x="504826" y="4095750"/>
                    </a:lnTo>
                    <a:lnTo>
                      <a:pt x="390526" y="3933824"/>
                    </a:lnTo>
                    <a:lnTo>
                      <a:pt x="381000" y="3848100"/>
                    </a:lnTo>
                    <a:lnTo>
                      <a:pt x="333374" y="3724276"/>
                    </a:lnTo>
                    <a:lnTo>
                      <a:pt x="361950" y="3600450"/>
                    </a:lnTo>
                    <a:lnTo>
                      <a:pt x="238126" y="3438524"/>
                    </a:lnTo>
                    <a:lnTo>
                      <a:pt x="200026" y="3457576"/>
                    </a:lnTo>
                    <a:lnTo>
                      <a:pt x="85726" y="3438524"/>
                    </a:lnTo>
                    <a:lnTo>
                      <a:pt x="95250" y="3276600"/>
                    </a:lnTo>
                    <a:lnTo>
                      <a:pt x="85726" y="3190876"/>
                    </a:lnTo>
                    <a:lnTo>
                      <a:pt x="0" y="3171824"/>
                    </a:lnTo>
                    <a:lnTo>
                      <a:pt x="0" y="3067050"/>
                    </a:lnTo>
                    <a:lnTo>
                      <a:pt x="19050" y="2943224"/>
                    </a:lnTo>
                    <a:lnTo>
                      <a:pt x="114300" y="2809876"/>
                    </a:lnTo>
                    <a:lnTo>
                      <a:pt x="133350" y="2686050"/>
                    </a:lnTo>
                    <a:lnTo>
                      <a:pt x="142874" y="2600324"/>
                    </a:lnTo>
                    <a:lnTo>
                      <a:pt x="276226" y="2533650"/>
                    </a:lnTo>
                    <a:lnTo>
                      <a:pt x="495300" y="2619376"/>
                    </a:lnTo>
                    <a:lnTo>
                      <a:pt x="609600" y="2628900"/>
                    </a:lnTo>
                    <a:lnTo>
                      <a:pt x="676274" y="2705100"/>
                    </a:lnTo>
                    <a:lnTo>
                      <a:pt x="723900" y="2571750"/>
                    </a:lnTo>
                    <a:lnTo>
                      <a:pt x="914400" y="2590800"/>
                    </a:lnTo>
                    <a:lnTo>
                      <a:pt x="971550" y="2533650"/>
                    </a:lnTo>
                    <a:lnTo>
                      <a:pt x="1000126" y="2562224"/>
                    </a:lnTo>
                    <a:lnTo>
                      <a:pt x="1104900" y="2524124"/>
                    </a:lnTo>
                    <a:lnTo>
                      <a:pt x="1133474" y="2571750"/>
                    </a:lnTo>
                    <a:lnTo>
                      <a:pt x="1247774" y="2552700"/>
                    </a:lnTo>
                    <a:lnTo>
                      <a:pt x="1276350" y="2533650"/>
                    </a:lnTo>
                    <a:lnTo>
                      <a:pt x="1371600" y="2524124"/>
                    </a:lnTo>
                    <a:lnTo>
                      <a:pt x="1438274" y="2476500"/>
                    </a:lnTo>
                    <a:lnTo>
                      <a:pt x="1485900" y="2476500"/>
                    </a:lnTo>
                    <a:lnTo>
                      <a:pt x="1533526" y="2524124"/>
                    </a:lnTo>
                    <a:lnTo>
                      <a:pt x="1571626" y="2514600"/>
                    </a:lnTo>
                    <a:lnTo>
                      <a:pt x="1571626" y="2352676"/>
                    </a:lnTo>
                    <a:lnTo>
                      <a:pt x="1657350" y="2333624"/>
                    </a:lnTo>
                    <a:lnTo>
                      <a:pt x="1657350" y="2181224"/>
                    </a:lnTo>
                    <a:lnTo>
                      <a:pt x="1590674" y="2076450"/>
                    </a:lnTo>
                    <a:lnTo>
                      <a:pt x="1485900" y="2019300"/>
                    </a:lnTo>
                    <a:lnTo>
                      <a:pt x="1533526" y="1971676"/>
                    </a:lnTo>
                    <a:lnTo>
                      <a:pt x="1495426" y="1924050"/>
                    </a:lnTo>
                    <a:lnTo>
                      <a:pt x="1390650" y="1895476"/>
                    </a:lnTo>
                    <a:lnTo>
                      <a:pt x="1438274" y="1847850"/>
                    </a:lnTo>
                    <a:lnTo>
                      <a:pt x="1438274" y="1771650"/>
                    </a:lnTo>
                    <a:lnTo>
                      <a:pt x="1343026" y="1781176"/>
                    </a:lnTo>
                    <a:lnTo>
                      <a:pt x="1381126" y="1543050"/>
                    </a:lnTo>
                    <a:lnTo>
                      <a:pt x="1466850" y="1504950"/>
                    </a:lnTo>
                    <a:lnTo>
                      <a:pt x="1422096" y="1434464"/>
                    </a:lnTo>
                    <a:lnTo>
                      <a:pt x="1436370" y="1432560"/>
                    </a:lnTo>
                    <a:lnTo>
                      <a:pt x="1504950" y="1295400"/>
                    </a:lnTo>
                    <a:lnTo>
                      <a:pt x="1504950" y="1203960"/>
                    </a:lnTo>
                    <a:lnTo>
                      <a:pt x="1482090" y="1135380"/>
                    </a:lnTo>
                    <a:lnTo>
                      <a:pt x="1558290" y="1104900"/>
                    </a:lnTo>
                    <a:lnTo>
                      <a:pt x="1733550" y="830580"/>
                    </a:lnTo>
                    <a:lnTo>
                      <a:pt x="1687830" y="762000"/>
                    </a:lnTo>
                    <a:lnTo>
                      <a:pt x="1626870" y="739140"/>
                    </a:lnTo>
                    <a:lnTo>
                      <a:pt x="1558290" y="632460"/>
                    </a:lnTo>
                    <a:lnTo>
                      <a:pt x="1562906" y="618968"/>
                    </a:lnTo>
                    <a:lnTo>
                      <a:pt x="1550670" y="617220"/>
                    </a:lnTo>
                    <a:lnTo>
                      <a:pt x="1657350" y="632460"/>
                    </a:lnTo>
                    <a:lnTo>
                      <a:pt x="1718310" y="548640"/>
                    </a:lnTo>
                    <a:lnTo>
                      <a:pt x="1695450" y="449580"/>
                    </a:lnTo>
                    <a:lnTo>
                      <a:pt x="1756410" y="441960"/>
                    </a:lnTo>
                    <a:lnTo>
                      <a:pt x="1824990" y="480060"/>
                    </a:lnTo>
                    <a:lnTo>
                      <a:pt x="1893570" y="411480"/>
                    </a:lnTo>
                    <a:lnTo>
                      <a:pt x="2007870" y="434340"/>
                    </a:lnTo>
                    <a:lnTo>
                      <a:pt x="2099310" y="563880"/>
                    </a:lnTo>
                    <a:lnTo>
                      <a:pt x="2068830" y="685800"/>
                    </a:lnTo>
                    <a:lnTo>
                      <a:pt x="2145030" y="685800"/>
                    </a:lnTo>
                    <a:lnTo>
                      <a:pt x="2259330" y="586740"/>
                    </a:lnTo>
                    <a:lnTo>
                      <a:pt x="2343150" y="525780"/>
                    </a:lnTo>
                    <a:lnTo>
                      <a:pt x="2366010" y="365760"/>
                    </a:lnTo>
                    <a:lnTo>
                      <a:pt x="2465070" y="320040"/>
                    </a:lnTo>
                    <a:lnTo>
                      <a:pt x="2503170" y="213360"/>
                    </a:lnTo>
                    <a:lnTo>
                      <a:pt x="2647950" y="53340"/>
                    </a:lnTo>
                    <a:lnTo>
                      <a:pt x="2754630" y="53340"/>
                    </a:lnTo>
                    <a:lnTo>
                      <a:pt x="2830830" y="121920"/>
                    </a:lnTo>
                    <a:lnTo>
                      <a:pt x="2922270" y="30480"/>
                    </a:lnTo>
                    <a:lnTo>
                      <a:pt x="2967990" y="4572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22B94E66-8D25-B66E-9D2E-AFECB77945B0}"/>
                  </a:ext>
                </a:extLst>
              </p:cNvPr>
              <p:cNvSpPr/>
              <p:nvPr/>
            </p:nvSpPr>
            <p:spPr>
              <a:xfrm>
                <a:off x="1195861" y="1703892"/>
                <a:ext cx="758449" cy="645984"/>
              </a:xfrm>
              <a:custGeom>
                <a:avLst/>
                <a:gdLst>
                  <a:gd name="connsiteX0" fmla="*/ 2461260 w 4213860"/>
                  <a:gd name="connsiteY0" fmla="*/ 0 h 3589020"/>
                  <a:gd name="connsiteX1" fmla="*/ 2464990 w 4213860"/>
                  <a:gd name="connsiteY1" fmla="*/ 236 h 3589020"/>
                  <a:gd name="connsiteX2" fmla="*/ 2537460 w 4213860"/>
                  <a:gd name="connsiteY2" fmla="*/ 99060 h 3589020"/>
                  <a:gd name="connsiteX3" fmla="*/ 2590800 w 4213860"/>
                  <a:gd name="connsiteY3" fmla="*/ 144780 h 3589020"/>
                  <a:gd name="connsiteX4" fmla="*/ 2682240 w 4213860"/>
                  <a:gd name="connsiteY4" fmla="*/ 236220 h 3589020"/>
                  <a:gd name="connsiteX5" fmla="*/ 2720340 w 4213860"/>
                  <a:gd name="connsiteY5" fmla="*/ 358140 h 3589020"/>
                  <a:gd name="connsiteX6" fmla="*/ 2735580 w 4213860"/>
                  <a:gd name="connsiteY6" fmla="*/ 426720 h 3589020"/>
                  <a:gd name="connsiteX7" fmla="*/ 2758440 w 4213860"/>
                  <a:gd name="connsiteY7" fmla="*/ 495300 h 3589020"/>
                  <a:gd name="connsiteX8" fmla="*/ 2926080 w 4213860"/>
                  <a:gd name="connsiteY8" fmla="*/ 464820 h 3589020"/>
                  <a:gd name="connsiteX9" fmla="*/ 2964180 w 4213860"/>
                  <a:gd name="connsiteY9" fmla="*/ 533400 h 3589020"/>
                  <a:gd name="connsiteX10" fmla="*/ 3078480 w 4213860"/>
                  <a:gd name="connsiteY10" fmla="*/ 609600 h 3589020"/>
                  <a:gd name="connsiteX11" fmla="*/ 3154680 w 4213860"/>
                  <a:gd name="connsiteY11" fmla="*/ 525780 h 3589020"/>
                  <a:gd name="connsiteX12" fmla="*/ 3208020 w 4213860"/>
                  <a:gd name="connsiteY12" fmla="*/ 556260 h 3589020"/>
                  <a:gd name="connsiteX13" fmla="*/ 3291840 w 4213860"/>
                  <a:gd name="connsiteY13" fmla="*/ 579120 h 3589020"/>
                  <a:gd name="connsiteX14" fmla="*/ 3322320 w 4213860"/>
                  <a:gd name="connsiteY14" fmla="*/ 533400 h 3589020"/>
                  <a:gd name="connsiteX15" fmla="*/ 3390900 w 4213860"/>
                  <a:gd name="connsiteY15" fmla="*/ 533400 h 3589020"/>
                  <a:gd name="connsiteX16" fmla="*/ 3520440 w 4213860"/>
                  <a:gd name="connsiteY16" fmla="*/ 647700 h 3589020"/>
                  <a:gd name="connsiteX17" fmla="*/ 3573780 w 4213860"/>
                  <a:gd name="connsiteY17" fmla="*/ 723900 h 3589020"/>
                  <a:gd name="connsiteX18" fmla="*/ 3649980 w 4213860"/>
                  <a:gd name="connsiteY18" fmla="*/ 746760 h 3589020"/>
                  <a:gd name="connsiteX19" fmla="*/ 3703320 w 4213860"/>
                  <a:gd name="connsiteY19" fmla="*/ 861060 h 3589020"/>
                  <a:gd name="connsiteX20" fmla="*/ 3840480 w 4213860"/>
                  <a:gd name="connsiteY20" fmla="*/ 830580 h 3589020"/>
                  <a:gd name="connsiteX21" fmla="*/ 3878580 w 4213860"/>
                  <a:gd name="connsiteY21" fmla="*/ 807720 h 3589020"/>
                  <a:gd name="connsiteX22" fmla="*/ 3992880 w 4213860"/>
                  <a:gd name="connsiteY22" fmla="*/ 792480 h 3589020"/>
                  <a:gd name="connsiteX23" fmla="*/ 3978606 w 4213860"/>
                  <a:gd name="connsiteY23" fmla="*/ 794384 h 3589020"/>
                  <a:gd name="connsiteX24" fmla="*/ 4023360 w 4213860"/>
                  <a:gd name="connsiteY24" fmla="*/ 864870 h 3589020"/>
                  <a:gd name="connsiteX25" fmla="*/ 3937636 w 4213860"/>
                  <a:gd name="connsiteY25" fmla="*/ 902970 h 3589020"/>
                  <a:gd name="connsiteX26" fmla="*/ 3899536 w 4213860"/>
                  <a:gd name="connsiteY26" fmla="*/ 1141096 h 3589020"/>
                  <a:gd name="connsiteX27" fmla="*/ 3994784 w 4213860"/>
                  <a:gd name="connsiteY27" fmla="*/ 1131570 h 3589020"/>
                  <a:gd name="connsiteX28" fmla="*/ 3994784 w 4213860"/>
                  <a:gd name="connsiteY28" fmla="*/ 1207770 h 3589020"/>
                  <a:gd name="connsiteX29" fmla="*/ 3947160 w 4213860"/>
                  <a:gd name="connsiteY29" fmla="*/ 1255396 h 3589020"/>
                  <a:gd name="connsiteX30" fmla="*/ 4051936 w 4213860"/>
                  <a:gd name="connsiteY30" fmla="*/ 1283970 h 3589020"/>
                  <a:gd name="connsiteX31" fmla="*/ 4090036 w 4213860"/>
                  <a:gd name="connsiteY31" fmla="*/ 1331596 h 3589020"/>
                  <a:gd name="connsiteX32" fmla="*/ 4042410 w 4213860"/>
                  <a:gd name="connsiteY32" fmla="*/ 1379220 h 3589020"/>
                  <a:gd name="connsiteX33" fmla="*/ 4147184 w 4213860"/>
                  <a:gd name="connsiteY33" fmla="*/ 1436370 h 3589020"/>
                  <a:gd name="connsiteX34" fmla="*/ 4213860 w 4213860"/>
                  <a:gd name="connsiteY34" fmla="*/ 1541144 h 3589020"/>
                  <a:gd name="connsiteX35" fmla="*/ 4213860 w 4213860"/>
                  <a:gd name="connsiteY35" fmla="*/ 1693544 h 3589020"/>
                  <a:gd name="connsiteX36" fmla="*/ 4128136 w 4213860"/>
                  <a:gd name="connsiteY36" fmla="*/ 1712596 h 3589020"/>
                  <a:gd name="connsiteX37" fmla="*/ 4128136 w 4213860"/>
                  <a:gd name="connsiteY37" fmla="*/ 1874520 h 3589020"/>
                  <a:gd name="connsiteX38" fmla="*/ 4090036 w 4213860"/>
                  <a:gd name="connsiteY38" fmla="*/ 1884044 h 3589020"/>
                  <a:gd name="connsiteX39" fmla="*/ 4042410 w 4213860"/>
                  <a:gd name="connsiteY39" fmla="*/ 1836420 h 3589020"/>
                  <a:gd name="connsiteX40" fmla="*/ 3994784 w 4213860"/>
                  <a:gd name="connsiteY40" fmla="*/ 1836420 h 3589020"/>
                  <a:gd name="connsiteX41" fmla="*/ 3928110 w 4213860"/>
                  <a:gd name="connsiteY41" fmla="*/ 1884044 h 3589020"/>
                  <a:gd name="connsiteX42" fmla="*/ 3832860 w 4213860"/>
                  <a:gd name="connsiteY42" fmla="*/ 1893570 h 3589020"/>
                  <a:gd name="connsiteX43" fmla="*/ 3804284 w 4213860"/>
                  <a:gd name="connsiteY43" fmla="*/ 1912620 h 3589020"/>
                  <a:gd name="connsiteX44" fmla="*/ 3689984 w 4213860"/>
                  <a:gd name="connsiteY44" fmla="*/ 1931670 h 3589020"/>
                  <a:gd name="connsiteX45" fmla="*/ 3661410 w 4213860"/>
                  <a:gd name="connsiteY45" fmla="*/ 1884044 h 3589020"/>
                  <a:gd name="connsiteX46" fmla="*/ 3556636 w 4213860"/>
                  <a:gd name="connsiteY46" fmla="*/ 1922144 h 3589020"/>
                  <a:gd name="connsiteX47" fmla="*/ 3528060 w 4213860"/>
                  <a:gd name="connsiteY47" fmla="*/ 1893570 h 3589020"/>
                  <a:gd name="connsiteX48" fmla="*/ 3470910 w 4213860"/>
                  <a:gd name="connsiteY48" fmla="*/ 1950720 h 3589020"/>
                  <a:gd name="connsiteX49" fmla="*/ 3280410 w 4213860"/>
                  <a:gd name="connsiteY49" fmla="*/ 1931670 h 3589020"/>
                  <a:gd name="connsiteX50" fmla="*/ 3232784 w 4213860"/>
                  <a:gd name="connsiteY50" fmla="*/ 2065020 h 3589020"/>
                  <a:gd name="connsiteX51" fmla="*/ 3166110 w 4213860"/>
                  <a:gd name="connsiteY51" fmla="*/ 1988820 h 3589020"/>
                  <a:gd name="connsiteX52" fmla="*/ 3051810 w 4213860"/>
                  <a:gd name="connsiteY52" fmla="*/ 1979296 h 3589020"/>
                  <a:gd name="connsiteX53" fmla="*/ 2832736 w 4213860"/>
                  <a:gd name="connsiteY53" fmla="*/ 1893570 h 3589020"/>
                  <a:gd name="connsiteX54" fmla="*/ 2699384 w 4213860"/>
                  <a:gd name="connsiteY54" fmla="*/ 1960244 h 3589020"/>
                  <a:gd name="connsiteX55" fmla="*/ 2689860 w 4213860"/>
                  <a:gd name="connsiteY55" fmla="*/ 2045970 h 3589020"/>
                  <a:gd name="connsiteX56" fmla="*/ 2670810 w 4213860"/>
                  <a:gd name="connsiteY56" fmla="*/ 2169796 h 3589020"/>
                  <a:gd name="connsiteX57" fmla="*/ 2575560 w 4213860"/>
                  <a:gd name="connsiteY57" fmla="*/ 2303144 h 3589020"/>
                  <a:gd name="connsiteX58" fmla="*/ 2561962 w 4213860"/>
                  <a:gd name="connsiteY58" fmla="*/ 2391538 h 3589020"/>
                  <a:gd name="connsiteX59" fmla="*/ 2491740 w 4213860"/>
                  <a:gd name="connsiteY59" fmla="*/ 2354580 h 3589020"/>
                  <a:gd name="connsiteX60" fmla="*/ 2308860 w 4213860"/>
                  <a:gd name="connsiteY60" fmla="*/ 2324100 h 3589020"/>
                  <a:gd name="connsiteX61" fmla="*/ 2270760 w 4213860"/>
                  <a:gd name="connsiteY61" fmla="*/ 2247900 h 3589020"/>
                  <a:gd name="connsiteX62" fmla="*/ 2156460 w 4213860"/>
                  <a:gd name="connsiteY62" fmla="*/ 2263140 h 3589020"/>
                  <a:gd name="connsiteX63" fmla="*/ 2118360 w 4213860"/>
                  <a:gd name="connsiteY63" fmla="*/ 2362200 h 3589020"/>
                  <a:gd name="connsiteX64" fmla="*/ 2179320 w 4213860"/>
                  <a:gd name="connsiteY64" fmla="*/ 2430780 h 3589020"/>
                  <a:gd name="connsiteX65" fmla="*/ 2217420 w 4213860"/>
                  <a:gd name="connsiteY65" fmla="*/ 2659380 h 3589020"/>
                  <a:gd name="connsiteX66" fmla="*/ 2202180 w 4213860"/>
                  <a:gd name="connsiteY66" fmla="*/ 2781300 h 3589020"/>
                  <a:gd name="connsiteX67" fmla="*/ 2026920 w 4213860"/>
                  <a:gd name="connsiteY67" fmla="*/ 2697480 h 3589020"/>
                  <a:gd name="connsiteX68" fmla="*/ 2019300 w 4213860"/>
                  <a:gd name="connsiteY68" fmla="*/ 2895600 h 3589020"/>
                  <a:gd name="connsiteX69" fmla="*/ 1950720 w 4213860"/>
                  <a:gd name="connsiteY69" fmla="*/ 2849880 h 3589020"/>
                  <a:gd name="connsiteX70" fmla="*/ 1882140 w 4213860"/>
                  <a:gd name="connsiteY70" fmla="*/ 2910840 h 3589020"/>
                  <a:gd name="connsiteX71" fmla="*/ 1775460 w 4213860"/>
                  <a:gd name="connsiteY71" fmla="*/ 2910840 h 3589020"/>
                  <a:gd name="connsiteX72" fmla="*/ 1722120 w 4213860"/>
                  <a:gd name="connsiteY72" fmla="*/ 3048000 h 3589020"/>
                  <a:gd name="connsiteX73" fmla="*/ 1623060 w 4213860"/>
                  <a:gd name="connsiteY73" fmla="*/ 3048000 h 3589020"/>
                  <a:gd name="connsiteX74" fmla="*/ 1501140 w 4213860"/>
                  <a:gd name="connsiteY74" fmla="*/ 2933700 h 3589020"/>
                  <a:gd name="connsiteX75" fmla="*/ 1417320 w 4213860"/>
                  <a:gd name="connsiteY75" fmla="*/ 3192780 h 3589020"/>
                  <a:gd name="connsiteX76" fmla="*/ 1394460 w 4213860"/>
                  <a:gd name="connsiteY76" fmla="*/ 3261360 h 3589020"/>
                  <a:gd name="connsiteX77" fmla="*/ 1356360 w 4213860"/>
                  <a:gd name="connsiteY77" fmla="*/ 3284220 h 3589020"/>
                  <a:gd name="connsiteX78" fmla="*/ 1325880 w 4213860"/>
                  <a:gd name="connsiteY78" fmla="*/ 3398520 h 3589020"/>
                  <a:gd name="connsiteX79" fmla="*/ 1272540 w 4213860"/>
                  <a:gd name="connsiteY79" fmla="*/ 3436620 h 3589020"/>
                  <a:gd name="connsiteX80" fmla="*/ 1219200 w 4213860"/>
                  <a:gd name="connsiteY80" fmla="*/ 3314700 h 3589020"/>
                  <a:gd name="connsiteX81" fmla="*/ 1104900 w 4213860"/>
                  <a:gd name="connsiteY81" fmla="*/ 3329940 h 3589020"/>
                  <a:gd name="connsiteX82" fmla="*/ 1089660 w 4213860"/>
                  <a:gd name="connsiteY82" fmla="*/ 3444240 h 3589020"/>
                  <a:gd name="connsiteX83" fmla="*/ 1021080 w 4213860"/>
                  <a:gd name="connsiteY83" fmla="*/ 3451860 h 3589020"/>
                  <a:gd name="connsiteX84" fmla="*/ 967740 w 4213860"/>
                  <a:gd name="connsiteY84" fmla="*/ 3573780 h 3589020"/>
                  <a:gd name="connsiteX85" fmla="*/ 891540 w 4213860"/>
                  <a:gd name="connsiteY85" fmla="*/ 3535680 h 3589020"/>
                  <a:gd name="connsiteX86" fmla="*/ 815340 w 4213860"/>
                  <a:gd name="connsiteY86" fmla="*/ 3558540 h 3589020"/>
                  <a:gd name="connsiteX87" fmla="*/ 762000 w 4213860"/>
                  <a:gd name="connsiteY87" fmla="*/ 3589020 h 3589020"/>
                  <a:gd name="connsiteX88" fmla="*/ 693420 w 4213860"/>
                  <a:gd name="connsiteY88" fmla="*/ 3550920 h 3589020"/>
                  <a:gd name="connsiteX89" fmla="*/ 510540 w 4213860"/>
                  <a:gd name="connsiteY89" fmla="*/ 3497580 h 3589020"/>
                  <a:gd name="connsiteX90" fmla="*/ 228600 w 4213860"/>
                  <a:gd name="connsiteY90" fmla="*/ 3459480 h 3589020"/>
                  <a:gd name="connsiteX91" fmla="*/ 213360 w 4213860"/>
                  <a:gd name="connsiteY91" fmla="*/ 3307080 h 3589020"/>
                  <a:gd name="connsiteX92" fmla="*/ 30480 w 4213860"/>
                  <a:gd name="connsiteY92" fmla="*/ 3147060 h 3589020"/>
                  <a:gd name="connsiteX93" fmla="*/ 45720 w 4213860"/>
                  <a:gd name="connsiteY93" fmla="*/ 3025140 h 3589020"/>
                  <a:gd name="connsiteX94" fmla="*/ 0 w 4213860"/>
                  <a:gd name="connsiteY94" fmla="*/ 2926080 h 3589020"/>
                  <a:gd name="connsiteX95" fmla="*/ 114300 w 4213860"/>
                  <a:gd name="connsiteY95" fmla="*/ 2781300 h 3589020"/>
                  <a:gd name="connsiteX96" fmla="*/ 144780 w 4213860"/>
                  <a:gd name="connsiteY96" fmla="*/ 2903220 h 3589020"/>
                  <a:gd name="connsiteX97" fmla="*/ 220980 w 4213860"/>
                  <a:gd name="connsiteY97" fmla="*/ 2872740 h 3589020"/>
                  <a:gd name="connsiteX98" fmla="*/ 220980 w 4213860"/>
                  <a:gd name="connsiteY98" fmla="*/ 2979420 h 3589020"/>
                  <a:gd name="connsiteX99" fmla="*/ 220980 w 4213860"/>
                  <a:gd name="connsiteY99" fmla="*/ 3009900 h 3589020"/>
                  <a:gd name="connsiteX100" fmla="*/ 404404 w 4213860"/>
                  <a:gd name="connsiteY100" fmla="*/ 3009900 h 3589020"/>
                  <a:gd name="connsiteX101" fmla="*/ 461010 w 4213860"/>
                  <a:gd name="connsiteY101" fmla="*/ 2960370 h 3589020"/>
                  <a:gd name="connsiteX102" fmla="*/ 518160 w 4213860"/>
                  <a:gd name="connsiteY102" fmla="*/ 2941320 h 3589020"/>
                  <a:gd name="connsiteX103" fmla="*/ 524510 w 4213860"/>
                  <a:gd name="connsiteY103" fmla="*/ 2896870 h 3589020"/>
                  <a:gd name="connsiteX104" fmla="*/ 645160 w 4213860"/>
                  <a:gd name="connsiteY104" fmla="*/ 2827020 h 3589020"/>
                  <a:gd name="connsiteX105" fmla="*/ 657860 w 4213860"/>
                  <a:gd name="connsiteY105" fmla="*/ 2896870 h 3589020"/>
                  <a:gd name="connsiteX106" fmla="*/ 588010 w 4213860"/>
                  <a:gd name="connsiteY106" fmla="*/ 2922270 h 3589020"/>
                  <a:gd name="connsiteX107" fmla="*/ 588010 w 4213860"/>
                  <a:gd name="connsiteY107" fmla="*/ 2973070 h 3589020"/>
                  <a:gd name="connsiteX108" fmla="*/ 542648 w 4213860"/>
                  <a:gd name="connsiteY108" fmla="*/ 3032390 h 3589020"/>
                  <a:gd name="connsiteX109" fmla="*/ 548640 w 4213860"/>
                  <a:gd name="connsiteY109" fmla="*/ 3040380 h 3589020"/>
                  <a:gd name="connsiteX110" fmla="*/ 632460 w 4213860"/>
                  <a:gd name="connsiteY110" fmla="*/ 3070860 h 3589020"/>
                  <a:gd name="connsiteX111" fmla="*/ 762000 w 4213860"/>
                  <a:gd name="connsiteY111" fmla="*/ 3040380 h 3589020"/>
                  <a:gd name="connsiteX112" fmla="*/ 891540 w 4213860"/>
                  <a:gd name="connsiteY112" fmla="*/ 3017520 h 3589020"/>
                  <a:gd name="connsiteX113" fmla="*/ 899160 w 4213860"/>
                  <a:gd name="connsiteY113" fmla="*/ 2926080 h 3589020"/>
                  <a:gd name="connsiteX114" fmla="*/ 853440 w 4213860"/>
                  <a:gd name="connsiteY114" fmla="*/ 2910840 h 3589020"/>
                  <a:gd name="connsiteX115" fmla="*/ 845820 w 4213860"/>
                  <a:gd name="connsiteY115" fmla="*/ 2872740 h 3589020"/>
                  <a:gd name="connsiteX116" fmla="*/ 762000 w 4213860"/>
                  <a:gd name="connsiteY116" fmla="*/ 2834640 h 3589020"/>
                  <a:gd name="connsiteX117" fmla="*/ 807720 w 4213860"/>
                  <a:gd name="connsiteY117" fmla="*/ 2766060 h 3589020"/>
                  <a:gd name="connsiteX118" fmla="*/ 899160 w 4213860"/>
                  <a:gd name="connsiteY118" fmla="*/ 2750820 h 3589020"/>
                  <a:gd name="connsiteX119" fmla="*/ 1143000 w 4213860"/>
                  <a:gd name="connsiteY119" fmla="*/ 2872740 h 3589020"/>
                  <a:gd name="connsiteX120" fmla="*/ 1104900 w 4213860"/>
                  <a:gd name="connsiteY120" fmla="*/ 2766060 h 3589020"/>
                  <a:gd name="connsiteX121" fmla="*/ 1120140 w 4213860"/>
                  <a:gd name="connsiteY121" fmla="*/ 2727960 h 3589020"/>
                  <a:gd name="connsiteX122" fmla="*/ 1211580 w 4213860"/>
                  <a:gd name="connsiteY122" fmla="*/ 2773680 h 3589020"/>
                  <a:gd name="connsiteX123" fmla="*/ 1226820 w 4213860"/>
                  <a:gd name="connsiteY123" fmla="*/ 2697480 h 3589020"/>
                  <a:gd name="connsiteX124" fmla="*/ 1173480 w 4213860"/>
                  <a:gd name="connsiteY124" fmla="*/ 2628900 h 3589020"/>
                  <a:gd name="connsiteX125" fmla="*/ 1143000 w 4213860"/>
                  <a:gd name="connsiteY125" fmla="*/ 2575560 h 3589020"/>
                  <a:gd name="connsiteX126" fmla="*/ 1120140 w 4213860"/>
                  <a:gd name="connsiteY126" fmla="*/ 2484120 h 3589020"/>
                  <a:gd name="connsiteX127" fmla="*/ 1219200 w 4213860"/>
                  <a:gd name="connsiteY127" fmla="*/ 2506980 h 3589020"/>
                  <a:gd name="connsiteX128" fmla="*/ 1287780 w 4213860"/>
                  <a:gd name="connsiteY128" fmla="*/ 2583180 h 3589020"/>
                  <a:gd name="connsiteX129" fmla="*/ 1394460 w 4213860"/>
                  <a:gd name="connsiteY129" fmla="*/ 2545080 h 3589020"/>
                  <a:gd name="connsiteX130" fmla="*/ 1478280 w 4213860"/>
                  <a:gd name="connsiteY130" fmla="*/ 2560320 h 3589020"/>
                  <a:gd name="connsiteX131" fmla="*/ 1569720 w 4213860"/>
                  <a:gd name="connsiteY131" fmla="*/ 2506980 h 3589020"/>
                  <a:gd name="connsiteX132" fmla="*/ 1615440 w 4213860"/>
                  <a:gd name="connsiteY132" fmla="*/ 2537460 h 3589020"/>
                  <a:gd name="connsiteX133" fmla="*/ 1630680 w 4213860"/>
                  <a:gd name="connsiteY133" fmla="*/ 2506980 h 3589020"/>
                  <a:gd name="connsiteX134" fmla="*/ 1623060 w 4213860"/>
                  <a:gd name="connsiteY134" fmla="*/ 2430780 h 3589020"/>
                  <a:gd name="connsiteX135" fmla="*/ 1584960 w 4213860"/>
                  <a:gd name="connsiteY135" fmla="*/ 2354580 h 3589020"/>
                  <a:gd name="connsiteX136" fmla="*/ 1600200 w 4213860"/>
                  <a:gd name="connsiteY136" fmla="*/ 2263140 h 3589020"/>
                  <a:gd name="connsiteX137" fmla="*/ 1569720 w 4213860"/>
                  <a:gd name="connsiteY137" fmla="*/ 2148840 h 3589020"/>
                  <a:gd name="connsiteX138" fmla="*/ 1623060 w 4213860"/>
                  <a:gd name="connsiteY138" fmla="*/ 2110740 h 3589020"/>
                  <a:gd name="connsiteX139" fmla="*/ 1744980 w 4213860"/>
                  <a:gd name="connsiteY139" fmla="*/ 2019300 h 3589020"/>
                  <a:gd name="connsiteX140" fmla="*/ 1798320 w 4213860"/>
                  <a:gd name="connsiteY140" fmla="*/ 2133600 h 3589020"/>
                  <a:gd name="connsiteX141" fmla="*/ 1805940 w 4213860"/>
                  <a:gd name="connsiteY141" fmla="*/ 2270760 h 3589020"/>
                  <a:gd name="connsiteX142" fmla="*/ 1783080 w 4213860"/>
                  <a:gd name="connsiteY142" fmla="*/ 2339340 h 3589020"/>
                  <a:gd name="connsiteX143" fmla="*/ 1805940 w 4213860"/>
                  <a:gd name="connsiteY143" fmla="*/ 2385060 h 3589020"/>
                  <a:gd name="connsiteX144" fmla="*/ 1859280 w 4213860"/>
                  <a:gd name="connsiteY144" fmla="*/ 2430780 h 3589020"/>
                  <a:gd name="connsiteX145" fmla="*/ 1920240 w 4213860"/>
                  <a:gd name="connsiteY145" fmla="*/ 2407920 h 3589020"/>
                  <a:gd name="connsiteX146" fmla="*/ 1958340 w 4213860"/>
                  <a:gd name="connsiteY146" fmla="*/ 2263140 h 3589020"/>
                  <a:gd name="connsiteX147" fmla="*/ 1973580 w 4213860"/>
                  <a:gd name="connsiteY147" fmla="*/ 2194560 h 3589020"/>
                  <a:gd name="connsiteX148" fmla="*/ 1988820 w 4213860"/>
                  <a:gd name="connsiteY148" fmla="*/ 2087880 h 3589020"/>
                  <a:gd name="connsiteX149" fmla="*/ 2004060 w 4213860"/>
                  <a:gd name="connsiteY149" fmla="*/ 1981200 h 3589020"/>
                  <a:gd name="connsiteX150" fmla="*/ 1905000 w 4213860"/>
                  <a:gd name="connsiteY150" fmla="*/ 1821180 h 3589020"/>
                  <a:gd name="connsiteX151" fmla="*/ 1676400 w 4213860"/>
                  <a:gd name="connsiteY151" fmla="*/ 1554480 h 3589020"/>
                  <a:gd name="connsiteX152" fmla="*/ 1691640 w 4213860"/>
                  <a:gd name="connsiteY152" fmla="*/ 1371600 h 3589020"/>
                  <a:gd name="connsiteX153" fmla="*/ 1569720 w 4213860"/>
                  <a:gd name="connsiteY153" fmla="*/ 1234440 h 3589020"/>
                  <a:gd name="connsiteX154" fmla="*/ 1562100 w 4213860"/>
                  <a:gd name="connsiteY154" fmla="*/ 1120140 h 3589020"/>
                  <a:gd name="connsiteX155" fmla="*/ 1744980 w 4213860"/>
                  <a:gd name="connsiteY155" fmla="*/ 1005840 h 3589020"/>
                  <a:gd name="connsiteX156" fmla="*/ 1798320 w 4213860"/>
                  <a:gd name="connsiteY156" fmla="*/ 723900 h 3589020"/>
                  <a:gd name="connsiteX157" fmla="*/ 1828800 w 4213860"/>
                  <a:gd name="connsiteY157" fmla="*/ 662940 h 3589020"/>
                  <a:gd name="connsiteX158" fmla="*/ 1996440 w 4213860"/>
                  <a:gd name="connsiteY158" fmla="*/ 548640 h 3589020"/>
                  <a:gd name="connsiteX159" fmla="*/ 1988820 w 4213860"/>
                  <a:gd name="connsiteY159" fmla="*/ 487680 h 3589020"/>
                  <a:gd name="connsiteX160" fmla="*/ 2110740 w 4213860"/>
                  <a:gd name="connsiteY160" fmla="*/ 281940 h 3589020"/>
                  <a:gd name="connsiteX161" fmla="*/ 2065020 w 4213860"/>
                  <a:gd name="connsiteY161" fmla="*/ 182880 h 3589020"/>
                  <a:gd name="connsiteX162" fmla="*/ 2263140 w 4213860"/>
                  <a:gd name="connsiteY162" fmla="*/ 152400 h 35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4213860" h="3589020">
                    <a:moveTo>
                      <a:pt x="2461260" y="0"/>
                    </a:moveTo>
                    <a:lnTo>
                      <a:pt x="2464990" y="236"/>
                    </a:lnTo>
                    <a:lnTo>
                      <a:pt x="2537460" y="99060"/>
                    </a:lnTo>
                    <a:lnTo>
                      <a:pt x="2590800" y="144780"/>
                    </a:lnTo>
                    <a:lnTo>
                      <a:pt x="2682240" y="236220"/>
                    </a:lnTo>
                    <a:lnTo>
                      <a:pt x="2720340" y="358140"/>
                    </a:lnTo>
                    <a:lnTo>
                      <a:pt x="2735580" y="426720"/>
                    </a:lnTo>
                    <a:lnTo>
                      <a:pt x="2758440" y="495300"/>
                    </a:lnTo>
                    <a:lnTo>
                      <a:pt x="2926080" y="464820"/>
                    </a:lnTo>
                    <a:lnTo>
                      <a:pt x="2964180" y="533400"/>
                    </a:lnTo>
                    <a:lnTo>
                      <a:pt x="3078480" y="609600"/>
                    </a:lnTo>
                    <a:lnTo>
                      <a:pt x="3154680" y="525780"/>
                    </a:lnTo>
                    <a:lnTo>
                      <a:pt x="3208020" y="556260"/>
                    </a:lnTo>
                    <a:lnTo>
                      <a:pt x="3291840" y="579120"/>
                    </a:lnTo>
                    <a:lnTo>
                      <a:pt x="3322320" y="533400"/>
                    </a:lnTo>
                    <a:lnTo>
                      <a:pt x="3390900" y="533400"/>
                    </a:lnTo>
                    <a:lnTo>
                      <a:pt x="3520440" y="647700"/>
                    </a:lnTo>
                    <a:lnTo>
                      <a:pt x="3573780" y="723900"/>
                    </a:lnTo>
                    <a:lnTo>
                      <a:pt x="3649980" y="746760"/>
                    </a:lnTo>
                    <a:lnTo>
                      <a:pt x="3703320" y="861060"/>
                    </a:lnTo>
                    <a:lnTo>
                      <a:pt x="3840480" y="830580"/>
                    </a:lnTo>
                    <a:lnTo>
                      <a:pt x="3878580" y="807720"/>
                    </a:lnTo>
                    <a:lnTo>
                      <a:pt x="3992880" y="792480"/>
                    </a:lnTo>
                    <a:lnTo>
                      <a:pt x="3978606" y="794384"/>
                    </a:lnTo>
                    <a:lnTo>
                      <a:pt x="4023360" y="864870"/>
                    </a:lnTo>
                    <a:lnTo>
                      <a:pt x="3937636" y="902970"/>
                    </a:lnTo>
                    <a:lnTo>
                      <a:pt x="3899536" y="1141096"/>
                    </a:lnTo>
                    <a:lnTo>
                      <a:pt x="3994784" y="1131570"/>
                    </a:lnTo>
                    <a:lnTo>
                      <a:pt x="3994784" y="1207770"/>
                    </a:lnTo>
                    <a:lnTo>
                      <a:pt x="3947160" y="1255396"/>
                    </a:lnTo>
                    <a:lnTo>
                      <a:pt x="4051936" y="1283970"/>
                    </a:lnTo>
                    <a:lnTo>
                      <a:pt x="4090036" y="1331596"/>
                    </a:lnTo>
                    <a:lnTo>
                      <a:pt x="4042410" y="1379220"/>
                    </a:lnTo>
                    <a:lnTo>
                      <a:pt x="4147184" y="1436370"/>
                    </a:lnTo>
                    <a:lnTo>
                      <a:pt x="4213860" y="1541144"/>
                    </a:lnTo>
                    <a:lnTo>
                      <a:pt x="4213860" y="1693544"/>
                    </a:lnTo>
                    <a:lnTo>
                      <a:pt x="4128136" y="1712596"/>
                    </a:lnTo>
                    <a:lnTo>
                      <a:pt x="4128136" y="1874520"/>
                    </a:lnTo>
                    <a:lnTo>
                      <a:pt x="4090036" y="1884044"/>
                    </a:lnTo>
                    <a:lnTo>
                      <a:pt x="4042410" y="1836420"/>
                    </a:lnTo>
                    <a:lnTo>
                      <a:pt x="3994784" y="1836420"/>
                    </a:lnTo>
                    <a:lnTo>
                      <a:pt x="3928110" y="1884044"/>
                    </a:lnTo>
                    <a:lnTo>
                      <a:pt x="3832860" y="1893570"/>
                    </a:lnTo>
                    <a:lnTo>
                      <a:pt x="3804284" y="1912620"/>
                    </a:lnTo>
                    <a:lnTo>
                      <a:pt x="3689984" y="1931670"/>
                    </a:lnTo>
                    <a:lnTo>
                      <a:pt x="3661410" y="1884044"/>
                    </a:lnTo>
                    <a:lnTo>
                      <a:pt x="3556636" y="1922144"/>
                    </a:lnTo>
                    <a:lnTo>
                      <a:pt x="3528060" y="1893570"/>
                    </a:lnTo>
                    <a:lnTo>
                      <a:pt x="3470910" y="1950720"/>
                    </a:lnTo>
                    <a:lnTo>
                      <a:pt x="3280410" y="1931670"/>
                    </a:lnTo>
                    <a:lnTo>
                      <a:pt x="3232784" y="2065020"/>
                    </a:lnTo>
                    <a:lnTo>
                      <a:pt x="3166110" y="1988820"/>
                    </a:lnTo>
                    <a:lnTo>
                      <a:pt x="3051810" y="1979296"/>
                    </a:lnTo>
                    <a:lnTo>
                      <a:pt x="2832736" y="1893570"/>
                    </a:lnTo>
                    <a:lnTo>
                      <a:pt x="2699384" y="1960244"/>
                    </a:lnTo>
                    <a:lnTo>
                      <a:pt x="2689860" y="2045970"/>
                    </a:lnTo>
                    <a:lnTo>
                      <a:pt x="2670810" y="2169796"/>
                    </a:lnTo>
                    <a:lnTo>
                      <a:pt x="2575560" y="2303144"/>
                    </a:lnTo>
                    <a:lnTo>
                      <a:pt x="2561962" y="2391538"/>
                    </a:lnTo>
                    <a:lnTo>
                      <a:pt x="2491740" y="2354580"/>
                    </a:lnTo>
                    <a:lnTo>
                      <a:pt x="2308860" y="2324100"/>
                    </a:lnTo>
                    <a:lnTo>
                      <a:pt x="2270760" y="2247900"/>
                    </a:lnTo>
                    <a:lnTo>
                      <a:pt x="2156460" y="2263140"/>
                    </a:lnTo>
                    <a:lnTo>
                      <a:pt x="2118360" y="2362200"/>
                    </a:lnTo>
                    <a:lnTo>
                      <a:pt x="2179320" y="2430780"/>
                    </a:lnTo>
                    <a:lnTo>
                      <a:pt x="2217420" y="2659380"/>
                    </a:lnTo>
                    <a:lnTo>
                      <a:pt x="2202180" y="2781300"/>
                    </a:lnTo>
                    <a:lnTo>
                      <a:pt x="2026920" y="2697480"/>
                    </a:lnTo>
                    <a:lnTo>
                      <a:pt x="2019300" y="2895600"/>
                    </a:lnTo>
                    <a:lnTo>
                      <a:pt x="1950720" y="2849880"/>
                    </a:lnTo>
                    <a:lnTo>
                      <a:pt x="1882140" y="2910840"/>
                    </a:lnTo>
                    <a:lnTo>
                      <a:pt x="1775460" y="2910840"/>
                    </a:lnTo>
                    <a:lnTo>
                      <a:pt x="1722120" y="3048000"/>
                    </a:lnTo>
                    <a:lnTo>
                      <a:pt x="1623060" y="3048000"/>
                    </a:lnTo>
                    <a:lnTo>
                      <a:pt x="1501140" y="2933700"/>
                    </a:lnTo>
                    <a:lnTo>
                      <a:pt x="1417320" y="3192780"/>
                    </a:lnTo>
                    <a:lnTo>
                      <a:pt x="1394460" y="3261360"/>
                    </a:lnTo>
                    <a:lnTo>
                      <a:pt x="1356360" y="3284220"/>
                    </a:lnTo>
                    <a:lnTo>
                      <a:pt x="1325880" y="3398520"/>
                    </a:lnTo>
                    <a:lnTo>
                      <a:pt x="1272540" y="3436620"/>
                    </a:lnTo>
                    <a:lnTo>
                      <a:pt x="1219200" y="3314700"/>
                    </a:lnTo>
                    <a:lnTo>
                      <a:pt x="1104900" y="3329940"/>
                    </a:lnTo>
                    <a:lnTo>
                      <a:pt x="1089660" y="3444240"/>
                    </a:lnTo>
                    <a:lnTo>
                      <a:pt x="1021080" y="3451860"/>
                    </a:lnTo>
                    <a:lnTo>
                      <a:pt x="967740" y="3573780"/>
                    </a:lnTo>
                    <a:lnTo>
                      <a:pt x="891540" y="3535680"/>
                    </a:lnTo>
                    <a:lnTo>
                      <a:pt x="815340" y="3558540"/>
                    </a:lnTo>
                    <a:lnTo>
                      <a:pt x="762000" y="3589020"/>
                    </a:lnTo>
                    <a:lnTo>
                      <a:pt x="693420" y="3550920"/>
                    </a:lnTo>
                    <a:lnTo>
                      <a:pt x="510540" y="3497580"/>
                    </a:lnTo>
                    <a:lnTo>
                      <a:pt x="228600" y="3459480"/>
                    </a:lnTo>
                    <a:lnTo>
                      <a:pt x="213360" y="3307080"/>
                    </a:lnTo>
                    <a:lnTo>
                      <a:pt x="30480" y="3147060"/>
                    </a:lnTo>
                    <a:lnTo>
                      <a:pt x="45720" y="3025140"/>
                    </a:lnTo>
                    <a:lnTo>
                      <a:pt x="0" y="2926080"/>
                    </a:lnTo>
                    <a:lnTo>
                      <a:pt x="114300" y="2781300"/>
                    </a:lnTo>
                    <a:lnTo>
                      <a:pt x="144780" y="2903220"/>
                    </a:lnTo>
                    <a:lnTo>
                      <a:pt x="220980" y="2872740"/>
                    </a:lnTo>
                    <a:lnTo>
                      <a:pt x="220980" y="2979420"/>
                    </a:lnTo>
                    <a:lnTo>
                      <a:pt x="220980" y="3009900"/>
                    </a:lnTo>
                    <a:lnTo>
                      <a:pt x="404404" y="3009900"/>
                    </a:lnTo>
                    <a:lnTo>
                      <a:pt x="461010" y="2960370"/>
                    </a:lnTo>
                    <a:lnTo>
                      <a:pt x="518160" y="2941320"/>
                    </a:lnTo>
                    <a:lnTo>
                      <a:pt x="524510" y="2896870"/>
                    </a:lnTo>
                    <a:lnTo>
                      <a:pt x="645160" y="2827020"/>
                    </a:lnTo>
                    <a:lnTo>
                      <a:pt x="657860" y="2896870"/>
                    </a:lnTo>
                    <a:lnTo>
                      <a:pt x="588010" y="2922270"/>
                    </a:lnTo>
                    <a:lnTo>
                      <a:pt x="588010" y="2973070"/>
                    </a:lnTo>
                    <a:lnTo>
                      <a:pt x="542648" y="3032390"/>
                    </a:lnTo>
                    <a:lnTo>
                      <a:pt x="548640" y="3040380"/>
                    </a:lnTo>
                    <a:lnTo>
                      <a:pt x="632460" y="3070860"/>
                    </a:lnTo>
                    <a:lnTo>
                      <a:pt x="762000" y="3040380"/>
                    </a:lnTo>
                    <a:lnTo>
                      <a:pt x="891540" y="3017520"/>
                    </a:lnTo>
                    <a:lnTo>
                      <a:pt x="899160" y="2926080"/>
                    </a:lnTo>
                    <a:lnTo>
                      <a:pt x="853440" y="2910840"/>
                    </a:lnTo>
                    <a:lnTo>
                      <a:pt x="845820" y="2872740"/>
                    </a:lnTo>
                    <a:lnTo>
                      <a:pt x="762000" y="2834640"/>
                    </a:lnTo>
                    <a:lnTo>
                      <a:pt x="807720" y="2766060"/>
                    </a:lnTo>
                    <a:lnTo>
                      <a:pt x="899160" y="2750820"/>
                    </a:lnTo>
                    <a:lnTo>
                      <a:pt x="1143000" y="2872740"/>
                    </a:lnTo>
                    <a:lnTo>
                      <a:pt x="1104900" y="2766060"/>
                    </a:lnTo>
                    <a:lnTo>
                      <a:pt x="1120140" y="2727960"/>
                    </a:lnTo>
                    <a:lnTo>
                      <a:pt x="1211580" y="2773680"/>
                    </a:lnTo>
                    <a:lnTo>
                      <a:pt x="1226820" y="2697480"/>
                    </a:lnTo>
                    <a:lnTo>
                      <a:pt x="1173480" y="2628900"/>
                    </a:lnTo>
                    <a:lnTo>
                      <a:pt x="1143000" y="2575560"/>
                    </a:lnTo>
                    <a:lnTo>
                      <a:pt x="1120140" y="2484120"/>
                    </a:lnTo>
                    <a:lnTo>
                      <a:pt x="1219200" y="2506980"/>
                    </a:lnTo>
                    <a:lnTo>
                      <a:pt x="1287780" y="2583180"/>
                    </a:lnTo>
                    <a:lnTo>
                      <a:pt x="1394460" y="2545080"/>
                    </a:lnTo>
                    <a:lnTo>
                      <a:pt x="1478280" y="2560320"/>
                    </a:lnTo>
                    <a:lnTo>
                      <a:pt x="1569720" y="2506980"/>
                    </a:lnTo>
                    <a:lnTo>
                      <a:pt x="1615440" y="2537460"/>
                    </a:lnTo>
                    <a:lnTo>
                      <a:pt x="1630680" y="2506980"/>
                    </a:lnTo>
                    <a:lnTo>
                      <a:pt x="1623060" y="2430780"/>
                    </a:lnTo>
                    <a:lnTo>
                      <a:pt x="1584960" y="2354580"/>
                    </a:lnTo>
                    <a:lnTo>
                      <a:pt x="1600200" y="2263140"/>
                    </a:lnTo>
                    <a:lnTo>
                      <a:pt x="1569720" y="2148840"/>
                    </a:lnTo>
                    <a:lnTo>
                      <a:pt x="1623060" y="2110740"/>
                    </a:lnTo>
                    <a:lnTo>
                      <a:pt x="1744980" y="2019300"/>
                    </a:lnTo>
                    <a:lnTo>
                      <a:pt x="1798320" y="2133600"/>
                    </a:lnTo>
                    <a:lnTo>
                      <a:pt x="1805940" y="2270760"/>
                    </a:lnTo>
                    <a:lnTo>
                      <a:pt x="1783080" y="2339340"/>
                    </a:lnTo>
                    <a:lnTo>
                      <a:pt x="1805940" y="2385060"/>
                    </a:lnTo>
                    <a:lnTo>
                      <a:pt x="1859280" y="2430780"/>
                    </a:lnTo>
                    <a:lnTo>
                      <a:pt x="1920240" y="2407920"/>
                    </a:lnTo>
                    <a:lnTo>
                      <a:pt x="1958340" y="2263140"/>
                    </a:lnTo>
                    <a:lnTo>
                      <a:pt x="1973580" y="2194560"/>
                    </a:lnTo>
                    <a:lnTo>
                      <a:pt x="1988820" y="2087880"/>
                    </a:lnTo>
                    <a:lnTo>
                      <a:pt x="2004060" y="1981200"/>
                    </a:lnTo>
                    <a:lnTo>
                      <a:pt x="1905000" y="1821180"/>
                    </a:lnTo>
                    <a:lnTo>
                      <a:pt x="1676400" y="1554480"/>
                    </a:lnTo>
                    <a:lnTo>
                      <a:pt x="1691640" y="1371600"/>
                    </a:lnTo>
                    <a:lnTo>
                      <a:pt x="1569720" y="1234440"/>
                    </a:lnTo>
                    <a:lnTo>
                      <a:pt x="1562100" y="1120140"/>
                    </a:lnTo>
                    <a:lnTo>
                      <a:pt x="1744980" y="1005840"/>
                    </a:lnTo>
                    <a:lnTo>
                      <a:pt x="1798320" y="723900"/>
                    </a:lnTo>
                    <a:lnTo>
                      <a:pt x="1828800" y="662940"/>
                    </a:lnTo>
                    <a:lnTo>
                      <a:pt x="1996440" y="548640"/>
                    </a:lnTo>
                    <a:lnTo>
                      <a:pt x="1988820" y="487680"/>
                    </a:lnTo>
                    <a:lnTo>
                      <a:pt x="2110740" y="281940"/>
                    </a:lnTo>
                    <a:lnTo>
                      <a:pt x="2065020" y="182880"/>
                    </a:lnTo>
                    <a:lnTo>
                      <a:pt x="2263140" y="15240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A1939FE5-9A48-3A7B-876C-678D79BACF76}"/>
                  </a:ext>
                </a:extLst>
              </p:cNvPr>
              <p:cNvSpPr/>
              <p:nvPr/>
            </p:nvSpPr>
            <p:spPr>
              <a:xfrm>
                <a:off x="1371213" y="2104928"/>
                <a:ext cx="378742" cy="620744"/>
              </a:xfrm>
              <a:custGeom>
                <a:avLst/>
                <a:gdLst>
                  <a:gd name="connsiteX0" fmla="*/ 1300394 w 2104246"/>
                  <a:gd name="connsiteY0" fmla="*/ 19790 h 3448790"/>
                  <a:gd name="connsiteX1" fmla="*/ 1338494 w 2104246"/>
                  <a:gd name="connsiteY1" fmla="*/ 95990 h 3448790"/>
                  <a:gd name="connsiteX2" fmla="*/ 1521374 w 2104246"/>
                  <a:gd name="connsiteY2" fmla="*/ 126470 h 3448790"/>
                  <a:gd name="connsiteX3" fmla="*/ 1591594 w 2104246"/>
                  <a:gd name="connsiteY3" fmla="*/ 163428 h 3448790"/>
                  <a:gd name="connsiteX4" fmla="*/ 1586142 w 2104246"/>
                  <a:gd name="connsiteY4" fmla="*/ 198860 h 3448790"/>
                  <a:gd name="connsiteX5" fmla="*/ 1586142 w 2104246"/>
                  <a:gd name="connsiteY5" fmla="*/ 303634 h 3448790"/>
                  <a:gd name="connsiteX6" fmla="*/ 1671870 w 2104246"/>
                  <a:gd name="connsiteY6" fmla="*/ 322686 h 3448790"/>
                  <a:gd name="connsiteX7" fmla="*/ 1681394 w 2104246"/>
                  <a:gd name="connsiteY7" fmla="*/ 408410 h 3448790"/>
                  <a:gd name="connsiteX8" fmla="*/ 1671870 w 2104246"/>
                  <a:gd name="connsiteY8" fmla="*/ 570334 h 3448790"/>
                  <a:gd name="connsiteX9" fmla="*/ 1786170 w 2104246"/>
                  <a:gd name="connsiteY9" fmla="*/ 589386 h 3448790"/>
                  <a:gd name="connsiteX10" fmla="*/ 1824270 w 2104246"/>
                  <a:gd name="connsiteY10" fmla="*/ 570334 h 3448790"/>
                  <a:gd name="connsiteX11" fmla="*/ 1948094 w 2104246"/>
                  <a:gd name="connsiteY11" fmla="*/ 732260 h 3448790"/>
                  <a:gd name="connsiteX12" fmla="*/ 1919518 w 2104246"/>
                  <a:gd name="connsiteY12" fmla="*/ 856086 h 3448790"/>
                  <a:gd name="connsiteX13" fmla="*/ 1967142 w 2104246"/>
                  <a:gd name="connsiteY13" fmla="*/ 979910 h 3448790"/>
                  <a:gd name="connsiteX14" fmla="*/ 1976670 w 2104246"/>
                  <a:gd name="connsiteY14" fmla="*/ 1065634 h 3448790"/>
                  <a:gd name="connsiteX15" fmla="*/ 2090970 w 2104246"/>
                  <a:gd name="connsiteY15" fmla="*/ 1227560 h 3448790"/>
                  <a:gd name="connsiteX16" fmla="*/ 1986194 w 2104246"/>
                  <a:gd name="connsiteY16" fmla="*/ 1294234 h 3448790"/>
                  <a:gd name="connsiteX17" fmla="*/ 1976670 w 2104246"/>
                  <a:gd name="connsiteY17" fmla="*/ 1370434 h 3448790"/>
                  <a:gd name="connsiteX18" fmla="*/ 1929042 w 2104246"/>
                  <a:gd name="connsiteY18" fmla="*/ 1560934 h 3448790"/>
                  <a:gd name="connsiteX19" fmla="*/ 1919518 w 2104246"/>
                  <a:gd name="connsiteY19" fmla="*/ 1646660 h 3448790"/>
                  <a:gd name="connsiteX20" fmla="*/ 1890942 w 2104246"/>
                  <a:gd name="connsiteY20" fmla="*/ 1703810 h 3448790"/>
                  <a:gd name="connsiteX21" fmla="*/ 1890942 w 2104246"/>
                  <a:gd name="connsiteY21" fmla="*/ 1751434 h 3448790"/>
                  <a:gd name="connsiteX22" fmla="*/ 1976670 w 2104246"/>
                  <a:gd name="connsiteY22" fmla="*/ 1837160 h 3448790"/>
                  <a:gd name="connsiteX23" fmla="*/ 1983108 w 2104246"/>
                  <a:gd name="connsiteY23" fmla="*/ 1834234 h 3448790"/>
                  <a:gd name="connsiteX24" fmla="*/ 1974706 w 2104246"/>
                  <a:gd name="connsiteY24" fmla="*/ 1947650 h 3448790"/>
                  <a:gd name="connsiteX25" fmla="*/ 2104246 w 2104246"/>
                  <a:gd name="connsiteY25" fmla="*/ 2039090 h 3448790"/>
                  <a:gd name="connsiteX26" fmla="*/ 2058526 w 2104246"/>
                  <a:gd name="connsiteY26" fmla="*/ 2176250 h 3448790"/>
                  <a:gd name="connsiteX27" fmla="*/ 2073766 w 2104246"/>
                  <a:gd name="connsiteY27" fmla="*/ 2374370 h 3448790"/>
                  <a:gd name="connsiteX28" fmla="*/ 1997566 w 2104246"/>
                  <a:gd name="connsiteY28" fmla="*/ 2465810 h 3448790"/>
                  <a:gd name="connsiteX29" fmla="*/ 1982326 w 2104246"/>
                  <a:gd name="connsiteY29" fmla="*/ 2671550 h 3448790"/>
                  <a:gd name="connsiteX30" fmla="*/ 1928986 w 2104246"/>
                  <a:gd name="connsiteY30" fmla="*/ 2808710 h 3448790"/>
                  <a:gd name="connsiteX31" fmla="*/ 1852786 w 2104246"/>
                  <a:gd name="connsiteY31" fmla="*/ 2862050 h 3448790"/>
                  <a:gd name="connsiteX32" fmla="*/ 1791826 w 2104246"/>
                  <a:gd name="connsiteY32" fmla="*/ 3029690 h 3448790"/>
                  <a:gd name="connsiteX33" fmla="*/ 1547986 w 2104246"/>
                  <a:gd name="connsiteY33" fmla="*/ 3143990 h 3448790"/>
                  <a:gd name="connsiteX34" fmla="*/ 1410826 w 2104246"/>
                  <a:gd name="connsiteY34" fmla="*/ 3143990 h 3448790"/>
                  <a:gd name="connsiteX35" fmla="*/ 1182226 w 2104246"/>
                  <a:gd name="connsiteY35" fmla="*/ 3052550 h 3448790"/>
                  <a:gd name="connsiteX36" fmla="*/ 1098406 w 2104246"/>
                  <a:gd name="connsiteY36" fmla="*/ 3060170 h 3448790"/>
                  <a:gd name="connsiteX37" fmla="*/ 1037446 w 2104246"/>
                  <a:gd name="connsiteY37" fmla="*/ 3044930 h 3448790"/>
                  <a:gd name="connsiteX38" fmla="*/ 976486 w 2104246"/>
                  <a:gd name="connsiteY38" fmla="*/ 3098270 h 3448790"/>
                  <a:gd name="connsiteX39" fmla="*/ 1090786 w 2104246"/>
                  <a:gd name="connsiteY39" fmla="*/ 3151610 h 3448790"/>
                  <a:gd name="connsiteX40" fmla="*/ 1029826 w 2104246"/>
                  <a:gd name="connsiteY40" fmla="*/ 3258290 h 3448790"/>
                  <a:gd name="connsiteX41" fmla="*/ 976486 w 2104246"/>
                  <a:gd name="connsiteY41" fmla="*/ 3265910 h 3448790"/>
                  <a:gd name="connsiteX42" fmla="*/ 1006966 w 2104246"/>
                  <a:gd name="connsiteY42" fmla="*/ 3349730 h 3448790"/>
                  <a:gd name="connsiteX43" fmla="*/ 968866 w 2104246"/>
                  <a:gd name="connsiteY43" fmla="*/ 3372590 h 3448790"/>
                  <a:gd name="connsiteX44" fmla="*/ 785986 w 2104246"/>
                  <a:gd name="connsiteY44" fmla="*/ 3448790 h 3448790"/>
                  <a:gd name="connsiteX45" fmla="*/ 747886 w 2104246"/>
                  <a:gd name="connsiteY45" fmla="*/ 3364970 h 3448790"/>
                  <a:gd name="connsiteX46" fmla="*/ 778366 w 2104246"/>
                  <a:gd name="connsiteY46" fmla="*/ 3319250 h 3448790"/>
                  <a:gd name="connsiteX47" fmla="*/ 732646 w 2104246"/>
                  <a:gd name="connsiteY47" fmla="*/ 3288770 h 3448790"/>
                  <a:gd name="connsiteX48" fmla="*/ 732646 w 2104246"/>
                  <a:gd name="connsiteY48" fmla="*/ 3243050 h 3448790"/>
                  <a:gd name="connsiteX49" fmla="*/ 625966 w 2104246"/>
                  <a:gd name="connsiteY49" fmla="*/ 3204950 h 3448790"/>
                  <a:gd name="connsiteX50" fmla="*/ 526906 w 2104246"/>
                  <a:gd name="connsiteY50" fmla="*/ 3166850 h 3448790"/>
                  <a:gd name="connsiteX51" fmla="*/ 519286 w 2104246"/>
                  <a:gd name="connsiteY51" fmla="*/ 3067790 h 3448790"/>
                  <a:gd name="connsiteX52" fmla="*/ 397366 w 2104246"/>
                  <a:gd name="connsiteY52" fmla="*/ 3113510 h 3448790"/>
                  <a:gd name="connsiteX53" fmla="*/ 305926 w 2104246"/>
                  <a:gd name="connsiteY53" fmla="*/ 3044930 h 3448790"/>
                  <a:gd name="connsiteX54" fmla="*/ 344026 w 2104246"/>
                  <a:gd name="connsiteY54" fmla="*/ 2839190 h 3448790"/>
                  <a:gd name="connsiteX55" fmla="*/ 283066 w 2104246"/>
                  <a:gd name="connsiteY55" fmla="*/ 2770610 h 3448790"/>
                  <a:gd name="connsiteX56" fmla="*/ 252586 w 2104246"/>
                  <a:gd name="connsiteY56" fmla="*/ 2702030 h 3448790"/>
                  <a:gd name="connsiteX57" fmla="*/ 199246 w 2104246"/>
                  <a:gd name="connsiteY57" fmla="*/ 2679170 h 3448790"/>
                  <a:gd name="connsiteX58" fmla="*/ 229726 w 2104246"/>
                  <a:gd name="connsiteY58" fmla="*/ 2610590 h 3448790"/>
                  <a:gd name="connsiteX59" fmla="*/ 161146 w 2104246"/>
                  <a:gd name="connsiteY59" fmla="*/ 2473430 h 3448790"/>
                  <a:gd name="connsiteX60" fmla="*/ 214486 w 2104246"/>
                  <a:gd name="connsiteY60" fmla="*/ 2427710 h 3448790"/>
                  <a:gd name="connsiteX61" fmla="*/ 283066 w 2104246"/>
                  <a:gd name="connsiteY61" fmla="*/ 2084810 h 3448790"/>
                  <a:gd name="connsiteX62" fmla="*/ 184006 w 2104246"/>
                  <a:gd name="connsiteY62" fmla="*/ 1840970 h 3448790"/>
                  <a:gd name="connsiteX63" fmla="*/ 298306 w 2104246"/>
                  <a:gd name="connsiteY63" fmla="*/ 1604750 h 3448790"/>
                  <a:gd name="connsiteX64" fmla="*/ 184006 w 2104246"/>
                  <a:gd name="connsiteY64" fmla="*/ 1612370 h 3448790"/>
                  <a:gd name="connsiteX65" fmla="*/ 145906 w 2104246"/>
                  <a:gd name="connsiteY65" fmla="*/ 1505690 h 3448790"/>
                  <a:gd name="connsiteX66" fmla="*/ 1126 w 2104246"/>
                  <a:gd name="connsiteY66" fmla="*/ 1345670 h 3448790"/>
                  <a:gd name="connsiteX67" fmla="*/ 0 w 2104246"/>
                  <a:gd name="connsiteY67" fmla="*/ 1339666 h 3448790"/>
                  <a:gd name="connsiteX68" fmla="*/ 50714 w 2104246"/>
                  <a:gd name="connsiteY68" fmla="*/ 1223750 h 3448790"/>
                  <a:gd name="connsiteX69" fmla="*/ 119294 w 2104246"/>
                  <a:gd name="connsiteY69" fmla="*/ 1216130 h 3448790"/>
                  <a:gd name="connsiteX70" fmla="*/ 134534 w 2104246"/>
                  <a:gd name="connsiteY70" fmla="*/ 1101830 h 3448790"/>
                  <a:gd name="connsiteX71" fmla="*/ 248834 w 2104246"/>
                  <a:gd name="connsiteY71" fmla="*/ 1086590 h 3448790"/>
                  <a:gd name="connsiteX72" fmla="*/ 302174 w 2104246"/>
                  <a:gd name="connsiteY72" fmla="*/ 1208510 h 3448790"/>
                  <a:gd name="connsiteX73" fmla="*/ 355514 w 2104246"/>
                  <a:gd name="connsiteY73" fmla="*/ 1170410 h 3448790"/>
                  <a:gd name="connsiteX74" fmla="*/ 385994 w 2104246"/>
                  <a:gd name="connsiteY74" fmla="*/ 1056110 h 3448790"/>
                  <a:gd name="connsiteX75" fmla="*/ 424094 w 2104246"/>
                  <a:gd name="connsiteY75" fmla="*/ 1033250 h 3448790"/>
                  <a:gd name="connsiteX76" fmla="*/ 446954 w 2104246"/>
                  <a:gd name="connsiteY76" fmla="*/ 964670 h 3448790"/>
                  <a:gd name="connsiteX77" fmla="*/ 530774 w 2104246"/>
                  <a:gd name="connsiteY77" fmla="*/ 705590 h 3448790"/>
                  <a:gd name="connsiteX78" fmla="*/ 652694 w 2104246"/>
                  <a:gd name="connsiteY78" fmla="*/ 819890 h 3448790"/>
                  <a:gd name="connsiteX79" fmla="*/ 751754 w 2104246"/>
                  <a:gd name="connsiteY79" fmla="*/ 819890 h 3448790"/>
                  <a:gd name="connsiteX80" fmla="*/ 805094 w 2104246"/>
                  <a:gd name="connsiteY80" fmla="*/ 682730 h 3448790"/>
                  <a:gd name="connsiteX81" fmla="*/ 911774 w 2104246"/>
                  <a:gd name="connsiteY81" fmla="*/ 682730 h 3448790"/>
                  <a:gd name="connsiteX82" fmla="*/ 980354 w 2104246"/>
                  <a:gd name="connsiteY82" fmla="*/ 621770 h 3448790"/>
                  <a:gd name="connsiteX83" fmla="*/ 1048934 w 2104246"/>
                  <a:gd name="connsiteY83" fmla="*/ 667490 h 3448790"/>
                  <a:gd name="connsiteX84" fmla="*/ 1056554 w 2104246"/>
                  <a:gd name="connsiteY84" fmla="*/ 469370 h 3448790"/>
                  <a:gd name="connsiteX85" fmla="*/ 1231814 w 2104246"/>
                  <a:gd name="connsiteY85" fmla="*/ 553190 h 3448790"/>
                  <a:gd name="connsiteX86" fmla="*/ 1247054 w 2104246"/>
                  <a:gd name="connsiteY86" fmla="*/ 431270 h 3448790"/>
                  <a:gd name="connsiteX87" fmla="*/ 1208954 w 2104246"/>
                  <a:gd name="connsiteY87" fmla="*/ 202670 h 3448790"/>
                  <a:gd name="connsiteX88" fmla="*/ 1147994 w 2104246"/>
                  <a:gd name="connsiteY88" fmla="*/ 134090 h 3448790"/>
                  <a:gd name="connsiteX89" fmla="*/ 1186094 w 2104246"/>
                  <a:gd name="connsiteY89" fmla="*/ 35030 h 3448790"/>
                  <a:gd name="connsiteX90" fmla="*/ 1658790 w 2104246"/>
                  <a:gd name="connsiteY90" fmla="*/ 0 h 3448790"/>
                  <a:gd name="connsiteX91" fmla="*/ 1658790 w 2104246"/>
                  <a:gd name="connsiteY91" fmla="*/ 0 h 3448790"/>
                  <a:gd name="connsiteX92" fmla="*/ 1605194 w 2104246"/>
                  <a:gd name="connsiteY92" fmla="*/ 75034 h 3448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104246" h="3448790">
                    <a:moveTo>
                      <a:pt x="1300394" y="19790"/>
                    </a:moveTo>
                    <a:lnTo>
                      <a:pt x="1338494" y="95990"/>
                    </a:lnTo>
                    <a:lnTo>
                      <a:pt x="1521374" y="126470"/>
                    </a:lnTo>
                    <a:lnTo>
                      <a:pt x="1591594" y="163428"/>
                    </a:lnTo>
                    <a:lnTo>
                      <a:pt x="1586142" y="198860"/>
                    </a:lnTo>
                    <a:lnTo>
                      <a:pt x="1586142" y="303634"/>
                    </a:lnTo>
                    <a:lnTo>
                      <a:pt x="1671870" y="322686"/>
                    </a:lnTo>
                    <a:lnTo>
                      <a:pt x="1681394" y="408410"/>
                    </a:lnTo>
                    <a:lnTo>
                      <a:pt x="1671870" y="570334"/>
                    </a:lnTo>
                    <a:lnTo>
                      <a:pt x="1786170" y="589386"/>
                    </a:lnTo>
                    <a:lnTo>
                      <a:pt x="1824270" y="570334"/>
                    </a:lnTo>
                    <a:lnTo>
                      <a:pt x="1948094" y="732260"/>
                    </a:lnTo>
                    <a:lnTo>
                      <a:pt x="1919518" y="856086"/>
                    </a:lnTo>
                    <a:lnTo>
                      <a:pt x="1967142" y="979910"/>
                    </a:lnTo>
                    <a:lnTo>
                      <a:pt x="1976670" y="1065634"/>
                    </a:lnTo>
                    <a:lnTo>
                      <a:pt x="2090970" y="1227560"/>
                    </a:lnTo>
                    <a:lnTo>
                      <a:pt x="1986194" y="1294234"/>
                    </a:lnTo>
                    <a:lnTo>
                      <a:pt x="1976670" y="1370434"/>
                    </a:lnTo>
                    <a:lnTo>
                      <a:pt x="1929042" y="1560934"/>
                    </a:lnTo>
                    <a:lnTo>
                      <a:pt x="1919518" y="1646660"/>
                    </a:lnTo>
                    <a:lnTo>
                      <a:pt x="1890942" y="1703810"/>
                    </a:lnTo>
                    <a:lnTo>
                      <a:pt x="1890942" y="1751434"/>
                    </a:lnTo>
                    <a:lnTo>
                      <a:pt x="1976670" y="1837160"/>
                    </a:lnTo>
                    <a:lnTo>
                      <a:pt x="1983108" y="1834234"/>
                    </a:lnTo>
                    <a:lnTo>
                      <a:pt x="1974706" y="1947650"/>
                    </a:lnTo>
                    <a:lnTo>
                      <a:pt x="2104246" y="2039090"/>
                    </a:lnTo>
                    <a:lnTo>
                      <a:pt x="2058526" y="2176250"/>
                    </a:lnTo>
                    <a:lnTo>
                      <a:pt x="2073766" y="2374370"/>
                    </a:lnTo>
                    <a:lnTo>
                      <a:pt x="1997566" y="2465810"/>
                    </a:lnTo>
                    <a:lnTo>
                      <a:pt x="1982326" y="2671550"/>
                    </a:lnTo>
                    <a:lnTo>
                      <a:pt x="1928986" y="2808710"/>
                    </a:lnTo>
                    <a:lnTo>
                      <a:pt x="1852786" y="2862050"/>
                    </a:lnTo>
                    <a:lnTo>
                      <a:pt x="1791826" y="3029690"/>
                    </a:lnTo>
                    <a:lnTo>
                      <a:pt x="1547986" y="3143990"/>
                    </a:lnTo>
                    <a:lnTo>
                      <a:pt x="1410826" y="3143990"/>
                    </a:lnTo>
                    <a:lnTo>
                      <a:pt x="1182226" y="3052550"/>
                    </a:lnTo>
                    <a:lnTo>
                      <a:pt x="1098406" y="3060170"/>
                    </a:lnTo>
                    <a:lnTo>
                      <a:pt x="1037446" y="3044930"/>
                    </a:lnTo>
                    <a:lnTo>
                      <a:pt x="976486" y="3098270"/>
                    </a:lnTo>
                    <a:lnTo>
                      <a:pt x="1090786" y="3151610"/>
                    </a:lnTo>
                    <a:lnTo>
                      <a:pt x="1029826" y="3258290"/>
                    </a:lnTo>
                    <a:lnTo>
                      <a:pt x="976486" y="3265910"/>
                    </a:lnTo>
                    <a:lnTo>
                      <a:pt x="1006966" y="3349730"/>
                    </a:lnTo>
                    <a:lnTo>
                      <a:pt x="968866" y="3372590"/>
                    </a:lnTo>
                    <a:lnTo>
                      <a:pt x="785986" y="3448790"/>
                    </a:lnTo>
                    <a:lnTo>
                      <a:pt x="747886" y="3364970"/>
                    </a:lnTo>
                    <a:lnTo>
                      <a:pt x="778366" y="3319250"/>
                    </a:lnTo>
                    <a:lnTo>
                      <a:pt x="732646" y="3288770"/>
                    </a:lnTo>
                    <a:lnTo>
                      <a:pt x="732646" y="3243050"/>
                    </a:lnTo>
                    <a:lnTo>
                      <a:pt x="625966" y="3204950"/>
                    </a:lnTo>
                    <a:lnTo>
                      <a:pt x="526906" y="3166850"/>
                    </a:lnTo>
                    <a:lnTo>
                      <a:pt x="519286" y="3067790"/>
                    </a:lnTo>
                    <a:lnTo>
                      <a:pt x="397366" y="3113510"/>
                    </a:lnTo>
                    <a:lnTo>
                      <a:pt x="305926" y="3044930"/>
                    </a:lnTo>
                    <a:lnTo>
                      <a:pt x="344026" y="2839190"/>
                    </a:lnTo>
                    <a:lnTo>
                      <a:pt x="283066" y="2770610"/>
                    </a:lnTo>
                    <a:lnTo>
                      <a:pt x="252586" y="2702030"/>
                    </a:lnTo>
                    <a:lnTo>
                      <a:pt x="199246" y="2679170"/>
                    </a:lnTo>
                    <a:lnTo>
                      <a:pt x="229726" y="2610590"/>
                    </a:lnTo>
                    <a:lnTo>
                      <a:pt x="161146" y="2473430"/>
                    </a:lnTo>
                    <a:lnTo>
                      <a:pt x="214486" y="2427710"/>
                    </a:lnTo>
                    <a:lnTo>
                      <a:pt x="283066" y="2084810"/>
                    </a:lnTo>
                    <a:lnTo>
                      <a:pt x="184006" y="1840970"/>
                    </a:lnTo>
                    <a:lnTo>
                      <a:pt x="298306" y="1604750"/>
                    </a:lnTo>
                    <a:lnTo>
                      <a:pt x="184006" y="1612370"/>
                    </a:lnTo>
                    <a:lnTo>
                      <a:pt x="145906" y="1505690"/>
                    </a:lnTo>
                    <a:lnTo>
                      <a:pt x="1126" y="1345670"/>
                    </a:lnTo>
                    <a:lnTo>
                      <a:pt x="0" y="1339666"/>
                    </a:lnTo>
                    <a:lnTo>
                      <a:pt x="50714" y="1223750"/>
                    </a:lnTo>
                    <a:lnTo>
                      <a:pt x="119294" y="1216130"/>
                    </a:lnTo>
                    <a:lnTo>
                      <a:pt x="134534" y="1101830"/>
                    </a:lnTo>
                    <a:lnTo>
                      <a:pt x="248834" y="1086590"/>
                    </a:lnTo>
                    <a:lnTo>
                      <a:pt x="302174" y="1208510"/>
                    </a:lnTo>
                    <a:lnTo>
                      <a:pt x="355514" y="1170410"/>
                    </a:lnTo>
                    <a:lnTo>
                      <a:pt x="385994" y="1056110"/>
                    </a:lnTo>
                    <a:lnTo>
                      <a:pt x="424094" y="1033250"/>
                    </a:lnTo>
                    <a:lnTo>
                      <a:pt x="446954" y="964670"/>
                    </a:lnTo>
                    <a:lnTo>
                      <a:pt x="530774" y="705590"/>
                    </a:lnTo>
                    <a:lnTo>
                      <a:pt x="652694" y="819890"/>
                    </a:lnTo>
                    <a:lnTo>
                      <a:pt x="751754" y="819890"/>
                    </a:lnTo>
                    <a:lnTo>
                      <a:pt x="805094" y="682730"/>
                    </a:lnTo>
                    <a:lnTo>
                      <a:pt x="911774" y="682730"/>
                    </a:lnTo>
                    <a:lnTo>
                      <a:pt x="980354" y="621770"/>
                    </a:lnTo>
                    <a:lnTo>
                      <a:pt x="1048934" y="667490"/>
                    </a:lnTo>
                    <a:lnTo>
                      <a:pt x="1056554" y="469370"/>
                    </a:lnTo>
                    <a:lnTo>
                      <a:pt x="1231814" y="553190"/>
                    </a:lnTo>
                    <a:lnTo>
                      <a:pt x="1247054" y="431270"/>
                    </a:lnTo>
                    <a:lnTo>
                      <a:pt x="1208954" y="202670"/>
                    </a:lnTo>
                    <a:lnTo>
                      <a:pt x="1147994" y="134090"/>
                    </a:lnTo>
                    <a:lnTo>
                      <a:pt x="1186094" y="35030"/>
                    </a:lnTo>
                    <a:close/>
                    <a:moveTo>
                      <a:pt x="1658790" y="0"/>
                    </a:moveTo>
                    <a:lnTo>
                      <a:pt x="1658790" y="0"/>
                    </a:lnTo>
                    <a:lnTo>
                      <a:pt x="1605194" y="75034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F14C1F80-20D6-3929-06A1-3B740314E1C0}"/>
                  </a:ext>
                </a:extLst>
              </p:cNvPr>
              <p:cNvSpPr/>
              <p:nvPr/>
            </p:nvSpPr>
            <p:spPr>
              <a:xfrm>
                <a:off x="1868339" y="2298444"/>
                <a:ext cx="642551" cy="565751"/>
              </a:xfrm>
              <a:custGeom>
                <a:avLst/>
                <a:gdLst>
                  <a:gd name="connsiteX0" fmla="*/ 945962 w 3569946"/>
                  <a:gd name="connsiteY0" fmla="*/ 0 h 3143250"/>
                  <a:gd name="connsiteX1" fmla="*/ 955490 w 3569946"/>
                  <a:gd name="connsiteY1" fmla="*/ 66674 h 3143250"/>
                  <a:gd name="connsiteX2" fmla="*/ 1145990 w 3569946"/>
                  <a:gd name="connsiteY2" fmla="*/ 209550 h 3143250"/>
                  <a:gd name="connsiteX3" fmla="*/ 1126938 w 3569946"/>
                  <a:gd name="connsiteY3" fmla="*/ 304800 h 3143250"/>
                  <a:gd name="connsiteX4" fmla="*/ 1222190 w 3569946"/>
                  <a:gd name="connsiteY4" fmla="*/ 323850 h 3143250"/>
                  <a:gd name="connsiteX5" fmla="*/ 1203138 w 3569946"/>
                  <a:gd name="connsiteY5" fmla="*/ 438150 h 3143250"/>
                  <a:gd name="connsiteX6" fmla="*/ 1241238 w 3569946"/>
                  <a:gd name="connsiteY6" fmla="*/ 447674 h 3143250"/>
                  <a:gd name="connsiteX7" fmla="*/ 1288862 w 3569946"/>
                  <a:gd name="connsiteY7" fmla="*/ 476250 h 3143250"/>
                  <a:gd name="connsiteX8" fmla="*/ 1355538 w 3569946"/>
                  <a:gd name="connsiteY8" fmla="*/ 438150 h 3143250"/>
                  <a:gd name="connsiteX9" fmla="*/ 1536514 w 3569946"/>
                  <a:gd name="connsiteY9" fmla="*/ 523874 h 3143250"/>
                  <a:gd name="connsiteX10" fmla="*/ 1555562 w 3569946"/>
                  <a:gd name="connsiteY10" fmla="*/ 619126 h 3143250"/>
                  <a:gd name="connsiteX11" fmla="*/ 1641290 w 3569946"/>
                  <a:gd name="connsiteY11" fmla="*/ 657226 h 3143250"/>
                  <a:gd name="connsiteX12" fmla="*/ 1755586 w 3569946"/>
                  <a:gd name="connsiteY12" fmla="*/ 561974 h 3143250"/>
                  <a:gd name="connsiteX13" fmla="*/ 1946090 w 3569946"/>
                  <a:gd name="connsiteY13" fmla="*/ 495300 h 3143250"/>
                  <a:gd name="connsiteX14" fmla="*/ 2088962 w 3569946"/>
                  <a:gd name="connsiteY14" fmla="*/ 619126 h 3143250"/>
                  <a:gd name="connsiteX15" fmla="*/ 2146114 w 3569946"/>
                  <a:gd name="connsiteY15" fmla="*/ 609600 h 3143250"/>
                  <a:gd name="connsiteX16" fmla="*/ 2231838 w 3569946"/>
                  <a:gd name="connsiteY16" fmla="*/ 695326 h 3143250"/>
                  <a:gd name="connsiteX17" fmla="*/ 2327090 w 3569946"/>
                  <a:gd name="connsiteY17" fmla="*/ 704850 h 3143250"/>
                  <a:gd name="connsiteX18" fmla="*/ 2546162 w 3569946"/>
                  <a:gd name="connsiteY18" fmla="*/ 581026 h 3143250"/>
                  <a:gd name="connsiteX19" fmla="*/ 2593786 w 3569946"/>
                  <a:gd name="connsiteY19" fmla="*/ 523874 h 3143250"/>
                  <a:gd name="connsiteX20" fmla="*/ 2717202 w 3569946"/>
                  <a:gd name="connsiteY20" fmla="*/ 537586 h 3143250"/>
                  <a:gd name="connsiteX21" fmla="*/ 2717614 w 3569946"/>
                  <a:gd name="connsiteY21" fmla="*/ 542926 h 3143250"/>
                  <a:gd name="connsiteX22" fmla="*/ 2689038 w 3569946"/>
                  <a:gd name="connsiteY22" fmla="*/ 676274 h 3143250"/>
                  <a:gd name="connsiteX23" fmla="*/ 2774762 w 3569946"/>
                  <a:gd name="connsiteY23" fmla="*/ 838200 h 3143250"/>
                  <a:gd name="connsiteX24" fmla="*/ 2917638 w 3569946"/>
                  <a:gd name="connsiteY24" fmla="*/ 781050 h 3143250"/>
                  <a:gd name="connsiteX25" fmla="*/ 3003362 w 3569946"/>
                  <a:gd name="connsiteY25" fmla="*/ 781050 h 3143250"/>
                  <a:gd name="connsiteX26" fmla="*/ 3041462 w 3569946"/>
                  <a:gd name="connsiteY26" fmla="*/ 714374 h 3143250"/>
                  <a:gd name="connsiteX27" fmla="*/ 3203386 w 3569946"/>
                  <a:gd name="connsiteY27" fmla="*/ 695326 h 3143250"/>
                  <a:gd name="connsiteX28" fmla="*/ 3241490 w 3569946"/>
                  <a:gd name="connsiteY28" fmla="*/ 752474 h 3143250"/>
                  <a:gd name="connsiteX29" fmla="*/ 3336738 w 3569946"/>
                  <a:gd name="connsiteY29" fmla="*/ 762000 h 3143250"/>
                  <a:gd name="connsiteX30" fmla="*/ 3393890 w 3569946"/>
                  <a:gd name="connsiteY30" fmla="*/ 809626 h 3143250"/>
                  <a:gd name="connsiteX31" fmla="*/ 3565338 w 3569946"/>
                  <a:gd name="connsiteY31" fmla="*/ 752474 h 3143250"/>
                  <a:gd name="connsiteX32" fmla="*/ 3569946 w 3569946"/>
                  <a:gd name="connsiteY32" fmla="*/ 752474 h 3143250"/>
                  <a:gd name="connsiteX33" fmla="*/ 3501838 w 3569946"/>
                  <a:gd name="connsiteY33" fmla="*/ 876300 h 3143250"/>
                  <a:gd name="connsiteX34" fmla="*/ 3527238 w 3569946"/>
                  <a:gd name="connsiteY34" fmla="*/ 933450 h 3143250"/>
                  <a:gd name="connsiteX35" fmla="*/ 3527238 w 3569946"/>
                  <a:gd name="connsiteY35" fmla="*/ 996950 h 3143250"/>
                  <a:gd name="connsiteX36" fmla="*/ 3482786 w 3569946"/>
                  <a:gd name="connsiteY36" fmla="*/ 1047750 h 3143250"/>
                  <a:gd name="connsiteX37" fmla="*/ 3451038 w 3569946"/>
                  <a:gd name="connsiteY37" fmla="*/ 1187450 h 3143250"/>
                  <a:gd name="connsiteX38" fmla="*/ 3412938 w 3569946"/>
                  <a:gd name="connsiteY38" fmla="*/ 1193800 h 3143250"/>
                  <a:gd name="connsiteX39" fmla="*/ 3387538 w 3569946"/>
                  <a:gd name="connsiteY39" fmla="*/ 1263650 h 3143250"/>
                  <a:gd name="connsiteX40" fmla="*/ 3228786 w 3569946"/>
                  <a:gd name="connsiteY40" fmla="*/ 1390650 h 3143250"/>
                  <a:gd name="connsiteX41" fmla="*/ 3158938 w 3569946"/>
                  <a:gd name="connsiteY41" fmla="*/ 1498600 h 3143250"/>
                  <a:gd name="connsiteX42" fmla="*/ 3177986 w 3569946"/>
                  <a:gd name="connsiteY42" fmla="*/ 1663700 h 3143250"/>
                  <a:gd name="connsiteX43" fmla="*/ 3133538 w 3569946"/>
                  <a:gd name="connsiteY43" fmla="*/ 1714500 h 3143250"/>
                  <a:gd name="connsiteX44" fmla="*/ 3050986 w 3569946"/>
                  <a:gd name="connsiteY44" fmla="*/ 1752600 h 3143250"/>
                  <a:gd name="connsiteX45" fmla="*/ 2962090 w 3569946"/>
                  <a:gd name="connsiteY45" fmla="*/ 1974850 h 3143250"/>
                  <a:gd name="connsiteX46" fmla="*/ 2930338 w 3569946"/>
                  <a:gd name="connsiteY46" fmla="*/ 2019300 h 3143250"/>
                  <a:gd name="connsiteX47" fmla="*/ 2841438 w 3569946"/>
                  <a:gd name="connsiteY47" fmla="*/ 2019300 h 3143250"/>
                  <a:gd name="connsiteX48" fmla="*/ 2822386 w 3569946"/>
                  <a:gd name="connsiteY48" fmla="*/ 2114550 h 3143250"/>
                  <a:gd name="connsiteX49" fmla="*/ 2644586 w 3569946"/>
                  <a:gd name="connsiteY49" fmla="*/ 2139950 h 3143250"/>
                  <a:gd name="connsiteX50" fmla="*/ 2530290 w 3569946"/>
                  <a:gd name="connsiteY50" fmla="*/ 2228850 h 3143250"/>
                  <a:gd name="connsiteX51" fmla="*/ 2536638 w 3569946"/>
                  <a:gd name="connsiteY51" fmla="*/ 2343150 h 3143250"/>
                  <a:gd name="connsiteX52" fmla="*/ 2473138 w 3569946"/>
                  <a:gd name="connsiteY52" fmla="*/ 2393950 h 3143250"/>
                  <a:gd name="connsiteX53" fmla="*/ 2466786 w 3569946"/>
                  <a:gd name="connsiteY53" fmla="*/ 2495550 h 3143250"/>
                  <a:gd name="connsiteX54" fmla="*/ 2511238 w 3569946"/>
                  <a:gd name="connsiteY54" fmla="*/ 2590800 h 3143250"/>
                  <a:gd name="connsiteX55" fmla="*/ 2499406 w 3569946"/>
                  <a:gd name="connsiteY55" fmla="*/ 2768304 h 3143250"/>
                  <a:gd name="connsiteX56" fmla="*/ 2498538 w 3569946"/>
                  <a:gd name="connsiteY56" fmla="*/ 2768600 h 3143250"/>
                  <a:gd name="connsiteX57" fmla="*/ 2358834 w 3569946"/>
                  <a:gd name="connsiteY57" fmla="*/ 2806700 h 3143250"/>
                  <a:gd name="connsiteX58" fmla="*/ 1914338 w 3569946"/>
                  <a:gd name="connsiteY58" fmla="*/ 2933700 h 3143250"/>
                  <a:gd name="connsiteX59" fmla="*/ 1476186 w 3569946"/>
                  <a:gd name="connsiteY59" fmla="*/ 3117850 h 3143250"/>
                  <a:gd name="connsiteX60" fmla="*/ 1292036 w 3569946"/>
                  <a:gd name="connsiteY60" fmla="*/ 3111500 h 3143250"/>
                  <a:gd name="connsiteX61" fmla="*/ 1234886 w 3569946"/>
                  <a:gd name="connsiteY61" fmla="*/ 3092450 h 3143250"/>
                  <a:gd name="connsiteX62" fmla="*/ 1076136 w 3569946"/>
                  <a:gd name="connsiteY62" fmla="*/ 3143250 h 3143250"/>
                  <a:gd name="connsiteX63" fmla="*/ 1031686 w 3569946"/>
                  <a:gd name="connsiteY63" fmla="*/ 3124200 h 3143250"/>
                  <a:gd name="connsiteX64" fmla="*/ 1241236 w 3569946"/>
                  <a:gd name="connsiteY64" fmla="*/ 2832100 h 3143250"/>
                  <a:gd name="connsiteX65" fmla="*/ 1336486 w 3569946"/>
                  <a:gd name="connsiteY65" fmla="*/ 2876550 h 3143250"/>
                  <a:gd name="connsiteX66" fmla="*/ 1520634 w 3569946"/>
                  <a:gd name="connsiteY66" fmla="*/ 2844800 h 3143250"/>
                  <a:gd name="connsiteX67" fmla="*/ 1628586 w 3569946"/>
                  <a:gd name="connsiteY67" fmla="*/ 2781300 h 3143250"/>
                  <a:gd name="connsiteX68" fmla="*/ 1685738 w 3569946"/>
                  <a:gd name="connsiteY68" fmla="*/ 2781300 h 3143250"/>
                  <a:gd name="connsiteX69" fmla="*/ 1812738 w 3569946"/>
                  <a:gd name="connsiteY69" fmla="*/ 2584450 h 3143250"/>
                  <a:gd name="connsiteX70" fmla="*/ 1927034 w 3569946"/>
                  <a:gd name="connsiteY70" fmla="*/ 2616200 h 3143250"/>
                  <a:gd name="connsiteX71" fmla="*/ 1958786 w 3569946"/>
                  <a:gd name="connsiteY71" fmla="*/ 2711450 h 3143250"/>
                  <a:gd name="connsiteX72" fmla="*/ 2047686 w 3569946"/>
                  <a:gd name="connsiteY72" fmla="*/ 2590800 h 3143250"/>
                  <a:gd name="connsiteX73" fmla="*/ 1977834 w 3569946"/>
                  <a:gd name="connsiteY73" fmla="*/ 2533650 h 3143250"/>
                  <a:gd name="connsiteX74" fmla="*/ 1990538 w 3569946"/>
                  <a:gd name="connsiteY74" fmla="*/ 2438400 h 3143250"/>
                  <a:gd name="connsiteX75" fmla="*/ 1958786 w 3569946"/>
                  <a:gd name="connsiteY75" fmla="*/ 2393950 h 3143250"/>
                  <a:gd name="connsiteX76" fmla="*/ 1965138 w 3569946"/>
                  <a:gd name="connsiteY76" fmla="*/ 2330450 h 3143250"/>
                  <a:gd name="connsiteX77" fmla="*/ 1895286 w 3569946"/>
                  <a:gd name="connsiteY77" fmla="*/ 2292350 h 3143250"/>
                  <a:gd name="connsiteX78" fmla="*/ 1819086 w 3569946"/>
                  <a:gd name="connsiteY78" fmla="*/ 2317750 h 3143250"/>
                  <a:gd name="connsiteX79" fmla="*/ 1698434 w 3569946"/>
                  <a:gd name="connsiteY79" fmla="*/ 2266950 h 3143250"/>
                  <a:gd name="connsiteX80" fmla="*/ 1685738 w 3569946"/>
                  <a:gd name="connsiteY80" fmla="*/ 2305050 h 3143250"/>
                  <a:gd name="connsiteX81" fmla="*/ 1609538 w 3569946"/>
                  <a:gd name="connsiteY81" fmla="*/ 2305050 h 3143250"/>
                  <a:gd name="connsiteX82" fmla="*/ 1584138 w 3569946"/>
                  <a:gd name="connsiteY82" fmla="*/ 2349500 h 3143250"/>
                  <a:gd name="connsiteX83" fmla="*/ 1507938 w 3569946"/>
                  <a:gd name="connsiteY83" fmla="*/ 2406650 h 3143250"/>
                  <a:gd name="connsiteX84" fmla="*/ 1431736 w 3569946"/>
                  <a:gd name="connsiteY84" fmla="*/ 2349500 h 3143250"/>
                  <a:gd name="connsiteX85" fmla="*/ 1298386 w 3569946"/>
                  <a:gd name="connsiteY85" fmla="*/ 2349500 h 3143250"/>
                  <a:gd name="connsiteX86" fmla="*/ 1095186 w 3569946"/>
                  <a:gd name="connsiteY86" fmla="*/ 2406650 h 3143250"/>
                  <a:gd name="connsiteX87" fmla="*/ 993586 w 3569946"/>
                  <a:gd name="connsiteY87" fmla="*/ 2260600 h 3143250"/>
                  <a:gd name="connsiteX88" fmla="*/ 860236 w 3569946"/>
                  <a:gd name="connsiteY88" fmla="*/ 2228850 h 3143250"/>
                  <a:gd name="connsiteX89" fmla="*/ 898336 w 3569946"/>
                  <a:gd name="connsiteY89" fmla="*/ 1993900 h 3143250"/>
                  <a:gd name="connsiteX90" fmla="*/ 815786 w 3569946"/>
                  <a:gd name="connsiteY90" fmla="*/ 2070100 h 3143250"/>
                  <a:gd name="connsiteX91" fmla="*/ 771336 w 3569946"/>
                  <a:gd name="connsiteY91" fmla="*/ 2254250 h 3143250"/>
                  <a:gd name="connsiteX92" fmla="*/ 745936 w 3569946"/>
                  <a:gd name="connsiteY92" fmla="*/ 2330450 h 3143250"/>
                  <a:gd name="connsiteX93" fmla="*/ 752286 w 3569946"/>
                  <a:gd name="connsiteY93" fmla="*/ 2470150 h 3143250"/>
                  <a:gd name="connsiteX94" fmla="*/ 930086 w 3569946"/>
                  <a:gd name="connsiteY94" fmla="*/ 2603500 h 3143250"/>
                  <a:gd name="connsiteX95" fmla="*/ 936436 w 3569946"/>
                  <a:gd name="connsiteY95" fmla="*/ 2711450 h 3143250"/>
                  <a:gd name="connsiteX96" fmla="*/ 758636 w 3569946"/>
                  <a:gd name="connsiteY96" fmla="*/ 2647950 h 3143250"/>
                  <a:gd name="connsiteX97" fmla="*/ 682436 w 3569946"/>
                  <a:gd name="connsiteY97" fmla="*/ 2622550 h 3143250"/>
                  <a:gd name="connsiteX98" fmla="*/ 523686 w 3569946"/>
                  <a:gd name="connsiteY98" fmla="*/ 2476500 h 3143250"/>
                  <a:gd name="connsiteX99" fmla="*/ 612586 w 3569946"/>
                  <a:gd name="connsiteY99" fmla="*/ 2152650 h 3143250"/>
                  <a:gd name="connsiteX100" fmla="*/ 517336 w 3569946"/>
                  <a:gd name="connsiteY100" fmla="*/ 2044700 h 3143250"/>
                  <a:gd name="connsiteX101" fmla="*/ 428436 w 3569946"/>
                  <a:gd name="connsiteY101" fmla="*/ 2139950 h 3143250"/>
                  <a:gd name="connsiteX102" fmla="*/ 403036 w 3569946"/>
                  <a:gd name="connsiteY102" fmla="*/ 2044700 h 3143250"/>
                  <a:gd name="connsiteX103" fmla="*/ 460186 w 3569946"/>
                  <a:gd name="connsiteY103" fmla="*/ 2012950 h 3143250"/>
                  <a:gd name="connsiteX104" fmla="*/ 453836 w 3569946"/>
                  <a:gd name="connsiteY104" fmla="*/ 1816100 h 3143250"/>
                  <a:gd name="connsiteX105" fmla="*/ 453836 w 3569946"/>
                  <a:gd name="connsiteY105" fmla="*/ 1695450 h 3143250"/>
                  <a:gd name="connsiteX106" fmla="*/ 549086 w 3569946"/>
                  <a:gd name="connsiteY106" fmla="*/ 1562100 h 3143250"/>
                  <a:gd name="connsiteX107" fmla="*/ 644336 w 3569946"/>
                  <a:gd name="connsiteY107" fmla="*/ 1308100 h 3143250"/>
                  <a:gd name="connsiteX108" fmla="*/ 644336 w 3569946"/>
                  <a:gd name="connsiteY108" fmla="*/ 1250950 h 3143250"/>
                  <a:gd name="connsiteX109" fmla="*/ 599886 w 3569946"/>
                  <a:gd name="connsiteY109" fmla="*/ 1282700 h 3143250"/>
                  <a:gd name="connsiteX110" fmla="*/ 530036 w 3569946"/>
                  <a:gd name="connsiteY110" fmla="*/ 1327150 h 3143250"/>
                  <a:gd name="connsiteX111" fmla="*/ 479236 w 3569946"/>
                  <a:gd name="connsiteY111" fmla="*/ 1346200 h 3143250"/>
                  <a:gd name="connsiteX112" fmla="*/ 447486 w 3569946"/>
                  <a:gd name="connsiteY112" fmla="*/ 1390650 h 3143250"/>
                  <a:gd name="connsiteX113" fmla="*/ 383986 w 3569946"/>
                  <a:gd name="connsiteY113" fmla="*/ 1409700 h 3143250"/>
                  <a:gd name="connsiteX114" fmla="*/ 390336 w 3569946"/>
                  <a:gd name="connsiteY114" fmla="*/ 1466850 h 3143250"/>
                  <a:gd name="connsiteX115" fmla="*/ 333186 w 3569946"/>
                  <a:gd name="connsiteY115" fmla="*/ 1524000 h 3143250"/>
                  <a:gd name="connsiteX116" fmla="*/ 276036 w 3569946"/>
                  <a:gd name="connsiteY116" fmla="*/ 1498600 h 3143250"/>
                  <a:gd name="connsiteX117" fmla="*/ 263336 w 3569946"/>
                  <a:gd name="connsiteY117" fmla="*/ 1435100 h 3143250"/>
                  <a:gd name="connsiteX118" fmla="*/ 244286 w 3569946"/>
                  <a:gd name="connsiteY118" fmla="*/ 1282700 h 3143250"/>
                  <a:gd name="connsiteX119" fmla="*/ 104586 w 3569946"/>
                  <a:gd name="connsiteY119" fmla="*/ 1143000 h 3143250"/>
                  <a:gd name="connsiteX120" fmla="*/ 2986 w 3569946"/>
                  <a:gd name="connsiteY120" fmla="*/ 1066800 h 3143250"/>
                  <a:gd name="connsiteX121" fmla="*/ 0 w 3569946"/>
                  <a:gd name="connsiteY121" fmla="*/ 1051712 h 3143250"/>
                  <a:gd name="connsiteX122" fmla="*/ 12514 w 3569946"/>
                  <a:gd name="connsiteY122" fmla="*/ 1057274 h 3143250"/>
                  <a:gd name="connsiteX123" fmla="*/ 50614 w 3569946"/>
                  <a:gd name="connsiteY123" fmla="*/ 657226 h 3143250"/>
                  <a:gd name="connsiteX124" fmla="*/ 317314 w 3569946"/>
                  <a:gd name="connsiteY124" fmla="*/ 228600 h 3143250"/>
                  <a:gd name="connsiteX125" fmla="*/ 460190 w 3569946"/>
                  <a:gd name="connsiteY125" fmla="*/ 238126 h 3143250"/>
                  <a:gd name="connsiteX126" fmla="*/ 669738 w 3569946"/>
                  <a:gd name="connsiteY126" fmla="*/ 171450 h 3143250"/>
                  <a:gd name="connsiteX127" fmla="*/ 774514 w 3569946"/>
                  <a:gd name="connsiteY127" fmla="*/ 152400 h 3143250"/>
                  <a:gd name="connsiteX128" fmla="*/ 888814 w 3569946"/>
                  <a:gd name="connsiteY128" fmla="*/ 76200 h 3143250"/>
                  <a:gd name="connsiteX129" fmla="*/ 898338 w 3569946"/>
                  <a:gd name="connsiteY129" fmla="*/ 19050 h 3143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3569946" h="3143250">
                    <a:moveTo>
                      <a:pt x="945962" y="0"/>
                    </a:moveTo>
                    <a:lnTo>
                      <a:pt x="955490" y="66674"/>
                    </a:lnTo>
                    <a:lnTo>
                      <a:pt x="1145990" y="209550"/>
                    </a:lnTo>
                    <a:lnTo>
                      <a:pt x="1126938" y="304800"/>
                    </a:lnTo>
                    <a:lnTo>
                      <a:pt x="1222190" y="323850"/>
                    </a:lnTo>
                    <a:lnTo>
                      <a:pt x="1203138" y="438150"/>
                    </a:lnTo>
                    <a:lnTo>
                      <a:pt x="1241238" y="447674"/>
                    </a:lnTo>
                    <a:lnTo>
                      <a:pt x="1288862" y="476250"/>
                    </a:lnTo>
                    <a:lnTo>
                      <a:pt x="1355538" y="438150"/>
                    </a:lnTo>
                    <a:lnTo>
                      <a:pt x="1536514" y="523874"/>
                    </a:lnTo>
                    <a:lnTo>
                      <a:pt x="1555562" y="619126"/>
                    </a:lnTo>
                    <a:lnTo>
                      <a:pt x="1641290" y="657226"/>
                    </a:lnTo>
                    <a:lnTo>
                      <a:pt x="1755586" y="561974"/>
                    </a:lnTo>
                    <a:lnTo>
                      <a:pt x="1946090" y="495300"/>
                    </a:lnTo>
                    <a:lnTo>
                      <a:pt x="2088962" y="619126"/>
                    </a:lnTo>
                    <a:lnTo>
                      <a:pt x="2146114" y="609600"/>
                    </a:lnTo>
                    <a:lnTo>
                      <a:pt x="2231838" y="695326"/>
                    </a:lnTo>
                    <a:lnTo>
                      <a:pt x="2327090" y="704850"/>
                    </a:lnTo>
                    <a:lnTo>
                      <a:pt x="2546162" y="581026"/>
                    </a:lnTo>
                    <a:lnTo>
                      <a:pt x="2593786" y="523874"/>
                    </a:lnTo>
                    <a:lnTo>
                      <a:pt x="2717202" y="537586"/>
                    </a:lnTo>
                    <a:cubicBezTo>
                      <a:pt x="2717338" y="539366"/>
                      <a:pt x="2717478" y="541146"/>
                      <a:pt x="2717614" y="542926"/>
                    </a:cubicBezTo>
                    <a:lnTo>
                      <a:pt x="2689038" y="676274"/>
                    </a:lnTo>
                    <a:lnTo>
                      <a:pt x="2774762" y="838200"/>
                    </a:lnTo>
                    <a:lnTo>
                      <a:pt x="2917638" y="781050"/>
                    </a:lnTo>
                    <a:lnTo>
                      <a:pt x="3003362" y="781050"/>
                    </a:lnTo>
                    <a:lnTo>
                      <a:pt x="3041462" y="714374"/>
                    </a:lnTo>
                    <a:lnTo>
                      <a:pt x="3203386" y="695326"/>
                    </a:lnTo>
                    <a:lnTo>
                      <a:pt x="3241490" y="752474"/>
                    </a:lnTo>
                    <a:lnTo>
                      <a:pt x="3336738" y="762000"/>
                    </a:lnTo>
                    <a:lnTo>
                      <a:pt x="3393890" y="809626"/>
                    </a:lnTo>
                    <a:lnTo>
                      <a:pt x="3565338" y="752474"/>
                    </a:lnTo>
                    <a:lnTo>
                      <a:pt x="3569946" y="752474"/>
                    </a:lnTo>
                    <a:lnTo>
                      <a:pt x="3501838" y="876300"/>
                    </a:lnTo>
                    <a:lnTo>
                      <a:pt x="3527238" y="933450"/>
                    </a:lnTo>
                    <a:lnTo>
                      <a:pt x="3527238" y="996950"/>
                    </a:lnTo>
                    <a:lnTo>
                      <a:pt x="3482786" y="1047750"/>
                    </a:lnTo>
                    <a:lnTo>
                      <a:pt x="3451038" y="1187450"/>
                    </a:lnTo>
                    <a:lnTo>
                      <a:pt x="3412938" y="1193800"/>
                    </a:lnTo>
                    <a:lnTo>
                      <a:pt x="3387538" y="1263650"/>
                    </a:lnTo>
                    <a:lnTo>
                      <a:pt x="3228786" y="1390650"/>
                    </a:lnTo>
                    <a:lnTo>
                      <a:pt x="3158938" y="1498600"/>
                    </a:lnTo>
                    <a:lnTo>
                      <a:pt x="3177986" y="1663700"/>
                    </a:lnTo>
                    <a:lnTo>
                      <a:pt x="3133538" y="1714500"/>
                    </a:lnTo>
                    <a:lnTo>
                      <a:pt x="3050986" y="1752600"/>
                    </a:lnTo>
                    <a:lnTo>
                      <a:pt x="2962090" y="1974850"/>
                    </a:lnTo>
                    <a:lnTo>
                      <a:pt x="2930338" y="2019300"/>
                    </a:lnTo>
                    <a:lnTo>
                      <a:pt x="2841438" y="2019300"/>
                    </a:lnTo>
                    <a:lnTo>
                      <a:pt x="2822386" y="2114550"/>
                    </a:lnTo>
                    <a:lnTo>
                      <a:pt x="2644586" y="2139950"/>
                    </a:lnTo>
                    <a:lnTo>
                      <a:pt x="2530290" y="2228850"/>
                    </a:lnTo>
                    <a:lnTo>
                      <a:pt x="2536638" y="2343150"/>
                    </a:lnTo>
                    <a:lnTo>
                      <a:pt x="2473138" y="2393950"/>
                    </a:lnTo>
                    <a:lnTo>
                      <a:pt x="2466786" y="2495550"/>
                    </a:lnTo>
                    <a:lnTo>
                      <a:pt x="2511238" y="2590800"/>
                    </a:lnTo>
                    <a:lnTo>
                      <a:pt x="2499406" y="2768304"/>
                    </a:lnTo>
                    <a:lnTo>
                      <a:pt x="2498538" y="2768600"/>
                    </a:lnTo>
                    <a:lnTo>
                      <a:pt x="2358834" y="2806700"/>
                    </a:lnTo>
                    <a:lnTo>
                      <a:pt x="1914338" y="2933700"/>
                    </a:lnTo>
                    <a:lnTo>
                      <a:pt x="1476186" y="3117850"/>
                    </a:lnTo>
                    <a:lnTo>
                      <a:pt x="1292036" y="3111500"/>
                    </a:lnTo>
                    <a:lnTo>
                      <a:pt x="1234886" y="3092450"/>
                    </a:lnTo>
                    <a:lnTo>
                      <a:pt x="1076136" y="3143250"/>
                    </a:lnTo>
                    <a:lnTo>
                      <a:pt x="1031686" y="3124200"/>
                    </a:lnTo>
                    <a:lnTo>
                      <a:pt x="1241236" y="2832100"/>
                    </a:lnTo>
                    <a:lnTo>
                      <a:pt x="1336486" y="2876550"/>
                    </a:lnTo>
                    <a:lnTo>
                      <a:pt x="1520634" y="2844800"/>
                    </a:lnTo>
                    <a:lnTo>
                      <a:pt x="1628586" y="2781300"/>
                    </a:lnTo>
                    <a:lnTo>
                      <a:pt x="1685738" y="2781300"/>
                    </a:lnTo>
                    <a:lnTo>
                      <a:pt x="1812738" y="2584450"/>
                    </a:lnTo>
                    <a:lnTo>
                      <a:pt x="1927034" y="2616200"/>
                    </a:lnTo>
                    <a:lnTo>
                      <a:pt x="1958786" y="2711450"/>
                    </a:lnTo>
                    <a:lnTo>
                      <a:pt x="2047686" y="2590800"/>
                    </a:lnTo>
                    <a:lnTo>
                      <a:pt x="1977834" y="2533650"/>
                    </a:lnTo>
                    <a:lnTo>
                      <a:pt x="1990538" y="2438400"/>
                    </a:lnTo>
                    <a:lnTo>
                      <a:pt x="1958786" y="2393950"/>
                    </a:lnTo>
                    <a:lnTo>
                      <a:pt x="1965138" y="2330450"/>
                    </a:lnTo>
                    <a:lnTo>
                      <a:pt x="1895286" y="2292350"/>
                    </a:lnTo>
                    <a:lnTo>
                      <a:pt x="1819086" y="2317750"/>
                    </a:lnTo>
                    <a:lnTo>
                      <a:pt x="1698434" y="2266950"/>
                    </a:lnTo>
                    <a:lnTo>
                      <a:pt x="1685738" y="2305050"/>
                    </a:lnTo>
                    <a:lnTo>
                      <a:pt x="1609538" y="2305050"/>
                    </a:lnTo>
                    <a:lnTo>
                      <a:pt x="1584138" y="2349500"/>
                    </a:lnTo>
                    <a:lnTo>
                      <a:pt x="1507938" y="2406650"/>
                    </a:lnTo>
                    <a:lnTo>
                      <a:pt x="1431736" y="2349500"/>
                    </a:lnTo>
                    <a:lnTo>
                      <a:pt x="1298386" y="2349500"/>
                    </a:lnTo>
                    <a:lnTo>
                      <a:pt x="1095186" y="2406650"/>
                    </a:lnTo>
                    <a:lnTo>
                      <a:pt x="993586" y="2260600"/>
                    </a:lnTo>
                    <a:lnTo>
                      <a:pt x="860236" y="2228850"/>
                    </a:lnTo>
                    <a:lnTo>
                      <a:pt x="898336" y="1993900"/>
                    </a:lnTo>
                    <a:lnTo>
                      <a:pt x="815786" y="2070100"/>
                    </a:lnTo>
                    <a:lnTo>
                      <a:pt x="771336" y="2254250"/>
                    </a:lnTo>
                    <a:lnTo>
                      <a:pt x="745936" y="2330450"/>
                    </a:lnTo>
                    <a:lnTo>
                      <a:pt x="752286" y="2470150"/>
                    </a:lnTo>
                    <a:lnTo>
                      <a:pt x="930086" y="2603500"/>
                    </a:lnTo>
                    <a:lnTo>
                      <a:pt x="936436" y="2711450"/>
                    </a:lnTo>
                    <a:lnTo>
                      <a:pt x="758636" y="2647950"/>
                    </a:lnTo>
                    <a:lnTo>
                      <a:pt x="682436" y="2622550"/>
                    </a:lnTo>
                    <a:lnTo>
                      <a:pt x="523686" y="2476500"/>
                    </a:lnTo>
                    <a:lnTo>
                      <a:pt x="612586" y="2152650"/>
                    </a:lnTo>
                    <a:lnTo>
                      <a:pt x="517336" y="2044700"/>
                    </a:lnTo>
                    <a:lnTo>
                      <a:pt x="428436" y="2139950"/>
                    </a:lnTo>
                    <a:lnTo>
                      <a:pt x="403036" y="2044700"/>
                    </a:lnTo>
                    <a:lnTo>
                      <a:pt x="460186" y="2012950"/>
                    </a:lnTo>
                    <a:lnTo>
                      <a:pt x="453836" y="1816100"/>
                    </a:lnTo>
                    <a:lnTo>
                      <a:pt x="453836" y="1695450"/>
                    </a:lnTo>
                    <a:lnTo>
                      <a:pt x="549086" y="1562100"/>
                    </a:lnTo>
                    <a:lnTo>
                      <a:pt x="644336" y="1308100"/>
                    </a:lnTo>
                    <a:lnTo>
                      <a:pt x="644336" y="1250950"/>
                    </a:lnTo>
                    <a:lnTo>
                      <a:pt x="599886" y="1282700"/>
                    </a:lnTo>
                    <a:lnTo>
                      <a:pt x="530036" y="1327150"/>
                    </a:lnTo>
                    <a:lnTo>
                      <a:pt x="479236" y="1346200"/>
                    </a:lnTo>
                    <a:lnTo>
                      <a:pt x="447486" y="1390650"/>
                    </a:lnTo>
                    <a:lnTo>
                      <a:pt x="383986" y="1409700"/>
                    </a:lnTo>
                    <a:lnTo>
                      <a:pt x="390336" y="1466850"/>
                    </a:lnTo>
                    <a:lnTo>
                      <a:pt x="333186" y="1524000"/>
                    </a:lnTo>
                    <a:lnTo>
                      <a:pt x="276036" y="1498600"/>
                    </a:lnTo>
                    <a:lnTo>
                      <a:pt x="263336" y="1435100"/>
                    </a:lnTo>
                    <a:lnTo>
                      <a:pt x="244286" y="1282700"/>
                    </a:lnTo>
                    <a:lnTo>
                      <a:pt x="104586" y="1143000"/>
                    </a:lnTo>
                    <a:lnTo>
                      <a:pt x="2986" y="1066800"/>
                    </a:lnTo>
                    <a:lnTo>
                      <a:pt x="0" y="1051712"/>
                    </a:lnTo>
                    <a:lnTo>
                      <a:pt x="12514" y="1057274"/>
                    </a:lnTo>
                    <a:lnTo>
                      <a:pt x="50614" y="657226"/>
                    </a:lnTo>
                    <a:lnTo>
                      <a:pt x="317314" y="228600"/>
                    </a:lnTo>
                    <a:lnTo>
                      <a:pt x="460190" y="238126"/>
                    </a:lnTo>
                    <a:lnTo>
                      <a:pt x="669738" y="171450"/>
                    </a:lnTo>
                    <a:lnTo>
                      <a:pt x="774514" y="152400"/>
                    </a:lnTo>
                    <a:lnTo>
                      <a:pt x="888814" y="76200"/>
                    </a:lnTo>
                    <a:lnTo>
                      <a:pt x="898338" y="1905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E8153DCF-1201-E8FE-71EF-A86E22543549}"/>
                  </a:ext>
                </a:extLst>
              </p:cNvPr>
              <p:cNvSpPr/>
              <p:nvPr/>
            </p:nvSpPr>
            <p:spPr>
              <a:xfrm>
                <a:off x="1441415" y="3237484"/>
                <a:ext cx="64151" cy="63881"/>
              </a:xfrm>
              <a:custGeom>
                <a:avLst/>
                <a:gdLst>
                  <a:gd name="connsiteX0" fmla="*/ 344484 w 356416"/>
                  <a:gd name="connsiteY0" fmla="*/ 0 h 354916"/>
                  <a:gd name="connsiteX1" fmla="*/ 354034 w 356416"/>
                  <a:gd name="connsiteY1" fmla="*/ 40592 h 354916"/>
                  <a:gd name="connsiteX2" fmla="*/ 323078 w 356416"/>
                  <a:gd name="connsiteY2" fmla="*/ 85832 h 354916"/>
                  <a:gd name="connsiteX3" fmla="*/ 356416 w 356416"/>
                  <a:gd name="connsiteY3" fmla="*/ 164416 h 354916"/>
                  <a:gd name="connsiteX4" fmla="*/ 315934 w 356416"/>
                  <a:gd name="connsiteY4" fmla="*/ 226328 h 354916"/>
                  <a:gd name="connsiteX5" fmla="*/ 258784 w 356416"/>
                  <a:gd name="connsiteY5" fmla="*/ 181084 h 354916"/>
                  <a:gd name="connsiteX6" fmla="*/ 246878 w 356416"/>
                  <a:gd name="connsiteY6" fmla="*/ 192992 h 354916"/>
                  <a:gd name="connsiteX7" fmla="*/ 237352 w 356416"/>
                  <a:gd name="connsiteY7" fmla="*/ 302528 h 354916"/>
                  <a:gd name="connsiteX8" fmla="*/ 215922 w 356416"/>
                  <a:gd name="connsiteY8" fmla="*/ 316816 h 354916"/>
                  <a:gd name="connsiteX9" fmla="*/ 154008 w 356416"/>
                  <a:gd name="connsiteY9" fmla="*/ 285860 h 354916"/>
                  <a:gd name="connsiteX10" fmla="*/ 87334 w 356416"/>
                  <a:gd name="connsiteY10" fmla="*/ 300144 h 354916"/>
                  <a:gd name="connsiteX11" fmla="*/ 73048 w 356416"/>
                  <a:gd name="connsiteY11" fmla="*/ 354916 h 354916"/>
                  <a:gd name="connsiteX12" fmla="*/ 0 w 356416"/>
                  <a:gd name="connsiteY12" fmla="*/ 347048 h 354916"/>
                  <a:gd name="connsiteX13" fmla="*/ 8292 w 356416"/>
                  <a:gd name="connsiteY13" fmla="*/ 331104 h 354916"/>
                  <a:gd name="connsiteX14" fmla="*/ 8292 w 356416"/>
                  <a:gd name="connsiteY14" fmla="*/ 240616 h 354916"/>
                  <a:gd name="connsiteX15" fmla="*/ 55918 w 356416"/>
                  <a:gd name="connsiteY15" fmla="*/ 197752 h 354916"/>
                  <a:gd name="connsiteX16" fmla="*/ 94018 w 356416"/>
                  <a:gd name="connsiteY16" fmla="*/ 126316 h 354916"/>
                  <a:gd name="connsiteX17" fmla="*/ 232130 w 356416"/>
                  <a:gd name="connsiteY17" fmla="*/ 131080 h 35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56416" h="354916">
                    <a:moveTo>
                      <a:pt x="344484" y="0"/>
                    </a:moveTo>
                    <a:lnTo>
                      <a:pt x="354034" y="40592"/>
                    </a:lnTo>
                    <a:lnTo>
                      <a:pt x="323078" y="85832"/>
                    </a:lnTo>
                    <a:lnTo>
                      <a:pt x="356416" y="164416"/>
                    </a:lnTo>
                    <a:lnTo>
                      <a:pt x="315934" y="226328"/>
                    </a:lnTo>
                    <a:lnTo>
                      <a:pt x="258784" y="181084"/>
                    </a:lnTo>
                    <a:lnTo>
                      <a:pt x="246878" y="192992"/>
                    </a:lnTo>
                    <a:lnTo>
                      <a:pt x="237352" y="302528"/>
                    </a:lnTo>
                    <a:lnTo>
                      <a:pt x="215922" y="316816"/>
                    </a:lnTo>
                    <a:lnTo>
                      <a:pt x="154008" y="285860"/>
                    </a:lnTo>
                    <a:lnTo>
                      <a:pt x="87334" y="300144"/>
                    </a:lnTo>
                    <a:lnTo>
                      <a:pt x="73048" y="354916"/>
                    </a:lnTo>
                    <a:lnTo>
                      <a:pt x="0" y="347048"/>
                    </a:lnTo>
                    <a:lnTo>
                      <a:pt x="8292" y="331104"/>
                    </a:lnTo>
                    <a:lnTo>
                      <a:pt x="8292" y="240616"/>
                    </a:lnTo>
                    <a:lnTo>
                      <a:pt x="55918" y="197752"/>
                    </a:lnTo>
                    <a:lnTo>
                      <a:pt x="94018" y="126316"/>
                    </a:lnTo>
                    <a:lnTo>
                      <a:pt x="232130" y="13108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6D777E58-46AE-C481-8563-A2EF6520D3F6}"/>
                  </a:ext>
                </a:extLst>
              </p:cNvPr>
              <p:cNvSpPr/>
              <p:nvPr/>
            </p:nvSpPr>
            <p:spPr>
              <a:xfrm>
                <a:off x="1421307" y="2409880"/>
                <a:ext cx="582377" cy="1023667"/>
              </a:xfrm>
              <a:custGeom>
                <a:avLst/>
                <a:gdLst>
                  <a:gd name="connsiteX0" fmla="*/ 76200 w 3235624"/>
                  <a:gd name="connsiteY0" fmla="*/ 4987924 h 5687392"/>
                  <a:gd name="connsiteX1" fmla="*/ 81632 w 3235624"/>
                  <a:gd name="connsiteY1" fmla="*/ 5004220 h 5687392"/>
                  <a:gd name="connsiteX2" fmla="*/ 81632 w 3235624"/>
                  <a:gd name="connsiteY2" fmla="*/ 5004220 h 5687392"/>
                  <a:gd name="connsiteX3" fmla="*/ 2025648 w 3235624"/>
                  <a:gd name="connsiteY3" fmla="*/ 0 h 5687392"/>
                  <a:gd name="connsiteX4" fmla="*/ 2111376 w 3235624"/>
                  <a:gd name="connsiteY4" fmla="*/ 57148 h 5687392"/>
                  <a:gd name="connsiteX5" fmla="*/ 2168524 w 3235624"/>
                  <a:gd name="connsiteY5" fmla="*/ 190500 h 5687392"/>
                  <a:gd name="connsiteX6" fmla="*/ 2273300 w 3235624"/>
                  <a:gd name="connsiteY6" fmla="*/ 342900 h 5687392"/>
                  <a:gd name="connsiteX7" fmla="*/ 2320924 w 3235624"/>
                  <a:gd name="connsiteY7" fmla="*/ 409574 h 5687392"/>
                  <a:gd name="connsiteX8" fmla="*/ 2406648 w 3235624"/>
                  <a:gd name="connsiteY8" fmla="*/ 400048 h 5687392"/>
                  <a:gd name="connsiteX9" fmla="*/ 2481604 w 3235624"/>
                  <a:gd name="connsiteY9" fmla="*/ 433360 h 5687392"/>
                  <a:gd name="connsiteX10" fmla="*/ 2484436 w 3235624"/>
                  <a:gd name="connsiteY10" fmla="*/ 447674 h 5687392"/>
                  <a:gd name="connsiteX11" fmla="*/ 2586036 w 3235624"/>
                  <a:gd name="connsiteY11" fmla="*/ 523874 h 5687392"/>
                  <a:gd name="connsiteX12" fmla="*/ 2725736 w 3235624"/>
                  <a:gd name="connsiteY12" fmla="*/ 663574 h 5687392"/>
                  <a:gd name="connsiteX13" fmla="*/ 2744786 w 3235624"/>
                  <a:gd name="connsiteY13" fmla="*/ 815974 h 5687392"/>
                  <a:gd name="connsiteX14" fmla="*/ 2748066 w 3235624"/>
                  <a:gd name="connsiteY14" fmla="*/ 832376 h 5687392"/>
                  <a:gd name="connsiteX15" fmla="*/ 2747944 w 3235624"/>
                  <a:gd name="connsiteY15" fmla="*/ 832484 h 5687392"/>
                  <a:gd name="connsiteX16" fmla="*/ 2481244 w 3235624"/>
                  <a:gd name="connsiteY16" fmla="*/ 931544 h 5687392"/>
                  <a:gd name="connsiteX17" fmla="*/ 2458384 w 3235624"/>
                  <a:gd name="connsiteY17" fmla="*/ 1022984 h 5687392"/>
                  <a:gd name="connsiteX18" fmla="*/ 2466004 w 3235624"/>
                  <a:gd name="connsiteY18" fmla="*/ 1083944 h 5687392"/>
                  <a:gd name="connsiteX19" fmla="*/ 2427904 w 3235624"/>
                  <a:gd name="connsiteY19" fmla="*/ 1122044 h 5687392"/>
                  <a:gd name="connsiteX20" fmla="*/ 2427904 w 3235624"/>
                  <a:gd name="connsiteY20" fmla="*/ 1228724 h 5687392"/>
                  <a:gd name="connsiteX21" fmla="*/ 2427904 w 3235624"/>
                  <a:gd name="connsiteY21" fmla="*/ 1373504 h 5687392"/>
                  <a:gd name="connsiteX22" fmla="*/ 2069764 w 3235624"/>
                  <a:gd name="connsiteY22" fmla="*/ 1823084 h 5687392"/>
                  <a:gd name="connsiteX23" fmla="*/ 2024044 w 3235624"/>
                  <a:gd name="connsiteY23" fmla="*/ 2105024 h 5687392"/>
                  <a:gd name="connsiteX24" fmla="*/ 2123104 w 3235624"/>
                  <a:gd name="connsiteY24" fmla="*/ 2165984 h 5687392"/>
                  <a:gd name="connsiteX25" fmla="*/ 2085004 w 3235624"/>
                  <a:gd name="connsiteY25" fmla="*/ 2402204 h 5687392"/>
                  <a:gd name="connsiteX26" fmla="*/ 2168824 w 3235624"/>
                  <a:gd name="connsiteY26" fmla="*/ 2394584 h 5687392"/>
                  <a:gd name="connsiteX27" fmla="*/ 2397424 w 3235624"/>
                  <a:gd name="connsiteY27" fmla="*/ 2470784 h 5687392"/>
                  <a:gd name="connsiteX28" fmla="*/ 2473624 w 3235624"/>
                  <a:gd name="connsiteY28" fmla="*/ 2585084 h 5687392"/>
                  <a:gd name="connsiteX29" fmla="*/ 2763184 w 3235624"/>
                  <a:gd name="connsiteY29" fmla="*/ 2707004 h 5687392"/>
                  <a:gd name="connsiteX30" fmla="*/ 2801284 w 3235624"/>
                  <a:gd name="connsiteY30" fmla="*/ 2775584 h 5687392"/>
                  <a:gd name="connsiteX31" fmla="*/ 2915584 w 3235624"/>
                  <a:gd name="connsiteY31" fmla="*/ 2767964 h 5687392"/>
                  <a:gd name="connsiteX32" fmla="*/ 2976544 w 3235624"/>
                  <a:gd name="connsiteY32" fmla="*/ 2828924 h 5687392"/>
                  <a:gd name="connsiteX33" fmla="*/ 3014644 w 3235624"/>
                  <a:gd name="connsiteY33" fmla="*/ 2828924 h 5687392"/>
                  <a:gd name="connsiteX34" fmla="*/ 3121324 w 3235624"/>
                  <a:gd name="connsiteY34" fmla="*/ 2920364 h 5687392"/>
                  <a:gd name="connsiteX35" fmla="*/ 3136564 w 3235624"/>
                  <a:gd name="connsiteY35" fmla="*/ 3019424 h 5687392"/>
                  <a:gd name="connsiteX36" fmla="*/ 3197524 w 3235624"/>
                  <a:gd name="connsiteY36" fmla="*/ 2988944 h 5687392"/>
                  <a:gd name="connsiteX37" fmla="*/ 3235624 w 3235624"/>
                  <a:gd name="connsiteY37" fmla="*/ 3004184 h 5687392"/>
                  <a:gd name="connsiteX38" fmla="*/ 3220384 w 3235624"/>
                  <a:gd name="connsiteY38" fmla="*/ 3286124 h 5687392"/>
                  <a:gd name="connsiteX39" fmla="*/ 3136564 w 3235624"/>
                  <a:gd name="connsiteY39" fmla="*/ 3255644 h 5687392"/>
                  <a:gd name="connsiteX40" fmla="*/ 3083224 w 3235624"/>
                  <a:gd name="connsiteY40" fmla="*/ 3316604 h 5687392"/>
                  <a:gd name="connsiteX41" fmla="*/ 3136564 w 3235624"/>
                  <a:gd name="connsiteY41" fmla="*/ 3362324 h 5687392"/>
                  <a:gd name="connsiteX42" fmla="*/ 3136564 w 3235624"/>
                  <a:gd name="connsiteY42" fmla="*/ 3446144 h 5687392"/>
                  <a:gd name="connsiteX43" fmla="*/ 3159424 w 3235624"/>
                  <a:gd name="connsiteY43" fmla="*/ 3590924 h 5687392"/>
                  <a:gd name="connsiteX44" fmla="*/ 3029884 w 3235624"/>
                  <a:gd name="connsiteY44" fmla="*/ 3697604 h 5687392"/>
                  <a:gd name="connsiteX45" fmla="*/ 2862244 w 3235624"/>
                  <a:gd name="connsiteY45" fmla="*/ 3674744 h 5687392"/>
                  <a:gd name="connsiteX46" fmla="*/ 3029884 w 3235624"/>
                  <a:gd name="connsiteY46" fmla="*/ 3606164 h 5687392"/>
                  <a:gd name="connsiteX47" fmla="*/ 2930824 w 3235624"/>
                  <a:gd name="connsiteY47" fmla="*/ 3583304 h 5687392"/>
                  <a:gd name="connsiteX48" fmla="*/ 2907964 w 3235624"/>
                  <a:gd name="connsiteY48" fmla="*/ 3545204 h 5687392"/>
                  <a:gd name="connsiteX49" fmla="*/ 2778424 w 3235624"/>
                  <a:gd name="connsiteY49" fmla="*/ 3568064 h 5687392"/>
                  <a:gd name="connsiteX50" fmla="*/ 2656504 w 3235624"/>
                  <a:gd name="connsiteY50" fmla="*/ 3545204 h 5687392"/>
                  <a:gd name="connsiteX51" fmla="*/ 2542204 w 3235624"/>
                  <a:gd name="connsiteY51" fmla="*/ 3590924 h 5687392"/>
                  <a:gd name="connsiteX52" fmla="*/ 2641264 w 3235624"/>
                  <a:gd name="connsiteY52" fmla="*/ 3408044 h 5687392"/>
                  <a:gd name="connsiteX53" fmla="*/ 2526964 w 3235624"/>
                  <a:gd name="connsiteY53" fmla="*/ 3408044 h 5687392"/>
                  <a:gd name="connsiteX54" fmla="*/ 2443144 w 3235624"/>
                  <a:gd name="connsiteY54" fmla="*/ 3590924 h 5687392"/>
                  <a:gd name="connsiteX55" fmla="*/ 2260264 w 3235624"/>
                  <a:gd name="connsiteY55" fmla="*/ 3728084 h 5687392"/>
                  <a:gd name="connsiteX56" fmla="*/ 2206924 w 3235624"/>
                  <a:gd name="connsiteY56" fmla="*/ 3636644 h 5687392"/>
                  <a:gd name="connsiteX57" fmla="*/ 2107864 w 3235624"/>
                  <a:gd name="connsiteY57" fmla="*/ 3667124 h 5687392"/>
                  <a:gd name="connsiteX58" fmla="*/ 2077384 w 3235624"/>
                  <a:gd name="connsiteY58" fmla="*/ 3728084 h 5687392"/>
                  <a:gd name="connsiteX59" fmla="*/ 2001184 w 3235624"/>
                  <a:gd name="connsiteY59" fmla="*/ 3728084 h 5687392"/>
                  <a:gd name="connsiteX60" fmla="*/ 1993564 w 3235624"/>
                  <a:gd name="connsiteY60" fmla="*/ 3796664 h 5687392"/>
                  <a:gd name="connsiteX61" fmla="*/ 1902124 w 3235624"/>
                  <a:gd name="connsiteY61" fmla="*/ 3811904 h 5687392"/>
                  <a:gd name="connsiteX62" fmla="*/ 1848784 w 3235624"/>
                  <a:gd name="connsiteY62" fmla="*/ 3773804 h 5687392"/>
                  <a:gd name="connsiteX63" fmla="*/ 1818304 w 3235624"/>
                  <a:gd name="connsiteY63" fmla="*/ 3850004 h 5687392"/>
                  <a:gd name="connsiteX64" fmla="*/ 1627804 w 3235624"/>
                  <a:gd name="connsiteY64" fmla="*/ 3910964 h 5687392"/>
                  <a:gd name="connsiteX65" fmla="*/ 1513504 w 3235624"/>
                  <a:gd name="connsiteY65" fmla="*/ 3910964 h 5687392"/>
                  <a:gd name="connsiteX66" fmla="*/ 1429684 w 3235624"/>
                  <a:gd name="connsiteY66" fmla="*/ 3956684 h 5687392"/>
                  <a:gd name="connsiteX67" fmla="*/ 1422064 w 3235624"/>
                  <a:gd name="connsiteY67" fmla="*/ 4025264 h 5687392"/>
                  <a:gd name="connsiteX68" fmla="*/ 1330624 w 3235624"/>
                  <a:gd name="connsiteY68" fmla="*/ 4055744 h 5687392"/>
                  <a:gd name="connsiteX69" fmla="*/ 1277284 w 3235624"/>
                  <a:gd name="connsiteY69" fmla="*/ 4215764 h 5687392"/>
                  <a:gd name="connsiteX70" fmla="*/ 1132504 w 3235624"/>
                  <a:gd name="connsiteY70" fmla="*/ 4307204 h 5687392"/>
                  <a:gd name="connsiteX71" fmla="*/ 1147744 w 3235624"/>
                  <a:gd name="connsiteY71" fmla="*/ 4352924 h 5687392"/>
                  <a:gd name="connsiteX72" fmla="*/ 1086784 w 3235624"/>
                  <a:gd name="connsiteY72" fmla="*/ 4436744 h 5687392"/>
                  <a:gd name="connsiteX73" fmla="*/ 1216324 w 3235624"/>
                  <a:gd name="connsiteY73" fmla="*/ 4451984 h 5687392"/>
                  <a:gd name="connsiteX74" fmla="*/ 1185844 w 3235624"/>
                  <a:gd name="connsiteY74" fmla="*/ 4535804 h 5687392"/>
                  <a:gd name="connsiteX75" fmla="*/ 1292524 w 3235624"/>
                  <a:gd name="connsiteY75" fmla="*/ 4604384 h 5687392"/>
                  <a:gd name="connsiteX76" fmla="*/ 1155364 w 3235624"/>
                  <a:gd name="connsiteY76" fmla="*/ 4657724 h 5687392"/>
                  <a:gd name="connsiteX77" fmla="*/ 1178224 w 3235624"/>
                  <a:gd name="connsiteY77" fmla="*/ 4726304 h 5687392"/>
                  <a:gd name="connsiteX78" fmla="*/ 1102024 w 3235624"/>
                  <a:gd name="connsiteY78" fmla="*/ 4726304 h 5687392"/>
                  <a:gd name="connsiteX79" fmla="*/ 1079164 w 3235624"/>
                  <a:gd name="connsiteY79" fmla="*/ 4893944 h 5687392"/>
                  <a:gd name="connsiteX80" fmla="*/ 919144 w 3235624"/>
                  <a:gd name="connsiteY80" fmla="*/ 4970144 h 5687392"/>
                  <a:gd name="connsiteX81" fmla="*/ 881044 w 3235624"/>
                  <a:gd name="connsiteY81" fmla="*/ 5061584 h 5687392"/>
                  <a:gd name="connsiteX82" fmla="*/ 759124 w 3235624"/>
                  <a:gd name="connsiteY82" fmla="*/ 5084444 h 5687392"/>
                  <a:gd name="connsiteX83" fmla="*/ 599104 w 3235624"/>
                  <a:gd name="connsiteY83" fmla="*/ 5320664 h 5687392"/>
                  <a:gd name="connsiteX84" fmla="*/ 530524 w 3235624"/>
                  <a:gd name="connsiteY84" fmla="*/ 5488304 h 5687392"/>
                  <a:gd name="connsiteX85" fmla="*/ 469564 w 3235624"/>
                  <a:gd name="connsiteY85" fmla="*/ 5686424 h 5687392"/>
                  <a:gd name="connsiteX86" fmla="*/ 464536 w 3235624"/>
                  <a:gd name="connsiteY86" fmla="*/ 5687392 h 5687392"/>
                  <a:gd name="connsiteX87" fmla="*/ 469900 w 3235624"/>
                  <a:gd name="connsiteY87" fmla="*/ 5680076 h 5687392"/>
                  <a:gd name="connsiteX88" fmla="*/ 381000 w 3235624"/>
                  <a:gd name="connsiteY88" fmla="*/ 5622924 h 5687392"/>
                  <a:gd name="connsiteX89" fmla="*/ 355600 w 3235624"/>
                  <a:gd name="connsiteY89" fmla="*/ 5667372 h 5687392"/>
                  <a:gd name="connsiteX90" fmla="*/ 266700 w 3235624"/>
                  <a:gd name="connsiteY90" fmla="*/ 5641972 h 5687392"/>
                  <a:gd name="connsiteX91" fmla="*/ 260348 w 3235624"/>
                  <a:gd name="connsiteY91" fmla="*/ 5578476 h 5687392"/>
                  <a:gd name="connsiteX92" fmla="*/ 171448 w 3235624"/>
                  <a:gd name="connsiteY92" fmla="*/ 5546724 h 5687392"/>
                  <a:gd name="connsiteX93" fmla="*/ 127000 w 3235624"/>
                  <a:gd name="connsiteY93" fmla="*/ 5407024 h 5687392"/>
                  <a:gd name="connsiteX94" fmla="*/ 0 w 3235624"/>
                  <a:gd name="connsiteY94" fmla="*/ 5330824 h 5687392"/>
                  <a:gd name="connsiteX95" fmla="*/ 6348 w 3235624"/>
                  <a:gd name="connsiteY95" fmla="*/ 5133972 h 5687392"/>
                  <a:gd name="connsiteX96" fmla="*/ 114300 w 3235624"/>
                  <a:gd name="connsiteY96" fmla="*/ 5102224 h 5687392"/>
                  <a:gd name="connsiteX97" fmla="*/ 81632 w 3235624"/>
                  <a:gd name="connsiteY97" fmla="*/ 5004220 h 5687392"/>
                  <a:gd name="connsiteX98" fmla="*/ 112324 w 3235624"/>
                  <a:gd name="connsiteY98" fmla="*/ 4945196 h 5687392"/>
                  <a:gd name="connsiteX99" fmla="*/ 184768 w 3235624"/>
                  <a:gd name="connsiteY99" fmla="*/ 4953000 h 5687392"/>
                  <a:gd name="connsiteX100" fmla="*/ 199054 w 3235624"/>
                  <a:gd name="connsiteY100" fmla="*/ 4898228 h 5687392"/>
                  <a:gd name="connsiteX101" fmla="*/ 265728 w 3235624"/>
                  <a:gd name="connsiteY101" fmla="*/ 4883944 h 5687392"/>
                  <a:gd name="connsiteX102" fmla="*/ 327642 w 3235624"/>
                  <a:gd name="connsiteY102" fmla="*/ 4914900 h 5687392"/>
                  <a:gd name="connsiteX103" fmla="*/ 349072 w 3235624"/>
                  <a:gd name="connsiteY103" fmla="*/ 4900612 h 5687392"/>
                  <a:gd name="connsiteX104" fmla="*/ 358598 w 3235624"/>
                  <a:gd name="connsiteY104" fmla="*/ 4791076 h 5687392"/>
                  <a:gd name="connsiteX105" fmla="*/ 370504 w 3235624"/>
                  <a:gd name="connsiteY105" fmla="*/ 4779168 h 5687392"/>
                  <a:gd name="connsiteX106" fmla="*/ 427654 w 3235624"/>
                  <a:gd name="connsiteY106" fmla="*/ 4824412 h 5687392"/>
                  <a:gd name="connsiteX107" fmla="*/ 468136 w 3235624"/>
                  <a:gd name="connsiteY107" fmla="*/ 4762500 h 5687392"/>
                  <a:gd name="connsiteX108" fmla="*/ 434798 w 3235624"/>
                  <a:gd name="connsiteY108" fmla="*/ 4683916 h 5687392"/>
                  <a:gd name="connsiteX109" fmla="*/ 465754 w 3235624"/>
                  <a:gd name="connsiteY109" fmla="*/ 4638676 h 5687392"/>
                  <a:gd name="connsiteX110" fmla="*/ 456342 w 3235624"/>
                  <a:gd name="connsiteY110" fmla="*/ 4598668 h 5687392"/>
                  <a:gd name="connsiteX111" fmla="*/ 458788 w 3235624"/>
                  <a:gd name="connsiteY111" fmla="*/ 4595812 h 5687392"/>
                  <a:gd name="connsiteX112" fmla="*/ 492124 w 3235624"/>
                  <a:gd name="connsiteY112" fmla="*/ 4533900 h 5687392"/>
                  <a:gd name="connsiteX113" fmla="*/ 549276 w 3235624"/>
                  <a:gd name="connsiteY113" fmla="*/ 4519612 h 5687392"/>
                  <a:gd name="connsiteX114" fmla="*/ 744536 w 3235624"/>
                  <a:gd name="connsiteY114" fmla="*/ 4543424 h 5687392"/>
                  <a:gd name="connsiteX115" fmla="*/ 711200 w 3235624"/>
                  <a:gd name="connsiteY115" fmla="*/ 4338636 h 5687392"/>
                  <a:gd name="connsiteX116" fmla="*/ 763588 w 3235624"/>
                  <a:gd name="connsiteY116" fmla="*/ 4324348 h 5687392"/>
                  <a:gd name="connsiteX117" fmla="*/ 758824 w 3235624"/>
                  <a:gd name="connsiteY117" fmla="*/ 4286248 h 5687392"/>
                  <a:gd name="connsiteX118" fmla="*/ 763588 w 3235624"/>
                  <a:gd name="connsiteY118" fmla="*/ 4195764 h 5687392"/>
                  <a:gd name="connsiteX119" fmla="*/ 763588 w 3235624"/>
                  <a:gd name="connsiteY119" fmla="*/ 4124324 h 5687392"/>
                  <a:gd name="connsiteX120" fmla="*/ 773112 w 3235624"/>
                  <a:gd name="connsiteY120" fmla="*/ 4067172 h 5687392"/>
                  <a:gd name="connsiteX121" fmla="*/ 773112 w 3235624"/>
                  <a:gd name="connsiteY121" fmla="*/ 4038600 h 5687392"/>
                  <a:gd name="connsiteX122" fmla="*/ 777876 w 3235624"/>
                  <a:gd name="connsiteY122" fmla="*/ 3981448 h 5687392"/>
                  <a:gd name="connsiteX123" fmla="*/ 715964 w 3235624"/>
                  <a:gd name="connsiteY123" fmla="*/ 3952876 h 5687392"/>
                  <a:gd name="connsiteX124" fmla="*/ 792164 w 3235624"/>
                  <a:gd name="connsiteY124" fmla="*/ 3876676 h 5687392"/>
                  <a:gd name="connsiteX125" fmla="*/ 777876 w 3235624"/>
                  <a:gd name="connsiteY125" fmla="*/ 3829048 h 5687392"/>
                  <a:gd name="connsiteX126" fmla="*/ 830264 w 3235624"/>
                  <a:gd name="connsiteY126" fmla="*/ 3738564 h 5687392"/>
                  <a:gd name="connsiteX127" fmla="*/ 706436 w 3235624"/>
                  <a:gd name="connsiteY127" fmla="*/ 3548060 h 5687392"/>
                  <a:gd name="connsiteX128" fmla="*/ 806448 w 3235624"/>
                  <a:gd name="connsiteY128" fmla="*/ 3509964 h 5687392"/>
                  <a:gd name="connsiteX129" fmla="*/ 806448 w 3235624"/>
                  <a:gd name="connsiteY129" fmla="*/ 3462336 h 5687392"/>
                  <a:gd name="connsiteX130" fmla="*/ 744536 w 3235624"/>
                  <a:gd name="connsiteY130" fmla="*/ 3443288 h 5687392"/>
                  <a:gd name="connsiteX131" fmla="*/ 673100 w 3235624"/>
                  <a:gd name="connsiteY131" fmla="*/ 3243262 h 5687392"/>
                  <a:gd name="connsiteX132" fmla="*/ 635000 w 3235624"/>
                  <a:gd name="connsiteY132" fmla="*/ 3214688 h 5687392"/>
                  <a:gd name="connsiteX133" fmla="*/ 701676 w 3235624"/>
                  <a:gd name="connsiteY133" fmla="*/ 3138488 h 5687392"/>
                  <a:gd name="connsiteX134" fmla="*/ 715964 w 3235624"/>
                  <a:gd name="connsiteY134" fmla="*/ 3081336 h 5687392"/>
                  <a:gd name="connsiteX135" fmla="*/ 811212 w 3235624"/>
                  <a:gd name="connsiteY135" fmla="*/ 3033712 h 5687392"/>
                  <a:gd name="connsiteX136" fmla="*/ 1054100 w 3235624"/>
                  <a:gd name="connsiteY136" fmla="*/ 3000374 h 5687392"/>
                  <a:gd name="connsiteX137" fmla="*/ 1073148 w 3235624"/>
                  <a:gd name="connsiteY137" fmla="*/ 2924174 h 5687392"/>
                  <a:gd name="connsiteX138" fmla="*/ 1135064 w 3235624"/>
                  <a:gd name="connsiteY138" fmla="*/ 2833688 h 5687392"/>
                  <a:gd name="connsiteX139" fmla="*/ 1092200 w 3235624"/>
                  <a:gd name="connsiteY139" fmla="*/ 2819400 h 5687392"/>
                  <a:gd name="connsiteX140" fmla="*/ 1096964 w 3235624"/>
                  <a:gd name="connsiteY140" fmla="*/ 2771774 h 5687392"/>
                  <a:gd name="connsiteX141" fmla="*/ 1096964 w 3235624"/>
                  <a:gd name="connsiteY141" fmla="*/ 2733674 h 5687392"/>
                  <a:gd name="connsiteX142" fmla="*/ 1068388 w 3235624"/>
                  <a:gd name="connsiteY142" fmla="*/ 2705100 h 5687392"/>
                  <a:gd name="connsiteX143" fmla="*/ 949324 w 3235624"/>
                  <a:gd name="connsiteY143" fmla="*/ 2747962 h 5687392"/>
                  <a:gd name="connsiteX144" fmla="*/ 944564 w 3235624"/>
                  <a:gd name="connsiteY144" fmla="*/ 2671762 h 5687392"/>
                  <a:gd name="connsiteX145" fmla="*/ 906464 w 3235624"/>
                  <a:gd name="connsiteY145" fmla="*/ 2605088 h 5687392"/>
                  <a:gd name="connsiteX146" fmla="*/ 858836 w 3235624"/>
                  <a:gd name="connsiteY146" fmla="*/ 2605088 h 5687392"/>
                  <a:gd name="connsiteX147" fmla="*/ 777876 w 3235624"/>
                  <a:gd name="connsiteY147" fmla="*/ 2643188 h 5687392"/>
                  <a:gd name="connsiteX148" fmla="*/ 758824 w 3235624"/>
                  <a:gd name="connsiteY148" fmla="*/ 2590800 h 5687392"/>
                  <a:gd name="connsiteX149" fmla="*/ 639764 w 3235624"/>
                  <a:gd name="connsiteY149" fmla="*/ 2576512 h 5687392"/>
                  <a:gd name="connsiteX150" fmla="*/ 611188 w 3235624"/>
                  <a:gd name="connsiteY150" fmla="*/ 2533648 h 5687392"/>
                  <a:gd name="connsiteX151" fmla="*/ 587376 w 3235624"/>
                  <a:gd name="connsiteY151" fmla="*/ 2424112 h 5687392"/>
                  <a:gd name="connsiteX152" fmla="*/ 639764 w 3235624"/>
                  <a:gd name="connsiteY152" fmla="*/ 2305048 h 5687392"/>
                  <a:gd name="connsiteX153" fmla="*/ 625476 w 3235624"/>
                  <a:gd name="connsiteY153" fmla="*/ 2243136 h 5687392"/>
                  <a:gd name="connsiteX154" fmla="*/ 663576 w 3235624"/>
                  <a:gd name="connsiteY154" fmla="*/ 2224088 h 5687392"/>
                  <a:gd name="connsiteX155" fmla="*/ 668336 w 3235624"/>
                  <a:gd name="connsiteY155" fmla="*/ 2090736 h 5687392"/>
                  <a:gd name="connsiteX156" fmla="*/ 620712 w 3235624"/>
                  <a:gd name="connsiteY156" fmla="*/ 2062162 h 5687392"/>
                  <a:gd name="connsiteX157" fmla="*/ 639764 w 3235624"/>
                  <a:gd name="connsiteY157" fmla="*/ 2014536 h 5687392"/>
                  <a:gd name="connsiteX158" fmla="*/ 620712 w 3235624"/>
                  <a:gd name="connsiteY158" fmla="*/ 1985962 h 5687392"/>
                  <a:gd name="connsiteX159" fmla="*/ 587376 w 3235624"/>
                  <a:gd name="connsiteY159" fmla="*/ 1919288 h 5687392"/>
                  <a:gd name="connsiteX160" fmla="*/ 585268 w 3235624"/>
                  <a:gd name="connsiteY160" fmla="*/ 1922976 h 5687392"/>
                  <a:gd name="connsiteX161" fmla="*/ 545764 w 3235624"/>
                  <a:gd name="connsiteY161" fmla="*/ 1838324 h 5687392"/>
                  <a:gd name="connsiteX162" fmla="*/ 568624 w 3235624"/>
                  <a:gd name="connsiteY162" fmla="*/ 1784984 h 5687392"/>
                  <a:gd name="connsiteX163" fmla="*/ 519940 w 3235624"/>
                  <a:gd name="connsiteY163" fmla="*/ 1748470 h 5687392"/>
                  <a:gd name="connsiteX164" fmla="*/ 688340 w 3235624"/>
                  <a:gd name="connsiteY164" fmla="*/ 1678304 h 5687392"/>
                  <a:gd name="connsiteX165" fmla="*/ 726440 w 3235624"/>
                  <a:gd name="connsiteY165" fmla="*/ 1655444 h 5687392"/>
                  <a:gd name="connsiteX166" fmla="*/ 695960 w 3235624"/>
                  <a:gd name="connsiteY166" fmla="*/ 1571624 h 5687392"/>
                  <a:gd name="connsiteX167" fmla="*/ 749300 w 3235624"/>
                  <a:gd name="connsiteY167" fmla="*/ 1564004 h 5687392"/>
                  <a:gd name="connsiteX168" fmla="*/ 810260 w 3235624"/>
                  <a:gd name="connsiteY168" fmla="*/ 1457324 h 5687392"/>
                  <a:gd name="connsiteX169" fmla="*/ 695960 w 3235624"/>
                  <a:gd name="connsiteY169" fmla="*/ 1403984 h 5687392"/>
                  <a:gd name="connsiteX170" fmla="*/ 756920 w 3235624"/>
                  <a:gd name="connsiteY170" fmla="*/ 1350644 h 5687392"/>
                  <a:gd name="connsiteX171" fmla="*/ 817880 w 3235624"/>
                  <a:gd name="connsiteY171" fmla="*/ 1365884 h 5687392"/>
                  <a:gd name="connsiteX172" fmla="*/ 901700 w 3235624"/>
                  <a:gd name="connsiteY172" fmla="*/ 1358264 h 5687392"/>
                  <a:gd name="connsiteX173" fmla="*/ 1130300 w 3235624"/>
                  <a:gd name="connsiteY173" fmla="*/ 1449704 h 5687392"/>
                  <a:gd name="connsiteX174" fmla="*/ 1267460 w 3235624"/>
                  <a:gd name="connsiteY174" fmla="*/ 1449704 h 5687392"/>
                  <a:gd name="connsiteX175" fmla="*/ 1511300 w 3235624"/>
                  <a:gd name="connsiteY175" fmla="*/ 1335404 h 5687392"/>
                  <a:gd name="connsiteX176" fmla="*/ 1572260 w 3235624"/>
                  <a:gd name="connsiteY176" fmla="*/ 1167764 h 5687392"/>
                  <a:gd name="connsiteX177" fmla="*/ 1648460 w 3235624"/>
                  <a:gd name="connsiteY177" fmla="*/ 1114424 h 5687392"/>
                  <a:gd name="connsiteX178" fmla="*/ 1701800 w 3235624"/>
                  <a:gd name="connsiteY178" fmla="*/ 977264 h 5687392"/>
                  <a:gd name="connsiteX179" fmla="*/ 1717040 w 3235624"/>
                  <a:gd name="connsiteY179" fmla="*/ 771524 h 5687392"/>
                  <a:gd name="connsiteX180" fmla="*/ 1793240 w 3235624"/>
                  <a:gd name="connsiteY180" fmla="*/ 680084 h 5687392"/>
                  <a:gd name="connsiteX181" fmla="*/ 1778000 w 3235624"/>
                  <a:gd name="connsiteY181" fmla="*/ 481964 h 5687392"/>
                  <a:gd name="connsiteX182" fmla="*/ 1823720 w 3235624"/>
                  <a:gd name="connsiteY182" fmla="*/ 344804 h 5687392"/>
                  <a:gd name="connsiteX183" fmla="*/ 1694180 w 3235624"/>
                  <a:gd name="connsiteY183" fmla="*/ 253364 h 5687392"/>
                  <a:gd name="connsiteX184" fmla="*/ 1702580 w 3235624"/>
                  <a:gd name="connsiteY184" fmla="*/ 139948 h 5687392"/>
                  <a:gd name="connsiteX185" fmla="*/ 1696144 w 3235624"/>
                  <a:gd name="connsiteY185" fmla="*/ 142874 h 5687392"/>
                  <a:gd name="connsiteX186" fmla="*/ 1694936 w 3235624"/>
                  <a:gd name="connsiteY186" fmla="*/ 141666 h 5687392"/>
                  <a:gd name="connsiteX187" fmla="*/ 1797048 w 3235624"/>
                  <a:gd name="connsiteY187" fmla="*/ 95248 h 5687392"/>
                  <a:gd name="connsiteX188" fmla="*/ 1930400 w 3235624"/>
                  <a:gd name="connsiteY188" fmla="*/ 85724 h 568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</a:cxnLst>
                <a:rect l="l" t="t" r="r" b="b"/>
                <a:pathLst>
                  <a:path w="3235624" h="5687392">
                    <a:moveTo>
                      <a:pt x="76200" y="4987924"/>
                    </a:moveTo>
                    <a:lnTo>
                      <a:pt x="81632" y="5004220"/>
                    </a:lnTo>
                    <a:lnTo>
                      <a:pt x="81632" y="5004220"/>
                    </a:lnTo>
                    <a:close/>
                    <a:moveTo>
                      <a:pt x="2025648" y="0"/>
                    </a:moveTo>
                    <a:lnTo>
                      <a:pt x="2111376" y="57148"/>
                    </a:lnTo>
                    <a:lnTo>
                      <a:pt x="2168524" y="190500"/>
                    </a:lnTo>
                    <a:lnTo>
                      <a:pt x="2273300" y="342900"/>
                    </a:lnTo>
                    <a:lnTo>
                      <a:pt x="2320924" y="409574"/>
                    </a:lnTo>
                    <a:lnTo>
                      <a:pt x="2406648" y="400048"/>
                    </a:lnTo>
                    <a:lnTo>
                      <a:pt x="2481604" y="433360"/>
                    </a:lnTo>
                    <a:lnTo>
                      <a:pt x="2484436" y="447674"/>
                    </a:lnTo>
                    <a:lnTo>
                      <a:pt x="2586036" y="523874"/>
                    </a:lnTo>
                    <a:lnTo>
                      <a:pt x="2725736" y="663574"/>
                    </a:lnTo>
                    <a:lnTo>
                      <a:pt x="2744786" y="815974"/>
                    </a:lnTo>
                    <a:lnTo>
                      <a:pt x="2748066" y="832376"/>
                    </a:lnTo>
                    <a:lnTo>
                      <a:pt x="2747944" y="832484"/>
                    </a:lnTo>
                    <a:lnTo>
                      <a:pt x="2481244" y="931544"/>
                    </a:lnTo>
                    <a:lnTo>
                      <a:pt x="2458384" y="1022984"/>
                    </a:lnTo>
                    <a:lnTo>
                      <a:pt x="2466004" y="1083944"/>
                    </a:lnTo>
                    <a:lnTo>
                      <a:pt x="2427904" y="1122044"/>
                    </a:lnTo>
                    <a:lnTo>
                      <a:pt x="2427904" y="1228724"/>
                    </a:lnTo>
                    <a:lnTo>
                      <a:pt x="2427904" y="1373504"/>
                    </a:lnTo>
                    <a:lnTo>
                      <a:pt x="2069764" y="1823084"/>
                    </a:lnTo>
                    <a:lnTo>
                      <a:pt x="2024044" y="2105024"/>
                    </a:lnTo>
                    <a:lnTo>
                      <a:pt x="2123104" y="2165984"/>
                    </a:lnTo>
                    <a:lnTo>
                      <a:pt x="2085004" y="2402204"/>
                    </a:lnTo>
                    <a:lnTo>
                      <a:pt x="2168824" y="2394584"/>
                    </a:lnTo>
                    <a:lnTo>
                      <a:pt x="2397424" y="2470784"/>
                    </a:lnTo>
                    <a:lnTo>
                      <a:pt x="2473624" y="2585084"/>
                    </a:lnTo>
                    <a:lnTo>
                      <a:pt x="2763184" y="2707004"/>
                    </a:lnTo>
                    <a:lnTo>
                      <a:pt x="2801284" y="2775584"/>
                    </a:lnTo>
                    <a:lnTo>
                      <a:pt x="2915584" y="2767964"/>
                    </a:lnTo>
                    <a:lnTo>
                      <a:pt x="2976544" y="2828924"/>
                    </a:lnTo>
                    <a:lnTo>
                      <a:pt x="3014644" y="2828924"/>
                    </a:lnTo>
                    <a:lnTo>
                      <a:pt x="3121324" y="2920364"/>
                    </a:lnTo>
                    <a:lnTo>
                      <a:pt x="3136564" y="3019424"/>
                    </a:lnTo>
                    <a:lnTo>
                      <a:pt x="3197524" y="2988944"/>
                    </a:lnTo>
                    <a:lnTo>
                      <a:pt x="3235624" y="3004184"/>
                    </a:lnTo>
                    <a:lnTo>
                      <a:pt x="3220384" y="3286124"/>
                    </a:lnTo>
                    <a:lnTo>
                      <a:pt x="3136564" y="3255644"/>
                    </a:lnTo>
                    <a:lnTo>
                      <a:pt x="3083224" y="3316604"/>
                    </a:lnTo>
                    <a:lnTo>
                      <a:pt x="3136564" y="3362324"/>
                    </a:lnTo>
                    <a:lnTo>
                      <a:pt x="3136564" y="3446144"/>
                    </a:lnTo>
                    <a:lnTo>
                      <a:pt x="3159424" y="3590924"/>
                    </a:lnTo>
                    <a:lnTo>
                      <a:pt x="3029884" y="3697604"/>
                    </a:lnTo>
                    <a:lnTo>
                      <a:pt x="2862244" y="3674744"/>
                    </a:lnTo>
                    <a:lnTo>
                      <a:pt x="3029884" y="3606164"/>
                    </a:lnTo>
                    <a:lnTo>
                      <a:pt x="2930824" y="3583304"/>
                    </a:lnTo>
                    <a:lnTo>
                      <a:pt x="2907964" y="3545204"/>
                    </a:lnTo>
                    <a:lnTo>
                      <a:pt x="2778424" y="3568064"/>
                    </a:lnTo>
                    <a:lnTo>
                      <a:pt x="2656504" y="3545204"/>
                    </a:lnTo>
                    <a:lnTo>
                      <a:pt x="2542204" y="3590924"/>
                    </a:lnTo>
                    <a:lnTo>
                      <a:pt x="2641264" y="3408044"/>
                    </a:lnTo>
                    <a:lnTo>
                      <a:pt x="2526964" y="3408044"/>
                    </a:lnTo>
                    <a:lnTo>
                      <a:pt x="2443144" y="3590924"/>
                    </a:lnTo>
                    <a:lnTo>
                      <a:pt x="2260264" y="3728084"/>
                    </a:lnTo>
                    <a:lnTo>
                      <a:pt x="2206924" y="3636644"/>
                    </a:lnTo>
                    <a:lnTo>
                      <a:pt x="2107864" y="3667124"/>
                    </a:lnTo>
                    <a:lnTo>
                      <a:pt x="2077384" y="3728084"/>
                    </a:lnTo>
                    <a:lnTo>
                      <a:pt x="2001184" y="3728084"/>
                    </a:lnTo>
                    <a:lnTo>
                      <a:pt x="1993564" y="3796664"/>
                    </a:lnTo>
                    <a:lnTo>
                      <a:pt x="1902124" y="3811904"/>
                    </a:lnTo>
                    <a:lnTo>
                      <a:pt x="1848784" y="3773804"/>
                    </a:lnTo>
                    <a:lnTo>
                      <a:pt x="1818304" y="3850004"/>
                    </a:lnTo>
                    <a:lnTo>
                      <a:pt x="1627804" y="3910964"/>
                    </a:lnTo>
                    <a:lnTo>
                      <a:pt x="1513504" y="3910964"/>
                    </a:lnTo>
                    <a:lnTo>
                      <a:pt x="1429684" y="3956684"/>
                    </a:lnTo>
                    <a:lnTo>
                      <a:pt x="1422064" y="4025264"/>
                    </a:lnTo>
                    <a:lnTo>
                      <a:pt x="1330624" y="4055744"/>
                    </a:lnTo>
                    <a:lnTo>
                      <a:pt x="1277284" y="4215764"/>
                    </a:lnTo>
                    <a:lnTo>
                      <a:pt x="1132504" y="4307204"/>
                    </a:lnTo>
                    <a:lnTo>
                      <a:pt x="1147744" y="4352924"/>
                    </a:lnTo>
                    <a:lnTo>
                      <a:pt x="1086784" y="4436744"/>
                    </a:lnTo>
                    <a:lnTo>
                      <a:pt x="1216324" y="4451984"/>
                    </a:lnTo>
                    <a:lnTo>
                      <a:pt x="1185844" y="4535804"/>
                    </a:lnTo>
                    <a:lnTo>
                      <a:pt x="1292524" y="4604384"/>
                    </a:lnTo>
                    <a:lnTo>
                      <a:pt x="1155364" y="4657724"/>
                    </a:lnTo>
                    <a:lnTo>
                      <a:pt x="1178224" y="4726304"/>
                    </a:lnTo>
                    <a:lnTo>
                      <a:pt x="1102024" y="4726304"/>
                    </a:lnTo>
                    <a:lnTo>
                      <a:pt x="1079164" y="4893944"/>
                    </a:lnTo>
                    <a:lnTo>
                      <a:pt x="919144" y="4970144"/>
                    </a:lnTo>
                    <a:lnTo>
                      <a:pt x="881044" y="5061584"/>
                    </a:lnTo>
                    <a:lnTo>
                      <a:pt x="759124" y="5084444"/>
                    </a:lnTo>
                    <a:lnTo>
                      <a:pt x="599104" y="5320664"/>
                    </a:lnTo>
                    <a:lnTo>
                      <a:pt x="530524" y="5488304"/>
                    </a:lnTo>
                    <a:lnTo>
                      <a:pt x="469564" y="5686424"/>
                    </a:lnTo>
                    <a:lnTo>
                      <a:pt x="464536" y="5687392"/>
                    </a:lnTo>
                    <a:lnTo>
                      <a:pt x="469900" y="5680076"/>
                    </a:lnTo>
                    <a:lnTo>
                      <a:pt x="381000" y="5622924"/>
                    </a:lnTo>
                    <a:lnTo>
                      <a:pt x="355600" y="5667372"/>
                    </a:lnTo>
                    <a:lnTo>
                      <a:pt x="266700" y="5641972"/>
                    </a:lnTo>
                    <a:lnTo>
                      <a:pt x="260348" y="5578476"/>
                    </a:lnTo>
                    <a:lnTo>
                      <a:pt x="171448" y="5546724"/>
                    </a:lnTo>
                    <a:lnTo>
                      <a:pt x="127000" y="5407024"/>
                    </a:lnTo>
                    <a:lnTo>
                      <a:pt x="0" y="5330824"/>
                    </a:lnTo>
                    <a:lnTo>
                      <a:pt x="6348" y="5133972"/>
                    </a:lnTo>
                    <a:lnTo>
                      <a:pt x="114300" y="5102224"/>
                    </a:lnTo>
                    <a:lnTo>
                      <a:pt x="81632" y="5004220"/>
                    </a:lnTo>
                    <a:lnTo>
                      <a:pt x="112324" y="4945196"/>
                    </a:lnTo>
                    <a:lnTo>
                      <a:pt x="184768" y="4953000"/>
                    </a:lnTo>
                    <a:lnTo>
                      <a:pt x="199054" y="4898228"/>
                    </a:lnTo>
                    <a:lnTo>
                      <a:pt x="265728" y="4883944"/>
                    </a:lnTo>
                    <a:lnTo>
                      <a:pt x="327642" y="4914900"/>
                    </a:lnTo>
                    <a:lnTo>
                      <a:pt x="349072" y="4900612"/>
                    </a:lnTo>
                    <a:lnTo>
                      <a:pt x="358598" y="4791076"/>
                    </a:lnTo>
                    <a:lnTo>
                      <a:pt x="370504" y="4779168"/>
                    </a:lnTo>
                    <a:lnTo>
                      <a:pt x="427654" y="4824412"/>
                    </a:lnTo>
                    <a:lnTo>
                      <a:pt x="468136" y="4762500"/>
                    </a:lnTo>
                    <a:lnTo>
                      <a:pt x="434798" y="4683916"/>
                    </a:lnTo>
                    <a:lnTo>
                      <a:pt x="465754" y="4638676"/>
                    </a:lnTo>
                    <a:lnTo>
                      <a:pt x="456342" y="4598668"/>
                    </a:lnTo>
                    <a:lnTo>
                      <a:pt x="458788" y="4595812"/>
                    </a:lnTo>
                    <a:lnTo>
                      <a:pt x="492124" y="4533900"/>
                    </a:lnTo>
                    <a:lnTo>
                      <a:pt x="549276" y="4519612"/>
                    </a:lnTo>
                    <a:lnTo>
                      <a:pt x="744536" y="4543424"/>
                    </a:lnTo>
                    <a:lnTo>
                      <a:pt x="711200" y="4338636"/>
                    </a:lnTo>
                    <a:lnTo>
                      <a:pt x="763588" y="4324348"/>
                    </a:lnTo>
                    <a:lnTo>
                      <a:pt x="758824" y="4286248"/>
                    </a:lnTo>
                    <a:lnTo>
                      <a:pt x="763588" y="4195764"/>
                    </a:lnTo>
                    <a:lnTo>
                      <a:pt x="763588" y="4124324"/>
                    </a:lnTo>
                    <a:lnTo>
                      <a:pt x="773112" y="4067172"/>
                    </a:lnTo>
                    <a:lnTo>
                      <a:pt x="773112" y="4038600"/>
                    </a:lnTo>
                    <a:lnTo>
                      <a:pt x="777876" y="3981448"/>
                    </a:lnTo>
                    <a:lnTo>
                      <a:pt x="715964" y="3952876"/>
                    </a:lnTo>
                    <a:lnTo>
                      <a:pt x="792164" y="3876676"/>
                    </a:lnTo>
                    <a:lnTo>
                      <a:pt x="777876" y="3829048"/>
                    </a:lnTo>
                    <a:lnTo>
                      <a:pt x="830264" y="3738564"/>
                    </a:lnTo>
                    <a:lnTo>
                      <a:pt x="706436" y="3548060"/>
                    </a:lnTo>
                    <a:lnTo>
                      <a:pt x="806448" y="3509964"/>
                    </a:lnTo>
                    <a:lnTo>
                      <a:pt x="806448" y="3462336"/>
                    </a:lnTo>
                    <a:lnTo>
                      <a:pt x="744536" y="3443288"/>
                    </a:lnTo>
                    <a:lnTo>
                      <a:pt x="673100" y="3243262"/>
                    </a:lnTo>
                    <a:lnTo>
                      <a:pt x="635000" y="3214688"/>
                    </a:lnTo>
                    <a:lnTo>
                      <a:pt x="701676" y="3138488"/>
                    </a:lnTo>
                    <a:lnTo>
                      <a:pt x="715964" y="3081336"/>
                    </a:lnTo>
                    <a:lnTo>
                      <a:pt x="811212" y="3033712"/>
                    </a:lnTo>
                    <a:lnTo>
                      <a:pt x="1054100" y="3000374"/>
                    </a:lnTo>
                    <a:lnTo>
                      <a:pt x="1073148" y="2924174"/>
                    </a:lnTo>
                    <a:lnTo>
                      <a:pt x="1135064" y="2833688"/>
                    </a:lnTo>
                    <a:lnTo>
                      <a:pt x="1092200" y="2819400"/>
                    </a:lnTo>
                    <a:lnTo>
                      <a:pt x="1096964" y="2771774"/>
                    </a:lnTo>
                    <a:lnTo>
                      <a:pt x="1096964" y="2733674"/>
                    </a:lnTo>
                    <a:lnTo>
                      <a:pt x="1068388" y="2705100"/>
                    </a:lnTo>
                    <a:lnTo>
                      <a:pt x="949324" y="2747962"/>
                    </a:lnTo>
                    <a:lnTo>
                      <a:pt x="944564" y="2671762"/>
                    </a:lnTo>
                    <a:lnTo>
                      <a:pt x="906464" y="2605088"/>
                    </a:lnTo>
                    <a:lnTo>
                      <a:pt x="858836" y="2605088"/>
                    </a:lnTo>
                    <a:lnTo>
                      <a:pt x="777876" y="2643188"/>
                    </a:lnTo>
                    <a:lnTo>
                      <a:pt x="758824" y="2590800"/>
                    </a:lnTo>
                    <a:lnTo>
                      <a:pt x="639764" y="2576512"/>
                    </a:lnTo>
                    <a:lnTo>
                      <a:pt x="611188" y="2533648"/>
                    </a:lnTo>
                    <a:lnTo>
                      <a:pt x="587376" y="2424112"/>
                    </a:lnTo>
                    <a:lnTo>
                      <a:pt x="639764" y="2305048"/>
                    </a:lnTo>
                    <a:lnTo>
                      <a:pt x="625476" y="2243136"/>
                    </a:lnTo>
                    <a:lnTo>
                      <a:pt x="663576" y="2224088"/>
                    </a:lnTo>
                    <a:lnTo>
                      <a:pt x="668336" y="2090736"/>
                    </a:lnTo>
                    <a:lnTo>
                      <a:pt x="620712" y="2062162"/>
                    </a:lnTo>
                    <a:lnTo>
                      <a:pt x="639764" y="2014536"/>
                    </a:lnTo>
                    <a:lnTo>
                      <a:pt x="620712" y="1985962"/>
                    </a:lnTo>
                    <a:lnTo>
                      <a:pt x="587376" y="1919288"/>
                    </a:lnTo>
                    <a:lnTo>
                      <a:pt x="585268" y="1922976"/>
                    </a:lnTo>
                    <a:lnTo>
                      <a:pt x="545764" y="1838324"/>
                    </a:lnTo>
                    <a:lnTo>
                      <a:pt x="568624" y="1784984"/>
                    </a:lnTo>
                    <a:lnTo>
                      <a:pt x="519940" y="1748470"/>
                    </a:lnTo>
                    <a:lnTo>
                      <a:pt x="688340" y="1678304"/>
                    </a:lnTo>
                    <a:lnTo>
                      <a:pt x="726440" y="1655444"/>
                    </a:lnTo>
                    <a:lnTo>
                      <a:pt x="695960" y="1571624"/>
                    </a:lnTo>
                    <a:lnTo>
                      <a:pt x="749300" y="1564004"/>
                    </a:lnTo>
                    <a:lnTo>
                      <a:pt x="810260" y="1457324"/>
                    </a:lnTo>
                    <a:lnTo>
                      <a:pt x="695960" y="1403984"/>
                    </a:lnTo>
                    <a:lnTo>
                      <a:pt x="756920" y="1350644"/>
                    </a:lnTo>
                    <a:lnTo>
                      <a:pt x="817880" y="1365884"/>
                    </a:lnTo>
                    <a:lnTo>
                      <a:pt x="901700" y="1358264"/>
                    </a:lnTo>
                    <a:lnTo>
                      <a:pt x="1130300" y="1449704"/>
                    </a:lnTo>
                    <a:lnTo>
                      <a:pt x="1267460" y="1449704"/>
                    </a:lnTo>
                    <a:lnTo>
                      <a:pt x="1511300" y="1335404"/>
                    </a:lnTo>
                    <a:lnTo>
                      <a:pt x="1572260" y="1167764"/>
                    </a:lnTo>
                    <a:lnTo>
                      <a:pt x="1648460" y="1114424"/>
                    </a:lnTo>
                    <a:lnTo>
                      <a:pt x="1701800" y="977264"/>
                    </a:lnTo>
                    <a:lnTo>
                      <a:pt x="1717040" y="771524"/>
                    </a:lnTo>
                    <a:lnTo>
                      <a:pt x="1793240" y="680084"/>
                    </a:lnTo>
                    <a:lnTo>
                      <a:pt x="1778000" y="481964"/>
                    </a:lnTo>
                    <a:lnTo>
                      <a:pt x="1823720" y="344804"/>
                    </a:lnTo>
                    <a:lnTo>
                      <a:pt x="1694180" y="253364"/>
                    </a:lnTo>
                    <a:lnTo>
                      <a:pt x="1702580" y="139948"/>
                    </a:lnTo>
                    <a:lnTo>
                      <a:pt x="1696144" y="142874"/>
                    </a:lnTo>
                    <a:lnTo>
                      <a:pt x="1694936" y="141666"/>
                    </a:lnTo>
                    <a:lnTo>
                      <a:pt x="1797048" y="95248"/>
                    </a:lnTo>
                    <a:lnTo>
                      <a:pt x="1930400" y="85724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7C976D3F-D420-A5CC-BE07-5593CAEA6BE9}"/>
                </a:ext>
              </a:extLst>
            </p:cNvPr>
            <p:cNvGrpSpPr/>
            <p:nvPr/>
          </p:nvGrpSpPr>
          <p:grpSpPr>
            <a:xfrm>
              <a:off x="2020633" y="1791704"/>
              <a:ext cx="283082" cy="127632"/>
              <a:chOff x="1777176" y="2270467"/>
              <a:chExt cx="283082" cy="127632"/>
            </a:xfrm>
          </p:grpSpPr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FC8F5768-41DC-06F5-8579-881CCE1D8616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DE564FFA-58F2-080C-2BBF-8A9B3249AF79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DF9A4F41-9C2D-54B8-C672-20890E3ED88A}"/>
                  </a:ext>
                </a:extLst>
              </p:cNvPr>
              <p:cNvSpPr/>
              <p:nvPr/>
            </p:nvSpPr>
            <p:spPr>
              <a:xfrm>
                <a:off x="181819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EA585C67-EBDA-FA5E-74FB-CC2398C833E9}"/>
                  </a:ext>
                </a:extLst>
              </p:cNvPr>
              <p:cNvSpPr/>
              <p:nvPr/>
            </p:nvSpPr>
            <p:spPr>
              <a:xfrm>
                <a:off x="197364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CA4D05C3-8276-BA2A-41F5-2DA5AD732588}"/>
                </a:ext>
              </a:extLst>
            </p:cNvPr>
            <p:cNvGrpSpPr/>
            <p:nvPr/>
          </p:nvGrpSpPr>
          <p:grpSpPr>
            <a:xfrm>
              <a:off x="2519616" y="1436890"/>
              <a:ext cx="283082" cy="127632"/>
              <a:chOff x="1777176" y="2270467"/>
              <a:chExt cx="283082" cy="127632"/>
            </a:xfrm>
          </p:grpSpPr>
          <p:sp>
            <p:nvSpPr>
              <p:cNvPr id="448" name="楕円 447">
                <a:extLst>
                  <a:ext uri="{FF2B5EF4-FFF2-40B4-BE49-F238E27FC236}">
                    <a16:creationId xmlns:a16="http://schemas.microsoft.com/office/drawing/2014/main" id="{DB326ABF-E337-F817-01C6-231B53DB4CD7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49" name="楕円 448">
                <a:extLst>
                  <a:ext uri="{FF2B5EF4-FFF2-40B4-BE49-F238E27FC236}">
                    <a16:creationId xmlns:a16="http://schemas.microsoft.com/office/drawing/2014/main" id="{966C48F8-A708-E736-D1D0-A635EF9BA5CB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0" name="楕円 449">
                <a:extLst>
                  <a:ext uri="{FF2B5EF4-FFF2-40B4-BE49-F238E27FC236}">
                    <a16:creationId xmlns:a16="http://schemas.microsoft.com/office/drawing/2014/main" id="{756E540C-8B8A-1DD6-10A2-8227AC45014C}"/>
                  </a:ext>
                </a:extLst>
              </p:cNvPr>
              <p:cNvSpPr/>
              <p:nvPr/>
            </p:nvSpPr>
            <p:spPr>
              <a:xfrm>
                <a:off x="180866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楕円 450">
                <a:extLst>
                  <a:ext uri="{FF2B5EF4-FFF2-40B4-BE49-F238E27FC236}">
                    <a16:creationId xmlns:a16="http://schemas.microsoft.com/office/drawing/2014/main" id="{15AF9305-8CD6-3D30-D4F7-780F9ADBE457}"/>
                  </a:ext>
                </a:extLst>
              </p:cNvPr>
              <p:cNvSpPr/>
              <p:nvPr/>
            </p:nvSpPr>
            <p:spPr>
              <a:xfrm>
                <a:off x="196411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395526A2-05D3-947B-3C30-D789224018AA}"/>
                </a:ext>
              </a:extLst>
            </p:cNvPr>
            <p:cNvGrpSpPr/>
            <p:nvPr/>
          </p:nvGrpSpPr>
          <p:grpSpPr>
            <a:xfrm>
              <a:off x="2060035" y="1439271"/>
              <a:ext cx="283082" cy="127632"/>
              <a:chOff x="1777176" y="2270467"/>
              <a:chExt cx="283082" cy="127632"/>
            </a:xfrm>
          </p:grpSpPr>
          <p:sp>
            <p:nvSpPr>
              <p:cNvPr id="453" name="楕円 452">
                <a:extLst>
                  <a:ext uri="{FF2B5EF4-FFF2-40B4-BE49-F238E27FC236}">
                    <a16:creationId xmlns:a16="http://schemas.microsoft.com/office/drawing/2014/main" id="{88F31B72-F597-1ECC-9EBE-B8362CF94571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4" name="楕円 453">
                <a:extLst>
                  <a:ext uri="{FF2B5EF4-FFF2-40B4-BE49-F238E27FC236}">
                    <a16:creationId xmlns:a16="http://schemas.microsoft.com/office/drawing/2014/main" id="{3CEBE57F-45EC-0446-44FA-A587BE50DE3E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5" name="楕円 454">
                <a:extLst>
                  <a:ext uri="{FF2B5EF4-FFF2-40B4-BE49-F238E27FC236}">
                    <a16:creationId xmlns:a16="http://schemas.microsoft.com/office/drawing/2014/main" id="{75E98A30-CFD3-37C8-FBE8-17393D310AF8}"/>
                  </a:ext>
                </a:extLst>
              </p:cNvPr>
              <p:cNvSpPr/>
              <p:nvPr/>
            </p:nvSpPr>
            <p:spPr>
              <a:xfrm>
                <a:off x="1820572" y="2332878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楕円 455">
                <a:extLst>
                  <a:ext uri="{FF2B5EF4-FFF2-40B4-BE49-F238E27FC236}">
                    <a16:creationId xmlns:a16="http://schemas.microsoft.com/office/drawing/2014/main" id="{1DE10AD1-85D4-3CAE-F4C9-539434AE8297}"/>
                  </a:ext>
                </a:extLst>
              </p:cNvPr>
              <p:cNvSpPr/>
              <p:nvPr/>
            </p:nvSpPr>
            <p:spPr>
              <a:xfrm>
                <a:off x="1976022" y="2332878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29938F1D-135A-79A7-76EF-E0D478046391}"/>
                </a:ext>
              </a:extLst>
            </p:cNvPr>
            <p:cNvGrpSpPr/>
            <p:nvPr/>
          </p:nvGrpSpPr>
          <p:grpSpPr>
            <a:xfrm>
              <a:off x="1893348" y="934446"/>
              <a:ext cx="283082" cy="127632"/>
              <a:chOff x="1777176" y="2270467"/>
              <a:chExt cx="283082" cy="127632"/>
            </a:xfrm>
          </p:grpSpPr>
          <p:sp>
            <p:nvSpPr>
              <p:cNvPr id="458" name="楕円 457">
                <a:extLst>
                  <a:ext uri="{FF2B5EF4-FFF2-40B4-BE49-F238E27FC236}">
                    <a16:creationId xmlns:a16="http://schemas.microsoft.com/office/drawing/2014/main" id="{1C42FE16-6D68-4233-93E1-11405F3F21F0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9" name="楕円 458">
                <a:extLst>
                  <a:ext uri="{FF2B5EF4-FFF2-40B4-BE49-F238E27FC236}">
                    <a16:creationId xmlns:a16="http://schemas.microsoft.com/office/drawing/2014/main" id="{E3B90D80-8100-4A70-425E-B7A002763279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0" name="楕円 459">
                <a:extLst>
                  <a:ext uri="{FF2B5EF4-FFF2-40B4-BE49-F238E27FC236}">
                    <a16:creationId xmlns:a16="http://schemas.microsoft.com/office/drawing/2014/main" id="{79BDE19F-C4AF-E89C-39A9-1B35CC05DB6B}"/>
                  </a:ext>
                </a:extLst>
              </p:cNvPr>
              <p:cNvSpPr/>
              <p:nvPr/>
            </p:nvSpPr>
            <p:spPr>
              <a:xfrm>
                <a:off x="1820572" y="2332878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F6B10EFB-D018-93F4-AD06-44436E8A10D2}"/>
                  </a:ext>
                </a:extLst>
              </p:cNvPr>
              <p:cNvSpPr/>
              <p:nvPr/>
            </p:nvSpPr>
            <p:spPr>
              <a:xfrm>
                <a:off x="1976022" y="2332878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3" name="グループ化 462">
              <a:extLst>
                <a:ext uri="{FF2B5EF4-FFF2-40B4-BE49-F238E27FC236}">
                  <a16:creationId xmlns:a16="http://schemas.microsoft.com/office/drawing/2014/main" id="{559DB847-EE86-2D1F-A62B-BC7BC552502A}"/>
                </a:ext>
              </a:extLst>
            </p:cNvPr>
            <p:cNvGrpSpPr/>
            <p:nvPr/>
          </p:nvGrpSpPr>
          <p:grpSpPr>
            <a:xfrm>
              <a:off x="1536160" y="1877421"/>
              <a:ext cx="283082" cy="127632"/>
              <a:chOff x="1777176" y="2270467"/>
              <a:chExt cx="283082" cy="127632"/>
            </a:xfrm>
          </p:grpSpPr>
          <p:sp>
            <p:nvSpPr>
              <p:cNvPr id="464" name="楕円 463">
                <a:extLst>
                  <a:ext uri="{FF2B5EF4-FFF2-40B4-BE49-F238E27FC236}">
                    <a16:creationId xmlns:a16="http://schemas.microsoft.com/office/drawing/2014/main" id="{34D22F9A-D6B6-547D-146A-7CAB0B1B72A3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5" name="楕円 464">
                <a:extLst>
                  <a:ext uri="{FF2B5EF4-FFF2-40B4-BE49-F238E27FC236}">
                    <a16:creationId xmlns:a16="http://schemas.microsoft.com/office/drawing/2014/main" id="{40C5187E-9B52-9BC7-2D14-15C6B0DD209D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6" name="楕円 465">
                <a:extLst>
                  <a:ext uri="{FF2B5EF4-FFF2-40B4-BE49-F238E27FC236}">
                    <a16:creationId xmlns:a16="http://schemas.microsoft.com/office/drawing/2014/main" id="{291B5B46-0948-7926-CB75-CB3C0A353649}"/>
                  </a:ext>
                </a:extLst>
              </p:cNvPr>
              <p:cNvSpPr/>
              <p:nvPr/>
            </p:nvSpPr>
            <p:spPr>
              <a:xfrm>
                <a:off x="1839622" y="2304303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960F95F3-A26A-7F52-0A50-50B3A28333E2}"/>
                  </a:ext>
                </a:extLst>
              </p:cNvPr>
              <p:cNvSpPr/>
              <p:nvPr/>
            </p:nvSpPr>
            <p:spPr>
              <a:xfrm>
                <a:off x="1995072" y="2304303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8" name="グループ化 467">
              <a:extLst>
                <a:ext uri="{FF2B5EF4-FFF2-40B4-BE49-F238E27FC236}">
                  <a16:creationId xmlns:a16="http://schemas.microsoft.com/office/drawing/2014/main" id="{5A50315A-C516-C58A-E544-F24C216E283E}"/>
                </a:ext>
              </a:extLst>
            </p:cNvPr>
            <p:cNvGrpSpPr/>
            <p:nvPr/>
          </p:nvGrpSpPr>
          <p:grpSpPr>
            <a:xfrm>
              <a:off x="1431385" y="2348908"/>
              <a:ext cx="283082" cy="127632"/>
              <a:chOff x="1777176" y="2270467"/>
              <a:chExt cx="283082" cy="127632"/>
            </a:xfrm>
          </p:grpSpPr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34C4F92D-A845-E227-7AEB-AE316B95AD67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0" name="楕円 469">
                <a:extLst>
                  <a:ext uri="{FF2B5EF4-FFF2-40B4-BE49-F238E27FC236}">
                    <a16:creationId xmlns:a16="http://schemas.microsoft.com/office/drawing/2014/main" id="{9FF2599E-CDFD-EAE4-4DE8-3699C2424C3C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BA327D3B-3CC2-FA82-C411-354A134B71C7}"/>
                  </a:ext>
                </a:extLst>
              </p:cNvPr>
              <p:cNvSpPr/>
              <p:nvPr/>
            </p:nvSpPr>
            <p:spPr>
              <a:xfrm>
                <a:off x="1830097" y="2285253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B53A38EA-4A20-9332-6147-73220797D9D5}"/>
                  </a:ext>
                </a:extLst>
              </p:cNvPr>
              <p:cNvSpPr/>
              <p:nvPr/>
            </p:nvSpPr>
            <p:spPr>
              <a:xfrm>
                <a:off x="1985547" y="2285253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7C18BC15-4F82-C07A-EDDB-C2F3517C3518}"/>
                </a:ext>
              </a:extLst>
            </p:cNvPr>
            <p:cNvGrpSpPr/>
            <p:nvPr/>
          </p:nvGrpSpPr>
          <p:grpSpPr>
            <a:xfrm>
              <a:off x="2029079" y="2484639"/>
              <a:ext cx="283082" cy="127632"/>
              <a:chOff x="1777176" y="2270467"/>
              <a:chExt cx="283082" cy="127632"/>
            </a:xfrm>
          </p:grpSpPr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8D051FBA-618D-77D0-B6D3-62EABDAA9F38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5" name="楕円 234">
                <a:extLst>
                  <a:ext uri="{FF2B5EF4-FFF2-40B4-BE49-F238E27FC236}">
                    <a16:creationId xmlns:a16="http://schemas.microsoft.com/office/drawing/2014/main" id="{9F33A9D0-2030-FE9D-2454-7312C6FA421F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46E0E02C-E070-FE94-0DA6-AF1BFD7ABDDF}"/>
                  </a:ext>
                </a:extLst>
              </p:cNvPr>
              <p:cNvSpPr/>
              <p:nvPr/>
            </p:nvSpPr>
            <p:spPr>
              <a:xfrm>
                <a:off x="1813428" y="2280490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楕円 236">
                <a:extLst>
                  <a:ext uri="{FF2B5EF4-FFF2-40B4-BE49-F238E27FC236}">
                    <a16:creationId xmlns:a16="http://schemas.microsoft.com/office/drawing/2014/main" id="{E761BFE9-F9D6-71E8-C686-D19830EAE072}"/>
                  </a:ext>
                </a:extLst>
              </p:cNvPr>
              <p:cNvSpPr/>
              <p:nvPr/>
            </p:nvSpPr>
            <p:spPr>
              <a:xfrm>
                <a:off x="1968878" y="2280490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28ADD312-EE5C-252F-8E93-1AEC4D6EDB76}"/>
                </a:ext>
              </a:extLst>
            </p:cNvPr>
            <p:cNvGrpSpPr/>
            <p:nvPr/>
          </p:nvGrpSpPr>
          <p:grpSpPr>
            <a:xfrm>
              <a:off x="1605216" y="2722764"/>
              <a:ext cx="283082" cy="127632"/>
              <a:chOff x="1777176" y="2270467"/>
              <a:chExt cx="283082" cy="127632"/>
            </a:xfrm>
          </p:grpSpPr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DFD56DD0-6D2D-1928-9C30-B76F441D71E9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03FEB5C9-645D-F290-6796-3B0A5D77B98C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0C480238-4E2E-8F15-2EA6-9F6445C01B56}"/>
                  </a:ext>
                </a:extLst>
              </p:cNvPr>
              <p:cNvSpPr/>
              <p:nvPr/>
            </p:nvSpPr>
            <p:spPr>
              <a:xfrm>
                <a:off x="1825335" y="2280490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BB889DC9-369C-BEF9-6E65-2CCCF689E0E2}"/>
                  </a:ext>
                </a:extLst>
              </p:cNvPr>
              <p:cNvSpPr/>
              <p:nvPr/>
            </p:nvSpPr>
            <p:spPr>
              <a:xfrm>
                <a:off x="1980785" y="2280490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8FE2B635-EE22-EB39-DD29-965022E3391A}"/>
              </a:ext>
            </a:extLst>
          </p:cNvPr>
          <p:cNvGrpSpPr/>
          <p:nvPr/>
        </p:nvGrpSpPr>
        <p:grpSpPr>
          <a:xfrm>
            <a:off x="6599113" y="3795212"/>
            <a:ext cx="2573462" cy="2573462"/>
            <a:chOff x="3682418" y="852816"/>
            <a:chExt cx="2015542" cy="2015542"/>
          </a:xfrm>
        </p:grpSpPr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F4D302C7-5CEE-631B-6448-46C858973F68}"/>
                </a:ext>
              </a:extLst>
            </p:cNvPr>
            <p:cNvGrpSpPr/>
            <p:nvPr/>
          </p:nvGrpSpPr>
          <p:grpSpPr>
            <a:xfrm>
              <a:off x="4427378" y="852816"/>
              <a:ext cx="525622" cy="2015542"/>
              <a:chOff x="4427378" y="852816"/>
              <a:chExt cx="525622" cy="2015542"/>
            </a:xfrm>
          </p:grpSpPr>
          <p:grpSp>
            <p:nvGrpSpPr>
              <p:cNvPr id="662" name="グループ化 661">
                <a:extLst>
                  <a:ext uri="{FF2B5EF4-FFF2-40B4-BE49-F238E27FC236}">
                    <a16:creationId xmlns:a16="http://schemas.microsoft.com/office/drawing/2014/main" id="{AC2BF1A9-3FFC-B589-63B3-E64E2468B348}"/>
                  </a:ext>
                </a:extLst>
              </p:cNvPr>
              <p:cNvGrpSpPr/>
              <p:nvPr/>
            </p:nvGrpSpPr>
            <p:grpSpPr>
              <a:xfrm>
                <a:off x="4427378" y="2178696"/>
                <a:ext cx="525622" cy="689662"/>
                <a:chOff x="3094102" y="4699301"/>
                <a:chExt cx="851206" cy="1116857"/>
              </a:xfrm>
            </p:grpSpPr>
            <p:sp>
              <p:nvSpPr>
                <p:cNvPr id="680" name="台形 679">
                  <a:extLst>
                    <a:ext uri="{FF2B5EF4-FFF2-40B4-BE49-F238E27FC236}">
                      <a16:creationId xmlns:a16="http://schemas.microsoft.com/office/drawing/2014/main" id="{0200BF00-645B-A01B-9101-03044DB61E9B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台形 680">
                  <a:extLst>
                    <a:ext uri="{FF2B5EF4-FFF2-40B4-BE49-F238E27FC236}">
                      <a16:creationId xmlns:a16="http://schemas.microsoft.com/office/drawing/2014/main" id="{9D44A9D3-3172-9D0F-FF8E-AB0ADC7F9C03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フリーフォーム: 図形 681">
                  <a:extLst>
                    <a:ext uri="{FF2B5EF4-FFF2-40B4-BE49-F238E27FC236}">
                      <a16:creationId xmlns:a16="http://schemas.microsoft.com/office/drawing/2014/main" id="{15025C4A-1D42-36DB-F36F-A757191F89A9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83" name="グループ化 682">
                  <a:extLst>
                    <a:ext uri="{FF2B5EF4-FFF2-40B4-BE49-F238E27FC236}">
                      <a16:creationId xmlns:a16="http://schemas.microsoft.com/office/drawing/2014/main" id="{FD2AF158-DBB5-DBD6-5DDD-2D66FD7A3CEC}"/>
                    </a:ext>
                  </a:extLst>
                </p:cNvPr>
                <p:cNvGrpSpPr/>
                <p:nvPr/>
              </p:nvGrpSpPr>
              <p:grpSpPr>
                <a:xfrm>
                  <a:off x="3316354" y="5470082"/>
                  <a:ext cx="403225" cy="346076"/>
                  <a:chOff x="5648324" y="4506716"/>
                  <a:chExt cx="403225" cy="346076"/>
                </a:xfrm>
              </p:grpSpPr>
              <p:grpSp>
                <p:nvGrpSpPr>
                  <p:cNvPr id="687" name="グループ化 686">
                    <a:extLst>
                      <a:ext uri="{FF2B5EF4-FFF2-40B4-BE49-F238E27FC236}">
                        <a16:creationId xmlns:a16="http://schemas.microsoft.com/office/drawing/2014/main" id="{69A1B853-0A9E-65F0-BF47-FE095CD329DF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693" name="台形 692">
                      <a:extLst>
                        <a:ext uri="{FF2B5EF4-FFF2-40B4-BE49-F238E27FC236}">
                          <a16:creationId xmlns:a16="http://schemas.microsoft.com/office/drawing/2014/main" id="{0CF93B9E-07E2-B962-03B8-D92170EE5A8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4" name="台形 693">
                      <a:extLst>
                        <a:ext uri="{FF2B5EF4-FFF2-40B4-BE49-F238E27FC236}">
                          <a16:creationId xmlns:a16="http://schemas.microsoft.com/office/drawing/2014/main" id="{0DEF8D85-27E2-C76C-9FC9-0E50B89CDDC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5" name="フリーフォーム: 図形 694">
                      <a:extLst>
                        <a:ext uri="{FF2B5EF4-FFF2-40B4-BE49-F238E27FC236}">
                          <a16:creationId xmlns:a16="http://schemas.microsoft.com/office/drawing/2014/main" id="{AF4BAABB-275C-9548-0F32-105C73F38D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88" name="グループ化 687">
                    <a:extLst>
                      <a:ext uri="{FF2B5EF4-FFF2-40B4-BE49-F238E27FC236}">
                        <a16:creationId xmlns:a16="http://schemas.microsoft.com/office/drawing/2014/main" id="{904B95D6-A35B-004B-3AF1-138CCC5A8F93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690" name="台形 689">
                      <a:extLst>
                        <a:ext uri="{FF2B5EF4-FFF2-40B4-BE49-F238E27FC236}">
                          <a16:creationId xmlns:a16="http://schemas.microsoft.com/office/drawing/2014/main" id="{9D9F9558-EEAE-F2A7-E369-5120530139B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1" name="台形 690">
                      <a:extLst>
                        <a:ext uri="{FF2B5EF4-FFF2-40B4-BE49-F238E27FC236}">
                          <a16:creationId xmlns:a16="http://schemas.microsoft.com/office/drawing/2014/main" id="{C0D546EC-9164-ECB4-FA4D-7989B6F1FAE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692" name="フリーフォーム: 図形 691">
                      <a:extLst>
                        <a:ext uri="{FF2B5EF4-FFF2-40B4-BE49-F238E27FC236}">
                          <a16:creationId xmlns:a16="http://schemas.microsoft.com/office/drawing/2014/main" id="{7BF7B16C-E102-8CB9-3AD3-8660D53007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89" name="フリーフォーム: 図形 688">
                    <a:extLst>
                      <a:ext uri="{FF2B5EF4-FFF2-40B4-BE49-F238E27FC236}">
                        <a16:creationId xmlns:a16="http://schemas.microsoft.com/office/drawing/2014/main" id="{194A1273-CB50-3655-D337-3A4371A6D66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4" name="グループ化 683">
                  <a:extLst>
                    <a:ext uri="{FF2B5EF4-FFF2-40B4-BE49-F238E27FC236}">
                      <a16:creationId xmlns:a16="http://schemas.microsoft.com/office/drawing/2014/main" id="{75E2CFBC-BF40-BBE9-03B8-C7578F2CA875}"/>
                    </a:ext>
                  </a:extLst>
                </p:cNvPr>
                <p:cNvGrpSpPr/>
                <p:nvPr/>
              </p:nvGrpSpPr>
              <p:grpSpPr>
                <a:xfrm>
                  <a:off x="3254257" y="4699301"/>
                  <a:ext cx="527424" cy="527424"/>
                  <a:chOff x="5209989" y="3310357"/>
                  <a:chExt cx="527424" cy="527424"/>
                </a:xfrm>
              </p:grpSpPr>
              <p:sp>
                <p:nvSpPr>
                  <p:cNvPr id="685" name="楕円 684">
                    <a:extLst>
                      <a:ext uri="{FF2B5EF4-FFF2-40B4-BE49-F238E27FC236}">
                        <a16:creationId xmlns:a16="http://schemas.microsoft.com/office/drawing/2014/main" id="{9FFE1F46-DE5F-E325-E9FB-FF5096540089}"/>
                      </a:ext>
                    </a:extLst>
                  </p:cNvPr>
                  <p:cNvSpPr/>
                  <p:nvPr/>
                </p:nvSpPr>
                <p:spPr>
                  <a:xfrm>
                    <a:off x="5209989" y="3310357"/>
                    <a:ext cx="527424" cy="52742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86" name="テキスト ボックス 685">
                    <a:extLst>
                      <a:ext uri="{FF2B5EF4-FFF2-40B4-BE49-F238E27FC236}">
                        <a16:creationId xmlns:a16="http://schemas.microsoft.com/office/drawing/2014/main" id="{8C347857-6E4C-004E-A74B-BC5EEE772BC4}"/>
                      </a:ext>
                    </a:extLst>
                  </p:cNvPr>
                  <p:cNvSpPr txBox="1"/>
                  <p:nvPr/>
                </p:nvSpPr>
                <p:spPr>
                  <a:xfrm>
                    <a:off x="5265848" y="3502819"/>
                    <a:ext cx="418798" cy="1578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岐　阜</a:t>
                    </a:r>
                  </a:p>
                </p:txBody>
              </p:sp>
            </p:grpSp>
          </p:grpSp>
          <p:grpSp>
            <p:nvGrpSpPr>
              <p:cNvPr id="663" name="グループ化 662">
                <a:extLst>
                  <a:ext uri="{FF2B5EF4-FFF2-40B4-BE49-F238E27FC236}">
                    <a16:creationId xmlns:a16="http://schemas.microsoft.com/office/drawing/2014/main" id="{A1A0D4A8-7EAD-7BF3-AF73-0D0434A31113}"/>
                  </a:ext>
                </a:extLst>
              </p:cNvPr>
              <p:cNvGrpSpPr/>
              <p:nvPr/>
            </p:nvGrpSpPr>
            <p:grpSpPr>
              <a:xfrm rot="10800000">
                <a:off x="4427378" y="852816"/>
                <a:ext cx="525622" cy="689662"/>
                <a:chOff x="3094102" y="4699301"/>
                <a:chExt cx="851206" cy="1116857"/>
              </a:xfrm>
            </p:grpSpPr>
            <p:sp>
              <p:nvSpPr>
                <p:cNvPr id="664" name="台形 663">
                  <a:extLst>
                    <a:ext uri="{FF2B5EF4-FFF2-40B4-BE49-F238E27FC236}">
                      <a16:creationId xmlns:a16="http://schemas.microsoft.com/office/drawing/2014/main" id="{E3471D71-7C88-0393-2DD7-D5D835D6C66D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台形 664">
                  <a:extLst>
                    <a:ext uri="{FF2B5EF4-FFF2-40B4-BE49-F238E27FC236}">
                      <a16:creationId xmlns:a16="http://schemas.microsoft.com/office/drawing/2014/main" id="{F902E3BD-F4AF-1692-C760-C27E9F5F7449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フリーフォーム: 図形 665">
                  <a:extLst>
                    <a:ext uri="{FF2B5EF4-FFF2-40B4-BE49-F238E27FC236}">
                      <a16:creationId xmlns:a16="http://schemas.microsoft.com/office/drawing/2014/main" id="{39750224-168B-EA1E-C0AF-CC33672D1CD5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67" name="グループ化 666">
                  <a:extLst>
                    <a:ext uri="{FF2B5EF4-FFF2-40B4-BE49-F238E27FC236}">
                      <a16:creationId xmlns:a16="http://schemas.microsoft.com/office/drawing/2014/main" id="{0715E887-1BA8-A1A1-0D3D-CAA1716258E6}"/>
                    </a:ext>
                  </a:extLst>
                </p:cNvPr>
                <p:cNvGrpSpPr/>
                <p:nvPr/>
              </p:nvGrpSpPr>
              <p:grpSpPr>
                <a:xfrm>
                  <a:off x="3316354" y="5470082"/>
                  <a:ext cx="403225" cy="346076"/>
                  <a:chOff x="5648324" y="4506716"/>
                  <a:chExt cx="403225" cy="346076"/>
                </a:xfrm>
              </p:grpSpPr>
              <p:grpSp>
                <p:nvGrpSpPr>
                  <p:cNvPr id="671" name="グループ化 670">
                    <a:extLst>
                      <a:ext uri="{FF2B5EF4-FFF2-40B4-BE49-F238E27FC236}">
                        <a16:creationId xmlns:a16="http://schemas.microsoft.com/office/drawing/2014/main" id="{B9E96FA6-D2FD-B4AE-9BDE-A508E00601C0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677" name="台形 676">
                      <a:extLst>
                        <a:ext uri="{FF2B5EF4-FFF2-40B4-BE49-F238E27FC236}">
                          <a16:creationId xmlns:a16="http://schemas.microsoft.com/office/drawing/2014/main" id="{7B8EB887-4055-1C65-DC0F-50EBDC95D7D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8" name="台形 677">
                      <a:extLst>
                        <a:ext uri="{FF2B5EF4-FFF2-40B4-BE49-F238E27FC236}">
                          <a16:creationId xmlns:a16="http://schemas.microsoft.com/office/drawing/2014/main" id="{AEBB3566-8B44-AC43-17DE-909C0178FF1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9" name="フリーフォーム: 図形 678">
                      <a:extLst>
                        <a:ext uri="{FF2B5EF4-FFF2-40B4-BE49-F238E27FC236}">
                          <a16:creationId xmlns:a16="http://schemas.microsoft.com/office/drawing/2014/main" id="{12DDC252-52FF-B867-0886-E2FD4860C7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72" name="グループ化 671">
                    <a:extLst>
                      <a:ext uri="{FF2B5EF4-FFF2-40B4-BE49-F238E27FC236}">
                        <a16:creationId xmlns:a16="http://schemas.microsoft.com/office/drawing/2014/main" id="{B07CEFAF-6687-6329-B645-FC11E635CE6B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674" name="台形 673">
                      <a:extLst>
                        <a:ext uri="{FF2B5EF4-FFF2-40B4-BE49-F238E27FC236}">
                          <a16:creationId xmlns:a16="http://schemas.microsoft.com/office/drawing/2014/main" id="{ABF5B648-5813-CA22-0922-84FFE8AA4DC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5" name="台形 674">
                      <a:extLst>
                        <a:ext uri="{FF2B5EF4-FFF2-40B4-BE49-F238E27FC236}">
                          <a16:creationId xmlns:a16="http://schemas.microsoft.com/office/drawing/2014/main" id="{AD3982B1-21C3-144F-B747-269B265F5DF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676" name="フリーフォーム: 図形 675">
                      <a:extLst>
                        <a:ext uri="{FF2B5EF4-FFF2-40B4-BE49-F238E27FC236}">
                          <a16:creationId xmlns:a16="http://schemas.microsoft.com/office/drawing/2014/main" id="{42FAEBF7-4B47-C85F-FFEF-9313237A33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73" name="フリーフォーム: 図形 672">
                    <a:extLst>
                      <a:ext uri="{FF2B5EF4-FFF2-40B4-BE49-F238E27FC236}">
                        <a16:creationId xmlns:a16="http://schemas.microsoft.com/office/drawing/2014/main" id="{FF47B279-AD8E-DAA3-12C4-910C80CC215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68" name="グループ化 667">
                  <a:extLst>
                    <a:ext uri="{FF2B5EF4-FFF2-40B4-BE49-F238E27FC236}">
                      <a16:creationId xmlns:a16="http://schemas.microsoft.com/office/drawing/2014/main" id="{E4482A1E-88EE-3A21-E6F2-C9171A494F4E}"/>
                    </a:ext>
                  </a:extLst>
                </p:cNvPr>
                <p:cNvGrpSpPr/>
                <p:nvPr/>
              </p:nvGrpSpPr>
              <p:grpSpPr>
                <a:xfrm>
                  <a:off x="3254257" y="4699301"/>
                  <a:ext cx="527424" cy="527424"/>
                  <a:chOff x="5209989" y="3310357"/>
                  <a:chExt cx="527424" cy="527424"/>
                </a:xfrm>
              </p:grpSpPr>
              <p:sp>
                <p:nvSpPr>
                  <p:cNvPr id="669" name="楕円 668">
                    <a:extLst>
                      <a:ext uri="{FF2B5EF4-FFF2-40B4-BE49-F238E27FC236}">
                        <a16:creationId xmlns:a16="http://schemas.microsoft.com/office/drawing/2014/main" id="{F0C74FE4-EB9F-8561-F4F7-186E8824E5D9}"/>
                      </a:ext>
                    </a:extLst>
                  </p:cNvPr>
                  <p:cNvSpPr/>
                  <p:nvPr/>
                </p:nvSpPr>
                <p:spPr>
                  <a:xfrm>
                    <a:off x="5209989" y="3310357"/>
                    <a:ext cx="527424" cy="52742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70" name="テキスト ボックス 669">
                    <a:extLst>
                      <a:ext uri="{FF2B5EF4-FFF2-40B4-BE49-F238E27FC236}">
                        <a16:creationId xmlns:a16="http://schemas.microsoft.com/office/drawing/2014/main" id="{B654BDB7-4E33-145E-E3BB-4DC028CD1F6B}"/>
                      </a:ext>
                    </a:extLst>
                  </p:cNvPr>
                  <p:cNvSpPr txBox="1"/>
                  <p:nvPr/>
                </p:nvSpPr>
                <p:spPr>
                  <a:xfrm>
                    <a:off x="5265848" y="3502819"/>
                    <a:ext cx="418798" cy="1578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石　川</a:t>
                    </a:r>
                  </a:p>
                </p:txBody>
              </p:sp>
            </p:grpSp>
          </p:grp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2699AB2C-565B-784A-969A-CA0310CBE518}"/>
                </a:ext>
              </a:extLst>
            </p:cNvPr>
            <p:cNvGrpSpPr/>
            <p:nvPr/>
          </p:nvGrpSpPr>
          <p:grpSpPr>
            <a:xfrm rot="5400000">
              <a:off x="4427378" y="852816"/>
              <a:ext cx="525622" cy="2015542"/>
              <a:chOff x="4427378" y="852816"/>
              <a:chExt cx="525622" cy="2015542"/>
            </a:xfrm>
          </p:grpSpPr>
          <p:grpSp>
            <p:nvGrpSpPr>
              <p:cNvPr id="628" name="グループ化 627">
                <a:extLst>
                  <a:ext uri="{FF2B5EF4-FFF2-40B4-BE49-F238E27FC236}">
                    <a16:creationId xmlns:a16="http://schemas.microsoft.com/office/drawing/2014/main" id="{1C71AB3E-0E4D-1DF0-D448-D1ACB4B78A2A}"/>
                  </a:ext>
                </a:extLst>
              </p:cNvPr>
              <p:cNvGrpSpPr/>
              <p:nvPr/>
            </p:nvGrpSpPr>
            <p:grpSpPr>
              <a:xfrm>
                <a:off x="4427378" y="2178696"/>
                <a:ext cx="525622" cy="689662"/>
                <a:chOff x="3094102" y="4699301"/>
                <a:chExt cx="851206" cy="1116857"/>
              </a:xfrm>
            </p:grpSpPr>
            <p:sp>
              <p:nvSpPr>
                <p:cNvPr id="646" name="台形 645">
                  <a:extLst>
                    <a:ext uri="{FF2B5EF4-FFF2-40B4-BE49-F238E27FC236}">
                      <a16:creationId xmlns:a16="http://schemas.microsoft.com/office/drawing/2014/main" id="{B2B88E1E-9345-9D47-75BA-AC628D8589EB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台形 646">
                  <a:extLst>
                    <a:ext uri="{FF2B5EF4-FFF2-40B4-BE49-F238E27FC236}">
                      <a16:creationId xmlns:a16="http://schemas.microsoft.com/office/drawing/2014/main" id="{B64A7720-1A74-E137-EAA5-4B56BD44F8F0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818DED05-C344-76C3-A804-3125E49DCB78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49" name="グループ化 648">
                  <a:extLst>
                    <a:ext uri="{FF2B5EF4-FFF2-40B4-BE49-F238E27FC236}">
                      <a16:creationId xmlns:a16="http://schemas.microsoft.com/office/drawing/2014/main" id="{761E214B-9AFD-BC59-C1DA-476EE6BF7170}"/>
                    </a:ext>
                  </a:extLst>
                </p:cNvPr>
                <p:cNvGrpSpPr/>
                <p:nvPr/>
              </p:nvGrpSpPr>
              <p:grpSpPr>
                <a:xfrm>
                  <a:off x="3316354" y="5470082"/>
                  <a:ext cx="403225" cy="346076"/>
                  <a:chOff x="5648324" y="4506716"/>
                  <a:chExt cx="403225" cy="346076"/>
                </a:xfrm>
              </p:grpSpPr>
              <p:grpSp>
                <p:nvGrpSpPr>
                  <p:cNvPr id="653" name="グループ化 652">
                    <a:extLst>
                      <a:ext uri="{FF2B5EF4-FFF2-40B4-BE49-F238E27FC236}">
                        <a16:creationId xmlns:a16="http://schemas.microsoft.com/office/drawing/2014/main" id="{2430A79C-AB72-34D9-AE44-BBEE646D09E2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659" name="台形 658">
                      <a:extLst>
                        <a:ext uri="{FF2B5EF4-FFF2-40B4-BE49-F238E27FC236}">
                          <a16:creationId xmlns:a16="http://schemas.microsoft.com/office/drawing/2014/main" id="{DC9F25F5-800F-30F2-0007-199FF641666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0" name="台形 659">
                      <a:extLst>
                        <a:ext uri="{FF2B5EF4-FFF2-40B4-BE49-F238E27FC236}">
                          <a16:creationId xmlns:a16="http://schemas.microsoft.com/office/drawing/2014/main" id="{7760F81C-CDF2-51EF-1188-8D4B05407BA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1" name="フリーフォーム: 図形 660">
                      <a:extLst>
                        <a:ext uri="{FF2B5EF4-FFF2-40B4-BE49-F238E27FC236}">
                          <a16:creationId xmlns:a16="http://schemas.microsoft.com/office/drawing/2014/main" id="{35731EA0-AA53-61E2-4658-E33EB59E36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54" name="グループ化 653">
                    <a:extLst>
                      <a:ext uri="{FF2B5EF4-FFF2-40B4-BE49-F238E27FC236}">
                        <a16:creationId xmlns:a16="http://schemas.microsoft.com/office/drawing/2014/main" id="{DDED0593-952B-AF37-45B1-DC0B646C13B0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656" name="台形 655">
                      <a:extLst>
                        <a:ext uri="{FF2B5EF4-FFF2-40B4-BE49-F238E27FC236}">
                          <a16:creationId xmlns:a16="http://schemas.microsoft.com/office/drawing/2014/main" id="{A0B0C3B0-19BD-772C-B034-DCB9007DA50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57" name="台形 656">
                      <a:extLst>
                        <a:ext uri="{FF2B5EF4-FFF2-40B4-BE49-F238E27FC236}">
                          <a16:creationId xmlns:a16="http://schemas.microsoft.com/office/drawing/2014/main" id="{B3CC0A34-8A6D-6A95-F186-5756872E66F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658" name="フリーフォーム: 図形 657">
                      <a:extLst>
                        <a:ext uri="{FF2B5EF4-FFF2-40B4-BE49-F238E27FC236}">
                          <a16:creationId xmlns:a16="http://schemas.microsoft.com/office/drawing/2014/main" id="{8892CFD0-7C3A-3EEE-AC43-44A0C93044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55" name="フリーフォーム: 図形 654">
                    <a:extLst>
                      <a:ext uri="{FF2B5EF4-FFF2-40B4-BE49-F238E27FC236}">
                        <a16:creationId xmlns:a16="http://schemas.microsoft.com/office/drawing/2014/main" id="{07104BE5-9C94-3A74-123D-F8FD0261874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50" name="グループ化 649">
                  <a:extLst>
                    <a:ext uri="{FF2B5EF4-FFF2-40B4-BE49-F238E27FC236}">
                      <a16:creationId xmlns:a16="http://schemas.microsoft.com/office/drawing/2014/main" id="{D3AE461B-ADB5-1EB3-1C71-D45F5502A6CA}"/>
                    </a:ext>
                  </a:extLst>
                </p:cNvPr>
                <p:cNvGrpSpPr/>
                <p:nvPr/>
              </p:nvGrpSpPr>
              <p:grpSpPr>
                <a:xfrm>
                  <a:off x="3254257" y="4699301"/>
                  <a:ext cx="527424" cy="527424"/>
                  <a:chOff x="5209989" y="3310357"/>
                  <a:chExt cx="527424" cy="527424"/>
                </a:xfrm>
              </p:grpSpPr>
              <p:sp>
                <p:nvSpPr>
                  <p:cNvPr id="651" name="楕円 650">
                    <a:extLst>
                      <a:ext uri="{FF2B5EF4-FFF2-40B4-BE49-F238E27FC236}">
                        <a16:creationId xmlns:a16="http://schemas.microsoft.com/office/drawing/2014/main" id="{006EA080-799E-4523-EA0B-50615FC44ED6}"/>
                      </a:ext>
                    </a:extLst>
                  </p:cNvPr>
                  <p:cNvSpPr/>
                  <p:nvPr/>
                </p:nvSpPr>
                <p:spPr>
                  <a:xfrm>
                    <a:off x="5209989" y="3310357"/>
                    <a:ext cx="527424" cy="52742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52" name="テキスト ボックス 651">
                    <a:extLst>
                      <a:ext uri="{FF2B5EF4-FFF2-40B4-BE49-F238E27FC236}">
                        <a16:creationId xmlns:a16="http://schemas.microsoft.com/office/drawing/2014/main" id="{4CC3BA5A-6904-5161-D4EF-113C039A1DF5}"/>
                      </a:ext>
                    </a:extLst>
                  </p:cNvPr>
                  <p:cNvSpPr txBox="1"/>
                  <p:nvPr/>
                </p:nvSpPr>
                <p:spPr>
                  <a:xfrm>
                    <a:off x="5265848" y="3502819"/>
                    <a:ext cx="418798" cy="1578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滋　賀</a:t>
                    </a:r>
                  </a:p>
                </p:txBody>
              </p:sp>
            </p:grpSp>
          </p:grpSp>
          <p:grpSp>
            <p:nvGrpSpPr>
              <p:cNvPr id="629" name="グループ化 628">
                <a:extLst>
                  <a:ext uri="{FF2B5EF4-FFF2-40B4-BE49-F238E27FC236}">
                    <a16:creationId xmlns:a16="http://schemas.microsoft.com/office/drawing/2014/main" id="{192B52FD-2886-15F7-A2AE-B1B77CC44860}"/>
                  </a:ext>
                </a:extLst>
              </p:cNvPr>
              <p:cNvGrpSpPr/>
              <p:nvPr/>
            </p:nvGrpSpPr>
            <p:grpSpPr>
              <a:xfrm rot="10800000">
                <a:off x="4427378" y="852816"/>
                <a:ext cx="525622" cy="689662"/>
                <a:chOff x="3094102" y="4699301"/>
                <a:chExt cx="851206" cy="1116857"/>
              </a:xfrm>
            </p:grpSpPr>
            <p:sp>
              <p:nvSpPr>
                <p:cNvPr id="630" name="台形 629">
                  <a:extLst>
                    <a:ext uri="{FF2B5EF4-FFF2-40B4-BE49-F238E27FC236}">
                      <a16:creationId xmlns:a16="http://schemas.microsoft.com/office/drawing/2014/main" id="{1791634B-BF49-4C38-E8A7-23732F9B799D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台形 630">
                  <a:extLst>
                    <a:ext uri="{FF2B5EF4-FFF2-40B4-BE49-F238E27FC236}">
                      <a16:creationId xmlns:a16="http://schemas.microsoft.com/office/drawing/2014/main" id="{1927FA8E-8A1D-CE60-AB80-EC8A14512332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DB18B160-5BE6-211C-5EBE-702EA2F0910A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33" name="グループ化 632">
                  <a:extLst>
                    <a:ext uri="{FF2B5EF4-FFF2-40B4-BE49-F238E27FC236}">
                      <a16:creationId xmlns:a16="http://schemas.microsoft.com/office/drawing/2014/main" id="{2C646DC8-2593-6444-73FB-42867A8907CC}"/>
                    </a:ext>
                  </a:extLst>
                </p:cNvPr>
                <p:cNvGrpSpPr/>
                <p:nvPr/>
              </p:nvGrpSpPr>
              <p:grpSpPr>
                <a:xfrm>
                  <a:off x="3316354" y="5470082"/>
                  <a:ext cx="403225" cy="346076"/>
                  <a:chOff x="5648324" y="4506716"/>
                  <a:chExt cx="403225" cy="346076"/>
                </a:xfrm>
              </p:grpSpPr>
              <p:grpSp>
                <p:nvGrpSpPr>
                  <p:cNvPr id="637" name="グループ化 636">
                    <a:extLst>
                      <a:ext uri="{FF2B5EF4-FFF2-40B4-BE49-F238E27FC236}">
                        <a16:creationId xmlns:a16="http://schemas.microsoft.com/office/drawing/2014/main" id="{D7D2E24D-8B75-2BCA-E56A-886A2DADCD0D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643" name="台形 642">
                      <a:extLst>
                        <a:ext uri="{FF2B5EF4-FFF2-40B4-BE49-F238E27FC236}">
                          <a16:creationId xmlns:a16="http://schemas.microsoft.com/office/drawing/2014/main" id="{542FDD42-554F-A405-6836-B48CC74902D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4" name="台形 643">
                      <a:extLst>
                        <a:ext uri="{FF2B5EF4-FFF2-40B4-BE49-F238E27FC236}">
                          <a16:creationId xmlns:a16="http://schemas.microsoft.com/office/drawing/2014/main" id="{23356525-A214-8B6F-DCE7-0CB02A85340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5" name="フリーフォーム: 図形 644">
                      <a:extLst>
                        <a:ext uri="{FF2B5EF4-FFF2-40B4-BE49-F238E27FC236}">
                          <a16:creationId xmlns:a16="http://schemas.microsoft.com/office/drawing/2014/main" id="{755EC36F-1252-34B8-7676-E84669BA9D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38" name="グループ化 637">
                    <a:extLst>
                      <a:ext uri="{FF2B5EF4-FFF2-40B4-BE49-F238E27FC236}">
                        <a16:creationId xmlns:a16="http://schemas.microsoft.com/office/drawing/2014/main" id="{3D2EB73B-701F-7047-2A83-B32B1D6F649C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640" name="台形 639">
                      <a:extLst>
                        <a:ext uri="{FF2B5EF4-FFF2-40B4-BE49-F238E27FC236}">
                          <a16:creationId xmlns:a16="http://schemas.microsoft.com/office/drawing/2014/main" id="{8FD00532-BB62-618D-62C1-9DE89985336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1" name="台形 640">
                      <a:extLst>
                        <a:ext uri="{FF2B5EF4-FFF2-40B4-BE49-F238E27FC236}">
                          <a16:creationId xmlns:a16="http://schemas.microsoft.com/office/drawing/2014/main" id="{B41AA565-13EF-4E8D-6C4D-5FC8140755F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642" name="フリーフォーム: 図形 641">
                      <a:extLst>
                        <a:ext uri="{FF2B5EF4-FFF2-40B4-BE49-F238E27FC236}">
                          <a16:creationId xmlns:a16="http://schemas.microsoft.com/office/drawing/2014/main" id="{977CB9C1-C8EB-4CA2-51ED-122ABE07D9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39" name="フリーフォーム: 図形 638">
                    <a:extLst>
                      <a:ext uri="{FF2B5EF4-FFF2-40B4-BE49-F238E27FC236}">
                        <a16:creationId xmlns:a16="http://schemas.microsoft.com/office/drawing/2014/main" id="{7936E459-BB7F-7B50-E96E-833B7367F57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34" name="グループ化 633">
                  <a:extLst>
                    <a:ext uri="{FF2B5EF4-FFF2-40B4-BE49-F238E27FC236}">
                      <a16:creationId xmlns:a16="http://schemas.microsoft.com/office/drawing/2014/main" id="{E22E1156-8FD2-3B68-7B08-BBAF34D3556C}"/>
                    </a:ext>
                  </a:extLst>
                </p:cNvPr>
                <p:cNvGrpSpPr/>
                <p:nvPr/>
              </p:nvGrpSpPr>
              <p:grpSpPr>
                <a:xfrm>
                  <a:off x="3254257" y="4699301"/>
                  <a:ext cx="527424" cy="527424"/>
                  <a:chOff x="5209989" y="3310357"/>
                  <a:chExt cx="527424" cy="527424"/>
                </a:xfrm>
              </p:grpSpPr>
              <p:sp>
                <p:nvSpPr>
                  <p:cNvPr id="635" name="楕円 634">
                    <a:extLst>
                      <a:ext uri="{FF2B5EF4-FFF2-40B4-BE49-F238E27FC236}">
                        <a16:creationId xmlns:a16="http://schemas.microsoft.com/office/drawing/2014/main" id="{08634EAC-1415-3245-6E1A-3168A8AF9BCB}"/>
                      </a:ext>
                    </a:extLst>
                  </p:cNvPr>
                  <p:cNvSpPr/>
                  <p:nvPr/>
                </p:nvSpPr>
                <p:spPr>
                  <a:xfrm>
                    <a:off x="5209989" y="3310357"/>
                    <a:ext cx="527424" cy="52742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36" name="テキスト ボックス 635">
                    <a:extLst>
                      <a:ext uri="{FF2B5EF4-FFF2-40B4-BE49-F238E27FC236}">
                        <a16:creationId xmlns:a16="http://schemas.microsoft.com/office/drawing/2014/main" id="{19E0E338-6957-B16A-0050-11B49E33B828}"/>
                      </a:ext>
                    </a:extLst>
                  </p:cNvPr>
                  <p:cNvSpPr txBox="1"/>
                  <p:nvPr/>
                </p:nvSpPr>
                <p:spPr>
                  <a:xfrm>
                    <a:off x="5265848" y="3502819"/>
                    <a:ext cx="418798" cy="1578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長　野</a:t>
                    </a:r>
                  </a:p>
                </p:txBody>
              </p:sp>
            </p:grpSp>
          </p:grp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BCD0E6EB-5B7E-97F8-76EF-4B3510ED3635}"/>
                </a:ext>
              </a:extLst>
            </p:cNvPr>
            <p:cNvGrpSpPr/>
            <p:nvPr/>
          </p:nvGrpSpPr>
          <p:grpSpPr>
            <a:xfrm rot="2700000">
              <a:off x="4427378" y="852816"/>
              <a:ext cx="525622" cy="2015542"/>
              <a:chOff x="4427378" y="852816"/>
              <a:chExt cx="525622" cy="2015542"/>
            </a:xfrm>
          </p:grpSpPr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9EE7067B-4567-AB84-D85F-5EA103FAFA9A}"/>
                  </a:ext>
                </a:extLst>
              </p:cNvPr>
              <p:cNvGrpSpPr/>
              <p:nvPr/>
            </p:nvGrpSpPr>
            <p:grpSpPr>
              <a:xfrm>
                <a:off x="4427378" y="2178696"/>
                <a:ext cx="525622" cy="689662"/>
                <a:chOff x="3094102" y="4699301"/>
                <a:chExt cx="851206" cy="1116857"/>
              </a:xfrm>
            </p:grpSpPr>
            <p:sp>
              <p:nvSpPr>
                <p:cNvPr id="612" name="台形 611">
                  <a:extLst>
                    <a:ext uri="{FF2B5EF4-FFF2-40B4-BE49-F238E27FC236}">
                      <a16:creationId xmlns:a16="http://schemas.microsoft.com/office/drawing/2014/main" id="{231B75BF-DB72-238F-DA94-A811836E6F65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3" name="台形 612">
                  <a:extLst>
                    <a:ext uri="{FF2B5EF4-FFF2-40B4-BE49-F238E27FC236}">
                      <a16:creationId xmlns:a16="http://schemas.microsoft.com/office/drawing/2014/main" id="{6767E36F-6E5F-BBEF-2AAE-DE684FAC0B7B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4" name="フリーフォーム: 図形 613">
                  <a:extLst>
                    <a:ext uri="{FF2B5EF4-FFF2-40B4-BE49-F238E27FC236}">
                      <a16:creationId xmlns:a16="http://schemas.microsoft.com/office/drawing/2014/main" id="{E654E7E2-0A84-DE8A-0688-E308F511BA71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15" name="グループ化 614">
                  <a:extLst>
                    <a:ext uri="{FF2B5EF4-FFF2-40B4-BE49-F238E27FC236}">
                      <a16:creationId xmlns:a16="http://schemas.microsoft.com/office/drawing/2014/main" id="{B089462A-3B3A-8541-9E55-1B15A6B154B7}"/>
                    </a:ext>
                  </a:extLst>
                </p:cNvPr>
                <p:cNvGrpSpPr/>
                <p:nvPr/>
              </p:nvGrpSpPr>
              <p:grpSpPr>
                <a:xfrm>
                  <a:off x="3316354" y="5470082"/>
                  <a:ext cx="403225" cy="346076"/>
                  <a:chOff x="5648324" y="4506716"/>
                  <a:chExt cx="403225" cy="346076"/>
                </a:xfrm>
              </p:grpSpPr>
              <p:grpSp>
                <p:nvGrpSpPr>
                  <p:cNvPr id="619" name="グループ化 618">
                    <a:extLst>
                      <a:ext uri="{FF2B5EF4-FFF2-40B4-BE49-F238E27FC236}">
                        <a16:creationId xmlns:a16="http://schemas.microsoft.com/office/drawing/2014/main" id="{D88951F2-EAF8-A889-6E64-E353DA8AA36F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625" name="台形 624">
                      <a:extLst>
                        <a:ext uri="{FF2B5EF4-FFF2-40B4-BE49-F238E27FC236}">
                          <a16:creationId xmlns:a16="http://schemas.microsoft.com/office/drawing/2014/main" id="{6FA71D3D-AD4A-F030-621A-DCBDB6B583F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6" name="台形 625">
                      <a:extLst>
                        <a:ext uri="{FF2B5EF4-FFF2-40B4-BE49-F238E27FC236}">
                          <a16:creationId xmlns:a16="http://schemas.microsoft.com/office/drawing/2014/main" id="{E5B87622-25B4-C995-ADF0-77F1A4A6280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7" name="フリーフォーム: 図形 626">
                      <a:extLst>
                        <a:ext uri="{FF2B5EF4-FFF2-40B4-BE49-F238E27FC236}">
                          <a16:creationId xmlns:a16="http://schemas.microsoft.com/office/drawing/2014/main" id="{9B3560D8-AA35-1232-0082-3257A81659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20" name="グループ化 619">
                    <a:extLst>
                      <a:ext uri="{FF2B5EF4-FFF2-40B4-BE49-F238E27FC236}">
                        <a16:creationId xmlns:a16="http://schemas.microsoft.com/office/drawing/2014/main" id="{F7BF8E01-613D-1F1D-4B65-BE25AF868E1F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622" name="台形 621">
                      <a:extLst>
                        <a:ext uri="{FF2B5EF4-FFF2-40B4-BE49-F238E27FC236}">
                          <a16:creationId xmlns:a16="http://schemas.microsoft.com/office/drawing/2014/main" id="{EAF04E61-5BCE-D6EB-12FD-8FC8B981118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3" name="台形 622">
                      <a:extLst>
                        <a:ext uri="{FF2B5EF4-FFF2-40B4-BE49-F238E27FC236}">
                          <a16:creationId xmlns:a16="http://schemas.microsoft.com/office/drawing/2014/main" id="{A86DA766-4971-17CB-6A0E-BAC9513328E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624" name="フリーフォーム: 図形 623">
                      <a:extLst>
                        <a:ext uri="{FF2B5EF4-FFF2-40B4-BE49-F238E27FC236}">
                          <a16:creationId xmlns:a16="http://schemas.microsoft.com/office/drawing/2014/main" id="{2483798E-986A-D07D-FEEC-19F855D48F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21" name="フリーフォーム: 図形 620">
                    <a:extLst>
                      <a:ext uri="{FF2B5EF4-FFF2-40B4-BE49-F238E27FC236}">
                        <a16:creationId xmlns:a16="http://schemas.microsoft.com/office/drawing/2014/main" id="{B5224316-65C7-19FA-7834-B6AA4F91B5F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16" name="グループ化 615">
                  <a:extLst>
                    <a:ext uri="{FF2B5EF4-FFF2-40B4-BE49-F238E27FC236}">
                      <a16:creationId xmlns:a16="http://schemas.microsoft.com/office/drawing/2014/main" id="{C66DE459-E305-9E8A-F981-0854FC9007D6}"/>
                    </a:ext>
                  </a:extLst>
                </p:cNvPr>
                <p:cNvGrpSpPr/>
                <p:nvPr/>
              </p:nvGrpSpPr>
              <p:grpSpPr>
                <a:xfrm>
                  <a:off x="3254257" y="4699301"/>
                  <a:ext cx="527424" cy="527424"/>
                  <a:chOff x="5209989" y="3310357"/>
                  <a:chExt cx="527424" cy="527424"/>
                </a:xfrm>
              </p:grpSpPr>
              <p:sp>
                <p:nvSpPr>
                  <p:cNvPr id="617" name="楕円 616">
                    <a:extLst>
                      <a:ext uri="{FF2B5EF4-FFF2-40B4-BE49-F238E27FC236}">
                        <a16:creationId xmlns:a16="http://schemas.microsoft.com/office/drawing/2014/main" id="{6C88EA0F-2DA9-3F40-232F-E2027C555089}"/>
                      </a:ext>
                    </a:extLst>
                  </p:cNvPr>
                  <p:cNvSpPr/>
                  <p:nvPr/>
                </p:nvSpPr>
                <p:spPr>
                  <a:xfrm>
                    <a:off x="5209989" y="3310357"/>
                    <a:ext cx="527424" cy="52742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18" name="テキスト ボックス 617">
                    <a:extLst>
                      <a:ext uri="{FF2B5EF4-FFF2-40B4-BE49-F238E27FC236}">
                        <a16:creationId xmlns:a16="http://schemas.microsoft.com/office/drawing/2014/main" id="{40A2F2ED-FE48-7DAE-C624-EDEE6BF27BD3}"/>
                      </a:ext>
                    </a:extLst>
                  </p:cNvPr>
                  <p:cNvSpPr txBox="1"/>
                  <p:nvPr/>
                </p:nvSpPr>
                <p:spPr>
                  <a:xfrm>
                    <a:off x="5265848" y="3502819"/>
                    <a:ext cx="418798" cy="1578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三　重</a:t>
                    </a:r>
                  </a:p>
                </p:txBody>
              </p:sp>
            </p:grpSp>
          </p:grpSp>
          <p:grpSp>
            <p:nvGrpSpPr>
              <p:cNvPr id="595" name="グループ化 594">
                <a:extLst>
                  <a:ext uri="{FF2B5EF4-FFF2-40B4-BE49-F238E27FC236}">
                    <a16:creationId xmlns:a16="http://schemas.microsoft.com/office/drawing/2014/main" id="{D18ADE0A-DE5B-B058-2DB3-1CBE9C611740}"/>
                  </a:ext>
                </a:extLst>
              </p:cNvPr>
              <p:cNvGrpSpPr/>
              <p:nvPr/>
            </p:nvGrpSpPr>
            <p:grpSpPr>
              <a:xfrm rot="10800000">
                <a:off x="4427378" y="852816"/>
                <a:ext cx="525622" cy="689662"/>
                <a:chOff x="3094102" y="4699301"/>
                <a:chExt cx="851206" cy="1116857"/>
              </a:xfrm>
            </p:grpSpPr>
            <p:sp>
              <p:nvSpPr>
                <p:cNvPr id="596" name="台形 595">
                  <a:extLst>
                    <a:ext uri="{FF2B5EF4-FFF2-40B4-BE49-F238E27FC236}">
                      <a16:creationId xmlns:a16="http://schemas.microsoft.com/office/drawing/2014/main" id="{6E49E5F5-38D7-07FE-26D8-371A704584B9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台形 596">
                  <a:extLst>
                    <a:ext uri="{FF2B5EF4-FFF2-40B4-BE49-F238E27FC236}">
                      <a16:creationId xmlns:a16="http://schemas.microsoft.com/office/drawing/2014/main" id="{84B345DD-57CB-19AC-89B1-BC420AFB5E90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FE2EA2CD-E489-BF59-1853-68734AA6B5B1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99" name="グループ化 598">
                  <a:extLst>
                    <a:ext uri="{FF2B5EF4-FFF2-40B4-BE49-F238E27FC236}">
                      <a16:creationId xmlns:a16="http://schemas.microsoft.com/office/drawing/2014/main" id="{7B587419-B08F-8C3B-62CD-14E1637DDF3C}"/>
                    </a:ext>
                  </a:extLst>
                </p:cNvPr>
                <p:cNvGrpSpPr/>
                <p:nvPr/>
              </p:nvGrpSpPr>
              <p:grpSpPr>
                <a:xfrm>
                  <a:off x="3316354" y="5470082"/>
                  <a:ext cx="403225" cy="346076"/>
                  <a:chOff x="5648324" y="4506716"/>
                  <a:chExt cx="403225" cy="346076"/>
                </a:xfrm>
              </p:grpSpPr>
              <p:grpSp>
                <p:nvGrpSpPr>
                  <p:cNvPr id="603" name="グループ化 602">
                    <a:extLst>
                      <a:ext uri="{FF2B5EF4-FFF2-40B4-BE49-F238E27FC236}">
                        <a16:creationId xmlns:a16="http://schemas.microsoft.com/office/drawing/2014/main" id="{66E10B28-9CE8-79AE-3E14-24A0B0179234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609" name="台形 608">
                      <a:extLst>
                        <a:ext uri="{FF2B5EF4-FFF2-40B4-BE49-F238E27FC236}">
                          <a16:creationId xmlns:a16="http://schemas.microsoft.com/office/drawing/2014/main" id="{FBD4A9B6-184D-53DA-EDFB-1D8587FA510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0" name="台形 609">
                      <a:extLst>
                        <a:ext uri="{FF2B5EF4-FFF2-40B4-BE49-F238E27FC236}">
                          <a16:creationId xmlns:a16="http://schemas.microsoft.com/office/drawing/2014/main" id="{D6A92392-AF14-6333-B8D6-B1FE51C2461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1" name="フリーフォーム: 図形 610">
                      <a:extLst>
                        <a:ext uri="{FF2B5EF4-FFF2-40B4-BE49-F238E27FC236}">
                          <a16:creationId xmlns:a16="http://schemas.microsoft.com/office/drawing/2014/main" id="{C0347CF2-9A3A-F9E3-FCE8-4A10785D2A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04" name="グループ化 603">
                    <a:extLst>
                      <a:ext uri="{FF2B5EF4-FFF2-40B4-BE49-F238E27FC236}">
                        <a16:creationId xmlns:a16="http://schemas.microsoft.com/office/drawing/2014/main" id="{8BAF1F0B-B6C2-66C6-0712-682532CD4F96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606" name="台形 605">
                      <a:extLst>
                        <a:ext uri="{FF2B5EF4-FFF2-40B4-BE49-F238E27FC236}">
                          <a16:creationId xmlns:a16="http://schemas.microsoft.com/office/drawing/2014/main" id="{3336FFD8-B132-B327-D3B7-FE896EED773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7" name="台形 606">
                      <a:extLst>
                        <a:ext uri="{FF2B5EF4-FFF2-40B4-BE49-F238E27FC236}">
                          <a16:creationId xmlns:a16="http://schemas.microsoft.com/office/drawing/2014/main" id="{2128E251-2D87-B9FF-A446-68AB8306FE8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608" name="フリーフォーム: 図形 607">
                      <a:extLst>
                        <a:ext uri="{FF2B5EF4-FFF2-40B4-BE49-F238E27FC236}">
                          <a16:creationId xmlns:a16="http://schemas.microsoft.com/office/drawing/2014/main" id="{C7C65ACB-84EF-3EDE-048F-79131865EE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05" name="フリーフォーム: 図形 604">
                    <a:extLst>
                      <a:ext uri="{FF2B5EF4-FFF2-40B4-BE49-F238E27FC236}">
                        <a16:creationId xmlns:a16="http://schemas.microsoft.com/office/drawing/2014/main" id="{84F67604-78C8-7222-8E50-AEDF1FE1E4A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0" name="グループ化 599">
                  <a:extLst>
                    <a:ext uri="{FF2B5EF4-FFF2-40B4-BE49-F238E27FC236}">
                      <a16:creationId xmlns:a16="http://schemas.microsoft.com/office/drawing/2014/main" id="{2266DD2A-EC8E-7698-76F8-E0A6199E6DFB}"/>
                    </a:ext>
                  </a:extLst>
                </p:cNvPr>
                <p:cNvGrpSpPr/>
                <p:nvPr/>
              </p:nvGrpSpPr>
              <p:grpSpPr>
                <a:xfrm>
                  <a:off x="3254257" y="4699301"/>
                  <a:ext cx="527424" cy="527424"/>
                  <a:chOff x="5209989" y="3310357"/>
                  <a:chExt cx="527424" cy="527424"/>
                </a:xfrm>
              </p:grpSpPr>
              <p:sp>
                <p:nvSpPr>
                  <p:cNvPr id="601" name="楕円 600">
                    <a:extLst>
                      <a:ext uri="{FF2B5EF4-FFF2-40B4-BE49-F238E27FC236}">
                        <a16:creationId xmlns:a16="http://schemas.microsoft.com/office/drawing/2014/main" id="{DD9D3A91-C544-65A2-9C29-EE9B134A8713}"/>
                      </a:ext>
                    </a:extLst>
                  </p:cNvPr>
                  <p:cNvSpPr/>
                  <p:nvPr/>
                </p:nvSpPr>
                <p:spPr>
                  <a:xfrm>
                    <a:off x="5209989" y="3310357"/>
                    <a:ext cx="527424" cy="52742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02" name="テキスト ボックス 601">
                    <a:extLst>
                      <a:ext uri="{FF2B5EF4-FFF2-40B4-BE49-F238E27FC236}">
                        <a16:creationId xmlns:a16="http://schemas.microsoft.com/office/drawing/2014/main" id="{DFE7EBA6-1F47-195F-308F-9A7BBB88BD52}"/>
                      </a:ext>
                    </a:extLst>
                  </p:cNvPr>
                  <p:cNvSpPr txBox="1"/>
                  <p:nvPr/>
                </p:nvSpPr>
                <p:spPr>
                  <a:xfrm>
                    <a:off x="5265848" y="3502819"/>
                    <a:ext cx="418798" cy="1578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富　山</a:t>
                    </a:r>
                  </a:p>
                </p:txBody>
              </p:sp>
            </p:grpSp>
          </p:grpSp>
        </p:grpSp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1A2E3942-37AD-5D53-3DF5-8A2444785383}"/>
                </a:ext>
              </a:extLst>
            </p:cNvPr>
            <p:cNvGrpSpPr/>
            <p:nvPr/>
          </p:nvGrpSpPr>
          <p:grpSpPr>
            <a:xfrm rot="8100000">
              <a:off x="4427378" y="852816"/>
              <a:ext cx="525622" cy="2015542"/>
              <a:chOff x="4427378" y="852816"/>
              <a:chExt cx="525622" cy="2015542"/>
            </a:xfrm>
          </p:grpSpPr>
          <p:grpSp>
            <p:nvGrpSpPr>
              <p:cNvPr id="544" name="グループ化 543">
                <a:extLst>
                  <a:ext uri="{FF2B5EF4-FFF2-40B4-BE49-F238E27FC236}">
                    <a16:creationId xmlns:a16="http://schemas.microsoft.com/office/drawing/2014/main" id="{0A9458F9-13FF-4F33-9EDD-38176FA12E73}"/>
                  </a:ext>
                </a:extLst>
              </p:cNvPr>
              <p:cNvGrpSpPr/>
              <p:nvPr/>
            </p:nvGrpSpPr>
            <p:grpSpPr>
              <a:xfrm>
                <a:off x="4427378" y="2178696"/>
                <a:ext cx="525622" cy="689662"/>
                <a:chOff x="3094102" y="4699301"/>
                <a:chExt cx="851206" cy="1116857"/>
              </a:xfrm>
            </p:grpSpPr>
            <p:sp>
              <p:nvSpPr>
                <p:cNvPr id="578" name="台形 577">
                  <a:extLst>
                    <a:ext uri="{FF2B5EF4-FFF2-40B4-BE49-F238E27FC236}">
                      <a16:creationId xmlns:a16="http://schemas.microsoft.com/office/drawing/2014/main" id="{B97D8CD8-DAE9-3DB8-3EB2-C63DAEEF997D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台形 578">
                  <a:extLst>
                    <a:ext uri="{FF2B5EF4-FFF2-40B4-BE49-F238E27FC236}">
                      <a16:creationId xmlns:a16="http://schemas.microsoft.com/office/drawing/2014/main" id="{D169F315-BB6F-8DEB-76A9-B8C699F76B29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フリーフォーム: 図形 579">
                  <a:extLst>
                    <a:ext uri="{FF2B5EF4-FFF2-40B4-BE49-F238E27FC236}">
                      <a16:creationId xmlns:a16="http://schemas.microsoft.com/office/drawing/2014/main" id="{9DA84B72-E8AF-D53B-2B2D-352984E1EBFB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81" name="グループ化 580">
                  <a:extLst>
                    <a:ext uri="{FF2B5EF4-FFF2-40B4-BE49-F238E27FC236}">
                      <a16:creationId xmlns:a16="http://schemas.microsoft.com/office/drawing/2014/main" id="{05EEFA93-1158-EAA5-1EBF-E646147B6C62}"/>
                    </a:ext>
                  </a:extLst>
                </p:cNvPr>
                <p:cNvGrpSpPr/>
                <p:nvPr/>
              </p:nvGrpSpPr>
              <p:grpSpPr>
                <a:xfrm>
                  <a:off x="3316354" y="5470082"/>
                  <a:ext cx="403225" cy="346076"/>
                  <a:chOff x="5648324" y="4506716"/>
                  <a:chExt cx="403225" cy="346076"/>
                </a:xfrm>
              </p:grpSpPr>
              <p:grpSp>
                <p:nvGrpSpPr>
                  <p:cNvPr id="585" name="グループ化 584">
                    <a:extLst>
                      <a:ext uri="{FF2B5EF4-FFF2-40B4-BE49-F238E27FC236}">
                        <a16:creationId xmlns:a16="http://schemas.microsoft.com/office/drawing/2014/main" id="{EF6BAF5F-1545-1584-AE92-C95CC3AD60AC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591" name="台形 590">
                      <a:extLst>
                        <a:ext uri="{FF2B5EF4-FFF2-40B4-BE49-F238E27FC236}">
                          <a16:creationId xmlns:a16="http://schemas.microsoft.com/office/drawing/2014/main" id="{8EEDE853-E422-82DC-E99D-8F4AF0222AF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2" name="台形 591">
                      <a:extLst>
                        <a:ext uri="{FF2B5EF4-FFF2-40B4-BE49-F238E27FC236}">
                          <a16:creationId xmlns:a16="http://schemas.microsoft.com/office/drawing/2014/main" id="{A4AFB1E7-AFD4-7151-308D-59F9742DD96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3" name="フリーフォーム: 図形 592">
                      <a:extLst>
                        <a:ext uri="{FF2B5EF4-FFF2-40B4-BE49-F238E27FC236}">
                          <a16:creationId xmlns:a16="http://schemas.microsoft.com/office/drawing/2014/main" id="{34133E9A-6000-8035-F968-0725905D65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86" name="グループ化 585">
                    <a:extLst>
                      <a:ext uri="{FF2B5EF4-FFF2-40B4-BE49-F238E27FC236}">
                        <a16:creationId xmlns:a16="http://schemas.microsoft.com/office/drawing/2014/main" id="{30482DDE-94AB-8858-7C6B-074E649C1F1A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588" name="台形 587">
                      <a:extLst>
                        <a:ext uri="{FF2B5EF4-FFF2-40B4-BE49-F238E27FC236}">
                          <a16:creationId xmlns:a16="http://schemas.microsoft.com/office/drawing/2014/main" id="{E2215408-C4BD-9E81-0994-F85B2B86AA7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9" name="台形 588">
                      <a:extLst>
                        <a:ext uri="{FF2B5EF4-FFF2-40B4-BE49-F238E27FC236}">
                          <a16:creationId xmlns:a16="http://schemas.microsoft.com/office/drawing/2014/main" id="{FB1F7DC1-A836-3811-F163-79CEAF12E9B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590" name="フリーフォーム: 図形 589">
                      <a:extLst>
                        <a:ext uri="{FF2B5EF4-FFF2-40B4-BE49-F238E27FC236}">
                          <a16:creationId xmlns:a16="http://schemas.microsoft.com/office/drawing/2014/main" id="{23F3B34E-81CD-834C-879B-766FFB098B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87" name="フリーフォーム: 図形 586">
                    <a:extLst>
                      <a:ext uri="{FF2B5EF4-FFF2-40B4-BE49-F238E27FC236}">
                        <a16:creationId xmlns:a16="http://schemas.microsoft.com/office/drawing/2014/main" id="{CDFB3096-4FC7-7015-2ACC-07E9AC21035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2" name="グループ化 581">
                  <a:extLst>
                    <a:ext uri="{FF2B5EF4-FFF2-40B4-BE49-F238E27FC236}">
                      <a16:creationId xmlns:a16="http://schemas.microsoft.com/office/drawing/2014/main" id="{5C3F4028-F1D6-51E7-95C4-FD6CE18AF5C6}"/>
                    </a:ext>
                  </a:extLst>
                </p:cNvPr>
                <p:cNvGrpSpPr/>
                <p:nvPr/>
              </p:nvGrpSpPr>
              <p:grpSpPr>
                <a:xfrm>
                  <a:off x="3254257" y="4699301"/>
                  <a:ext cx="527424" cy="527424"/>
                  <a:chOff x="5209989" y="3310357"/>
                  <a:chExt cx="527424" cy="527424"/>
                </a:xfrm>
              </p:grpSpPr>
              <p:sp>
                <p:nvSpPr>
                  <p:cNvPr id="583" name="楕円 582">
                    <a:extLst>
                      <a:ext uri="{FF2B5EF4-FFF2-40B4-BE49-F238E27FC236}">
                        <a16:creationId xmlns:a16="http://schemas.microsoft.com/office/drawing/2014/main" id="{4B6A22B8-ABE2-F5E4-0312-6640D6DA5A1E}"/>
                      </a:ext>
                    </a:extLst>
                  </p:cNvPr>
                  <p:cNvSpPr/>
                  <p:nvPr/>
                </p:nvSpPr>
                <p:spPr>
                  <a:xfrm>
                    <a:off x="5209989" y="3310357"/>
                    <a:ext cx="527424" cy="52742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84" name="テキスト ボックス 583">
                    <a:extLst>
                      <a:ext uri="{FF2B5EF4-FFF2-40B4-BE49-F238E27FC236}">
                        <a16:creationId xmlns:a16="http://schemas.microsoft.com/office/drawing/2014/main" id="{A8AC6D53-D5B5-CB2E-5A8B-E6F229EB7588}"/>
                      </a:ext>
                    </a:extLst>
                  </p:cNvPr>
                  <p:cNvSpPr txBox="1"/>
                  <p:nvPr/>
                </p:nvSpPr>
                <p:spPr>
                  <a:xfrm>
                    <a:off x="5265848" y="3502819"/>
                    <a:ext cx="418798" cy="1578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福　井</a:t>
                    </a:r>
                  </a:p>
                </p:txBody>
              </p:sp>
            </p:grpSp>
          </p:grpSp>
          <p:grpSp>
            <p:nvGrpSpPr>
              <p:cNvPr id="545" name="グループ化 544">
                <a:extLst>
                  <a:ext uri="{FF2B5EF4-FFF2-40B4-BE49-F238E27FC236}">
                    <a16:creationId xmlns:a16="http://schemas.microsoft.com/office/drawing/2014/main" id="{1925DAB3-7F7D-C94E-2ADC-64B7422362E6}"/>
                  </a:ext>
                </a:extLst>
              </p:cNvPr>
              <p:cNvGrpSpPr/>
              <p:nvPr/>
            </p:nvGrpSpPr>
            <p:grpSpPr>
              <a:xfrm rot="10800000">
                <a:off x="4427378" y="852816"/>
                <a:ext cx="525622" cy="689662"/>
                <a:chOff x="3094102" y="4699301"/>
                <a:chExt cx="851206" cy="1116857"/>
              </a:xfrm>
            </p:grpSpPr>
            <p:sp>
              <p:nvSpPr>
                <p:cNvPr id="546" name="台形 545">
                  <a:extLst>
                    <a:ext uri="{FF2B5EF4-FFF2-40B4-BE49-F238E27FC236}">
                      <a16:creationId xmlns:a16="http://schemas.microsoft.com/office/drawing/2014/main" id="{EC080435-DFCF-2221-0286-AA9A37DA4BCA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台形 546">
                  <a:extLst>
                    <a:ext uri="{FF2B5EF4-FFF2-40B4-BE49-F238E27FC236}">
                      <a16:creationId xmlns:a16="http://schemas.microsoft.com/office/drawing/2014/main" id="{06D5B569-FE91-0004-637F-849A28C68FC5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79D7FF3F-9CB7-ABA2-7AA3-88A734ADA9E4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49" name="グループ化 548">
                  <a:extLst>
                    <a:ext uri="{FF2B5EF4-FFF2-40B4-BE49-F238E27FC236}">
                      <a16:creationId xmlns:a16="http://schemas.microsoft.com/office/drawing/2014/main" id="{33739D21-9AEE-7969-C13D-F268884B5B50}"/>
                    </a:ext>
                  </a:extLst>
                </p:cNvPr>
                <p:cNvGrpSpPr/>
                <p:nvPr/>
              </p:nvGrpSpPr>
              <p:grpSpPr>
                <a:xfrm>
                  <a:off x="3316354" y="5470082"/>
                  <a:ext cx="403225" cy="346076"/>
                  <a:chOff x="5648324" y="4506716"/>
                  <a:chExt cx="403225" cy="346076"/>
                </a:xfrm>
              </p:grpSpPr>
              <p:grpSp>
                <p:nvGrpSpPr>
                  <p:cNvPr id="573" name="グループ化 572">
                    <a:extLst>
                      <a:ext uri="{FF2B5EF4-FFF2-40B4-BE49-F238E27FC236}">
                        <a16:creationId xmlns:a16="http://schemas.microsoft.com/office/drawing/2014/main" id="{E06A00C6-3474-8091-803A-96AF294F68A5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369" name="台形 368">
                      <a:extLst>
                        <a:ext uri="{FF2B5EF4-FFF2-40B4-BE49-F238E27FC236}">
                          <a16:creationId xmlns:a16="http://schemas.microsoft.com/office/drawing/2014/main" id="{CF680E69-1793-CC8C-5018-0448C3EFB6D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6" name="台形 575">
                      <a:extLst>
                        <a:ext uri="{FF2B5EF4-FFF2-40B4-BE49-F238E27FC236}">
                          <a16:creationId xmlns:a16="http://schemas.microsoft.com/office/drawing/2014/main" id="{FEE4E83C-AC89-637C-F722-F80D069E15B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7" name="フリーフォーム: 図形 576">
                      <a:extLst>
                        <a:ext uri="{FF2B5EF4-FFF2-40B4-BE49-F238E27FC236}">
                          <a16:creationId xmlns:a16="http://schemas.microsoft.com/office/drawing/2014/main" id="{75DE1F46-A2BD-31E7-3AE1-4D9C80FA6C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74" name="グループ化 573">
                    <a:extLst>
                      <a:ext uri="{FF2B5EF4-FFF2-40B4-BE49-F238E27FC236}">
                        <a16:creationId xmlns:a16="http://schemas.microsoft.com/office/drawing/2014/main" id="{CF077F70-E2B8-38A0-296A-FC2020E08A1C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352" name="台形 351">
                      <a:extLst>
                        <a:ext uri="{FF2B5EF4-FFF2-40B4-BE49-F238E27FC236}">
                          <a16:creationId xmlns:a16="http://schemas.microsoft.com/office/drawing/2014/main" id="{56BBF882-2D5C-C69B-B68C-D06C98DED8C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3" name="台形 352">
                      <a:extLst>
                        <a:ext uri="{FF2B5EF4-FFF2-40B4-BE49-F238E27FC236}">
                          <a16:creationId xmlns:a16="http://schemas.microsoft.com/office/drawing/2014/main" id="{E08F0665-569B-D307-5635-C2BA3388255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54" name="フリーフォーム: 図形 353">
                      <a:extLst>
                        <a:ext uri="{FF2B5EF4-FFF2-40B4-BE49-F238E27FC236}">
                          <a16:creationId xmlns:a16="http://schemas.microsoft.com/office/drawing/2014/main" id="{58764F81-EDDF-7C7D-8EEA-ECA8043434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75" name="フリーフォーム: 図形 574">
                    <a:extLst>
                      <a:ext uri="{FF2B5EF4-FFF2-40B4-BE49-F238E27FC236}">
                        <a16:creationId xmlns:a16="http://schemas.microsoft.com/office/drawing/2014/main" id="{8C8529FC-02D9-C524-8054-4D18C144F93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0" name="グループ化 549">
                  <a:extLst>
                    <a:ext uri="{FF2B5EF4-FFF2-40B4-BE49-F238E27FC236}">
                      <a16:creationId xmlns:a16="http://schemas.microsoft.com/office/drawing/2014/main" id="{43DD131A-6D9C-B85A-D1B0-306550545089}"/>
                    </a:ext>
                  </a:extLst>
                </p:cNvPr>
                <p:cNvGrpSpPr/>
                <p:nvPr/>
              </p:nvGrpSpPr>
              <p:grpSpPr>
                <a:xfrm>
                  <a:off x="3254257" y="4699301"/>
                  <a:ext cx="527424" cy="527424"/>
                  <a:chOff x="5209989" y="3310357"/>
                  <a:chExt cx="527424" cy="527424"/>
                </a:xfrm>
              </p:grpSpPr>
              <p:sp>
                <p:nvSpPr>
                  <p:cNvPr id="551" name="楕円 550">
                    <a:extLst>
                      <a:ext uri="{FF2B5EF4-FFF2-40B4-BE49-F238E27FC236}">
                        <a16:creationId xmlns:a16="http://schemas.microsoft.com/office/drawing/2014/main" id="{5C971EDB-EA98-FB2C-E6C1-A056058E775A}"/>
                      </a:ext>
                    </a:extLst>
                  </p:cNvPr>
                  <p:cNvSpPr/>
                  <p:nvPr/>
                </p:nvSpPr>
                <p:spPr>
                  <a:xfrm>
                    <a:off x="5209989" y="3310357"/>
                    <a:ext cx="527424" cy="52742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52" name="テキスト ボックス 551">
                    <a:extLst>
                      <a:ext uri="{FF2B5EF4-FFF2-40B4-BE49-F238E27FC236}">
                        <a16:creationId xmlns:a16="http://schemas.microsoft.com/office/drawing/2014/main" id="{6856840F-2EFF-0E53-04CE-1B65782C7AEF}"/>
                      </a:ext>
                    </a:extLst>
                  </p:cNvPr>
                  <p:cNvSpPr txBox="1"/>
                  <p:nvPr/>
                </p:nvSpPr>
                <p:spPr>
                  <a:xfrm>
                    <a:off x="5265848" y="3502819"/>
                    <a:ext cx="418798" cy="1578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愛　知</a:t>
                    </a:r>
                  </a:p>
                </p:txBody>
              </p:sp>
            </p:grpSp>
          </p:grpSp>
        </p:grp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984A8C47-8AC9-4D89-8DAA-E4339A88FB32}"/>
                </a:ext>
              </a:extLst>
            </p:cNvPr>
            <p:cNvGrpSpPr/>
            <p:nvPr/>
          </p:nvGrpSpPr>
          <p:grpSpPr>
            <a:xfrm rot="20174804">
              <a:off x="4923740" y="2503915"/>
              <a:ext cx="118462" cy="122835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344" name="四角形: 上の 2 つの角を丸める 343">
                <a:extLst>
                  <a:ext uri="{FF2B5EF4-FFF2-40B4-BE49-F238E27FC236}">
                    <a16:creationId xmlns:a16="http://schemas.microsoft.com/office/drawing/2014/main" id="{2F052952-CF91-F044-EF63-ED6B153700B5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1B2DEFC7-ACA1-2C04-8271-8C5B9FBEA9EF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四角形: 上の 2 つの角を丸める 345">
                <a:extLst>
                  <a:ext uri="{FF2B5EF4-FFF2-40B4-BE49-F238E27FC236}">
                    <a16:creationId xmlns:a16="http://schemas.microsoft.com/office/drawing/2014/main" id="{A433F53B-5100-AD49-3EDD-3E81D7D6267F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47" name="四角形: 上の 2 つの角を丸める 346">
                <a:extLst>
                  <a:ext uri="{FF2B5EF4-FFF2-40B4-BE49-F238E27FC236}">
                    <a16:creationId xmlns:a16="http://schemas.microsoft.com/office/drawing/2014/main" id="{2FF363AD-0187-515C-D3F6-F79DA0EAF88A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四角形: 上の 2 つの角を丸める 347">
                <a:extLst>
                  <a:ext uri="{FF2B5EF4-FFF2-40B4-BE49-F238E27FC236}">
                    <a16:creationId xmlns:a16="http://schemas.microsoft.com/office/drawing/2014/main" id="{792CF6CA-C0D5-C917-C6E5-338EC2935573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四角形: 上の 2 つの角を丸める 348">
                <a:extLst>
                  <a:ext uri="{FF2B5EF4-FFF2-40B4-BE49-F238E27FC236}">
                    <a16:creationId xmlns:a16="http://schemas.microsoft.com/office/drawing/2014/main" id="{1E9517CE-9F1E-A33B-59BC-DA449183E987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四角形: 上の 2 つの角を丸める 349">
                <a:extLst>
                  <a:ext uri="{FF2B5EF4-FFF2-40B4-BE49-F238E27FC236}">
                    <a16:creationId xmlns:a16="http://schemas.microsoft.com/office/drawing/2014/main" id="{1D6B0174-667D-CFF0-EBBF-53702A3217AA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四角形: 上の 2 つの角を丸める 350">
                <a:extLst>
                  <a:ext uri="{FF2B5EF4-FFF2-40B4-BE49-F238E27FC236}">
                    <a16:creationId xmlns:a16="http://schemas.microsoft.com/office/drawing/2014/main" id="{C0B58425-DEA1-F162-E6DD-BA12D82B2F11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15482654-2C6B-4ECA-5BB1-C1DBB6E5BBA2}"/>
                </a:ext>
              </a:extLst>
            </p:cNvPr>
            <p:cNvGrpSpPr/>
            <p:nvPr/>
          </p:nvGrpSpPr>
          <p:grpSpPr>
            <a:xfrm rot="1308434">
              <a:off x="4340334" y="2501535"/>
              <a:ext cx="118462" cy="122835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336" name="四角形: 上の 2 つの角を丸める 335">
                <a:extLst>
                  <a:ext uri="{FF2B5EF4-FFF2-40B4-BE49-F238E27FC236}">
                    <a16:creationId xmlns:a16="http://schemas.microsoft.com/office/drawing/2014/main" id="{04B7D834-6585-3919-E180-88A28ED38D31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15AF93B5-F745-D686-5E8D-B9A13998C5C4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四角形: 上の 2 つの角を丸める 337">
                <a:extLst>
                  <a:ext uri="{FF2B5EF4-FFF2-40B4-BE49-F238E27FC236}">
                    <a16:creationId xmlns:a16="http://schemas.microsoft.com/office/drawing/2014/main" id="{52E6A07C-186E-CDF2-661D-123CC3DAFDAA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39" name="四角形: 上の 2 つの角を丸める 338">
                <a:extLst>
                  <a:ext uri="{FF2B5EF4-FFF2-40B4-BE49-F238E27FC236}">
                    <a16:creationId xmlns:a16="http://schemas.microsoft.com/office/drawing/2014/main" id="{053194B0-12CE-9533-CE58-9C5EE55E2252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四角形: 上の 2 つの角を丸める 339">
                <a:extLst>
                  <a:ext uri="{FF2B5EF4-FFF2-40B4-BE49-F238E27FC236}">
                    <a16:creationId xmlns:a16="http://schemas.microsoft.com/office/drawing/2014/main" id="{98BA13B2-D2D9-79FA-940B-684D0F2482F0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四角形: 上の 2 つの角を丸める 340">
                <a:extLst>
                  <a:ext uri="{FF2B5EF4-FFF2-40B4-BE49-F238E27FC236}">
                    <a16:creationId xmlns:a16="http://schemas.microsoft.com/office/drawing/2014/main" id="{1A72B402-5C44-93EF-8D5D-022FAC56D974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四角形: 上の 2 つの角を丸める 341">
                <a:extLst>
                  <a:ext uri="{FF2B5EF4-FFF2-40B4-BE49-F238E27FC236}">
                    <a16:creationId xmlns:a16="http://schemas.microsoft.com/office/drawing/2014/main" id="{D1BF7FDA-3C60-EC6B-F6E4-874A9530F0DB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四角形: 上の 2 つの角を丸める 342">
                <a:extLst>
                  <a:ext uri="{FF2B5EF4-FFF2-40B4-BE49-F238E27FC236}">
                    <a16:creationId xmlns:a16="http://schemas.microsoft.com/office/drawing/2014/main" id="{A650FD39-2EC0-056B-63E4-63481BB3F1DC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68F7BF30-4EE0-A865-64AE-B1943842F8FE}"/>
                </a:ext>
              </a:extLst>
            </p:cNvPr>
            <p:cNvGrpSpPr/>
            <p:nvPr/>
          </p:nvGrpSpPr>
          <p:grpSpPr>
            <a:xfrm rot="4354795">
              <a:off x="3930758" y="2087197"/>
              <a:ext cx="118462" cy="122835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323" name="四角形: 上の 2 つの角を丸める 322">
                <a:extLst>
                  <a:ext uri="{FF2B5EF4-FFF2-40B4-BE49-F238E27FC236}">
                    <a16:creationId xmlns:a16="http://schemas.microsoft.com/office/drawing/2014/main" id="{8B1312B6-BEF9-161E-13B9-A43AB6D97EA3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028C41BF-B583-C597-AC47-BD618A1DCB41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四角形: 上の 2 つの角を丸める 328">
                <a:extLst>
                  <a:ext uri="{FF2B5EF4-FFF2-40B4-BE49-F238E27FC236}">
                    <a16:creationId xmlns:a16="http://schemas.microsoft.com/office/drawing/2014/main" id="{A91BAB73-22E1-581A-CE5A-AD013C04AF32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30" name="四角形: 上の 2 つの角を丸める 329">
                <a:extLst>
                  <a:ext uri="{FF2B5EF4-FFF2-40B4-BE49-F238E27FC236}">
                    <a16:creationId xmlns:a16="http://schemas.microsoft.com/office/drawing/2014/main" id="{592C09AE-3B15-FA70-8EC4-A79CD7120F15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四角形: 上の 2 つの角を丸める 330">
                <a:extLst>
                  <a:ext uri="{FF2B5EF4-FFF2-40B4-BE49-F238E27FC236}">
                    <a16:creationId xmlns:a16="http://schemas.microsoft.com/office/drawing/2014/main" id="{AF3A99D9-E2A7-D157-FF33-5A48884DD7DD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四角形: 上の 2 つの角を丸める 332">
                <a:extLst>
                  <a:ext uri="{FF2B5EF4-FFF2-40B4-BE49-F238E27FC236}">
                    <a16:creationId xmlns:a16="http://schemas.microsoft.com/office/drawing/2014/main" id="{C04AE841-2F99-3268-5E57-31C81414E4FE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四角形: 上の 2 つの角を丸める 333">
                <a:extLst>
                  <a:ext uri="{FF2B5EF4-FFF2-40B4-BE49-F238E27FC236}">
                    <a16:creationId xmlns:a16="http://schemas.microsoft.com/office/drawing/2014/main" id="{384B5F33-EB73-3144-2E5D-E31A690B1B96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四角形: 上の 2 つの角を丸める 334">
                <a:extLst>
                  <a:ext uri="{FF2B5EF4-FFF2-40B4-BE49-F238E27FC236}">
                    <a16:creationId xmlns:a16="http://schemas.microsoft.com/office/drawing/2014/main" id="{85463872-1BC6-DC78-98F2-B290EE52A855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0CEAA5F4-4D1C-57B5-2A1E-CD9FBC1CD4A7}"/>
                </a:ext>
              </a:extLst>
            </p:cNvPr>
            <p:cNvGrpSpPr/>
            <p:nvPr/>
          </p:nvGrpSpPr>
          <p:grpSpPr>
            <a:xfrm rot="18000000">
              <a:off x="5328552" y="2099103"/>
              <a:ext cx="118462" cy="122835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539" name="四角形: 上の 2 つの角を丸める 538">
                <a:extLst>
                  <a:ext uri="{FF2B5EF4-FFF2-40B4-BE49-F238E27FC236}">
                    <a16:creationId xmlns:a16="http://schemas.microsoft.com/office/drawing/2014/main" id="{6D540855-8689-2987-5B62-9362ABF4A152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99A2B8DF-400A-DAF5-FC66-06CE0534E1E9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四角形: 上の 2 つの角を丸める 540">
                <a:extLst>
                  <a:ext uri="{FF2B5EF4-FFF2-40B4-BE49-F238E27FC236}">
                    <a16:creationId xmlns:a16="http://schemas.microsoft.com/office/drawing/2014/main" id="{83B1C739-619F-E5C1-39CA-518E2B370873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42" name="四角形: 上の 2 つの角を丸める 541">
                <a:extLst>
                  <a:ext uri="{FF2B5EF4-FFF2-40B4-BE49-F238E27FC236}">
                    <a16:creationId xmlns:a16="http://schemas.microsoft.com/office/drawing/2014/main" id="{C7C52C23-9B76-88EB-8541-FDB1FA4F753D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四角形: 上の 2 つの角を丸める 542">
                <a:extLst>
                  <a:ext uri="{FF2B5EF4-FFF2-40B4-BE49-F238E27FC236}">
                    <a16:creationId xmlns:a16="http://schemas.microsoft.com/office/drawing/2014/main" id="{1712142B-A80F-32E4-0739-C822A93B6FBA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四角形: 上の 2 つの角を丸める 319">
                <a:extLst>
                  <a:ext uri="{FF2B5EF4-FFF2-40B4-BE49-F238E27FC236}">
                    <a16:creationId xmlns:a16="http://schemas.microsoft.com/office/drawing/2014/main" id="{00D48433-AD9E-122A-682E-85EE38E3902B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四角形: 上の 2 つの角を丸める 320">
                <a:extLst>
                  <a:ext uri="{FF2B5EF4-FFF2-40B4-BE49-F238E27FC236}">
                    <a16:creationId xmlns:a16="http://schemas.microsoft.com/office/drawing/2014/main" id="{CB74AF6B-4FBA-0C09-5096-F58770FFFA5A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四角形: 上の 2 つの角を丸める 321">
                <a:extLst>
                  <a:ext uri="{FF2B5EF4-FFF2-40B4-BE49-F238E27FC236}">
                    <a16:creationId xmlns:a16="http://schemas.microsoft.com/office/drawing/2014/main" id="{52725105-FCFE-3221-17D8-D88EA72C63BC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D796E9A2-2C6E-380D-937D-C6F1EB60DA65}"/>
                </a:ext>
              </a:extLst>
            </p:cNvPr>
            <p:cNvGrpSpPr/>
            <p:nvPr/>
          </p:nvGrpSpPr>
          <p:grpSpPr>
            <a:xfrm rot="14700584">
              <a:off x="5335696" y="1508555"/>
              <a:ext cx="118462" cy="122835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531" name="四角形: 上の 2 つの角を丸める 530">
                <a:extLst>
                  <a:ext uri="{FF2B5EF4-FFF2-40B4-BE49-F238E27FC236}">
                    <a16:creationId xmlns:a16="http://schemas.microsoft.com/office/drawing/2014/main" id="{64D7AD54-429A-78DA-E46D-3248DD7B2912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8F60DAE7-83A3-E935-7B50-F498FC6D9341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四角形: 上の 2 つの角を丸める 532">
                <a:extLst>
                  <a:ext uri="{FF2B5EF4-FFF2-40B4-BE49-F238E27FC236}">
                    <a16:creationId xmlns:a16="http://schemas.microsoft.com/office/drawing/2014/main" id="{9669ABB4-FF0C-D122-5EA4-32692C839255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34" name="四角形: 上の 2 つの角を丸める 533">
                <a:extLst>
                  <a:ext uri="{FF2B5EF4-FFF2-40B4-BE49-F238E27FC236}">
                    <a16:creationId xmlns:a16="http://schemas.microsoft.com/office/drawing/2014/main" id="{A61BB1F0-FDE8-E780-A7D8-E01348B8C7B1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四角形: 上の 2 つの角を丸める 534">
                <a:extLst>
                  <a:ext uri="{FF2B5EF4-FFF2-40B4-BE49-F238E27FC236}">
                    <a16:creationId xmlns:a16="http://schemas.microsoft.com/office/drawing/2014/main" id="{60EAFB59-FA10-A6A0-074E-C23792DAEE3B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四角形: 上の 2 つの角を丸める 535">
                <a:extLst>
                  <a:ext uri="{FF2B5EF4-FFF2-40B4-BE49-F238E27FC236}">
                    <a16:creationId xmlns:a16="http://schemas.microsoft.com/office/drawing/2014/main" id="{438E47BF-8ECB-004F-0751-005BB0400C81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四角形: 上の 2 つの角を丸める 536">
                <a:extLst>
                  <a:ext uri="{FF2B5EF4-FFF2-40B4-BE49-F238E27FC236}">
                    <a16:creationId xmlns:a16="http://schemas.microsoft.com/office/drawing/2014/main" id="{FFCA091C-CE3B-9147-CA1A-FB48BE92D8FA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四角形: 上の 2 つの角を丸める 537">
                <a:extLst>
                  <a:ext uri="{FF2B5EF4-FFF2-40B4-BE49-F238E27FC236}">
                    <a16:creationId xmlns:a16="http://schemas.microsoft.com/office/drawing/2014/main" id="{A4AF555B-181D-2A00-8F72-F7AF96887DC1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0EE0CD35-9A80-FFE7-0413-CBFEE45A09DC}"/>
                </a:ext>
              </a:extLst>
            </p:cNvPr>
            <p:cNvGrpSpPr/>
            <p:nvPr/>
          </p:nvGrpSpPr>
          <p:grpSpPr>
            <a:xfrm rot="12600000">
              <a:off x="4928504" y="1096599"/>
              <a:ext cx="118462" cy="122835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523" name="四角形: 上の 2 つの角を丸める 522">
                <a:extLst>
                  <a:ext uri="{FF2B5EF4-FFF2-40B4-BE49-F238E27FC236}">
                    <a16:creationId xmlns:a16="http://schemas.microsoft.com/office/drawing/2014/main" id="{1117DF92-C6C2-6267-0008-FB11CC1F0648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529A6102-11E6-B8A4-9E2A-E471E3BDF5D5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四角形: 上の 2 つの角を丸める 524">
                <a:extLst>
                  <a:ext uri="{FF2B5EF4-FFF2-40B4-BE49-F238E27FC236}">
                    <a16:creationId xmlns:a16="http://schemas.microsoft.com/office/drawing/2014/main" id="{6445D72A-DD91-3052-D29A-0822302484E4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26" name="四角形: 上の 2 つの角を丸める 525">
                <a:extLst>
                  <a:ext uri="{FF2B5EF4-FFF2-40B4-BE49-F238E27FC236}">
                    <a16:creationId xmlns:a16="http://schemas.microsoft.com/office/drawing/2014/main" id="{DCACBECA-C81C-F966-7318-8EFA53748AD4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四角形: 上の 2 つの角を丸める 526">
                <a:extLst>
                  <a:ext uri="{FF2B5EF4-FFF2-40B4-BE49-F238E27FC236}">
                    <a16:creationId xmlns:a16="http://schemas.microsoft.com/office/drawing/2014/main" id="{1365BD07-55DF-2749-AA53-879A8E1C5C94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四角形: 上の 2 つの角を丸める 527">
                <a:extLst>
                  <a:ext uri="{FF2B5EF4-FFF2-40B4-BE49-F238E27FC236}">
                    <a16:creationId xmlns:a16="http://schemas.microsoft.com/office/drawing/2014/main" id="{0135407A-1C4C-FB11-F328-251781B1E227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四角形: 上の 2 つの角を丸める 528">
                <a:extLst>
                  <a:ext uri="{FF2B5EF4-FFF2-40B4-BE49-F238E27FC236}">
                    <a16:creationId xmlns:a16="http://schemas.microsoft.com/office/drawing/2014/main" id="{4018F831-0B29-CA43-2163-0974A8B855E6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四角形: 上の 2 つの角を丸める 529">
                <a:extLst>
                  <a:ext uri="{FF2B5EF4-FFF2-40B4-BE49-F238E27FC236}">
                    <a16:creationId xmlns:a16="http://schemas.microsoft.com/office/drawing/2014/main" id="{C4AD525D-0268-973C-A5A3-7840C6DF2FD7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4CFDDE14-EC7A-E510-ECC4-A54D4EA0AD5B}"/>
                </a:ext>
              </a:extLst>
            </p:cNvPr>
            <p:cNvGrpSpPr/>
            <p:nvPr/>
          </p:nvGrpSpPr>
          <p:grpSpPr>
            <a:xfrm rot="9900000">
              <a:off x="4345098" y="1098979"/>
              <a:ext cx="118462" cy="122835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313" name="四角形: 上の 2 つの角を丸める 312">
                <a:extLst>
                  <a:ext uri="{FF2B5EF4-FFF2-40B4-BE49-F238E27FC236}">
                    <a16:creationId xmlns:a16="http://schemas.microsoft.com/office/drawing/2014/main" id="{786502F2-374B-92AB-437B-867714B6BE15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CACA7E5C-C120-93D7-7BCF-D22E888256EB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四角形: 上の 2 つの角を丸める 314">
                <a:extLst>
                  <a:ext uri="{FF2B5EF4-FFF2-40B4-BE49-F238E27FC236}">
                    <a16:creationId xmlns:a16="http://schemas.microsoft.com/office/drawing/2014/main" id="{A8ABA3C8-A22E-1D93-C097-FCDAD5DE43EB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16" name="四角形: 上の 2 つの角を丸める 315">
                <a:extLst>
                  <a:ext uri="{FF2B5EF4-FFF2-40B4-BE49-F238E27FC236}">
                    <a16:creationId xmlns:a16="http://schemas.microsoft.com/office/drawing/2014/main" id="{221F7FD7-0A6B-335A-25AD-0165D4586060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四角形: 上の 2 つの角を丸める 316">
                <a:extLst>
                  <a:ext uri="{FF2B5EF4-FFF2-40B4-BE49-F238E27FC236}">
                    <a16:creationId xmlns:a16="http://schemas.microsoft.com/office/drawing/2014/main" id="{B18EB24F-4A32-7020-ABD0-0A8271AB90CC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四角形: 上の 2 つの角を丸める 317">
                <a:extLst>
                  <a:ext uri="{FF2B5EF4-FFF2-40B4-BE49-F238E27FC236}">
                    <a16:creationId xmlns:a16="http://schemas.microsoft.com/office/drawing/2014/main" id="{E524556D-A648-3D9E-BBAE-241FA0975D60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四角形: 上の 2 つの角を丸める 318">
                <a:extLst>
                  <a:ext uri="{FF2B5EF4-FFF2-40B4-BE49-F238E27FC236}">
                    <a16:creationId xmlns:a16="http://schemas.microsoft.com/office/drawing/2014/main" id="{233E7AC0-3F59-643F-9361-17961F850E2A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四角形: 上の 2 つの角を丸める 521">
                <a:extLst>
                  <a:ext uri="{FF2B5EF4-FFF2-40B4-BE49-F238E27FC236}">
                    <a16:creationId xmlns:a16="http://schemas.microsoft.com/office/drawing/2014/main" id="{2975FC7C-CE26-86F7-476C-C3271C43522E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A6C3DD28-0D87-A324-4DF9-B1663874AEEC}"/>
                </a:ext>
              </a:extLst>
            </p:cNvPr>
            <p:cNvGrpSpPr/>
            <p:nvPr/>
          </p:nvGrpSpPr>
          <p:grpSpPr>
            <a:xfrm rot="7200000">
              <a:off x="3933141" y="1503792"/>
              <a:ext cx="118462" cy="122835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302" name="四角形: 上の 2 つの角を丸める 301">
                <a:extLst>
                  <a:ext uri="{FF2B5EF4-FFF2-40B4-BE49-F238E27FC236}">
                    <a16:creationId xmlns:a16="http://schemas.microsoft.com/office/drawing/2014/main" id="{9D01D342-7AF3-B99A-1AE5-28B29179BA8C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DD37F390-E408-976B-1A4D-9C105AC51014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四角形: 上の 2 つの角を丸める 304">
                <a:extLst>
                  <a:ext uri="{FF2B5EF4-FFF2-40B4-BE49-F238E27FC236}">
                    <a16:creationId xmlns:a16="http://schemas.microsoft.com/office/drawing/2014/main" id="{CDD248BF-69F1-B8E6-3C74-E3EAB4F5DED6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06" name="四角形: 上の 2 つの角を丸める 305">
                <a:extLst>
                  <a:ext uri="{FF2B5EF4-FFF2-40B4-BE49-F238E27FC236}">
                    <a16:creationId xmlns:a16="http://schemas.microsoft.com/office/drawing/2014/main" id="{62E58AA3-7D05-F6A1-4B55-BDF47BFBEBF8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四角形: 上の 2 つの角を丸める 307">
                <a:extLst>
                  <a:ext uri="{FF2B5EF4-FFF2-40B4-BE49-F238E27FC236}">
                    <a16:creationId xmlns:a16="http://schemas.microsoft.com/office/drawing/2014/main" id="{5A89005B-F667-C23B-96BA-75CC9ECD0464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四角形: 上の 2 つの角を丸める 309">
                <a:extLst>
                  <a:ext uri="{FF2B5EF4-FFF2-40B4-BE49-F238E27FC236}">
                    <a16:creationId xmlns:a16="http://schemas.microsoft.com/office/drawing/2014/main" id="{2192CE9F-4CFF-C7DD-FD78-5F688A45A66B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四角形: 上の 2 つの角を丸める 310">
                <a:extLst>
                  <a:ext uri="{FF2B5EF4-FFF2-40B4-BE49-F238E27FC236}">
                    <a16:creationId xmlns:a16="http://schemas.microsoft.com/office/drawing/2014/main" id="{322569FB-9BDA-72DB-A30E-0C9E43C4BCD4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四角形: 上の 2 つの角を丸める 311">
                <a:extLst>
                  <a:ext uri="{FF2B5EF4-FFF2-40B4-BE49-F238E27FC236}">
                    <a16:creationId xmlns:a16="http://schemas.microsoft.com/office/drawing/2014/main" id="{1207569F-534F-6E3E-06F0-BD09C4FBB6EF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25" name="グループ化 1424">
            <a:extLst>
              <a:ext uri="{FF2B5EF4-FFF2-40B4-BE49-F238E27FC236}">
                <a16:creationId xmlns:a16="http://schemas.microsoft.com/office/drawing/2014/main" id="{923BA5BB-70D7-6619-E93C-D9263D6B0A6F}"/>
              </a:ext>
            </a:extLst>
          </p:cNvPr>
          <p:cNvGrpSpPr/>
          <p:nvPr/>
        </p:nvGrpSpPr>
        <p:grpSpPr>
          <a:xfrm>
            <a:off x="3686592" y="956812"/>
            <a:ext cx="2500848" cy="2526860"/>
            <a:chOff x="3686592" y="956812"/>
            <a:chExt cx="2500848" cy="2526860"/>
          </a:xfrm>
        </p:grpSpPr>
        <p:sp>
          <p:nvSpPr>
            <p:cNvPr id="943" name="フリーフォーム: 図形 942">
              <a:extLst>
                <a:ext uri="{FF2B5EF4-FFF2-40B4-BE49-F238E27FC236}">
                  <a16:creationId xmlns:a16="http://schemas.microsoft.com/office/drawing/2014/main" id="{8AD71FF5-45AC-1ADD-A1D5-AD2AF981299C}"/>
                </a:ext>
              </a:extLst>
            </p:cNvPr>
            <p:cNvSpPr/>
            <p:nvPr/>
          </p:nvSpPr>
          <p:spPr>
            <a:xfrm>
              <a:off x="4897789" y="1156186"/>
              <a:ext cx="507561" cy="441080"/>
            </a:xfrm>
            <a:custGeom>
              <a:avLst/>
              <a:gdLst>
                <a:gd name="connsiteX0" fmla="*/ 2673676 w 3032760"/>
                <a:gd name="connsiteY0" fmla="*/ 0 h 2635532"/>
                <a:gd name="connsiteX1" fmla="*/ 2739388 w 3032760"/>
                <a:gd name="connsiteY1" fmla="*/ 89182 h 2635532"/>
                <a:gd name="connsiteX2" fmla="*/ 2866388 w 3032760"/>
                <a:gd name="connsiteY2" fmla="*/ 114582 h 2635532"/>
                <a:gd name="connsiteX3" fmla="*/ 2904492 w 3032760"/>
                <a:gd name="connsiteY3" fmla="*/ 178082 h 2635532"/>
                <a:gd name="connsiteX4" fmla="*/ 2904492 w 3032760"/>
                <a:gd name="connsiteY4" fmla="*/ 247932 h 2635532"/>
                <a:gd name="connsiteX5" fmla="*/ 2853692 w 3032760"/>
                <a:gd name="connsiteY5" fmla="*/ 266982 h 2635532"/>
                <a:gd name="connsiteX6" fmla="*/ 2872740 w 3032760"/>
                <a:gd name="connsiteY6" fmla="*/ 324132 h 2635532"/>
                <a:gd name="connsiteX7" fmla="*/ 2942588 w 3032760"/>
                <a:gd name="connsiteY7" fmla="*/ 374932 h 2635532"/>
                <a:gd name="connsiteX8" fmla="*/ 2942588 w 3032760"/>
                <a:gd name="connsiteY8" fmla="*/ 565432 h 2635532"/>
                <a:gd name="connsiteX9" fmla="*/ 3025140 w 3032760"/>
                <a:gd name="connsiteY9" fmla="*/ 679732 h 2635532"/>
                <a:gd name="connsiteX10" fmla="*/ 2987040 w 3032760"/>
                <a:gd name="connsiteY10" fmla="*/ 749582 h 2635532"/>
                <a:gd name="connsiteX11" fmla="*/ 3018108 w 3032760"/>
                <a:gd name="connsiteY11" fmla="*/ 780648 h 2635532"/>
                <a:gd name="connsiteX12" fmla="*/ 3017520 w 3032760"/>
                <a:gd name="connsiteY12" fmla="*/ 783872 h 2635532"/>
                <a:gd name="connsiteX13" fmla="*/ 2987040 w 3032760"/>
                <a:gd name="connsiteY13" fmla="*/ 1050572 h 2635532"/>
                <a:gd name="connsiteX14" fmla="*/ 3032760 w 3032760"/>
                <a:gd name="connsiteY14" fmla="*/ 1180112 h 2635532"/>
                <a:gd name="connsiteX15" fmla="*/ 3009900 w 3032760"/>
                <a:gd name="connsiteY15" fmla="*/ 1294412 h 2635532"/>
                <a:gd name="connsiteX16" fmla="*/ 2971800 w 3032760"/>
                <a:gd name="connsiteY16" fmla="*/ 1355372 h 2635532"/>
                <a:gd name="connsiteX17" fmla="*/ 2994660 w 3032760"/>
                <a:gd name="connsiteY17" fmla="*/ 1484912 h 2635532"/>
                <a:gd name="connsiteX18" fmla="*/ 2910840 w 3032760"/>
                <a:gd name="connsiteY18" fmla="*/ 1484912 h 2635532"/>
                <a:gd name="connsiteX19" fmla="*/ 2796540 w 3032760"/>
                <a:gd name="connsiteY19" fmla="*/ 1583972 h 2635532"/>
                <a:gd name="connsiteX20" fmla="*/ 2781300 w 3032760"/>
                <a:gd name="connsiteY20" fmla="*/ 1667792 h 2635532"/>
                <a:gd name="connsiteX21" fmla="*/ 2865120 w 3032760"/>
                <a:gd name="connsiteY21" fmla="*/ 1675412 h 2635532"/>
                <a:gd name="connsiteX22" fmla="*/ 2834640 w 3032760"/>
                <a:gd name="connsiteY22" fmla="*/ 1766852 h 2635532"/>
                <a:gd name="connsiteX23" fmla="*/ 2750820 w 3032760"/>
                <a:gd name="connsiteY23" fmla="*/ 1797332 h 2635532"/>
                <a:gd name="connsiteX24" fmla="*/ 2727960 w 3032760"/>
                <a:gd name="connsiteY24" fmla="*/ 1858292 h 2635532"/>
                <a:gd name="connsiteX25" fmla="*/ 2667000 w 3032760"/>
                <a:gd name="connsiteY25" fmla="*/ 1873532 h 2635532"/>
                <a:gd name="connsiteX26" fmla="*/ 2667000 w 3032760"/>
                <a:gd name="connsiteY26" fmla="*/ 1919252 h 2635532"/>
                <a:gd name="connsiteX27" fmla="*/ 2712720 w 3032760"/>
                <a:gd name="connsiteY27" fmla="*/ 1980212 h 2635532"/>
                <a:gd name="connsiteX28" fmla="*/ 2621280 w 3032760"/>
                <a:gd name="connsiteY28" fmla="*/ 2064032 h 2635532"/>
                <a:gd name="connsiteX29" fmla="*/ 2606040 w 3032760"/>
                <a:gd name="connsiteY29" fmla="*/ 2124992 h 2635532"/>
                <a:gd name="connsiteX30" fmla="*/ 2552700 w 3032760"/>
                <a:gd name="connsiteY30" fmla="*/ 2140232 h 2635532"/>
                <a:gd name="connsiteX31" fmla="*/ 2545080 w 3032760"/>
                <a:gd name="connsiteY31" fmla="*/ 2201192 h 2635532"/>
                <a:gd name="connsiteX32" fmla="*/ 2499360 w 3032760"/>
                <a:gd name="connsiteY32" fmla="*/ 2231672 h 2635532"/>
                <a:gd name="connsiteX33" fmla="*/ 2362200 w 3032760"/>
                <a:gd name="connsiteY33" fmla="*/ 2239292 h 2635532"/>
                <a:gd name="connsiteX34" fmla="*/ 2225040 w 3032760"/>
                <a:gd name="connsiteY34" fmla="*/ 2109752 h 2635532"/>
                <a:gd name="connsiteX35" fmla="*/ 2148840 w 3032760"/>
                <a:gd name="connsiteY35" fmla="*/ 2102132 h 2635532"/>
                <a:gd name="connsiteX36" fmla="*/ 2080260 w 3032760"/>
                <a:gd name="connsiteY36" fmla="*/ 2147852 h 2635532"/>
                <a:gd name="connsiteX37" fmla="*/ 1920240 w 3032760"/>
                <a:gd name="connsiteY37" fmla="*/ 2071652 h 2635532"/>
                <a:gd name="connsiteX38" fmla="*/ 1905000 w 3032760"/>
                <a:gd name="connsiteY38" fmla="*/ 1964972 h 2635532"/>
                <a:gd name="connsiteX39" fmla="*/ 1813560 w 3032760"/>
                <a:gd name="connsiteY39" fmla="*/ 2010692 h 2635532"/>
                <a:gd name="connsiteX40" fmla="*/ 1821180 w 3032760"/>
                <a:gd name="connsiteY40" fmla="*/ 2056412 h 2635532"/>
                <a:gd name="connsiteX41" fmla="*/ 1767840 w 3032760"/>
                <a:gd name="connsiteY41" fmla="*/ 2064032 h 2635532"/>
                <a:gd name="connsiteX42" fmla="*/ 1638300 w 3032760"/>
                <a:gd name="connsiteY42" fmla="*/ 2086892 h 2635532"/>
                <a:gd name="connsiteX43" fmla="*/ 1684020 w 3032760"/>
                <a:gd name="connsiteY43" fmla="*/ 1964972 h 2635532"/>
                <a:gd name="connsiteX44" fmla="*/ 1638300 w 3032760"/>
                <a:gd name="connsiteY44" fmla="*/ 1957352 h 2635532"/>
                <a:gd name="connsiteX45" fmla="*/ 1569720 w 3032760"/>
                <a:gd name="connsiteY45" fmla="*/ 1980212 h 2635532"/>
                <a:gd name="connsiteX46" fmla="*/ 1531620 w 3032760"/>
                <a:gd name="connsiteY46" fmla="*/ 1949732 h 2635532"/>
                <a:gd name="connsiteX47" fmla="*/ 1478280 w 3032760"/>
                <a:gd name="connsiteY47" fmla="*/ 1995452 h 2635532"/>
                <a:gd name="connsiteX48" fmla="*/ 1432560 w 3032760"/>
                <a:gd name="connsiteY48" fmla="*/ 1980212 h 2635532"/>
                <a:gd name="connsiteX49" fmla="*/ 1341120 w 3032760"/>
                <a:gd name="connsiteY49" fmla="*/ 2071652 h 2635532"/>
                <a:gd name="connsiteX50" fmla="*/ 1264920 w 3032760"/>
                <a:gd name="connsiteY50" fmla="*/ 2003072 h 2635532"/>
                <a:gd name="connsiteX51" fmla="*/ 1158240 w 3032760"/>
                <a:gd name="connsiteY51" fmla="*/ 2003072 h 2635532"/>
                <a:gd name="connsiteX52" fmla="*/ 1013460 w 3032760"/>
                <a:gd name="connsiteY52" fmla="*/ 2163092 h 2635532"/>
                <a:gd name="connsiteX53" fmla="*/ 975360 w 3032760"/>
                <a:gd name="connsiteY53" fmla="*/ 2269772 h 2635532"/>
                <a:gd name="connsiteX54" fmla="*/ 876300 w 3032760"/>
                <a:gd name="connsiteY54" fmla="*/ 2315492 h 2635532"/>
                <a:gd name="connsiteX55" fmla="*/ 853440 w 3032760"/>
                <a:gd name="connsiteY55" fmla="*/ 2475512 h 2635532"/>
                <a:gd name="connsiteX56" fmla="*/ 769620 w 3032760"/>
                <a:gd name="connsiteY56" fmla="*/ 2536472 h 2635532"/>
                <a:gd name="connsiteX57" fmla="*/ 655320 w 3032760"/>
                <a:gd name="connsiteY57" fmla="*/ 2635532 h 2635532"/>
                <a:gd name="connsiteX58" fmla="*/ 579120 w 3032760"/>
                <a:gd name="connsiteY58" fmla="*/ 2635532 h 2635532"/>
                <a:gd name="connsiteX59" fmla="*/ 609600 w 3032760"/>
                <a:gd name="connsiteY59" fmla="*/ 2513612 h 2635532"/>
                <a:gd name="connsiteX60" fmla="*/ 518160 w 3032760"/>
                <a:gd name="connsiteY60" fmla="*/ 2384072 h 2635532"/>
                <a:gd name="connsiteX61" fmla="*/ 403860 w 3032760"/>
                <a:gd name="connsiteY61" fmla="*/ 2361212 h 2635532"/>
                <a:gd name="connsiteX62" fmla="*/ 335280 w 3032760"/>
                <a:gd name="connsiteY62" fmla="*/ 2429792 h 2635532"/>
                <a:gd name="connsiteX63" fmla="*/ 266700 w 3032760"/>
                <a:gd name="connsiteY63" fmla="*/ 2391692 h 2635532"/>
                <a:gd name="connsiteX64" fmla="*/ 205740 w 3032760"/>
                <a:gd name="connsiteY64" fmla="*/ 2399312 h 2635532"/>
                <a:gd name="connsiteX65" fmla="*/ 228600 w 3032760"/>
                <a:gd name="connsiteY65" fmla="*/ 2498372 h 2635532"/>
                <a:gd name="connsiteX66" fmla="*/ 167640 w 3032760"/>
                <a:gd name="connsiteY66" fmla="*/ 2582192 h 2635532"/>
                <a:gd name="connsiteX67" fmla="*/ 60960 w 3032760"/>
                <a:gd name="connsiteY67" fmla="*/ 2566952 h 2635532"/>
                <a:gd name="connsiteX68" fmla="*/ 45720 w 3032760"/>
                <a:gd name="connsiteY68" fmla="*/ 2399312 h 2635532"/>
                <a:gd name="connsiteX69" fmla="*/ 91440 w 3032760"/>
                <a:gd name="connsiteY69" fmla="*/ 2353592 h 2635532"/>
                <a:gd name="connsiteX70" fmla="*/ 76200 w 3032760"/>
                <a:gd name="connsiteY70" fmla="*/ 2170712 h 2635532"/>
                <a:gd name="connsiteX71" fmla="*/ 0 w 3032760"/>
                <a:gd name="connsiteY71" fmla="*/ 2155472 h 2635532"/>
                <a:gd name="connsiteX72" fmla="*/ 0 w 3032760"/>
                <a:gd name="connsiteY72" fmla="*/ 2094512 h 2635532"/>
                <a:gd name="connsiteX73" fmla="*/ 60960 w 3032760"/>
                <a:gd name="connsiteY73" fmla="*/ 2033552 h 2635532"/>
                <a:gd name="connsiteX74" fmla="*/ 83820 w 3032760"/>
                <a:gd name="connsiteY74" fmla="*/ 1728752 h 2635532"/>
                <a:gd name="connsiteX75" fmla="*/ 121920 w 3032760"/>
                <a:gd name="connsiteY75" fmla="*/ 1698272 h 2635532"/>
                <a:gd name="connsiteX76" fmla="*/ 106680 w 3032760"/>
                <a:gd name="connsiteY76" fmla="*/ 1583972 h 2635532"/>
                <a:gd name="connsiteX77" fmla="*/ 45720 w 3032760"/>
                <a:gd name="connsiteY77" fmla="*/ 1523012 h 2635532"/>
                <a:gd name="connsiteX78" fmla="*/ 38100 w 3032760"/>
                <a:gd name="connsiteY78" fmla="*/ 1340132 h 2635532"/>
                <a:gd name="connsiteX79" fmla="*/ 129540 w 3032760"/>
                <a:gd name="connsiteY79" fmla="*/ 1218212 h 2635532"/>
                <a:gd name="connsiteX80" fmla="*/ 121920 w 3032760"/>
                <a:gd name="connsiteY80" fmla="*/ 1157252 h 2635532"/>
                <a:gd name="connsiteX81" fmla="*/ 106680 w 3032760"/>
                <a:gd name="connsiteY81" fmla="*/ 1065812 h 2635532"/>
                <a:gd name="connsiteX82" fmla="*/ 76200 w 3032760"/>
                <a:gd name="connsiteY82" fmla="*/ 997232 h 2635532"/>
                <a:gd name="connsiteX83" fmla="*/ 76200 w 3032760"/>
                <a:gd name="connsiteY83" fmla="*/ 943892 h 2635532"/>
                <a:gd name="connsiteX84" fmla="*/ 236220 w 3032760"/>
                <a:gd name="connsiteY84" fmla="*/ 867692 h 2635532"/>
                <a:gd name="connsiteX85" fmla="*/ 251460 w 3032760"/>
                <a:gd name="connsiteY85" fmla="*/ 768632 h 2635532"/>
                <a:gd name="connsiteX86" fmla="*/ 228600 w 3032760"/>
                <a:gd name="connsiteY86" fmla="*/ 700052 h 2635532"/>
                <a:gd name="connsiteX87" fmla="*/ 259080 w 3032760"/>
                <a:gd name="connsiteY87" fmla="*/ 471452 h 2635532"/>
                <a:gd name="connsiteX88" fmla="*/ 342900 w 3032760"/>
                <a:gd name="connsiteY88" fmla="*/ 364772 h 2635532"/>
                <a:gd name="connsiteX89" fmla="*/ 358140 w 3032760"/>
                <a:gd name="connsiteY89" fmla="*/ 242852 h 2635532"/>
                <a:gd name="connsiteX90" fmla="*/ 457200 w 3032760"/>
                <a:gd name="connsiteY90" fmla="*/ 159032 h 2635532"/>
                <a:gd name="connsiteX91" fmla="*/ 457200 w 3032760"/>
                <a:gd name="connsiteY91" fmla="*/ 113312 h 2635532"/>
                <a:gd name="connsiteX92" fmla="*/ 548640 w 3032760"/>
                <a:gd name="connsiteY92" fmla="*/ 67592 h 2635532"/>
                <a:gd name="connsiteX93" fmla="*/ 609600 w 3032760"/>
                <a:gd name="connsiteY93" fmla="*/ 113312 h 2635532"/>
                <a:gd name="connsiteX94" fmla="*/ 662940 w 3032760"/>
                <a:gd name="connsiteY94" fmla="*/ 37112 h 2635532"/>
                <a:gd name="connsiteX95" fmla="*/ 861060 w 3032760"/>
                <a:gd name="connsiteY95" fmla="*/ 37112 h 2635532"/>
                <a:gd name="connsiteX96" fmla="*/ 777240 w 3032760"/>
                <a:gd name="connsiteY96" fmla="*/ 143792 h 2635532"/>
                <a:gd name="connsiteX97" fmla="*/ 784860 w 3032760"/>
                <a:gd name="connsiteY97" fmla="*/ 258092 h 2635532"/>
                <a:gd name="connsiteX98" fmla="*/ 655320 w 3032760"/>
                <a:gd name="connsiteY98" fmla="*/ 387632 h 2635532"/>
                <a:gd name="connsiteX99" fmla="*/ 685800 w 3032760"/>
                <a:gd name="connsiteY99" fmla="*/ 448592 h 2635532"/>
                <a:gd name="connsiteX100" fmla="*/ 693420 w 3032760"/>
                <a:gd name="connsiteY100" fmla="*/ 509552 h 2635532"/>
                <a:gd name="connsiteX101" fmla="*/ 731520 w 3032760"/>
                <a:gd name="connsiteY101" fmla="*/ 547652 h 2635532"/>
                <a:gd name="connsiteX102" fmla="*/ 906780 w 3032760"/>
                <a:gd name="connsiteY102" fmla="*/ 700052 h 2635532"/>
                <a:gd name="connsiteX103" fmla="*/ 1013460 w 3032760"/>
                <a:gd name="connsiteY103" fmla="*/ 753392 h 2635532"/>
                <a:gd name="connsiteX104" fmla="*/ 1043940 w 3032760"/>
                <a:gd name="connsiteY104" fmla="*/ 799112 h 2635532"/>
                <a:gd name="connsiteX105" fmla="*/ 1089660 w 3032760"/>
                <a:gd name="connsiteY105" fmla="*/ 791492 h 2635532"/>
                <a:gd name="connsiteX106" fmla="*/ 1234440 w 3032760"/>
                <a:gd name="connsiteY106" fmla="*/ 837212 h 2635532"/>
                <a:gd name="connsiteX107" fmla="*/ 1463040 w 3032760"/>
                <a:gd name="connsiteY107" fmla="*/ 799112 h 2635532"/>
                <a:gd name="connsiteX108" fmla="*/ 1699260 w 3032760"/>
                <a:gd name="connsiteY108" fmla="*/ 837212 h 2635532"/>
                <a:gd name="connsiteX109" fmla="*/ 1775460 w 3032760"/>
                <a:gd name="connsiteY109" fmla="*/ 730532 h 2635532"/>
                <a:gd name="connsiteX110" fmla="*/ 1874520 w 3032760"/>
                <a:gd name="connsiteY110" fmla="*/ 669572 h 2635532"/>
                <a:gd name="connsiteX111" fmla="*/ 1882140 w 3032760"/>
                <a:gd name="connsiteY111" fmla="*/ 578132 h 2635532"/>
                <a:gd name="connsiteX112" fmla="*/ 1965960 w 3032760"/>
                <a:gd name="connsiteY112" fmla="*/ 471452 h 2635532"/>
                <a:gd name="connsiteX113" fmla="*/ 1981200 w 3032760"/>
                <a:gd name="connsiteY113" fmla="*/ 357152 h 2635532"/>
                <a:gd name="connsiteX114" fmla="*/ 1958340 w 3032760"/>
                <a:gd name="connsiteY114" fmla="*/ 288572 h 2635532"/>
                <a:gd name="connsiteX115" fmla="*/ 2026920 w 3032760"/>
                <a:gd name="connsiteY115" fmla="*/ 181892 h 2635532"/>
                <a:gd name="connsiteX116" fmla="*/ 2072640 w 3032760"/>
                <a:gd name="connsiteY116" fmla="*/ 136172 h 2635532"/>
                <a:gd name="connsiteX117" fmla="*/ 2286000 w 3032760"/>
                <a:gd name="connsiteY117" fmla="*/ 59972 h 2635532"/>
                <a:gd name="connsiteX118" fmla="*/ 2369820 w 3032760"/>
                <a:gd name="connsiteY118" fmla="*/ 59972 h 2635532"/>
                <a:gd name="connsiteX119" fmla="*/ 2484120 w 3032760"/>
                <a:gd name="connsiteY119" fmla="*/ 21872 h 263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3032760" h="2635532">
                  <a:moveTo>
                    <a:pt x="2673676" y="0"/>
                  </a:moveTo>
                  <a:lnTo>
                    <a:pt x="2739388" y="89182"/>
                  </a:lnTo>
                  <a:lnTo>
                    <a:pt x="2866388" y="114582"/>
                  </a:lnTo>
                  <a:lnTo>
                    <a:pt x="2904492" y="178082"/>
                  </a:lnTo>
                  <a:lnTo>
                    <a:pt x="2904492" y="247932"/>
                  </a:lnTo>
                  <a:lnTo>
                    <a:pt x="2853692" y="266982"/>
                  </a:lnTo>
                  <a:lnTo>
                    <a:pt x="2872740" y="324132"/>
                  </a:lnTo>
                  <a:lnTo>
                    <a:pt x="2942588" y="374932"/>
                  </a:lnTo>
                  <a:lnTo>
                    <a:pt x="2942588" y="565432"/>
                  </a:lnTo>
                  <a:lnTo>
                    <a:pt x="3025140" y="679732"/>
                  </a:lnTo>
                  <a:lnTo>
                    <a:pt x="2987040" y="749582"/>
                  </a:lnTo>
                  <a:lnTo>
                    <a:pt x="3018108" y="780648"/>
                  </a:lnTo>
                  <a:lnTo>
                    <a:pt x="3017520" y="783872"/>
                  </a:lnTo>
                  <a:lnTo>
                    <a:pt x="2987040" y="1050572"/>
                  </a:lnTo>
                  <a:lnTo>
                    <a:pt x="3032760" y="1180112"/>
                  </a:lnTo>
                  <a:lnTo>
                    <a:pt x="3009900" y="1294412"/>
                  </a:lnTo>
                  <a:lnTo>
                    <a:pt x="2971800" y="1355372"/>
                  </a:lnTo>
                  <a:lnTo>
                    <a:pt x="2994660" y="1484912"/>
                  </a:lnTo>
                  <a:lnTo>
                    <a:pt x="2910840" y="1484912"/>
                  </a:lnTo>
                  <a:lnTo>
                    <a:pt x="2796540" y="1583972"/>
                  </a:lnTo>
                  <a:lnTo>
                    <a:pt x="2781300" y="1667792"/>
                  </a:lnTo>
                  <a:lnTo>
                    <a:pt x="2865120" y="1675412"/>
                  </a:lnTo>
                  <a:lnTo>
                    <a:pt x="2834640" y="1766852"/>
                  </a:lnTo>
                  <a:lnTo>
                    <a:pt x="2750820" y="1797332"/>
                  </a:lnTo>
                  <a:lnTo>
                    <a:pt x="2727960" y="1858292"/>
                  </a:lnTo>
                  <a:lnTo>
                    <a:pt x="2667000" y="1873532"/>
                  </a:lnTo>
                  <a:lnTo>
                    <a:pt x="2667000" y="1919252"/>
                  </a:lnTo>
                  <a:lnTo>
                    <a:pt x="2712720" y="1980212"/>
                  </a:lnTo>
                  <a:lnTo>
                    <a:pt x="2621280" y="2064032"/>
                  </a:lnTo>
                  <a:lnTo>
                    <a:pt x="2606040" y="2124992"/>
                  </a:lnTo>
                  <a:lnTo>
                    <a:pt x="2552700" y="2140232"/>
                  </a:lnTo>
                  <a:lnTo>
                    <a:pt x="2545080" y="2201192"/>
                  </a:lnTo>
                  <a:lnTo>
                    <a:pt x="2499360" y="2231672"/>
                  </a:lnTo>
                  <a:lnTo>
                    <a:pt x="2362200" y="2239292"/>
                  </a:lnTo>
                  <a:lnTo>
                    <a:pt x="2225040" y="2109752"/>
                  </a:lnTo>
                  <a:lnTo>
                    <a:pt x="2148840" y="2102132"/>
                  </a:lnTo>
                  <a:lnTo>
                    <a:pt x="2080260" y="2147852"/>
                  </a:lnTo>
                  <a:lnTo>
                    <a:pt x="1920240" y="2071652"/>
                  </a:lnTo>
                  <a:lnTo>
                    <a:pt x="1905000" y="1964972"/>
                  </a:lnTo>
                  <a:lnTo>
                    <a:pt x="1813560" y="2010692"/>
                  </a:lnTo>
                  <a:lnTo>
                    <a:pt x="1821180" y="2056412"/>
                  </a:lnTo>
                  <a:lnTo>
                    <a:pt x="1767840" y="2064032"/>
                  </a:lnTo>
                  <a:lnTo>
                    <a:pt x="1638300" y="2086892"/>
                  </a:lnTo>
                  <a:lnTo>
                    <a:pt x="1684020" y="1964972"/>
                  </a:lnTo>
                  <a:lnTo>
                    <a:pt x="1638300" y="1957352"/>
                  </a:lnTo>
                  <a:lnTo>
                    <a:pt x="1569720" y="1980212"/>
                  </a:lnTo>
                  <a:lnTo>
                    <a:pt x="1531620" y="1949732"/>
                  </a:lnTo>
                  <a:lnTo>
                    <a:pt x="1478280" y="1995452"/>
                  </a:lnTo>
                  <a:lnTo>
                    <a:pt x="1432560" y="1980212"/>
                  </a:lnTo>
                  <a:lnTo>
                    <a:pt x="1341120" y="2071652"/>
                  </a:lnTo>
                  <a:lnTo>
                    <a:pt x="1264920" y="2003072"/>
                  </a:lnTo>
                  <a:lnTo>
                    <a:pt x="1158240" y="2003072"/>
                  </a:lnTo>
                  <a:lnTo>
                    <a:pt x="1013460" y="2163092"/>
                  </a:lnTo>
                  <a:lnTo>
                    <a:pt x="975360" y="2269772"/>
                  </a:lnTo>
                  <a:lnTo>
                    <a:pt x="876300" y="2315492"/>
                  </a:lnTo>
                  <a:lnTo>
                    <a:pt x="853440" y="2475512"/>
                  </a:lnTo>
                  <a:lnTo>
                    <a:pt x="769620" y="2536472"/>
                  </a:lnTo>
                  <a:lnTo>
                    <a:pt x="655320" y="2635532"/>
                  </a:lnTo>
                  <a:lnTo>
                    <a:pt x="579120" y="2635532"/>
                  </a:lnTo>
                  <a:lnTo>
                    <a:pt x="609600" y="2513612"/>
                  </a:lnTo>
                  <a:lnTo>
                    <a:pt x="518160" y="2384072"/>
                  </a:lnTo>
                  <a:lnTo>
                    <a:pt x="403860" y="2361212"/>
                  </a:lnTo>
                  <a:lnTo>
                    <a:pt x="335280" y="2429792"/>
                  </a:lnTo>
                  <a:lnTo>
                    <a:pt x="266700" y="2391692"/>
                  </a:lnTo>
                  <a:lnTo>
                    <a:pt x="205740" y="2399312"/>
                  </a:lnTo>
                  <a:lnTo>
                    <a:pt x="228600" y="2498372"/>
                  </a:lnTo>
                  <a:lnTo>
                    <a:pt x="167640" y="2582192"/>
                  </a:lnTo>
                  <a:lnTo>
                    <a:pt x="60960" y="2566952"/>
                  </a:lnTo>
                  <a:lnTo>
                    <a:pt x="45720" y="2399312"/>
                  </a:lnTo>
                  <a:lnTo>
                    <a:pt x="91440" y="2353592"/>
                  </a:lnTo>
                  <a:lnTo>
                    <a:pt x="76200" y="2170712"/>
                  </a:lnTo>
                  <a:lnTo>
                    <a:pt x="0" y="2155472"/>
                  </a:lnTo>
                  <a:lnTo>
                    <a:pt x="0" y="2094512"/>
                  </a:lnTo>
                  <a:lnTo>
                    <a:pt x="60960" y="2033552"/>
                  </a:lnTo>
                  <a:lnTo>
                    <a:pt x="83820" y="1728752"/>
                  </a:lnTo>
                  <a:lnTo>
                    <a:pt x="121920" y="1698272"/>
                  </a:lnTo>
                  <a:lnTo>
                    <a:pt x="106680" y="1583972"/>
                  </a:lnTo>
                  <a:lnTo>
                    <a:pt x="45720" y="1523012"/>
                  </a:lnTo>
                  <a:lnTo>
                    <a:pt x="38100" y="1340132"/>
                  </a:lnTo>
                  <a:lnTo>
                    <a:pt x="129540" y="1218212"/>
                  </a:lnTo>
                  <a:lnTo>
                    <a:pt x="121920" y="1157252"/>
                  </a:lnTo>
                  <a:lnTo>
                    <a:pt x="106680" y="1065812"/>
                  </a:lnTo>
                  <a:lnTo>
                    <a:pt x="76200" y="997232"/>
                  </a:lnTo>
                  <a:lnTo>
                    <a:pt x="76200" y="943892"/>
                  </a:lnTo>
                  <a:lnTo>
                    <a:pt x="236220" y="867692"/>
                  </a:lnTo>
                  <a:lnTo>
                    <a:pt x="251460" y="768632"/>
                  </a:lnTo>
                  <a:lnTo>
                    <a:pt x="228600" y="700052"/>
                  </a:lnTo>
                  <a:lnTo>
                    <a:pt x="259080" y="471452"/>
                  </a:lnTo>
                  <a:lnTo>
                    <a:pt x="342900" y="364772"/>
                  </a:lnTo>
                  <a:lnTo>
                    <a:pt x="358140" y="242852"/>
                  </a:lnTo>
                  <a:lnTo>
                    <a:pt x="457200" y="159032"/>
                  </a:lnTo>
                  <a:lnTo>
                    <a:pt x="457200" y="113312"/>
                  </a:lnTo>
                  <a:lnTo>
                    <a:pt x="548640" y="67592"/>
                  </a:lnTo>
                  <a:lnTo>
                    <a:pt x="609600" y="113312"/>
                  </a:lnTo>
                  <a:lnTo>
                    <a:pt x="662940" y="37112"/>
                  </a:lnTo>
                  <a:lnTo>
                    <a:pt x="861060" y="37112"/>
                  </a:lnTo>
                  <a:lnTo>
                    <a:pt x="777240" y="143792"/>
                  </a:lnTo>
                  <a:lnTo>
                    <a:pt x="784860" y="258092"/>
                  </a:lnTo>
                  <a:lnTo>
                    <a:pt x="655320" y="387632"/>
                  </a:lnTo>
                  <a:lnTo>
                    <a:pt x="685800" y="448592"/>
                  </a:lnTo>
                  <a:lnTo>
                    <a:pt x="693420" y="509552"/>
                  </a:lnTo>
                  <a:lnTo>
                    <a:pt x="731520" y="547652"/>
                  </a:lnTo>
                  <a:lnTo>
                    <a:pt x="906780" y="700052"/>
                  </a:lnTo>
                  <a:lnTo>
                    <a:pt x="1013460" y="753392"/>
                  </a:lnTo>
                  <a:lnTo>
                    <a:pt x="1043940" y="799112"/>
                  </a:lnTo>
                  <a:lnTo>
                    <a:pt x="1089660" y="791492"/>
                  </a:lnTo>
                  <a:lnTo>
                    <a:pt x="1234440" y="837212"/>
                  </a:lnTo>
                  <a:lnTo>
                    <a:pt x="1463040" y="799112"/>
                  </a:lnTo>
                  <a:lnTo>
                    <a:pt x="1699260" y="837212"/>
                  </a:lnTo>
                  <a:lnTo>
                    <a:pt x="1775460" y="730532"/>
                  </a:lnTo>
                  <a:lnTo>
                    <a:pt x="1874520" y="669572"/>
                  </a:lnTo>
                  <a:lnTo>
                    <a:pt x="1882140" y="578132"/>
                  </a:lnTo>
                  <a:lnTo>
                    <a:pt x="1965960" y="471452"/>
                  </a:lnTo>
                  <a:lnTo>
                    <a:pt x="1981200" y="357152"/>
                  </a:lnTo>
                  <a:lnTo>
                    <a:pt x="1958340" y="288572"/>
                  </a:lnTo>
                  <a:lnTo>
                    <a:pt x="2026920" y="181892"/>
                  </a:lnTo>
                  <a:lnTo>
                    <a:pt x="2072640" y="136172"/>
                  </a:lnTo>
                  <a:lnTo>
                    <a:pt x="2286000" y="59972"/>
                  </a:lnTo>
                  <a:lnTo>
                    <a:pt x="2369820" y="59972"/>
                  </a:lnTo>
                  <a:lnTo>
                    <a:pt x="2484120" y="2187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44" name="フリーフォーム: 図形 943">
              <a:extLst>
                <a:ext uri="{FF2B5EF4-FFF2-40B4-BE49-F238E27FC236}">
                  <a16:creationId xmlns:a16="http://schemas.microsoft.com/office/drawing/2014/main" id="{C01F4F90-5923-2C8C-B8B0-67F59FA30EEE}"/>
                </a:ext>
              </a:extLst>
            </p:cNvPr>
            <p:cNvSpPr/>
            <p:nvPr/>
          </p:nvSpPr>
          <p:spPr>
            <a:xfrm>
              <a:off x="5460532" y="1011127"/>
              <a:ext cx="726908" cy="1162627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45" name="フリーフォーム: 図形 944">
              <a:extLst>
                <a:ext uri="{FF2B5EF4-FFF2-40B4-BE49-F238E27FC236}">
                  <a16:creationId xmlns:a16="http://schemas.microsoft.com/office/drawing/2014/main" id="{5297149B-FE1B-6EB1-D8B6-4946F8FEF5B5}"/>
                </a:ext>
              </a:extLst>
            </p:cNvPr>
            <p:cNvSpPr/>
            <p:nvPr/>
          </p:nvSpPr>
          <p:spPr>
            <a:xfrm>
              <a:off x="4132716" y="956812"/>
              <a:ext cx="567498" cy="938603"/>
            </a:xfrm>
            <a:custGeom>
              <a:avLst/>
              <a:gdLst>
                <a:gd name="connsiteX0" fmla="*/ 2407920 w 3390900"/>
                <a:gd name="connsiteY0" fmla="*/ 1435418 h 5608320"/>
                <a:gd name="connsiteX1" fmla="*/ 2441258 w 3390900"/>
                <a:gd name="connsiteY1" fmla="*/ 1478280 h 5608320"/>
                <a:gd name="connsiteX2" fmla="*/ 2426970 w 3390900"/>
                <a:gd name="connsiteY2" fmla="*/ 1540192 h 5608320"/>
                <a:gd name="connsiteX3" fmla="*/ 2426970 w 3390900"/>
                <a:gd name="connsiteY3" fmla="*/ 1587818 h 5608320"/>
                <a:gd name="connsiteX4" fmla="*/ 2322196 w 3390900"/>
                <a:gd name="connsiteY4" fmla="*/ 1630680 h 5608320"/>
                <a:gd name="connsiteX5" fmla="*/ 2241232 w 3390900"/>
                <a:gd name="connsiteY5" fmla="*/ 1621156 h 5608320"/>
                <a:gd name="connsiteX6" fmla="*/ 2179320 w 3390900"/>
                <a:gd name="connsiteY6" fmla="*/ 1668780 h 5608320"/>
                <a:gd name="connsiteX7" fmla="*/ 2136458 w 3390900"/>
                <a:gd name="connsiteY7" fmla="*/ 1668780 h 5608320"/>
                <a:gd name="connsiteX8" fmla="*/ 2065020 w 3390900"/>
                <a:gd name="connsiteY8" fmla="*/ 1559244 h 5608320"/>
                <a:gd name="connsiteX9" fmla="*/ 2141220 w 3390900"/>
                <a:gd name="connsiteY9" fmla="*/ 1535430 h 5608320"/>
                <a:gd name="connsiteX10" fmla="*/ 2184084 w 3390900"/>
                <a:gd name="connsiteY10" fmla="*/ 1506856 h 5608320"/>
                <a:gd name="connsiteX11" fmla="*/ 2241232 w 3390900"/>
                <a:gd name="connsiteY11" fmla="*/ 1478280 h 5608320"/>
                <a:gd name="connsiteX12" fmla="*/ 2293620 w 3390900"/>
                <a:gd name="connsiteY12" fmla="*/ 1535430 h 5608320"/>
                <a:gd name="connsiteX13" fmla="*/ 2355532 w 3390900"/>
                <a:gd name="connsiteY13" fmla="*/ 1535430 h 5608320"/>
                <a:gd name="connsiteX14" fmla="*/ 3124200 w 3390900"/>
                <a:gd name="connsiteY14" fmla="*/ 0 h 5608320"/>
                <a:gd name="connsiteX15" fmla="*/ 3284220 w 3390900"/>
                <a:gd name="connsiteY15" fmla="*/ 22860 h 5608320"/>
                <a:gd name="connsiteX16" fmla="*/ 3360420 w 3390900"/>
                <a:gd name="connsiteY16" fmla="*/ 91440 h 5608320"/>
                <a:gd name="connsiteX17" fmla="*/ 3360420 w 3390900"/>
                <a:gd name="connsiteY17" fmla="*/ 152400 h 5608320"/>
                <a:gd name="connsiteX18" fmla="*/ 3329940 w 3390900"/>
                <a:gd name="connsiteY18" fmla="*/ 220980 h 5608320"/>
                <a:gd name="connsiteX19" fmla="*/ 3390900 w 3390900"/>
                <a:gd name="connsiteY19" fmla="*/ 320040 h 5608320"/>
                <a:gd name="connsiteX20" fmla="*/ 3390900 w 3390900"/>
                <a:gd name="connsiteY20" fmla="*/ 358140 h 5608320"/>
                <a:gd name="connsiteX21" fmla="*/ 3261360 w 3390900"/>
                <a:gd name="connsiteY21" fmla="*/ 396240 h 5608320"/>
                <a:gd name="connsiteX22" fmla="*/ 3200400 w 3390900"/>
                <a:gd name="connsiteY22" fmla="*/ 365760 h 5608320"/>
                <a:gd name="connsiteX23" fmla="*/ 3124200 w 3390900"/>
                <a:gd name="connsiteY23" fmla="*/ 365760 h 5608320"/>
                <a:gd name="connsiteX24" fmla="*/ 3048000 w 3390900"/>
                <a:gd name="connsiteY24" fmla="*/ 441960 h 5608320"/>
                <a:gd name="connsiteX25" fmla="*/ 3025140 w 3390900"/>
                <a:gd name="connsiteY25" fmla="*/ 647700 h 5608320"/>
                <a:gd name="connsiteX26" fmla="*/ 3055620 w 3390900"/>
                <a:gd name="connsiteY26" fmla="*/ 685800 h 5608320"/>
                <a:gd name="connsiteX27" fmla="*/ 3101340 w 3390900"/>
                <a:gd name="connsiteY27" fmla="*/ 723900 h 5608320"/>
                <a:gd name="connsiteX28" fmla="*/ 3101340 w 3390900"/>
                <a:gd name="connsiteY28" fmla="*/ 800100 h 5608320"/>
                <a:gd name="connsiteX29" fmla="*/ 3032760 w 3390900"/>
                <a:gd name="connsiteY29" fmla="*/ 883920 h 5608320"/>
                <a:gd name="connsiteX30" fmla="*/ 2956560 w 3390900"/>
                <a:gd name="connsiteY30" fmla="*/ 914400 h 5608320"/>
                <a:gd name="connsiteX31" fmla="*/ 2758440 w 3390900"/>
                <a:gd name="connsiteY31" fmla="*/ 906780 h 5608320"/>
                <a:gd name="connsiteX32" fmla="*/ 2560320 w 3390900"/>
                <a:gd name="connsiteY32" fmla="*/ 975360 h 5608320"/>
                <a:gd name="connsiteX33" fmla="*/ 2567940 w 3390900"/>
                <a:gd name="connsiteY33" fmla="*/ 1089660 h 5608320"/>
                <a:gd name="connsiteX34" fmla="*/ 2484120 w 3390900"/>
                <a:gd name="connsiteY34" fmla="*/ 1257300 h 5608320"/>
                <a:gd name="connsiteX35" fmla="*/ 2354580 w 3390900"/>
                <a:gd name="connsiteY35" fmla="*/ 1310640 h 5608320"/>
                <a:gd name="connsiteX36" fmla="*/ 2301240 w 3390900"/>
                <a:gd name="connsiteY36" fmla="*/ 1333500 h 5608320"/>
                <a:gd name="connsiteX37" fmla="*/ 2247900 w 3390900"/>
                <a:gd name="connsiteY37" fmla="*/ 1264920 h 5608320"/>
                <a:gd name="connsiteX38" fmla="*/ 2148840 w 3390900"/>
                <a:gd name="connsiteY38" fmla="*/ 1234440 h 5608320"/>
                <a:gd name="connsiteX39" fmla="*/ 2133600 w 3390900"/>
                <a:gd name="connsiteY39" fmla="*/ 1173480 h 5608320"/>
                <a:gd name="connsiteX40" fmla="*/ 2034540 w 3390900"/>
                <a:gd name="connsiteY40" fmla="*/ 1226820 h 5608320"/>
                <a:gd name="connsiteX41" fmla="*/ 2034540 w 3390900"/>
                <a:gd name="connsiteY41" fmla="*/ 1295400 h 5608320"/>
                <a:gd name="connsiteX42" fmla="*/ 1943100 w 3390900"/>
                <a:gd name="connsiteY42" fmla="*/ 1493520 h 5608320"/>
                <a:gd name="connsiteX43" fmla="*/ 1988820 w 3390900"/>
                <a:gd name="connsiteY43" fmla="*/ 1546860 h 5608320"/>
                <a:gd name="connsiteX44" fmla="*/ 1943100 w 3390900"/>
                <a:gd name="connsiteY44" fmla="*/ 1638300 h 5608320"/>
                <a:gd name="connsiteX45" fmla="*/ 1889760 w 3390900"/>
                <a:gd name="connsiteY45" fmla="*/ 1630680 h 5608320"/>
                <a:gd name="connsiteX46" fmla="*/ 1882140 w 3390900"/>
                <a:gd name="connsiteY46" fmla="*/ 1752600 h 5608320"/>
                <a:gd name="connsiteX47" fmla="*/ 1874520 w 3390900"/>
                <a:gd name="connsiteY47" fmla="*/ 1790700 h 5608320"/>
                <a:gd name="connsiteX48" fmla="*/ 2019300 w 3390900"/>
                <a:gd name="connsiteY48" fmla="*/ 1813560 h 5608320"/>
                <a:gd name="connsiteX49" fmla="*/ 2042160 w 3390900"/>
                <a:gd name="connsiteY49" fmla="*/ 1752600 h 5608320"/>
                <a:gd name="connsiteX50" fmla="*/ 2125980 w 3390900"/>
                <a:gd name="connsiteY50" fmla="*/ 1752600 h 5608320"/>
                <a:gd name="connsiteX51" fmla="*/ 2125980 w 3390900"/>
                <a:gd name="connsiteY51" fmla="*/ 1805940 h 5608320"/>
                <a:gd name="connsiteX52" fmla="*/ 2171700 w 3390900"/>
                <a:gd name="connsiteY52" fmla="*/ 1813560 h 5608320"/>
                <a:gd name="connsiteX53" fmla="*/ 2179320 w 3390900"/>
                <a:gd name="connsiteY53" fmla="*/ 1859280 h 5608320"/>
                <a:gd name="connsiteX54" fmla="*/ 2247900 w 3390900"/>
                <a:gd name="connsiteY54" fmla="*/ 1882140 h 5608320"/>
                <a:gd name="connsiteX55" fmla="*/ 2286000 w 3390900"/>
                <a:gd name="connsiteY55" fmla="*/ 1828800 h 5608320"/>
                <a:gd name="connsiteX56" fmla="*/ 2377440 w 3390900"/>
                <a:gd name="connsiteY56" fmla="*/ 1691640 h 5608320"/>
                <a:gd name="connsiteX57" fmla="*/ 2453640 w 3390900"/>
                <a:gd name="connsiteY57" fmla="*/ 1684020 h 5608320"/>
                <a:gd name="connsiteX58" fmla="*/ 2438624 w 3390900"/>
                <a:gd name="connsiteY58" fmla="*/ 2194560 h 5608320"/>
                <a:gd name="connsiteX59" fmla="*/ 2255520 w 3390900"/>
                <a:gd name="connsiteY59" fmla="*/ 2194560 h 5608320"/>
                <a:gd name="connsiteX60" fmla="*/ 2202180 w 3390900"/>
                <a:gd name="connsiteY60" fmla="*/ 2270760 h 5608320"/>
                <a:gd name="connsiteX61" fmla="*/ 2141220 w 3390900"/>
                <a:gd name="connsiteY61" fmla="*/ 2225040 h 5608320"/>
                <a:gd name="connsiteX62" fmla="*/ 2049780 w 3390900"/>
                <a:gd name="connsiteY62" fmla="*/ 2270760 h 5608320"/>
                <a:gd name="connsiteX63" fmla="*/ 2049780 w 3390900"/>
                <a:gd name="connsiteY63" fmla="*/ 2316480 h 5608320"/>
                <a:gd name="connsiteX64" fmla="*/ 1950720 w 3390900"/>
                <a:gd name="connsiteY64" fmla="*/ 2400300 h 5608320"/>
                <a:gd name="connsiteX65" fmla="*/ 1935480 w 3390900"/>
                <a:gd name="connsiteY65" fmla="*/ 2522220 h 5608320"/>
                <a:gd name="connsiteX66" fmla="*/ 1851660 w 3390900"/>
                <a:gd name="connsiteY66" fmla="*/ 2628900 h 5608320"/>
                <a:gd name="connsiteX67" fmla="*/ 1821180 w 3390900"/>
                <a:gd name="connsiteY67" fmla="*/ 2857500 h 5608320"/>
                <a:gd name="connsiteX68" fmla="*/ 1844040 w 3390900"/>
                <a:gd name="connsiteY68" fmla="*/ 2926080 h 5608320"/>
                <a:gd name="connsiteX69" fmla="*/ 1828800 w 3390900"/>
                <a:gd name="connsiteY69" fmla="*/ 3025140 h 5608320"/>
                <a:gd name="connsiteX70" fmla="*/ 1668780 w 3390900"/>
                <a:gd name="connsiteY70" fmla="*/ 3101340 h 5608320"/>
                <a:gd name="connsiteX71" fmla="*/ 1668780 w 3390900"/>
                <a:gd name="connsiteY71" fmla="*/ 3154680 h 5608320"/>
                <a:gd name="connsiteX72" fmla="*/ 1699260 w 3390900"/>
                <a:gd name="connsiteY72" fmla="*/ 3223260 h 5608320"/>
                <a:gd name="connsiteX73" fmla="*/ 1714500 w 3390900"/>
                <a:gd name="connsiteY73" fmla="*/ 3314700 h 5608320"/>
                <a:gd name="connsiteX74" fmla="*/ 1722120 w 3390900"/>
                <a:gd name="connsiteY74" fmla="*/ 3375660 h 5608320"/>
                <a:gd name="connsiteX75" fmla="*/ 1630680 w 3390900"/>
                <a:gd name="connsiteY75" fmla="*/ 3497580 h 5608320"/>
                <a:gd name="connsiteX76" fmla="*/ 1638300 w 3390900"/>
                <a:gd name="connsiteY76" fmla="*/ 3680460 h 5608320"/>
                <a:gd name="connsiteX77" fmla="*/ 1699260 w 3390900"/>
                <a:gd name="connsiteY77" fmla="*/ 3741420 h 5608320"/>
                <a:gd name="connsiteX78" fmla="*/ 1714500 w 3390900"/>
                <a:gd name="connsiteY78" fmla="*/ 3855720 h 5608320"/>
                <a:gd name="connsiteX79" fmla="*/ 1676400 w 3390900"/>
                <a:gd name="connsiteY79" fmla="*/ 3886200 h 5608320"/>
                <a:gd name="connsiteX80" fmla="*/ 1653540 w 3390900"/>
                <a:gd name="connsiteY80" fmla="*/ 4191000 h 5608320"/>
                <a:gd name="connsiteX81" fmla="*/ 1592580 w 3390900"/>
                <a:gd name="connsiteY81" fmla="*/ 4251960 h 5608320"/>
                <a:gd name="connsiteX82" fmla="*/ 1592580 w 3390900"/>
                <a:gd name="connsiteY82" fmla="*/ 4312920 h 5608320"/>
                <a:gd name="connsiteX83" fmla="*/ 1668780 w 3390900"/>
                <a:gd name="connsiteY83" fmla="*/ 4328160 h 5608320"/>
                <a:gd name="connsiteX84" fmla="*/ 1684020 w 3390900"/>
                <a:gd name="connsiteY84" fmla="*/ 4511040 h 5608320"/>
                <a:gd name="connsiteX85" fmla="*/ 1638300 w 3390900"/>
                <a:gd name="connsiteY85" fmla="*/ 4556760 h 5608320"/>
                <a:gd name="connsiteX86" fmla="*/ 1653540 w 3390900"/>
                <a:gd name="connsiteY86" fmla="*/ 4724400 h 5608320"/>
                <a:gd name="connsiteX87" fmla="*/ 1665776 w 3390900"/>
                <a:gd name="connsiteY87" fmla="*/ 4726148 h 5608320"/>
                <a:gd name="connsiteX88" fmla="*/ 1661160 w 3390900"/>
                <a:gd name="connsiteY88" fmla="*/ 4739640 h 5608320"/>
                <a:gd name="connsiteX89" fmla="*/ 1729740 w 3390900"/>
                <a:gd name="connsiteY89" fmla="*/ 4846320 h 5608320"/>
                <a:gd name="connsiteX90" fmla="*/ 1790700 w 3390900"/>
                <a:gd name="connsiteY90" fmla="*/ 4869180 h 5608320"/>
                <a:gd name="connsiteX91" fmla="*/ 1836420 w 3390900"/>
                <a:gd name="connsiteY91" fmla="*/ 4937760 h 5608320"/>
                <a:gd name="connsiteX92" fmla="*/ 1661160 w 3390900"/>
                <a:gd name="connsiteY92" fmla="*/ 5212080 h 5608320"/>
                <a:gd name="connsiteX93" fmla="*/ 1584960 w 3390900"/>
                <a:gd name="connsiteY93" fmla="*/ 5242560 h 5608320"/>
                <a:gd name="connsiteX94" fmla="*/ 1607820 w 3390900"/>
                <a:gd name="connsiteY94" fmla="*/ 5311140 h 5608320"/>
                <a:gd name="connsiteX95" fmla="*/ 1607820 w 3390900"/>
                <a:gd name="connsiteY95" fmla="*/ 5402580 h 5608320"/>
                <a:gd name="connsiteX96" fmla="*/ 1539240 w 3390900"/>
                <a:gd name="connsiteY96" fmla="*/ 5539740 h 5608320"/>
                <a:gd name="connsiteX97" fmla="*/ 1424940 w 3390900"/>
                <a:gd name="connsiteY97" fmla="*/ 5554980 h 5608320"/>
                <a:gd name="connsiteX98" fmla="*/ 1386840 w 3390900"/>
                <a:gd name="connsiteY98" fmla="*/ 5577840 h 5608320"/>
                <a:gd name="connsiteX99" fmla="*/ 1249680 w 3390900"/>
                <a:gd name="connsiteY99" fmla="*/ 5608320 h 5608320"/>
                <a:gd name="connsiteX100" fmla="*/ 1196340 w 3390900"/>
                <a:gd name="connsiteY100" fmla="*/ 5494020 h 5608320"/>
                <a:gd name="connsiteX101" fmla="*/ 1120140 w 3390900"/>
                <a:gd name="connsiteY101" fmla="*/ 5471160 h 5608320"/>
                <a:gd name="connsiteX102" fmla="*/ 1066800 w 3390900"/>
                <a:gd name="connsiteY102" fmla="*/ 5394960 h 5608320"/>
                <a:gd name="connsiteX103" fmla="*/ 937260 w 3390900"/>
                <a:gd name="connsiteY103" fmla="*/ 5280660 h 5608320"/>
                <a:gd name="connsiteX104" fmla="*/ 868680 w 3390900"/>
                <a:gd name="connsiteY104" fmla="*/ 5280660 h 5608320"/>
                <a:gd name="connsiteX105" fmla="*/ 838200 w 3390900"/>
                <a:gd name="connsiteY105" fmla="*/ 5326380 h 5608320"/>
                <a:gd name="connsiteX106" fmla="*/ 754380 w 3390900"/>
                <a:gd name="connsiteY106" fmla="*/ 5303520 h 5608320"/>
                <a:gd name="connsiteX107" fmla="*/ 701040 w 3390900"/>
                <a:gd name="connsiteY107" fmla="*/ 5273040 h 5608320"/>
                <a:gd name="connsiteX108" fmla="*/ 624840 w 3390900"/>
                <a:gd name="connsiteY108" fmla="*/ 5356860 h 5608320"/>
                <a:gd name="connsiteX109" fmla="*/ 510540 w 3390900"/>
                <a:gd name="connsiteY109" fmla="*/ 5280660 h 5608320"/>
                <a:gd name="connsiteX110" fmla="*/ 472440 w 3390900"/>
                <a:gd name="connsiteY110" fmla="*/ 5212080 h 5608320"/>
                <a:gd name="connsiteX111" fmla="*/ 304800 w 3390900"/>
                <a:gd name="connsiteY111" fmla="*/ 5242560 h 5608320"/>
                <a:gd name="connsiteX112" fmla="*/ 281940 w 3390900"/>
                <a:gd name="connsiteY112" fmla="*/ 5173980 h 5608320"/>
                <a:gd name="connsiteX113" fmla="*/ 266700 w 3390900"/>
                <a:gd name="connsiteY113" fmla="*/ 5105400 h 5608320"/>
                <a:gd name="connsiteX114" fmla="*/ 228600 w 3390900"/>
                <a:gd name="connsiteY114" fmla="*/ 4983480 h 5608320"/>
                <a:gd name="connsiteX115" fmla="*/ 137160 w 3390900"/>
                <a:gd name="connsiteY115" fmla="*/ 4892040 h 5608320"/>
                <a:gd name="connsiteX116" fmla="*/ 83820 w 3390900"/>
                <a:gd name="connsiteY116" fmla="*/ 4846320 h 5608320"/>
                <a:gd name="connsiteX117" fmla="*/ 0 w 3390900"/>
                <a:gd name="connsiteY117" fmla="*/ 4732020 h 5608320"/>
                <a:gd name="connsiteX118" fmla="*/ 106680 w 3390900"/>
                <a:gd name="connsiteY118" fmla="*/ 4617720 h 5608320"/>
                <a:gd name="connsiteX119" fmla="*/ 152400 w 3390900"/>
                <a:gd name="connsiteY119" fmla="*/ 4541520 h 5608320"/>
                <a:gd name="connsiteX120" fmla="*/ 266700 w 3390900"/>
                <a:gd name="connsiteY120" fmla="*/ 4526280 h 5608320"/>
                <a:gd name="connsiteX121" fmla="*/ 457200 w 3390900"/>
                <a:gd name="connsiteY121" fmla="*/ 4366260 h 5608320"/>
                <a:gd name="connsiteX122" fmla="*/ 1051560 w 3390900"/>
                <a:gd name="connsiteY122" fmla="*/ 3550920 h 5608320"/>
                <a:gd name="connsiteX123" fmla="*/ 1135380 w 3390900"/>
                <a:gd name="connsiteY123" fmla="*/ 3459480 h 5608320"/>
                <a:gd name="connsiteX124" fmla="*/ 1470660 w 3390900"/>
                <a:gd name="connsiteY124" fmla="*/ 2796540 h 5608320"/>
                <a:gd name="connsiteX125" fmla="*/ 1569720 w 3390900"/>
                <a:gd name="connsiteY125" fmla="*/ 2415540 h 5608320"/>
                <a:gd name="connsiteX126" fmla="*/ 1569720 w 3390900"/>
                <a:gd name="connsiteY126" fmla="*/ 2385060 h 5608320"/>
                <a:gd name="connsiteX127" fmla="*/ 1531620 w 3390900"/>
                <a:gd name="connsiteY127" fmla="*/ 2362200 h 5608320"/>
                <a:gd name="connsiteX128" fmla="*/ 1508760 w 3390900"/>
                <a:gd name="connsiteY128" fmla="*/ 2316480 h 5608320"/>
                <a:gd name="connsiteX129" fmla="*/ 1577340 w 3390900"/>
                <a:gd name="connsiteY129" fmla="*/ 2225040 h 5608320"/>
                <a:gd name="connsiteX130" fmla="*/ 1569720 w 3390900"/>
                <a:gd name="connsiteY130" fmla="*/ 2095500 h 5608320"/>
                <a:gd name="connsiteX131" fmla="*/ 1501140 w 3390900"/>
                <a:gd name="connsiteY131" fmla="*/ 2042160 h 5608320"/>
                <a:gd name="connsiteX132" fmla="*/ 1524000 w 3390900"/>
                <a:gd name="connsiteY132" fmla="*/ 1981200 h 5608320"/>
                <a:gd name="connsiteX133" fmla="*/ 1470660 w 3390900"/>
                <a:gd name="connsiteY133" fmla="*/ 1935480 h 5608320"/>
                <a:gd name="connsiteX134" fmla="*/ 1440180 w 3390900"/>
                <a:gd name="connsiteY134" fmla="*/ 1805940 h 5608320"/>
                <a:gd name="connsiteX135" fmla="*/ 1455420 w 3390900"/>
                <a:gd name="connsiteY135" fmla="*/ 1744980 h 5608320"/>
                <a:gd name="connsiteX136" fmla="*/ 1463040 w 3390900"/>
                <a:gd name="connsiteY136" fmla="*/ 1531620 h 5608320"/>
                <a:gd name="connsiteX137" fmla="*/ 1394460 w 3390900"/>
                <a:gd name="connsiteY137" fmla="*/ 1493520 h 5608320"/>
                <a:gd name="connsiteX138" fmla="*/ 1303020 w 3390900"/>
                <a:gd name="connsiteY138" fmla="*/ 1546860 h 5608320"/>
                <a:gd name="connsiteX139" fmla="*/ 1264920 w 3390900"/>
                <a:gd name="connsiteY139" fmla="*/ 1516380 h 5608320"/>
                <a:gd name="connsiteX140" fmla="*/ 1325880 w 3390900"/>
                <a:gd name="connsiteY140" fmla="*/ 1272540 h 5608320"/>
                <a:gd name="connsiteX141" fmla="*/ 1379220 w 3390900"/>
                <a:gd name="connsiteY141" fmla="*/ 1188720 h 5608320"/>
                <a:gd name="connsiteX142" fmla="*/ 1386840 w 3390900"/>
                <a:gd name="connsiteY142" fmla="*/ 1150620 h 5608320"/>
                <a:gd name="connsiteX143" fmla="*/ 1447800 w 3390900"/>
                <a:gd name="connsiteY143" fmla="*/ 1028700 h 5608320"/>
                <a:gd name="connsiteX144" fmla="*/ 1463040 w 3390900"/>
                <a:gd name="connsiteY144" fmla="*/ 952500 h 5608320"/>
                <a:gd name="connsiteX145" fmla="*/ 1470660 w 3390900"/>
                <a:gd name="connsiteY145" fmla="*/ 800100 h 5608320"/>
                <a:gd name="connsiteX146" fmla="*/ 1501140 w 3390900"/>
                <a:gd name="connsiteY146" fmla="*/ 746760 h 5608320"/>
                <a:gd name="connsiteX147" fmla="*/ 1524000 w 3390900"/>
                <a:gd name="connsiteY147" fmla="*/ 701040 h 5608320"/>
                <a:gd name="connsiteX148" fmla="*/ 1760220 w 3390900"/>
                <a:gd name="connsiteY148" fmla="*/ 586740 h 5608320"/>
                <a:gd name="connsiteX149" fmla="*/ 1927860 w 3390900"/>
                <a:gd name="connsiteY149" fmla="*/ 510540 h 5608320"/>
                <a:gd name="connsiteX150" fmla="*/ 2072640 w 3390900"/>
                <a:gd name="connsiteY150" fmla="*/ 525780 h 5608320"/>
                <a:gd name="connsiteX151" fmla="*/ 2415540 w 3390900"/>
                <a:gd name="connsiteY151" fmla="*/ 358140 h 5608320"/>
                <a:gd name="connsiteX152" fmla="*/ 2522220 w 3390900"/>
                <a:gd name="connsiteY152" fmla="*/ 289560 h 5608320"/>
                <a:gd name="connsiteX153" fmla="*/ 2727960 w 3390900"/>
                <a:gd name="connsiteY153" fmla="*/ 137160 h 5608320"/>
                <a:gd name="connsiteX154" fmla="*/ 2956560 w 3390900"/>
                <a:gd name="connsiteY154" fmla="*/ 129540 h 560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3390900" h="5608320">
                  <a:moveTo>
                    <a:pt x="2407920" y="1435418"/>
                  </a:moveTo>
                  <a:lnTo>
                    <a:pt x="2441258" y="1478280"/>
                  </a:lnTo>
                  <a:lnTo>
                    <a:pt x="2426970" y="1540192"/>
                  </a:lnTo>
                  <a:lnTo>
                    <a:pt x="2426970" y="1587818"/>
                  </a:lnTo>
                  <a:lnTo>
                    <a:pt x="2322196" y="1630680"/>
                  </a:lnTo>
                  <a:lnTo>
                    <a:pt x="2241232" y="1621156"/>
                  </a:lnTo>
                  <a:lnTo>
                    <a:pt x="2179320" y="1668780"/>
                  </a:lnTo>
                  <a:lnTo>
                    <a:pt x="2136458" y="1668780"/>
                  </a:lnTo>
                  <a:lnTo>
                    <a:pt x="2065020" y="1559244"/>
                  </a:lnTo>
                  <a:lnTo>
                    <a:pt x="2141220" y="1535430"/>
                  </a:lnTo>
                  <a:lnTo>
                    <a:pt x="2184084" y="1506856"/>
                  </a:lnTo>
                  <a:lnTo>
                    <a:pt x="2241232" y="1478280"/>
                  </a:lnTo>
                  <a:lnTo>
                    <a:pt x="2293620" y="1535430"/>
                  </a:lnTo>
                  <a:lnTo>
                    <a:pt x="2355532" y="1535430"/>
                  </a:lnTo>
                  <a:close/>
                  <a:moveTo>
                    <a:pt x="3124200" y="0"/>
                  </a:moveTo>
                  <a:lnTo>
                    <a:pt x="3284220" y="22860"/>
                  </a:lnTo>
                  <a:lnTo>
                    <a:pt x="3360420" y="91440"/>
                  </a:lnTo>
                  <a:lnTo>
                    <a:pt x="3360420" y="152400"/>
                  </a:lnTo>
                  <a:lnTo>
                    <a:pt x="3329940" y="220980"/>
                  </a:lnTo>
                  <a:lnTo>
                    <a:pt x="3390900" y="320040"/>
                  </a:lnTo>
                  <a:lnTo>
                    <a:pt x="3390900" y="358140"/>
                  </a:lnTo>
                  <a:lnTo>
                    <a:pt x="3261360" y="396240"/>
                  </a:lnTo>
                  <a:lnTo>
                    <a:pt x="3200400" y="365760"/>
                  </a:lnTo>
                  <a:lnTo>
                    <a:pt x="3124200" y="365760"/>
                  </a:lnTo>
                  <a:lnTo>
                    <a:pt x="3048000" y="441960"/>
                  </a:lnTo>
                  <a:lnTo>
                    <a:pt x="3025140" y="647700"/>
                  </a:lnTo>
                  <a:lnTo>
                    <a:pt x="3055620" y="685800"/>
                  </a:lnTo>
                  <a:lnTo>
                    <a:pt x="3101340" y="723900"/>
                  </a:lnTo>
                  <a:lnTo>
                    <a:pt x="3101340" y="800100"/>
                  </a:lnTo>
                  <a:lnTo>
                    <a:pt x="3032760" y="883920"/>
                  </a:lnTo>
                  <a:lnTo>
                    <a:pt x="2956560" y="914400"/>
                  </a:lnTo>
                  <a:lnTo>
                    <a:pt x="2758440" y="906780"/>
                  </a:lnTo>
                  <a:lnTo>
                    <a:pt x="2560320" y="975360"/>
                  </a:lnTo>
                  <a:lnTo>
                    <a:pt x="2567940" y="1089660"/>
                  </a:lnTo>
                  <a:lnTo>
                    <a:pt x="2484120" y="1257300"/>
                  </a:lnTo>
                  <a:lnTo>
                    <a:pt x="2354580" y="1310640"/>
                  </a:lnTo>
                  <a:lnTo>
                    <a:pt x="2301240" y="1333500"/>
                  </a:lnTo>
                  <a:lnTo>
                    <a:pt x="2247900" y="1264920"/>
                  </a:lnTo>
                  <a:lnTo>
                    <a:pt x="2148840" y="1234440"/>
                  </a:lnTo>
                  <a:lnTo>
                    <a:pt x="2133600" y="1173480"/>
                  </a:lnTo>
                  <a:lnTo>
                    <a:pt x="2034540" y="1226820"/>
                  </a:lnTo>
                  <a:lnTo>
                    <a:pt x="2034540" y="1295400"/>
                  </a:lnTo>
                  <a:lnTo>
                    <a:pt x="1943100" y="1493520"/>
                  </a:lnTo>
                  <a:lnTo>
                    <a:pt x="1988820" y="1546860"/>
                  </a:lnTo>
                  <a:lnTo>
                    <a:pt x="1943100" y="1638300"/>
                  </a:lnTo>
                  <a:lnTo>
                    <a:pt x="1889760" y="1630680"/>
                  </a:lnTo>
                  <a:lnTo>
                    <a:pt x="1882140" y="1752600"/>
                  </a:lnTo>
                  <a:lnTo>
                    <a:pt x="1874520" y="1790700"/>
                  </a:lnTo>
                  <a:lnTo>
                    <a:pt x="2019300" y="1813560"/>
                  </a:lnTo>
                  <a:lnTo>
                    <a:pt x="2042160" y="1752600"/>
                  </a:lnTo>
                  <a:lnTo>
                    <a:pt x="2125980" y="1752600"/>
                  </a:lnTo>
                  <a:lnTo>
                    <a:pt x="2125980" y="1805940"/>
                  </a:lnTo>
                  <a:lnTo>
                    <a:pt x="2171700" y="1813560"/>
                  </a:lnTo>
                  <a:lnTo>
                    <a:pt x="2179320" y="1859280"/>
                  </a:lnTo>
                  <a:lnTo>
                    <a:pt x="2247900" y="1882140"/>
                  </a:lnTo>
                  <a:lnTo>
                    <a:pt x="2286000" y="1828800"/>
                  </a:lnTo>
                  <a:lnTo>
                    <a:pt x="2377440" y="1691640"/>
                  </a:lnTo>
                  <a:lnTo>
                    <a:pt x="2453640" y="1684020"/>
                  </a:lnTo>
                  <a:lnTo>
                    <a:pt x="2438624" y="2194560"/>
                  </a:lnTo>
                  <a:lnTo>
                    <a:pt x="2255520" y="2194560"/>
                  </a:lnTo>
                  <a:lnTo>
                    <a:pt x="2202180" y="2270760"/>
                  </a:lnTo>
                  <a:lnTo>
                    <a:pt x="2141220" y="2225040"/>
                  </a:lnTo>
                  <a:lnTo>
                    <a:pt x="2049780" y="2270760"/>
                  </a:lnTo>
                  <a:lnTo>
                    <a:pt x="2049780" y="2316480"/>
                  </a:lnTo>
                  <a:lnTo>
                    <a:pt x="1950720" y="2400300"/>
                  </a:lnTo>
                  <a:lnTo>
                    <a:pt x="1935480" y="2522220"/>
                  </a:lnTo>
                  <a:lnTo>
                    <a:pt x="1851660" y="2628900"/>
                  </a:lnTo>
                  <a:lnTo>
                    <a:pt x="1821180" y="2857500"/>
                  </a:lnTo>
                  <a:lnTo>
                    <a:pt x="1844040" y="2926080"/>
                  </a:lnTo>
                  <a:lnTo>
                    <a:pt x="1828800" y="3025140"/>
                  </a:lnTo>
                  <a:lnTo>
                    <a:pt x="1668780" y="3101340"/>
                  </a:lnTo>
                  <a:lnTo>
                    <a:pt x="1668780" y="3154680"/>
                  </a:lnTo>
                  <a:lnTo>
                    <a:pt x="1699260" y="3223260"/>
                  </a:lnTo>
                  <a:lnTo>
                    <a:pt x="1714500" y="3314700"/>
                  </a:lnTo>
                  <a:lnTo>
                    <a:pt x="1722120" y="3375660"/>
                  </a:lnTo>
                  <a:lnTo>
                    <a:pt x="1630680" y="3497580"/>
                  </a:lnTo>
                  <a:lnTo>
                    <a:pt x="1638300" y="3680460"/>
                  </a:lnTo>
                  <a:lnTo>
                    <a:pt x="1699260" y="3741420"/>
                  </a:lnTo>
                  <a:lnTo>
                    <a:pt x="1714500" y="3855720"/>
                  </a:lnTo>
                  <a:lnTo>
                    <a:pt x="1676400" y="3886200"/>
                  </a:lnTo>
                  <a:lnTo>
                    <a:pt x="1653540" y="4191000"/>
                  </a:lnTo>
                  <a:lnTo>
                    <a:pt x="1592580" y="4251960"/>
                  </a:lnTo>
                  <a:lnTo>
                    <a:pt x="1592580" y="4312920"/>
                  </a:lnTo>
                  <a:lnTo>
                    <a:pt x="1668780" y="4328160"/>
                  </a:lnTo>
                  <a:lnTo>
                    <a:pt x="1684020" y="4511040"/>
                  </a:lnTo>
                  <a:lnTo>
                    <a:pt x="1638300" y="4556760"/>
                  </a:lnTo>
                  <a:lnTo>
                    <a:pt x="1653540" y="4724400"/>
                  </a:lnTo>
                  <a:lnTo>
                    <a:pt x="1665776" y="4726148"/>
                  </a:lnTo>
                  <a:lnTo>
                    <a:pt x="1661160" y="4739640"/>
                  </a:lnTo>
                  <a:lnTo>
                    <a:pt x="1729740" y="4846320"/>
                  </a:lnTo>
                  <a:lnTo>
                    <a:pt x="1790700" y="4869180"/>
                  </a:lnTo>
                  <a:lnTo>
                    <a:pt x="1836420" y="4937760"/>
                  </a:lnTo>
                  <a:lnTo>
                    <a:pt x="1661160" y="5212080"/>
                  </a:lnTo>
                  <a:lnTo>
                    <a:pt x="1584960" y="5242560"/>
                  </a:lnTo>
                  <a:lnTo>
                    <a:pt x="1607820" y="5311140"/>
                  </a:lnTo>
                  <a:lnTo>
                    <a:pt x="1607820" y="5402580"/>
                  </a:lnTo>
                  <a:lnTo>
                    <a:pt x="1539240" y="5539740"/>
                  </a:lnTo>
                  <a:lnTo>
                    <a:pt x="1424940" y="5554980"/>
                  </a:lnTo>
                  <a:lnTo>
                    <a:pt x="1386840" y="5577840"/>
                  </a:lnTo>
                  <a:lnTo>
                    <a:pt x="1249680" y="5608320"/>
                  </a:lnTo>
                  <a:lnTo>
                    <a:pt x="1196340" y="5494020"/>
                  </a:lnTo>
                  <a:lnTo>
                    <a:pt x="1120140" y="5471160"/>
                  </a:lnTo>
                  <a:lnTo>
                    <a:pt x="1066800" y="5394960"/>
                  </a:lnTo>
                  <a:lnTo>
                    <a:pt x="937260" y="5280660"/>
                  </a:lnTo>
                  <a:lnTo>
                    <a:pt x="868680" y="5280660"/>
                  </a:lnTo>
                  <a:lnTo>
                    <a:pt x="838200" y="5326380"/>
                  </a:lnTo>
                  <a:lnTo>
                    <a:pt x="754380" y="5303520"/>
                  </a:lnTo>
                  <a:lnTo>
                    <a:pt x="701040" y="5273040"/>
                  </a:lnTo>
                  <a:lnTo>
                    <a:pt x="624840" y="5356860"/>
                  </a:lnTo>
                  <a:lnTo>
                    <a:pt x="510540" y="5280660"/>
                  </a:lnTo>
                  <a:lnTo>
                    <a:pt x="472440" y="5212080"/>
                  </a:lnTo>
                  <a:lnTo>
                    <a:pt x="304800" y="5242560"/>
                  </a:lnTo>
                  <a:lnTo>
                    <a:pt x="281940" y="5173980"/>
                  </a:lnTo>
                  <a:lnTo>
                    <a:pt x="266700" y="5105400"/>
                  </a:lnTo>
                  <a:lnTo>
                    <a:pt x="228600" y="4983480"/>
                  </a:lnTo>
                  <a:lnTo>
                    <a:pt x="137160" y="4892040"/>
                  </a:lnTo>
                  <a:lnTo>
                    <a:pt x="83820" y="4846320"/>
                  </a:lnTo>
                  <a:lnTo>
                    <a:pt x="0" y="4732020"/>
                  </a:lnTo>
                  <a:lnTo>
                    <a:pt x="106680" y="4617720"/>
                  </a:lnTo>
                  <a:lnTo>
                    <a:pt x="152400" y="4541520"/>
                  </a:lnTo>
                  <a:lnTo>
                    <a:pt x="266700" y="4526280"/>
                  </a:lnTo>
                  <a:lnTo>
                    <a:pt x="457200" y="4366260"/>
                  </a:lnTo>
                  <a:lnTo>
                    <a:pt x="1051560" y="3550920"/>
                  </a:lnTo>
                  <a:lnTo>
                    <a:pt x="1135380" y="3459480"/>
                  </a:lnTo>
                  <a:lnTo>
                    <a:pt x="1470660" y="2796540"/>
                  </a:lnTo>
                  <a:lnTo>
                    <a:pt x="1569720" y="2415540"/>
                  </a:lnTo>
                  <a:lnTo>
                    <a:pt x="1569720" y="2385060"/>
                  </a:lnTo>
                  <a:lnTo>
                    <a:pt x="1531620" y="2362200"/>
                  </a:lnTo>
                  <a:lnTo>
                    <a:pt x="1508760" y="2316480"/>
                  </a:lnTo>
                  <a:lnTo>
                    <a:pt x="1577340" y="2225040"/>
                  </a:lnTo>
                  <a:lnTo>
                    <a:pt x="1569720" y="2095500"/>
                  </a:lnTo>
                  <a:lnTo>
                    <a:pt x="1501140" y="2042160"/>
                  </a:lnTo>
                  <a:lnTo>
                    <a:pt x="1524000" y="1981200"/>
                  </a:lnTo>
                  <a:lnTo>
                    <a:pt x="1470660" y="1935480"/>
                  </a:lnTo>
                  <a:lnTo>
                    <a:pt x="1440180" y="1805940"/>
                  </a:lnTo>
                  <a:lnTo>
                    <a:pt x="1455420" y="1744980"/>
                  </a:lnTo>
                  <a:lnTo>
                    <a:pt x="1463040" y="1531620"/>
                  </a:lnTo>
                  <a:lnTo>
                    <a:pt x="1394460" y="1493520"/>
                  </a:lnTo>
                  <a:lnTo>
                    <a:pt x="1303020" y="1546860"/>
                  </a:lnTo>
                  <a:lnTo>
                    <a:pt x="1264920" y="1516380"/>
                  </a:lnTo>
                  <a:lnTo>
                    <a:pt x="1325880" y="1272540"/>
                  </a:lnTo>
                  <a:lnTo>
                    <a:pt x="1379220" y="1188720"/>
                  </a:lnTo>
                  <a:lnTo>
                    <a:pt x="1386840" y="1150620"/>
                  </a:lnTo>
                  <a:lnTo>
                    <a:pt x="1447800" y="1028700"/>
                  </a:lnTo>
                  <a:lnTo>
                    <a:pt x="1463040" y="952500"/>
                  </a:lnTo>
                  <a:lnTo>
                    <a:pt x="1470660" y="800100"/>
                  </a:lnTo>
                  <a:lnTo>
                    <a:pt x="1501140" y="746760"/>
                  </a:lnTo>
                  <a:lnTo>
                    <a:pt x="1524000" y="701040"/>
                  </a:lnTo>
                  <a:lnTo>
                    <a:pt x="1760220" y="586740"/>
                  </a:lnTo>
                  <a:lnTo>
                    <a:pt x="1927860" y="510540"/>
                  </a:lnTo>
                  <a:lnTo>
                    <a:pt x="2072640" y="525780"/>
                  </a:lnTo>
                  <a:lnTo>
                    <a:pt x="2415540" y="358140"/>
                  </a:lnTo>
                  <a:lnTo>
                    <a:pt x="2522220" y="289560"/>
                  </a:lnTo>
                  <a:lnTo>
                    <a:pt x="2727960" y="137160"/>
                  </a:lnTo>
                  <a:lnTo>
                    <a:pt x="2956560" y="12954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46" name="フリーフォーム: 図形 945">
              <a:extLst>
                <a:ext uri="{FF2B5EF4-FFF2-40B4-BE49-F238E27FC236}">
                  <a16:creationId xmlns:a16="http://schemas.microsoft.com/office/drawing/2014/main" id="{FB9701E7-CD8C-0832-B8E4-8BC656EC9D6F}"/>
                </a:ext>
              </a:extLst>
            </p:cNvPr>
            <p:cNvSpPr/>
            <p:nvPr/>
          </p:nvSpPr>
          <p:spPr>
            <a:xfrm>
              <a:off x="4539018" y="1694937"/>
              <a:ext cx="699809" cy="836899"/>
            </a:xfrm>
            <a:custGeom>
              <a:avLst/>
              <a:gdLst>
                <a:gd name="connsiteX0" fmla="*/ 3021330 w 4181474"/>
                <a:gd name="connsiteY0" fmla="*/ 0 h 5000624"/>
                <a:gd name="connsiteX1" fmla="*/ 3059430 w 4181474"/>
                <a:gd name="connsiteY1" fmla="*/ 30480 h 5000624"/>
                <a:gd name="connsiteX2" fmla="*/ 3128010 w 4181474"/>
                <a:gd name="connsiteY2" fmla="*/ 7620 h 5000624"/>
                <a:gd name="connsiteX3" fmla="*/ 3173730 w 4181474"/>
                <a:gd name="connsiteY3" fmla="*/ 15240 h 5000624"/>
                <a:gd name="connsiteX4" fmla="*/ 3128010 w 4181474"/>
                <a:gd name="connsiteY4" fmla="*/ 137160 h 5000624"/>
                <a:gd name="connsiteX5" fmla="*/ 3257550 w 4181474"/>
                <a:gd name="connsiteY5" fmla="*/ 114300 h 5000624"/>
                <a:gd name="connsiteX6" fmla="*/ 3310890 w 4181474"/>
                <a:gd name="connsiteY6" fmla="*/ 106680 h 5000624"/>
                <a:gd name="connsiteX7" fmla="*/ 3303270 w 4181474"/>
                <a:gd name="connsiteY7" fmla="*/ 60960 h 5000624"/>
                <a:gd name="connsiteX8" fmla="*/ 3394710 w 4181474"/>
                <a:gd name="connsiteY8" fmla="*/ 15240 h 5000624"/>
                <a:gd name="connsiteX9" fmla="*/ 3409950 w 4181474"/>
                <a:gd name="connsiteY9" fmla="*/ 121920 h 5000624"/>
                <a:gd name="connsiteX10" fmla="*/ 3569970 w 4181474"/>
                <a:gd name="connsiteY10" fmla="*/ 198120 h 5000624"/>
                <a:gd name="connsiteX11" fmla="*/ 3638550 w 4181474"/>
                <a:gd name="connsiteY11" fmla="*/ 152400 h 5000624"/>
                <a:gd name="connsiteX12" fmla="*/ 3714750 w 4181474"/>
                <a:gd name="connsiteY12" fmla="*/ 160020 h 5000624"/>
                <a:gd name="connsiteX13" fmla="*/ 3851910 w 4181474"/>
                <a:gd name="connsiteY13" fmla="*/ 289560 h 5000624"/>
                <a:gd name="connsiteX14" fmla="*/ 3989070 w 4181474"/>
                <a:gd name="connsiteY14" fmla="*/ 281940 h 5000624"/>
                <a:gd name="connsiteX15" fmla="*/ 3975862 w 4181474"/>
                <a:gd name="connsiteY15" fmla="*/ 282674 h 5000624"/>
                <a:gd name="connsiteX16" fmla="*/ 3990974 w 4181474"/>
                <a:gd name="connsiteY16" fmla="*/ 352424 h 5000624"/>
                <a:gd name="connsiteX17" fmla="*/ 4086226 w 4181474"/>
                <a:gd name="connsiteY17" fmla="*/ 381000 h 5000624"/>
                <a:gd name="connsiteX18" fmla="*/ 4095750 w 4181474"/>
                <a:gd name="connsiteY18" fmla="*/ 438150 h 5000624"/>
                <a:gd name="connsiteX19" fmla="*/ 4181474 w 4181474"/>
                <a:gd name="connsiteY19" fmla="*/ 514350 h 5000624"/>
                <a:gd name="connsiteX20" fmla="*/ 4171950 w 4181474"/>
                <a:gd name="connsiteY20" fmla="*/ 647700 h 5000624"/>
                <a:gd name="connsiteX21" fmla="*/ 3952874 w 4181474"/>
                <a:gd name="connsiteY21" fmla="*/ 942976 h 5000624"/>
                <a:gd name="connsiteX22" fmla="*/ 3943350 w 4181474"/>
                <a:gd name="connsiteY22" fmla="*/ 1028700 h 5000624"/>
                <a:gd name="connsiteX23" fmla="*/ 4000498 w 4181474"/>
                <a:gd name="connsiteY23" fmla="*/ 1047750 h 5000624"/>
                <a:gd name="connsiteX24" fmla="*/ 4000498 w 4181474"/>
                <a:gd name="connsiteY24" fmla="*/ 1171576 h 5000624"/>
                <a:gd name="connsiteX25" fmla="*/ 3924298 w 4181474"/>
                <a:gd name="connsiteY25" fmla="*/ 1162050 h 5000624"/>
                <a:gd name="connsiteX26" fmla="*/ 3876674 w 4181474"/>
                <a:gd name="connsiteY26" fmla="*/ 1228724 h 5000624"/>
                <a:gd name="connsiteX27" fmla="*/ 3895726 w 4181474"/>
                <a:gd name="connsiteY27" fmla="*/ 1295400 h 5000624"/>
                <a:gd name="connsiteX28" fmla="*/ 3886202 w 4181474"/>
                <a:gd name="connsiteY28" fmla="*/ 1352550 h 5000624"/>
                <a:gd name="connsiteX29" fmla="*/ 3971926 w 4181474"/>
                <a:gd name="connsiteY29" fmla="*/ 1466850 h 5000624"/>
                <a:gd name="connsiteX30" fmla="*/ 4067174 w 4181474"/>
                <a:gd name="connsiteY30" fmla="*/ 1495424 h 5000624"/>
                <a:gd name="connsiteX31" fmla="*/ 4000498 w 4181474"/>
                <a:gd name="connsiteY31" fmla="*/ 1638300 h 5000624"/>
                <a:gd name="connsiteX32" fmla="*/ 4000498 w 4181474"/>
                <a:gd name="connsiteY32" fmla="*/ 1724024 h 5000624"/>
                <a:gd name="connsiteX33" fmla="*/ 3857626 w 4181474"/>
                <a:gd name="connsiteY33" fmla="*/ 1800224 h 5000624"/>
                <a:gd name="connsiteX34" fmla="*/ 3771898 w 4181474"/>
                <a:gd name="connsiteY34" fmla="*/ 2000250 h 5000624"/>
                <a:gd name="connsiteX35" fmla="*/ 3724274 w 4181474"/>
                <a:gd name="connsiteY35" fmla="*/ 2000250 h 5000624"/>
                <a:gd name="connsiteX36" fmla="*/ 3667126 w 4181474"/>
                <a:gd name="connsiteY36" fmla="*/ 2066924 h 5000624"/>
                <a:gd name="connsiteX37" fmla="*/ 3657602 w 4181474"/>
                <a:gd name="connsiteY37" fmla="*/ 2162176 h 5000624"/>
                <a:gd name="connsiteX38" fmla="*/ 3600450 w 4181474"/>
                <a:gd name="connsiteY38" fmla="*/ 2171700 h 5000624"/>
                <a:gd name="connsiteX39" fmla="*/ 3505202 w 4181474"/>
                <a:gd name="connsiteY39" fmla="*/ 2133600 h 5000624"/>
                <a:gd name="connsiteX40" fmla="*/ 3390898 w 4181474"/>
                <a:gd name="connsiteY40" fmla="*/ 2143124 h 5000624"/>
                <a:gd name="connsiteX41" fmla="*/ 3324226 w 4181474"/>
                <a:gd name="connsiteY41" fmla="*/ 2209800 h 5000624"/>
                <a:gd name="connsiteX42" fmla="*/ 3333750 w 4181474"/>
                <a:gd name="connsiteY42" fmla="*/ 2324100 h 5000624"/>
                <a:gd name="connsiteX43" fmla="*/ 3295650 w 4181474"/>
                <a:gd name="connsiteY43" fmla="*/ 2352676 h 5000624"/>
                <a:gd name="connsiteX44" fmla="*/ 3219450 w 4181474"/>
                <a:gd name="connsiteY44" fmla="*/ 2352676 h 5000624"/>
                <a:gd name="connsiteX45" fmla="*/ 3181350 w 4181474"/>
                <a:gd name="connsiteY45" fmla="*/ 2466976 h 5000624"/>
                <a:gd name="connsiteX46" fmla="*/ 3257550 w 4181474"/>
                <a:gd name="connsiteY46" fmla="*/ 2524124 h 5000624"/>
                <a:gd name="connsiteX47" fmla="*/ 3390898 w 4181474"/>
                <a:gd name="connsiteY47" fmla="*/ 2524124 h 5000624"/>
                <a:gd name="connsiteX48" fmla="*/ 3400426 w 4181474"/>
                <a:gd name="connsiteY48" fmla="*/ 2609850 h 5000624"/>
                <a:gd name="connsiteX49" fmla="*/ 3495674 w 4181474"/>
                <a:gd name="connsiteY49" fmla="*/ 2609850 h 5000624"/>
                <a:gd name="connsiteX50" fmla="*/ 3533774 w 4181474"/>
                <a:gd name="connsiteY50" fmla="*/ 2686050 h 5000624"/>
                <a:gd name="connsiteX51" fmla="*/ 3590926 w 4181474"/>
                <a:gd name="connsiteY51" fmla="*/ 2667000 h 5000624"/>
                <a:gd name="connsiteX52" fmla="*/ 3629026 w 4181474"/>
                <a:gd name="connsiteY52" fmla="*/ 2705100 h 5000624"/>
                <a:gd name="connsiteX53" fmla="*/ 3638550 w 4181474"/>
                <a:gd name="connsiteY53" fmla="*/ 2762250 h 5000624"/>
                <a:gd name="connsiteX54" fmla="*/ 3676650 w 4181474"/>
                <a:gd name="connsiteY54" fmla="*/ 2838450 h 5000624"/>
                <a:gd name="connsiteX55" fmla="*/ 3705226 w 4181474"/>
                <a:gd name="connsiteY55" fmla="*/ 2971800 h 5000624"/>
                <a:gd name="connsiteX56" fmla="*/ 3800474 w 4181474"/>
                <a:gd name="connsiteY56" fmla="*/ 2990850 h 5000624"/>
                <a:gd name="connsiteX57" fmla="*/ 3848098 w 4181474"/>
                <a:gd name="connsiteY57" fmla="*/ 3095624 h 5000624"/>
                <a:gd name="connsiteX58" fmla="*/ 3771898 w 4181474"/>
                <a:gd name="connsiteY58" fmla="*/ 3162300 h 5000624"/>
                <a:gd name="connsiteX59" fmla="*/ 3762374 w 4181474"/>
                <a:gd name="connsiteY59" fmla="*/ 3238500 h 5000624"/>
                <a:gd name="connsiteX60" fmla="*/ 3819526 w 4181474"/>
                <a:gd name="connsiteY60" fmla="*/ 3333750 h 5000624"/>
                <a:gd name="connsiteX61" fmla="*/ 3924298 w 4181474"/>
                <a:gd name="connsiteY61" fmla="*/ 3333750 h 5000624"/>
                <a:gd name="connsiteX62" fmla="*/ 3933826 w 4181474"/>
                <a:gd name="connsiteY62" fmla="*/ 3457576 h 5000624"/>
                <a:gd name="connsiteX63" fmla="*/ 4057650 w 4181474"/>
                <a:gd name="connsiteY63" fmla="*/ 3533776 h 5000624"/>
                <a:gd name="connsiteX64" fmla="*/ 4105274 w 4181474"/>
                <a:gd name="connsiteY64" fmla="*/ 3629024 h 5000624"/>
                <a:gd name="connsiteX65" fmla="*/ 4095750 w 4181474"/>
                <a:gd name="connsiteY65" fmla="*/ 3771900 h 5000624"/>
                <a:gd name="connsiteX66" fmla="*/ 4057650 w 4181474"/>
                <a:gd name="connsiteY66" fmla="*/ 3781424 h 5000624"/>
                <a:gd name="connsiteX67" fmla="*/ 4019550 w 4181474"/>
                <a:gd name="connsiteY67" fmla="*/ 3867150 h 5000624"/>
                <a:gd name="connsiteX68" fmla="*/ 4048126 w 4181474"/>
                <a:gd name="connsiteY68" fmla="*/ 3905250 h 5000624"/>
                <a:gd name="connsiteX69" fmla="*/ 4143374 w 4181474"/>
                <a:gd name="connsiteY69" fmla="*/ 4029076 h 5000624"/>
                <a:gd name="connsiteX70" fmla="*/ 3962402 w 4181474"/>
                <a:gd name="connsiteY70" fmla="*/ 4048124 h 5000624"/>
                <a:gd name="connsiteX71" fmla="*/ 4010026 w 4181474"/>
                <a:gd name="connsiteY71" fmla="*/ 4143376 h 5000624"/>
                <a:gd name="connsiteX72" fmla="*/ 4000498 w 4181474"/>
                <a:gd name="connsiteY72" fmla="*/ 4305300 h 5000624"/>
                <a:gd name="connsiteX73" fmla="*/ 3886202 w 4181474"/>
                <a:gd name="connsiteY73" fmla="*/ 4362450 h 5000624"/>
                <a:gd name="connsiteX74" fmla="*/ 3895314 w 4181474"/>
                <a:gd name="connsiteY74" fmla="*/ 4480936 h 5000624"/>
                <a:gd name="connsiteX75" fmla="*/ 3771898 w 4181474"/>
                <a:gd name="connsiteY75" fmla="*/ 4467224 h 5000624"/>
                <a:gd name="connsiteX76" fmla="*/ 3724274 w 4181474"/>
                <a:gd name="connsiteY76" fmla="*/ 4524376 h 5000624"/>
                <a:gd name="connsiteX77" fmla="*/ 3505202 w 4181474"/>
                <a:gd name="connsiteY77" fmla="*/ 4648200 h 5000624"/>
                <a:gd name="connsiteX78" fmla="*/ 3409950 w 4181474"/>
                <a:gd name="connsiteY78" fmla="*/ 4638676 h 5000624"/>
                <a:gd name="connsiteX79" fmla="*/ 3324226 w 4181474"/>
                <a:gd name="connsiteY79" fmla="*/ 4552950 h 5000624"/>
                <a:gd name="connsiteX80" fmla="*/ 3267074 w 4181474"/>
                <a:gd name="connsiteY80" fmla="*/ 4562476 h 5000624"/>
                <a:gd name="connsiteX81" fmla="*/ 3124202 w 4181474"/>
                <a:gd name="connsiteY81" fmla="*/ 4438650 h 5000624"/>
                <a:gd name="connsiteX82" fmla="*/ 2933698 w 4181474"/>
                <a:gd name="connsiteY82" fmla="*/ 4505324 h 5000624"/>
                <a:gd name="connsiteX83" fmla="*/ 2819402 w 4181474"/>
                <a:gd name="connsiteY83" fmla="*/ 4600576 h 5000624"/>
                <a:gd name="connsiteX84" fmla="*/ 2733674 w 4181474"/>
                <a:gd name="connsiteY84" fmla="*/ 4562476 h 5000624"/>
                <a:gd name="connsiteX85" fmla="*/ 2714626 w 4181474"/>
                <a:gd name="connsiteY85" fmla="*/ 4467224 h 5000624"/>
                <a:gd name="connsiteX86" fmla="*/ 2533650 w 4181474"/>
                <a:gd name="connsiteY86" fmla="*/ 4381500 h 5000624"/>
                <a:gd name="connsiteX87" fmla="*/ 2466974 w 4181474"/>
                <a:gd name="connsiteY87" fmla="*/ 4419600 h 5000624"/>
                <a:gd name="connsiteX88" fmla="*/ 2419350 w 4181474"/>
                <a:gd name="connsiteY88" fmla="*/ 4391024 h 5000624"/>
                <a:gd name="connsiteX89" fmla="*/ 2381250 w 4181474"/>
                <a:gd name="connsiteY89" fmla="*/ 4381500 h 5000624"/>
                <a:gd name="connsiteX90" fmla="*/ 2400300 w 4181474"/>
                <a:gd name="connsiteY90" fmla="*/ 4267200 h 5000624"/>
                <a:gd name="connsiteX91" fmla="*/ 2305050 w 4181474"/>
                <a:gd name="connsiteY91" fmla="*/ 4248150 h 5000624"/>
                <a:gd name="connsiteX92" fmla="*/ 2324100 w 4181474"/>
                <a:gd name="connsiteY92" fmla="*/ 4152900 h 5000624"/>
                <a:gd name="connsiteX93" fmla="*/ 2133600 w 4181474"/>
                <a:gd name="connsiteY93" fmla="*/ 4010024 h 5000624"/>
                <a:gd name="connsiteX94" fmla="*/ 2124074 w 4181474"/>
                <a:gd name="connsiteY94" fmla="*/ 3943350 h 5000624"/>
                <a:gd name="connsiteX95" fmla="*/ 2076450 w 4181474"/>
                <a:gd name="connsiteY95" fmla="*/ 3962400 h 5000624"/>
                <a:gd name="connsiteX96" fmla="*/ 2066926 w 4181474"/>
                <a:gd name="connsiteY96" fmla="*/ 4019550 h 5000624"/>
                <a:gd name="connsiteX97" fmla="*/ 1952626 w 4181474"/>
                <a:gd name="connsiteY97" fmla="*/ 4095750 h 5000624"/>
                <a:gd name="connsiteX98" fmla="*/ 1847850 w 4181474"/>
                <a:gd name="connsiteY98" fmla="*/ 4114800 h 5000624"/>
                <a:gd name="connsiteX99" fmla="*/ 1638300 w 4181474"/>
                <a:gd name="connsiteY99" fmla="*/ 4181476 h 5000624"/>
                <a:gd name="connsiteX100" fmla="*/ 1495426 w 4181474"/>
                <a:gd name="connsiteY100" fmla="*/ 4171950 h 5000624"/>
                <a:gd name="connsiteX101" fmla="*/ 1228726 w 4181474"/>
                <a:gd name="connsiteY101" fmla="*/ 4600576 h 5000624"/>
                <a:gd name="connsiteX102" fmla="*/ 1190626 w 4181474"/>
                <a:gd name="connsiteY102" fmla="*/ 5000624 h 5000624"/>
                <a:gd name="connsiteX103" fmla="*/ 1104900 w 4181474"/>
                <a:gd name="connsiteY103" fmla="*/ 4962524 h 5000624"/>
                <a:gd name="connsiteX104" fmla="*/ 1019174 w 4181474"/>
                <a:gd name="connsiteY104" fmla="*/ 4972050 h 5000624"/>
                <a:gd name="connsiteX105" fmla="*/ 971550 w 4181474"/>
                <a:gd name="connsiteY105" fmla="*/ 4905376 h 5000624"/>
                <a:gd name="connsiteX106" fmla="*/ 866774 w 4181474"/>
                <a:gd name="connsiteY106" fmla="*/ 4752976 h 5000624"/>
                <a:gd name="connsiteX107" fmla="*/ 809626 w 4181474"/>
                <a:gd name="connsiteY107" fmla="*/ 4619624 h 5000624"/>
                <a:gd name="connsiteX108" fmla="*/ 723900 w 4181474"/>
                <a:gd name="connsiteY108" fmla="*/ 4562476 h 5000624"/>
                <a:gd name="connsiteX109" fmla="*/ 628650 w 4181474"/>
                <a:gd name="connsiteY109" fmla="*/ 4648200 h 5000624"/>
                <a:gd name="connsiteX110" fmla="*/ 495300 w 4181474"/>
                <a:gd name="connsiteY110" fmla="*/ 4657724 h 5000624"/>
                <a:gd name="connsiteX111" fmla="*/ 390526 w 4181474"/>
                <a:gd name="connsiteY111" fmla="*/ 4705350 h 5000624"/>
                <a:gd name="connsiteX112" fmla="*/ 304800 w 4181474"/>
                <a:gd name="connsiteY112" fmla="*/ 4619624 h 5000624"/>
                <a:gd name="connsiteX113" fmla="*/ 304800 w 4181474"/>
                <a:gd name="connsiteY113" fmla="*/ 4572000 h 5000624"/>
                <a:gd name="connsiteX114" fmla="*/ 333374 w 4181474"/>
                <a:gd name="connsiteY114" fmla="*/ 4514850 h 5000624"/>
                <a:gd name="connsiteX115" fmla="*/ 342900 w 4181474"/>
                <a:gd name="connsiteY115" fmla="*/ 4429124 h 5000624"/>
                <a:gd name="connsiteX116" fmla="*/ 390526 w 4181474"/>
                <a:gd name="connsiteY116" fmla="*/ 4238624 h 5000624"/>
                <a:gd name="connsiteX117" fmla="*/ 400050 w 4181474"/>
                <a:gd name="connsiteY117" fmla="*/ 4162424 h 5000624"/>
                <a:gd name="connsiteX118" fmla="*/ 504826 w 4181474"/>
                <a:gd name="connsiteY118" fmla="*/ 4095750 h 5000624"/>
                <a:gd name="connsiteX119" fmla="*/ 390526 w 4181474"/>
                <a:gd name="connsiteY119" fmla="*/ 3933824 h 5000624"/>
                <a:gd name="connsiteX120" fmla="*/ 381000 w 4181474"/>
                <a:gd name="connsiteY120" fmla="*/ 3848100 h 5000624"/>
                <a:gd name="connsiteX121" fmla="*/ 333374 w 4181474"/>
                <a:gd name="connsiteY121" fmla="*/ 3724276 h 5000624"/>
                <a:gd name="connsiteX122" fmla="*/ 361950 w 4181474"/>
                <a:gd name="connsiteY122" fmla="*/ 3600450 h 5000624"/>
                <a:gd name="connsiteX123" fmla="*/ 238126 w 4181474"/>
                <a:gd name="connsiteY123" fmla="*/ 3438524 h 5000624"/>
                <a:gd name="connsiteX124" fmla="*/ 200026 w 4181474"/>
                <a:gd name="connsiteY124" fmla="*/ 3457576 h 5000624"/>
                <a:gd name="connsiteX125" fmla="*/ 85726 w 4181474"/>
                <a:gd name="connsiteY125" fmla="*/ 3438524 h 5000624"/>
                <a:gd name="connsiteX126" fmla="*/ 95250 w 4181474"/>
                <a:gd name="connsiteY126" fmla="*/ 3276600 h 5000624"/>
                <a:gd name="connsiteX127" fmla="*/ 85726 w 4181474"/>
                <a:gd name="connsiteY127" fmla="*/ 3190876 h 5000624"/>
                <a:gd name="connsiteX128" fmla="*/ 0 w 4181474"/>
                <a:gd name="connsiteY128" fmla="*/ 3171824 h 5000624"/>
                <a:gd name="connsiteX129" fmla="*/ 0 w 4181474"/>
                <a:gd name="connsiteY129" fmla="*/ 3067050 h 5000624"/>
                <a:gd name="connsiteX130" fmla="*/ 19050 w 4181474"/>
                <a:gd name="connsiteY130" fmla="*/ 2943224 h 5000624"/>
                <a:gd name="connsiteX131" fmla="*/ 114300 w 4181474"/>
                <a:gd name="connsiteY131" fmla="*/ 2809876 h 5000624"/>
                <a:gd name="connsiteX132" fmla="*/ 133350 w 4181474"/>
                <a:gd name="connsiteY132" fmla="*/ 2686050 h 5000624"/>
                <a:gd name="connsiteX133" fmla="*/ 142874 w 4181474"/>
                <a:gd name="connsiteY133" fmla="*/ 2600324 h 5000624"/>
                <a:gd name="connsiteX134" fmla="*/ 276226 w 4181474"/>
                <a:gd name="connsiteY134" fmla="*/ 2533650 h 5000624"/>
                <a:gd name="connsiteX135" fmla="*/ 495300 w 4181474"/>
                <a:gd name="connsiteY135" fmla="*/ 2619376 h 5000624"/>
                <a:gd name="connsiteX136" fmla="*/ 609600 w 4181474"/>
                <a:gd name="connsiteY136" fmla="*/ 2628900 h 5000624"/>
                <a:gd name="connsiteX137" fmla="*/ 676274 w 4181474"/>
                <a:gd name="connsiteY137" fmla="*/ 2705100 h 5000624"/>
                <a:gd name="connsiteX138" fmla="*/ 723900 w 4181474"/>
                <a:gd name="connsiteY138" fmla="*/ 2571750 h 5000624"/>
                <a:gd name="connsiteX139" fmla="*/ 914400 w 4181474"/>
                <a:gd name="connsiteY139" fmla="*/ 2590800 h 5000624"/>
                <a:gd name="connsiteX140" fmla="*/ 971550 w 4181474"/>
                <a:gd name="connsiteY140" fmla="*/ 2533650 h 5000624"/>
                <a:gd name="connsiteX141" fmla="*/ 1000126 w 4181474"/>
                <a:gd name="connsiteY141" fmla="*/ 2562224 h 5000624"/>
                <a:gd name="connsiteX142" fmla="*/ 1104900 w 4181474"/>
                <a:gd name="connsiteY142" fmla="*/ 2524124 h 5000624"/>
                <a:gd name="connsiteX143" fmla="*/ 1133474 w 4181474"/>
                <a:gd name="connsiteY143" fmla="*/ 2571750 h 5000624"/>
                <a:gd name="connsiteX144" fmla="*/ 1247774 w 4181474"/>
                <a:gd name="connsiteY144" fmla="*/ 2552700 h 5000624"/>
                <a:gd name="connsiteX145" fmla="*/ 1276350 w 4181474"/>
                <a:gd name="connsiteY145" fmla="*/ 2533650 h 5000624"/>
                <a:gd name="connsiteX146" fmla="*/ 1371600 w 4181474"/>
                <a:gd name="connsiteY146" fmla="*/ 2524124 h 5000624"/>
                <a:gd name="connsiteX147" fmla="*/ 1438274 w 4181474"/>
                <a:gd name="connsiteY147" fmla="*/ 2476500 h 5000624"/>
                <a:gd name="connsiteX148" fmla="*/ 1485900 w 4181474"/>
                <a:gd name="connsiteY148" fmla="*/ 2476500 h 5000624"/>
                <a:gd name="connsiteX149" fmla="*/ 1533526 w 4181474"/>
                <a:gd name="connsiteY149" fmla="*/ 2524124 h 5000624"/>
                <a:gd name="connsiteX150" fmla="*/ 1571626 w 4181474"/>
                <a:gd name="connsiteY150" fmla="*/ 2514600 h 5000624"/>
                <a:gd name="connsiteX151" fmla="*/ 1571626 w 4181474"/>
                <a:gd name="connsiteY151" fmla="*/ 2352676 h 5000624"/>
                <a:gd name="connsiteX152" fmla="*/ 1657350 w 4181474"/>
                <a:gd name="connsiteY152" fmla="*/ 2333624 h 5000624"/>
                <a:gd name="connsiteX153" fmla="*/ 1657350 w 4181474"/>
                <a:gd name="connsiteY153" fmla="*/ 2181224 h 5000624"/>
                <a:gd name="connsiteX154" fmla="*/ 1590674 w 4181474"/>
                <a:gd name="connsiteY154" fmla="*/ 2076450 h 5000624"/>
                <a:gd name="connsiteX155" fmla="*/ 1485900 w 4181474"/>
                <a:gd name="connsiteY155" fmla="*/ 2019300 h 5000624"/>
                <a:gd name="connsiteX156" fmla="*/ 1533526 w 4181474"/>
                <a:gd name="connsiteY156" fmla="*/ 1971676 h 5000624"/>
                <a:gd name="connsiteX157" fmla="*/ 1495426 w 4181474"/>
                <a:gd name="connsiteY157" fmla="*/ 1924050 h 5000624"/>
                <a:gd name="connsiteX158" fmla="*/ 1390650 w 4181474"/>
                <a:gd name="connsiteY158" fmla="*/ 1895476 h 5000624"/>
                <a:gd name="connsiteX159" fmla="*/ 1438274 w 4181474"/>
                <a:gd name="connsiteY159" fmla="*/ 1847850 h 5000624"/>
                <a:gd name="connsiteX160" fmla="*/ 1438274 w 4181474"/>
                <a:gd name="connsiteY160" fmla="*/ 1771650 h 5000624"/>
                <a:gd name="connsiteX161" fmla="*/ 1343026 w 4181474"/>
                <a:gd name="connsiteY161" fmla="*/ 1781176 h 5000624"/>
                <a:gd name="connsiteX162" fmla="*/ 1381126 w 4181474"/>
                <a:gd name="connsiteY162" fmla="*/ 1543050 h 5000624"/>
                <a:gd name="connsiteX163" fmla="*/ 1466850 w 4181474"/>
                <a:gd name="connsiteY163" fmla="*/ 1504950 h 5000624"/>
                <a:gd name="connsiteX164" fmla="*/ 1422096 w 4181474"/>
                <a:gd name="connsiteY164" fmla="*/ 1434464 h 5000624"/>
                <a:gd name="connsiteX165" fmla="*/ 1436370 w 4181474"/>
                <a:gd name="connsiteY165" fmla="*/ 1432560 h 5000624"/>
                <a:gd name="connsiteX166" fmla="*/ 1504950 w 4181474"/>
                <a:gd name="connsiteY166" fmla="*/ 1295400 h 5000624"/>
                <a:gd name="connsiteX167" fmla="*/ 1504950 w 4181474"/>
                <a:gd name="connsiteY167" fmla="*/ 1203960 h 5000624"/>
                <a:gd name="connsiteX168" fmla="*/ 1482090 w 4181474"/>
                <a:gd name="connsiteY168" fmla="*/ 1135380 h 5000624"/>
                <a:gd name="connsiteX169" fmla="*/ 1558290 w 4181474"/>
                <a:gd name="connsiteY169" fmla="*/ 1104900 h 5000624"/>
                <a:gd name="connsiteX170" fmla="*/ 1733550 w 4181474"/>
                <a:gd name="connsiteY170" fmla="*/ 830580 h 5000624"/>
                <a:gd name="connsiteX171" fmla="*/ 1687830 w 4181474"/>
                <a:gd name="connsiteY171" fmla="*/ 762000 h 5000624"/>
                <a:gd name="connsiteX172" fmla="*/ 1626870 w 4181474"/>
                <a:gd name="connsiteY172" fmla="*/ 739140 h 5000624"/>
                <a:gd name="connsiteX173" fmla="*/ 1558290 w 4181474"/>
                <a:gd name="connsiteY173" fmla="*/ 632460 h 5000624"/>
                <a:gd name="connsiteX174" fmla="*/ 1562906 w 4181474"/>
                <a:gd name="connsiteY174" fmla="*/ 618968 h 5000624"/>
                <a:gd name="connsiteX175" fmla="*/ 1550670 w 4181474"/>
                <a:gd name="connsiteY175" fmla="*/ 617220 h 5000624"/>
                <a:gd name="connsiteX176" fmla="*/ 1657350 w 4181474"/>
                <a:gd name="connsiteY176" fmla="*/ 632460 h 5000624"/>
                <a:gd name="connsiteX177" fmla="*/ 1718310 w 4181474"/>
                <a:gd name="connsiteY177" fmla="*/ 548640 h 5000624"/>
                <a:gd name="connsiteX178" fmla="*/ 1695450 w 4181474"/>
                <a:gd name="connsiteY178" fmla="*/ 449580 h 5000624"/>
                <a:gd name="connsiteX179" fmla="*/ 1756410 w 4181474"/>
                <a:gd name="connsiteY179" fmla="*/ 441960 h 5000624"/>
                <a:gd name="connsiteX180" fmla="*/ 1824990 w 4181474"/>
                <a:gd name="connsiteY180" fmla="*/ 480060 h 5000624"/>
                <a:gd name="connsiteX181" fmla="*/ 1893570 w 4181474"/>
                <a:gd name="connsiteY181" fmla="*/ 411480 h 5000624"/>
                <a:gd name="connsiteX182" fmla="*/ 2007870 w 4181474"/>
                <a:gd name="connsiteY182" fmla="*/ 434340 h 5000624"/>
                <a:gd name="connsiteX183" fmla="*/ 2099310 w 4181474"/>
                <a:gd name="connsiteY183" fmla="*/ 563880 h 5000624"/>
                <a:gd name="connsiteX184" fmla="*/ 2068830 w 4181474"/>
                <a:gd name="connsiteY184" fmla="*/ 685800 h 5000624"/>
                <a:gd name="connsiteX185" fmla="*/ 2145030 w 4181474"/>
                <a:gd name="connsiteY185" fmla="*/ 685800 h 5000624"/>
                <a:gd name="connsiteX186" fmla="*/ 2259330 w 4181474"/>
                <a:gd name="connsiteY186" fmla="*/ 586740 h 5000624"/>
                <a:gd name="connsiteX187" fmla="*/ 2343150 w 4181474"/>
                <a:gd name="connsiteY187" fmla="*/ 525780 h 5000624"/>
                <a:gd name="connsiteX188" fmla="*/ 2366010 w 4181474"/>
                <a:gd name="connsiteY188" fmla="*/ 365760 h 5000624"/>
                <a:gd name="connsiteX189" fmla="*/ 2465070 w 4181474"/>
                <a:gd name="connsiteY189" fmla="*/ 320040 h 5000624"/>
                <a:gd name="connsiteX190" fmla="*/ 2503170 w 4181474"/>
                <a:gd name="connsiteY190" fmla="*/ 213360 h 5000624"/>
                <a:gd name="connsiteX191" fmla="*/ 2647950 w 4181474"/>
                <a:gd name="connsiteY191" fmla="*/ 53340 h 5000624"/>
                <a:gd name="connsiteX192" fmla="*/ 2754630 w 4181474"/>
                <a:gd name="connsiteY192" fmla="*/ 53340 h 5000624"/>
                <a:gd name="connsiteX193" fmla="*/ 2830830 w 4181474"/>
                <a:gd name="connsiteY193" fmla="*/ 121920 h 5000624"/>
                <a:gd name="connsiteX194" fmla="*/ 2922270 w 4181474"/>
                <a:gd name="connsiteY194" fmla="*/ 30480 h 5000624"/>
                <a:gd name="connsiteX195" fmla="*/ 2967990 w 4181474"/>
                <a:gd name="connsiteY195" fmla="*/ 45720 h 5000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181474" h="5000624">
                  <a:moveTo>
                    <a:pt x="3021330" y="0"/>
                  </a:moveTo>
                  <a:lnTo>
                    <a:pt x="3059430" y="30480"/>
                  </a:lnTo>
                  <a:lnTo>
                    <a:pt x="3128010" y="7620"/>
                  </a:lnTo>
                  <a:lnTo>
                    <a:pt x="3173730" y="15240"/>
                  </a:lnTo>
                  <a:lnTo>
                    <a:pt x="3128010" y="137160"/>
                  </a:lnTo>
                  <a:lnTo>
                    <a:pt x="3257550" y="114300"/>
                  </a:lnTo>
                  <a:lnTo>
                    <a:pt x="3310890" y="106680"/>
                  </a:lnTo>
                  <a:lnTo>
                    <a:pt x="3303270" y="60960"/>
                  </a:lnTo>
                  <a:lnTo>
                    <a:pt x="3394710" y="15240"/>
                  </a:lnTo>
                  <a:lnTo>
                    <a:pt x="3409950" y="121920"/>
                  </a:lnTo>
                  <a:lnTo>
                    <a:pt x="3569970" y="198120"/>
                  </a:lnTo>
                  <a:lnTo>
                    <a:pt x="3638550" y="152400"/>
                  </a:lnTo>
                  <a:lnTo>
                    <a:pt x="3714750" y="160020"/>
                  </a:lnTo>
                  <a:lnTo>
                    <a:pt x="3851910" y="289560"/>
                  </a:lnTo>
                  <a:lnTo>
                    <a:pt x="3989070" y="281940"/>
                  </a:lnTo>
                  <a:lnTo>
                    <a:pt x="3975862" y="282674"/>
                  </a:lnTo>
                  <a:lnTo>
                    <a:pt x="3990974" y="352424"/>
                  </a:lnTo>
                  <a:lnTo>
                    <a:pt x="4086226" y="381000"/>
                  </a:lnTo>
                  <a:lnTo>
                    <a:pt x="4095750" y="438150"/>
                  </a:lnTo>
                  <a:lnTo>
                    <a:pt x="4181474" y="514350"/>
                  </a:lnTo>
                  <a:lnTo>
                    <a:pt x="4171950" y="647700"/>
                  </a:lnTo>
                  <a:lnTo>
                    <a:pt x="3952874" y="942976"/>
                  </a:lnTo>
                  <a:lnTo>
                    <a:pt x="3943350" y="1028700"/>
                  </a:lnTo>
                  <a:lnTo>
                    <a:pt x="4000498" y="1047750"/>
                  </a:lnTo>
                  <a:lnTo>
                    <a:pt x="4000498" y="1171576"/>
                  </a:lnTo>
                  <a:lnTo>
                    <a:pt x="3924298" y="1162050"/>
                  </a:lnTo>
                  <a:lnTo>
                    <a:pt x="3876674" y="1228724"/>
                  </a:lnTo>
                  <a:lnTo>
                    <a:pt x="3895726" y="1295400"/>
                  </a:lnTo>
                  <a:lnTo>
                    <a:pt x="3886202" y="1352550"/>
                  </a:lnTo>
                  <a:lnTo>
                    <a:pt x="3971926" y="1466850"/>
                  </a:lnTo>
                  <a:lnTo>
                    <a:pt x="4067174" y="1495424"/>
                  </a:lnTo>
                  <a:lnTo>
                    <a:pt x="4000498" y="1638300"/>
                  </a:lnTo>
                  <a:lnTo>
                    <a:pt x="4000498" y="1724024"/>
                  </a:lnTo>
                  <a:lnTo>
                    <a:pt x="3857626" y="1800224"/>
                  </a:lnTo>
                  <a:lnTo>
                    <a:pt x="3771898" y="2000250"/>
                  </a:lnTo>
                  <a:lnTo>
                    <a:pt x="3724274" y="2000250"/>
                  </a:lnTo>
                  <a:lnTo>
                    <a:pt x="3667126" y="2066924"/>
                  </a:lnTo>
                  <a:lnTo>
                    <a:pt x="3657602" y="2162176"/>
                  </a:lnTo>
                  <a:lnTo>
                    <a:pt x="3600450" y="2171700"/>
                  </a:lnTo>
                  <a:lnTo>
                    <a:pt x="3505202" y="2133600"/>
                  </a:lnTo>
                  <a:lnTo>
                    <a:pt x="3390898" y="2143124"/>
                  </a:lnTo>
                  <a:lnTo>
                    <a:pt x="3324226" y="2209800"/>
                  </a:lnTo>
                  <a:lnTo>
                    <a:pt x="3333750" y="2324100"/>
                  </a:lnTo>
                  <a:lnTo>
                    <a:pt x="3295650" y="2352676"/>
                  </a:lnTo>
                  <a:lnTo>
                    <a:pt x="3219450" y="2352676"/>
                  </a:lnTo>
                  <a:lnTo>
                    <a:pt x="3181350" y="2466976"/>
                  </a:lnTo>
                  <a:lnTo>
                    <a:pt x="3257550" y="2524124"/>
                  </a:lnTo>
                  <a:lnTo>
                    <a:pt x="3390898" y="2524124"/>
                  </a:lnTo>
                  <a:lnTo>
                    <a:pt x="3400426" y="2609850"/>
                  </a:lnTo>
                  <a:lnTo>
                    <a:pt x="3495674" y="2609850"/>
                  </a:lnTo>
                  <a:lnTo>
                    <a:pt x="3533774" y="2686050"/>
                  </a:lnTo>
                  <a:lnTo>
                    <a:pt x="3590926" y="2667000"/>
                  </a:lnTo>
                  <a:lnTo>
                    <a:pt x="3629026" y="2705100"/>
                  </a:lnTo>
                  <a:lnTo>
                    <a:pt x="3638550" y="2762250"/>
                  </a:lnTo>
                  <a:lnTo>
                    <a:pt x="3676650" y="2838450"/>
                  </a:lnTo>
                  <a:lnTo>
                    <a:pt x="3705226" y="2971800"/>
                  </a:lnTo>
                  <a:lnTo>
                    <a:pt x="3800474" y="2990850"/>
                  </a:lnTo>
                  <a:lnTo>
                    <a:pt x="3848098" y="3095624"/>
                  </a:lnTo>
                  <a:lnTo>
                    <a:pt x="3771898" y="3162300"/>
                  </a:lnTo>
                  <a:lnTo>
                    <a:pt x="3762374" y="3238500"/>
                  </a:lnTo>
                  <a:lnTo>
                    <a:pt x="3819526" y="3333750"/>
                  </a:lnTo>
                  <a:lnTo>
                    <a:pt x="3924298" y="3333750"/>
                  </a:lnTo>
                  <a:lnTo>
                    <a:pt x="3933826" y="3457576"/>
                  </a:lnTo>
                  <a:lnTo>
                    <a:pt x="4057650" y="3533776"/>
                  </a:lnTo>
                  <a:lnTo>
                    <a:pt x="4105274" y="3629024"/>
                  </a:lnTo>
                  <a:lnTo>
                    <a:pt x="4095750" y="3771900"/>
                  </a:lnTo>
                  <a:lnTo>
                    <a:pt x="4057650" y="3781424"/>
                  </a:lnTo>
                  <a:lnTo>
                    <a:pt x="4019550" y="3867150"/>
                  </a:lnTo>
                  <a:lnTo>
                    <a:pt x="4048126" y="3905250"/>
                  </a:lnTo>
                  <a:lnTo>
                    <a:pt x="4143374" y="4029076"/>
                  </a:lnTo>
                  <a:lnTo>
                    <a:pt x="3962402" y="4048124"/>
                  </a:lnTo>
                  <a:lnTo>
                    <a:pt x="4010026" y="4143376"/>
                  </a:lnTo>
                  <a:lnTo>
                    <a:pt x="4000498" y="4305300"/>
                  </a:lnTo>
                  <a:lnTo>
                    <a:pt x="3886202" y="4362450"/>
                  </a:lnTo>
                  <a:lnTo>
                    <a:pt x="3895314" y="4480936"/>
                  </a:lnTo>
                  <a:lnTo>
                    <a:pt x="3771898" y="4467224"/>
                  </a:lnTo>
                  <a:lnTo>
                    <a:pt x="3724274" y="4524376"/>
                  </a:lnTo>
                  <a:lnTo>
                    <a:pt x="3505202" y="4648200"/>
                  </a:lnTo>
                  <a:lnTo>
                    <a:pt x="3409950" y="4638676"/>
                  </a:lnTo>
                  <a:lnTo>
                    <a:pt x="3324226" y="4552950"/>
                  </a:lnTo>
                  <a:lnTo>
                    <a:pt x="3267074" y="4562476"/>
                  </a:lnTo>
                  <a:lnTo>
                    <a:pt x="3124202" y="4438650"/>
                  </a:lnTo>
                  <a:lnTo>
                    <a:pt x="2933698" y="4505324"/>
                  </a:lnTo>
                  <a:lnTo>
                    <a:pt x="2819402" y="4600576"/>
                  </a:lnTo>
                  <a:lnTo>
                    <a:pt x="2733674" y="4562476"/>
                  </a:lnTo>
                  <a:lnTo>
                    <a:pt x="2714626" y="4467224"/>
                  </a:lnTo>
                  <a:lnTo>
                    <a:pt x="2533650" y="4381500"/>
                  </a:lnTo>
                  <a:lnTo>
                    <a:pt x="2466974" y="4419600"/>
                  </a:lnTo>
                  <a:lnTo>
                    <a:pt x="2419350" y="4391024"/>
                  </a:lnTo>
                  <a:lnTo>
                    <a:pt x="2381250" y="4381500"/>
                  </a:lnTo>
                  <a:lnTo>
                    <a:pt x="2400300" y="4267200"/>
                  </a:lnTo>
                  <a:lnTo>
                    <a:pt x="2305050" y="4248150"/>
                  </a:lnTo>
                  <a:lnTo>
                    <a:pt x="2324100" y="4152900"/>
                  </a:lnTo>
                  <a:lnTo>
                    <a:pt x="2133600" y="4010024"/>
                  </a:lnTo>
                  <a:lnTo>
                    <a:pt x="2124074" y="3943350"/>
                  </a:lnTo>
                  <a:lnTo>
                    <a:pt x="2076450" y="3962400"/>
                  </a:lnTo>
                  <a:lnTo>
                    <a:pt x="2066926" y="4019550"/>
                  </a:lnTo>
                  <a:lnTo>
                    <a:pt x="1952626" y="4095750"/>
                  </a:lnTo>
                  <a:lnTo>
                    <a:pt x="1847850" y="4114800"/>
                  </a:lnTo>
                  <a:lnTo>
                    <a:pt x="1638300" y="4181476"/>
                  </a:lnTo>
                  <a:lnTo>
                    <a:pt x="1495426" y="4171950"/>
                  </a:lnTo>
                  <a:lnTo>
                    <a:pt x="1228726" y="4600576"/>
                  </a:lnTo>
                  <a:lnTo>
                    <a:pt x="1190626" y="5000624"/>
                  </a:lnTo>
                  <a:lnTo>
                    <a:pt x="1104900" y="4962524"/>
                  </a:lnTo>
                  <a:lnTo>
                    <a:pt x="1019174" y="4972050"/>
                  </a:lnTo>
                  <a:lnTo>
                    <a:pt x="971550" y="4905376"/>
                  </a:lnTo>
                  <a:lnTo>
                    <a:pt x="866774" y="4752976"/>
                  </a:lnTo>
                  <a:lnTo>
                    <a:pt x="809626" y="4619624"/>
                  </a:lnTo>
                  <a:lnTo>
                    <a:pt x="723900" y="4562476"/>
                  </a:lnTo>
                  <a:lnTo>
                    <a:pt x="628650" y="4648200"/>
                  </a:lnTo>
                  <a:lnTo>
                    <a:pt x="495300" y="4657724"/>
                  </a:lnTo>
                  <a:lnTo>
                    <a:pt x="390526" y="4705350"/>
                  </a:lnTo>
                  <a:lnTo>
                    <a:pt x="304800" y="4619624"/>
                  </a:lnTo>
                  <a:lnTo>
                    <a:pt x="304800" y="4572000"/>
                  </a:lnTo>
                  <a:lnTo>
                    <a:pt x="333374" y="4514850"/>
                  </a:lnTo>
                  <a:lnTo>
                    <a:pt x="342900" y="4429124"/>
                  </a:lnTo>
                  <a:lnTo>
                    <a:pt x="390526" y="4238624"/>
                  </a:lnTo>
                  <a:lnTo>
                    <a:pt x="400050" y="4162424"/>
                  </a:lnTo>
                  <a:lnTo>
                    <a:pt x="504826" y="4095750"/>
                  </a:lnTo>
                  <a:lnTo>
                    <a:pt x="390526" y="3933824"/>
                  </a:lnTo>
                  <a:lnTo>
                    <a:pt x="381000" y="3848100"/>
                  </a:lnTo>
                  <a:lnTo>
                    <a:pt x="333374" y="3724276"/>
                  </a:lnTo>
                  <a:lnTo>
                    <a:pt x="361950" y="3600450"/>
                  </a:lnTo>
                  <a:lnTo>
                    <a:pt x="238126" y="3438524"/>
                  </a:lnTo>
                  <a:lnTo>
                    <a:pt x="200026" y="3457576"/>
                  </a:lnTo>
                  <a:lnTo>
                    <a:pt x="85726" y="3438524"/>
                  </a:lnTo>
                  <a:lnTo>
                    <a:pt x="95250" y="3276600"/>
                  </a:lnTo>
                  <a:lnTo>
                    <a:pt x="85726" y="3190876"/>
                  </a:lnTo>
                  <a:lnTo>
                    <a:pt x="0" y="3171824"/>
                  </a:lnTo>
                  <a:lnTo>
                    <a:pt x="0" y="3067050"/>
                  </a:lnTo>
                  <a:lnTo>
                    <a:pt x="19050" y="2943224"/>
                  </a:lnTo>
                  <a:lnTo>
                    <a:pt x="114300" y="2809876"/>
                  </a:lnTo>
                  <a:lnTo>
                    <a:pt x="133350" y="2686050"/>
                  </a:lnTo>
                  <a:lnTo>
                    <a:pt x="142874" y="2600324"/>
                  </a:lnTo>
                  <a:lnTo>
                    <a:pt x="276226" y="2533650"/>
                  </a:lnTo>
                  <a:lnTo>
                    <a:pt x="495300" y="2619376"/>
                  </a:lnTo>
                  <a:lnTo>
                    <a:pt x="609600" y="2628900"/>
                  </a:lnTo>
                  <a:lnTo>
                    <a:pt x="676274" y="2705100"/>
                  </a:lnTo>
                  <a:lnTo>
                    <a:pt x="723900" y="2571750"/>
                  </a:lnTo>
                  <a:lnTo>
                    <a:pt x="914400" y="2590800"/>
                  </a:lnTo>
                  <a:lnTo>
                    <a:pt x="971550" y="2533650"/>
                  </a:lnTo>
                  <a:lnTo>
                    <a:pt x="1000126" y="2562224"/>
                  </a:lnTo>
                  <a:lnTo>
                    <a:pt x="1104900" y="2524124"/>
                  </a:lnTo>
                  <a:lnTo>
                    <a:pt x="1133474" y="2571750"/>
                  </a:lnTo>
                  <a:lnTo>
                    <a:pt x="1247774" y="2552700"/>
                  </a:lnTo>
                  <a:lnTo>
                    <a:pt x="1276350" y="2533650"/>
                  </a:lnTo>
                  <a:lnTo>
                    <a:pt x="1371600" y="2524124"/>
                  </a:lnTo>
                  <a:lnTo>
                    <a:pt x="1438274" y="2476500"/>
                  </a:lnTo>
                  <a:lnTo>
                    <a:pt x="1485900" y="2476500"/>
                  </a:lnTo>
                  <a:lnTo>
                    <a:pt x="1533526" y="2524124"/>
                  </a:lnTo>
                  <a:lnTo>
                    <a:pt x="1571626" y="2514600"/>
                  </a:lnTo>
                  <a:lnTo>
                    <a:pt x="1571626" y="2352676"/>
                  </a:lnTo>
                  <a:lnTo>
                    <a:pt x="1657350" y="2333624"/>
                  </a:lnTo>
                  <a:lnTo>
                    <a:pt x="1657350" y="2181224"/>
                  </a:lnTo>
                  <a:lnTo>
                    <a:pt x="1590674" y="2076450"/>
                  </a:lnTo>
                  <a:lnTo>
                    <a:pt x="1485900" y="2019300"/>
                  </a:lnTo>
                  <a:lnTo>
                    <a:pt x="1533526" y="1971676"/>
                  </a:lnTo>
                  <a:lnTo>
                    <a:pt x="1495426" y="1924050"/>
                  </a:lnTo>
                  <a:lnTo>
                    <a:pt x="1390650" y="1895476"/>
                  </a:lnTo>
                  <a:lnTo>
                    <a:pt x="1438274" y="1847850"/>
                  </a:lnTo>
                  <a:lnTo>
                    <a:pt x="1438274" y="1771650"/>
                  </a:lnTo>
                  <a:lnTo>
                    <a:pt x="1343026" y="1781176"/>
                  </a:lnTo>
                  <a:lnTo>
                    <a:pt x="1381126" y="1543050"/>
                  </a:lnTo>
                  <a:lnTo>
                    <a:pt x="1466850" y="1504950"/>
                  </a:lnTo>
                  <a:lnTo>
                    <a:pt x="1422096" y="1434464"/>
                  </a:lnTo>
                  <a:lnTo>
                    <a:pt x="1436370" y="1432560"/>
                  </a:lnTo>
                  <a:lnTo>
                    <a:pt x="1504950" y="1295400"/>
                  </a:lnTo>
                  <a:lnTo>
                    <a:pt x="1504950" y="1203960"/>
                  </a:lnTo>
                  <a:lnTo>
                    <a:pt x="1482090" y="1135380"/>
                  </a:lnTo>
                  <a:lnTo>
                    <a:pt x="1558290" y="1104900"/>
                  </a:lnTo>
                  <a:lnTo>
                    <a:pt x="1733550" y="830580"/>
                  </a:lnTo>
                  <a:lnTo>
                    <a:pt x="1687830" y="762000"/>
                  </a:lnTo>
                  <a:lnTo>
                    <a:pt x="1626870" y="739140"/>
                  </a:lnTo>
                  <a:lnTo>
                    <a:pt x="1558290" y="632460"/>
                  </a:lnTo>
                  <a:lnTo>
                    <a:pt x="1562906" y="618968"/>
                  </a:lnTo>
                  <a:lnTo>
                    <a:pt x="1550670" y="617220"/>
                  </a:lnTo>
                  <a:lnTo>
                    <a:pt x="1657350" y="632460"/>
                  </a:lnTo>
                  <a:lnTo>
                    <a:pt x="1718310" y="548640"/>
                  </a:lnTo>
                  <a:lnTo>
                    <a:pt x="1695450" y="449580"/>
                  </a:lnTo>
                  <a:lnTo>
                    <a:pt x="1756410" y="441960"/>
                  </a:lnTo>
                  <a:lnTo>
                    <a:pt x="1824990" y="480060"/>
                  </a:lnTo>
                  <a:lnTo>
                    <a:pt x="1893570" y="411480"/>
                  </a:lnTo>
                  <a:lnTo>
                    <a:pt x="2007870" y="434340"/>
                  </a:lnTo>
                  <a:lnTo>
                    <a:pt x="2099310" y="563880"/>
                  </a:lnTo>
                  <a:lnTo>
                    <a:pt x="2068830" y="685800"/>
                  </a:lnTo>
                  <a:lnTo>
                    <a:pt x="2145030" y="685800"/>
                  </a:lnTo>
                  <a:lnTo>
                    <a:pt x="2259330" y="586740"/>
                  </a:lnTo>
                  <a:lnTo>
                    <a:pt x="2343150" y="525780"/>
                  </a:lnTo>
                  <a:lnTo>
                    <a:pt x="2366010" y="365760"/>
                  </a:lnTo>
                  <a:lnTo>
                    <a:pt x="2465070" y="320040"/>
                  </a:lnTo>
                  <a:lnTo>
                    <a:pt x="2503170" y="213360"/>
                  </a:lnTo>
                  <a:lnTo>
                    <a:pt x="2647950" y="53340"/>
                  </a:lnTo>
                  <a:lnTo>
                    <a:pt x="2754630" y="53340"/>
                  </a:lnTo>
                  <a:lnTo>
                    <a:pt x="2830830" y="121920"/>
                  </a:lnTo>
                  <a:lnTo>
                    <a:pt x="2922270" y="30480"/>
                  </a:lnTo>
                  <a:lnTo>
                    <a:pt x="2967990" y="4572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47" name="フリーフォーム: 図形 946">
              <a:extLst>
                <a:ext uri="{FF2B5EF4-FFF2-40B4-BE49-F238E27FC236}">
                  <a16:creationId xmlns:a16="http://schemas.microsoft.com/office/drawing/2014/main" id="{3BCF42C3-C569-FEDD-AF37-CAF525E23452}"/>
                </a:ext>
              </a:extLst>
            </p:cNvPr>
            <p:cNvSpPr/>
            <p:nvPr/>
          </p:nvSpPr>
          <p:spPr>
            <a:xfrm>
              <a:off x="3686592" y="1954311"/>
              <a:ext cx="705229" cy="600655"/>
            </a:xfrm>
            <a:custGeom>
              <a:avLst/>
              <a:gdLst>
                <a:gd name="connsiteX0" fmla="*/ 2461260 w 4213860"/>
                <a:gd name="connsiteY0" fmla="*/ 0 h 3589020"/>
                <a:gd name="connsiteX1" fmla="*/ 2464990 w 4213860"/>
                <a:gd name="connsiteY1" fmla="*/ 236 h 3589020"/>
                <a:gd name="connsiteX2" fmla="*/ 2537460 w 4213860"/>
                <a:gd name="connsiteY2" fmla="*/ 99060 h 3589020"/>
                <a:gd name="connsiteX3" fmla="*/ 2590800 w 4213860"/>
                <a:gd name="connsiteY3" fmla="*/ 144780 h 3589020"/>
                <a:gd name="connsiteX4" fmla="*/ 2682240 w 4213860"/>
                <a:gd name="connsiteY4" fmla="*/ 236220 h 3589020"/>
                <a:gd name="connsiteX5" fmla="*/ 2720340 w 4213860"/>
                <a:gd name="connsiteY5" fmla="*/ 358140 h 3589020"/>
                <a:gd name="connsiteX6" fmla="*/ 2735580 w 4213860"/>
                <a:gd name="connsiteY6" fmla="*/ 426720 h 3589020"/>
                <a:gd name="connsiteX7" fmla="*/ 2758440 w 4213860"/>
                <a:gd name="connsiteY7" fmla="*/ 495300 h 3589020"/>
                <a:gd name="connsiteX8" fmla="*/ 2926080 w 4213860"/>
                <a:gd name="connsiteY8" fmla="*/ 464820 h 3589020"/>
                <a:gd name="connsiteX9" fmla="*/ 2964180 w 4213860"/>
                <a:gd name="connsiteY9" fmla="*/ 533400 h 3589020"/>
                <a:gd name="connsiteX10" fmla="*/ 3078480 w 4213860"/>
                <a:gd name="connsiteY10" fmla="*/ 609600 h 3589020"/>
                <a:gd name="connsiteX11" fmla="*/ 3154680 w 4213860"/>
                <a:gd name="connsiteY11" fmla="*/ 525780 h 3589020"/>
                <a:gd name="connsiteX12" fmla="*/ 3208020 w 4213860"/>
                <a:gd name="connsiteY12" fmla="*/ 556260 h 3589020"/>
                <a:gd name="connsiteX13" fmla="*/ 3291840 w 4213860"/>
                <a:gd name="connsiteY13" fmla="*/ 579120 h 3589020"/>
                <a:gd name="connsiteX14" fmla="*/ 3322320 w 4213860"/>
                <a:gd name="connsiteY14" fmla="*/ 533400 h 3589020"/>
                <a:gd name="connsiteX15" fmla="*/ 3390900 w 4213860"/>
                <a:gd name="connsiteY15" fmla="*/ 533400 h 3589020"/>
                <a:gd name="connsiteX16" fmla="*/ 3520440 w 4213860"/>
                <a:gd name="connsiteY16" fmla="*/ 647700 h 3589020"/>
                <a:gd name="connsiteX17" fmla="*/ 3573780 w 4213860"/>
                <a:gd name="connsiteY17" fmla="*/ 723900 h 3589020"/>
                <a:gd name="connsiteX18" fmla="*/ 3649980 w 4213860"/>
                <a:gd name="connsiteY18" fmla="*/ 746760 h 3589020"/>
                <a:gd name="connsiteX19" fmla="*/ 3703320 w 4213860"/>
                <a:gd name="connsiteY19" fmla="*/ 861060 h 3589020"/>
                <a:gd name="connsiteX20" fmla="*/ 3840480 w 4213860"/>
                <a:gd name="connsiteY20" fmla="*/ 830580 h 3589020"/>
                <a:gd name="connsiteX21" fmla="*/ 3878580 w 4213860"/>
                <a:gd name="connsiteY21" fmla="*/ 807720 h 3589020"/>
                <a:gd name="connsiteX22" fmla="*/ 3992880 w 4213860"/>
                <a:gd name="connsiteY22" fmla="*/ 792480 h 3589020"/>
                <a:gd name="connsiteX23" fmla="*/ 3978606 w 4213860"/>
                <a:gd name="connsiteY23" fmla="*/ 794384 h 3589020"/>
                <a:gd name="connsiteX24" fmla="*/ 4023360 w 4213860"/>
                <a:gd name="connsiteY24" fmla="*/ 864870 h 3589020"/>
                <a:gd name="connsiteX25" fmla="*/ 3937636 w 4213860"/>
                <a:gd name="connsiteY25" fmla="*/ 902970 h 3589020"/>
                <a:gd name="connsiteX26" fmla="*/ 3899536 w 4213860"/>
                <a:gd name="connsiteY26" fmla="*/ 1141096 h 3589020"/>
                <a:gd name="connsiteX27" fmla="*/ 3994784 w 4213860"/>
                <a:gd name="connsiteY27" fmla="*/ 1131570 h 3589020"/>
                <a:gd name="connsiteX28" fmla="*/ 3994784 w 4213860"/>
                <a:gd name="connsiteY28" fmla="*/ 1207770 h 3589020"/>
                <a:gd name="connsiteX29" fmla="*/ 3947160 w 4213860"/>
                <a:gd name="connsiteY29" fmla="*/ 1255396 h 3589020"/>
                <a:gd name="connsiteX30" fmla="*/ 4051936 w 4213860"/>
                <a:gd name="connsiteY30" fmla="*/ 1283970 h 3589020"/>
                <a:gd name="connsiteX31" fmla="*/ 4090036 w 4213860"/>
                <a:gd name="connsiteY31" fmla="*/ 1331596 h 3589020"/>
                <a:gd name="connsiteX32" fmla="*/ 4042410 w 4213860"/>
                <a:gd name="connsiteY32" fmla="*/ 1379220 h 3589020"/>
                <a:gd name="connsiteX33" fmla="*/ 4147184 w 4213860"/>
                <a:gd name="connsiteY33" fmla="*/ 1436370 h 3589020"/>
                <a:gd name="connsiteX34" fmla="*/ 4213860 w 4213860"/>
                <a:gd name="connsiteY34" fmla="*/ 1541144 h 3589020"/>
                <a:gd name="connsiteX35" fmla="*/ 4213860 w 4213860"/>
                <a:gd name="connsiteY35" fmla="*/ 1693544 h 3589020"/>
                <a:gd name="connsiteX36" fmla="*/ 4128136 w 4213860"/>
                <a:gd name="connsiteY36" fmla="*/ 1712596 h 3589020"/>
                <a:gd name="connsiteX37" fmla="*/ 4128136 w 4213860"/>
                <a:gd name="connsiteY37" fmla="*/ 1874520 h 3589020"/>
                <a:gd name="connsiteX38" fmla="*/ 4090036 w 4213860"/>
                <a:gd name="connsiteY38" fmla="*/ 1884044 h 3589020"/>
                <a:gd name="connsiteX39" fmla="*/ 4042410 w 4213860"/>
                <a:gd name="connsiteY39" fmla="*/ 1836420 h 3589020"/>
                <a:gd name="connsiteX40" fmla="*/ 3994784 w 4213860"/>
                <a:gd name="connsiteY40" fmla="*/ 1836420 h 3589020"/>
                <a:gd name="connsiteX41" fmla="*/ 3928110 w 4213860"/>
                <a:gd name="connsiteY41" fmla="*/ 1884044 h 3589020"/>
                <a:gd name="connsiteX42" fmla="*/ 3832860 w 4213860"/>
                <a:gd name="connsiteY42" fmla="*/ 1893570 h 3589020"/>
                <a:gd name="connsiteX43" fmla="*/ 3804284 w 4213860"/>
                <a:gd name="connsiteY43" fmla="*/ 1912620 h 3589020"/>
                <a:gd name="connsiteX44" fmla="*/ 3689984 w 4213860"/>
                <a:gd name="connsiteY44" fmla="*/ 1931670 h 3589020"/>
                <a:gd name="connsiteX45" fmla="*/ 3661410 w 4213860"/>
                <a:gd name="connsiteY45" fmla="*/ 1884044 h 3589020"/>
                <a:gd name="connsiteX46" fmla="*/ 3556636 w 4213860"/>
                <a:gd name="connsiteY46" fmla="*/ 1922144 h 3589020"/>
                <a:gd name="connsiteX47" fmla="*/ 3528060 w 4213860"/>
                <a:gd name="connsiteY47" fmla="*/ 1893570 h 3589020"/>
                <a:gd name="connsiteX48" fmla="*/ 3470910 w 4213860"/>
                <a:gd name="connsiteY48" fmla="*/ 1950720 h 3589020"/>
                <a:gd name="connsiteX49" fmla="*/ 3280410 w 4213860"/>
                <a:gd name="connsiteY49" fmla="*/ 1931670 h 3589020"/>
                <a:gd name="connsiteX50" fmla="*/ 3232784 w 4213860"/>
                <a:gd name="connsiteY50" fmla="*/ 2065020 h 3589020"/>
                <a:gd name="connsiteX51" fmla="*/ 3166110 w 4213860"/>
                <a:gd name="connsiteY51" fmla="*/ 1988820 h 3589020"/>
                <a:gd name="connsiteX52" fmla="*/ 3051810 w 4213860"/>
                <a:gd name="connsiteY52" fmla="*/ 1979296 h 3589020"/>
                <a:gd name="connsiteX53" fmla="*/ 2832736 w 4213860"/>
                <a:gd name="connsiteY53" fmla="*/ 1893570 h 3589020"/>
                <a:gd name="connsiteX54" fmla="*/ 2699384 w 4213860"/>
                <a:gd name="connsiteY54" fmla="*/ 1960244 h 3589020"/>
                <a:gd name="connsiteX55" fmla="*/ 2689860 w 4213860"/>
                <a:gd name="connsiteY55" fmla="*/ 2045970 h 3589020"/>
                <a:gd name="connsiteX56" fmla="*/ 2670810 w 4213860"/>
                <a:gd name="connsiteY56" fmla="*/ 2169796 h 3589020"/>
                <a:gd name="connsiteX57" fmla="*/ 2575560 w 4213860"/>
                <a:gd name="connsiteY57" fmla="*/ 2303144 h 3589020"/>
                <a:gd name="connsiteX58" fmla="*/ 2561962 w 4213860"/>
                <a:gd name="connsiteY58" fmla="*/ 2391538 h 3589020"/>
                <a:gd name="connsiteX59" fmla="*/ 2491740 w 4213860"/>
                <a:gd name="connsiteY59" fmla="*/ 2354580 h 3589020"/>
                <a:gd name="connsiteX60" fmla="*/ 2308860 w 4213860"/>
                <a:gd name="connsiteY60" fmla="*/ 2324100 h 3589020"/>
                <a:gd name="connsiteX61" fmla="*/ 2270760 w 4213860"/>
                <a:gd name="connsiteY61" fmla="*/ 2247900 h 3589020"/>
                <a:gd name="connsiteX62" fmla="*/ 2156460 w 4213860"/>
                <a:gd name="connsiteY62" fmla="*/ 2263140 h 3589020"/>
                <a:gd name="connsiteX63" fmla="*/ 2118360 w 4213860"/>
                <a:gd name="connsiteY63" fmla="*/ 2362200 h 3589020"/>
                <a:gd name="connsiteX64" fmla="*/ 2179320 w 4213860"/>
                <a:gd name="connsiteY64" fmla="*/ 2430780 h 3589020"/>
                <a:gd name="connsiteX65" fmla="*/ 2217420 w 4213860"/>
                <a:gd name="connsiteY65" fmla="*/ 2659380 h 3589020"/>
                <a:gd name="connsiteX66" fmla="*/ 2202180 w 4213860"/>
                <a:gd name="connsiteY66" fmla="*/ 2781300 h 3589020"/>
                <a:gd name="connsiteX67" fmla="*/ 2026920 w 4213860"/>
                <a:gd name="connsiteY67" fmla="*/ 2697480 h 3589020"/>
                <a:gd name="connsiteX68" fmla="*/ 2019300 w 4213860"/>
                <a:gd name="connsiteY68" fmla="*/ 2895600 h 3589020"/>
                <a:gd name="connsiteX69" fmla="*/ 1950720 w 4213860"/>
                <a:gd name="connsiteY69" fmla="*/ 2849880 h 3589020"/>
                <a:gd name="connsiteX70" fmla="*/ 1882140 w 4213860"/>
                <a:gd name="connsiteY70" fmla="*/ 2910840 h 3589020"/>
                <a:gd name="connsiteX71" fmla="*/ 1775460 w 4213860"/>
                <a:gd name="connsiteY71" fmla="*/ 2910840 h 3589020"/>
                <a:gd name="connsiteX72" fmla="*/ 1722120 w 4213860"/>
                <a:gd name="connsiteY72" fmla="*/ 3048000 h 3589020"/>
                <a:gd name="connsiteX73" fmla="*/ 1623060 w 4213860"/>
                <a:gd name="connsiteY73" fmla="*/ 3048000 h 3589020"/>
                <a:gd name="connsiteX74" fmla="*/ 1501140 w 4213860"/>
                <a:gd name="connsiteY74" fmla="*/ 2933700 h 3589020"/>
                <a:gd name="connsiteX75" fmla="*/ 1417320 w 4213860"/>
                <a:gd name="connsiteY75" fmla="*/ 3192780 h 3589020"/>
                <a:gd name="connsiteX76" fmla="*/ 1394460 w 4213860"/>
                <a:gd name="connsiteY76" fmla="*/ 3261360 h 3589020"/>
                <a:gd name="connsiteX77" fmla="*/ 1356360 w 4213860"/>
                <a:gd name="connsiteY77" fmla="*/ 3284220 h 3589020"/>
                <a:gd name="connsiteX78" fmla="*/ 1325880 w 4213860"/>
                <a:gd name="connsiteY78" fmla="*/ 3398520 h 3589020"/>
                <a:gd name="connsiteX79" fmla="*/ 1272540 w 4213860"/>
                <a:gd name="connsiteY79" fmla="*/ 3436620 h 3589020"/>
                <a:gd name="connsiteX80" fmla="*/ 1219200 w 4213860"/>
                <a:gd name="connsiteY80" fmla="*/ 3314700 h 3589020"/>
                <a:gd name="connsiteX81" fmla="*/ 1104900 w 4213860"/>
                <a:gd name="connsiteY81" fmla="*/ 3329940 h 3589020"/>
                <a:gd name="connsiteX82" fmla="*/ 1089660 w 4213860"/>
                <a:gd name="connsiteY82" fmla="*/ 3444240 h 3589020"/>
                <a:gd name="connsiteX83" fmla="*/ 1021080 w 4213860"/>
                <a:gd name="connsiteY83" fmla="*/ 3451860 h 3589020"/>
                <a:gd name="connsiteX84" fmla="*/ 967740 w 4213860"/>
                <a:gd name="connsiteY84" fmla="*/ 3573780 h 3589020"/>
                <a:gd name="connsiteX85" fmla="*/ 891540 w 4213860"/>
                <a:gd name="connsiteY85" fmla="*/ 3535680 h 3589020"/>
                <a:gd name="connsiteX86" fmla="*/ 815340 w 4213860"/>
                <a:gd name="connsiteY86" fmla="*/ 3558540 h 3589020"/>
                <a:gd name="connsiteX87" fmla="*/ 762000 w 4213860"/>
                <a:gd name="connsiteY87" fmla="*/ 3589020 h 3589020"/>
                <a:gd name="connsiteX88" fmla="*/ 693420 w 4213860"/>
                <a:gd name="connsiteY88" fmla="*/ 3550920 h 3589020"/>
                <a:gd name="connsiteX89" fmla="*/ 510540 w 4213860"/>
                <a:gd name="connsiteY89" fmla="*/ 3497580 h 3589020"/>
                <a:gd name="connsiteX90" fmla="*/ 228600 w 4213860"/>
                <a:gd name="connsiteY90" fmla="*/ 3459480 h 3589020"/>
                <a:gd name="connsiteX91" fmla="*/ 213360 w 4213860"/>
                <a:gd name="connsiteY91" fmla="*/ 3307080 h 3589020"/>
                <a:gd name="connsiteX92" fmla="*/ 30480 w 4213860"/>
                <a:gd name="connsiteY92" fmla="*/ 3147060 h 3589020"/>
                <a:gd name="connsiteX93" fmla="*/ 45720 w 4213860"/>
                <a:gd name="connsiteY93" fmla="*/ 3025140 h 3589020"/>
                <a:gd name="connsiteX94" fmla="*/ 0 w 4213860"/>
                <a:gd name="connsiteY94" fmla="*/ 2926080 h 3589020"/>
                <a:gd name="connsiteX95" fmla="*/ 114300 w 4213860"/>
                <a:gd name="connsiteY95" fmla="*/ 2781300 h 3589020"/>
                <a:gd name="connsiteX96" fmla="*/ 144780 w 4213860"/>
                <a:gd name="connsiteY96" fmla="*/ 2903220 h 3589020"/>
                <a:gd name="connsiteX97" fmla="*/ 220980 w 4213860"/>
                <a:gd name="connsiteY97" fmla="*/ 2872740 h 3589020"/>
                <a:gd name="connsiteX98" fmla="*/ 220980 w 4213860"/>
                <a:gd name="connsiteY98" fmla="*/ 2979420 h 3589020"/>
                <a:gd name="connsiteX99" fmla="*/ 220980 w 4213860"/>
                <a:gd name="connsiteY99" fmla="*/ 3009900 h 3589020"/>
                <a:gd name="connsiteX100" fmla="*/ 404404 w 4213860"/>
                <a:gd name="connsiteY100" fmla="*/ 3009900 h 3589020"/>
                <a:gd name="connsiteX101" fmla="*/ 461010 w 4213860"/>
                <a:gd name="connsiteY101" fmla="*/ 2960370 h 3589020"/>
                <a:gd name="connsiteX102" fmla="*/ 518160 w 4213860"/>
                <a:gd name="connsiteY102" fmla="*/ 2941320 h 3589020"/>
                <a:gd name="connsiteX103" fmla="*/ 524510 w 4213860"/>
                <a:gd name="connsiteY103" fmla="*/ 2896870 h 3589020"/>
                <a:gd name="connsiteX104" fmla="*/ 645160 w 4213860"/>
                <a:gd name="connsiteY104" fmla="*/ 2827020 h 3589020"/>
                <a:gd name="connsiteX105" fmla="*/ 657860 w 4213860"/>
                <a:gd name="connsiteY105" fmla="*/ 2896870 h 3589020"/>
                <a:gd name="connsiteX106" fmla="*/ 588010 w 4213860"/>
                <a:gd name="connsiteY106" fmla="*/ 2922270 h 3589020"/>
                <a:gd name="connsiteX107" fmla="*/ 588010 w 4213860"/>
                <a:gd name="connsiteY107" fmla="*/ 2973070 h 3589020"/>
                <a:gd name="connsiteX108" fmla="*/ 542648 w 4213860"/>
                <a:gd name="connsiteY108" fmla="*/ 3032390 h 3589020"/>
                <a:gd name="connsiteX109" fmla="*/ 548640 w 4213860"/>
                <a:gd name="connsiteY109" fmla="*/ 3040380 h 3589020"/>
                <a:gd name="connsiteX110" fmla="*/ 632460 w 4213860"/>
                <a:gd name="connsiteY110" fmla="*/ 3070860 h 3589020"/>
                <a:gd name="connsiteX111" fmla="*/ 762000 w 4213860"/>
                <a:gd name="connsiteY111" fmla="*/ 3040380 h 3589020"/>
                <a:gd name="connsiteX112" fmla="*/ 891540 w 4213860"/>
                <a:gd name="connsiteY112" fmla="*/ 3017520 h 3589020"/>
                <a:gd name="connsiteX113" fmla="*/ 899160 w 4213860"/>
                <a:gd name="connsiteY113" fmla="*/ 2926080 h 3589020"/>
                <a:gd name="connsiteX114" fmla="*/ 853440 w 4213860"/>
                <a:gd name="connsiteY114" fmla="*/ 2910840 h 3589020"/>
                <a:gd name="connsiteX115" fmla="*/ 845820 w 4213860"/>
                <a:gd name="connsiteY115" fmla="*/ 2872740 h 3589020"/>
                <a:gd name="connsiteX116" fmla="*/ 762000 w 4213860"/>
                <a:gd name="connsiteY116" fmla="*/ 2834640 h 3589020"/>
                <a:gd name="connsiteX117" fmla="*/ 807720 w 4213860"/>
                <a:gd name="connsiteY117" fmla="*/ 2766060 h 3589020"/>
                <a:gd name="connsiteX118" fmla="*/ 899160 w 4213860"/>
                <a:gd name="connsiteY118" fmla="*/ 2750820 h 3589020"/>
                <a:gd name="connsiteX119" fmla="*/ 1143000 w 4213860"/>
                <a:gd name="connsiteY119" fmla="*/ 2872740 h 3589020"/>
                <a:gd name="connsiteX120" fmla="*/ 1104900 w 4213860"/>
                <a:gd name="connsiteY120" fmla="*/ 2766060 h 3589020"/>
                <a:gd name="connsiteX121" fmla="*/ 1120140 w 4213860"/>
                <a:gd name="connsiteY121" fmla="*/ 2727960 h 3589020"/>
                <a:gd name="connsiteX122" fmla="*/ 1211580 w 4213860"/>
                <a:gd name="connsiteY122" fmla="*/ 2773680 h 3589020"/>
                <a:gd name="connsiteX123" fmla="*/ 1226820 w 4213860"/>
                <a:gd name="connsiteY123" fmla="*/ 2697480 h 3589020"/>
                <a:gd name="connsiteX124" fmla="*/ 1173480 w 4213860"/>
                <a:gd name="connsiteY124" fmla="*/ 2628900 h 3589020"/>
                <a:gd name="connsiteX125" fmla="*/ 1143000 w 4213860"/>
                <a:gd name="connsiteY125" fmla="*/ 2575560 h 3589020"/>
                <a:gd name="connsiteX126" fmla="*/ 1120140 w 4213860"/>
                <a:gd name="connsiteY126" fmla="*/ 2484120 h 3589020"/>
                <a:gd name="connsiteX127" fmla="*/ 1219200 w 4213860"/>
                <a:gd name="connsiteY127" fmla="*/ 2506980 h 3589020"/>
                <a:gd name="connsiteX128" fmla="*/ 1287780 w 4213860"/>
                <a:gd name="connsiteY128" fmla="*/ 2583180 h 3589020"/>
                <a:gd name="connsiteX129" fmla="*/ 1394460 w 4213860"/>
                <a:gd name="connsiteY129" fmla="*/ 2545080 h 3589020"/>
                <a:gd name="connsiteX130" fmla="*/ 1478280 w 4213860"/>
                <a:gd name="connsiteY130" fmla="*/ 2560320 h 3589020"/>
                <a:gd name="connsiteX131" fmla="*/ 1569720 w 4213860"/>
                <a:gd name="connsiteY131" fmla="*/ 2506980 h 3589020"/>
                <a:gd name="connsiteX132" fmla="*/ 1615440 w 4213860"/>
                <a:gd name="connsiteY132" fmla="*/ 2537460 h 3589020"/>
                <a:gd name="connsiteX133" fmla="*/ 1630680 w 4213860"/>
                <a:gd name="connsiteY133" fmla="*/ 2506980 h 3589020"/>
                <a:gd name="connsiteX134" fmla="*/ 1623060 w 4213860"/>
                <a:gd name="connsiteY134" fmla="*/ 2430780 h 3589020"/>
                <a:gd name="connsiteX135" fmla="*/ 1584960 w 4213860"/>
                <a:gd name="connsiteY135" fmla="*/ 2354580 h 3589020"/>
                <a:gd name="connsiteX136" fmla="*/ 1600200 w 4213860"/>
                <a:gd name="connsiteY136" fmla="*/ 2263140 h 3589020"/>
                <a:gd name="connsiteX137" fmla="*/ 1569720 w 4213860"/>
                <a:gd name="connsiteY137" fmla="*/ 2148840 h 3589020"/>
                <a:gd name="connsiteX138" fmla="*/ 1623060 w 4213860"/>
                <a:gd name="connsiteY138" fmla="*/ 2110740 h 3589020"/>
                <a:gd name="connsiteX139" fmla="*/ 1744980 w 4213860"/>
                <a:gd name="connsiteY139" fmla="*/ 2019300 h 3589020"/>
                <a:gd name="connsiteX140" fmla="*/ 1798320 w 4213860"/>
                <a:gd name="connsiteY140" fmla="*/ 2133600 h 3589020"/>
                <a:gd name="connsiteX141" fmla="*/ 1805940 w 4213860"/>
                <a:gd name="connsiteY141" fmla="*/ 2270760 h 3589020"/>
                <a:gd name="connsiteX142" fmla="*/ 1783080 w 4213860"/>
                <a:gd name="connsiteY142" fmla="*/ 2339340 h 3589020"/>
                <a:gd name="connsiteX143" fmla="*/ 1805940 w 4213860"/>
                <a:gd name="connsiteY143" fmla="*/ 2385060 h 3589020"/>
                <a:gd name="connsiteX144" fmla="*/ 1859280 w 4213860"/>
                <a:gd name="connsiteY144" fmla="*/ 2430780 h 3589020"/>
                <a:gd name="connsiteX145" fmla="*/ 1920240 w 4213860"/>
                <a:gd name="connsiteY145" fmla="*/ 2407920 h 3589020"/>
                <a:gd name="connsiteX146" fmla="*/ 1958340 w 4213860"/>
                <a:gd name="connsiteY146" fmla="*/ 2263140 h 3589020"/>
                <a:gd name="connsiteX147" fmla="*/ 1973580 w 4213860"/>
                <a:gd name="connsiteY147" fmla="*/ 2194560 h 3589020"/>
                <a:gd name="connsiteX148" fmla="*/ 1988820 w 4213860"/>
                <a:gd name="connsiteY148" fmla="*/ 2087880 h 3589020"/>
                <a:gd name="connsiteX149" fmla="*/ 2004060 w 4213860"/>
                <a:gd name="connsiteY149" fmla="*/ 1981200 h 3589020"/>
                <a:gd name="connsiteX150" fmla="*/ 1905000 w 4213860"/>
                <a:gd name="connsiteY150" fmla="*/ 1821180 h 3589020"/>
                <a:gd name="connsiteX151" fmla="*/ 1676400 w 4213860"/>
                <a:gd name="connsiteY151" fmla="*/ 1554480 h 3589020"/>
                <a:gd name="connsiteX152" fmla="*/ 1691640 w 4213860"/>
                <a:gd name="connsiteY152" fmla="*/ 1371600 h 3589020"/>
                <a:gd name="connsiteX153" fmla="*/ 1569720 w 4213860"/>
                <a:gd name="connsiteY153" fmla="*/ 1234440 h 3589020"/>
                <a:gd name="connsiteX154" fmla="*/ 1562100 w 4213860"/>
                <a:gd name="connsiteY154" fmla="*/ 1120140 h 3589020"/>
                <a:gd name="connsiteX155" fmla="*/ 1744980 w 4213860"/>
                <a:gd name="connsiteY155" fmla="*/ 1005840 h 3589020"/>
                <a:gd name="connsiteX156" fmla="*/ 1798320 w 4213860"/>
                <a:gd name="connsiteY156" fmla="*/ 723900 h 3589020"/>
                <a:gd name="connsiteX157" fmla="*/ 1828800 w 4213860"/>
                <a:gd name="connsiteY157" fmla="*/ 662940 h 3589020"/>
                <a:gd name="connsiteX158" fmla="*/ 1996440 w 4213860"/>
                <a:gd name="connsiteY158" fmla="*/ 548640 h 3589020"/>
                <a:gd name="connsiteX159" fmla="*/ 1988820 w 4213860"/>
                <a:gd name="connsiteY159" fmla="*/ 487680 h 3589020"/>
                <a:gd name="connsiteX160" fmla="*/ 2110740 w 4213860"/>
                <a:gd name="connsiteY160" fmla="*/ 281940 h 3589020"/>
                <a:gd name="connsiteX161" fmla="*/ 2065020 w 4213860"/>
                <a:gd name="connsiteY161" fmla="*/ 182880 h 3589020"/>
                <a:gd name="connsiteX162" fmla="*/ 2263140 w 4213860"/>
                <a:gd name="connsiteY162" fmla="*/ 152400 h 3589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213860" h="3589020">
                  <a:moveTo>
                    <a:pt x="2461260" y="0"/>
                  </a:moveTo>
                  <a:lnTo>
                    <a:pt x="2464990" y="236"/>
                  </a:lnTo>
                  <a:lnTo>
                    <a:pt x="2537460" y="99060"/>
                  </a:lnTo>
                  <a:lnTo>
                    <a:pt x="2590800" y="144780"/>
                  </a:lnTo>
                  <a:lnTo>
                    <a:pt x="2682240" y="236220"/>
                  </a:lnTo>
                  <a:lnTo>
                    <a:pt x="2720340" y="358140"/>
                  </a:lnTo>
                  <a:lnTo>
                    <a:pt x="2735580" y="426720"/>
                  </a:lnTo>
                  <a:lnTo>
                    <a:pt x="2758440" y="495300"/>
                  </a:lnTo>
                  <a:lnTo>
                    <a:pt x="2926080" y="464820"/>
                  </a:lnTo>
                  <a:lnTo>
                    <a:pt x="2964180" y="533400"/>
                  </a:lnTo>
                  <a:lnTo>
                    <a:pt x="3078480" y="609600"/>
                  </a:lnTo>
                  <a:lnTo>
                    <a:pt x="3154680" y="525780"/>
                  </a:lnTo>
                  <a:lnTo>
                    <a:pt x="3208020" y="556260"/>
                  </a:lnTo>
                  <a:lnTo>
                    <a:pt x="3291840" y="579120"/>
                  </a:lnTo>
                  <a:lnTo>
                    <a:pt x="3322320" y="533400"/>
                  </a:lnTo>
                  <a:lnTo>
                    <a:pt x="3390900" y="533400"/>
                  </a:lnTo>
                  <a:lnTo>
                    <a:pt x="3520440" y="647700"/>
                  </a:lnTo>
                  <a:lnTo>
                    <a:pt x="3573780" y="723900"/>
                  </a:lnTo>
                  <a:lnTo>
                    <a:pt x="3649980" y="746760"/>
                  </a:lnTo>
                  <a:lnTo>
                    <a:pt x="3703320" y="861060"/>
                  </a:lnTo>
                  <a:lnTo>
                    <a:pt x="3840480" y="830580"/>
                  </a:lnTo>
                  <a:lnTo>
                    <a:pt x="3878580" y="807720"/>
                  </a:lnTo>
                  <a:lnTo>
                    <a:pt x="3992880" y="792480"/>
                  </a:lnTo>
                  <a:lnTo>
                    <a:pt x="3978606" y="794384"/>
                  </a:lnTo>
                  <a:lnTo>
                    <a:pt x="4023360" y="864870"/>
                  </a:lnTo>
                  <a:lnTo>
                    <a:pt x="3937636" y="902970"/>
                  </a:lnTo>
                  <a:lnTo>
                    <a:pt x="3899536" y="1141096"/>
                  </a:lnTo>
                  <a:lnTo>
                    <a:pt x="3994784" y="1131570"/>
                  </a:lnTo>
                  <a:lnTo>
                    <a:pt x="3994784" y="1207770"/>
                  </a:lnTo>
                  <a:lnTo>
                    <a:pt x="3947160" y="1255396"/>
                  </a:lnTo>
                  <a:lnTo>
                    <a:pt x="4051936" y="1283970"/>
                  </a:lnTo>
                  <a:lnTo>
                    <a:pt x="4090036" y="1331596"/>
                  </a:lnTo>
                  <a:lnTo>
                    <a:pt x="4042410" y="1379220"/>
                  </a:lnTo>
                  <a:lnTo>
                    <a:pt x="4147184" y="1436370"/>
                  </a:lnTo>
                  <a:lnTo>
                    <a:pt x="4213860" y="1541144"/>
                  </a:lnTo>
                  <a:lnTo>
                    <a:pt x="4213860" y="1693544"/>
                  </a:lnTo>
                  <a:lnTo>
                    <a:pt x="4128136" y="1712596"/>
                  </a:lnTo>
                  <a:lnTo>
                    <a:pt x="4128136" y="1874520"/>
                  </a:lnTo>
                  <a:lnTo>
                    <a:pt x="4090036" y="1884044"/>
                  </a:lnTo>
                  <a:lnTo>
                    <a:pt x="4042410" y="1836420"/>
                  </a:lnTo>
                  <a:lnTo>
                    <a:pt x="3994784" y="1836420"/>
                  </a:lnTo>
                  <a:lnTo>
                    <a:pt x="3928110" y="1884044"/>
                  </a:lnTo>
                  <a:lnTo>
                    <a:pt x="3832860" y="1893570"/>
                  </a:lnTo>
                  <a:lnTo>
                    <a:pt x="3804284" y="1912620"/>
                  </a:lnTo>
                  <a:lnTo>
                    <a:pt x="3689984" y="1931670"/>
                  </a:lnTo>
                  <a:lnTo>
                    <a:pt x="3661410" y="1884044"/>
                  </a:lnTo>
                  <a:lnTo>
                    <a:pt x="3556636" y="1922144"/>
                  </a:lnTo>
                  <a:lnTo>
                    <a:pt x="3528060" y="1893570"/>
                  </a:lnTo>
                  <a:lnTo>
                    <a:pt x="3470910" y="1950720"/>
                  </a:lnTo>
                  <a:lnTo>
                    <a:pt x="3280410" y="1931670"/>
                  </a:lnTo>
                  <a:lnTo>
                    <a:pt x="3232784" y="2065020"/>
                  </a:lnTo>
                  <a:lnTo>
                    <a:pt x="3166110" y="1988820"/>
                  </a:lnTo>
                  <a:lnTo>
                    <a:pt x="3051810" y="1979296"/>
                  </a:lnTo>
                  <a:lnTo>
                    <a:pt x="2832736" y="1893570"/>
                  </a:lnTo>
                  <a:lnTo>
                    <a:pt x="2699384" y="1960244"/>
                  </a:lnTo>
                  <a:lnTo>
                    <a:pt x="2689860" y="2045970"/>
                  </a:lnTo>
                  <a:lnTo>
                    <a:pt x="2670810" y="2169796"/>
                  </a:lnTo>
                  <a:lnTo>
                    <a:pt x="2575560" y="2303144"/>
                  </a:lnTo>
                  <a:lnTo>
                    <a:pt x="2561962" y="2391538"/>
                  </a:lnTo>
                  <a:lnTo>
                    <a:pt x="2491740" y="2354580"/>
                  </a:lnTo>
                  <a:lnTo>
                    <a:pt x="2308860" y="2324100"/>
                  </a:lnTo>
                  <a:lnTo>
                    <a:pt x="2270760" y="2247900"/>
                  </a:lnTo>
                  <a:lnTo>
                    <a:pt x="2156460" y="2263140"/>
                  </a:lnTo>
                  <a:lnTo>
                    <a:pt x="2118360" y="2362200"/>
                  </a:lnTo>
                  <a:lnTo>
                    <a:pt x="2179320" y="2430780"/>
                  </a:lnTo>
                  <a:lnTo>
                    <a:pt x="2217420" y="2659380"/>
                  </a:lnTo>
                  <a:lnTo>
                    <a:pt x="2202180" y="2781300"/>
                  </a:lnTo>
                  <a:lnTo>
                    <a:pt x="2026920" y="2697480"/>
                  </a:lnTo>
                  <a:lnTo>
                    <a:pt x="2019300" y="2895600"/>
                  </a:lnTo>
                  <a:lnTo>
                    <a:pt x="1950720" y="2849880"/>
                  </a:lnTo>
                  <a:lnTo>
                    <a:pt x="1882140" y="2910840"/>
                  </a:lnTo>
                  <a:lnTo>
                    <a:pt x="1775460" y="2910840"/>
                  </a:lnTo>
                  <a:lnTo>
                    <a:pt x="1722120" y="3048000"/>
                  </a:lnTo>
                  <a:lnTo>
                    <a:pt x="1623060" y="3048000"/>
                  </a:lnTo>
                  <a:lnTo>
                    <a:pt x="1501140" y="2933700"/>
                  </a:lnTo>
                  <a:lnTo>
                    <a:pt x="1417320" y="3192780"/>
                  </a:lnTo>
                  <a:lnTo>
                    <a:pt x="1394460" y="3261360"/>
                  </a:lnTo>
                  <a:lnTo>
                    <a:pt x="1356360" y="3284220"/>
                  </a:lnTo>
                  <a:lnTo>
                    <a:pt x="1325880" y="3398520"/>
                  </a:lnTo>
                  <a:lnTo>
                    <a:pt x="1272540" y="3436620"/>
                  </a:lnTo>
                  <a:lnTo>
                    <a:pt x="1219200" y="3314700"/>
                  </a:lnTo>
                  <a:lnTo>
                    <a:pt x="1104900" y="3329940"/>
                  </a:lnTo>
                  <a:lnTo>
                    <a:pt x="1089660" y="3444240"/>
                  </a:lnTo>
                  <a:lnTo>
                    <a:pt x="1021080" y="3451860"/>
                  </a:lnTo>
                  <a:lnTo>
                    <a:pt x="967740" y="3573780"/>
                  </a:lnTo>
                  <a:lnTo>
                    <a:pt x="891540" y="3535680"/>
                  </a:lnTo>
                  <a:lnTo>
                    <a:pt x="815340" y="3558540"/>
                  </a:lnTo>
                  <a:lnTo>
                    <a:pt x="762000" y="3589020"/>
                  </a:lnTo>
                  <a:lnTo>
                    <a:pt x="693420" y="3550920"/>
                  </a:lnTo>
                  <a:lnTo>
                    <a:pt x="510540" y="3497580"/>
                  </a:lnTo>
                  <a:lnTo>
                    <a:pt x="228600" y="3459480"/>
                  </a:lnTo>
                  <a:lnTo>
                    <a:pt x="213360" y="3307080"/>
                  </a:lnTo>
                  <a:lnTo>
                    <a:pt x="30480" y="3147060"/>
                  </a:lnTo>
                  <a:lnTo>
                    <a:pt x="45720" y="3025140"/>
                  </a:lnTo>
                  <a:lnTo>
                    <a:pt x="0" y="2926080"/>
                  </a:lnTo>
                  <a:lnTo>
                    <a:pt x="114300" y="2781300"/>
                  </a:lnTo>
                  <a:lnTo>
                    <a:pt x="144780" y="2903220"/>
                  </a:lnTo>
                  <a:lnTo>
                    <a:pt x="220980" y="2872740"/>
                  </a:lnTo>
                  <a:lnTo>
                    <a:pt x="220980" y="2979420"/>
                  </a:lnTo>
                  <a:lnTo>
                    <a:pt x="220980" y="3009900"/>
                  </a:lnTo>
                  <a:lnTo>
                    <a:pt x="404404" y="3009900"/>
                  </a:lnTo>
                  <a:lnTo>
                    <a:pt x="461010" y="2960370"/>
                  </a:lnTo>
                  <a:lnTo>
                    <a:pt x="518160" y="2941320"/>
                  </a:lnTo>
                  <a:lnTo>
                    <a:pt x="524510" y="2896870"/>
                  </a:lnTo>
                  <a:lnTo>
                    <a:pt x="645160" y="2827020"/>
                  </a:lnTo>
                  <a:lnTo>
                    <a:pt x="657860" y="2896870"/>
                  </a:lnTo>
                  <a:lnTo>
                    <a:pt x="588010" y="2922270"/>
                  </a:lnTo>
                  <a:lnTo>
                    <a:pt x="588010" y="2973070"/>
                  </a:lnTo>
                  <a:lnTo>
                    <a:pt x="542648" y="3032390"/>
                  </a:lnTo>
                  <a:lnTo>
                    <a:pt x="548640" y="3040380"/>
                  </a:lnTo>
                  <a:lnTo>
                    <a:pt x="632460" y="3070860"/>
                  </a:lnTo>
                  <a:lnTo>
                    <a:pt x="762000" y="3040380"/>
                  </a:lnTo>
                  <a:lnTo>
                    <a:pt x="891540" y="3017520"/>
                  </a:lnTo>
                  <a:lnTo>
                    <a:pt x="899160" y="2926080"/>
                  </a:lnTo>
                  <a:lnTo>
                    <a:pt x="853440" y="2910840"/>
                  </a:lnTo>
                  <a:lnTo>
                    <a:pt x="845820" y="2872740"/>
                  </a:lnTo>
                  <a:lnTo>
                    <a:pt x="762000" y="2834640"/>
                  </a:lnTo>
                  <a:lnTo>
                    <a:pt x="807720" y="2766060"/>
                  </a:lnTo>
                  <a:lnTo>
                    <a:pt x="899160" y="2750820"/>
                  </a:lnTo>
                  <a:lnTo>
                    <a:pt x="1143000" y="2872740"/>
                  </a:lnTo>
                  <a:lnTo>
                    <a:pt x="1104900" y="2766060"/>
                  </a:lnTo>
                  <a:lnTo>
                    <a:pt x="1120140" y="2727960"/>
                  </a:lnTo>
                  <a:lnTo>
                    <a:pt x="1211580" y="2773680"/>
                  </a:lnTo>
                  <a:lnTo>
                    <a:pt x="1226820" y="2697480"/>
                  </a:lnTo>
                  <a:lnTo>
                    <a:pt x="1173480" y="2628900"/>
                  </a:lnTo>
                  <a:lnTo>
                    <a:pt x="1143000" y="2575560"/>
                  </a:lnTo>
                  <a:lnTo>
                    <a:pt x="1120140" y="2484120"/>
                  </a:lnTo>
                  <a:lnTo>
                    <a:pt x="1219200" y="2506980"/>
                  </a:lnTo>
                  <a:lnTo>
                    <a:pt x="1287780" y="2583180"/>
                  </a:lnTo>
                  <a:lnTo>
                    <a:pt x="1394460" y="2545080"/>
                  </a:lnTo>
                  <a:lnTo>
                    <a:pt x="1478280" y="2560320"/>
                  </a:lnTo>
                  <a:lnTo>
                    <a:pt x="1569720" y="2506980"/>
                  </a:lnTo>
                  <a:lnTo>
                    <a:pt x="1615440" y="2537460"/>
                  </a:lnTo>
                  <a:lnTo>
                    <a:pt x="1630680" y="2506980"/>
                  </a:lnTo>
                  <a:lnTo>
                    <a:pt x="1623060" y="2430780"/>
                  </a:lnTo>
                  <a:lnTo>
                    <a:pt x="1584960" y="2354580"/>
                  </a:lnTo>
                  <a:lnTo>
                    <a:pt x="1600200" y="2263140"/>
                  </a:lnTo>
                  <a:lnTo>
                    <a:pt x="1569720" y="2148840"/>
                  </a:lnTo>
                  <a:lnTo>
                    <a:pt x="1623060" y="2110740"/>
                  </a:lnTo>
                  <a:lnTo>
                    <a:pt x="1744980" y="2019300"/>
                  </a:lnTo>
                  <a:lnTo>
                    <a:pt x="1798320" y="2133600"/>
                  </a:lnTo>
                  <a:lnTo>
                    <a:pt x="1805940" y="2270760"/>
                  </a:lnTo>
                  <a:lnTo>
                    <a:pt x="1783080" y="2339340"/>
                  </a:lnTo>
                  <a:lnTo>
                    <a:pt x="1805940" y="2385060"/>
                  </a:lnTo>
                  <a:lnTo>
                    <a:pt x="1859280" y="2430780"/>
                  </a:lnTo>
                  <a:lnTo>
                    <a:pt x="1920240" y="2407920"/>
                  </a:lnTo>
                  <a:lnTo>
                    <a:pt x="1958340" y="2263140"/>
                  </a:lnTo>
                  <a:lnTo>
                    <a:pt x="1973580" y="2194560"/>
                  </a:lnTo>
                  <a:lnTo>
                    <a:pt x="1988820" y="2087880"/>
                  </a:lnTo>
                  <a:lnTo>
                    <a:pt x="2004060" y="1981200"/>
                  </a:lnTo>
                  <a:lnTo>
                    <a:pt x="1905000" y="1821180"/>
                  </a:lnTo>
                  <a:lnTo>
                    <a:pt x="1676400" y="1554480"/>
                  </a:lnTo>
                  <a:lnTo>
                    <a:pt x="1691640" y="1371600"/>
                  </a:lnTo>
                  <a:lnTo>
                    <a:pt x="1569720" y="1234440"/>
                  </a:lnTo>
                  <a:lnTo>
                    <a:pt x="1562100" y="1120140"/>
                  </a:lnTo>
                  <a:lnTo>
                    <a:pt x="1744980" y="1005840"/>
                  </a:lnTo>
                  <a:lnTo>
                    <a:pt x="1798320" y="723900"/>
                  </a:lnTo>
                  <a:lnTo>
                    <a:pt x="1828800" y="662940"/>
                  </a:lnTo>
                  <a:lnTo>
                    <a:pt x="1996440" y="548640"/>
                  </a:lnTo>
                  <a:lnTo>
                    <a:pt x="1988820" y="487680"/>
                  </a:lnTo>
                  <a:lnTo>
                    <a:pt x="2110740" y="281940"/>
                  </a:lnTo>
                  <a:lnTo>
                    <a:pt x="2065020" y="182880"/>
                  </a:lnTo>
                  <a:lnTo>
                    <a:pt x="2263140" y="1524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48" name="フリーフォーム: 図形 947">
              <a:extLst>
                <a:ext uri="{FF2B5EF4-FFF2-40B4-BE49-F238E27FC236}">
                  <a16:creationId xmlns:a16="http://schemas.microsoft.com/office/drawing/2014/main" id="{4FCA6830-5BC3-5EC2-AA5C-5C21000FDA45}"/>
                </a:ext>
              </a:extLst>
            </p:cNvPr>
            <p:cNvSpPr/>
            <p:nvPr/>
          </p:nvSpPr>
          <p:spPr>
            <a:xfrm>
              <a:off x="4132716" y="2558278"/>
              <a:ext cx="352166" cy="573874"/>
            </a:xfrm>
            <a:custGeom>
              <a:avLst/>
              <a:gdLst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658790 w 2104246"/>
                <a:gd name="connsiteY90" fmla="*/ 0 h 3448790"/>
                <a:gd name="connsiteX91" fmla="*/ 1658790 w 2104246"/>
                <a:gd name="connsiteY91" fmla="*/ 0 h 3448790"/>
                <a:gd name="connsiteX92" fmla="*/ 1605194 w 2104246"/>
                <a:gd name="connsiteY92" fmla="*/ 75034 h 3448790"/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300394 w 2104246"/>
                <a:gd name="connsiteY90" fmla="*/ 19790 h 3448790"/>
                <a:gd name="connsiteX91" fmla="*/ 1605194 w 2104246"/>
                <a:gd name="connsiteY91" fmla="*/ 75034 h 3448790"/>
                <a:gd name="connsiteX92" fmla="*/ 1658790 w 2104246"/>
                <a:gd name="connsiteY92" fmla="*/ 0 h 3448790"/>
                <a:gd name="connsiteX93" fmla="*/ 1605194 w 2104246"/>
                <a:gd name="connsiteY93" fmla="*/ 75034 h 3448790"/>
                <a:gd name="connsiteX0" fmla="*/ 1300394 w 2104246"/>
                <a:gd name="connsiteY0" fmla="*/ 0 h 3429000"/>
                <a:gd name="connsiteX1" fmla="*/ 1338494 w 2104246"/>
                <a:gd name="connsiteY1" fmla="*/ 76200 h 3429000"/>
                <a:gd name="connsiteX2" fmla="*/ 1521374 w 2104246"/>
                <a:gd name="connsiteY2" fmla="*/ 106680 h 3429000"/>
                <a:gd name="connsiteX3" fmla="*/ 1591594 w 2104246"/>
                <a:gd name="connsiteY3" fmla="*/ 143638 h 3429000"/>
                <a:gd name="connsiteX4" fmla="*/ 1586142 w 2104246"/>
                <a:gd name="connsiteY4" fmla="*/ 179070 h 3429000"/>
                <a:gd name="connsiteX5" fmla="*/ 1586142 w 2104246"/>
                <a:gd name="connsiteY5" fmla="*/ 283844 h 3429000"/>
                <a:gd name="connsiteX6" fmla="*/ 1671870 w 2104246"/>
                <a:gd name="connsiteY6" fmla="*/ 302896 h 3429000"/>
                <a:gd name="connsiteX7" fmla="*/ 1681394 w 2104246"/>
                <a:gd name="connsiteY7" fmla="*/ 388620 h 3429000"/>
                <a:gd name="connsiteX8" fmla="*/ 1671870 w 2104246"/>
                <a:gd name="connsiteY8" fmla="*/ 550544 h 3429000"/>
                <a:gd name="connsiteX9" fmla="*/ 1786170 w 2104246"/>
                <a:gd name="connsiteY9" fmla="*/ 569596 h 3429000"/>
                <a:gd name="connsiteX10" fmla="*/ 1824270 w 2104246"/>
                <a:gd name="connsiteY10" fmla="*/ 550544 h 3429000"/>
                <a:gd name="connsiteX11" fmla="*/ 1948094 w 2104246"/>
                <a:gd name="connsiteY11" fmla="*/ 712470 h 3429000"/>
                <a:gd name="connsiteX12" fmla="*/ 1919518 w 2104246"/>
                <a:gd name="connsiteY12" fmla="*/ 836296 h 3429000"/>
                <a:gd name="connsiteX13" fmla="*/ 1967142 w 2104246"/>
                <a:gd name="connsiteY13" fmla="*/ 960120 h 3429000"/>
                <a:gd name="connsiteX14" fmla="*/ 1976670 w 2104246"/>
                <a:gd name="connsiteY14" fmla="*/ 1045844 h 3429000"/>
                <a:gd name="connsiteX15" fmla="*/ 2090970 w 2104246"/>
                <a:gd name="connsiteY15" fmla="*/ 1207770 h 3429000"/>
                <a:gd name="connsiteX16" fmla="*/ 1986194 w 2104246"/>
                <a:gd name="connsiteY16" fmla="*/ 1274444 h 3429000"/>
                <a:gd name="connsiteX17" fmla="*/ 1976670 w 2104246"/>
                <a:gd name="connsiteY17" fmla="*/ 1350644 h 3429000"/>
                <a:gd name="connsiteX18" fmla="*/ 1929042 w 2104246"/>
                <a:gd name="connsiteY18" fmla="*/ 1541144 h 3429000"/>
                <a:gd name="connsiteX19" fmla="*/ 1919518 w 2104246"/>
                <a:gd name="connsiteY19" fmla="*/ 1626870 h 3429000"/>
                <a:gd name="connsiteX20" fmla="*/ 1890942 w 2104246"/>
                <a:gd name="connsiteY20" fmla="*/ 1684020 h 3429000"/>
                <a:gd name="connsiteX21" fmla="*/ 1890942 w 2104246"/>
                <a:gd name="connsiteY21" fmla="*/ 1731644 h 3429000"/>
                <a:gd name="connsiteX22" fmla="*/ 1976670 w 2104246"/>
                <a:gd name="connsiteY22" fmla="*/ 1817370 h 3429000"/>
                <a:gd name="connsiteX23" fmla="*/ 1983108 w 2104246"/>
                <a:gd name="connsiteY23" fmla="*/ 1814444 h 3429000"/>
                <a:gd name="connsiteX24" fmla="*/ 1974706 w 2104246"/>
                <a:gd name="connsiteY24" fmla="*/ 1927860 h 3429000"/>
                <a:gd name="connsiteX25" fmla="*/ 2104246 w 2104246"/>
                <a:gd name="connsiteY25" fmla="*/ 2019300 h 3429000"/>
                <a:gd name="connsiteX26" fmla="*/ 2058526 w 2104246"/>
                <a:gd name="connsiteY26" fmla="*/ 2156460 h 3429000"/>
                <a:gd name="connsiteX27" fmla="*/ 2073766 w 2104246"/>
                <a:gd name="connsiteY27" fmla="*/ 2354580 h 3429000"/>
                <a:gd name="connsiteX28" fmla="*/ 1997566 w 2104246"/>
                <a:gd name="connsiteY28" fmla="*/ 2446020 h 3429000"/>
                <a:gd name="connsiteX29" fmla="*/ 1982326 w 2104246"/>
                <a:gd name="connsiteY29" fmla="*/ 2651760 h 3429000"/>
                <a:gd name="connsiteX30" fmla="*/ 1928986 w 2104246"/>
                <a:gd name="connsiteY30" fmla="*/ 2788920 h 3429000"/>
                <a:gd name="connsiteX31" fmla="*/ 1852786 w 2104246"/>
                <a:gd name="connsiteY31" fmla="*/ 2842260 h 3429000"/>
                <a:gd name="connsiteX32" fmla="*/ 1791826 w 2104246"/>
                <a:gd name="connsiteY32" fmla="*/ 3009900 h 3429000"/>
                <a:gd name="connsiteX33" fmla="*/ 1547986 w 2104246"/>
                <a:gd name="connsiteY33" fmla="*/ 3124200 h 3429000"/>
                <a:gd name="connsiteX34" fmla="*/ 1410826 w 2104246"/>
                <a:gd name="connsiteY34" fmla="*/ 3124200 h 3429000"/>
                <a:gd name="connsiteX35" fmla="*/ 1182226 w 2104246"/>
                <a:gd name="connsiteY35" fmla="*/ 3032760 h 3429000"/>
                <a:gd name="connsiteX36" fmla="*/ 1098406 w 2104246"/>
                <a:gd name="connsiteY36" fmla="*/ 3040380 h 3429000"/>
                <a:gd name="connsiteX37" fmla="*/ 1037446 w 2104246"/>
                <a:gd name="connsiteY37" fmla="*/ 3025140 h 3429000"/>
                <a:gd name="connsiteX38" fmla="*/ 976486 w 2104246"/>
                <a:gd name="connsiteY38" fmla="*/ 3078480 h 3429000"/>
                <a:gd name="connsiteX39" fmla="*/ 1090786 w 2104246"/>
                <a:gd name="connsiteY39" fmla="*/ 3131820 h 3429000"/>
                <a:gd name="connsiteX40" fmla="*/ 1029826 w 2104246"/>
                <a:gd name="connsiteY40" fmla="*/ 3238500 h 3429000"/>
                <a:gd name="connsiteX41" fmla="*/ 976486 w 2104246"/>
                <a:gd name="connsiteY41" fmla="*/ 3246120 h 3429000"/>
                <a:gd name="connsiteX42" fmla="*/ 1006966 w 2104246"/>
                <a:gd name="connsiteY42" fmla="*/ 3329940 h 3429000"/>
                <a:gd name="connsiteX43" fmla="*/ 968866 w 2104246"/>
                <a:gd name="connsiteY43" fmla="*/ 3352800 h 3429000"/>
                <a:gd name="connsiteX44" fmla="*/ 785986 w 2104246"/>
                <a:gd name="connsiteY44" fmla="*/ 3429000 h 3429000"/>
                <a:gd name="connsiteX45" fmla="*/ 747886 w 2104246"/>
                <a:gd name="connsiteY45" fmla="*/ 3345180 h 3429000"/>
                <a:gd name="connsiteX46" fmla="*/ 778366 w 2104246"/>
                <a:gd name="connsiteY46" fmla="*/ 3299460 h 3429000"/>
                <a:gd name="connsiteX47" fmla="*/ 732646 w 2104246"/>
                <a:gd name="connsiteY47" fmla="*/ 3268980 h 3429000"/>
                <a:gd name="connsiteX48" fmla="*/ 732646 w 2104246"/>
                <a:gd name="connsiteY48" fmla="*/ 3223260 h 3429000"/>
                <a:gd name="connsiteX49" fmla="*/ 625966 w 2104246"/>
                <a:gd name="connsiteY49" fmla="*/ 3185160 h 3429000"/>
                <a:gd name="connsiteX50" fmla="*/ 526906 w 2104246"/>
                <a:gd name="connsiteY50" fmla="*/ 3147060 h 3429000"/>
                <a:gd name="connsiteX51" fmla="*/ 519286 w 2104246"/>
                <a:gd name="connsiteY51" fmla="*/ 3048000 h 3429000"/>
                <a:gd name="connsiteX52" fmla="*/ 397366 w 2104246"/>
                <a:gd name="connsiteY52" fmla="*/ 3093720 h 3429000"/>
                <a:gd name="connsiteX53" fmla="*/ 305926 w 2104246"/>
                <a:gd name="connsiteY53" fmla="*/ 3025140 h 3429000"/>
                <a:gd name="connsiteX54" fmla="*/ 344026 w 2104246"/>
                <a:gd name="connsiteY54" fmla="*/ 2819400 h 3429000"/>
                <a:gd name="connsiteX55" fmla="*/ 283066 w 2104246"/>
                <a:gd name="connsiteY55" fmla="*/ 2750820 h 3429000"/>
                <a:gd name="connsiteX56" fmla="*/ 252586 w 2104246"/>
                <a:gd name="connsiteY56" fmla="*/ 2682240 h 3429000"/>
                <a:gd name="connsiteX57" fmla="*/ 199246 w 2104246"/>
                <a:gd name="connsiteY57" fmla="*/ 2659380 h 3429000"/>
                <a:gd name="connsiteX58" fmla="*/ 229726 w 2104246"/>
                <a:gd name="connsiteY58" fmla="*/ 2590800 h 3429000"/>
                <a:gd name="connsiteX59" fmla="*/ 161146 w 2104246"/>
                <a:gd name="connsiteY59" fmla="*/ 2453640 h 3429000"/>
                <a:gd name="connsiteX60" fmla="*/ 214486 w 2104246"/>
                <a:gd name="connsiteY60" fmla="*/ 2407920 h 3429000"/>
                <a:gd name="connsiteX61" fmla="*/ 283066 w 2104246"/>
                <a:gd name="connsiteY61" fmla="*/ 2065020 h 3429000"/>
                <a:gd name="connsiteX62" fmla="*/ 184006 w 2104246"/>
                <a:gd name="connsiteY62" fmla="*/ 1821180 h 3429000"/>
                <a:gd name="connsiteX63" fmla="*/ 298306 w 2104246"/>
                <a:gd name="connsiteY63" fmla="*/ 1584960 h 3429000"/>
                <a:gd name="connsiteX64" fmla="*/ 184006 w 2104246"/>
                <a:gd name="connsiteY64" fmla="*/ 1592580 h 3429000"/>
                <a:gd name="connsiteX65" fmla="*/ 145906 w 2104246"/>
                <a:gd name="connsiteY65" fmla="*/ 1485900 h 3429000"/>
                <a:gd name="connsiteX66" fmla="*/ 1126 w 2104246"/>
                <a:gd name="connsiteY66" fmla="*/ 1325880 h 3429000"/>
                <a:gd name="connsiteX67" fmla="*/ 0 w 2104246"/>
                <a:gd name="connsiteY67" fmla="*/ 1319876 h 3429000"/>
                <a:gd name="connsiteX68" fmla="*/ 50714 w 2104246"/>
                <a:gd name="connsiteY68" fmla="*/ 1203960 h 3429000"/>
                <a:gd name="connsiteX69" fmla="*/ 119294 w 2104246"/>
                <a:gd name="connsiteY69" fmla="*/ 1196340 h 3429000"/>
                <a:gd name="connsiteX70" fmla="*/ 134534 w 2104246"/>
                <a:gd name="connsiteY70" fmla="*/ 1082040 h 3429000"/>
                <a:gd name="connsiteX71" fmla="*/ 248834 w 2104246"/>
                <a:gd name="connsiteY71" fmla="*/ 1066800 h 3429000"/>
                <a:gd name="connsiteX72" fmla="*/ 302174 w 2104246"/>
                <a:gd name="connsiteY72" fmla="*/ 1188720 h 3429000"/>
                <a:gd name="connsiteX73" fmla="*/ 355514 w 2104246"/>
                <a:gd name="connsiteY73" fmla="*/ 1150620 h 3429000"/>
                <a:gd name="connsiteX74" fmla="*/ 385994 w 2104246"/>
                <a:gd name="connsiteY74" fmla="*/ 1036320 h 3429000"/>
                <a:gd name="connsiteX75" fmla="*/ 424094 w 2104246"/>
                <a:gd name="connsiteY75" fmla="*/ 1013460 h 3429000"/>
                <a:gd name="connsiteX76" fmla="*/ 446954 w 2104246"/>
                <a:gd name="connsiteY76" fmla="*/ 944880 h 3429000"/>
                <a:gd name="connsiteX77" fmla="*/ 530774 w 2104246"/>
                <a:gd name="connsiteY77" fmla="*/ 685800 h 3429000"/>
                <a:gd name="connsiteX78" fmla="*/ 652694 w 2104246"/>
                <a:gd name="connsiteY78" fmla="*/ 800100 h 3429000"/>
                <a:gd name="connsiteX79" fmla="*/ 751754 w 2104246"/>
                <a:gd name="connsiteY79" fmla="*/ 800100 h 3429000"/>
                <a:gd name="connsiteX80" fmla="*/ 805094 w 2104246"/>
                <a:gd name="connsiteY80" fmla="*/ 662940 h 3429000"/>
                <a:gd name="connsiteX81" fmla="*/ 911774 w 2104246"/>
                <a:gd name="connsiteY81" fmla="*/ 662940 h 3429000"/>
                <a:gd name="connsiteX82" fmla="*/ 980354 w 2104246"/>
                <a:gd name="connsiteY82" fmla="*/ 601980 h 3429000"/>
                <a:gd name="connsiteX83" fmla="*/ 1048934 w 2104246"/>
                <a:gd name="connsiteY83" fmla="*/ 647700 h 3429000"/>
                <a:gd name="connsiteX84" fmla="*/ 1056554 w 2104246"/>
                <a:gd name="connsiteY84" fmla="*/ 449580 h 3429000"/>
                <a:gd name="connsiteX85" fmla="*/ 1231814 w 2104246"/>
                <a:gd name="connsiteY85" fmla="*/ 533400 h 3429000"/>
                <a:gd name="connsiteX86" fmla="*/ 1247054 w 2104246"/>
                <a:gd name="connsiteY86" fmla="*/ 411480 h 3429000"/>
                <a:gd name="connsiteX87" fmla="*/ 1208954 w 2104246"/>
                <a:gd name="connsiteY87" fmla="*/ 182880 h 3429000"/>
                <a:gd name="connsiteX88" fmla="*/ 1147994 w 2104246"/>
                <a:gd name="connsiteY88" fmla="*/ 114300 h 3429000"/>
                <a:gd name="connsiteX89" fmla="*/ 1186094 w 2104246"/>
                <a:gd name="connsiteY89" fmla="*/ 15240 h 3429000"/>
                <a:gd name="connsiteX90" fmla="*/ 1300394 w 2104246"/>
                <a:gd name="connsiteY90" fmla="*/ 0 h 3429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2104246" h="3429000">
                  <a:moveTo>
                    <a:pt x="1300394" y="0"/>
                  </a:moveTo>
                  <a:lnTo>
                    <a:pt x="1338494" y="76200"/>
                  </a:lnTo>
                  <a:lnTo>
                    <a:pt x="1521374" y="106680"/>
                  </a:lnTo>
                  <a:lnTo>
                    <a:pt x="1591594" y="143638"/>
                  </a:lnTo>
                  <a:lnTo>
                    <a:pt x="1586142" y="179070"/>
                  </a:lnTo>
                  <a:lnTo>
                    <a:pt x="1586142" y="283844"/>
                  </a:lnTo>
                  <a:lnTo>
                    <a:pt x="1671870" y="302896"/>
                  </a:lnTo>
                  <a:lnTo>
                    <a:pt x="1681394" y="388620"/>
                  </a:lnTo>
                  <a:lnTo>
                    <a:pt x="1671870" y="550544"/>
                  </a:lnTo>
                  <a:lnTo>
                    <a:pt x="1786170" y="569596"/>
                  </a:lnTo>
                  <a:lnTo>
                    <a:pt x="1824270" y="550544"/>
                  </a:lnTo>
                  <a:lnTo>
                    <a:pt x="1948094" y="712470"/>
                  </a:lnTo>
                  <a:lnTo>
                    <a:pt x="1919518" y="836296"/>
                  </a:lnTo>
                  <a:lnTo>
                    <a:pt x="1967142" y="960120"/>
                  </a:lnTo>
                  <a:lnTo>
                    <a:pt x="1976670" y="1045844"/>
                  </a:lnTo>
                  <a:lnTo>
                    <a:pt x="2090970" y="1207770"/>
                  </a:lnTo>
                  <a:lnTo>
                    <a:pt x="1986194" y="1274444"/>
                  </a:lnTo>
                  <a:lnTo>
                    <a:pt x="1976670" y="1350644"/>
                  </a:lnTo>
                  <a:lnTo>
                    <a:pt x="1929042" y="1541144"/>
                  </a:lnTo>
                  <a:lnTo>
                    <a:pt x="1919518" y="1626870"/>
                  </a:lnTo>
                  <a:lnTo>
                    <a:pt x="1890942" y="1684020"/>
                  </a:lnTo>
                  <a:lnTo>
                    <a:pt x="1890942" y="1731644"/>
                  </a:lnTo>
                  <a:lnTo>
                    <a:pt x="1976670" y="1817370"/>
                  </a:lnTo>
                  <a:lnTo>
                    <a:pt x="1983108" y="1814444"/>
                  </a:lnTo>
                  <a:lnTo>
                    <a:pt x="1974706" y="1927860"/>
                  </a:lnTo>
                  <a:lnTo>
                    <a:pt x="2104246" y="2019300"/>
                  </a:lnTo>
                  <a:lnTo>
                    <a:pt x="2058526" y="2156460"/>
                  </a:lnTo>
                  <a:lnTo>
                    <a:pt x="2073766" y="2354580"/>
                  </a:lnTo>
                  <a:lnTo>
                    <a:pt x="1997566" y="2446020"/>
                  </a:lnTo>
                  <a:lnTo>
                    <a:pt x="1982326" y="2651760"/>
                  </a:lnTo>
                  <a:lnTo>
                    <a:pt x="1928986" y="2788920"/>
                  </a:lnTo>
                  <a:lnTo>
                    <a:pt x="1852786" y="2842260"/>
                  </a:lnTo>
                  <a:lnTo>
                    <a:pt x="1791826" y="3009900"/>
                  </a:lnTo>
                  <a:lnTo>
                    <a:pt x="1547986" y="3124200"/>
                  </a:lnTo>
                  <a:lnTo>
                    <a:pt x="1410826" y="3124200"/>
                  </a:lnTo>
                  <a:lnTo>
                    <a:pt x="1182226" y="3032760"/>
                  </a:lnTo>
                  <a:lnTo>
                    <a:pt x="1098406" y="3040380"/>
                  </a:lnTo>
                  <a:lnTo>
                    <a:pt x="1037446" y="3025140"/>
                  </a:lnTo>
                  <a:lnTo>
                    <a:pt x="976486" y="3078480"/>
                  </a:lnTo>
                  <a:lnTo>
                    <a:pt x="1090786" y="3131820"/>
                  </a:lnTo>
                  <a:lnTo>
                    <a:pt x="1029826" y="3238500"/>
                  </a:lnTo>
                  <a:lnTo>
                    <a:pt x="976486" y="3246120"/>
                  </a:lnTo>
                  <a:lnTo>
                    <a:pt x="1006966" y="3329940"/>
                  </a:lnTo>
                  <a:lnTo>
                    <a:pt x="968866" y="3352800"/>
                  </a:lnTo>
                  <a:lnTo>
                    <a:pt x="785986" y="3429000"/>
                  </a:lnTo>
                  <a:lnTo>
                    <a:pt x="747886" y="3345180"/>
                  </a:lnTo>
                  <a:lnTo>
                    <a:pt x="778366" y="3299460"/>
                  </a:lnTo>
                  <a:lnTo>
                    <a:pt x="732646" y="3268980"/>
                  </a:lnTo>
                  <a:lnTo>
                    <a:pt x="732646" y="3223260"/>
                  </a:lnTo>
                  <a:lnTo>
                    <a:pt x="625966" y="3185160"/>
                  </a:lnTo>
                  <a:lnTo>
                    <a:pt x="526906" y="3147060"/>
                  </a:lnTo>
                  <a:lnTo>
                    <a:pt x="519286" y="3048000"/>
                  </a:lnTo>
                  <a:lnTo>
                    <a:pt x="397366" y="3093720"/>
                  </a:lnTo>
                  <a:lnTo>
                    <a:pt x="305926" y="3025140"/>
                  </a:lnTo>
                  <a:lnTo>
                    <a:pt x="344026" y="2819400"/>
                  </a:lnTo>
                  <a:lnTo>
                    <a:pt x="283066" y="2750820"/>
                  </a:lnTo>
                  <a:lnTo>
                    <a:pt x="252586" y="2682240"/>
                  </a:lnTo>
                  <a:lnTo>
                    <a:pt x="199246" y="2659380"/>
                  </a:lnTo>
                  <a:lnTo>
                    <a:pt x="229726" y="2590800"/>
                  </a:lnTo>
                  <a:lnTo>
                    <a:pt x="161146" y="2453640"/>
                  </a:lnTo>
                  <a:lnTo>
                    <a:pt x="214486" y="2407920"/>
                  </a:lnTo>
                  <a:lnTo>
                    <a:pt x="283066" y="2065020"/>
                  </a:lnTo>
                  <a:lnTo>
                    <a:pt x="184006" y="1821180"/>
                  </a:lnTo>
                  <a:lnTo>
                    <a:pt x="298306" y="1584960"/>
                  </a:lnTo>
                  <a:lnTo>
                    <a:pt x="184006" y="1592580"/>
                  </a:lnTo>
                  <a:lnTo>
                    <a:pt x="145906" y="1485900"/>
                  </a:lnTo>
                  <a:lnTo>
                    <a:pt x="1126" y="1325880"/>
                  </a:lnTo>
                  <a:lnTo>
                    <a:pt x="0" y="1319876"/>
                  </a:lnTo>
                  <a:lnTo>
                    <a:pt x="50714" y="1203960"/>
                  </a:lnTo>
                  <a:lnTo>
                    <a:pt x="119294" y="1196340"/>
                  </a:lnTo>
                  <a:lnTo>
                    <a:pt x="134534" y="1082040"/>
                  </a:lnTo>
                  <a:lnTo>
                    <a:pt x="248834" y="1066800"/>
                  </a:lnTo>
                  <a:lnTo>
                    <a:pt x="302174" y="1188720"/>
                  </a:lnTo>
                  <a:lnTo>
                    <a:pt x="355514" y="1150620"/>
                  </a:lnTo>
                  <a:lnTo>
                    <a:pt x="385994" y="1036320"/>
                  </a:lnTo>
                  <a:lnTo>
                    <a:pt x="424094" y="1013460"/>
                  </a:lnTo>
                  <a:lnTo>
                    <a:pt x="446954" y="944880"/>
                  </a:lnTo>
                  <a:lnTo>
                    <a:pt x="530774" y="685800"/>
                  </a:lnTo>
                  <a:lnTo>
                    <a:pt x="652694" y="800100"/>
                  </a:lnTo>
                  <a:lnTo>
                    <a:pt x="751754" y="800100"/>
                  </a:lnTo>
                  <a:lnTo>
                    <a:pt x="805094" y="662940"/>
                  </a:lnTo>
                  <a:lnTo>
                    <a:pt x="911774" y="662940"/>
                  </a:lnTo>
                  <a:lnTo>
                    <a:pt x="980354" y="601980"/>
                  </a:lnTo>
                  <a:lnTo>
                    <a:pt x="1048934" y="647700"/>
                  </a:lnTo>
                  <a:lnTo>
                    <a:pt x="1056554" y="449580"/>
                  </a:lnTo>
                  <a:lnTo>
                    <a:pt x="1231814" y="533400"/>
                  </a:lnTo>
                  <a:lnTo>
                    <a:pt x="1247054" y="411480"/>
                  </a:lnTo>
                  <a:lnTo>
                    <a:pt x="1208954" y="182880"/>
                  </a:lnTo>
                  <a:lnTo>
                    <a:pt x="1147994" y="114300"/>
                  </a:lnTo>
                  <a:lnTo>
                    <a:pt x="1186094" y="15240"/>
                  </a:lnTo>
                  <a:lnTo>
                    <a:pt x="1300394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49" name="フリーフォーム: 図形 948">
              <a:extLst>
                <a:ext uri="{FF2B5EF4-FFF2-40B4-BE49-F238E27FC236}">
                  <a16:creationId xmlns:a16="http://schemas.microsoft.com/office/drawing/2014/main" id="{FE4109DB-24E9-27A9-9D5F-2407C4339441}"/>
                </a:ext>
              </a:extLst>
            </p:cNvPr>
            <p:cNvSpPr/>
            <p:nvPr/>
          </p:nvSpPr>
          <p:spPr>
            <a:xfrm>
              <a:off x="5362372" y="2439476"/>
              <a:ext cx="597463" cy="526052"/>
            </a:xfrm>
            <a:custGeom>
              <a:avLst/>
              <a:gdLst>
                <a:gd name="connsiteX0" fmla="*/ 945962 w 3569946"/>
                <a:gd name="connsiteY0" fmla="*/ 0 h 3143250"/>
                <a:gd name="connsiteX1" fmla="*/ 955490 w 3569946"/>
                <a:gd name="connsiteY1" fmla="*/ 66674 h 3143250"/>
                <a:gd name="connsiteX2" fmla="*/ 1145990 w 3569946"/>
                <a:gd name="connsiteY2" fmla="*/ 209550 h 3143250"/>
                <a:gd name="connsiteX3" fmla="*/ 1126938 w 3569946"/>
                <a:gd name="connsiteY3" fmla="*/ 304800 h 3143250"/>
                <a:gd name="connsiteX4" fmla="*/ 1222190 w 3569946"/>
                <a:gd name="connsiteY4" fmla="*/ 323850 h 3143250"/>
                <a:gd name="connsiteX5" fmla="*/ 1203138 w 3569946"/>
                <a:gd name="connsiteY5" fmla="*/ 438150 h 3143250"/>
                <a:gd name="connsiteX6" fmla="*/ 1241238 w 3569946"/>
                <a:gd name="connsiteY6" fmla="*/ 447674 h 3143250"/>
                <a:gd name="connsiteX7" fmla="*/ 1288862 w 3569946"/>
                <a:gd name="connsiteY7" fmla="*/ 476250 h 3143250"/>
                <a:gd name="connsiteX8" fmla="*/ 1355538 w 3569946"/>
                <a:gd name="connsiteY8" fmla="*/ 438150 h 3143250"/>
                <a:gd name="connsiteX9" fmla="*/ 1536514 w 3569946"/>
                <a:gd name="connsiteY9" fmla="*/ 523874 h 3143250"/>
                <a:gd name="connsiteX10" fmla="*/ 1555562 w 3569946"/>
                <a:gd name="connsiteY10" fmla="*/ 619126 h 3143250"/>
                <a:gd name="connsiteX11" fmla="*/ 1641290 w 3569946"/>
                <a:gd name="connsiteY11" fmla="*/ 657226 h 3143250"/>
                <a:gd name="connsiteX12" fmla="*/ 1755586 w 3569946"/>
                <a:gd name="connsiteY12" fmla="*/ 561974 h 3143250"/>
                <a:gd name="connsiteX13" fmla="*/ 1946090 w 3569946"/>
                <a:gd name="connsiteY13" fmla="*/ 495300 h 3143250"/>
                <a:gd name="connsiteX14" fmla="*/ 2088962 w 3569946"/>
                <a:gd name="connsiteY14" fmla="*/ 619126 h 3143250"/>
                <a:gd name="connsiteX15" fmla="*/ 2146114 w 3569946"/>
                <a:gd name="connsiteY15" fmla="*/ 609600 h 3143250"/>
                <a:gd name="connsiteX16" fmla="*/ 2231838 w 3569946"/>
                <a:gd name="connsiteY16" fmla="*/ 695326 h 3143250"/>
                <a:gd name="connsiteX17" fmla="*/ 2327090 w 3569946"/>
                <a:gd name="connsiteY17" fmla="*/ 704850 h 3143250"/>
                <a:gd name="connsiteX18" fmla="*/ 2546162 w 3569946"/>
                <a:gd name="connsiteY18" fmla="*/ 581026 h 3143250"/>
                <a:gd name="connsiteX19" fmla="*/ 2593786 w 3569946"/>
                <a:gd name="connsiteY19" fmla="*/ 523874 h 3143250"/>
                <a:gd name="connsiteX20" fmla="*/ 2717202 w 3569946"/>
                <a:gd name="connsiteY20" fmla="*/ 537586 h 3143250"/>
                <a:gd name="connsiteX21" fmla="*/ 2717614 w 3569946"/>
                <a:gd name="connsiteY21" fmla="*/ 542926 h 3143250"/>
                <a:gd name="connsiteX22" fmla="*/ 2689038 w 3569946"/>
                <a:gd name="connsiteY22" fmla="*/ 676274 h 3143250"/>
                <a:gd name="connsiteX23" fmla="*/ 2774762 w 3569946"/>
                <a:gd name="connsiteY23" fmla="*/ 838200 h 3143250"/>
                <a:gd name="connsiteX24" fmla="*/ 2917638 w 3569946"/>
                <a:gd name="connsiteY24" fmla="*/ 781050 h 3143250"/>
                <a:gd name="connsiteX25" fmla="*/ 3003362 w 3569946"/>
                <a:gd name="connsiteY25" fmla="*/ 781050 h 3143250"/>
                <a:gd name="connsiteX26" fmla="*/ 3041462 w 3569946"/>
                <a:gd name="connsiteY26" fmla="*/ 714374 h 3143250"/>
                <a:gd name="connsiteX27" fmla="*/ 3203386 w 3569946"/>
                <a:gd name="connsiteY27" fmla="*/ 695326 h 3143250"/>
                <a:gd name="connsiteX28" fmla="*/ 3241490 w 3569946"/>
                <a:gd name="connsiteY28" fmla="*/ 752474 h 3143250"/>
                <a:gd name="connsiteX29" fmla="*/ 3336738 w 3569946"/>
                <a:gd name="connsiteY29" fmla="*/ 762000 h 3143250"/>
                <a:gd name="connsiteX30" fmla="*/ 3393890 w 3569946"/>
                <a:gd name="connsiteY30" fmla="*/ 809626 h 3143250"/>
                <a:gd name="connsiteX31" fmla="*/ 3565338 w 3569946"/>
                <a:gd name="connsiteY31" fmla="*/ 752474 h 3143250"/>
                <a:gd name="connsiteX32" fmla="*/ 3569946 w 3569946"/>
                <a:gd name="connsiteY32" fmla="*/ 752474 h 3143250"/>
                <a:gd name="connsiteX33" fmla="*/ 3501838 w 3569946"/>
                <a:gd name="connsiteY33" fmla="*/ 876300 h 3143250"/>
                <a:gd name="connsiteX34" fmla="*/ 3527238 w 3569946"/>
                <a:gd name="connsiteY34" fmla="*/ 933450 h 3143250"/>
                <a:gd name="connsiteX35" fmla="*/ 3527238 w 3569946"/>
                <a:gd name="connsiteY35" fmla="*/ 996950 h 3143250"/>
                <a:gd name="connsiteX36" fmla="*/ 3482786 w 3569946"/>
                <a:gd name="connsiteY36" fmla="*/ 1047750 h 3143250"/>
                <a:gd name="connsiteX37" fmla="*/ 3451038 w 3569946"/>
                <a:gd name="connsiteY37" fmla="*/ 1187450 h 3143250"/>
                <a:gd name="connsiteX38" fmla="*/ 3412938 w 3569946"/>
                <a:gd name="connsiteY38" fmla="*/ 1193800 h 3143250"/>
                <a:gd name="connsiteX39" fmla="*/ 3387538 w 3569946"/>
                <a:gd name="connsiteY39" fmla="*/ 1263650 h 3143250"/>
                <a:gd name="connsiteX40" fmla="*/ 3228786 w 3569946"/>
                <a:gd name="connsiteY40" fmla="*/ 1390650 h 3143250"/>
                <a:gd name="connsiteX41" fmla="*/ 3158938 w 3569946"/>
                <a:gd name="connsiteY41" fmla="*/ 1498600 h 3143250"/>
                <a:gd name="connsiteX42" fmla="*/ 3177986 w 3569946"/>
                <a:gd name="connsiteY42" fmla="*/ 1663700 h 3143250"/>
                <a:gd name="connsiteX43" fmla="*/ 3133538 w 3569946"/>
                <a:gd name="connsiteY43" fmla="*/ 1714500 h 3143250"/>
                <a:gd name="connsiteX44" fmla="*/ 3050986 w 3569946"/>
                <a:gd name="connsiteY44" fmla="*/ 1752600 h 3143250"/>
                <a:gd name="connsiteX45" fmla="*/ 2962090 w 3569946"/>
                <a:gd name="connsiteY45" fmla="*/ 1974850 h 3143250"/>
                <a:gd name="connsiteX46" fmla="*/ 2930338 w 3569946"/>
                <a:gd name="connsiteY46" fmla="*/ 2019300 h 3143250"/>
                <a:gd name="connsiteX47" fmla="*/ 2841438 w 3569946"/>
                <a:gd name="connsiteY47" fmla="*/ 2019300 h 3143250"/>
                <a:gd name="connsiteX48" fmla="*/ 2822386 w 3569946"/>
                <a:gd name="connsiteY48" fmla="*/ 2114550 h 3143250"/>
                <a:gd name="connsiteX49" fmla="*/ 2644586 w 3569946"/>
                <a:gd name="connsiteY49" fmla="*/ 2139950 h 3143250"/>
                <a:gd name="connsiteX50" fmla="*/ 2530290 w 3569946"/>
                <a:gd name="connsiteY50" fmla="*/ 2228850 h 3143250"/>
                <a:gd name="connsiteX51" fmla="*/ 2536638 w 3569946"/>
                <a:gd name="connsiteY51" fmla="*/ 2343150 h 3143250"/>
                <a:gd name="connsiteX52" fmla="*/ 2473138 w 3569946"/>
                <a:gd name="connsiteY52" fmla="*/ 2393950 h 3143250"/>
                <a:gd name="connsiteX53" fmla="*/ 2466786 w 3569946"/>
                <a:gd name="connsiteY53" fmla="*/ 2495550 h 3143250"/>
                <a:gd name="connsiteX54" fmla="*/ 2511238 w 3569946"/>
                <a:gd name="connsiteY54" fmla="*/ 2590800 h 3143250"/>
                <a:gd name="connsiteX55" fmla="*/ 2499406 w 3569946"/>
                <a:gd name="connsiteY55" fmla="*/ 2768304 h 3143250"/>
                <a:gd name="connsiteX56" fmla="*/ 2498538 w 3569946"/>
                <a:gd name="connsiteY56" fmla="*/ 2768600 h 3143250"/>
                <a:gd name="connsiteX57" fmla="*/ 2358834 w 3569946"/>
                <a:gd name="connsiteY57" fmla="*/ 2806700 h 3143250"/>
                <a:gd name="connsiteX58" fmla="*/ 1914338 w 3569946"/>
                <a:gd name="connsiteY58" fmla="*/ 2933700 h 3143250"/>
                <a:gd name="connsiteX59" fmla="*/ 1476186 w 3569946"/>
                <a:gd name="connsiteY59" fmla="*/ 3117850 h 3143250"/>
                <a:gd name="connsiteX60" fmla="*/ 1292036 w 3569946"/>
                <a:gd name="connsiteY60" fmla="*/ 3111500 h 3143250"/>
                <a:gd name="connsiteX61" fmla="*/ 1234886 w 3569946"/>
                <a:gd name="connsiteY61" fmla="*/ 3092450 h 3143250"/>
                <a:gd name="connsiteX62" fmla="*/ 1076136 w 3569946"/>
                <a:gd name="connsiteY62" fmla="*/ 3143250 h 3143250"/>
                <a:gd name="connsiteX63" fmla="*/ 1031686 w 3569946"/>
                <a:gd name="connsiteY63" fmla="*/ 3124200 h 3143250"/>
                <a:gd name="connsiteX64" fmla="*/ 1241236 w 3569946"/>
                <a:gd name="connsiteY64" fmla="*/ 2832100 h 3143250"/>
                <a:gd name="connsiteX65" fmla="*/ 1336486 w 3569946"/>
                <a:gd name="connsiteY65" fmla="*/ 2876550 h 3143250"/>
                <a:gd name="connsiteX66" fmla="*/ 1520634 w 3569946"/>
                <a:gd name="connsiteY66" fmla="*/ 2844800 h 3143250"/>
                <a:gd name="connsiteX67" fmla="*/ 1628586 w 3569946"/>
                <a:gd name="connsiteY67" fmla="*/ 2781300 h 3143250"/>
                <a:gd name="connsiteX68" fmla="*/ 1685738 w 3569946"/>
                <a:gd name="connsiteY68" fmla="*/ 2781300 h 3143250"/>
                <a:gd name="connsiteX69" fmla="*/ 1812738 w 3569946"/>
                <a:gd name="connsiteY69" fmla="*/ 2584450 h 3143250"/>
                <a:gd name="connsiteX70" fmla="*/ 1927034 w 3569946"/>
                <a:gd name="connsiteY70" fmla="*/ 2616200 h 3143250"/>
                <a:gd name="connsiteX71" fmla="*/ 1958786 w 3569946"/>
                <a:gd name="connsiteY71" fmla="*/ 2711450 h 3143250"/>
                <a:gd name="connsiteX72" fmla="*/ 2047686 w 3569946"/>
                <a:gd name="connsiteY72" fmla="*/ 2590800 h 3143250"/>
                <a:gd name="connsiteX73" fmla="*/ 1977834 w 3569946"/>
                <a:gd name="connsiteY73" fmla="*/ 2533650 h 3143250"/>
                <a:gd name="connsiteX74" fmla="*/ 1990538 w 3569946"/>
                <a:gd name="connsiteY74" fmla="*/ 2438400 h 3143250"/>
                <a:gd name="connsiteX75" fmla="*/ 1958786 w 3569946"/>
                <a:gd name="connsiteY75" fmla="*/ 2393950 h 3143250"/>
                <a:gd name="connsiteX76" fmla="*/ 1965138 w 3569946"/>
                <a:gd name="connsiteY76" fmla="*/ 2330450 h 3143250"/>
                <a:gd name="connsiteX77" fmla="*/ 1895286 w 3569946"/>
                <a:gd name="connsiteY77" fmla="*/ 2292350 h 3143250"/>
                <a:gd name="connsiteX78" fmla="*/ 1819086 w 3569946"/>
                <a:gd name="connsiteY78" fmla="*/ 2317750 h 3143250"/>
                <a:gd name="connsiteX79" fmla="*/ 1698434 w 3569946"/>
                <a:gd name="connsiteY79" fmla="*/ 2266950 h 3143250"/>
                <a:gd name="connsiteX80" fmla="*/ 1685738 w 3569946"/>
                <a:gd name="connsiteY80" fmla="*/ 2305050 h 3143250"/>
                <a:gd name="connsiteX81" fmla="*/ 1609538 w 3569946"/>
                <a:gd name="connsiteY81" fmla="*/ 2305050 h 3143250"/>
                <a:gd name="connsiteX82" fmla="*/ 1584138 w 3569946"/>
                <a:gd name="connsiteY82" fmla="*/ 2349500 h 3143250"/>
                <a:gd name="connsiteX83" fmla="*/ 1507938 w 3569946"/>
                <a:gd name="connsiteY83" fmla="*/ 2406650 h 3143250"/>
                <a:gd name="connsiteX84" fmla="*/ 1431736 w 3569946"/>
                <a:gd name="connsiteY84" fmla="*/ 2349500 h 3143250"/>
                <a:gd name="connsiteX85" fmla="*/ 1298386 w 3569946"/>
                <a:gd name="connsiteY85" fmla="*/ 2349500 h 3143250"/>
                <a:gd name="connsiteX86" fmla="*/ 1095186 w 3569946"/>
                <a:gd name="connsiteY86" fmla="*/ 2406650 h 3143250"/>
                <a:gd name="connsiteX87" fmla="*/ 993586 w 3569946"/>
                <a:gd name="connsiteY87" fmla="*/ 2260600 h 3143250"/>
                <a:gd name="connsiteX88" fmla="*/ 860236 w 3569946"/>
                <a:gd name="connsiteY88" fmla="*/ 2228850 h 3143250"/>
                <a:gd name="connsiteX89" fmla="*/ 898336 w 3569946"/>
                <a:gd name="connsiteY89" fmla="*/ 1993900 h 3143250"/>
                <a:gd name="connsiteX90" fmla="*/ 815786 w 3569946"/>
                <a:gd name="connsiteY90" fmla="*/ 2070100 h 3143250"/>
                <a:gd name="connsiteX91" fmla="*/ 771336 w 3569946"/>
                <a:gd name="connsiteY91" fmla="*/ 2254250 h 3143250"/>
                <a:gd name="connsiteX92" fmla="*/ 745936 w 3569946"/>
                <a:gd name="connsiteY92" fmla="*/ 2330450 h 3143250"/>
                <a:gd name="connsiteX93" fmla="*/ 752286 w 3569946"/>
                <a:gd name="connsiteY93" fmla="*/ 2470150 h 3143250"/>
                <a:gd name="connsiteX94" fmla="*/ 930086 w 3569946"/>
                <a:gd name="connsiteY94" fmla="*/ 2603500 h 3143250"/>
                <a:gd name="connsiteX95" fmla="*/ 936436 w 3569946"/>
                <a:gd name="connsiteY95" fmla="*/ 2711450 h 3143250"/>
                <a:gd name="connsiteX96" fmla="*/ 758636 w 3569946"/>
                <a:gd name="connsiteY96" fmla="*/ 2647950 h 3143250"/>
                <a:gd name="connsiteX97" fmla="*/ 682436 w 3569946"/>
                <a:gd name="connsiteY97" fmla="*/ 2622550 h 3143250"/>
                <a:gd name="connsiteX98" fmla="*/ 523686 w 3569946"/>
                <a:gd name="connsiteY98" fmla="*/ 2476500 h 3143250"/>
                <a:gd name="connsiteX99" fmla="*/ 612586 w 3569946"/>
                <a:gd name="connsiteY99" fmla="*/ 2152650 h 3143250"/>
                <a:gd name="connsiteX100" fmla="*/ 517336 w 3569946"/>
                <a:gd name="connsiteY100" fmla="*/ 2044700 h 3143250"/>
                <a:gd name="connsiteX101" fmla="*/ 428436 w 3569946"/>
                <a:gd name="connsiteY101" fmla="*/ 2139950 h 3143250"/>
                <a:gd name="connsiteX102" fmla="*/ 403036 w 3569946"/>
                <a:gd name="connsiteY102" fmla="*/ 2044700 h 3143250"/>
                <a:gd name="connsiteX103" fmla="*/ 460186 w 3569946"/>
                <a:gd name="connsiteY103" fmla="*/ 2012950 h 3143250"/>
                <a:gd name="connsiteX104" fmla="*/ 453836 w 3569946"/>
                <a:gd name="connsiteY104" fmla="*/ 1816100 h 3143250"/>
                <a:gd name="connsiteX105" fmla="*/ 453836 w 3569946"/>
                <a:gd name="connsiteY105" fmla="*/ 1695450 h 3143250"/>
                <a:gd name="connsiteX106" fmla="*/ 549086 w 3569946"/>
                <a:gd name="connsiteY106" fmla="*/ 1562100 h 3143250"/>
                <a:gd name="connsiteX107" fmla="*/ 644336 w 3569946"/>
                <a:gd name="connsiteY107" fmla="*/ 1308100 h 3143250"/>
                <a:gd name="connsiteX108" fmla="*/ 644336 w 3569946"/>
                <a:gd name="connsiteY108" fmla="*/ 1250950 h 3143250"/>
                <a:gd name="connsiteX109" fmla="*/ 599886 w 3569946"/>
                <a:gd name="connsiteY109" fmla="*/ 1282700 h 3143250"/>
                <a:gd name="connsiteX110" fmla="*/ 530036 w 3569946"/>
                <a:gd name="connsiteY110" fmla="*/ 1327150 h 3143250"/>
                <a:gd name="connsiteX111" fmla="*/ 479236 w 3569946"/>
                <a:gd name="connsiteY111" fmla="*/ 1346200 h 3143250"/>
                <a:gd name="connsiteX112" fmla="*/ 447486 w 3569946"/>
                <a:gd name="connsiteY112" fmla="*/ 1390650 h 3143250"/>
                <a:gd name="connsiteX113" fmla="*/ 383986 w 3569946"/>
                <a:gd name="connsiteY113" fmla="*/ 1409700 h 3143250"/>
                <a:gd name="connsiteX114" fmla="*/ 390336 w 3569946"/>
                <a:gd name="connsiteY114" fmla="*/ 1466850 h 3143250"/>
                <a:gd name="connsiteX115" fmla="*/ 333186 w 3569946"/>
                <a:gd name="connsiteY115" fmla="*/ 1524000 h 3143250"/>
                <a:gd name="connsiteX116" fmla="*/ 276036 w 3569946"/>
                <a:gd name="connsiteY116" fmla="*/ 1498600 h 3143250"/>
                <a:gd name="connsiteX117" fmla="*/ 263336 w 3569946"/>
                <a:gd name="connsiteY117" fmla="*/ 1435100 h 3143250"/>
                <a:gd name="connsiteX118" fmla="*/ 244286 w 3569946"/>
                <a:gd name="connsiteY118" fmla="*/ 1282700 h 3143250"/>
                <a:gd name="connsiteX119" fmla="*/ 104586 w 3569946"/>
                <a:gd name="connsiteY119" fmla="*/ 1143000 h 3143250"/>
                <a:gd name="connsiteX120" fmla="*/ 2986 w 3569946"/>
                <a:gd name="connsiteY120" fmla="*/ 1066800 h 3143250"/>
                <a:gd name="connsiteX121" fmla="*/ 0 w 3569946"/>
                <a:gd name="connsiteY121" fmla="*/ 1051712 h 3143250"/>
                <a:gd name="connsiteX122" fmla="*/ 12514 w 3569946"/>
                <a:gd name="connsiteY122" fmla="*/ 1057274 h 3143250"/>
                <a:gd name="connsiteX123" fmla="*/ 50614 w 3569946"/>
                <a:gd name="connsiteY123" fmla="*/ 657226 h 3143250"/>
                <a:gd name="connsiteX124" fmla="*/ 317314 w 3569946"/>
                <a:gd name="connsiteY124" fmla="*/ 228600 h 3143250"/>
                <a:gd name="connsiteX125" fmla="*/ 460190 w 3569946"/>
                <a:gd name="connsiteY125" fmla="*/ 238126 h 3143250"/>
                <a:gd name="connsiteX126" fmla="*/ 669738 w 3569946"/>
                <a:gd name="connsiteY126" fmla="*/ 171450 h 3143250"/>
                <a:gd name="connsiteX127" fmla="*/ 774514 w 3569946"/>
                <a:gd name="connsiteY127" fmla="*/ 152400 h 3143250"/>
                <a:gd name="connsiteX128" fmla="*/ 888814 w 3569946"/>
                <a:gd name="connsiteY128" fmla="*/ 76200 h 3143250"/>
                <a:gd name="connsiteX129" fmla="*/ 898338 w 3569946"/>
                <a:gd name="connsiteY129" fmla="*/ 19050 h 314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3569946" h="3143250">
                  <a:moveTo>
                    <a:pt x="945962" y="0"/>
                  </a:moveTo>
                  <a:lnTo>
                    <a:pt x="955490" y="66674"/>
                  </a:lnTo>
                  <a:lnTo>
                    <a:pt x="1145990" y="209550"/>
                  </a:lnTo>
                  <a:lnTo>
                    <a:pt x="1126938" y="304800"/>
                  </a:lnTo>
                  <a:lnTo>
                    <a:pt x="1222190" y="323850"/>
                  </a:lnTo>
                  <a:lnTo>
                    <a:pt x="1203138" y="438150"/>
                  </a:lnTo>
                  <a:lnTo>
                    <a:pt x="1241238" y="447674"/>
                  </a:lnTo>
                  <a:lnTo>
                    <a:pt x="1288862" y="476250"/>
                  </a:lnTo>
                  <a:lnTo>
                    <a:pt x="1355538" y="438150"/>
                  </a:lnTo>
                  <a:lnTo>
                    <a:pt x="1536514" y="523874"/>
                  </a:lnTo>
                  <a:lnTo>
                    <a:pt x="1555562" y="619126"/>
                  </a:lnTo>
                  <a:lnTo>
                    <a:pt x="1641290" y="657226"/>
                  </a:lnTo>
                  <a:lnTo>
                    <a:pt x="1755586" y="561974"/>
                  </a:lnTo>
                  <a:lnTo>
                    <a:pt x="1946090" y="495300"/>
                  </a:lnTo>
                  <a:lnTo>
                    <a:pt x="2088962" y="619126"/>
                  </a:lnTo>
                  <a:lnTo>
                    <a:pt x="2146114" y="609600"/>
                  </a:lnTo>
                  <a:lnTo>
                    <a:pt x="2231838" y="695326"/>
                  </a:lnTo>
                  <a:lnTo>
                    <a:pt x="2327090" y="704850"/>
                  </a:lnTo>
                  <a:lnTo>
                    <a:pt x="2546162" y="581026"/>
                  </a:lnTo>
                  <a:lnTo>
                    <a:pt x="2593786" y="523874"/>
                  </a:lnTo>
                  <a:lnTo>
                    <a:pt x="2717202" y="537586"/>
                  </a:lnTo>
                  <a:cubicBezTo>
                    <a:pt x="2717338" y="539366"/>
                    <a:pt x="2717478" y="541146"/>
                    <a:pt x="2717614" y="542926"/>
                  </a:cubicBezTo>
                  <a:lnTo>
                    <a:pt x="2689038" y="676274"/>
                  </a:lnTo>
                  <a:lnTo>
                    <a:pt x="2774762" y="838200"/>
                  </a:lnTo>
                  <a:lnTo>
                    <a:pt x="2917638" y="781050"/>
                  </a:lnTo>
                  <a:lnTo>
                    <a:pt x="3003362" y="781050"/>
                  </a:lnTo>
                  <a:lnTo>
                    <a:pt x="3041462" y="714374"/>
                  </a:lnTo>
                  <a:lnTo>
                    <a:pt x="3203386" y="695326"/>
                  </a:lnTo>
                  <a:lnTo>
                    <a:pt x="3241490" y="752474"/>
                  </a:lnTo>
                  <a:lnTo>
                    <a:pt x="3336738" y="762000"/>
                  </a:lnTo>
                  <a:lnTo>
                    <a:pt x="3393890" y="809626"/>
                  </a:lnTo>
                  <a:lnTo>
                    <a:pt x="3565338" y="752474"/>
                  </a:lnTo>
                  <a:lnTo>
                    <a:pt x="3569946" y="752474"/>
                  </a:lnTo>
                  <a:lnTo>
                    <a:pt x="3501838" y="876300"/>
                  </a:lnTo>
                  <a:lnTo>
                    <a:pt x="3527238" y="933450"/>
                  </a:lnTo>
                  <a:lnTo>
                    <a:pt x="3527238" y="996950"/>
                  </a:lnTo>
                  <a:lnTo>
                    <a:pt x="3482786" y="1047750"/>
                  </a:lnTo>
                  <a:lnTo>
                    <a:pt x="3451038" y="1187450"/>
                  </a:lnTo>
                  <a:lnTo>
                    <a:pt x="3412938" y="1193800"/>
                  </a:lnTo>
                  <a:lnTo>
                    <a:pt x="3387538" y="1263650"/>
                  </a:lnTo>
                  <a:lnTo>
                    <a:pt x="3228786" y="1390650"/>
                  </a:lnTo>
                  <a:lnTo>
                    <a:pt x="3158938" y="1498600"/>
                  </a:lnTo>
                  <a:lnTo>
                    <a:pt x="3177986" y="1663700"/>
                  </a:lnTo>
                  <a:lnTo>
                    <a:pt x="3133538" y="1714500"/>
                  </a:lnTo>
                  <a:lnTo>
                    <a:pt x="3050986" y="1752600"/>
                  </a:lnTo>
                  <a:lnTo>
                    <a:pt x="2962090" y="1974850"/>
                  </a:lnTo>
                  <a:lnTo>
                    <a:pt x="2930338" y="2019300"/>
                  </a:lnTo>
                  <a:lnTo>
                    <a:pt x="2841438" y="2019300"/>
                  </a:lnTo>
                  <a:lnTo>
                    <a:pt x="2822386" y="2114550"/>
                  </a:lnTo>
                  <a:lnTo>
                    <a:pt x="2644586" y="2139950"/>
                  </a:lnTo>
                  <a:lnTo>
                    <a:pt x="2530290" y="2228850"/>
                  </a:lnTo>
                  <a:lnTo>
                    <a:pt x="2536638" y="2343150"/>
                  </a:lnTo>
                  <a:lnTo>
                    <a:pt x="2473138" y="2393950"/>
                  </a:lnTo>
                  <a:lnTo>
                    <a:pt x="2466786" y="2495550"/>
                  </a:lnTo>
                  <a:lnTo>
                    <a:pt x="2511238" y="2590800"/>
                  </a:lnTo>
                  <a:lnTo>
                    <a:pt x="2499406" y="2768304"/>
                  </a:lnTo>
                  <a:lnTo>
                    <a:pt x="2498538" y="2768600"/>
                  </a:lnTo>
                  <a:lnTo>
                    <a:pt x="2358834" y="2806700"/>
                  </a:lnTo>
                  <a:lnTo>
                    <a:pt x="1914338" y="2933700"/>
                  </a:lnTo>
                  <a:lnTo>
                    <a:pt x="1476186" y="3117850"/>
                  </a:lnTo>
                  <a:lnTo>
                    <a:pt x="1292036" y="3111500"/>
                  </a:lnTo>
                  <a:lnTo>
                    <a:pt x="1234886" y="3092450"/>
                  </a:lnTo>
                  <a:lnTo>
                    <a:pt x="1076136" y="3143250"/>
                  </a:lnTo>
                  <a:lnTo>
                    <a:pt x="1031686" y="3124200"/>
                  </a:lnTo>
                  <a:lnTo>
                    <a:pt x="1241236" y="2832100"/>
                  </a:lnTo>
                  <a:lnTo>
                    <a:pt x="1336486" y="2876550"/>
                  </a:lnTo>
                  <a:lnTo>
                    <a:pt x="1520634" y="2844800"/>
                  </a:lnTo>
                  <a:lnTo>
                    <a:pt x="1628586" y="2781300"/>
                  </a:lnTo>
                  <a:lnTo>
                    <a:pt x="1685738" y="2781300"/>
                  </a:lnTo>
                  <a:lnTo>
                    <a:pt x="1812738" y="2584450"/>
                  </a:lnTo>
                  <a:lnTo>
                    <a:pt x="1927034" y="2616200"/>
                  </a:lnTo>
                  <a:lnTo>
                    <a:pt x="1958786" y="2711450"/>
                  </a:lnTo>
                  <a:lnTo>
                    <a:pt x="2047686" y="2590800"/>
                  </a:lnTo>
                  <a:lnTo>
                    <a:pt x="1977834" y="2533650"/>
                  </a:lnTo>
                  <a:lnTo>
                    <a:pt x="1990538" y="2438400"/>
                  </a:lnTo>
                  <a:lnTo>
                    <a:pt x="1958786" y="2393950"/>
                  </a:lnTo>
                  <a:lnTo>
                    <a:pt x="1965138" y="2330450"/>
                  </a:lnTo>
                  <a:lnTo>
                    <a:pt x="1895286" y="2292350"/>
                  </a:lnTo>
                  <a:lnTo>
                    <a:pt x="1819086" y="2317750"/>
                  </a:lnTo>
                  <a:lnTo>
                    <a:pt x="1698434" y="2266950"/>
                  </a:lnTo>
                  <a:lnTo>
                    <a:pt x="1685738" y="2305050"/>
                  </a:lnTo>
                  <a:lnTo>
                    <a:pt x="1609538" y="2305050"/>
                  </a:lnTo>
                  <a:lnTo>
                    <a:pt x="1584138" y="2349500"/>
                  </a:lnTo>
                  <a:lnTo>
                    <a:pt x="1507938" y="2406650"/>
                  </a:lnTo>
                  <a:lnTo>
                    <a:pt x="1431736" y="2349500"/>
                  </a:lnTo>
                  <a:lnTo>
                    <a:pt x="1298386" y="2349500"/>
                  </a:lnTo>
                  <a:lnTo>
                    <a:pt x="1095186" y="2406650"/>
                  </a:lnTo>
                  <a:lnTo>
                    <a:pt x="993586" y="2260600"/>
                  </a:lnTo>
                  <a:lnTo>
                    <a:pt x="860236" y="2228850"/>
                  </a:lnTo>
                  <a:lnTo>
                    <a:pt x="898336" y="1993900"/>
                  </a:lnTo>
                  <a:lnTo>
                    <a:pt x="815786" y="2070100"/>
                  </a:lnTo>
                  <a:lnTo>
                    <a:pt x="771336" y="2254250"/>
                  </a:lnTo>
                  <a:lnTo>
                    <a:pt x="745936" y="2330450"/>
                  </a:lnTo>
                  <a:lnTo>
                    <a:pt x="752286" y="2470150"/>
                  </a:lnTo>
                  <a:lnTo>
                    <a:pt x="930086" y="2603500"/>
                  </a:lnTo>
                  <a:lnTo>
                    <a:pt x="936436" y="2711450"/>
                  </a:lnTo>
                  <a:lnTo>
                    <a:pt x="758636" y="2647950"/>
                  </a:lnTo>
                  <a:lnTo>
                    <a:pt x="682436" y="2622550"/>
                  </a:lnTo>
                  <a:lnTo>
                    <a:pt x="523686" y="2476500"/>
                  </a:lnTo>
                  <a:lnTo>
                    <a:pt x="612586" y="2152650"/>
                  </a:lnTo>
                  <a:lnTo>
                    <a:pt x="517336" y="2044700"/>
                  </a:lnTo>
                  <a:lnTo>
                    <a:pt x="428436" y="2139950"/>
                  </a:lnTo>
                  <a:lnTo>
                    <a:pt x="403036" y="2044700"/>
                  </a:lnTo>
                  <a:lnTo>
                    <a:pt x="460186" y="2012950"/>
                  </a:lnTo>
                  <a:lnTo>
                    <a:pt x="453836" y="1816100"/>
                  </a:lnTo>
                  <a:lnTo>
                    <a:pt x="453836" y="1695450"/>
                  </a:lnTo>
                  <a:lnTo>
                    <a:pt x="549086" y="1562100"/>
                  </a:lnTo>
                  <a:lnTo>
                    <a:pt x="644336" y="1308100"/>
                  </a:lnTo>
                  <a:lnTo>
                    <a:pt x="644336" y="1250950"/>
                  </a:lnTo>
                  <a:lnTo>
                    <a:pt x="599886" y="1282700"/>
                  </a:lnTo>
                  <a:lnTo>
                    <a:pt x="530036" y="1327150"/>
                  </a:lnTo>
                  <a:lnTo>
                    <a:pt x="479236" y="1346200"/>
                  </a:lnTo>
                  <a:lnTo>
                    <a:pt x="447486" y="1390650"/>
                  </a:lnTo>
                  <a:lnTo>
                    <a:pt x="383986" y="1409700"/>
                  </a:lnTo>
                  <a:lnTo>
                    <a:pt x="390336" y="1466850"/>
                  </a:lnTo>
                  <a:lnTo>
                    <a:pt x="333186" y="1524000"/>
                  </a:lnTo>
                  <a:lnTo>
                    <a:pt x="276036" y="1498600"/>
                  </a:lnTo>
                  <a:lnTo>
                    <a:pt x="263336" y="1435100"/>
                  </a:lnTo>
                  <a:lnTo>
                    <a:pt x="244286" y="1282700"/>
                  </a:lnTo>
                  <a:lnTo>
                    <a:pt x="104586" y="1143000"/>
                  </a:lnTo>
                  <a:lnTo>
                    <a:pt x="2986" y="1066800"/>
                  </a:lnTo>
                  <a:lnTo>
                    <a:pt x="0" y="1051712"/>
                  </a:lnTo>
                  <a:lnTo>
                    <a:pt x="12514" y="1057274"/>
                  </a:lnTo>
                  <a:lnTo>
                    <a:pt x="50614" y="657226"/>
                  </a:lnTo>
                  <a:lnTo>
                    <a:pt x="317314" y="228600"/>
                  </a:lnTo>
                  <a:lnTo>
                    <a:pt x="460190" y="238126"/>
                  </a:lnTo>
                  <a:lnTo>
                    <a:pt x="669738" y="171450"/>
                  </a:lnTo>
                  <a:lnTo>
                    <a:pt x="774514" y="152400"/>
                  </a:lnTo>
                  <a:lnTo>
                    <a:pt x="888814" y="76200"/>
                  </a:lnTo>
                  <a:lnTo>
                    <a:pt x="898338" y="190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51" name="フリーフォーム: 図形 950">
              <a:extLst>
                <a:ext uri="{FF2B5EF4-FFF2-40B4-BE49-F238E27FC236}">
                  <a16:creationId xmlns:a16="http://schemas.microsoft.com/office/drawing/2014/main" id="{753FB2F5-C3EB-176A-A988-14C18A4F840C}"/>
                </a:ext>
              </a:extLst>
            </p:cNvPr>
            <p:cNvSpPr/>
            <p:nvPr/>
          </p:nvSpPr>
          <p:spPr>
            <a:xfrm>
              <a:off x="4610059" y="2531836"/>
              <a:ext cx="541511" cy="951836"/>
            </a:xfrm>
            <a:custGeom>
              <a:avLst/>
              <a:gdLst>
                <a:gd name="connsiteX0" fmla="*/ 76200 w 3235624"/>
                <a:gd name="connsiteY0" fmla="*/ 4987924 h 5687392"/>
                <a:gd name="connsiteX1" fmla="*/ 81632 w 3235624"/>
                <a:gd name="connsiteY1" fmla="*/ 5004220 h 5687392"/>
                <a:gd name="connsiteX2" fmla="*/ 81632 w 3235624"/>
                <a:gd name="connsiteY2" fmla="*/ 5004220 h 5687392"/>
                <a:gd name="connsiteX3" fmla="*/ 2025648 w 3235624"/>
                <a:gd name="connsiteY3" fmla="*/ 0 h 5687392"/>
                <a:gd name="connsiteX4" fmla="*/ 2111376 w 3235624"/>
                <a:gd name="connsiteY4" fmla="*/ 57148 h 5687392"/>
                <a:gd name="connsiteX5" fmla="*/ 2168524 w 3235624"/>
                <a:gd name="connsiteY5" fmla="*/ 190500 h 5687392"/>
                <a:gd name="connsiteX6" fmla="*/ 2273300 w 3235624"/>
                <a:gd name="connsiteY6" fmla="*/ 342900 h 5687392"/>
                <a:gd name="connsiteX7" fmla="*/ 2320924 w 3235624"/>
                <a:gd name="connsiteY7" fmla="*/ 409574 h 5687392"/>
                <a:gd name="connsiteX8" fmla="*/ 2406648 w 3235624"/>
                <a:gd name="connsiteY8" fmla="*/ 400048 h 5687392"/>
                <a:gd name="connsiteX9" fmla="*/ 2481604 w 3235624"/>
                <a:gd name="connsiteY9" fmla="*/ 433360 h 5687392"/>
                <a:gd name="connsiteX10" fmla="*/ 2484436 w 3235624"/>
                <a:gd name="connsiteY10" fmla="*/ 447674 h 5687392"/>
                <a:gd name="connsiteX11" fmla="*/ 2586036 w 3235624"/>
                <a:gd name="connsiteY11" fmla="*/ 523874 h 5687392"/>
                <a:gd name="connsiteX12" fmla="*/ 2725736 w 3235624"/>
                <a:gd name="connsiteY12" fmla="*/ 663574 h 5687392"/>
                <a:gd name="connsiteX13" fmla="*/ 2744786 w 3235624"/>
                <a:gd name="connsiteY13" fmla="*/ 815974 h 5687392"/>
                <a:gd name="connsiteX14" fmla="*/ 2748066 w 3235624"/>
                <a:gd name="connsiteY14" fmla="*/ 832376 h 5687392"/>
                <a:gd name="connsiteX15" fmla="*/ 2747944 w 3235624"/>
                <a:gd name="connsiteY15" fmla="*/ 832484 h 5687392"/>
                <a:gd name="connsiteX16" fmla="*/ 2481244 w 3235624"/>
                <a:gd name="connsiteY16" fmla="*/ 931544 h 5687392"/>
                <a:gd name="connsiteX17" fmla="*/ 2458384 w 3235624"/>
                <a:gd name="connsiteY17" fmla="*/ 1022984 h 5687392"/>
                <a:gd name="connsiteX18" fmla="*/ 2466004 w 3235624"/>
                <a:gd name="connsiteY18" fmla="*/ 1083944 h 5687392"/>
                <a:gd name="connsiteX19" fmla="*/ 2427904 w 3235624"/>
                <a:gd name="connsiteY19" fmla="*/ 1122044 h 5687392"/>
                <a:gd name="connsiteX20" fmla="*/ 2427904 w 3235624"/>
                <a:gd name="connsiteY20" fmla="*/ 1228724 h 5687392"/>
                <a:gd name="connsiteX21" fmla="*/ 2427904 w 3235624"/>
                <a:gd name="connsiteY21" fmla="*/ 1373504 h 5687392"/>
                <a:gd name="connsiteX22" fmla="*/ 2069764 w 3235624"/>
                <a:gd name="connsiteY22" fmla="*/ 1823084 h 5687392"/>
                <a:gd name="connsiteX23" fmla="*/ 2024044 w 3235624"/>
                <a:gd name="connsiteY23" fmla="*/ 2105024 h 5687392"/>
                <a:gd name="connsiteX24" fmla="*/ 2123104 w 3235624"/>
                <a:gd name="connsiteY24" fmla="*/ 2165984 h 5687392"/>
                <a:gd name="connsiteX25" fmla="*/ 2085004 w 3235624"/>
                <a:gd name="connsiteY25" fmla="*/ 2402204 h 5687392"/>
                <a:gd name="connsiteX26" fmla="*/ 2168824 w 3235624"/>
                <a:gd name="connsiteY26" fmla="*/ 2394584 h 5687392"/>
                <a:gd name="connsiteX27" fmla="*/ 2397424 w 3235624"/>
                <a:gd name="connsiteY27" fmla="*/ 2470784 h 5687392"/>
                <a:gd name="connsiteX28" fmla="*/ 2473624 w 3235624"/>
                <a:gd name="connsiteY28" fmla="*/ 2585084 h 5687392"/>
                <a:gd name="connsiteX29" fmla="*/ 2763184 w 3235624"/>
                <a:gd name="connsiteY29" fmla="*/ 2707004 h 5687392"/>
                <a:gd name="connsiteX30" fmla="*/ 2801284 w 3235624"/>
                <a:gd name="connsiteY30" fmla="*/ 2775584 h 5687392"/>
                <a:gd name="connsiteX31" fmla="*/ 2915584 w 3235624"/>
                <a:gd name="connsiteY31" fmla="*/ 2767964 h 5687392"/>
                <a:gd name="connsiteX32" fmla="*/ 2976544 w 3235624"/>
                <a:gd name="connsiteY32" fmla="*/ 2828924 h 5687392"/>
                <a:gd name="connsiteX33" fmla="*/ 3014644 w 3235624"/>
                <a:gd name="connsiteY33" fmla="*/ 2828924 h 5687392"/>
                <a:gd name="connsiteX34" fmla="*/ 3121324 w 3235624"/>
                <a:gd name="connsiteY34" fmla="*/ 2920364 h 5687392"/>
                <a:gd name="connsiteX35" fmla="*/ 3136564 w 3235624"/>
                <a:gd name="connsiteY35" fmla="*/ 3019424 h 5687392"/>
                <a:gd name="connsiteX36" fmla="*/ 3197524 w 3235624"/>
                <a:gd name="connsiteY36" fmla="*/ 2988944 h 5687392"/>
                <a:gd name="connsiteX37" fmla="*/ 3235624 w 3235624"/>
                <a:gd name="connsiteY37" fmla="*/ 3004184 h 5687392"/>
                <a:gd name="connsiteX38" fmla="*/ 3220384 w 3235624"/>
                <a:gd name="connsiteY38" fmla="*/ 3286124 h 5687392"/>
                <a:gd name="connsiteX39" fmla="*/ 3136564 w 3235624"/>
                <a:gd name="connsiteY39" fmla="*/ 3255644 h 5687392"/>
                <a:gd name="connsiteX40" fmla="*/ 3083224 w 3235624"/>
                <a:gd name="connsiteY40" fmla="*/ 3316604 h 5687392"/>
                <a:gd name="connsiteX41" fmla="*/ 3136564 w 3235624"/>
                <a:gd name="connsiteY41" fmla="*/ 3362324 h 5687392"/>
                <a:gd name="connsiteX42" fmla="*/ 3136564 w 3235624"/>
                <a:gd name="connsiteY42" fmla="*/ 3446144 h 5687392"/>
                <a:gd name="connsiteX43" fmla="*/ 3159424 w 3235624"/>
                <a:gd name="connsiteY43" fmla="*/ 3590924 h 5687392"/>
                <a:gd name="connsiteX44" fmla="*/ 3029884 w 3235624"/>
                <a:gd name="connsiteY44" fmla="*/ 3697604 h 5687392"/>
                <a:gd name="connsiteX45" fmla="*/ 2862244 w 3235624"/>
                <a:gd name="connsiteY45" fmla="*/ 3674744 h 5687392"/>
                <a:gd name="connsiteX46" fmla="*/ 3029884 w 3235624"/>
                <a:gd name="connsiteY46" fmla="*/ 3606164 h 5687392"/>
                <a:gd name="connsiteX47" fmla="*/ 2930824 w 3235624"/>
                <a:gd name="connsiteY47" fmla="*/ 3583304 h 5687392"/>
                <a:gd name="connsiteX48" fmla="*/ 2907964 w 3235624"/>
                <a:gd name="connsiteY48" fmla="*/ 3545204 h 5687392"/>
                <a:gd name="connsiteX49" fmla="*/ 2778424 w 3235624"/>
                <a:gd name="connsiteY49" fmla="*/ 3568064 h 5687392"/>
                <a:gd name="connsiteX50" fmla="*/ 2656504 w 3235624"/>
                <a:gd name="connsiteY50" fmla="*/ 3545204 h 5687392"/>
                <a:gd name="connsiteX51" fmla="*/ 2542204 w 3235624"/>
                <a:gd name="connsiteY51" fmla="*/ 3590924 h 5687392"/>
                <a:gd name="connsiteX52" fmla="*/ 2641264 w 3235624"/>
                <a:gd name="connsiteY52" fmla="*/ 3408044 h 5687392"/>
                <a:gd name="connsiteX53" fmla="*/ 2526964 w 3235624"/>
                <a:gd name="connsiteY53" fmla="*/ 3408044 h 5687392"/>
                <a:gd name="connsiteX54" fmla="*/ 2443144 w 3235624"/>
                <a:gd name="connsiteY54" fmla="*/ 3590924 h 5687392"/>
                <a:gd name="connsiteX55" fmla="*/ 2260264 w 3235624"/>
                <a:gd name="connsiteY55" fmla="*/ 3728084 h 5687392"/>
                <a:gd name="connsiteX56" fmla="*/ 2206924 w 3235624"/>
                <a:gd name="connsiteY56" fmla="*/ 3636644 h 5687392"/>
                <a:gd name="connsiteX57" fmla="*/ 2107864 w 3235624"/>
                <a:gd name="connsiteY57" fmla="*/ 3667124 h 5687392"/>
                <a:gd name="connsiteX58" fmla="*/ 2077384 w 3235624"/>
                <a:gd name="connsiteY58" fmla="*/ 3728084 h 5687392"/>
                <a:gd name="connsiteX59" fmla="*/ 2001184 w 3235624"/>
                <a:gd name="connsiteY59" fmla="*/ 3728084 h 5687392"/>
                <a:gd name="connsiteX60" fmla="*/ 1993564 w 3235624"/>
                <a:gd name="connsiteY60" fmla="*/ 3796664 h 5687392"/>
                <a:gd name="connsiteX61" fmla="*/ 1902124 w 3235624"/>
                <a:gd name="connsiteY61" fmla="*/ 3811904 h 5687392"/>
                <a:gd name="connsiteX62" fmla="*/ 1848784 w 3235624"/>
                <a:gd name="connsiteY62" fmla="*/ 3773804 h 5687392"/>
                <a:gd name="connsiteX63" fmla="*/ 1818304 w 3235624"/>
                <a:gd name="connsiteY63" fmla="*/ 3850004 h 5687392"/>
                <a:gd name="connsiteX64" fmla="*/ 1627804 w 3235624"/>
                <a:gd name="connsiteY64" fmla="*/ 3910964 h 5687392"/>
                <a:gd name="connsiteX65" fmla="*/ 1513504 w 3235624"/>
                <a:gd name="connsiteY65" fmla="*/ 3910964 h 5687392"/>
                <a:gd name="connsiteX66" fmla="*/ 1429684 w 3235624"/>
                <a:gd name="connsiteY66" fmla="*/ 3956684 h 5687392"/>
                <a:gd name="connsiteX67" fmla="*/ 1422064 w 3235624"/>
                <a:gd name="connsiteY67" fmla="*/ 4025264 h 5687392"/>
                <a:gd name="connsiteX68" fmla="*/ 1330624 w 3235624"/>
                <a:gd name="connsiteY68" fmla="*/ 4055744 h 5687392"/>
                <a:gd name="connsiteX69" fmla="*/ 1277284 w 3235624"/>
                <a:gd name="connsiteY69" fmla="*/ 4215764 h 5687392"/>
                <a:gd name="connsiteX70" fmla="*/ 1132504 w 3235624"/>
                <a:gd name="connsiteY70" fmla="*/ 4307204 h 5687392"/>
                <a:gd name="connsiteX71" fmla="*/ 1147744 w 3235624"/>
                <a:gd name="connsiteY71" fmla="*/ 4352924 h 5687392"/>
                <a:gd name="connsiteX72" fmla="*/ 1086784 w 3235624"/>
                <a:gd name="connsiteY72" fmla="*/ 4436744 h 5687392"/>
                <a:gd name="connsiteX73" fmla="*/ 1216324 w 3235624"/>
                <a:gd name="connsiteY73" fmla="*/ 4451984 h 5687392"/>
                <a:gd name="connsiteX74" fmla="*/ 1185844 w 3235624"/>
                <a:gd name="connsiteY74" fmla="*/ 4535804 h 5687392"/>
                <a:gd name="connsiteX75" fmla="*/ 1292524 w 3235624"/>
                <a:gd name="connsiteY75" fmla="*/ 4604384 h 5687392"/>
                <a:gd name="connsiteX76" fmla="*/ 1155364 w 3235624"/>
                <a:gd name="connsiteY76" fmla="*/ 4657724 h 5687392"/>
                <a:gd name="connsiteX77" fmla="*/ 1178224 w 3235624"/>
                <a:gd name="connsiteY77" fmla="*/ 4726304 h 5687392"/>
                <a:gd name="connsiteX78" fmla="*/ 1102024 w 3235624"/>
                <a:gd name="connsiteY78" fmla="*/ 4726304 h 5687392"/>
                <a:gd name="connsiteX79" fmla="*/ 1079164 w 3235624"/>
                <a:gd name="connsiteY79" fmla="*/ 4893944 h 5687392"/>
                <a:gd name="connsiteX80" fmla="*/ 919144 w 3235624"/>
                <a:gd name="connsiteY80" fmla="*/ 4970144 h 5687392"/>
                <a:gd name="connsiteX81" fmla="*/ 881044 w 3235624"/>
                <a:gd name="connsiteY81" fmla="*/ 5061584 h 5687392"/>
                <a:gd name="connsiteX82" fmla="*/ 759124 w 3235624"/>
                <a:gd name="connsiteY82" fmla="*/ 5084444 h 5687392"/>
                <a:gd name="connsiteX83" fmla="*/ 599104 w 3235624"/>
                <a:gd name="connsiteY83" fmla="*/ 5320664 h 5687392"/>
                <a:gd name="connsiteX84" fmla="*/ 530524 w 3235624"/>
                <a:gd name="connsiteY84" fmla="*/ 5488304 h 5687392"/>
                <a:gd name="connsiteX85" fmla="*/ 469564 w 3235624"/>
                <a:gd name="connsiteY85" fmla="*/ 5686424 h 5687392"/>
                <a:gd name="connsiteX86" fmla="*/ 464536 w 3235624"/>
                <a:gd name="connsiteY86" fmla="*/ 5687392 h 5687392"/>
                <a:gd name="connsiteX87" fmla="*/ 469900 w 3235624"/>
                <a:gd name="connsiteY87" fmla="*/ 5680076 h 5687392"/>
                <a:gd name="connsiteX88" fmla="*/ 381000 w 3235624"/>
                <a:gd name="connsiteY88" fmla="*/ 5622924 h 5687392"/>
                <a:gd name="connsiteX89" fmla="*/ 355600 w 3235624"/>
                <a:gd name="connsiteY89" fmla="*/ 5667372 h 5687392"/>
                <a:gd name="connsiteX90" fmla="*/ 266700 w 3235624"/>
                <a:gd name="connsiteY90" fmla="*/ 5641972 h 5687392"/>
                <a:gd name="connsiteX91" fmla="*/ 260348 w 3235624"/>
                <a:gd name="connsiteY91" fmla="*/ 5578476 h 5687392"/>
                <a:gd name="connsiteX92" fmla="*/ 171448 w 3235624"/>
                <a:gd name="connsiteY92" fmla="*/ 5546724 h 5687392"/>
                <a:gd name="connsiteX93" fmla="*/ 127000 w 3235624"/>
                <a:gd name="connsiteY93" fmla="*/ 5407024 h 5687392"/>
                <a:gd name="connsiteX94" fmla="*/ 0 w 3235624"/>
                <a:gd name="connsiteY94" fmla="*/ 5330824 h 5687392"/>
                <a:gd name="connsiteX95" fmla="*/ 6348 w 3235624"/>
                <a:gd name="connsiteY95" fmla="*/ 5133972 h 5687392"/>
                <a:gd name="connsiteX96" fmla="*/ 114300 w 3235624"/>
                <a:gd name="connsiteY96" fmla="*/ 5102224 h 5687392"/>
                <a:gd name="connsiteX97" fmla="*/ 81632 w 3235624"/>
                <a:gd name="connsiteY97" fmla="*/ 5004220 h 5687392"/>
                <a:gd name="connsiteX98" fmla="*/ 112324 w 3235624"/>
                <a:gd name="connsiteY98" fmla="*/ 4945196 h 5687392"/>
                <a:gd name="connsiteX99" fmla="*/ 184768 w 3235624"/>
                <a:gd name="connsiteY99" fmla="*/ 4953000 h 5687392"/>
                <a:gd name="connsiteX100" fmla="*/ 199054 w 3235624"/>
                <a:gd name="connsiteY100" fmla="*/ 4898228 h 5687392"/>
                <a:gd name="connsiteX101" fmla="*/ 265728 w 3235624"/>
                <a:gd name="connsiteY101" fmla="*/ 4883944 h 5687392"/>
                <a:gd name="connsiteX102" fmla="*/ 327642 w 3235624"/>
                <a:gd name="connsiteY102" fmla="*/ 4914900 h 5687392"/>
                <a:gd name="connsiteX103" fmla="*/ 349072 w 3235624"/>
                <a:gd name="connsiteY103" fmla="*/ 4900612 h 5687392"/>
                <a:gd name="connsiteX104" fmla="*/ 358598 w 3235624"/>
                <a:gd name="connsiteY104" fmla="*/ 4791076 h 5687392"/>
                <a:gd name="connsiteX105" fmla="*/ 370504 w 3235624"/>
                <a:gd name="connsiteY105" fmla="*/ 4779168 h 5687392"/>
                <a:gd name="connsiteX106" fmla="*/ 427654 w 3235624"/>
                <a:gd name="connsiteY106" fmla="*/ 4824412 h 5687392"/>
                <a:gd name="connsiteX107" fmla="*/ 468136 w 3235624"/>
                <a:gd name="connsiteY107" fmla="*/ 4762500 h 5687392"/>
                <a:gd name="connsiteX108" fmla="*/ 434798 w 3235624"/>
                <a:gd name="connsiteY108" fmla="*/ 4683916 h 5687392"/>
                <a:gd name="connsiteX109" fmla="*/ 465754 w 3235624"/>
                <a:gd name="connsiteY109" fmla="*/ 4638676 h 5687392"/>
                <a:gd name="connsiteX110" fmla="*/ 456342 w 3235624"/>
                <a:gd name="connsiteY110" fmla="*/ 4598668 h 5687392"/>
                <a:gd name="connsiteX111" fmla="*/ 458788 w 3235624"/>
                <a:gd name="connsiteY111" fmla="*/ 4595812 h 5687392"/>
                <a:gd name="connsiteX112" fmla="*/ 492124 w 3235624"/>
                <a:gd name="connsiteY112" fmla="*/ 4533900 h 5687392"/>
                <a:gd name="connsiteX113" fmla="*/ 549276 w 3235624"/>
                <a:gd name="connsiteY113" fmla="*/ 4519612 h 5687392"/>
                <a:gd name="connsiteX114" fmla="*/ 744536 w 3235624"/>
                <a:gd name="connsiteY114" fmla="*/ 4543424 h 5687392"/>
                <a:gd name="connsiteX115" fmla="*/ 711200 w 3235624"/>
                <a:gd name="connsiteY115" fmla="*/ 4338636 h 5687392"/>
                <a:gd name="connsiteX116" fmla="*/ 763588 w 3235624"/>
                <a:gd name="connsiteY116" fmla="*/ 4324348 h 5687392"/>
                <a:gd name="connsiteX117" fmla="*/ 758824 w 3235624"/>
                <a:gd name="connsiteY117" fmla="*/ 4286248 h 5687392"/>
                <a:gd name="connsiteX118" fmla="*/ 763588 w 3235624"/>
                <a:gd name="connsiteY118" fmla="*/ 4195764 h 5687392"/>
                <a:gd name="connsiteX119" fmla="*/ 763588 w 3235624"/>
                <a:gd name="connsiteY119" fmla="*/ 4124324 h 5687392"/>
                <a:gd name="connsiteX120" fmla="*/ 773112 w 3235624"/>
                <a:gd name="connsiteY120" fmla="*/ 4067172 h 5687392"/>
                <a:gd name="connsiteX121" fmla="*/ 773112 w 3235624"/>
                <a:gd name="connsiteY121" fmla="*/ 4038600 h 5687392"/>
                <a:gd name="connsiteX122" fmla="*/ 777876 w 3235624"/>
                <a:gd name="connsiteY122" fmla="*/ 3981448 h 5687392"/>
                <a:gd name="connsiteX123" fmla="*/ 715964 w 3235624"/>
                <a:gd name="connsiteY123" fmla="*/ 3952876 h 5687392"/>
                <a:gd name="connsiteX124" fmla="*/ 792164 w 3235624"/>
                <a:gd name="connsiteY124" fmla="*/ 3876676 h 5687392"/>
                <a:gd name="connsiteX125" fmla="*/ 777876 w 3235624"/>
                <a:gd name="connsiteY125" fmla="*/ 3829048 h 5687392"/>
                <a:gd name="connsiteX126" fmla="*/ 830264 w 3235624"/>
                <a:gd name="connsiteY126" fmla="*/ 3738564 h 5687392"/>
                <a:gd name="connsiteX127" fmla="*/ 706436 w 3235624"/>
                <a:gd name="connsiteY127" fmla="*/ 3548060 h 5687392"/>
                <a:gd name="connsiteX128" fmla="*/ 806448 w 3235624"/>
                <a:gd name="connsiteY128" fmla="*/ 3509964 h 5687392"/>
                <a:gd name="connsiteX129" fmla="*/ 806448 w 3235624"/>
                <a:gd name="connsiteY129" fmla="*/ 3462336 h 5687392"/>
                <a:gd name="connsiteX130" fmla="*/ 744536 w 3235624"/>
                <a:gd name="connsiteY130" fmla="*/ 3443288 h 5687392"/>
                <a:gd name="connsiteX131" fmla="*/ 673100 w 3235624"/>
                <a:gd name="connsiteY131" fmla="*/ 3243262 h 5687392"/>
                <a:gd name="connsiteX132" fmla="*/ 635000 w 3235624"/>
                <a:gd name="connsiteY132" fmla="*/ 3214688 h 5687392"/>
                <a:gd name="connsiteX133" fmla="*/ 701676 w 3235624"/>
                <a:gd name="connsiteY133" fmla="*/ 3138488 h 5687392"/>
                <a:gd name="connsiteX134" fmla="*/ 715964 w 3235624"/>
                <a:gd name="connsiteY134" fmla="*/ 3081336 h 5687392"/>
                <a:gd name="connsiteX135" fmla="*/ 811212 w 3235624"/>
                <a:gd name="connsiteY135" fmla="*/ 3033712 h 5687392"/>
                <a:gd name="connsiteX136" fmla="*/ 1054100 w 3235624"/>
                <a:gd name="connsiteY136" fmla="*/ 3000374 h 5687392"/>
                <a:gd name="connsiteX137" fmla="*/ 1073148 w 3235624"/>
                <a:gd name="connsiteY137" fmla="*/ 2924174 h 5687392"/>
                <a:gd name="connsiteX138" fmla="*/ 1135064 w 3235624"/>
                <a:gd name="connsiteY138" fmla="*/ 2833688 h 5687392"/>
                <a:gd name="connsiteX139" fmla="*/ 1092200 w 3235624"/>
                <a:gd name="connsiteY139" fmla="*/ 2819400 h 5687392"/>
                <a:gd name="connsiteX140" fmla="*/ 1096964 w 3235624"/>
                <a:gd name="connsiteY140" fmla="*/ 2771774 h 5687392"/>
                <a:gd name="connsiteX141" fmla="*/ 1096964 w 3235624"/>
                <a:gd name="connsiteY141" fmla="*/ 2733674 h 5687392"/>
                <a:gd name="connsiteX142" fmla="*/ 1068388 w 3235624"/>
                <a:gd name="connsiteY142" fmla="*/ 2705100 h 5687392"/>
                <a:gd name="connsiteX143" fmla="*/ 949324 w 3235624"/>
                <a:gd name="connsiteY143" fmla="*/ 2747962 h 5687392"/>
                <a:gd name="connsiteX144" fmla="*/ 944564 w 3235624"/>
                <a:gd name="connsiteY144" fmla="*/ 2671762 h 5687392"/>
                <a:gd name="connsiteX145" fmla="*/ 906464 w 3235624"/>
                <a:gd name="connsiteY145" fmla="*/ 2605088 h 5687392"/>
                <a:gd name="connsiteX146" fmla="*/ 858836 w 3235624"/>
                <a:gd name="connsiteY146" fmla="*/ 2605088 h 5687392"/>
                <a:gd name="connsiteX147" fmla="*/ 777876 w 3235624"/>
                <a:gd name="connsiteY147" fmla="*/ 2643188 h 5687392"/>
                <a:gd name="connsiteX148" fmla="*/ 758824 w 3235624"/>
                <a:gd name="connsiteY148" fmla="*/ 2590800 h 5687392"/>
                <a:gd name="connsiteX149" fmla="*/ 639764 w 3235624"/>
                <a:gd name="connsiteY149" fmla="*/ 2576512 h 5687392"/>
                <a:gd name="connsiteX150" fmla="*/ 611188 w 3235624"/>
                <a:gd name="connsiteY150" fmla="*/ 2533648 h 5687392"/>
                <a:gd name="connsiteX151" fmla="*/ 587376 w 3235624"/>
                <a:gd name="connsiteY151" fmla="*/ 2424112 h 5687392"/>
                <a:gd name="connsiteX152" fmla="*/ 639764 w 3235624"/>
                <a:gd name="connsiteY152" fmla="*/ 2305048 h 5687392"/>
                <a:gd name="connsiteX153" fmla="*/ 625476 w 3235624"/>
                <a:gd name="connsiteY153" fmla="*/ 2243136 h 5687392"/>
                <a:gd name="connsiteX154" fmla="*/ 663576 w 3235624"/>
                <a:gd name="connsiteY154" fmla="*/ 2224088 h 5687392"/>
                <a:gd name="connsiteX155" fmla="*/ 668336 w 3235624"/>
                <a:gd name="connsiteY155" fmla="*/ 2090736 h 5687392"/>
                <a:gd name="connsiteX156" fmla="*/ 620712 w 3235624"/>
                <a:gd name="connsiteY156" fmla="*/ 2062162 h 5687392"/>
                <a:gd name="connsiteX157" fmla="*/ 639764 w 3235624"/>
                <a:gd name="connsiteY157" fmla="*/ 2014536 h 5687392"/>
                <a:gd name="connsiteX158" fmla="*/ 620712 w 3235624"/>
                <a:gd name="connsiteY158" fmla="*/ 1985962 h 5687392"/>
                <a:gd name="connsiteX159" fmla="*/ 587376 w 3235624"/>
                <a:gd name="connsiteY159" fmla="*/ 1919288 h 5687392"/>
                <a:gd name="connsiteX160" fmla="*/ 585268 w 3235624"/>
                <a:gd name="connsiteY160" fmla="*/ 1922976 h 5687392"/>
                <a:gd name="connsiteX161" fmla="*/ 545764 w 3235624"/>
                <a:gd name="connsiteY161" fmla="*/ 1838324 h 5687392"/>
                <a:gd name="connsiteX162" fmla="*/ 568624 w 3235624"/>
                <a:gd name="connsiteY162" fmla="*/ 1784984 h 5687392"/>
                <a:gd name="connsiteX163" fmla="*/ 519940 w 3235624"/>
                <a:gd name="connsiteY163" fmla="*/ 1748470 h 5687392"/>
                <a:gd name="connsiteX164" fmla="*/ 688340 w 3235624"/>
                <a:gd name="connsiteY164" fmla="*/ 1678304 h 5687392"/>
                <a:gd name="connsiteX165" fmla="*/ 726440 w 3235624"/>
                <a:gd name="connsiteY165" fmla="*/ 1655444 h 5687392"/>
                <a:gd name="connsiteX166" fmla="*/ 695960 w 3235624"/>
                <a:gd name="connsiteY166" fmla="*/ 1571624 h 5687392"/>
                <a:gd name="connsiteX167" fmla="*/ 749300 w 3235624"/>
                <a:gd name="connsiteY167" fmla="*/ 1564004 h 5687392"/>
                <a:gd name="connsiteX168" fmla="*/ 810260 w 3235624"/>
                <a:gd name="connsiteY168" fmla="*/ 1457324 h 5687392"/>
                <a:gd name="connsiteX169" fmla="*/ 695960 w 3235624"/>
                <a:gd name="connsiteY169" fmla="*/ 1403984 h 5687392"/>
                <a:gd name="connsiteX170" fmla="*/ 756920 w 3235624"/>
                <a:gd name="connsiteY170" fmla="*/ 1350644 h 5687392"/>
                <a:gd name="connsiteX171" fmla="*/ 817880 w 3235624"/>
                <a:gd name="connsiteY171" fmla="*/ 1365884 h 5687392"/>
                <a:gd name="connsiteX172" fmla="*/ 901700 w 3235624"/>
                <a:gd name="connsiteY172" fmla="*/ 1358264 h 5687392"/>
                <a:gd name="connsiteX173" fmla="*/ 1130300 w 3235624"/>
                <a:gd name="connsiteY173" fmla="*/ 1449704 h 5687392"/>
                <a:gd name="connsiteX174" fmla="*/ 1267460 w 3235624"/>
                <a:gd name="connsiteY174" fmla="*/ 1449704 h 5687392"/>
                <a:gd name="connsiteX175" fmla="*/ 1511300 w 3235624"/>
                <a:gd name="connsiteY175" fmla="*/ 1335404 h 5687392"/>
                <a:gd name="connsiteX176" fmla="*/ 1572260 w 3235624"/>
                <a:gd name="connsiteY176" fmla="*/ 1167764 h 5687392"/>
                <a:gd name="connsiteX177" fmla="*/ 1648460 w 3235624"/>
                <a:gd name="connsiteY177" fmla="*/ 1114424 h 5687392"/>
                <a:gd name="connsiteX178" fmla="*/ 1701800 w 3235624"/>
                <a:gd name="connsiteY178" fmla="*/ 977264 h 5687392"/>
                <a:gd name="connsiteX179" fmla="*/ 1717040 w 3235624"/>
                <a:gd name="connsiteY179" fmla="*/ 771524 h 5687392"/>
                <a:gd name="connsiteX180" fmla="*/ 1793240 w 3235624"/>
                <a:gd name="connsiteY180" fmla="*/ 680084 h 5687392"/>
                <a:gd name="connsiteX181" fmla="*/ 1778000 w 3235624"/>
                <a:gd name="connsiteY181" fmla="*/ 481964 h 5687392"/>
                <a:gd name="connsiteX182" fmla="*/ 1823720 w 3235624"/>
                <a:gd name="connsiteY182" fmla="*/ 344804 h 5687392"/>
                <a:gd name="connsiteX183" fmla="*/ 1694180 w 3235624"/>
                <a:gd name="connsiteY183" fmla="*/ 253364 h 5687392"/>
                <a:gd name="connsiteX184" fmla="*/ 1702580 w 3235624"/>
                <a:gd name="connsiteY184" fmla="*/ 139948 h 5687392"/>
                <a:gd name="connsiteX185" fmla="*/ 1696144 w 3235624"/>
                <a:gd name="connsiteY185" fmla="*/ 142874 h 5687392"/>
                <a:gd name="connsiteX186" fmla="*/ 1694936 w 3235624"/>
                <a:gd name="connsiteY186" fmla="*/ 141666 h 5687392"/>
                <a:gd name="connsiteX187" fmla="*/ 1797048 w 3235624"/>
                <a:gd name="connsiteY187" fmla="*/ 95248 h 5687392"/>
                <a:gd name="connsiteX188" fmla="*/ 1930400 w 3235624"/>
                <a:gd name="connsiteY188" fmla="*/ 85724 h 568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3235624" h="5687392">
                  <a:moveTo>
                    <a:pt x="76200" y="4987924"/>
                  </a:moveTo>
                  <a:lnTo>
                    <a:pt x="81632" y="5004220"/>
                  </a:lnTo>
                  <a:lnTo>
                    <a:pt x="81632" y="5004220"/>
                  </a:lnTo>
                  <a:close/>
                  <a:moveTo>
                    <a:pt x="2025648" y="0"/>
                  </a:moveTo>
                  <a:lnTo>
                    <a:pt x="2111376" y="57148"/>
                  </a:lnTo>
                  <a:lnTo>
                    <a:pt x="2168524" y="190500"/>
                  </a:lnTo>
                  <a:lnTo>
                    <a:pt x="2273300" y="342900"/>
                  </a:lnTo>
                  <a:lnTo>
                    <a:pt x="2320924" y="409574"/>
                  </a:lnTo>
                  <a:lnTo>
                    <a:pt x="2406648" y="400048"/>
                  </a:lnTo>
                  <a:lnTo>
                    <a:pt x="2481604" y="433360"/>
                  </a:lnTo>
                  <a:lnTo>
                    <a:pt x="2484436" y="447674"/>
                  </a:lnTo>
                  <a:lnTo>
                    <a:pt x="2586036" y="523874"/>
                  </a:lnTo>
                  <a:lnTo>
                    <a:pt x="2725736" y="663574"/>
                  </a:lnTo>
                  <a:lnTo>
                    <a:pt x="2744786" y="815974"/>
                  </a:lnTo>
                  <a:lnTo>
                    <a:pt x="2748066" y="832376"/>
                  </a:lnTo>
                  <a:lnTo>
                    <a:pt x="2747944" y="832484"/>
                  </a:lnTo>
                  <a:lnTo>
                    <a:pt x="2481244" y="931544"/>
                  </a:lnTo>
                  <a:lnTo>
                    <a:pt x="2458384" y="1022984"/>
                  </a:lnTo>
                  <a:lnTo>
                    <a:pt x="2466004" y="1083944"/>
                  </a:lnTo>
                  <a:lnTo>
                    <a:pt x="2427904" y="1122044"/>
                  </a:lnTo>
                  <a:lnTo>
                    <a:pt x="2427904" y="1228724"/>
                  </a:lnTo>
                  <a:lnTo>
                    <a:pt x="2427904" y="1373504"/>
                  </a:lnTo>
                  <a:lnTo>
                    <a:pt x="2069764" y="1823084"/>
                  </a:lnTo>
                  <a:lnTo>
                    <a:pt x="2024044" y="2105024"/>
                  </a:lnTo>
                  <a:lnTo>
                    <a:pt x="2123104" y="2165984"/>
                  </a:lnTo>
                  <a:lnTo>
                    <a:pt x="2085004" y="2402204"/>
                  </a:lnTo>
                  <a:lnTo>
                    <a:pt x="2168824" y="2394584"/>
                  </a:lnTo>
                  <a:lnTo>
                    <a:pt x="2397424" y="2470784"/>
                  </a:lnTo>
                  <a:lnTo>
                    <a:pt x="2473624" y="2585084"/>
                  </a:lnTo>
                  <a:lnTo>
                    <a:pt x="2763184" y="2707004"/>
                  </a:lnTo>
                  <a:lnTo>
                    <a:pt x="2801284" y="2775584"/>
                  </a:lnTo>
                  <a:lnTo>
                    <a:pt x="2915584" y="2767964"/>
                  </a:lnTo>
                  <a:lnTo>
                    <a:pt x="2976544" y="2828924"/>
                  </a:lnTo>
                  <a:lnTo>
                    <a:pt x="3014644" y="2828924"/>
                  </a:lnTo>
                  <a:lnTo>
                    <a:pt x="3121324" y="2920364"/>
                  </a:lnTo>
                  <a:lnTo>
                    <a:pt x="3136564" y="3019424"/>
                  </a:lnTo>
                  <a:lnTo>
                    <a:pt x="3197524" y="2988944"/>
                  </a:lnTo>
                  <a:lnTo>
                    <a:pt x="3235624" y="3004184"/>
                  </a:lnTo>
                  <a:lnTo>
                    <a:pt x="3220384" y="3286124"/>
                  </a:lnTo>
                  <a:lnTo>
                    <a:pt x="3136564" y="3255644"/>
                  </a:lnTo>
                  <a:lnTo>
                    <a:pt x="3083224" y="3316604"/>
                  </a:lnTo>
                  <a:lnTo>
                    <a:pt x="3136564" y="3362324"/>
                  </a:lnTo>
                  <a:lnTo>
                    <a:pt x="3136564" y="3446144"/>
                  </a:lnTo>
                  <a:lnTo>
                    <a:pt x="3159424" y="3590924"/>
                  </a:lnTo>
                  <a:lnTo>
                    <a:pt x="3029884" y="3697604"/>
                  </a:lnTo>
                  <a:lnTo>
                    <a:pt x="2862244" y="3674744"/>
                  </a:lnTo>
                  <a:lnTo>
                    <a:pt x="3029884" y="3606164"/>
                  </a:lnTo>
                  <a:lnTo>
                    <a:pt x="2930824" y="3583304"/>
                  </a:lnTo>
                  <a:lnTo>
                    <a:pt x="2907964" y="3545204"/>
                  </a:lnTo>
                  <a:lnTo>
                    <a:pt x="2778424" y="3568064"/>
                  </a:lnTo>
                  <a:lnTo>
                    <a:pt x="2656504" y="3545204"/>
                  </a:lnTo>
                  <a:lnTo>
                    <a:pt x="2542204" y="3590924"/>
                  </a:lnTo>
                  <a:lnTo>
                    <a:pt x="2641264" y="3408044"/>
                  </a:lnTo>
                  <a:lnTo>
                    <a:pt x="2526964" y="3408044"/>
                  </a:lnTo>
                  <a:lnTo>
                    <a:pt x="2443144" y="3590924"/>
                  </a:lnTo>
                  <a:lnTo>
                    <a:pt x="2260264" y="3728084"/>
                  </a:lnTo>
                  <a:lnTo>
                    <a:pt x="2206924" y="3636644"/>
                  </a:lnTo>
                  <a:lnTo>
                    <a:pt x="2107864" y="3667124"/>
                  </a:lnTo>
                  <a:lnTo>
                    <a:pt x="2077384" y="3728084"/>
                  </a:lnTo>
                  <a:lnTo>
                    <a:pt x="2001184" y="3728084"/>
                  </a:lnTo>
                  <a:lnTo>
                    <a:pt x="1993564" y="3796664"/>
                  </a:lnTo>
                  <a:lnTo>
                    <a:pt x="1902124" y="3811904"/>
                  </a:lnTo>
                  <a:lnTo>
                    <a:pt x="1848784" y="3773804"/>
                  </a:lnTo>
                  <a:lnTo>
                    <a:pt x="1818304" y="3850004"/>
                  </a:lnTo>
                  <a:lnTo>
                    <a:pt x="1627804" y="3910964"/>
                  </a:lnTo>
                  <a:lnTo>
                    <a:pt x="1513504" y="3910964"/>
                  </a:lnTo>
                  <a:lnTo>
                    <a:pt x="1429684" y="3956684"/>
                  </a:lnTo>
                  <a:lnTo>
                    <a:pt x="1422064" y="4025264"/>
                  </a:lnTo>
                  <a:lnTo>
                    <a:pt x="1330624" y="4055744"/>
                  </a:lnTo>
                  <a:lnTo>
                    <a:pt x="1277284" y="4215764"/>
                  </a:lnTo>
                  <a:lnTo>
                    <a:pt x="1132504" y="4307204"/>
                  </a:lnTo>
                  <a:lnTo>
                    <a:pt x="1147744" y="4352924"/>
                  </a:lnTo>
                  <a:lnTo>
                    <a:pt x="1086784" y="4436744"/>
                  </a:lnTo>
                  <a:lnTo>
                    <a:pt x="1216324" y="4451984"/>
                  </a:lnTo>
                  <a:lnTo>
                    <a:pt x="1185844" y="4535804"/>
                  </a:lnTo>
                  <a:lnTo>
                    <a:pt x="1292524" y="4604384"/>
                  </a:lnTo>
                  <a:lnTo>
                    <a:pt x="1155364" y="4657724"/>
                  </a:lnTo>
                  <a:lnTo>
                    <a:pt x="1178224" y="4726304"/>
                  </a:lnTo>
                  <a:lnTo>
                    <a:pt x="1102024" y="4726304"/>
                  </a:lnTo>
                  <a:lnTo>
                    <a:pt x="1079164" y="4893944"/>
                  </a:lnTo>
                  <a:lnTo>
                    <a:pt x="919144" y="4970144"/>
                  </a:lnTo>
                  <a:lnTo>
                    <a:pt x="881044" y="5061584"/>
                  </a:lnTo>
                  <a:lnTo>
                    <a:pt x="759124" y="5084444"/>
                  </a:lnTo>
                  <a:lnTo>
                    <a:pt x="599104" y="5320664"/>
                  </a:lnTo>
                  <a:lnTo>
                    <a:pt x="530524" y="5488304"/>
                  </a:lnTo>
                  <a:lnTo>
                    <a:pt x="469564" y="5686424"/>
                  </a:lnTo>
                  <a:lnTo>
                    <a:pt x="464536" y="5687392"/>
                  </a:lnTo>
                  <a:lnTo>
                    <a:pt x="469900" y="5680076"/>
                  </a:lnTo>
                  <a:lnTo>
                    <a:pt x="381000" y="5622924"/>
                  </a:lnTo>
                  <a:lnTo>
                    <a:pt x="355600" y="5667372"/>
                  </a:lnTo>
                  <a:lnTo>
                    <a:pt x="266700" y="5641972"/>
                  </a:lnTo>
                  <a:lnTo>
                    <a:pt x="260348" y="5578476"/>
                  </a:lnTo>
                  <a:lnTo>
                    <a:pt x="171448" y="5546724"/>
                  </a:lnTo>
                  <a:lnTo>
                    <a:pt x="127000" y="5407024"/>
                  </a:lnTo>
                  <a:lnTo>
                    <a:pt x="0" y="5330824"/>
                  </a:lnTo>
                  <a:lnTo>
                    <a:pt x="6348" y="5133972"/>
                  </a:lnTo>
                  <a:lnTo>
                    <a:pt x="114300" y="5102224"/>
                  </a:lnTo>
                  <a:lnTo>
                    <a:pt x="81632" y="5004220"/>
                  </a:lnTo>
                  <a:lnTo>
                    <a:pt x="112324" y="4945196"/>
                  </a:lnTo>
                  <a:lnTo>
                    <a:pt x="184768" y="4953000"/>
                  </a:lnTo>
                  <a:lnTo>
                    <a:pt x="199054" y="4898228"/>
                  </a:lnTo>
                  <a:lnTo>
                    <a:pt x="265728" y="4883944"/>
                  </a:lnTo>
                  <a:lnTo>
                    <a:pt x="327642" y="4914900"/>
                  </a:lnTo>
                  <a:lnTo>
                    <a:pt x="349072" y="4900612"/>
                  </a:lnTo>
                  <a:lnTo>
                    <a:pt x="358598" y="4791076"/>
                  </a:lnTo>
                  <a:lnTo>
                    <a:pt x="370504" y="4779168"/>
                  </a:lnTo>
                  <a:lnTo>
                    <a:pt x="427654" y="4824412"/>
                  </a:lnTo>
                  <a:lnTo>
                    <a:pt x="468136" y="4762500"/>
                  </a:lnTo>
                  <a:lnTo>
                    <a:pt x="434798" y="4683916"/>
                  </a:lnTo>
                  <a:lnTo>
                    <a:pt x="465754" y="4638676"/>
                  </a:lnTo>
                  <a:lnTo>
                    <a:pt x="456342" y="4598668"/>
                  </a:lnTo>
                  <a:lnTo>
                    <a:pt x="458788" y="4595812"/>
                  </a:lnTo>
                  <a:lnTo>
                    <a:pt x="492124" y="4533900"/>
                  </a:lnTo>
                  <a:lnTo>
                    <a:pt x="549276" y="4519612"/>
                  </a:lnTo>
                  <a:lnTo>
                    <a:pt x="744536" y="4543424"/>
                  </a:lnTo>
                  <a:lnTo>
                    <a:pt x="711200" y="4338636"/>
                  </a:lnTo>
                  <a:lnTo>
                    <a:pt x="763588" y="4324348"/>
                  </a:lnTo>
                  <a:lnTo>
                    <a:pt x="758824" y="4286248"/>
                  </a:lnTo>
                  <a:lnTo>
                    <a:pt x="763588" y="4195764"/>
                  </a:lnTo>
                  <a:lnTo>
                    <a:pt x="763588" y="4124324"/>
                  </a:lnTo>
                  <a:lnTo>
                    <a:pt x="773112" y="4067172"/>
                  </a:lnTo>
                  <a:lnTo>
                    <a:pt x="773112" y="4038600"/>
                  </a:lnTo>
                  <a:lnTo>
                    <a:pt x="777876" y="3981448"/>
                  </a:lnTo>
                  <a:lnTo>
                    <a:pt x="715964" y="3952876"/>
                  </a:lnTo>
                  <a:lnTo>
                    <a:pt x="792164" y="3876676"/>
                  </a:lnTo>
                  <a:lnTo>
                    <a:pt x="777876" y="3829048"/>
                  </a:lnTo>
                  <a:lnTo>
                    <a:pt x="830264" y="3738564"/>
                  </a:lnTo>
                  <a:lnTo>
                    <a:pt x="706436" y="3548060"/>
                  </a:lnTo>
                  <a:lnTo>
                    <a:pt x="806448" y="3509964"/>
                  </a:lnTo>
                  <a:lnTo>
                    <a:pt x="806448" y="3462336"/>
                  </a:lnTo>
                  <a:lnTo>
                    <a:pt x="744536" y="3443288"/>
                  </a:lnTo>
                  <a:lnTo>
                    <a:pt x="673100" y="3243262"/>
                  </a:lnTo>
                  <a:lnTo>
                    <a:pt x="635000" y="3214688"/>
                  </a:lnTo>
                  <a:lnTo>
                    <a:pt x="701676" y="3138488"/>
                  </a:lnTo>
                  <a:lnTo>
                    <a:pt x="715964" y="3081336"/>
                  </a:lnTo>
                  <a:lnTo>
                    <a:pt x="811212" y="3033712"/>
                  </a:lnTo>
                  <a:lnTo>
                    <a:pt x="1054100" y="3000374"/>
                  </a:lnTo>
                  <a:lnTo>
                    <a:pt x="1073148" y="2924174"/>
                  </a:lnTo>
                  <a:lnTo>
                    <a:pt x="1135064" y="2833688"/>
                  </a:lnTo>
                  <a:lnTo>
                    <a:pt x="1092200" y="2819400"/>
                  </a:lnTo>
                  <a:lnTo>
                    <a:pt x="1096964" y="2771774"/>
                  </a:lnTo>
                  <a:lnTo>
                    <a:pt x="1096964" y="2733674"/>
                  </a:lnTo>
                  <a:lnTo>
                    <a:pt x="1068388" y="2705100"/>
                  </a:lnTo>
                  <a:lnTo>
                    <a:pt x="949324" y="2747962"/>
                  </a:lnTo>
                  <a:lnTo>
                    <a:pt x="944564" y="2671762"/>
                  </a:lnTo>
                  <a:lnTo>
                    <a:pt x="906464" y="2605088"/>
                  </a:lnTo>
                  <a:lnTo>
                    <a:pt x="858836" y="2605088"/>
                  </a:lnTo>
                  <a:lnTo>
                    <a:pt x="777876" y="2643188"/>
                  </a:lnTo>
                  <a:lnTo>
                    <a:pt x="758824" y="2590800"/>
                  </a:lnTo>
                  <a:lnTo>
                    <a:pt x="639764" y="2576512"/>
                  </a:lnTo>
                  <a:lnTo>
                    <a:pt x="611188" y="2533648"/>
                  </a:lnTo>
                  <a:lnTo>
                    <a:pt x="587376" y="2424112"/>
                  </a:lnTo>
                  <a:lnTo>
                    <a:pt x="639764" y="2305048"/>
                  </a:lnTo>
                  <a:lnTo>
                    <a:pt x="625476" y="2243136"/>
                  </a:lnTo>
                  <a:lnTo>
                    <a:pt x="663576" y="2224088"/>
                  </a:lnTo>
                  <a:lnTo>
                    <a:pt x="668336" y="2090736"/>
                  </a:lnTo>
                  <a:lnTo>
                    <a:pt x="620712" y="2062162"/>
                  </a:lnTo>
                  <a:lnTo>
                    <a:pt x="639764" y="2014536"/>
                  </a:lnTo>
                  <a:lnTo>
                    <a:pt x="620712" y="1985962"/>
                  </a:lnTo>
                  <a:lnTo>
                    <a:pt x="587376" y="1919288"/>
                  </a:lnTo>
                  <a:lnTo>
                    <a:pt x="585268" y="1922976"/>
                  </a:lnTo>
                  <a:lnTo>
                    <a:pt x="545764" y="1838324"/>
                  </a:lnTo>
                  <a:lnTo>
                    <a:pt x="568624" y="1784984"/>
                  </a:lnTo>
                  <a:lnTo>
                    <a:pt x="519940" y="1748470"/>
                  </a:lnTo>
                  <a:lnTo>
                    <a:pt x="688340" y="1678304"/>
                  </a:lnTo>
                  <a:lnTo>
                    <a:pt x="726440" y="1655444"/>
                  </a:lnTo>
                  <a:lnTo>
                    <a:pt x="695960" y="1571624"/>
                  </a:lnTo>
                  <a:lnTo>
                    <a:pt x="749300" y="1564004"/>
                  </a:lnTo>
                  <a:lnTo>
                    <a:pt x="810260" y="1457324"/>
                  </a:lnTo>
                  <a:lnTo>
                    <a:pt x="695960" y="1403984"/>
                  </a:lnTo>
                  <a:lnTo>
                    <a:pt x="756920" y="1350644"/>
                  </a:lnTo>
                  <a:lnTo>
                    <a:pt x="817880" y="1365884"/>
                  </a:lnTo>
                  <a:lnTo>
                    <a:pt x="901700" y="1358264"/>
                  </a:lnTo>
                  <a:lnTo>
                    <a:pt x="1130300" y="1449704"/>
                  </a:lnTo>
                  <a:lnTo>
                    <a:pt x="1267460" y="1449704"/>
                  </a:lnTo>
                  <a:lnTo>
                    <a:pt x="1511300" y="1335404"/>
                  </a:lnTo>
                  <a:lnTo>
                    <a:pt x="1572260" y="1167764"/>
                  </a:lnTo>
                  <a:lnTo>
                    <a:pt x="1648460" y="1114424"/>
                  </a:lnTo>
                  <a:lnTo>
                    <a:pt x="1701800" y="977264"/>
                  </a:lnTo>
                  <a:lnTo>
                    <a:pt x="1717040" y="771524"/>
                  </a:lnTo>
                  <a:lnTo>
                    <a:pt x="1793240" y="680084"/>
                  </a:lnTo>
                  <a:lnTo>
                    <a:pt x="1778000" y="481964"/>
                  </a:lnTo>
                  <a:lnTo>
                    <a:pt x="1823720" y="344804"/>
                  </a:lnTo>
                  <a:lnTo>
                    <a:pt x="1694180" y="253364"/>
                  </a:lnTo>
                  <a:lnTo>
                    <a:pt x="1702580" y="139948"/>
                  </a:lnTo>
                  <a:lnTo>
                    <a:pt x="1696144" y="142874"/>
                  </a:lnTo>
                  <a:lnTo>
                    <a:pt x="1694936" y="141666"/>
                  </a:lnTo>
                  <a:lnTo>
                    <a:pt x="1797048" y="95248"/>
                  </a:lnTo>
                  <a:lnTo>
                    <a:pt x="1930400" y="857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952" name="グループ化 951">
              <a:extLst>
                <a:ext uri="{FF2B5EF4-FFF2-40B4-BE49-F238E27FC236}">
                  <a16:creationId xmlns:a16="http://schemas.microsoft.com/office/drawing/2014/main" id="{545E07E0-B0B3-45C5-72CB-D5A192ED5A34}"/>
                </a:ext>
              </a:extLst>
            </p:cNvPr>
            <p:cNvGrpSpPr/>
            <p:nvPr/>
          </p:nvGrpSpPr>
          <p:grpSpPr>
            <a:xfrm>
              <a:off x="4878060" y="1848283"/>
              <a:ext cx="263219" cy="118676"/>
              <a:chOff x="1777176" y="2270467"/>
              <a:chExt cx="283082" cy="127632"/>
            </a:xfrm>
          </p:grpSpPr>
          <p:sp>
            <p:nvSpPr>
              <p:cNvPr id="953" name="楕円 952">
                <a:extLst>
                  <a:ext uri="{FF2B5EF4-FFF2-40B4-BE49-F238E27FC236}">
                    <a16:creationId xmlns:a16="http://schemas.microsoft.com/office/drawing/2014/main" id="{8948F366-2353-13C1-9984-89E191BE7859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54" name="楕円 953">
                <a:extLst>
                  <a:ext uri="{FF2B5EF4-FFF2-40B4-BE49-F238E27FC236}">
                    <a16:creationId xmlns:a16="http://schemas.microsoft.com/office/drawing/2014/main" id="{F1FD3B69-FCEB-1488-367F-88ECB421300A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55" name="楕円 954">
                <a:extLst>
                  <a:ext uri="{FF2B5EF4-FFF2-40B4-BE49-F238E27FC236}">
                    <a16:creationId xmlns:a16="http://schemas.microsoft.com/office/drawing/2014/main" id="{32387047-24DB-474E-05C1-DF91C47D60A1}"/>
                  </a:ext>
                </a:extLst>
              </p:cNvPr>
              <p:cNvSpPr/>
              <p:nvPr/>
            </p:nvSpPr>
            <p:spPr>
              <a:xfrm>
                <a:off x="181819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6" name="楕円 955">
                <a:extLst>
                  <a:ext uri="{FF2B5EF4-FFF2-40B4-BE49-F238E27FC236}">
                    <a16:creationId xmlns:a16="http://schemas.microsoft.com/office/drawing/2014/main" id="{ED009DBA-4AFC-F2C4-790F-64597C23181F}"/>
                  </a:ext>
                </a:extLst>
              </p:cNvPr>
              <p:cNvSpPr/>
              <p:nvPr/>
            </p:nvSpPr>
            <p:spPr>
              <a:xfrm>
                <a:off x="197364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7" name="グループ化 956">
              <a:extLst>
                <a:ext uri="{FF2B5EF4-FFF2-40B4-BE49-F238E27FC236}">
                  <a16:creationId xmlns:a16="http://schemas.microsoft.com/office/drawing/2014/main" id="{7A7597AB-1212-EAFA-8ADB-0E83E2850AD0}"/>
                </a:ext>
              </a:extLst>
            </p:cNvPr>
            <p:cNvGrpSpPr/>
            <p:nvPr/>
          </p:nvGrpSpPr>
          <p:grpSpPr>
            <a:xfrm>
              <a:off x="5731115" y="1196949"/>
              <a:ext cx="263219" cy="118676"/>
              <a:chOff x="1777176" y="2270467"/>
              <a:chExt cx="283082" cy="127632"/>
            </a:xfrm>
          </p:grpSpPr>
          <p:sp>
            <p:nvSpPr>
              <p:cNvPr id="958" name="楕円 957">
                <a:extLst>
                  <a:ext uri="{FF2B5EF4-FFF2-40B4-BE49-F238E27FC236}">
                    <a16:creationId xmlns:a16="http://schemas.microsoft.com/office/drawing/2014/main" id="{65B7C9D0-D7DD-D9EA-C7A0-53515149BCFB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59" name="楕円 958">
                <a:extLst>
                  <a:ext uri="{FF2B5EF4-FFF2-40B4-BE49-F238E27FC236}">
                    <a16:creationId xmlns:a16="http://schemas.microsoft.com/office/drawing/2014/main" id="{118F81F3-494E-FE96-1C63-6FAF6788ABFF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60" name="楕円 959">
                <a:extLst>
                  <a:ext uri="{FF2B5EF4-FFF2-40B4-BE49-F238E27FC236}">
                    <a16:creationId xmlns:a16="http://schemas.microsoft.com/office/drawing/2014/main" id="{B51F6478-F1FF-37A4-C731-9F1D652AC8B3}"/>
                  </a:ext>
                </a:extLst>
              </p:cNvPr>
              <p:cNvSpPr/>
              <p:nvPr/>
            </p:nvSpPr>
            <p:spPr>
              <a:xfrm>
                <a:off x="180866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1" name="楕円 960">
                <a:extLst>
                  <a:ext uri="{FF2B5EF4-FFF2-40B4-BE49-F238E27FC236}">
                    <a16:creationId xmlns:a16="http://schemas.microsoft.com/office/drawing/2014/main" id="{99E482A0-4B8C-876F-1525-8245BD37BA15}"/>
                  </a:ext>
                </a:extLst>
              </p:cNvPr>
              <p:cNvSpPr/>
              <p:nvPr/>
            </p:nvSpPr>
            <p:spPr>
              <a:xfrm>
                <a:off x="196411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2" name="グループ化 961">
              <a:extLst>
                <a:ext uri="{FF2B5EF4-FFF2-40B4-BE49-F238E27FC236}">
                  <a16:creationId xmlns:a16="http://schemas.microsoft.com/office/drawing/2014/main" id="{0C4F0853-E52D-A260-5AD0-8A6944B67C9B}"/>
                </a:ext>
              </a:extLst>
            </p:cNvPr>
            <p:cNvGrpSpPr/>
            <p:nvPr/>
          </p:nvGrpSpPr>
          <p:grpSpPr>
            <a:xfrm>
              <a:off x="5024152" y="1308136"/>
              <a:ext cx="263219" cy="118676"/>
              <a:chOff x="1777176" y="2270467"/>
              <a:chExt cx="283082" cy="127632"/>
            </a:xfrm>
          </p:grpSpPr>
          <p:sp>
            <p:nvSpPr>
              <p:cNvPr id="963" name="楕円 962">
                <a:extLst>
                  <a:ext uri="{FF2B5EF4-FFF2-40B4-BE49-F238E27FC236}">
                    <a16:creationId xmlns:a16="http://schemas.microsoft.com/office/drawing/2014/main" id="{D88EDBBE-B694-49A5-B9B3-1F0A194F1B32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64" name="楕円 963">
                <a:extLst>
                  <a:ext uri="{FF2B5EF4-FFF2-40B4-BE49-F238E27FC236}">
                    <a16:creationId xmlns:a16="http://schemas.microsoft.com/office/drawing/2014/main" id="{BA16752A-65C4-4425-4604-2F26C5FF69F4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65" name="楕円 964">
                <a:extLst>
                  <a:ext uri="{FF2B5EF4-FFF2-40B4-BE49-F238E27FC236}">
                    <a16:creationId xmlns:a16="http://schemas.microsoft.com/office/drawing/2014/main" id="{0DE4341B-C8C7-6D06-A76F-A75BFEC014B4}"/>
                  </a:ext>
                </a:extLst>
              </p:cNvPr>
              <p:cNvSpPr/>
              <p:nvPr/>
            </p:nvSpPr>
            <p:spPr>
              <a:xfrm>
                <a:off x="1820572" y="2332878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楕円 965">
                <a:extLst>
                  <a:ext uri="{FF2B5EF4-FFF2-40B4-BE49-F238E27FC236}">
                    <a16:creationId xmlns:a16="http://schemas.microsoft.com/office/drawing/2014/main" id="{3CB1DA56-073F-C979-19A1-D36AFCFC5FAA}"/>
                  </a:ext>
                </a:extLst>
              </p:cNvPr>
              <p:cNvSpPr/>
              <p:nvPr/>
            </p:nvSpPr>
            <p:spPr>
              <a:xfrm>
                <a:off x="1976022" y="2332878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7" name="グループ化 966">
              <a:extLst>
                <a:ext uri="{FF2B5EF4-FFF2-40B4-BE49-F238E27FC236}">
                  <a16:creationId xmlns:a16="http://schemas.microsoft.com/office/drawing/2014/main" id="{4AFE3A3F-C4C9-FFDD-1C39-ECAA3BB78940}"/>
                </a:ext>
              </a:extLst>
            </p:cNvPr>
            <p:cNvGrpSpPr/>
            <p:nvPr/>
          </p:nvGrpSpPr>
          <p:grpSpPr>
            <a:xfrm>
              <a:off x="4370621" y="1000429"/>
              <a:ext cx="263219" cy="118676"/>
              <a:chOff x="1777176" y="2270467"/>
              <a:chExt cx="283082" cy="127632"/>
            </a:xfrm>
          </p:grpSpPr>
          <p:sp>
            <p:nvSpPr>
              <p:cNvPr id="968" name="楕円 967">
                <a:extLst>
                  <a:ext uri="{FF2B5EF4-FFF2-40B4-BE49-F238E27FC236}">
                    <a16:creationId xmlns:a16="http://schemas.microsoft.com/office/drawing/2014/main" id="{7475C83A-21E3-00C6-13CF-639B4265B784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69" name="楕円 968">
                <a:extLst>
                  <a:ext uri="{FF2B5EF4-FFF2-40B4-BE49-F238E27FC236}">
                    <a16:creationId xmlns:a16="http://schemas.microsoft.com/office/drawing/2014/main" id="{3C5EE804-8CC4-E82A-7CAD-B0DA39F55470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70" name="楕円 969">
                <a:extLst>
                  <a:ext uri="{FF2B5EF4-FFF2-40B4-BE49-F238E27FC236}">
                    <a16:creationId xmlns:a16="http://schemas.microsoft.com/office/drawing/2014/main" id="{1054FD80-9D17-79AF-C30D-C0D01EA82DB7}"/>
                  </a:ext>
                </a:extLst>
              </p:cNvPr>
              <p:cNvSpPr/>
              <p:nvPr/>
            </p:nvSpPr>
            <p:spPr>
              <a:xfrm>
                <a:off x="1820572" y="2332878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1" name="楕円 970">
                <a:extLst>
                  <a:ext uri="{FF2B5EF4-FFF2-40B4-BE49-F238E27FC236}">
                    <a16:creationId xmlns:a16="http://schemas.microsoft.com/office/drawing/2014/main" id="{00DDA6B6-F70E-CA9E-4D5C-6D5DEE6ACE6B}"/>
                  </a:ext>
                </a:extLst>
              </p:cNvPr>
              <p:cNvSpPr/>
              <p:nvPr/>
            </p:nvSpPr>
            <p:spPr>
              <a:xfrm>
                <a:off x="1976022" y="2332878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2" name="グループ化 971">
              <a:extLst>
                <a:ext uri="{FF2B5EF4-FFF2-40B4-BE49-F238E27FC236}">
                  <a16:creationId xmlns:a16="http://schemas.microsoft.com/office/drawing/2014/main" id="{E013A32D-2513-B522-559C-B58D2A6E3D66}"/>
                </a:ext>
              </a:extLst>
            </p:cNvPr>
            <p:cNvGrpSpPr/>
            <p:nvPr/>
          </p:nvGrpSpPr>
          <p:grpSpPr>
            <a:xfrm>
              <a:off x="4003012" y="2080236"/>
              <a:ext cx="263219" cy="118676"/>
              <a:chOff x="1777176" y="2270467"/>
              <a:chExt cx="283082" cy="127632"/>
            </a:xfrm>
          </p:grpSpPr>
          <p:sp>
            <p:nvSpPr>
              <p:cNvPr id="973" name="楕円 972">
                <a:extLst>
                  <a:ext uri="{FF2B5EF4-FFF2-40B4-BE49-F238E27FC236}">
                    <a16:creationId xmlns:a16="http://schemas.microsoft.com/office/drawing/2014/main" id="{97429E23-A12F-821C-07C0-98B6A29DF880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74" name="楕円 973">
                <a:extLst>
                  <a:ext uri="{FF2B5EF4-FFF2-40B4-BE49-F238E27FC236}">
                    <a16:creationId xmlns:a16="http://schemas.microsoft.com/office/drawing/2014/main" id="{C6F878BA-A999-39C6-AE53-50FA9545DE7F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75" name="楕円 974">
                <a:extLst>
                  <a:ext uri="{FF2B5EF4-FFF2-40B4-BE49-F238E27FC236}">
                    <a16:creationId xmlns:a16="http://schemas.microsoft.com/office/drawing/2014/main" id="{9A420FE9-77A1-BBBF-E6D5-CFFCAF286B8B}"/>
                  </a:ext>
                </a:extLst>
              </p:cNvPr>
              <p:cNvSpPr/>
              <p:nvPr/>
            </p:nvSpPr>
            <p:spPr>
              <a:xfrm>
                <a:off x="1839622" y="2304303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6" name="楕円 975">
                <a:extLst>
                  <a:ext uri="{FF2B5EF4-FFF2-40B4-BE49-F238E27FC236}">
                    <a16:creationId xmlns:a16="http://schemas.microsoft.com/office/drawing/2014/main" id="{DE6C2BB7-CD1F-7116-1D73-B51AC8841134}"/>
                  </a:ext>
                </a:extLst>
              </p:cNvPr>
              <p:cNvSpPr/>
              <p:nvPr/>
            </p:nvSpPr>
            <p:spPr>
              <a:xfrm>
                <a:off x="1995072" y="2304303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7" name="グループ化 976">
              <a:extLst>
                <a:ext uri="{FF2B5EF4-FFF2-40B4-BE49-F238E27FC236}">
                  <a16:creationId xmlns:a16="http://schemas.microsoft.com/office/drawing/2014/main" id="{9DB2A220-B814-A66D-46D9-2A00C24871F6}"/>
                </a:ext>
              </a:extLst>
            </p:cNvPr>
            <p:cNvGrpSpPr/>
            <p:nvPr/>
          </p:nvGrpSpPr>
          <p:grpSpPr>
            <a:xfrm>
              <a:off x="4188665" y="2746398"/>
              <a:ext cx="263219" cy="118676"/>
              <a:chOff x="1777176" y="2270467"/>
              <a:chExt cx="283082" cy="127632"/>
            </a:xfrm>
          </p:grpSpPr>
          <p:sp>
            <p:nvSpPr>
              <p:cNvPr id="978" name="楕円 977">
                <a:extLst>
                  <a:ext uri="{FF2B5EF4-FFF2-40B4-BE49-F238E27FC236}">
                    <a16:creationId xmlns:a16="http://schemas.microsoft.com/office/drawing/2014/main" id="{AB5476DF-DA52-12AA-0634-1B638ABECCCD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79" name="楕円 978">
                <a:extLst>
                  <a:ext uri="{FF2B5EF4-FFF2-40B4-BE49-F238E27FC236}">
                    <a16:creationId xmlns:a16="http://schemas.microsoft.com/office/drawing/2014/main" id="{4BD33841-6A81-573B-6502-AA0084709C3D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80" name="楕円 979">
                <a:extLst>
                  <a:ext uri="{FF2B5EF4-FFF2-40B4-BE49-F238E27FC236}">
                    <a16:creationId xmlns:a16="http://schemas.microsoft.com/office/drawing/2014/main" id="{40C4BB23-0A10-C45D-4962-06F4B32CBB7A}"/>
                  </a:ext>
                </a:extLst>
              </p:cNvPr>
              <p:cNvSpPr/>
              <p:nvPr/>
            </p:nvSpPr>
            <p:spPr>
              <a:xfrm>
                <a:off x="1830097" y="2285253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1" name="楕円 980">
                <a:extLst>
                  <a:ext uri="{FF2B5EF4-FFF2-40B4-BE49-F238E27FC236}">
                    <a16:creationId xmlns:a16="http://schemas.microsoft.com/office/drawing/2014/main" id="{D69495A3-6466-C946-EB1A-F8B1BBC91CA8}"/>
                  </a:ext>
                </a:extLst>
              </p:cNvPr>
              <p:cNvSpPr/>
              <p:nvPr/>
            </p:nvSpPr>
            <p:spPr>
              <a:xfrm>
                <a:off x="1985547" y="2285253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2" name="グループ化 981">
              <a:extLst>
                <a:ext uri="{FF2B5EF4-FFF2-40B4-BE49-F238E27FC236}">
                  <a16:creationId xmlns:a16="http://schemas.microsoft.com/office/drawing/2014/main" id="{F2A093BD-4F86-E978-319B-2F588F356461}"/>
                </a:ext>
              </a:extLst>
            </p:cNvPr>
            <p:cNvGrpSpPr/>
            <p:nvPr/>
          </p:nvGrpSpPr>
          <p:grpSpPr>
            <a:xfrm>
              <a:off x="5511834" y="2577179"/>
              <a:ext cx="263219" cy="118676"/>
              <a:chOff x="1777176" y="2270467"/>
              <a:chExt cx="283082" cy="127632"/>
            </a:xfrm>
          </p:grpSpPr>
          <p:sp>
            <p:nvSpPr>
              <p:cNvPr id="983" name="楕円 982">
                <a:extLst>
                  <a:ext uri="{FF2B5EF4-FFF2-40B4-BE49-F238E27FC236}">
                    <a16:creationId xmlns:a16="http://schemas.microsoft.com/office/drawing/2014/main" id="{79C16355-AC31-6D58-9880-8F9A36A27866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84" name="楕円 983">
                <a:extLst>
                  <a:ext uri="{FF2B5EF4-FFF2-40B4-BE49-F238E27FC236}">
                    <a16:creationId xmlns:a16="http://schemas.microsoft.com/office/drawing/2014/main" id="{FC174350-0F13-9901-C21E-5AC2731C2C8A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85" name="楕円 984">
                <a:extLst>
                  <a:ext uri="{FF2B5EF4-FFF2-40B4-BE49-F238E27FC236}">
                    <a16:creationId xmlns:a16="http://schemas.microsoft.com/office/drawing/2014/main" id="{999B1DA3-320F-2121-11C7-BD35994BDF26}"/>
                  </a:ext>
                </a:extLst>
              </p:cNvPr>
              <p:cNvSpPr/>
              <p:nvPr/>
            </p:nvSpPr>
            <p:spPr>
              <a:xfrm>
                <a:off x="1813428" y="2280490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6" name="楕円 985">
                <a:extLst>
                  <a:ext uri="{FF2B5EF4-FFF2-40B4-BE49-F238E27FC236}">
                    <a16:creationId xmlns:a16="http://schemas.microsoft.com/office/drawing/2014/main" id="{503280A8-BDD3-D367-C7C7-0F34CE1DFD8C}"/>
                  </a:ext>
                </a:extLst>
              </p:cNvPr>
              <p:cNvSpPr/>
              <p:nvPr/>
            </p:nvSpPr>
            <p:spPr>
              <a:xfrm>
                <a:off x="1968878" y="2280490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7" name="グループ化 986">
              <a:extLst>
                <a:ext uri="{FF2B5EF4-FFF2-40B4-BE49-F238E27FC236}">
                  <a16:creationId xmlns:a16="http://schemas.microsoft.com/office/drawing/2014/main" id="{54CB37DF-1A7A-D923-56BC-2D81B78CBE4E}"/>
                </a:ext>
              </a:extLst>
            </p:cNvPr>
            <p:cNvGrpSpPr/>
            <p:nvPr/>
          </p:nvGrpSpPr>
          <p:grpSpPr>
            <a:xfrm>
              <a:off x="4781062" y="2787338"/>
              <a:ext cx="263219" cy="118676"/>
              <a:chOff x="1777176" y="2270467"/>
              <a:chExt cx="283082" cy="127632"/>
            </a:xfrm>
          </p:grpSpPr>
          <p:sp>
            <p:nvSpPr>
              <p:cNvPr id="988" name="楕円 987">
                <a:extLst>
                  <a:ext uri="{FF2B5EF4-FFF2-40B4-BE49-F238E27FC236}">
                    <a16:creationId xmlns:a16="http://schemas.microsoft.com/office/drawing/2014/main" id="{B875D315-38A3-2B4B-638F-E3886BFF06E6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89" name="楕円 988">
                <a:extLst>
                  <a:ext uri="{FF2B5EF4-FFF2-40B4-BE49-F238E27FC236}">
                    <a16:creationId xmlns:a16="http://schemas.microsoft.com/office/drawing/2014/main" id="{C0878414-8D2E-F91C-CE1A-565B33672C74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90" name="楕円 989">
                <a:extLst>
                  <a:ext uri="{FF2B5EF4-FFF2-40B4-BE49-F238E27FC236}">
                    <a16:creationId xmlns:a16="http://schemas.microsoft.com/office/drawing/2014/main" id="{BDD648DC-23B4-B41E-0F17-E4CA818B9362}"/>
                  </a:ext>
                </a:extLst>
              </p:cNvPr>
              <p:cNvSpPr/>
              <p:nvPr/>
            </p:nvSpPr>
            <p:spPr>
              <a:xfrm>
                <a:off x="1825335" y="2280490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1" name="楕円 990">
                <a:extLst>
                  <a:ext uri="{FF2B5EF4-FFF2-40B4-BE49-F238E27FC236}">
                    <a16:creationId xmlns:a16="http://schemas.microsoft.com/office/drawing/2014/main" id="{121147B6-7DA4-699A-4B28-7AF56C18588A}"/>
                  </a:ext>
                </a:extLst>
              </p:cNvPr>
              <p:cNvSpPr/>
              <p:nvPr/>
            </p:nvSpPr>
            <p:spPr>
              <a:xfrm>
                <a:off x="1980785" y="2280490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23" name="グループ化 1422">
            <a:extLst>
              <a:ext uri="{FF2B5EF4-FFF2-40B4-BE49-F238E27FC236}">
                <a16:creationId xmlns:a16="http://schemas.microsoft.com/office/drawing/2014/main" id="{704A1ADD-7A1B-3ECB-5E75-759A8AED5F2F}"/>
              </a:ext>
            </a:extLst>
          </p:cNvPr>
          <p:cNvGrpSpPr/>
          <p:nvPr/>
        </p:nvGrpSpPr>
        <p:grpSpPr>
          <a:xfrm>
            <a:off x="3671756" y="3795206"/>
            <a:ext cx="2573466" cy="2573476"/>
            <a:chOff x="3671756" y="3795206"/>
            <a:chExt cx="2573466" cy="2573476"/>
          </a:xfrm>
        </p:grpSpPr>
        <p:grpSp>
          <p:nvGrpSpPr>
            <p:cNvPr id="697" name="グループ化 696">
              <a:extLst>
                <a:ext uri="{FF2B5EF4-FFF2-40B4-BE49-F238E27FC236}">
                  <a16:creationId xmlns:a16="http://schemas.microsoft.com/office/drawing/2014/main" id="{637AF478-5311-05D4-2E89-863A702771AB}"/>
                </a:ext>
              </a:extLst>
            </p:cNvPr>
            <p:cNvGrpSpPr/>
            <p:nvPr/>
          </p:nvGrpSpPr>
          <p:grpSpPr>
            <a:xfrm>
              <a:off x="3671756" y="3795206"/>
              <a:ext cx="2573466" cy="2573476"/>
              <a:chOff x="3682413" y="852811"/>
              <a:chExt cx="2015545" cy="2015552"/>
            </a:xfrm>
          </p:grpSpPr>
          <p:grpSp>
            <p:nvGrpSpPr>
              <p:cNvPr id="738" name="グループ化 737">
                <a:extLst>
                  <a:ext uri="{FF2B5EF4-FFF2-40B4-BE49-F238E27FC236}">
                    <a16:creationId xmlns:a16="http://schemas.microsoft.com/office/drawing/2014/main" id="{E3BDC4F1-71F6-3271-280A-EED24E0CF185}"/>
                  </a:ext>
                </a:extLst>
              </p:cNvPr>
              <p:cNvGrpSpPr/>
              <p:nvPr/>
            </p:nvGrpSpPr>
            <p:grpSpPr>
              <a:xfrm>
                <a:off x="4427378" y="852811"/>
                <a:ext cx="525622" cy="2015552"/>
                <a:chOff x="4427378" y="852811"/>
                <a:chExt cx="525622" cy="2015552"/>
              </a:xfrm>
            </p:grpSpPr>
            <p:grpSp>
              <p:nvGrpSpPr>
                <p:cNvPr id="910" name="グループ化 909">
                  <a:extLst>
                    <a:ext uri="{FF2B5EF4-FFF2-40B4-BE49-F238E27FC236}">
                      <a16:creationId xmlns:a16="http://schemas.microsoft.com/office/drawing/2014/main" id="{665EBF54-6ED9-C325-0C83-B2C11E55565A}"/>
                    </a:ext>
                  </a:extLst>
                </p:cNvPr>
                <p:cNvGrpSpPr/>
                <p:nvPr/>
              </p:nvGrpSpPr>
              <p:grpSpPr>
                <a:xfrm>
                  <a:off x="4427378" y="2464588"/>
                  <a:ext cx="525622" cy="403775"/>
                  <a:chOff x="3094102" y="5162275"/>
                  <a:chExt cx="851206" cy="653883"/>
                </a:xfrm>
              </p:grpSpPr>
              <p:sp>
                <p:nvSpPr>
                  <p:cNvPr id="927" name="台形 926">
                    <a:extLst>
                      <a:ext uri="{FF2B5EF4-FFF2-40B4-BE49-F238E27FC236}">
                        <a16:creationId xmlns:a16="http://schemas.microsoft.com/office/drawing/2014/main" id="{6E9F3C2D-FC6A-F5DC-6905-731503595B98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8" name="台形 927">
                    <a:extLst>
                      <a:ext uri="{FF2B5EF4-FFF2-40B4-BE49-F238E27FC236}">
                        <a16:creationId xmlns:a16="http://schemas.microsoft.com/office/drawing/2014/main" id="{84552E55-A625-EC27-EFE5-5C7CB2E089BA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9" name="フリーフォーム: 図形 928">
                    <a:extLst>
                      <a:ext uri="{FF2B5EF4-FFF2-40B4-BE49-F238E27FC236}">
                        <a16:creationId xmlns:a16="http://schemas.microsoft.com/office/drawing/2014/main" id="{4D6F5E52-445C-AE62-E341-B16E5F4CA7D1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930" name="グループ化 929">
                    <a:extLst>
                      <a:ext uri="{FF2B5EF4-FFF2-40B4-BE49-F238E27FC236}">
                        <a16:creationId xmlns:a16="http://schemas.microsoft.com/office/drawing/2014/main" id="{3CA14AA7-62CC-76BE-5B70-EB0B158F80C0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931" name="グループ化 930">
                      <a:extLst>
                        <a:ext uri="{FF2B5EF4-FFF2-40B4-BE49-F238E27FC236}">
                          <a16:creationId xmlns:a16="http://schemas.microsoft.com/office/drawing/2014/main" id="{875CE254-4B86-4C31-5B92-9B5D3F1FADD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939" name="台形 938">
                        <a:extLst>
                          <a:ext uri="{FF2B5EF4-FFF2-40B4-BE49-F238E27FC236}">
                            <a16:creationId xmlns:a16="http://schemas.microsoft.com/office/drawing/2014/main" id="{0169A146-8731-67C2-8D2B-0D890E971F83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40" name="台形 939">
                        <a:extLst>
                          <a:ext uri="{FF2B5EF4-FFF2-40B4-BE49-F238E27FC236}">
                            <a16:creationId xmlns:a16="http://schemas.microsoft.com/office/drawing/2014/main" id="{972D8196-8165-6597-D21A-7ADF63EBAF2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41" name="フリーフォーム: 図形 940">
                        <a:extLst>
                          <a:ext uri="{FF2B5EF4-FFF2-40B4-BE49-F238E27FC236}">
                            <a16:creationId xmlns:a16="http://schemas.microsoft.com/office/drawing/2014/main" id="{542AB978-2451-0248-B5ED-B30414F2F48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932" name="グループ化 931">
                      <a:extLst>
                        <a:ext uri="{FF2B5EF4-FFF2-40B4-BE49-F238E27FC236}">
                          <a16:creationId xmlns:a16="http://schemas.microsoft.com/office/drawing/2014/main" id="{6913ABBC-9A42-4270-E94F-68089629BFD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936" name="台形 935">
                        <a:extLst>
                          <a:ext uri="{FF2B5EF4-FFF2-40B4-BE49-F238E27FC236}">
                            <a16:creationId xmlns:a16="http://schemas.microsoft.com/office/drawing/2014/main" id="{A8CFA745-DD2F-ECE0-27E1-F1DE6F483359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37" name="台形 936">
                        <a:extLst>
                          <a:ext uri="{FF2B5EF4-FFF2-40B4-BE49-F238E27FC236}">
                            <a16:creationId xmlns:a16="http://schemas.microsoft.com/office/drawing/2014/main" id="{547CF0BA-A1C2-0CB4-5873-C67C51C7C16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938" name="フリーフォーム: 図形 937">
                        <a:extLst>
                          <a:ext uri="{FF2B5EF4-FFF2-40B4-BE49-F238E27FC236}">
                            <a16:creationId xmlns:a16="http://schemas.microsoft.com/office/drawing/2014/main" id="{300C2EAC-A3C6-B710-514F-E7BE338023C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933" name="フリーフォーム: 図形 932">
                      <a:extLst>
                        <a:ext uri="{FF2B5EF4-FFF2-40B4-BE49-F238E27FC236}">
                          <a16:creationId xmlns:a16="http://schemas.microsoft.com/office/drawing/2014/main" id="{24AEC3BD-DF23-5B80-D1A0-8F0764E5826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4" name="正方形/長方形 933">
                      <a:extLst>
                        <a:ext uri="{FF2B5EF4-FFF2-40B4-BE49-F238E27FC236}">
                          <a16:creationId xmlns:a16="http://schemas.microsoft.com/office/drawing/2014/main" id="{9037B3FE-5036-F273-7837-A46F62E8D3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5" name="テキスト ボックス 934">
                      <a:extLst>
                        <a:ext uri="{FF2B5EF4-FFF2-40B4-BE49-F238E27FC236}">
                          <a16:creationId xmlns:a16="http://schemas.microsoft.com/office/drawing/2014/main" id="{4F1B6F54-6EE8-4205-8791-CC723FA8660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岐　阜</a:t>
                      </a:r>
                    </a:p>
                  </p:txBody>
                </p:sp>
              </p:grpSp>
            </p:grpSp>
            <p:grpSp>
              <p:nvGrpSpPr>
                <p:cNvPr id="911" name="グループ化 910">
                  <a:extLst>
                    <a:ext uri="{FF2B5EF4-FFF2-40B4-BE49-F238E27FC236}">
                      <a16:creationId xmlns:a16="http://schemas.microsoft.com/office/drawing/2014/main" id="{DBF01B7A-E8E8-E617-CAB6-6251595BF81E}"/>
                    </a:ext>
                  </a:extLst>
                </p:cNvPr>
                <p:cNvGrpSpPr/>
                <p:nvPr/>
              </p:nvGrpSpPr>
              <p:grpSpPr>
                <a:xfrm rot="10800000">
                  <a:off x="4427378" y="852811"/>
                  <a:ext cx="525622" cy="403775"/>
                  <a:chOff x="3094102" y="5162275"/>
                  <a:chExt cx="851206" cy="653883"/>
                </a:xfrm>
              </p:grpSpPr>
              <p:sp>
                <p:nvSpPr>
                  <p:cNvPr id="912" name="台形 911">
                    <a:extLst>
                      <a:ext uri="{FF2B5EF4-FFF2-40B4-BE49-F238E27FC236}">
                        <a16:creationId xmlns:a16="http://schemas.microsoft.com/office/drawing/2014/main" id="{A49EAC9C-9CD5-00CC-0F9C-1FB5F71157EA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3" name="台形 912">
                    <a:extLst>
                      <a:ext uri="{FF2B5EF4-FFF2-40B4-BE49-F238E27FC236}">
                        <a16:creationId xmlns:a16="http://schemas.microsoft.com/office/drawing/2014/main" id="{6A4E4E52-5FDC-1A13-219B-87F0D14C6C2D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4" name="フリーフォーム: 図形 913">
                    <a:extLst>
                      <a:ext uri="{FF2B5EF4-FFF2-40B4-BE49-F238E27FC236}">
                        <a16:creationId xmlns:a16="http://schemas.microsoft.com/office/drawing/2014/main" id="{D0850ADE-9AA3-1A39-017D-41791537B6C6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915" name="グループ化 914">
                    <a:extLst>
                      <a:ext uri="{FF2B5EF4-FFF2-40B4-BE49-F238E27FC236}">
                        <a16:creationId xmlns:a16="http://schemas.microsoft.com/office/drawing/2014/main" id="{C6EF1B3D-173C-4342-76C0-0B853BA994AB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916" name="グループ化 915">
                      <a:extLst>
                        <a:ext uri="{FF2B5EF4-FFF2-40B4-BE49-F238E27FC236}">
                          <a16:creationId xmlns:a16="http://schemas.microsoft.com/office/drawing/2014/main" id="{3019DBBF-8338-1326-E87F-07D80A417F6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924" name="台形 923">
                        <a:extLst>
                          <a:ext uri="{FF2B5EF4-FFF2-40B4-BE49-F238E27FC236}">
                            <a16:creationId xmlns:a16="http://schemas.microsoft.com/office/drawing/2014/main" id="{4CA2DC22-1E33-8B42-891C-A55D7A94882E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25" name="台形 924">
                        <a:extLst>
                          <a:ext uri="{FF2B5EF4-FFF2-40B4-BE49-F238E27FC236}">
                            <a16:creationId xmlns:a16="http://schemas.microsoft.com/office/drawing/2014/main" id="{7EBF83F9-EB65-EF70-9A88-BA5157C49313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26" name="フリーフォーム: 図形 925">
                        <a:extLst>
                          <a:ext uri="{FF2B5EF4-FFF2-40B4-BE49-F238E27FC236}">
                            <a16:creationId xmlns:a16="http://schemas.microsoft.com/office/drawing/2014/main" id="{DFC8D161-B67F-1FC5-4009-158DD3C57AB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917" name="グループ化 916">
                      <a:extLst>
                        <a:ext uri="{FF2B5EF4-FFF2-40B4-BE49-F238E27FC236}">
                          <a16:creationId xmlns:a16="http://schemas.microsoft.com/office/drawing/2014/main" id="{17E8A619-4BC2-3378-3881-63BDE1DBB88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921" name="台形 920">
                        <a:extLst>
                          <a:ext uri="{FF2B5EF4-FFF2-40B4-BE49-F238E27FC236}">
                            <a16:creationId xmlns:a16="http://schemas.microsoft.com/office/drawing/2014/main" id="{9D0233EB-39D7-4F43-1574-DA177EF3AAF4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22" name="台形 921">
                        <a:extLst>
                          <a:ext uri="{FF2B5EF4-FFF2-40B4-BE49-F238E27FC236}">
                            <a16:creationId xmlns:a16="http://schemas.microsoft.com/office/drawing/2014/main" id="{D81F162D-4586-6637-A4BC-2E785B95698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923" name="フリーフォーム: 図形 922">
                        <a:extLst>
                          <a:ext uri="{FF2B5EF4-FFF2-40B4-BE49-F238E27FC236}">
                            <a16:creationId xmlns:a16="http://schemas.microsoft.com/office/drawing/2014/main" id="{5F141A99-7BCF-6502-B634-BC761E7511C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918" name="フリーフォーム: 図形 917">
                      <a:extLst>
                        <a:ext uri="{FF2B5EF4-FFF2-40B4-BE49-F238E27FC236}">
                          <a16:creationId xmlns:a16="http://schemas.microsoft.com/office/drawing/2014/main" id="{2DC109CF-3583-E2CD-3691-FFDD4CCF6BB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9" name="正方形/長方形 918">
                      <a:extLst>
                        <a:ext uri="{FF2B5EF4-FFF2-40B4-BE49-F238E27FC236}">
                          <a16:creationId xmlns:a16="http://schemas.microsoft.com/office/drawing/2014/main" id="{BFA42682-556D-3125-CBA7-95E586779B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0" name="テキスト ボックス 919">
                      <a:extLst>
                        <a:ext uri="{FF2B5EF4-FFF2-40B4-BE49-F238E27FC236}">
                          <a16:creationId xmlns:a16="http://schemas.microsoft.com/office/drawing/2014/main" id="{B89D007E-7A31-EAA7-A780-207952A96BF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石　川</a:t>
                      </a:r>
                    </a:p>
                  </p:txBody>
                </p:sp>
              </p:grpSp>
            </p:grpSp>
          </p:grpSp>
          <p:grpSp>
            <p:nvGrpSpPr>
              <p:cNvPr id="739" name="グループ化 738">
                <a:extLst>
                  <a:ext uri="{FF2B5EF4-FFF2-40B4-BE49-F238E27FC236}">
                    <a16:creationId xmlns:a16="http://schemas.microsoft.com/office/drawing/2014/main" id="{2A37363D-3A0D-733E-BBDF-8482FF944D9D}"/>
                  </a:ext>
                </a:extLst>
              </p:cNvPr>
              <p:cNvGrpSpPr/>
              <p:nvPr/>
            </p:nvGrpSpPr>
            <p:grpSpPr>
              <a:xfrm rot="5400000">
                <a:off x="4427379" y="852820"/>
                <a:ext cx="525622" cy="2015536"/>
                <a:chOff x="4427378" y="852819"/>
                <a:chExt cx="525622" cy="2015536"/>
              </a:xfrm>
            </p:grpSpPr>
            <p:grpSp>
              <p:nvGrpSpPr>
                <p:cNvPr id="878" name="グループ化 877">
                  <a:extLst>
                    <a:ext uri="{FF2B5EF4-FFF2-40B4-BE49-F238E27FC236}">
                      <a16:creationId xmlns:a16="http://schemas.microsoft.com/office/drawing/2014/main" id="{3B8C30E2-C202-A6B3-DF69-47807D6DB54E}"/>
                    </a:ext>
                  </a:extLst>
                </p:cNvPr>
                <p:cNvGrpSpPr/>
                <p:nvPr/>
              </p:nvGrpSpPr>
              <p:grpSpPr>
                <a:xfrm>
                  <a:off x="4427378" y="2464581"/>
                  <a:ext cx="525622" cy="403774"/>
                  <a:chOff x="3094102" y="5162275"/>
                  <a:chExt cx="851206" cy="653883"/>
                </a:xfrm>
              </p:grpSpPr>
              <p:sp>
                <p:nvSpPr>
                  <p:cNvPr id="895" name="台形 894">
                    <a:extLst>
                      <a:ext uri="{FF2B5EF4-FFF2-40B4-BE49-F238E27FC236}">
                        <a16:creationId xmlns:a16="http://schemas.microsoft.com/office/drawing/2014/main" id="{FDAE751C-6D41-8CB6-14E8-C3CD790197C7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6" name="台形 895">
                    <a:extLst>
                      <a:ext uri="{FF2B5EF4-FFF2-40B4-BE49-F238E27FC236}">
                        <a16:creationId xmlns:a16="http://schemas.microsoft.com/office/drawing/2014/main" id="{DE8BEC4B-BA0A-4EC2-5126-85AD018840DE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7" name="フリーフォーム: 図形 896">
                    <a:extLst>
                      <a:ext uri="{FF2B5EF4-FFF2-40B4-BE49-F238E27FC236}">
                        <a16:creationId xmlns:a16="http://schemas.microsoft.com/office/drawing/2014/main" id="{51176A37-9FAE-0401-9E76-89360B755B99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98" name="グループ化 897">
                    <a:extLst>
                      <a:ext uri="{FF2B5EF4-FFF2-40B4-BE49-F238E27FC236}">
                        <a16:creationId xmlns:a16="http://schemas.microsoft.com/office/drawing/2014/main" id="{DD1F8BB3-225C-3F14-76D7-EBDBB323703D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899" name="グループ化 898">
                      <a:extLst>
                        <a:ext uri="{FF2B5EF4-FFF2-40B4-BE49-F238E27FC236}">
                          <a16:creationId xmlns:a16="http://schemas.microsoft.com/office/drawing/2014/main" id="{0209D310-93B5-66B7-9471-4C62DD84AF3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907" name="台形 906">
                        <a:extLst>
                          <a:ext uri="{FF2B5EF4-FFF2-40B4-BE49-F238E27FC236}">
                            <a16:creationId xmlns:a16="http://schemas.microsoft.com/office/drawing/2014/main" id="{DF8935B0-2410-66EB-EA27-C985DC5AE0A9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08" name="台形 907">
                        <a:extLst>
                          <a:ext uri="{FF2B5EF4-FFF2-40B4-BE49-F238E27FC236}">
                            <a16:creationId xmlns:a16="http://schemas.microsoft.com/office/drawing/2014/main" id="{C075D41A-A6DE-066B-F52D-AD3CD3EC036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09" name="フリーフォーム: 図形 908">
                        <a:extLst>
                          <a:ext uri="{FF2B5EF4-FFF2-40B4-BE49-F238E27FC236}">
                            <a16:creationId xmlns:a16="http://schemas.microsoft.com/office/drawing/2014/main" id="{77790729-3BBA-3367-F4AB-B752DFD81B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900" name="グループ化 899">
                      <a:extLst>
                        <a:ext uri="{FF2B5EF4-FFF2-40B4-BE49-F238E27FC236}">
                          <a16:creationId xmlns:a16="http://schemas.microsoft.com/office/drawing/2014/main" id="{3A6A767A-2BC1-01FD-9165-0574B1EE0C8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904" name="台形 903">
                        <a:extLst>
                          <a:ext uri="{FF2B5EF4-FFF2-40B4-BE49-F238E27FC236}">
                            <a16:creationId xmlns:a16="http://schemas.microsoft.com/office/drawing/2014/main" id="{219B23D1-269C-CB83-29C9-2AF4E1A24554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05" name="台形 904">
                        <a:extLst>
                          <a:ext uri="{FF2B5EF4-FFF2-40B4-BE49-F238E27FC236}">
                            <a16:creationId xmlns:a16="http://schemas.microsoft.com/office/drawing/2014/main" id="{84E9B035-BC2F-EB7A-2D69-6902E9DFC8EA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906" name="フリーフォーム: 図形 905">
                        <a:extLst>
                          <a:ext uri="{FF2B5EF4-FFF2-40B4-BE49-F238E27FC236}">
                            <a16:creationId xmlns:a16="http://schemas.microsoft.com/office/drawing/2014/main" id="{64AF7C83-DAB3-051F-EF8C-A331BE2FE87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901" name="フリーフォーム: 図形 900">
                      <a:extLst>
                        <a:ext uri="{FF2B5EF4-FFF2-40B4-BE49-F238E27FC236}">
                          <a16:creationId xmlns:a16="http://schemas.microsoft.com/office/drawing/2014/main" id="{66A15B25-3995-4CAB-C7DC-D6BE87FB728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2" name="正方形/長方形 901">
                      <a:extLst>
                        <a:ext uri="{FF2B5EF4-FFF2-40B4-BE49-F238E27FC236}">
                          <a16:creationId xmlns:a16="http://schemas.microsoft.com/office/drawing/2014/main" id="{F7C67ACE-3632-E356-8A81-427146348D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3" name="テキスト ボックス 902">
                      <a:extLst>
                        <a:ext uri="{FF2B5EF4-FFF2-40B4-BE49-F238E27FC236}">
                          <a16:creationId xmlns:a16="http://schemas.microsoft.com/office/drawing/2014/main" id="{C1920C49-6DE0-B8BE-83C3-0DDF533F99F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滋　賀</a:t>
                      </a:r>
                    </a:p>
                  </p:txBody>
                </p:sp>
              </p:grpSp>
            </p:grpSp>
            <p:grpSp>
              <p:nvGrpSpPr>
                <p:cNvPr id="879" name="グループ化 878">
                  <a:extLst>
                    <a:ext uri="{FF2B5EF4-FFF2-40B4-BE49-F238E27FC236}">
                      <a16:creationId xmlns:a16="http://schemas.microsoft.com/office/drawing/2014/main" id="{9F2C8B1C-7E77-41E0-00FE-1E97E9D71935}"/>
                    </a:ext>
                  </a:extLst>
                </p:cNvPr>
                <p:cNvGrpSpPr/>
                <p:nvPr/>
              </p:nvGrpSpPr>
              <p:grpSpPr>
                <a:xfrm rot="10800000">
                  <a:off x="4427378" y="852819"/>
                  <a:ext cx="525622" cy="403774"/>
                  <a:chOff x="3094102" y="5162275"/>
                  <a:chExt cx="851206" cy="653883"/>
                </a:xfrm>
              </p:grpSpPr>
              <p:sp>
                <p:nvSpPr>
                  <p:cNvPr id="880" name="台形 879">
                    <a:extLst>
                      <a:ext uri="{FF2B5EF4-FFF2-40B4-BE49-F238E27FC236}">
                        <a16:creationId xmlns:a16="http://schemas.microsoft.com/office/drawing/2014/main" id="{F0864246-2081-22F6-EC33-96181EF28E18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1" name="台形 880">
                    <a:extLst>
                      <a:ext uri="{FF2B5EF4-FFF2-40B4-BE49-F238E27FC236}">
                        <a16:creationId xmlns:a16="http://schemas.microsoft.com/office/drawing/2014/main" id="{7342DA02-DDC9-43A0-BDF1-2D9F8188FC92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2" name="フリーフォーム: 図形 881">
                    <a:extLst>
                      <a:ext uri="{FF2B5EF4-FFF2-40B4-BE49-F238E27FC236}">
                        <a16:creationId xmlns:a16="http://schemas.microsoft.com/office/drawing/2014/main" id="{F8419A36-8E92-4A46-148C-9AA1F00D926E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83" name="グループ化 882">
                    <a:extLst>
                      <a:ext uri="{FF2B5EF4-FFF2-40B4-BE49-F238E27FC236}">
                        <a16:creationId xmlns:a16="http://schemas.microsoft.com/office/drawing/2014/main" id="{BC5BE243-78DE-EFE5-231C-9A905D129C2D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884" name="グループ化 883">
                      <a:extLst>
                        <a:ext uri="{FF2B5EF4-FFF2-40B4-BE49-F238E27FC236}">
                          <a16:creationId xmlns:a16="http://schemas.microsoft.com/office/drawing/2014/main" id="{AB67FC6B-E6F0-3E3F-D57A-E394E8E80DB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892" name="台形 891">
                        <a:extLst>
                          <a:ext uri="{FF2B5EF4-FFF2-40B4-BE49-F238E27FC236}">
                            <a16:creationId xmlns:a16="http://schemas.microsoft.com/office/drawing/2014/main" id="{3417DAF3-E001-3808-4986-CA973A83D6A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93" name="台形 892">
                        <a:extLst>
                          <a:ext uri="{FF2B5EF4-FFF2-40B4-BE49-F238E27FC236}">
                            <a16:creationId xmlns:a16="http://schemas.microsoft.com/office/drawing/2014/main" id="{81FC4273-4CF6-3C46-E582-F9CFCAB50BC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94" name="フリーフォーム: 図形 893">
                        <a:extLst>
                          <a:ext uri="{FF2B5EF4-FFF2-40B4-BE49-F238E27FC236}">
                            <a16:creationId xmlns:a16="http://schemas.microsoft.com/office/drawing/2014/main" id="{B6A144EA-6297-E418-7842-2EF5A2A58F2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885" name="グループ化 884">
                      <a:extLst>
                        <a:ext uri="{FF2B5EF4-FFF2-40B4-BE49-F238E27FC236}">
                          <a16:creationId xmlns:a16="http://schemas.microsoft.com/office/drawing/2014/main" id="{E48BCFC8-7FF4-7A79-DBB5-64222AEF931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889" name="台形 888">
                        <a:extLst>
                          <a:ext uri="{FF2B5EF4-FFF2-40B4-BE49-F238E27FC236}">
                            <a16:creationId xmlns:a16="http://schemas.microsoft.com/office/drawing/2014/main" id="{C3A7B661-0FCA-646D-7566-F9A8E590D0D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90" name="台形 889">
                        <a:extLst>
                          <a:ext uri="{FF2B5EF4-FFF2-40B4-BE49-F238E27FC236}">
                            <a16:creationId xmlns:a16="http://schemas.microsoft.com/office/drawing/2014/main" id="{EC9B5617-A0F4-5A46-D02E-76E782B25033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891" name="フリーフォーム: 図形 890">
                        <a:extLst>
                          <a:ext uri="{FF2B5EF4-FFF2-40B4-BE49-F238E27FC236}">
                            <a16:creationId xmlns:a16="http://schemas.microsoft.com/office/drawing/2014/main" id="{D468CF69-CFA7-CA47-1F8B-09FEF0808E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886" name="フリーフォーム: 図形 885">
                      <a:extLst>
                        <a:ext uri="{FF2B5EF4-FFF2-40B4-BE49-F238E27FC236}">
                          <a16:creationId xmlns:a16="http://schemas.microsoft.com/office/drawing/2014/main" id="{9CD20A49-1C69-D402-3761-BB74BFF7921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7" name="正方形/長方形 886">
                      <a:extLst>
                        <a:ext uri="{FF2B5EF4-FFF2-40B4-BE49-F238E27FC236}">
                          <a16:creationId xmlns:a16="http://schemas.microsoft.com/office/drawing/2014/main" id="{8393B72F-B238-E5E5-5920-07843ABD53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8" name="テキスト ボックス 887">
                      <a:extLst>
                        <a:ext uri="{FF2B5EF4-FFF2-40B4-BE49-F238E27FC236}">
                          <a16:creationId xmlns:a16="http://schemas.microsoft.com/office/drawing/2014/main" id="{D331196A-A3EF-064A-4682-A0FB71B4B1B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長　野</a:t>
                      </a:r>
                    </a:p>
                  </p:txBody>
                </p:sp>
              </p:grpSp>
            </p:grpSp>
          </p:grpSp>
          <p:grpSp>
            <p:nvGrpSpPr>
              <p:cNvPr id="740" name="グループ化 739">
                <a:extLst>
                  <a:ext uri="{FF2B5EF4-FFF2-40B4-BE49-F238E27FC236}">
                    <a16:creationId xmlns:a16="http://schemas.microsoft.com/office/drawing/2014/main" id="{DEB9E4A0-1B57-04A7-F1D4-6875E253DBED}"/>
                  </a:ext>
                </a:extLst>
              </p:cNvPr>
              <p:cNvGrpSpPr/>
              <p:nvPr/>
            </p:nvGrpSpPr>
            <p:grpSpPr>
              <a:xfrm rot="2700000">
                <a:off x="4427375" y="852819"/>
                <a:ext cx="525622" cy="2015545"/>
                <a:chOff x="4427378" y="852819"/>
                <a:chExt cx="525622" cy="2015545"/>
              </a:xfrm>
            </p:grpSpPr>
            <p:grpSp>
              <p:nvGrpSpPr>
                <p:cNvPr id="846" name="グループ化 845">
                  <a:extLst>
                    <a:ext uri="{FF2B5EF4-FFF2-40B4-BE49-F238E27FC236}">
                      <a16:creationId xmlns:a16="http://schemas.microsoft.com/office/drawing/2014/main" id="{9B9DC643-5220-5432-7203-82F63FCC0A98}"/>
                    </a:ext>
                  </a:extLst>
                </p:cNvPr>
                <p:cNvGrpSpPr/>
                <p:nvPr/>
              </p:nvGrpSpPr>
              <p:grpSpPr>
                <a:xfrm>
                  <a:off x="4427378" y="2464589"/>
                  <a:ext cx="525622" cy="403775"/>
                  <a:chOff x="3094102" y="5162275"/>
                  <a:chExt cx="851206" cy="653883"/>
                </a:xfrm>
              </p:grpSpPr>
              <p:sp>
                <p:nvSpPr>
                  <p:cNvPr id="863" name="台形 862">
                    <a:extLst>
                      <a:ext uri="{FF2B5EF4-FFF2-40B4-BE49-F238E27FC236}">
                        <a16:creationId xmlns:a16="http://schemas.microsoft.com/office/drawing/2014/main" id="{A6339A09-3D92-DD2B-32D3-4FC6D5F39BCE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4" name="台形 863">
                    <a:extLst>
                      <a:ext uri="{FF2B5EF4-FFF2-40B4-BE49-F238E27FC236}">
                        <a16:creationId xmlns:a16="http://schemas.microsoft.com/office/drawing/2014/main" id="{ADBD7326-0C4F-8632-A393-F1BF596AB09E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5" name="フリーフォーム: 図形 864">
                    <a:extLst>
                      <a:ext uri="{FF2B5EF4-FFF2-40B4-BE49-F238E27FC236}">
                        <a16:creationId xmlns:a16="http://schemas.microsoft.com/office/drawing/2014/main" id="{F4B72B4E-FAAE-7CA8-8C4A-6DF7DEF61567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66" name="グループ化 865">
                    <a:extLst>
                      <a:ext uri="{FF2B5EF4-FFF2-40B4-BE49-F238E27FC236}">
                        <a16:creationId xmlns:a16="http://schemas.microsoft.com/office/drawing/2014/main" id="{43A2B3B2-B257-0B5E-0ADC-BD7F532DE1FB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867" name="グループ化 866">
                      <a:extLst>
                        <a:ext uri="{FF2B5EF4-FFF2-40B4-BE49-F238E27FC236}">
                          <a16:creationId xmlns:a16="http://schemas.microsoft.com/office/drawing/2014/main" id="{52380350-7413-268F-200B-7ACD9404EDD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875" name="台形 874">
                        <a:extLst>
                          <a:ext uri="{FF2B5EF4-FFF2-40B4-BE49-F238E27FC236}">
                            <a16:creationId xmlns:a16="http://schemas.microsoft.com/office/drawing/2014/main" id="{DED87885-4031-EB56-CD3C-ACD7A4FDAD98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76" name="台形 875">
                        <a:extLst>
                          <a:ext uri="{FF2B5EF4-FFF2-40B4-BE49-F238E27FC236}">
                            <a16:creationId xmlns:a16="http://schemas.microsoft.com/office/drawing/2014/main" id="{B84D2581-9948-C652-4C63-DA5EA25003C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77" name="フリーフォーム: 図形 876">
                        <a:extLst>
                          <a:ext uri="{FF2B5EF4-FFF2-40B4-BE49-F238E27FC236}">
                            <a16:creationId xmlns:a16="http://schemas.microsoft.com/office/drawing/2014/main" id="{136D3AF9-D1DE-7409-E263-B3C246244CA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868" name="グループ化 867">
                      <a:extLst>
                        <a:ext uri="{FF2B5EF4-FFF2-40B4-BE49-F238E27FC236}">
                          <a16:creationId xmlns:a16="http://schemas.microsoft.com/office/drawing/2014/main" id="{F204F9EC-EE90-1B7B-171C-526189D6FB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872" name="台形 871">
                        <a:extLst>
                          <a:ext uri="{FF2B5EF4-FFF2-40B4-BE49-F238E27FC236}">
                            <a16:creationId xmlns:a16="http://schemas.microsoft.com/office/drawing/2014/main" id="{0DBDC821-1F5E-F7C2-3779-E2F4CCEDD3B2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73" name="台形 872">
                        <a:extLst>
                          <a:ext uri="{FF2B5EF4-FFF2-40B4-BE49-F238E27FC236}">
                            <a16:creationId xmlns:a16="http://schemas.microsoft.com/office/drawing/2014/main" id="{AC526DFC-B87D-B6B8-0690-011BA5EE167A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874" name="フリーフォーム: 図形 873">
                        <a:extLst>
                          <a:ext uri="{FF2B5EF4-FFF2-40B4-BE49-F238E27FC236}">
                            <a16:creationId xmlns:a16="http://schemas.microsoft.com/office/drawing/2014/main" id="{B6AC4616-8C8B-27C4-ABBC-CBA3A86A9A1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869" name="フリーフォーム: 図形 868">
                      <a:extLst>
                        <a:ext uri="{FF2B5EF4-FFF2-40B4-BE49-F238E27FC236}">
                          <a16:creationId xmlns:a16="http://schemas.microsoft.com/office/drawing/2014/main" id="{A3A8FF7E-019A-094C-B636-E17C87C04D9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0" name="正方形/長方形 869">
                      <a:extLst>
                        <a:ext uri="{FF2B5EF4-FFF2-40B4-BE49-F238E27FC236}">
                          <a16:creationId xmlns:a16="http://schemas.microsoft.com/office/drawing/2014/main" id="{B8082A35-6983-4C04-2108-447451016D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1" name="テキスト ボックス 870">
                      <a:extLst>
                        <a:ext uri="{FF2B5EF4-FFF2-40B4-BE49-F238E27FC236}">
                          <a16:creationId xmlns:a16="http://schemas.microsoft.com/office/drawing/2014/main" id="{4495EE46-30EB-E311-ED7A-00B60D1EAA2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三　重</a:t>
                      </a:r>
                    </a:p>
                  </p:txBody>
                </p:sp>
              </p:grpSp>
            </p:grpSp>
            <p:grpSp>
              <p:nvGrpSpPr>
                <p:cNvPr id="847" name="グループ化 846">
                  <a:extLst>
                    <a:ext uri="{FF2B5EF4-FFF2-40B4-BE49-F238E27FC236}">
                      <a16:creationId xmlns:a16="http://schemas.microsoft.com/office/drawing/2014/main" id="{DD75A29F-9D8A-2CFB-BC62-735E2AD04A8D}"/>
                    </a:ext>
                  </a:extLst>
                </p:cNvPr>
                <p:cNvGrpSpPr/>
                <p:nvPr/>
              </p:nvGrpSpPr>
              <p:grpSpPr>
                <a:xfrm rot="10800000">
                  <a:off x="4427378" y="852819"/>
                  <a:ext cx="525622" cy="403774"/>
                  <a:chOff x="3094102" y="5162275"/>
                  <a:chExt cx="851206" cy="653883"/>
                </a:xfrm>
              </p:grpSpPr>
              <p:sp>
                <p:nvSpPr>
                  <p:cNvPr id="848" name="台形 847">
                    <a:extLst>
                      <a:ext uri="{FF2B5EF4-FFF2-40B4-BE49-F238E27FC236}">
                        <a16:creationId xmlns:a16="http://schemas.microsoft.com/office/drawing/2014/main" id="{382AB414-1907-29A3-F8B3-4FCC54B4E120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9" name="台形 848">
                    <a:extLst>
                      <a:ext uri="{FF2B5EF4-FFF2-40B4-BE49-F238E27FC236}">
                        <a16:creationId xmlns:a16="http://schemas.microsoft.com/office/drawing/2014/main" id="{AECBDEAA-0FAD-2C51-BEF9-1627D201F08F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0" name="フリーフォーム: 図形 849">
                    <a:extLst>
                      <a:ext uri="{FF2B5EF4-FFF2-40B4-BE49-F238E27FC236}">
                        <a16:creationId xmlns:a16="http://schemas.microsoft.com/office/drawing/2014/main" id="{1DE86672-EAD9-143F-A94E-29B0F45171B9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51" name="グループ化 850">
                    <a:extLst>
                      <a:ext uri="{FF2B5EF4-FFF2-40B4-BE49-F238E27FC236}">
                        <a16:creationId xmlns:a16="http://schemas.microsoft.com/office/drawing/2014/main" id="{67E2A3AF-19FE-718B-AA05-40FECCCFA299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852" name="グループ化 851">
                      <a:extLst>
                        <a:ext uri="{FF2B5EF4-FFF2-40B4-BE49-F238E27FC236}">
                          <a16:creationId xmlns:a16="http://schemas.microsoft.com/office/drawing/2014/main" id="{5B2177ED-4B1D-A9C3-18D3-CFAFE1D7210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860" name="台形 859">
                        <a:extLst>
                          <a:ext uri="{FF2B5EF4-FFF2-40B4-BE49-F238E27FC236}">
                            <a16:creationId xmlns:a16="http://schemas.microsoft.com/office/drawing/2014/main" id="{A0CC5626-628A-82C5-598E-01CF1A73480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61" name="台形 860">
                        <a:extLst>
                          <a:ext uri="{FF2B5EF4-FFF2-40B4-BE49-F238E27FC236}">
                            <a16:creationId xmlns:a16="http://schemas.microsoft.com/office/drawing/2014/main" id="{1BF4FC9C-1B9D-5E97-5607-CF5A92278394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62" name="フリーフォーム: 図形 861">
                        <a:extLst>
                          <a:ext uri="{FF2B5EF4-FFF2-40B4-BE49-F238E27FC236}">
                            <a16:creationId xmlns:a16="http://schemas.microsoft.com/office/drawing/2014/main" id="{58908C78-84DC-121B-98A7-1EB6ADA64D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853" name="グループ化 852">
                      <a:extLst>
                        <a:ext uri="{FF2B5EF4-FFF2-40B4-BE49-F238E27FC236}">
                          <a16:creationId xmlns:a16="http://schemas.microsoft.com/office/drawing/2014/main" id="{C05E2E0B-BAAE-5585-E7DD-4F287B988EB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857" name="台形 856">
                        <a:extLst>
                          <a:ext uri="{FF2B5EF4-FFF2-40B4-BE49-F238E27FC236}">
                            <a16:creationId xmlns:a16="http://schemas.microsoft.com/office/drawing/2014/main" id="{A7411A24-DE47-939E-9BB0-A9A88673C795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58" name="台形 857">
                        <a:extLst>
                          <a:ext uri="{FF2B5EF4-FFF2-40B4-BE49-F238E27FC236}">
                            <a16:creationId xmlns:a16="http://schemas.microsoft.com/office/drawing/2014/main" id="{ADBF7FC2-BF0B-FC84-9F5A-74A80C4D122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859" name="フリーフォーム: 図形 858">
                        <a:extLst>
                          <a:ext uri="{FF2B5EF4-FFF2-40B4-BE49-F238E27FC236}">
                            <a16:creationId xmlns:a16="http://schemas.microsoft.com/office/drawing/2014/main" id="{31D98D50-05A7-D964-2329-F447AF3783C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854" name="フリーフォーム: 図形 853">
                      <a:extLst>
                        <a:ext uri="{FF2B5EF4-FFF2-40B4-BE49-F238E27FC236}">
                          <a16:creationId xmlns:a16="http://schemas.microsoft.com/office/drawing/2014/main" id="{563765A6-9DBE-A1EC-5C20-F1CA331D6A3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5" name="正方形/長方形 854">
                      <a:extLst>
                        <a:ext uri="{FF2B5EF4-FFF2-40B4-BE49-F238E27FC236}">
                          <a16:creationId xmlns:a16="http://schemas.microsoft.com/office/drawing/2014/main" id="{C6A10784-3AF1-63EF-5171-63B4F06F29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6" name="テキスト ボックス 855">
                      <a:extLst>
                        <a:ext uri="{FF2B5EF4-FFF2-40B4-BE49-F238E27FC236}">
                          <a16:creationId xmlns:a16="http://schemas.microsoft.com/office/drawing/2014/main" id="{3B7B6569-963C-4421-2647-D54C8A6B524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富　山</a:t>
                      </a:r>
                    </a:p>
                  </p:txBody>
                </p:sp>
              </p:grpSp>
            </p:grpSp>
          </p:grpSp>
          <p:grpSp>
            <p:nvGrpSpPr>
              <p:cNvPr id="741" name="グループ化 740">
                <a:extLst>
                  <a:ext uri="{FF2B5EF4-FFF2-40B4-BE49-F238E27FC236}">
                    <a16:creationId xmlns:a16="http://schemas.microsoft.com/office/drawing/2014/main" id="{20FF36E3-4194-FFAE-06E1-61B0EF2BB7FB}"/>
                  </a:ext>
                </a:extLst>
              </p:cNvPr>
              <p:cNvGrpSpPr/>
              <p:nvPr/>
            </p:nvGrpSpPr>
            <p:grpSpPr>
              <a:xfrm rot="8100000">
                <a:off x="4427378" y="852811"/>
                <a:ext cx="525622" cy="2015552"/>
                <a:chOff x="4427378" y="852811"/>
                <a:chExt cx="525622" cy="2015552"/>
              </a:xfrm>
            </p:grpSpPr>
            <p:grpSp>
              <p:nvGrpSpPr>
                <p:cNvPr id="814" name="グループ化 813">
                  <a:extLst>
                    <a:ext uri="{FF2B5EF4-FFF2-40B4-BE49-F238E27FC236}">
                      <a16:creationId xmlns:a16="http://schemas.microsoft.com/office/drawing/2014/main" id="{78EE5A28-61C3-9889-4891-9DC1F006FBFE}"/>
                    </a:ext>
                  </a:extLst>
                </p:cNvPr>
                <p:cNvGrpSpPr/>
                <p:nvPr/>
              </p:nvGrpSpPr>
              <p:grpSpPr>
                <a:xfrm>
                  <a:off x="4427378" y="2464588"/>
                  <a:ext cx="525622" cy="403775"/>
                  <a:chOff x="3094102" y="5162275"/>
                  <a:chExt cx="851206" cy="653883"/>
                </a:xfrm>
              </p:grpSpPr>
              <p:sp>
                <p:nvSpPr>
                  <p:cNvPr id="831" name="台形 830">
                    <a:extLst>
                      <a:ext uri="{FF2B5EF4-FFF2-40B4-BE49-F238E27FC236}">
                        <a16:creationId xmlns:a16="http://schemas.microsoft.com/office/drawing/2014/main" id="{BB23A9D3-2B16-CCDC-37A1-0D86C1B75859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2" name="台形 831">
                    <a:extLst>
                      <a:ext uri="{FF2B5EF4-FFF2-40B4-BE49-F238E27FC236}">
                        <a16:creationId xmlns:a16="http://schemas.microsoft.com/office/drawing/2014/main" id="{30DFC807-1FAD-482B-9534-1B6226569A73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3" name="フリーフォーム: 図形 832">
                    <a:extLst>
                      <a:ext uri="{FF2B5EF4-FFF2-40B4-BE49-F238E27FC236}">
                        <a16:creationId xmlns:a16="http://schemas.microsoft.com/office/drawing/2014/main" id="{2B0BC06E-9C4F-33A4-1C48-607A82078C07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34" name="グループ化 833">
                    <a:extLst>
                      <a:ext uri="{FF2B5EF4-FFF2-40B4-BE49-F238E27FC236}">
                        <a16:creationId xmlns:a16="http://schemas.microsoft.com/office/drawing/2014/main" id="{A59FAD62-DF0E-A18E-6EDF-190542F00A67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835" name="グループ化 834">
                      <a:extLst>
                        <a:ext uri="{FF2B5EF4-FFF2-40B4-BE49-F238E27FC236}">
                          <a16:creationId xmlns:a16="http://schemas.microsoft.com/office/drawing/2014/main" id="{461E2F58-5502-42A9-F54D-C7551ABF840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843" name="台形 842">
                        <a:extLst>
                          <a:ext uri="{FF2B5EF4-FFF2-40B4-BE49-F238E27FC236}">
                            <a16:creationId xmlns:a16="http://schemas.microsoft.com/office/drawing/2014/main" id="{CDB11882-57FC-D062-13E3-A7115D7A4F25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44" name="台形 843">
                        <a:extLst>
                          <a:ext uri="{FF2B5EF4-FFF2-40B4-BE49-F238E27FC236}">
                            <a16:creationId xmlns:a16="http://schemas.microsoft.com/office/drawing/2014/main" id="{140206FF-04E3-A063-F359-A485E845507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45" name="フリーフォーム: 図形 844">
                        <a:extLst>
                          <a:ext uri="{FF2B5EF4-FFF2-40B4-BE49-F238E27FC236}">
                            <a16:creationId xmlns:a16="http://schemas.microsoft.com/office/drawing/2014/main" id="{4F0CCCB7-8607-0EB8-467C-F505FC34111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836" name="グループ化 835">
                      <a:extLst>
                        <a:ext uri="{FF2B5EF4-FFF2-40B4-BE49-F238E27FC236}">
                          <a16:creationId xmlns:a16="http://schemas.microsoft.com/office/drawing/2014/main" id="{D29E63CA-DBCD-F0BA-9111-7AAE8B07291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840" name="台形 839">
                        <a:extLst>
                          <a:ext uri="{FF2B5EF4-FFF2-40B4-BE49-F238E27FC236}">
                            <a16:creationId xmlns:a16="http://schemas.microsoft.com/office/drawing/2014/main" id="{B4B49A8D-F0BF-7ED5-8709-A901C5890DA5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41" name="台形 840">
                        <a:extLst>
                          <a:ext uri="{FF2B5EF4-FFF2-40B4-BE49-F238E27FC236}">
                            <a16:creationId xmlns:a16="http://schemas.microsoft.com/office/drawing/2014/main" id="{3DD953C6-6318-3184-8649-56B378DDF86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842" name="フリーフォーム: 図形 841">
                        <a:extLst>
                          <a:ext uri="{FF2B5EF4-FFF2-40B4-BE49-F238E27FC236}">
                            <a16:creationId xmlns:a16="http://schemas.microsoft.com/office/drawing/2014/main" id="{AB1E0747-5103-F374-584B-E7651CF4820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837" name="フリーフォーム: 図形 836">
                      <a:extLst>
                        <a:ext uri="{FF2B5EF4-FFF2-40B4-BE49-F238E27FC236}">
                          <a16:creationId xmlns:a16="http://schemas.microsoft.com/office/drawing/2014/main" id="{6EF4E1DA-AF84-A3CD-D3F3-C6C40155E30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8" name="正方形/長方形 837">
                      <a:extLst>
                        <a:ext uri="{FF2B5EF4-FFF2-40B4-BE49-F238E27FC236}">
                          <a16:creationId xmlns:a16="http://schemas.microsoft.com/office/drawing/2014/main" id="{680C072D-513F-26AF-7E8F-AD7051527E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9" name="テキスト ボックス 838">
                      <a:extLst>
                        <a:ext uri="{FF2B5EF4-FFF2-40B4-BE49-F238E27FC236}">
                          <a16:creationId xmlns:a16="http://schemas.microsoft.com/office/drawing/2014/main" id="{748BBA60-1EBD-9A86-1A56-9E86C754F27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福　井</a:t>
                      </a:r>
                    </a:p>
                  </p:txBody>
                </p:sp>
              </p:grpSp>
            </p:grpSp>
            <p:grpSp>
              <p:nvGrpSpPr>
                <p:cNvPr id="815" name="グループ化 814">
                  <a:extLst>
                    <a:ext uri="{FF2B5EF4-FFF2-40B4-BE49-F238E27FC236}">
                      <a16:creationId xmlns:a16="http://schemas.microsoft.com/office/drawing/2014/main" id="{A3D2A233-0F85-3600-4CBF-FBD1EE05C474}"/>
                    </a:ext>
                  </a:extLst>
                </p:cNvPr>
                <p:cNvGrpSpPr/>
                <p:nvPr/>
              </p:nvGrpSpPr>
              <p:grpSpPr>
                <a:xfrm rot="10800000">
                  <a:off x="4427378" y="852811"/>
                  <a:ext cx="525622" cy="403775"/>
                  <a:chOff x="3094102" y="5162275"/>
                  <a:chExt cx="851206" cy="653883"/>
                </a:xfrm>
              </p:grpSpPr>
              <p:sp>
                <p:nvSpPr>
                  <p:cNvPr id="816" name="台形 815">
                    <a:extLst>
                      <a:ext uri="{FF2B5EF4-FFF2-40B4-BE49-F238E27FC236}">
                        <a16:creationId xmlns:a16="http://schemas.microsoft.com/office/drawing/2014/main" id="{7FD81136-68EF-F44D-6E6E-CD02E9F51405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7" name="台形 816">
                    <a:extLst>
                      <a:ext uri="{FF2B5EF4-FFF2-40B4-BE49-F238E27FC236}">
                        <a16:creationId xmlns:a16="http://schemas.microsoft.com/office/drawing/2014/main" id="{0DB59F59-7F4D-2E54-80C3-FF634BA8F2EE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8" name="フリーフォーム: 図形 817">
                    <a:extLst>
                      <a:ext uri="{FF2B5EF4-FFF2-40B4-BE49-F238E27FC236}">
                        <a16:creationId xmlns:a16="http://schemas.microsoft.com/office/drawing/2014/main" id="{F4D103CC-D15C-5069-849A-19485DE32012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19" name="グループ化 818">
                    <a:extLst>
                      <a:ext uri="{FF2B5EF4-FFF2-40B4-BE49-F238E27FC236}">
                        <a16:creationId xmlns:a16="http://schemas.microsoft.com/office/drawing/2014/main" id="{C270E49C-0067-5A73-1A8A-D15E1DD86BCD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820" name="グループ化 819">
                      <a:extLst>
                        <a:ext uri="{FF2B5EF4-FFF2-40B4-BE49-F238E27FC236}">
                          <a16:creationId xmlns:a16="http://schemas.microsoft.com/office/drawing/2014/main" id="{618163A9-FAC7-B80A-08E6-AD839B4C34D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828" name="台形 827">
                        <a:extLst>
                          <a:ext uri="{FF2B5EF4-FFF2-40B4-BE49-F238E27FC236}">
                            <a16:creationId xmlns:a16="http://schemas.microsoft.com/office/drawing/2014/main" id="{E3E30D42-D6B3-94DC-71A2-C9841C6825EE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29" name="台形 828">
                        <a:extLst>
                          <a:ext uri="{FF2B5EF4-FFF2-40B4-BE49-F238E27FC236}">
                            <a16:creationId xmlns:a16="http://schemas.microsoft.com/office/drawing/2014/main" id="{07DAFC67-4B6D-852F-CC0E-C700F1667D05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30" name="フリーフォーム: 図形 829">
                        <a:extLst>
                          <a:ext uri="{FF2B5EF4-FFF2-40B4-BE49-F238E27FC236}">
                            <a16:creationId xmlns:a16="http://schemas.microsoft.com/office/drawing/2014/main" id="{9FBE24ED-AFE8-BBAC-F1DF-732E6DD0775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821" name="グループ化 820">
                      <a:extLst>
                        <a:ext uri="{FF2B5EF4-FFF2-40B4-BE49-F238E27FC236}">
                          <a16:creationId xmlns:a16="http://schemas.microsoft.com/office/drawing/2014/main" id="{B9A2FE48-F012-8A08-D9C7-781FC273D36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825" name="台形 824">
                        <a:extLst>
                          <a:ext uri="{FF2B5EF4-FFF2-40B4-BE49-F238E27FC236}">
                            <a16:creationId xmlns:a16="http://schemas.microsoft.com/office/drawing/2014/main" id="{E7C5E97A-6F9C-983C-CA4B-2384C18E2645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26" name="台形 825">
                        <a:extLst>
                          <a:ext uri="{FF2B5EF4-FFF2-40B4-BE49-F238E27FC236}">
                            <a16:creationId xmlns:a16="http://schemas.microsoft.com/office/drawing/2014/main" id="{3C6A1001-5163-F1FA-E09B-0FEA9EEE4D7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827" name="フリーフォーム: 図形 826">
                        <a:extLst>
                          <a:ext uri="{FF2B5EF4-FFF2-40B4-BE49-F238E27FC236}">
                            <a16:creationId xmlns:a16="http://schemas.microsoft.com/office/drawing/2014/main" id="{F2E968C9-E129-1C5B-1A06-E87E091C30C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822" name="フリーフォーム: 図形 821">
                      <a:extLst>
                        <a:ext uri="{FF2B5EF4-FFF2-40B4-BE49-F238E27FC236}">
                          <a16:creationId xmlns:a16="http://schemas.microsoft.com/office/drawing/2014/main" id="{895F2F4F-2BFC-BC48-6B8E-E7696EA1793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3" name="正方形/長方形 822">
                      <a:extLst>
                        <a:ext uri="{FF2B5EF4-FFF2-40B4-BE49-F238E27FC236}">
                          <a16:creationId xmlns:a16="http://schemas.microsoft.com/office/drawing/2014/main" id="{1D34D079-6A25-CBD3-3542-862EA7B407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4" name="テキスト ボックス 823">
                      <a:extLst>
                        <a:ext uri="{FF2B5EF4-FFF2-40B4-BE49-F238E27FC236}">
                          <a16:creationId xmlns:a16="http://schemas.microsoft.com/office/drawing/2014/main" id="{9425E0E9-B313-5E72-35E1-7A256564E89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愛　知</a:t>
                      </a:r>
                    </a:p>
                  </p:txBody>
                </p:sp>
              </p:grpSp>
            </p:grpSp>
          </p:grpSp>
          <p:grpSp>
            <p:nvGrpSpPr>
              <p:cNvPr id="742" name="グループ化 741">
                <a:extLst>
                  <a:ext uri="{FF2B5EF4-FFF2-40B4-BE49-F238E27FC236}">
                    <a16:creationId xmlns:a16="http://schemas.microsoft.com/office/drawing/2014/main" id="{89346226-1C5B-21B5-50EA-D8C0E060DB64}"/>
                  </a:ext>
                </a:extLst>
              </p:cNvPr>
              <p:cNvGrpSpPr/>
              <p:nvPr/>
            </p:nvGrpSpPr>
            <p:grpSpPr>
              <a:xfrm rot="20174804">
                <a:off x="4923740" y="2503915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806" name="四角形: 上の 2 つの角を丸める 805">
                  <a:extLst>
                    <a:ext uri="{FF2B5EF4-FFF2-40B4-BE49-F238E27FC236}">
                      <a16:creationId xmlns:a16="http://schemas.microsoft.com/office/drawing/2014/main" id="{50F518B7-66BA-8530-FB2C-69694BB5016E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7" name="フリーフォーム: 図形 806">
                  <a:extLst>
                    <a:ext uri="{FF2B5EF4-FFF2-40B4-BE49-F238E27FC236}">
                      <a16:creationId xmlns:a16="http://schemas.microsoft.com/office/drawing/2014/main" id="{1C58E46B-D348-1208-6B28-4E6AC3FA143C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8" name="四角形: 上の 2 つの角を丸める 807">
                  <a:extLst>
                    <a:ext uri="{FF2B5EF4-FFF2-40B4-BE49-F238E27FC236}">
                      <a16:creationId xmlns:a16="http://schemas.microsoft.com/office/drawing/2014/main" id="{3FD863F6-F048-4219-B2D0-C6485D8AF7C8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809" name="四角形: 上の 2 つの角を丸める 808">
                  <a:extLst>
                    <a:ext uri="{FF2B5EF4-FFF2-40B4-BE49-F238E27FC236}">
                      <a16:creationId xmlns:a16="http://schemas.microsoft.com/office/drawing/2014/main" id="{B152EF30-8174-72FF-0451-075B491CEB81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0" name="四角形: 上の 2 つの角を丸める 809">
                  <a:extLst>
                    <a:ext uri="{FF2B5EF4-FFF2-40B4-BE49-F238E27FC236}">
                      <a16:creationId xmlns:a16="http://schemas.microsoft.com/office/drawing/2014/main" id="{514567F3-BB67-2234-E870-65A069B36FD4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1" name="四角形: 上の 2 つの角を丸める 810">
                  <a:extLst>
                    <a:ext uri="{FF2B5EF4-FFF2-40B4-BE49-F238E27FC236}">
                      <a16:creationId xmlns:a16="http://schemas.microsoft.com/office/drawing/2014/main" id="{E5314141-825E-E2CD-3851-3EA5A941C61D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四角形: 上の 2 つの角を丸める 811">
                  <a:extLst>
                    <a:ext uri="{FF2B5EF4-FFF2-40B4-BE49-F238E27FC236}">
                      <a16:creationId xmlns:a16="http://schemas.microsoft.com/office/drawing/2014/main" id="{BBA98D9E-14BB-1A57-76A4-3691D681414C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3" name="四角形: 上の 2 つの角を丸める 812">
                  <a:extLst>
                    <a:ext uri="{FF2B5EF4-FFF2-40B4-BE49-F238E27FC236}">
                      <a16:creationId xmlns:a16="http://schemas.microsoft.com/office/drawing/2014/main" id="{77C9D706-350F-3335-59D7-328C24176B71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3" name="グループ化 742">
                <a:extLst>
                  <a:ext uri="{FF2B5EF4-FFF2-40B4-BE49-F238E27FC236}">
                    <a16:creationId xmlns:a16="http://schemas.microsoft.com/office/drawing/2014/main" id="{296079B8-179F-7F1C-34F5-0D481E8EDDB5}"/>
                  </a:ext>
                </a:extLst>
              </p:cNvPr>
              <p:cNvGrpSpPr/>
              <p:nvPr/>
            </p:nvGrpSpPr>
            <p:grpSpPr>
              <a:xfrm rot="1308434">
                <a:off x="4340334" y="2501535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798" name="四角形: 上の 2 つの角を丸める 797">
                  <a:extLst>
                    <a:ext uri="{FF2B5EF4-FFF2-40B4-BE49-F238E27FC236}">
                      <a16:creationId xmlns:a16="http://schemas.microsoft.com/office/drawing/2014/main" id="{86A66464-2026-B2BA-C5B2-CDE263E00C51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DE60E8BA-1DC6-8E96-B66D-B061A334ED36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0" name="四角形: 上の 2 つの角を丸める 799">
                  <a:extLst>
                    <a:ext uri="{FF2B5EF4-FFF2-40B4-BE49-F238E27FC236}">
                      <a16:creationId xmlns:a16="http://schemas.microsoft.com/office/drawing/2014/main" id="{F19BAEE0-DD6C-B4BA-AF53-97B863531613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801" name="四角形: 上の 2 つの角を丸める 800">
                  <a:extLst>
                    <a:ext uri="{FF2B5EF4-FFF2-40B4-BE49-F238E27FC236}">
                      <a16:creationId xmlns:a16="http://schemas.microsoft.com/office/drawing/2014/main" id="{47F8A5B8-48BE-3291-3597-1A922C2D1E9D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2" name="四角形: 上の 2 つの角を丸める 801">
                  <a:extLst>
                    <a:ext uri="{FF2B5EF4-FFF2-40B4-BE49-F238E27FC236}">
                      <a16:creationId xmlns:a16="http://schemas.microsoft.com/office/drawing/2014/main" id="{ED43F967-7CC2-852B-F797-C5D2189DAD56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3" name="四角形: 上の 2 つの角を丸める 802">
                  <a:extLst>
                    <a:ext uri="{FF2B5EF4-FFF2-40B4-BE49-F238E27FC236}">
                      <a16:creationId xmlns:a16="http://schemas.microsoft.com/office/drawing/2014/main" id="{69AE9864-9EA6-4492-8C37-F807EAA532F6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4" name="四角形: 上の 2 つの角を丸める 803">
                  <a:extLst>
                    <a:ext uri="{FF2B5EF4-FFF2-40B4-BE49-F238E27FC236}">
                      <a16:creationId xmlns:a16="http://schemas.microsoft.com/office/drawing/2014/main" id="{4AFA5849-574C-A35C-C46F-404AA9A5FAE3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四角形: 上の 2 つの角を丸める 804">
                  <a:extLst>
                    <a:ext uri="{FF2B5EF4-FFF2-40B4-BE49-F238E27FC236}">
                      <a16:creationId xmlns:a16="http://schemas.microsoft.com/office/drawing/2014/main" id="{008DA8DC-D518-43C8-438A-EEDEE82CD56B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4" name="グループ化 743">
                <a:extLst>
                  <a:ext uri="{FF2B5EF4-FFF2-40B4-BE49-F238E27FC236}">
                    <a16:creationId xmlns:a16="http://schemas.microsoft.com/office/drawing/2014/main" id="{17BECA1D-66E3-F0F3-A626-A4E1D26A7724}"/>
                  </a:ext>
                </a:extLst>
              </p:cNvPr>
              <p:cNvGrpSpPr/>
              <p:nvPr/>
            </p:nvGrpSpPr>
            <p:grpSpPr>
              <a:xfrm rot="4354795">
                <a:off x="3930758" y="2087197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790" name="四角形: 上の 2 つの角を丸める 789">
                  <a:extLst>
                    <a:ext uri="{FF2B5EF4-FFF2-40B4-BE49-F238E27FC236}">
                      <a16:creationId xmlns:a16="http://schemas.microsoft.com/office/drawing/2014/main" id="{7D9B8E7E-E70E-F3AC-8AC9-BFE160199F8A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35E3211F-ED1A-1CB0-3B73-9A6F71E3F701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2" name="四角形: 上の 2 つの角を丸める 791">
                  <a:extLst>
                    <a:ext uri="{FF2B5EF4-FFF2-40B4-BE49-F238E27FC236}">
                      <a16:creationId xmlns:a16="http://schemas.microsoft.com/office/drawing/2014/main" id="{22C7F8A0-AE0E-2632-DDE3-B3EED119B73D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793" name="四角形: 上の 2 つの角を丸める 792">
                  <a:extLst>
                    <a:ext uri="{FF2B5EF4-FFF2-40B4-BE49-F238E27FC236}">
                      <a16:creationId xmlns:a16="http://schemas.microsoft.com/office/drawing/2014/main" id="{41F29CF2-5B7C-C6E5-6113-227BF6A2B39B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4" name="四角形: 上の 2 つの角を丸める 793">
                  <a:extLst>
                    <a:ext uri="{FF2B5EF4-FFF2-40B4-BE49-F238E27FC236}">
                      <a16:creationId xmlns:a16="http://schemas.microsoft.com/office/drawing/2014/main" id="{5AC361E0-7A52-3A2F-2CE0-19DB66020413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5" name="四角形: 上の 2 つの角を丸める 794">
                  <a:extLst>
                    <a:ext uri="{FF2B5EF4-FFF2-40B4-BE49-F238E27FC236}">
                      <a16:creationId xmlns:a16="http://schemas.microsoft.com/office/drawing/2014/main" id="{21B8E065-8A61-77E5-5F46-C9D87275BDEF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6" name="四角形: 上の 2 つの角を丸める 795">
                  <a:extLst>
                    <a:ext uri="{FF2B5EF4-FFF2-40B4-BE49-F238E27FC236}">
                      <a16:creationId xmlns:a16="http://schemas.microsoft.com/office/drawing/2014/main" id="{6DEC62AA-F48A-4D1A-57C4-71ADFA100E4B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7" name="四角形: 上の 2 つの角を丸める 796">
                  <a:extLst>
                    <a:ext uri="{FF2B5EF4-FFF2-40B4-BE49-F238E27FC236}">
                      <a16:creationId xmlns:a16="http://schemas.microsoft.com/office/drawing/2014/main" id="{EDA1E05D-083F-2F59-4877-26A76534E34F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5" name="グループ化 744">
                <a:extLst>
                  <a:ext uri="{FF2B5EF4-FFF2-40B4-BE49-F238E27FC236}">
                    <a16:creationId xmlns:a16="http://schemas.microsoft.com/office/drawing/2014/main" id="{C3CC097C-CA7F-BC09-6672-0DFE094BE3AB}"/>
                  </a:ext>
                </a:extLst>
              </p:cNvPr>
              <p:cNvGrpSpPr/>
              <p:nvPr/>
            </p:nvGrpSpPr>
            <p:grpSpPr>
              <a:xfrm rot="18000000">
                <a:off x="5328552" y="2099103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782" name="四角形: 上の 2 つの角を丸める 781">
                  <a:extLst>
                    <a:ext uri="{FF2B5EF4-FFF2-40B4-BE49-F238E27FC236}">
                      <a16:creationId xmlns:a16="http://schemas.microsoft.com/office/drawing/2014/main" id="{8E017270-349F-704F-1BC8-0F65CEFE0A2D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フリーフォーム: 図形 782">
                  <a:extLst>
                    <a:ext uri="{FF2B5EF4-FFF2-40B4-BE49-F238E27FC236}">
                      <a16:creationId xmlns:a16="http://schemas.microsoft.com/office/drawing/2014/main" id="{6C3E4805-F96F-747A-AD3A-120072DD4B78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4" name="四角形: 上の 2 つの角を丸める 783">
                  <a:extLst>
                    <a:ext uri="{FF2B5EF4-FFF2-40B4-BE49-F238E27FC236}">
                      <a16:creationId xmlns:a16="http://schemas.microsoft.com/office/drawing/2014/main" id="{5B67807D-DFE4-FCA5-4D38-6839BA4DFE6B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785" name="四角形: 上の 2 つの角を丸める 784">
                  <a:extLst>
                    <a:ext uri="{FF2B5EF4-FFF2-40B4-BE49-F238E27FC236}">
                      <a16:creationId xmlns:a16="http://schemas.microsoft.com/office/drawing/2014/main" id="{7E31C4D2-BFB6-9EAC-0389-3D5551A11900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6" name="四角形: 上の 2 つの角を丸める 785">
                  <a:extLst>
                    <a:ext uri="{FF2B5EF4-FFF2-40B4-BE49-F238E27FC236}">
                      <a16:creationId xmlns:a16="http://schemas.microsoft.com/office/drawing/2014/main" id="{B818DD8F-49B9-0A78-6E78-40F2D552C38A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7" name="四角形: 上の 2 つの角を丸める 786">
                  <a:extLst>
                    <a:ext uri="{FF2B5EF4-FFF2-40B4-BE49-F238E27FC236}">
                      <a16:creationId xmlns:a16="http://schemas.microsoft.com/office/drawing/2014/main" id="{27EA0471-4EA6-8AC1-EEE6-A01D5B29BC1E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四角形: 上の 2 つの角を丸める 787">
                  <a:extLst>
                    <a:ext uri="{FF2B5EF4-FFF2-40B4-BE49-F238E27FC236}">
                      <a16:creationId xmlns:a16="http://schemas.microsoft.com/office/drawing/2014/main" id="{DA5B29A5-A30A-12EC-A8C8-8CA77849E189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9" name="四角形: 上の 2 つの角を丸める 788">
                  <a:extLst>
                    <a:ext uri="{FF2B5EF4-FFF2-40B4-BE49-F238E27FC236}">
                      <a16:creationId xmlns:a16="http://schemas.microsoft.com/office/drawing/2014/main" id="{BCF88F26-EDD9-380A-6BB5-D7C6248C8DC5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6" name="グループ化 745">
                <a:extLst>
                  <a:ext uri="{FF2B5EF4-FFF2-40B4-BE49-F238E27FC236}">
                    <a16:creationId xmlns:a16="http://schemas.microsoft.com/office/drawing/2014/main" id="{1B616229-BDAA-3A82-C8A6-3C94357F37DE}"/>
                  </a:ext>
                </a:extLst>
              </p:cNvPr>
              <p:cNvGrpSpPr/>
              <p:nvPr/>
            </p:nvGrpSpPr>
            <p:grpSpPr>
              <a:xfrm rot="14700584">
                <a:off x="5335696" y="1508555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774" name="四角形: 上の 2 つの角を丸める 773">
                  <a:extLst>
                    <a:ext uri="{FF2B5EF4-FFF2-40B4-BE49-F238E27FC236}">
                      <a16:creationId xmlns:a16="http://schemas.microsoft.com/office/drawing/2014/main" id="{A3C57AD2-323D-FF12-4597-152825213F34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FEA6481D-9F30-DDCC-547D-53EB8C597D90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四角形: 上の 2 つの角を丸める 775">
                  <a:extLst>
                    <a:ext uri="{FF2B5EF4-FFF2-40B4-BE49-F238E27FC236}">
                      <a16:creationId xmlns:a16="http://schemas.microsoft.com/office/drawing/2014/main" id="{94D97CF7-4086-C568-9ABB-760A3CD6A43A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777" name="四角形: 上の 2 つの角を丸める 776">
                  <a:extLst>
                    <a:ext uri="{FF2B5EF4-FFF2-40B4-BE49-F238E27FC236}">
                      <a16:creationId xmlns:a16="http://schemas.microsoft.com/office/drawing/2014/main" id="{043F35F2-BAE8-3494-86A7-70BC70E57FB0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四角形: 上の 2 つの角を丸める 777">
                  <a:extLst>
                    <a:ext uri="{FF2B5EF4-FFF2-40B4-BE49-F238E27FC236}">
                      <a16:creationId xmlns:a16="http://schemas.microsoft.com/office/drawing/2014/main" id="{7843C8DE-D626-E932-EBE8-B2E41812F39B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四角形: 上の 2 つの角を丸める 778">
                  <a:extLst>
                    <a:ext uri="{FF2B5EF4-FFF2-40B4-BE49-F238E27FC236}">
                      <a16:creationId xmlns:a16="http://schemas.microsoft.com/office/drawing/2014/main" id="{B43E5E37-B34C-CBF7-5A39-8F16C3A27E23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0" name="四角形: 上の 2 つの角を丸める 779">
                  <a:extLst>
                    <a:ext uri="{FF2B5EF4-FFF2-40B4-BE49-F238E27FC236}">
                      <a16:creationId xmlns:a16="http://schemas.microsoft.com/office/drawing/2014/main" id="{6B4CB870-1B04-AC49-4913-2E01096389B2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四角形: 上の 2 つの角を丸める 780">
                  <a:extLst>
                    <a:ext uri="{FF2B5EF4-FFF2-40B4-BE49-F238E27FC236}">
                      <a16:creationId xmlns:a16="http://schemas.microsoft.com/office/drawing/2014/main" id="{E9CAAEB9-E322-C243-BDE5-95C745542FDB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7" name="グループ化 746">
                <a:extLst>
                  <a:ext uri="{FF2B5EF4-FFF2-40B4-BE49-F238E27FC236}">
                    <a16:creationId xmlns:a16="http://schemas.microsoft.com/office/drawing/2014/main" id="{5C3EB1F8-47D9-4436-1DB3-43A1B52D6FB7}"/>
                  </a:ext>
                </a:extLst>
              </p:cNvPr>
              <p:cNvGrpSpPr/>
              <p:nvPr/>
            </p:nvGrpSpPr>
            <p:grpSpPr>
              <a:xfrm rot="12600000">
                <a:off x="4928504" y="1096599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766" name="四角形: 上の 2 つの角を丸める 765">
                  <a:extLst>
                    <a:ext uri="{FF2B5EF4-FFF2-40B4-BE49-F238E27FC236}">
                      <a16:creationId xmlns:a16="http://schemas.microsoft.com/office/drawing/2014/main" id="{3676B375-DBC2-CAB6-D601-DC6B36B9A8BF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フリーフォーム: 図形 766">
                  <a:extLst>
                    <a:ext uri="{FF2B5EF4-FFF2-40B4-BE49-F238E27FC236}">
                      <a16:creationId xmlns:a16="http://schemas.microsoft.com/office/drawing/2014/main" id="{30CFA4A9-5445-50C9-850A-6E12BD645B0B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四角形: 上の 2 つの角を丸める 767">
                  <a:extLst>
                    <a:ext uri="{FF2B5EF4-FFF2-40B4-BE49-F238E27FC236}">
                      <a16:creationId xmlns:a16="http://schemas.microsoft.com/office/drawing/2014/main" id="{3B3AE8A7-DF01-517F-4537-3DE81F582A06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769" name="四角形: 上の 2 つの角を丸める 768">
                  <a:extLst>
                    <a:ext uri="{FF2B5EF4-FFF2-40B4-BE49-F238E27FC236}">
                      <a16:creationId xmlns:a16="http://schemas.microsoft.com/office/drawing/2014/main" id="{4D20E259-9D4D-ACCB-A914-163E2D65F3AF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0" name="四角形: 上の 2 つの角を丸める 769">
                  <a:extLst>
                    <a:ext uri="{FF2B5EF4-FFF2-40B4-BE49-F238E27FC236}">
                      <a16:creationId xmlns:a16="http://schemas.microsoft.com/office/drawing/2014/main" id="{4474C788-95DF-280B-66BE-64D72CDDB929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1" name="四角形: 上の 2 つの角を丸める 770">
                  <a:extLst>
                    <a:ext uri="{FF2B5EF4-FFF2-40B4-BE49-F238E27FC236}">
                      <a16:creationId xmlns:a16="http://schemas.microsoft.com/office/drawing/2014/main" id="{850BD67D-A8DD-34EA-36CB-9424DF9CB7AA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2" name="四角形: 上の 2 つの角を丸める 771">
                  <a:extLst>
                    <a:ext uri="{FF2B5EF4-FFF2-40B4-BE49-F238E27FC236}">
                      <a16:creationId xmlns:a16="http://schemas.microsoft.com/office/drawing/2014/main" id="{687C8B0C-C639-8DF3-8B24-234978E8C248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四角形: 上の 2 つの角を丸める 772">
                  <a:extLst>
                    <a:ext uri="{FF2B5EF4-FFF2-40B4-BE49-F238E27FC236}">
                      <a16:creationId xmlns:a16="http://schemas.microsoft.com/office/drawing/2014/main" id="{BA865C4C-D0AA-3138-70FA-628670398A47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8" name="グループ化 747">
                <a:extLst>
                  <a:ext uri="{FF2B5EF4-FFF2-40B4-BE49-F238E27FC236}">
                    <a16:creationId xmlns:a16="http://schemas.microsoft.com/office/drawing/2014/main" id="{8EB52334-D7D0-9BE8-6F5E-0C9B8FB612A9}"/>
                  </a:ext>
                </a:extLst>
              </p:cNvPr>
              <p:cNvGrpSpPr/>
              <p:nvPr/>
            </p:nvGrpSpPr>
            <p:grpSpPr>
              <a:xfrm rot="9900000">
                <a:off x="4345098" y="1098979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758" name="四角形: 上の 2 つの角を丸める 757">
                  <a:extLst>
                    <a:ext uri="{FF2B5EF4-FFF2-40B4-BE49-F238E27FC236}">
                      <a16:creationId xmlns:a16="http://schemas.microsoft.com/office/drawing/2014/main" id="{1572F762-48F0-5DE9-EF48-E6D4F9C93040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フリーフォーム: 図形 758">
                  <a:extLst>
                    <a:ext uri="{FF2B5EF4-FFF2-40B4-BE49-F238E27FC236}">
                      <a16:creationId xmlns:a16="http://schemas.microsoft.com/office/drawing/2014/main" id="{7D1A89CD-DDA2-A1B3-DD8C-1D01C277945C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四角形: 上の 2 つの角を丸める 759">
                  <a:extLst>
                    <a:ext uri="{FF2B5EF4-FFF2-40B4-BE49-F238E27FC236}">
                      <a16:creationId xmlns:a16="http://schemas.microsoft.com/office/drawing/2014/main" id="{A7DC7F11-94CD-F617-2ABC-288FE55BF880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761" name="四角形: 上の 2 つの角を丸める 760">
                  <a:extLst>
                    <a:ext uri="{FF2B5EF4-FFF2-40B4-BE49-F238E27FC236}">
                      <a16:creationId xmlns:a16="http://schemas.microsoft.com/office/drawing/2014/main" id="{5B3496F1-AB69-3507-FD6A-D1A6969FD89C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四角形: 上の 2 つの角を丸める 761">
                  <a:extLst>
                    <a:ext uri="{FF2B5EF4-FFF2-40B4-BE49-F238E27FC236}">
                      <a16:creationId xmlns:a16="http://schemas.microsoft.com/office/drawing/2014/main" id="{DDDF150B-6FA3-6AE9-3AEE-507F4CB813F9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四角形: 上の 2 つの角を丸める 762">
                  <a:extLst>
                    <a:ext uri="{FF2B5EF4-FFF2-40B4-BE49-F238E27FC236}">
                      <a16:creationId xmlns:a16="http://schemas.microsoft.com/office/drawing/2014/main" id="{05DB2FCC-7C2E-5C6F-A1F5-F42A95EEB672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4" name="四角形: 上の 2 つの角を丸める 763">
                  <a:extLst>
                    <a:ext uri="{FF2B5EF4-FFF2-40B4-BE49-F238E27FC236}">
                      <a16:creationId xmlns:a16="http://schemas.microsoft.com/office/drawing/2014/main" id="{DCB26738-76D7-862B-1361-2BA9D59A6296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四角形: 上の 2 つの角を丸める 764">
                  <a:extLst>
                    <a:ext uri="{FF2B5EF4-FFF2-40B4-BE49-F238E27FC236}">
                      <a16:creationId xmlns:a16="http://schemas.microsoft.com/office/drawing/2014/main" id="{6EFFB5D4-E9DD-9DCF-822B-AF860CEFF303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9" name="グループ化 748">
                <a:extLst>
                  <a:ext uri="{FF2B5EF4-FFF2-40B4-BE49-F238E27FC236}">
                    <a16:creationId xmlns:a16="http://schemas.microsoft.com/office/drawing/2014/main" id="{A85AFC76-DFF2-43B0-688D-E455A8123C6B}"/>
                  </a:ext>
                </a:extLst>
              </p:cNvPr>
              <p:cNvGrpSpPr/>
              <p:nvPr/>
            </p:nvGrpSpPr>
            <p:grpSpPr>
              <a:xfrm rot="7200000">
                <a:off x="3933141" y="1503792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750" name="四角形: 上の 2 つの角を丸める 749">
                  <a:extLst>
                    <a:ext uri="{FF2B5EF4-FFF2-40B4-BE49-F238E27FC236}">
                      <a16:creationId xmlns:a16="http://schemas.microsoft.com/office/drawing/2014/main" id="{C5DC7625-D8FD-15B3-05DC-F8A33E266A88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フリーフォーム: 図形 750">
                  <a:extLst>
                    <a:ext uri="{FF2B5EF4-FFF2-40B4-BE49-F238E27FC236}">
                      <a16:creationId xmlns:a16="http://schemas.microsoft.com/office/drawing/2014/main" id="{EE8FA104-81C6-EF05-B2F1-421E6298AC60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四角形: 上の 2 つの角を丸める 751">
                  <a:extLst>
                    <a:ext uri="{FF2B5EF4-FFF2-40B4-BE49-F238E27FC236}">
                      <a16:creationId xmlns:a16="http://schemas.microsoft.com/office/drawing/2014/main" id="{10C38C2A-5F3C-D038-2276-3219B1927D50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753" name="四角形: 上の 2 つの角を丸める 752">
                  <a:extLst>
                    <a:ext uri="{FF2B5EF4-FFF2-40B4-BE49-F238E27FC236}">
                      <a16:creationId xmlns:a16="http://schemas.microsoft.com/office/drawing/2014/main" id="{97193072-97CD-B172-A6D2-E9E5417F6FC6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4" name="四角形: 上の 2 つの角を丸める 753">
                  <a:extLst>
                    <a:ext uri="{FF2B5EF4-FFF2-40B4-BE49-F238E27FC236}">
                      <a16:creationId xmlns:a16="http://schemas.microsoft.com/office/drawing/2014/main" id="{44B15B94-1F5E-831C-8BFD-807B0C948C51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四角形: 上の 2 つの角を丸める 754">
                  <a:extLst>
                    <a:ext uri="{FF2B5EF4-FFF2-40B4-BE49-F238E27FC236}">
                      <a16:creationId xmlns:a16="http://schemas.microsoft.com/office/drawing/2014/main" id="{EBD354B0-8595-31A1-594D-64BC1E11B594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6" name="四角形: 上の 2 つの角を丸める 755">
                  <a:extLst>
                    <a:ext uri="{FF2B5EF4-FFF2-40B4-BE49-F238E27FC236}">
                      <a16:creationId xmlns:a16="http://schemas.microsoft.com/office/drawing/2014/main" id="{5287E208-494A-E7DC-90F7-2D26CB19976F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7" name="四角形: 上の 2 つの角を丸める 756">
                  <a:extLst>
                    <a:ext uri="{FF2B5EF4-FFF2-40B4-BE49-F238E27FC236}">
                      <a16:creationId xmlns:a16="http://schemas.microsoft.com/office/drawing/2014/main" id="{7C960C18-6DA9-A175-1842-1814661B0E16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94" name="フリーフォーム: 図形 993">
              <a:extLst>
                <a:ext uri="{FF2B5EF4-FFF2-40B4-BE49-F238E27FC236}">
                  <a16:creationId xmlns:a16="http://schemas.microsoft.com/office/drawing/2014/main" id="{8A950EFA-056B-D76E-62E2-D6B42F258882}"/>
                </a:ext>
              </a:extLst>
            </p:cNvPr>
            <p:cNvSpPr/>
            <p:nvPr/>
          </p:nvSpPr>
          <p:spPr>
            <a:xfrm rot="14400000">
              <a:off x="5311193" y="4464621"/>
              <a:ext cx="310674" cy="269980"/>
            </a:xfrm>
            <a:custGeom>
              <a:avLst/>
              <a:gdLst>
                <a:gd name="connsiteX0" fmla="*/ 2673676 w 3032760"/>
                <a:gd name="connsiteY0" fmla="*/ 0 h 2635532"/>
                <a:gd name="connsiteX1" fmla="*/ 2739388 w 3032760"/>
                <a:gd name="connsiteY1" fmla="*/ 89182 h 2635532"/>
                <a:gd name="connsiteX2" fmla="*/ 2866388 w 3032760"/>
                <a:gd name="connsiteY2" fmla="*/ 114582 h 2635532"/>
                <a:gd name="connsiteX3" fmla="*/ 2904492 w 3032760"/>
                <a:gd name="connsiteY3" fmla="*/ 178082 h 2635532"/>
                <a:gd name="connsiteX4" fmla="*/ 2904492 w 3032760"/>
                <a:gd name="connsiteY4" fmla="*/ 247932 h 2635532"/>
                <a:gd name="connsiteX5" fmla="*/ 2853692 w 3032760"/>
                <a:gd name="connsiteY5" fmla="*/ 266982 h 2635532"/>
                <a:gd name="connsiteX6" fmla="*/ 2872740 w 3032760"/>
                <a:gd name="connsiteY6" fmla="*/ 324132 h 2635532"/>
                <a:gd name="connsiteX7" fmla="*/ 2942588 w 3032760"/>
                <a:gd name="connsiteY7" fmla="*/ 374932 h 2635532"/>
                <a:gd name="connsiteX8" fmla="*/ 2942588 w 3032760"/>
                <a:gd name="connsiteY8" fmla="*/ 565432 h 2635532"/>
                <a:gd name="connsiteX9" fmla="*/ 3025140 w 3032760"/>
                <a:gd name="connsiteY9" fmla="*/ 679732 h 2635532"/>
                <a:gd name="connsiteX10" fmla="*/ 2987040 w 3032760"/>
                <a:gd name="connsiteY10" fmla="*/ 749582 h 2635532"/>
                <a:gd name="connsiteX11" fmla="*/ 3018108 w 3032760"/>
                <a:gd name="connsiteY11" fmla="*/ 780648 h 2635532"/>
                <a:gd name="connsiteX12" fmla="*/ 3017520 w 3032760"/>
                <a:gd name="connsiteY12" fmla="*/ 783872 h 2635532"/>
                <a:gd name="connsiteX13" fmla="*/ 2987040 w 3032760"/>
                <a:gd name="connsiteY13" fmla="*/ 1050572 h 2635532"/>
                <a:gd name="connsiteX14" fmla="*/ 3032760 w 3032760"/>
                <a:gd name="connsiteY14" fmla="*/ 1180112 h 2635532"/>
                <a:gd name="connsiteX15" fmla="*/ 3009900 w 3032760"/>
                <a:gd name="connsiteY15" fmla="*/ 1294412 h 2635532"/>
                <a:gd name="connsiteX16" fmla="*/ 2971800 w 3032760"/>
                <a:gd name="connsiteY16" fmla="*/ 1355372 h 2635532"/>
                <a:gd name="connsiteX17" fmla="*/ 2994660 w 3032760"/>
                <a:gd name="connsiteY17" fmla="*/ 1484912 h 2635532"/>
                <a:gd name="connsiteX18" fmla="*/ 2910840 w 3032760"/>
                <a:gd name="connsiteY18" fmla="*/ 1484912 h 2635532"/>
                <a:gd name="connsiteX19" fmla="*/ 2796540 w 3032760"/>
                <a:gd name="connsiteY19" fmla="*/ 1583972 h 2635532"/>
                <a:gd name="connsiteX20" fmla="*/ 2781300 w 3032760"/>
                <a:gd name="connsiteY20" fmla="*/ 1667792 h 2635532"/>
                <a:gd name="connsiteX21" fmla="*/ 2865120 w 3032760"/>
                <a:gd name="connsiteY21" fmla="*/ 1675412 h 2635532"/>
                <a:gd name="connsiteX22" fmla="*/ 2834640 w 3032760"/>
                <a:gd name="connsiteY22" fmla="*/ 1766852 h 2635532"/>
                <a:gd name="connsiteX23" fmla="*/ 2750820 w 3032760"/>
                <a:gd name="connsiteY23" fmla="*/ 1797332 h 2635532"/>
                <a:gd name="connsiteX24" fmla="*/ 2727960 w 3032760"/>
                <a:gd name="connsiteY24" fmla="*/ 1858292 h 2635532"/>
                <a:gd name="connsiteX25" fmla="*/ 2667000 w 3032760"/>
                <a:gd name="connsiteY25" fmla="*/ 1873532 h 2635532"/>
                <a:gd name="connsiteX26" fmla="*/ 2667000 w 3032760"/>
                <a:gd name="connsiteY26" fmla="*/ 1919252 h 2635532"/>
                <a:gd name="connsiteX27" fmla="*/ 2712720 w 3032760"/>
                <a:gd name="connsiteY27" fmla="*/ 1980212 h 2635532"/>
                <a:gd name="connsiteX28" fmla="*/ 2621280 w 3032760"/>
                <a:gd name="connsiteY28" fmla="*/ 2064032 h 2635532"/>
                <a:gd name="connsiteX29" fmla="*/ 2606040 w 3032760"/>
                <a:gd name="connsiteY29" fmla="*/ 2124992 h 2635532"/>
                <a:gd name="connsiteX30" fmla="*/ 2552700 w 3032760"/>
                <a:gd name="connsiteY30" fmla="*/ 2140232 h 2635532"/>
                <a:gd name="connsiteX31" fmla="*/ 2545080 w 3032760"/>
                <a:gd name="connsiteY31" fmla="*/ 2201192 h 2635532"/>
                <a:gd name="connsiteX32" fmla="*/ 2499360 w 3032760"/>
                <a:gd name="connsiteY32" fmla="*/ 2231672 h 2635532"/>
                <a:gd name="connsiteX33" fmla="*/ 2362200 w 3032760"/>
                <a:gd name="connsiteY33" fmla="*/ 2239292 h 2635532"/>
                <a:gd name="connsiteX34" fmla="*/ 2225040 w 3032760"/>
                <a:gd name="connsiteY34" fmla="*/ 2109752 h 2635532"/>
                <a:gd name="connsiteX35" fmla="*/ 2148840 w 3032760"/>
                <a:gd name="connsiteY35" fmla="*/ 2102132 h 2635532"/>
                <a:gd name="connsiteX36" fmla="*/ 2080260 w 3032760"/>
                <a:gd name="connsiteY36" fmla="*/ 2147852 h 2635532"/>
                <a:gd name="connsiteX37" fmla="*/ 1920240 w 3032760"/>
                <a:gd name="connsiteY37" fmla="*/ 2071652 h 2635532"/>
                <a:gd name="connsiteX38" fmla="*/ 1905000 w 3032760"/>
                <a:gd name="connsiteY38" fmla="*/ 1964972 h 2635532"/>
                <a:gd name="connsiteX39" fmla="*/ 1813560 w 3032760"/>
                <a:gd name="connsiteY39" fmla="*/ 2010692 h 2635532"/>
                <a:gd name="connsiteX40" fmla="*/ 1821180 w 3032760"/>
                <a:gd name="connsiteY40" fmla="*/ 2056412 h 2635532"/>
                <a:gd name="connsiteX41" fmla="*/ 1767840 w 3032760"/>
                <a:gd name="connsiteY41" fmla="*/ 2064032 h 2635532"/>
                <a:gd name="connsiteX42" fmla="*/ 1638300 w 3032760"/>
                <a:gd name="connsiteY42" fmla="*/ 2086892 h 2635532"/>
                <a:gd name="connsiteX43" fmla="*/ 1684020 w 3032760"/>
                <a:gd name="connsiteY43" fmla="*/ 1964972 h 2635532"/>
                <a:gd name="connsiteX44" fmla="*/ 1638300 w 3032760"/>
                <a:gd name="connsiteY44" fmla="*/ 1957352 h 2635532"/>
                <a:gd name="connsiteX45" fmla="*/ 1569720 w 3032760"/>
                <a:gd name="connsiteY45" fmla="*/ 1980212 h 2635532"/>
                <a:gd name="connsiteX46" fmla="*/ 1531620 w 3032760"/>
                <a:gd name="connsiteY46" fmla="*/ 1949732 h 2635532"/>
                <a:gd name="connsiteX47" fmla="*/ 1478280 w 3032760"/>
                <a:gd name="connsiteY47" fmla="*/ 1995452 h 2635532"/>
                <a:gd name="connsiteX48" fmla="*/ 1432560 w 3032760"/>
                <a:gd name="connsiteY48" fmla="*/ 1980212 h 2635532"/>
                <a:gd name="connsiteX49" fmla="*/ 1341120 w 3032760"/>
                <a:gd name="connsiteY49" fmla="*/ 2071652 h 2635532"/>
                <a:gd name="connsiteX50" fmla="*/ 1264920 w 3032760"/>
                <a:gd name="connsiteY50" fmla="*/ 2003072 h 2635532"/>
                <a:gd name="connsiteX51" fmla="*/ 1158240 w 3032760"/>
                <a:gd name="connsiteY51" fmla="*/ 2003072 h 2635532"/>
                <a:gd name="connsiteX52" fmla="*/ 1013460 w 3032760"/>
                <a:gd name="connsiteY52" fmla="*/ 2163092 h 2635532"/>
                <a:gd name="connsiteX53" fmla="*/ 975360 w 3032760"/>
                <a:gd name="connsiteY53" fmla="*/ 2269772 h 2635532"/>
                <a:gd name="connsiteX54" fmla="*/ 876300 w 3032760"/>
                <a:gd name="connsiteY54" fmla="*/ 2315492 h 2635532"/>
                <a:gd name="connsiteX55" fmla="*/ 853440 w 3032760"/>
                <a:gd name="connsiteY55" fmla="*/ 2475512 h 2635532"/>
                <a:gd name="connsiteX56" fmla="*/ 769620 w 3032760"/>
                <a:gd name="connsiteY56" fmla="*/ 2536472 h 2635532"/>
                <a:gd name="connsiteX57" fmla="*/ 655320 w 3032760"/>
                <a:gd name="connsiteY57" fmla="*/ 2635532 h 2635532"/>
                <a:gd name="connsiteX58" fmla="*/ 579120 w 3032760"/>
                <a:gd name="connsiteY58" fmla="*/ 2635532 h 2635532"/>
                <a:gd name="connsiteX59" fmla="*/ 609600 w 3032760"/>
                <a:gd name="connsiteY59" fmla="*/ 2513612 h 2635532"/>
                <a:gd name="connsiteX60" fmla="*/ 518160 w 3032760"/>
                <a:gd name="connsiteY60" fmla="*/ 2384072 h 2635532"/>
                <a:gd name="connsiteX61" fmla="*/ 403860 w 3032760"/>
                <a:gd name="connsiteY61" fmla="*/ 2361212 h 2635532"/>
                <a:gd name="connsiteX62" fmla="*/ 335280 w 3032760"/>
                <a:gd name="connsiteY62" fmla="*/ 2429792 h 2635532"/>
                <a:gd name="connsiteX63" fmla="*/ 266700 w 3032760"/>
                <a:gd name="connsiteY63" fmla="*/ 2391692 h 2635532"/>
                <a:gd name="connsiteX64" fmla="*/ 205740 w 3032760"/>
                <a:gd name="connsiteY64" fmla="*/ 2399312 h 2635532"/>
                <a:gd name="connsiteX65" fmla="*/ 228600 w 3032760"/>
                <a:gd name="connsiteY65" fmla="*/ 2498372 h 2635532"/>
                <a:gd name="connsiteX66" fmla="*/ 167640 w 3032760"/>
                <a:gd name="connsiteY66" fmla="*/ 2582192 h 2635532"/>
                <a:gd name="connsiteX67" fmla="*/ 60960 w 3032760"/>
                <a:gd name="connsiteY67" fmla="*/ 2566952 h 2635532"/>
                <a:gd name="connsiteX68" fmla="*/ 45720 w 3032760"/>
                <a:gd name="connsiteY68" fmla="*/ 2399312 h 2635532"/>
                <a:gd name="connsiteX69" fmla="*/ 91440 w 3032760"/>
                <a:gd name="connsiteY69" fmla="*/ 2353592 h 2635532"/>
                <a:gd name="connsiteX70" fmla="*/ 76200 w 3032760"/>
                <a:gd name="connsiteY70" fmla="*/ 2170712 h 2635532"/>
                <a:gd name="connsiteX71" fmla="*/ 0 w 3032760"/>
                <a:gd name="connsiteY71" fmla="*/ 2155472 h 2635532"/>
                <a:gd name="connsiteX72" fmla="*/ 0 w 3032760"/>
                <a:gd name="connsiteY72" fmla="*/ 2094512 h 2635532"/>
                <a:gd name="connsiteX73" fmla="*/ 60960 w 3032760"/>
                <a:gd name="connsiteY73" fmla="*/ 2033552 h 2635532"/>
                <a:gd name="connsiteX74" fmla="*/ 83820 w 3032760"/>
                <a:gd name="connsiteY74" fmla="*/ 1728752 h 2635532"/>
                <a:gd name="connsiteX75" fmla="*/ 121920 w 3032760"/>
                <a:gd name="connsiteY75" fmla="*/ 1698272 h 2635532"/>
                <a:gd name="connsiteX76" fmla="*/ 106680 w 3032760"/>
                <a:gd name="connsiteY76" fmla="*/ 1583972 h 2635532"/>
                <a:gd name="connsiteX77" fmla="*/ 45720 w 3032760"/>
                <a:gd name="connsiteY77" fmla="*/ 1523012 h 2635532"/>
                <a:gd name="connsiteX78" fmla="*/ 38100 w 3032760"/>
                <a:gd name="connsiteY78" fmla="*/ 1340132 h 2635532"/>
                <a:gd name="connsiteX79" fmla="*/ 129540 w 3032760"/>
                <a:gd name="connsiteY79" fmla="*/ 1218212 h 2635532"/>
                <a:gd name="connsiteX80" fmla="*/ 121920 w 3032760"/>
                <a:gd name="connsiteY80" fmla="*/ 1157252 h 2635532"/>
                <a:gd name="connsiteX81" fmla="*/ 106680 w 3032760"/>
                <a:gd name="connsiteY81" fmla="*/ 1065812 h 2635532"/>
                <a:gd name="connsiteX82" fmla="*/ 76200 w 3032760"/>
                <a:gd name="connsiteY82" fmla="*/ 997232 h 2635532"/>
                <a:gd name="connsiteX83" fmla="*/ 76200 w 3032760"/>
                <a:gd name="connsiteY83" fmla="*/ 943892 h 2635532"/>
                <a:gd name="connsiteX84" fmla="*/ 236220 w 3032760"/>
                <a:gd name="connsiteY84" fmla="*/ 867692 h 2635532"/>
                <a:gd name="connsiteX85" fmla="*/ 251460 w 3032760"/>
                <a:gd name="connsiteY85" fmla="*/ 768632 h 2635532"/>
                <a:gd name="connsiteX86" fmla="*/ 228600 w 3032760"/>
                <a:gd name="connsiteY86" fmla="*/ 700052 h 2635532"/>
                <a:gd name="connsiteX87" fmla="*/ 259080 w 3032760"/>
                <a:gd name="connsiteY87" fmla="*/ 471452 h 2635532"/>
                <a:gd name="connsiteX88" fmla="*/ 342900 w 3032760"/>
                <a:gd name="connsiteY88" fmla="*/ 364772 h 2635532"/>
                <a:gd name="connsiteX89" fmla="*/ 358140 w 3032760"/>
                <a:gd name="connsiteY89" fmla="*/ 242852 h 2635532"/>
                <a:gd name="connsiteX90" fmla="*/ 457200 w 3032760"/>
                <a:gd name="connsiteY90" fmla="*/ 159032 h 2635532"/>
                <a:gd name="connsiteX91" fmla="*/ 457200 w 3032760"/>
                <a:gd name="connsiteY91" fmla="*/ 113312 h 2635532"/>
                <a:gd name="connsiteX92" fmla="*/ 548640 w 3032760"/>
                <a:gd name="connsiteY92" fmla="*/ 67592 h 2635532"/>
                <a:gd name="connsiteX93" fmla="*/ 609600 w 3032760"/>
                <a:gd name="connsiteY93" fmla="*/ 113312 h 2635532"/>
                <a:gd name="connsiteX94" fmla="*/ 662940 w 3032760"/>
                <a:gd name="connsiteY94" fmla="*/ 37112 h 2635532"/>
                <a:gd name="connsiteX95" fmla="*/ 861060 w 3032760"/>
                <a:gd name="connsiteY95" fmla="*/ 37112 h 2635532"/>
                <a:gd name="connsiteX96" fmla="*/ 777240 w 3032760"/>
                <a:gd name="connsiteY96" fmla="*/ 143792 h 2635532"/>
                <a:gd name="connsiteX97" fmla="*/ 784860 w 3032760"/>
                <a:gd name="connsiteY97" fmla="*/ 258092 h 2635532"/>
                <a:gd name="connsiteX98" fmla="*/ 655320 w 3032760"/>
                <a:gd name="connsiteY98" fmla="*/ 387632 h 2635532"/>
                <a:gd name="connsiteX99" fmla="*/ 685800 w 3032760"/>
                <a:gd name="connsiteY99" fmla="*/ 448592 h 2635532"/>
                <a:gd name="connsiteX100" fmla="*/ 693420 w 3032760"/>
                <a:gd name="connsiteY100" fmla="*/ 509552 h 2635532"/>
                <a:gd name="connsiteX101" fmla="*/ 731520 w 3032760"/>
                <a:gd name="connsiteY101" fmla="*/ 547652 h 2635532"/>
                <a:gd name="connsiteX102" fmla="*/ 906780 w 3032760"/>
                <a:gd name="connsiteY102" fmla="*/ 700052 h 2635532"/>
                <a:gd name="connsiteX103" fmla="*/ 1013460 w 3032760"/>
                <a:gd name="connsiteY103" fmla="*/ 753392 h 2635532"/>
                <a:gd name="connsiteX104" fmla="*/ 1043940 w 3032760"/>
                <a:gd name="connsiteY104" fmla="*/ 799112 h 2635532"/>
                <a:gd name="connsiteX105" fmla="*/ 1089660 w 3032760"/>
                <a:gd name="connsiteY105" fmla="*/ 791492 h 2635532"/>
                <a:gd name="connsiteX106" fmla="*/ 1234440 w 3032760"/>
                <a:gd name="connsiteY106" fmla="*/ 837212 h 2635532"/>
                <a:gd name="connsiteX107" fmla="*/ 1463040 w 3032760"/>
                <a:gd name="connsiteY107" fmla="*/ 799112 h 2635532"/>
                <a:gd name="connsiteX108" fmla="*/ 1699260 w 3032760"/>
                <a:gd name="connsiteY108" fmla="*/ 837212 h 2635532"/>
                <a:gd name="connsiteX109" fmla="*/ 1775460 w 3032760"/>
                <a:gd name="connsiteY109" fmla="*/ 730532 h 2635532"/>
                <a:gd name="connsiteX110" fmla="*/ 1874520 w 3032760"/>
                <a:gd name="connsiteY110" fmla="*/ 669572 h 2635532"/>
                <a:gd name="connsiteX111" fmla="*/ 1882140 w 3032760"/>
                <a:gd name="connsiteY111" fmla="*/ 578132 h 2635532"/>
                <a:gd name="connsiteX112" fmla="*/ 1965960 w 3032760"/>
                <a:gd name="connsiteY112" fmla="*/ 471452 h 2635532"/>
                <a:gd name="connsiteX113" fmla="*/ 1981200 w 3032760"/>
                <a:gd name="connsiteY113" fmla="*/ 357152 h 2635532"/>
                <a:gd name="connsiteX114" fmla="*/ 1958340 w 3032760"/>
                <a:gd name="connsiteY114" fmla="*/ 288572 h 2635532"/>
                <a:gd name="connsiteX115" fmla="*/ 2026920 w 3032760"/>
                <a:gd name="connsiteY115" fmla="*/ 181892 h 2635532"/>
                <a:gd name="connsiteX116" fmla="*/ 2072640 w 3032760"/>
                <a:gd name="connsiteY116" fmla="*/ 136172 h 2635532"/>
                <a:gd name="connsiteX117" fmla="*/ 2286000 w 3032760"/>
                <a:gd name="connsiteY117" fmla="*/ 59972 h 2635532"/>
                <a:gd name="connsiteX118" fmla="*/ 2369820 w 3032760"/>
                <a:gd name="connsiteY118" fmla="*/ 59972 h 2635532"/>
                <a:gd name="connsiteX119" fmla="*/ 2484120 w 3032760"/>
                <a:gd name="connsiteY119" fmla="*/ 21872 h 263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3032760" h="2635532">
                  <a:moveTo>
                    <a:pt x="2673676" y="0"/>
                  </a:moveTo>
                  <a:lnTo>
                    <a:pt x="2739388" y="89182"/>
                  </a:lnTo>
                  <a:lnTo>
                    <a:pt x="2866388" y="114582"/>
                  </a:lnTo>
                  <a:lnTo>
                    <a:pt x="2904492" y="178082"/>
                  </a:lnTo>
                  <a:lnTo>
                    <a:pt x="2904492" y="247932"/>
                  </a:lnTo>
                  <a:lnTo>
                    <a:pt x="2853692" y="266982"/>
                  </a:lnTo>
                  <a:lnTo>
                    <a:pt x="2872740" y="324132"/>
                  </a:lnTo>
                  <a:lnTo>
                    <a:pt x="2942588" y="374932"/>
                  </a:lnTo>
                  <a:lnTo>
                    <a:pt x="2942588" y="565432"/>
                  </a:lnTo>
                  <a:lnTo>
                    <a:pt x="3025140" y="679732"/>
                  </a:lnTo>
                  <a:lnTo>
                    <a:pt x="2987040" y="749582"/>
                  </a:lnTo>
                  <a:lnTo>
                    <a:pt x="3018108" y="780648"/>
                  </a:lnTo>
                  <a:lnTo>
                    <a:pt x="3017520" y="783872"/>
                  </a:lnTo>
                  <a:lnTo>
                    <a:pt x="2987040" y="1050572"/>
                  </a:lnTo>
                  <a:lnTo>
                    <a:pt x="3032760" y="1180112"/>
                  </a:lnTo>
                  <a:lnTo>
                    <a:pt x="3009900" y="1294412"/>
                  </a:lnTo>
                  <a:lnTo>
                    <a:pt x="2971800" y="1355372"/>
                  </a:lnTo>
                  <a:lnTo>
                    <a:pt x="2994660" y="1484912"/>
                  </a:lnTo>
                  <a:lnTo>
                    <a:pt x="2910840" y="1484912"/>
                  </a:lnTo>
                  <a:lnTo>
                    <a:pt x="2796540" y="1583972"/>
                  </a:lnTo>
                  <a:lnTo>
                    <a:pt x="2781300" y="1667792"/>
                  </a:lnTo>
                  <a:lnTo>
                    <a:pt x="2865120" y="1675412"/>
                  </a:lnTo>
                  <a:lnTo>
                    <a:pt x="2834640" y="1766852"/>
                  </a:lnTo>
                  <a:lnTo>
                    <a:pt x="2750820" y="1797332"/>
                  </a:lnTo>
                  <a:lnTo>
                    <a:pt x="2727960" y="1858292"/>
                  </a:lnTo>
                  <a:lnTo>
                    <a:pt x="2667000" y="1873532"/>
                  </a:lnTo>
                  <a:lnTo>
                    <a:pt x="2667000" y="1919252"/>
                  </a:lnTo>
                  <a:lnTo>
                    <a:pt x="2712720" y="1980212"/>
                  </a:lnTo>
                  <a:lnTo>
                    <a:pt x="2621280" y="2064032"/>
                  </a:lnTo>
                  <a:lnTo>
                    <a:pt x="2606040" y="2124992"/>
                  </a:lnTo>
                  <a:lnTo>
                    <a:pt x="2552700" y="2140232"/>
                  </a:lnTo>
                  <a:lnTo>
                    <a:pt x="2545080" y="2201192"/>
                  </a:lnTo>
                  <a:lnTo>
                    <a:pt x="2499360" y="2231672"/>
                  </a:lnTo>
                  <a:lnTo>
                    <a:pt x="2362200" y="2239292"/>
                  </a:lnTo>
                  <a:lnTo>
                    <a:pt x="2225040" y="2109752"/>
                  </a:lnTo>
                  <a:lnTo>
                    <a:pt x="2148840" y="2102132"/>
                  </a:lnTo>
                  <a:lnTo>
                    <a:pt x="2080260" y="2147852"/>
                  </a:lnTo>
                  <a:lnTo>
                    <a:pt x="1920240" y="2071652"/>
                  </a:lnTo>
                  <a:lnTo>
                    <a:pt x="1905000" y="1964972"/>
                  </a:lnTo>
                  <a:lnTo>
                    <a:pt x="1813560" y="2010692"/>
                  </a:lnTo>
                  <a:lnTo>
                    <a:pt x="1821180" y="2056412"/>
                  </a:lnTo>
                  <a:lnTo>
                    <a:pt x="1767840" y="2064032"/>
                  </a:lnTo>
                  <a:lnTo>
                    <a:pt x="1638300" y="2086892"/>
                  </a:lnTo>
                  <a:lnTo>
                    <a:pt x="1684020" y="1964972"/>
                  </a:lnTo>
                  <a:lnTo>
                    <a:pt x="1638300" y="1957352"/>
                  </a:lnTo>
                  <a:lnTo>
                    <a:pt x="1569720" y="1980212"/>
                  </a:lnTo>
                  <a:lnTo>
                    <a:pt x="1531620" y="1949732"/>
                  </a:lnTo>
                  <a:lnTo>
                    <a:pt x="1478280" y="1995452"/>
                  </a:lnTo>
                  <a:lnTo>
                    <a:pt x="1432560" y="1980212"/>
                  </a:lnTo>
                  <a:lnTo>
                    <a:pt x="1341120" y="2071652"/>
                  </a:lnTo>
                  <a:lnTo>
                    <a:pt x="1264920" y="2003072"/>
                  </a:lnTo>
                  <a:lnTo>
                    <a:pt x="1158240" y="2003072"/>
                  </a:lnTo>
                  <a:lnTo>
                    <a:pt x="1013460" y="2163092"/>
                  </a:lnTo>
                  <a:lnTo>
                    <a:pt x="975360" y="2269772"/>
                  </a:lnTo>
                  <a:lnTo>
                    <a:pt x="876300" y="2315492"/>
                  </a:lnTo>
                  <a:lnTo>
                    <a:pt x="853440" y="2475512"/>
                  </a:lnTo>
                  <a:lnTo>
                    <a:pt x="769620" y="2536472"/>
                  </a:lnTo>
                  <a:lnTo>
                    <a:pt x="655320" y="2635532"/>
                  </a:lnTo>
                  <a:lnTo>
                    <a:pt x="579120" y="2635532"/>
                  </a:lnTo>
                  <a:lnTo>
                    <a:pt x="609600" y="2513612"/>
                  </a:lnTo>
                  <a:lnTo>
                    <a:pt x="518160" y="2384072"/>
                  </a:lnTo>
                  <a:lnTo>
                    <a:pt x="403860" y="2361212"/>
                  </a:lnTo>
                  <a:lnTo>
                    <a:pt x="335280" y="2429792"/>
                  </a:lnTo>
                  <a:lnTo>
                    <a:pt x="266700" y="2391692"/>
                  </a:lnTo>
                  <a:lnTo>
                    <a:pt x="205740" y="2399312"/>
                  </a:lnTo>
                  <a:lnTo>
                    <a:pt x="228600" y="2498372"/>
                  </a:lnTo>
                  <a:lnTo>
                    <a:pt x="167640" y="2582192"/>
                  </a:lnTo>
                  <a:lnTo>
                    <a:pt x="60960" y="2566952"/>
                  </a:lnTo>
                  <a:lnTo>
                    <a:pt x="45720" y="2399312"/>
                  </a:lnTo>
                  <a:lnTo>
                    <a:pt x="91440" y="2353592"/>
                  </a:lnTo>
                  <a:lnTo>
                    <a:pt x="76200" y="2170712"/>
                  </a:lnTo>
                  <a:lnTo>
                    <a:pt x="0" y="2155472"/>
                  </a:lnTo>
                  <a:lnTo>
                    <a:pt x="0" y="2094512"/>
                  </a:lnTo>
                  <a:lnTo>
                    <a:pt x="60960" y="2033552"/>
                  </a:lnTo>
                  <a:lnTo>
                    <a:pt x="83820" y="1728752"/>
                  </a:lnTo>
                  <a:lnTo>
                    <a:pt x="121920" y="1698272"/>
                  </a:lnTo>
                  <a:lnTo>
                    <a:pt x="106680" y="1583972"/>
                  </a:lnTo>
                  <a:lnTo>
                    <a:pt x="45720" y="1523012"/>
                  </a:lnTo>
                  <a:lnTo>
                    <a:pt x="38100" y="1340132"/>
                  </a:lnTo>
                  <a:lnTo>
                    <a:pt x="129540" y="1218212"/>
                  </a:lnTo>
                  <a:lnTo>
                    <a:pt x="121920" y="1157252"/>
                  </a:lnTo>
                  <a:lnTo>
                    <a:pt x="106680" y="1065812"/>
                  </a:lnTo>
                  <a:lnTo>
                    <a:pt x="76200" y="997232"/>
                  </a:lnTo>
                  <a:lnTo>
                    <a:pt x="76200" y="943892"/>
                  </a:lnTo>
                  <a:lnTo>
                    <a:pt x="236220" y="867692"/>
                  </a:lnTo>
                  <a:lnTo>
                    <a:pt x="251460" y="768632"/>
                  </a:lnTo>
                  <a:lnTo>
                    <a:pt x="228600" y="700052"/>
                  </a:lnTo>
                  <a:lnTo>
                    <a:pt x="259080" y="471452"/>
                  </a:lnTo>
                  <a:lnTo>
                    <a:pt x="342900" y="364772"/>
                  </a:lnTo>
                  <a:lnTo>
                    <a:pt x="358140" y="242852"/>
                  </a:lnTo>
                  <a:lnTo>
                    <a:pt x="457200" y="159032"/>
                  </a:lnTo>
                  <a:lnTo>
                    <a:pt x="457200" y="113312"/>
                  </a:lnTo>
                  <a:lnTo>
                    <a:pt x="548640" y="67592"/>
                  </a:lnTo>
                  <a:lnTo>
                    <a:pt x="609600" y="113312"/>
                  </a:lnTo>
                  <a:lnTo>
                    <a:pt x="662940" y="37112"/>
                  </a:lnTo>
                  <a:lnTo>
                    <a:pt x="861060" y="37112"/>
                  </a:lnTo>
                  <a:lnTo>
                    <a:pt x="777240" y="143792"/>
                  </a:lnTo>
                  <a:lnTo>
                    <a:pt x="784860" y="258092"/>
                  </a:lnTo>
                  <a:lnTo>
                    <a:pt x="655320" y="387632"/>
                  </a:lnTo>
                  <a:lnTo>
                    <a:pt x="685800" y="448592"/>
                  </a:lnTo>
                  <a:lnTo>
                    <a:pt x="693420" y="509552"/>
                  </a:lnTo>
                  <a:lnTo>
                    <a:pt x="731520" y="547652"/>
                  </a:lnTo>
                  <a:lnTo>
                    <a:pt x="906780" y="700052"/>
                  </a:lnTo>
                  <a:lnTo>
                    <a:pt x="1013460" y="753392"/>
                  </a:lnTo>
                  <a:lnTo>
                    <a:pt x="1043940" y="799112"/>
                  </a:lnTo>
                  <a:lnTo>
                    <a:pt x="1089660" y="791492"/>
                  </a:lnTo>
                  <a:lnTo>
                    <a:pt x="1234440" y="837212"/>
                  </a:lnTo>
                  <a:lnTo>
                    <a:pt x="1463040" y="799112"/>
                  </a:lnTo>
                  <a:lnTo>
                    <a:pt x="1699260" y="837212"/>
                  </a:lnTo>
                  <a:lnTo>
                    <a:pt x="1775460" y="730532"/>
                  </a:lnTo>
                  <a:lnTo>
                    <a:pt x="1874520" y="669572"/>
                  </a:lnTo>
                  <a:lnTo>
                    <a:pt x="1882140" y="578132"/>
                  </a:lnTo>
                  <a:lnTo>
                    <a:pt x="1965960" y="471452"/>
                  </a:lnTo>
                  <a:lnTo>
                    <a:pt x="1981200" y="357152"/>
                  </a:lnTo>
                  <a:lnTo>
                    <a:pt x="1958340" y="288572"/>
                  </a:lnTo>
                  <a:lnTo>
                    <a:pt x="2026920" y="181892"/>
                  </a:lnTo>
                  <a:lnTo>
                    <a:pt x="2072640" y="136172"/>
                  </a:lnTo>
                  <a:lnTo>
                    <a:pt x="2286000" y="59972"/>
                  </a:lnTo>
                  <a:lnTo>
                    <a:pt x="2369820" y="59972"/>
                  </a:lnTo>
                  <a:lnTo>
                    <a:pt x="2484120" y="2187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95" name="フリーフォーム: 図形 994">
              <a:extLst>
                <a:ext uri="{FF2B5EF4-FFF2-40B4-BE49-F238E27FC236}">
                  <a16:creationId xmlns:a16="http://schemas.microsoft.com/office/drawing/2014/main" id="{41813300-8912-FCE5-3071-0AE3DC1939B8}"/>
                </a:ext>
              </a:extLst>
            </p:cNvPr>
            <p:cNvSpPr/>
            <p:nvPr/>
          </p:nvSpPr>
          <p:spPr>
            <a:xfrm rot="15300000">
              <a:off x="5200251" y="4719108"/>
              <a:ext cx="444932" cy="711630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96" name="フリーフォーム: 図形 995">
              <a:extLst>
                <a:ext uri="{FF2B5EF4-FFF2-40B4-BE49-F238E27FC236}">
                  <a16:creationId xmlns:a16="http://schemas.microsoft.com/office/drawing/2014/main" id="{3E5F1F28-7225-A7E5-C3DD-03D25F4F7BB3}"/>
                </a:ext>
              </a:extLst>
            </p:cNvPr>
            <p:cNvSpPr/>
            <p:nvPr/>
          </p:nvSpPr>
          <p:spPr>
            <a:xfrm rot="9900000">
              <a:off x="4779320" y="4245830"/>
              <a:ext cx="347360" cy="574510"/>
            </a:xfrm>
            <a:custGeom>
              <a:avLst/>
              <a:gdLst>
                <a:gd name="connsiteX0" fmla="*/ 2407920 w 3390900"/>
                <a:gd name="connsiteY0" fmla="*/ 1435418 h 5608320"/>
                <a:gd name="connsiteX1" fmla="*/ 2441258 w 3390900"/>
                <a:gd name="connsiteY1" fmla="*/ 1478280 h 5608320"/>
                <a:gd name="connsiteX2" fmla="*/ 2426970 w 3390900"/>
                <a:gd name="connsiteY2" fmla="*/ 1540192 h 5608320"/>
                <a:gd name="connsiteX3" fmla="*/ 2426970 w 3390900"/>
                <a:gd name="connsiteY3" fmla="*/ 1587818 h 5608320"/>
                <a:gd name="connsiteX4" fmla="*/ 2322196 w 3390900"/>
                <a:gd name="connsiteY4" fmla="*/ 1630680 h 5608320"/>
                <a:gd name="connsiteX5" fmla="*/ 2241232 w 3390900"/>
                <a:gd name="connsiteY5" fmla="*/ 1621156 h 5608320"/>
                <a:gd name="connsiteX6" fmla="*/ 2179320 w 3390900"/>
                <a:gd name="connsiteY6" fmla="*/ 1668780 h 5608320"/>
                <a:gd name="connsiteX7" fmla="*/ 2136458 w 3390900"/>
                <a:gd name="connsiteY7" fmla="*/ 1668780 h 5608320"/>
                <a:gd name="connsiteX8" fmla="*/ 2065020 w 3390900"/>
                <a:gd name="connsiteY8" fmla="*/ 1559244 h 5608320"/>
                <a:gd name="connsiteX9" fmla="*/ 2141220 w 3390900"/>
                <a:gd name="connsiteY9" fmla="*/ 1535430 h 5608320"/>
                <a:gd name="connsiteX10" fmla="*/ 2184084 w 3390900"/>
                <a:gd name="connsiteY10" fmla="*/ 1506856 h 5608320"/>
                <a:gd name="connsiteX11" fmla="*/ 2241232 w 3390900"/>
                <a:gd name="connsiteY11" fmla="*/ 1478280 h 5608320"/>
                <a:gd name="connsiteX12" fmla="*/ 2293620 w 3390900"/>
                <a:gd name="connsiteY12" fmla="*/ 1535430 h 5608320"/>
                <a:gd name="connsiteX13" fmla="*/ 2355532 w 3390900"/>
                <a:gd name="connsiteY13" fmla="*/ 1535430 h 5608320"/>
                <a:gd name="connsiteX14" fmla="*/ 3124200 w 3390900"/>
                <a:gd name="connsiteY14" fmla="*/ 0 h 5608320"/>
                <a:gd name="connsiteX15" fmla="*/ 3284220 w 3390900"/>
                <a:gd name="connsiteY15" fmla="*/ 22860 h 5608320"/>
                <a:gd name="connsiteX16" fmla="*/ 3360420 w 3390900"/>
                <a:gd name="connsiteY16" fmla="*/ 91440 h 5608320"/>
                <a:gd name="connsiteX17" fmla="*/ 3360420 w 3390900"/>
                <a:gd name="connsiteY17" fmla="*/ 152400 h 5608320"/>
                <a:gd name="connsiteX18" fmla="*/ 3329940 w 3390900"/>
                <a:gd name="connsiteY18" fmla="*/ 220980 h 5608320"/>
                <a:gd name="connsiteX19" fmla="*/ 3390900 w 3390900"/>
                <a:gd name="connsiteY19" fmla="*/ 320040 h 5608320"/>
                <a:gd name="connsiteX20" fmla="*/ 3390900 w 3390900"/>
                <a:gd name="connsiteY20" fmla="*/ 358140 h 5608320"/>
                <a:gd name="connsiteX21" fmla="*/ 3261360 w 3390900"/>
                <a:gd name="connsiteY21" fmla="*/ 396240 h 5608320"/>
                <a:gd name="connsiteX22" fmla="*/ 3200400 w 3390900"/>
                <a:gd name="connsiteY22" fmla="*/ 365760 h 5608320"/>
                <a:gd name="connsiteX23" fmla="*/ 3124200 w 3390900"/>
                <a:gd name="connsiteY23" fmla="*/ 365760 h 5608320"/>
                <a:gd name="connsiteX24" fmla="*/ 3048000 w 3390900"/>
                <a:gd name="connsiteY24" fmla="*/ 441960 h 5608320"/>
                <a:gd name="connsiteX25" fmla="*/ 3025140 w 3390900"/>
                <a:gd name="connsiteY25" fmla="*/ 647700 h 5608320"/>
                <a:gd name="connsiteX26" fmla="*/ 3055620 w 3390900"/>
                <a:gd name="connsiteY26" fmla="*/ 685800 h 5608320"/>
                <a:gd name="connsiteX27" fmla="*/ 3101340 w 3390900"/>
                <a:gd name="connsiteY27" fmla="*/ 723900 h 5608320"/>
                <a:gd name="connsiteX28" fmla="*/ 3101340 w 3390900"/>
                <a:gd name="connsiteY28" fmla="*/ 800100 h 5608320"/>
                <a:gd name="connsiteX29" fmla="*/ 3032760 w 3390900"/>
                <a:gd name="connsiteY29" fmla="*/ 883920 h 5608320"/>
                <a:gd name="connsiteX30" fmla="*/ 2956560 w 3390900"/>
                <a:gd name="connsiteY30" fmla="*/ 914400 h 5608320"/>
                <a:gd name="connsiteX31" fmla="*/ 2758440 w 3390900"/>
                <a:gd name="connsiteY31" fmla="*/ 906780 h 5608320"/>
                <a:gd name="connsiteX32" fmla="*/ 2560320 w 3390900"/>
                <a:gd name="connsiteY32" fmla="*/ 975360 h 5608320"/>
                <a:gd name="connsiteX33" fmla="*/ 2567940 w 3390900"/>
                <a:gd name="connsiteY33" fmla="*/ 1089660 h 5608320"/>
                <a:gd name="connsiteX34" fmla="*/ 2484120 w 3390900"/>
                <a:gd name="connsiteY34" fmla="*/ 1257300 h 5608320"/>
                <a:gd name="connsiteX35" fmla="*/ 2354580 w 3390900"/>
                <a:gd name="connsiteY35" fmla="*/ 1310640 h 5608320"/>
                <a:gd name="connsiteX36" fmla="*/ 2301240 w 3390900"/>
                <a:gd name="connsiteY36" fmla="*/ 1333500 h 5608320"/>
                <a:gd name="connsiteX37" fmla="*/ 2247900 w 3390900"/>
                <a:gd name="connsiteY37" fmla="*/ 1264920 h 5608320"/>
                <a:gd name="connsiteX38" fmla="*/ 2148840 w 3390900"/>
                <a:gd name="connsiteY38" fmla="*/ 1234440 h 5608320"/>
                <a:gd name="connsiteX39" fmla="*/ 2133600 w 3390900"/>
                <a:gd name="connsiteY39" fmla="*/ 1173480 h 5608320"/>
                <a:gd name="connsiteX40" fmla="*/ 2034540 w 3390900"/>
                <a:gd name="connsiteY40" fmla="*/ 1226820 h 5608320"/>
                <a:gd name="connsiteX41" fmla="*/ 2034540 w 3390900"/>
                <a:gd name="connsiteY41" fmla="*/ 1295400 h 5608320"/>
                <a:gd name="connsiteX42" fmla="*/ 1943100 w 3390900"/>
                <a:gd name="connsiteY42" fmla="*/ 1493520 h 5608320"/>
                <a:gd name="connsiteX43" fmla="*/ 1988820 w 3390900"/>
                <a:gd name="connsiteY43" fmla="*/ 1546860 h 5608320"/>
                <a:gd name="connsiteX44" fmla="*/ 1943100 w 3390900"/>
                <a:gd name="connsiteY44" fmla="*/ 1638300 h 5608320"/>
                <a:gd name="connsiteX45" fmla="*/ 1889760 w 3390900"/>
                <a:gd name="connsiteY45" fmla="*/ 1630680 h 5608320"/>
                <a:gd name="connsiteX46" fmla="*/ 1882140 w 3390900"/>
                <a:gd name="connsiteY46" fmla="*/ 1752600 h 5608320"/>
                <a:gd name="connsiteX47" fmla="*/ 1874520 w 3390900"/>
                <a:gd name="connsiteY47" fmla="*/ 1790700 h 5608320"/>
                <a:gd name="connsiteX48" fmla="*/ 2019300 w 3390900"/>
                <a:gd name="connsiteY48" fmla="*/ 1813560 h 5608320"/>
                <a:gd name="connsiteX49" fmla="*/ 2042160 w 3390900"/>
                <a:gd name="connsiteY49" fmla="*/ 1752600 h 5608320"/>
                <a:gd name="connsiteX50" fmla="*/ 2125980 w 3390900"/>
                <a:gd name="connsiteY50" fmla="*/ 1752600 h 5608320"/>
                <a:gd name="connsiteX51" fmla="*/ 2125980 w 3390900"/>
                <a:gd name="connsiteY51" fmla="*/ 1805940 h 5608320"/>
                <a:gd name="connsiteX52" fmla="*/ 2171700 w 3390900"/>
                <a:gd name="connsiteY52" fmla="*/ 1813560 h 5608320"/>
                <a:gd name="connsiteX53" fmla="*/ 2179320 w 3390900"/>
                <a:gd name="connsiteY53" fmla="*/ 1859280 h 5608320"/>
                <a:gd name="connsiteX54" fmla="*/ 2247900 w 3390900"/>
                <a:gd name="connsiteY54" fmla="*/ 1882140 h 5608320"/>
                <a:gd name="connsiteX55" fmla="*/ 2286000 w 3390900"/>
                <a:gd name="connsiteY55" fmla="*/ 1828800 h 5608320"/>
                <a:gd name="connsiteX56" fmla="*/ 2377440 w 3390900"/>
                <a:gd name="connsiteY56" fmla="*/ 1691640 h 5608320"/>
                <a:gd name="connsiteX57" fmla="*/ 2453640 w 3390900"/>
                <a:gd name="connsiteY57" fmla="*/ 1684020 h 5608320"/>
                <a:gd name="connsiteX58" fmla="*/ 2438624 w 3390900"/>
                <a:gd name="connsiteY58" fmla="*/ 2194560 h 5608320"/>
                <a:gd name="connsiteX59" fmla="*/ 2255520 w 3390900"/>
                <a:gd name="connsiteY59" fmla="*/ 2194560 h 5608320"/>
                <a:gd name="connsiteX60" fmla="*/ 2202180 w 3390900"/>
                <a:gd name="connsiteY60" fmla="*/ 2270760 h 5608320"/>
                <a:gd name="connsiteX61" fmla="*/ 2141220 w 3390900"/>
                <a:gd name="connsiteY61" fmla="*/ 2225040 h 5608320"/>
                <a:gd name="connsiteX62" fmla="*/ 2049780 w 3390900"/>
                <a:gd name="connsiteY62" fmla="*/ 2270760 h 5608320"/>
                <a:gd name="connsiteX63" fmla="*/ 2049780 w 3390900"/>
                <a:gd name="connsiteY63" fmla="*/ 2316480 h 5608320"/>
                <a:gd name="connsiteX64" fmla="*/ 1950720 w 3390900"/>
                <a:gd name="connsiteY64" fmla="*/ 2400300 h 5608320"/>
                <a:gd name="connsiteX65" fmla="*/ 1935480 w 3390900"/>
                <a:gd name="connsiteY65" fmla="*/ 2522220 h 5608320"/>
                <a:gd name="connsiteX66" fmla="*/ 1851660 w 3390900"/>
                <a:gd name="connsiteY66" fmla="*/ 2628900 h 5608320"/>
                <a:gd name="connsiteX67" fmla="*/ 1821180 w 3390900"/>
                <a:gd name="connsiteY67" fmla="*/ 2857500 h 5608320"/>
                <a:gd name="connsiteX68" fmla="*/ 1844040 w 3390900"/>
                <a:gd name="connsiteY68" fmla="*/ 2926080 h 5608320"/>
                <a:gd name="connsiteX69" fmla="*/ 1828800 w 3390900"/>
                <a:gd name="connsiteY69" fmla="*/ 3025140 h 5608320"/>
                <a:gd name="connsiteX70" fmla="*/ 1668780 w 3390900"/>
                <a:gd name="connsiteY70" fmla="*/ 3101340 h 5608320"/>
                <a:gd name="connsiteX71" fmla="*/ 1668780 w 3390900"/>
                <a:gd name="connsiteY71" fmla="*/ 3154680 h 5608320"/>
                <a:gd name="connsiteX72" fmla="*/ 1699260 w 3390900"/>
                <a:gd name="connsiteY72" fmla="*/ 3223260 h 5608320"/>
                <a:gd name="connsiteX73" fmla="*/ 1714500 w 3390900"/>
                <a:gd name="connsiteY73" fmla="*/ 3314700 h 5608320"/>
                <a:gd name="connsiteX74" fmla="*/ 1722120 w 3390900"/>
                <a:gd name="connsiteY74" fmla="*/ 3375660 h 5608320"/>
                <a:gd name="connsiteX75" fmla="*/ 1630680 w 3390900"/>
                <a:gd name="connsiteY75" fmla="*/ 3497580 h 5608320"/>
                <a:gd name="connsiteX76" fmla="*/ 1638300 w 3390900"/>
                <a:gd name="connsiteY76" fmla="*/ 3680460 h 5608320"/>
                <a:gd name="connsiteX77" fmla="*/ 1699260 w 3390900"/>
                <a:gd name="connsiteY77" fmla="*/ 3741420 h 5608320"/>
                <a:gd name="connsiteX78" fmla="*/ 1714500 w 3390900"/>
                <a:gd name="connsiteY78" fmla="*/ 3855720 h 5608320"/>
                <a:gd name="connsiteX79" fmla="*/ 1676400 w 3390900"/>
                <a:gd name="connsiteY79" fmla="*/ 3886200 h 5608320"/>
                <a:gd name="connsiteX80" fmla="*/ 1653540 w 3390900"/>
                <a:gd name="connsiteY80" fmla="*/ 4191000 h 5608320"/>
                <a:gd name="connsiteX81" fmla="*/ 1592580 w 3390900"/>
                <a:gd name="connsiteY81" fmla="*/ 4251960 h 5608320"/>
                <a:gd name="connsiteX82" fmla="*/ 1592580 w 3390900"/>
                <a:gd name="connsiteY82" fmla="*/ 4312920 h 5608320"/>
                <a:gd name="connsiteX83" fmla="*/ 1668780 w 3390900"/>
                <a:gd name="connsiteY83" fmla="*/ 4328160 h 5608320"/>
                <a:gd name="connsiteX84" fmla="*/ 1684020 w 3390900"/>
                <a:gd name="connsiteY84" fmla="*/ 4511040 h 5608320"/>
                <a:gd name="connsiteX85" fmla="*/ 1638300 w 3390900"/>
                <a:gd name="connsiteY85" fmla="*/ 4556760 h 5608320"/>
                <a:gd name="connsiteX86" fmla="*/ 1653540 w 3390900"/>
                <a:gd name="connsiteY86" fmla="*/ 4724400 h 5608320"/>
                <a:gd name="connsiteX87" fmla="*/ 1665776 w 3390900"/>
                <a:gd name="connsiteY87" fmla="*/ 4726148 h 5608320"/>
                <a:gd name="connsiteX88" fmla="*/ 1661160 w 3390900"/>
                <a:gd name="connsiteY88" fmla="*/ 4739640 h 5608320"/>
                <a:gd name="connsiteX89" fmla="*/ 1729740 w 3390900"/>
                <a:gd name="connsiteY89" fmla="*/ 4846320 h 5608320"/>
                <a:gd name="connsiteX90" fmla="*/ 1790700 w 3390900"/>
                <a:gd name="connsiteY90" fmla="*/ 4869180 h 5608320"/>
                <a:gd name="connsiteX91" fmla="*/ 1836420 w 3390900"/>
                <a:gd name="connsiteY91" fmla="*/ 4937760 h 5608320"/>
                <a:gd name="connsiteX92" fmla="*/ 1661160 w 3390900"/>
                <a:gd name="connsiteY92" fmla="*/ 5212080 h 5608320"/>
                <a:gd name="connsiteX93" fmla="*/ 1584960 w 3390900"/>
                <a:gd name="connsiteY93" fmla="*/ 5242560 h 5608320"/>
                <a:gd name="connsiteX94" fmla="*/ 1607820 w 3390900"/>
                <a:gd name="connsiteY94" fmla="*/ 5311140 h 5608320"/>
                <a:gd name="connsiteX95" fmla="*/ 1607820 w 3390900"/>
                <a:gd name="connsiteY95" fmla="*/ 5402580 h 5608320"/>
                <a:gd name="connsiteX96" fmla="*/ 1539240 w 3390900"/>
                <a:gd name="connsiteY96" fmla="*/ 5539740 h 5608320"/>
                <a:gd name="connsiteX97" fmla="*/ 1424940 w 3390900"/>
                <a:gd name="connsiteY97" fmla="*/ 5554980 h 5608320"/>
                <a:gd name="connsiteX98" fmla="*/ 1386840 w 3390900"/>
                <a:gd name="connsiteY98" fmla="*/ 5577840 h 5608320"/>
                <a:gd name="connsiteX99" fmla="*/ 1249680 w 3390900"/>
                <a:gd name="connsiteY99" fmla="*/ 5608320 h 5608320"/>
                <a:gd name="connsiteX100" fmla="*/ 1196340 w 3390900"/>
                <a:gd name="connsiteY100" fmla="*/ 5494020 h 5608320"/>
                <a:gd name="connsiteX101" fmla="*/ 1120140 w 3390900"/>
                <a:gd name="connsiteY101" fmla="*/ 5471160 h 5608320"/>
                <a:gd name="connsiteX102" fmla="*/ 1066800 w 3390900"/>
                <a:gd name="connsiteY102" fmla="*/ 5394960 h 5608320"/>
                <a:gd name="connsiteX103" fmla="*/ 937260 w 3390900"/>
                <a:gd name="connsiteY103" fmla="*/ 5280660 h 5608320"/>
                <a:gd name="connsiteX104" fmla="*/ 868680 w 3390900"/>
                <a:gd name="connsiteY104" fmla="*/ 5280660 h 5608320"/>
                <a:gd name="connsiteX105" fmla="*/ 838200 w 3390900"/>
                <a:gd name="connsiteY105" fmla="*/ 5326380 h 5608320"/>
                <a:gd name="connsiteX106" fmla="*/ 754380 w 3390900"/>
                <a:gd name="connsiteY106" fmla="*/ 5303520 h 5608320"/>
                <a:gd name="connsiteX107" fmla="*/ 701040 w 3390900"/>
                <a:gd name="connsiteY107" fmla="*/ 5273040 h 5608320"/>
                <a:gd name="connsiteX108" fmla="*/ 624840 w 3390900"/>
                <a:gd name="connsiteY108" fmla="*/ 5356860 h 5608320"/>
                <a:gd name="connsiteX109" fmla="*/ 510540 w 3390900"/>
                <a:gd name="connsiteY109" fmla="*/ 5280660 h 5608320"/>
                <a:gd name="connsiteX110" fmla="*/ 472440 w 3390900"/>
                <a:gd name="connsiteY110" fmla="*/ 5212080 h 5608320"/>
                <a:gd name="connsiteX111" fmla="*/ 304800 w 3390900"/>
                <a:gd name="connsiteY111" fmla="*/ 5242560 h 5608320"/>
                <a:gd name="connsiteX112" fmla="*/ 281940 w 3390900"/>
                <a:gd name="connsiteY112" fmla="*/ 5173980 h 5608320"/>
                <a:gd name="connsiteX113" fmla="*/ 266700 w 3390900"/>
                <a:gd name="connsiteY113" fmla="*/ 5105400 h 5608320"/>
                <a:gd name="connsiteX114" fmla="*/ 228600 w 3390900"/>
                <a:gd name="connsiteY114" fmla="*/ 4983480 h 5608320"/>
                <a:gd name="connsiteX115" fmla="*/ 137160 w 3390900"/>
                <a:gd name="connsiteY115" fmla="*/ 4892040 h 5608320"/>
                <a:gd name="connsiteX116" fmla="*/ 83820 w 3390900"/>
                <a:gd name="connsiteY116" fmla="*/ 4846320 h 5608320"/>
                <a:gd name="connsiteX117" fmla="*/ 0 w 3390900"/>
                <a:gd name="connsiteY117" fmla="*/ 4732020 h 5608320"/>
                <a:gd name="connsiteX118" fmla="*/ 106680 w 3390900"/>
                <a:gd name="connsiteY118" fmla="*/ 4617720 h 5608320"/>
                <a:gd name="connsiteX119" fmla="*/ 152400 w 3390900"/>
                <a:gd name="connsiteY119" fmla="*/ 4541520 h 5608320"/>
                <a:gd name="connsiteX120" fmla="*/ 266700 w 3390900"/>
                <a:gd name="connsiteY120" fmla="*/ 4526280 h 5608320"/>
                <a:gd name="connsiteX121" fmla="*/ 457200 w 3390900"/>
                <a:gd name="connsiteY121" fmla="*/ 4366260 h 5608320"/>
                <a:gd name="connsiteX122" fmla="*/ 1051560 w 3390900"/>
                <a:gd name="connsiteY122" fmla="*/ 3550920 h 5608320"/>
                <a:gd name="connsiteX123" fmla="*/ 1135380 w 3390900"/>
                <a:gd name="connsiteY123" fmla="*/ 3459480 h 5608320"/>
                <a:gd name="connsiteX124" fmla="*/ 1470660 w 3390900"/>
                <a:gd name="connsiteY124" fmla="*/ 2796540 h 5608320"/>
                <a:gd name="connsiteX125" fmla="*/ 1569720 w 3390900"/>
                <a:gd name="connsiteY125" fmla="*/ 2415540 h 5608320"/>
                <a:gd name="connsiteX126" fmla="*/ 1569720 w 3390900"/>
                <a:gd name="connsiteY126" fmla="*/ 2385060 h 5608320"/>
                <a:gd name="connsiteX127" fmla="*/ 1531620 w 3390900"/>
                <a:gd name="connsiteY127" fmla="*/ 2362200 h 5608320"/>
                <a:gd name="connsiteX128" fmla="*/ 1508760 w 3390900"/>
                <a:gd name="connsiteY128" fmla="*/ 2316480 h 5608320"/>
                <a:gd name="connsiteX129" fmla="*/ 1577340 w 3390900"/>
                <a:gd name="connsiteY129" fmla="*/ 2225040 h 5608320"/>
                <a:gd name="connsiteX130" fmla="*/ 1569720 w 3390900"/>
                <a:gd name="connsiteY130" fmla="*/ 2095500 h 5608320"/>
                <a:gd name="connsiteX131" fmla="*/ 1501140 w 3390900"/>
                <a:gd name="connsiteY131" fmla="*/ 2042160 h 5608320"/>
                <a:gd name="connsiteX132" fmla="*/ 1524000 w 3390900"/>
                <a:gd name="connsiteY132" fmla="*/ 1981200 h 5608320"/>
                <a:gd name="connsiteX133" fmla="*/ 1470660 w 3390900"/>
                <a:gd name="connsiteY133" fmla="*/ 1935480 h 5608320"/>
                <a:gd name="connsiteX134" fmla="*/ 1440180 w 3390900"/>
                <a:gd name="connsiteY134" fmla="*/ 1805940 h 5608320"/>
                <a:gd name="connsiteX135" fmla="*/ 1455420 w 3390900"/>
                <a:gd name="connsiteY135" fmla="*/ 1744980 h 5608320"/>
                <a:gd name="connsiteX136" fmla="*/ 1463040 w 3390900"/>
                <a:gd name="connsiteY136" fmla="*/ 1531620 h 5608320"/>
                <a:gd name="connsiteX137" fmla="*/ 1394460 w 3390900"/>
                <a:gd name="connsiteY137" fmla="*/ 1493520 h 5608320"/>
                <a:gd name="connsiteX138" fmla="*/ 1303020 w 3390900"/>
                <a:gd name="connsiteY138" fmla="*/ 1546860 h 5608320"/>
                <a:gd name="connsiteX139" fmla="*/ 1264920 w 3390900"/>
                <a:gd name="connsiteY139" fmla="*/ 1516380 h 5608320"/>
                <a:gd name="connsiteX140" fmla="*/ 1325880 w 3390900"/>
                <a:gd name="connsiteY140" fmla="*/ 1272540 h 5608320"/>
                <a:gd name="connsiteX141" fmla="*/ 1379220 w 3390900"/>
                <a:gd name="connsiteY141" fmla="*/ 1188720 h 5608320"/>
                <a:gd name="connsiteX142" fmla="*/ 1386840 w 3390900"/>
                <a:gd name="connsiteY142" fmla="*/ 1150620 h 5608320"/>
                <a:gd name="connsiteX143" fmla="*/ 1447800 w 3390900"/>
                <a:gd name="connsiteY143" fmla="*/ 1028700 h 5608320"/>
                <a:gd name="connsiteX144" fmla="*/ 1463040 w 3390900"/>
                <a:gd name="connsiteY144" fmla="*/ 952500 h 5608320"/>
                <a:gd name="connsiteX145" fmla="*/ 1470660 w 3390900"/>
                <a:gd name="connsiteY145" fmla="*/ 800100 h 5608320"/>
                <a:gd name="connsiteX146" fmla="*/ 1501140 w 3390900"/>
                <a:gd name="connsiteY146" fmla="*/ 746760 h 5608320"/>
                <a:gd name="connsiteX147" fmla="*/ 1524000 w 3390900"/>
                <a:gd name="connsiteY147" fmla="*/ 701040 h 5608320"/>
                <a:gd name="connsiteX148" fmla="*/ 1760220 w 3390900"/>
                <a:gd name="connsiteY148" fmla="*/ 586740 h 5608320"/>
                <a:gd name="connsiteX149" fmla="*/ 1927860 w 3390900"/>
                <a:gd name="connsiteY149" fmla="*/ 510540 h 5608320"/>
                <a:gd name="connsiteX150" fmla="*/ 2072640 w 3390900"/>
                <a:gd name="connsiteY150" fmla="*/ 525780 h 5608320"/>
                <a:gd name="connsiteX151" fmla="*/ 2415540 w 3390900"/>
                <a:gd name="connsiteY151" fmla="*/ 358140 h 5608320"/>
                <a:gd name="connsiteX152" fmla="*/ 2522220 w 3390900"/>
                <a:gd name="connsiteY152" fmla="*/ 289560 h 5608320"/>
                <a:gd name="connsiteX153" fmla="*/ 2727960 w 3390900"/>
                <a:gd name="connsiteY153" fmla="*/ 137160 h 5608320"/>
                <a:gd name="connsiteX154" fmla="*/ 2956560 w 3390900"/>
                <a:gd name="connsiteY154" fmla="*/ 129540 h 560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3390900" h="5608320">
                  <a:moveTo>
                    <a:pt x="2407920" y="1435418"/>
                  </a:moveTo>
                  <a:lnTo>
                    <a:pt x="2441258" y="1478280"/>
                  </a:lnTo>
                  <a:lnTo>
                    <a:pt x="2426970" y="1540192"/>
                  </a:lnTo>
                  <a:lnTo>
                    <a:pt x="2426970" y="1587818"/>
                  </a:lnTo>
                  <a:lnTo>
                    <a:pt x="2322196" y="1630680"/>
                  </a:lnTo>
                  <a:lnTo>
                    <a:pt x="2241232" y="1621156"/>
                  </a:lnTo>
                  <a:lnTo>
                    <a:pt x="2179320" y="1668780"/>
                  </a:lnTo>
                  <a:lnTo>
                    <a:pt x="2136458" y="1668780"/>
                  </a:lnTo>
                  <a:lnTo>
                    <a:pt x="2065020" y="1559244"/>
                  </a:lnTo>
                  <a:lnTo>
                    <a:pt x="2141220" y="1535430"/>
                  </a:lnTo>
                  <a:lnTo>
                    <a:pt x="2184084" y="1506856"/>
                  </a:lnTo>
                  <a:lnTo>
                    <a:pt x="2241232" y="1478280"/>
                  </a:lnTo>
                  <a:lnTo>
                    <a:pt x="2293620" y="1535430"/>
                  </a:lnTo>
                  <a:lnTo>
                    <a:pt x="2355532" y="1535430"/>
                  </a:lnTo>
                  <a:close/>
                  <a:moveTo>
                    <a:pt x="3124200" y="0"/>
                  </a:moveTo>
                  <a:lnTo>
                    <a:pt x="3284220" y="22860"/>
                  </a:lnTo>
                  <a:lnTo>
                    <a:pt x="3360420" y="91440"/>
                  </a:lnTo>
                  <a:lnTo>
                    <a:pt x="3360420" y="152400"/>
                  </a:lnTo>
                  <a:lnTo>
                    <a:pt x="3329940" y="220980"/>
                  </a:lnTo>
                  <a:lnTo>
                    <a:pt x="3390900" y="320040"/>
                  </a:lnTo>
                  <a:lnTo>
                    <a:pt x="3390900" y="358140"/>
                  </a:lnTo>
                  <a:lnTo>
                    <a:pt x="3261360" y="396240"/>
                  </a:lnTo>
                  <a:lnTo>
                    <a:pt x="3200400" y="365760"/>
                  </a:lnTo>
                  <a:lnTo>
                    <a:pt x="3124200" y="365760"/>
                  </a:lnTo>
                  <a:lnTo>
                    <a:pt x="3048000" y="441960"/>
                  </a:lnTo>
                  <a:lnTo>
                    <a:pt x="3025140" y="647700"/>
                  </a:lnTo>
                  <a:lnTo>
                    <a:pt x="3055620" y="685800"/>
                  </a:lnTo>
                  <a:lnTo>
                    <a:pt x="3101340" y="723900"/>
                  </a:lnTo>
                  <a:lnTo>
                    <a:pt x="3101340" y="800100"/>
                  </a:lnTo>
                  <a:lnTo>
                    <a:pt x="3032760" y="883920"/>
                  </a:lnTo>
                  <a:lnTo>
                    <a:pt x="2956560" y="914400"/>
                  </a:lnTo>
                  <a:lnTo>
                    <a:pt x="2758440" y="906780"/>
                  </a:lnTo>
                  <a:lnTo>
                    <a:pt x="2560320" y="975360"/>
                  </a:lnTo>
                  <a:lnTo>
                    <a:pt x="2567940" y="1089660"/>
                  </a:lnTo>
                  <a:lnTo>
                    <a:pt x="2484120" y="1257300"/>
                  </a:lnTo>
                  <a:lnTo>
                    <a:pt x="2354580" y="1310640"/>
                  </a:lnTo>
                  <a:lnTo>
                    <a:pt x="2301240" y="1333500"/>
                  </a:lnTo>
                  <a:lnTo>
                    <a:pt x="2247900" y="1264920"/>
                  </a:lnTo>
                  <a:lnTo>
                    <a:pt x="2148840" y="1234440"/>
                  </a:lnTo>
                  <a:lnTo>
                    <a:pt x="2133600" y="1173480"/>
                  </a:lnTo>
                  <a:lnTo>
                    <a:pt x="2034540" y="1226820"/>
                  </a:lnTo>
                  <a:lnTo>
                    <a:pt x="2034540" y="1295400"/>
                  </a:lnTo>
                  <a:lnTo>
                    <a:pt x="1943100" y="1493520"/>
                  </a:lnTo>
                  <a:lnTo>
                    <a:pt x="1988820" y="1546860"/>
                  </a:lnTo>
                  <a:lnTo>
                    <a:pt x="1943100" y="1638300"/>
                  </a:lnTo>
                  <a:lnTo>
                    <a:pt x="1889760" y="1630680"/>
                  </a:lnTo>
                  <a:lnTo>
                    <a:pt x="1882140" y="1752600"/>
                  </a:lnTo>
                  <a:lnTo>
                    <a:pt x="1874520" y="1790700"/>
                  </a:lnTo>
                  <a:lnTo>
                    <a:pt x="2019300" y="1813560"/>
                  </a:lnTo>
                  <a:lnTo>
                    <a:pt x="2042160" y="1752600"/>
                  </a:lnTo>
                  <a:lnTo>
                    <a:pt x="2125980" y="1752600"/>
                  </a:lnTo>
                  <a:lnTo>
                    <a:pt x="2125980" y="1805940"/>
                  </a:lnTo>
                  <a:lnTo>
                    <a:pt x="2171700" y="1813560"/>
                  </a:lnTo>
                  <a:lnTo>
                    <a:pt x="2179320" y="1859280"/>
                  </a:lnTo>
                  <a:lnTo>
                    <a:pt x="2247900" y="1882140"/>
                  </a:lnTo>
                  <a:lnTo>
                    <a:pt x="2286000" y="1828800"/>
                  </a:lnTo>
                  <a:lnTo>
                    <a:pt x="2377440" y="1691640"/>
                  </a:lnTo>
                  <a:lnTo>
                    <a:pt x="2453640" y="1684020"/>
                  </a:lnTo>
                  <a:lnTo>
                    <a:pt x="2438624" y="2194560"/>
                  </a:lnTo>
                  <a:lnTo>
                    <a:pt x="2255520" y="2194560"/>
                  </a:lnTo>
                  <a:lnTo>
                    <a:pt x="2202180" y="2270760"/>
                  </a:lnTo>
                  <a:lnTo>
                    <a:pt x="2141220" y="2225040"/>
                  </a:lnTo>
                  <a:lnTo>
                    <a:pt x="2049780" y="2270760"/>
                  </a:lnTo>
                  <a:lnTo>
                    <a:pt x="2049780" y="2316480"/>
                  </a:lnTo>
                  <a:lnTo>
                    <a:pt x="1950720" y="2400300"/>
                  </a:lnTo>
                  <a:lnTo>
                    <a:pt x="1935480" y="2522220"/>
                  </a:lnTo>
                  <a:lnTo>
                    <a:pt x="1851660" y="2628900"/>
                  </a:lnTo>
                  <a:lnTo>
                    <a:pt x="1821180" y="2857500"/>
                  </a:lnTo>
                  <a:lnTo>
                    <a:pt x="1844040" y="2926080"/>
                  </a:lnTo>
                  <a:lnTo>
                    <a:pt x="1828800" y="3025140"/>
                  </a:lnTo>
                  <a:lnTo>
                    <a:pt x="1668780" y="3101340"/>
                  </a:lnTo>
                  <a:lnTo>
                    <a:pt x="1668780" y="3154680"/>
                  </a:lnTo>
                  <a:lnTo>
                    <a:pt x="1699260" y="3223260"/>
                  </a:lnTo>
                  <a:lnTo>
                    <a:pt x="1714500" y="3314700"/>
                  </a:lnTo>
                  <a:lnTo>
                    <a:pt x="1722120" y="3375660"/>
                  </a:lnTo>
                  <a:lnTo>
                    <a:pt x="1630680" y="3497580"/>
                  </a:lnTo>
                  <a:lnTo>
                    <a:pt x="1638300" y="3680460"/>
                  </a:lnTo>
                  <a:lnTo>
                    <a:pt x="1699260" y="3741420"/>
                  </a:lnTo>
                  <a:lnTo>
                    <a:pt x="1714500" y="3855720"/>
                  </a:lnTo>
                  <a:lnTo>
                    <a:pt x="1676400" y="3886200"/>
                  </a:lnTo>
                  <a:lnTo>
                    <a:pt x="1653540" y="4191000"/>
                  </a:lnTo>
                  <a:lnTo>
                    <a:pt x="1592580" y="4251960"/>
                  </a:lnTo>
                  <a:lnTo>
                    <a:pt x="1592580" y="4312920"/>
                  </a:lnTo>
                  <a:lnTo>
                    <a:pt x="1668780" y="4328160"/>
                  </a:lnTo>
                  <a:lnTo>
                    <a:pt x="1684020" y="4511040"/>
                  </a:lnTo>
                  <a:lnTo>
                    <a:pt x="1638300" y="4556760"/>
                  </a:lnTo>
                  <a:lnTo>
                    <a:pt x="1653540" y="4724400"/>
                  </a:lnTo>
                  <a:lnTo>
                    <a:pt x="1665776" y="4726148"/>
                  </a:lnTo>
                  <a:lnTo>
                    <a:pt x="1661160" y="4739640"/>
                  </a:lnTo>
                  <a:lnTo>
                    <a:pt x="1729740" y="4846320"/>
                  </a:lnTo>
                  <a:lnTo>
                    <a:pt x="1790700" y="4869180"/>
                  </a:lnTo>
                  <a:lnTo>
                    <a:pt x="1836420" y="4937760"/>
                  </a:lnTo>
                  <a:lnTo>
                    <a:pt x="1661160" y="5212080"/>
                  </a:lnTo>
                  <a:lnTo>
                    <a:pt x="1584960" y="5242560"/>
                  </a:lnTo>
                  <a:lnTo>
                    <a:pt x="1607820" y="5311140"/>
                  </a:lnTo>
                  <a:lnTo>
                    <a:pt x="1607820" y="5402580"/>
                  </a:lnTo>
                  <a:lnTo>
                    <a:pt x="1539240" y="5539740"/>
                  </a:lnTo>
                  <a:lnTo>
                    <a:pt x="1424940" y="5554980"/>
                  </a:lnTo>
                  <a:lnTo>
                    <a:pt x="1386840" y="5577840"/>
                  </a:lnTo>
                  <a:lnTo>
                    <a:pt x="1249680" y="5608320"/>
                  </a:lnTo>
                  <a:lnTo>
                    <a:pt x="1196340" y="5494020"/>
                  </a:lnTo>
                  <a:lnTo>
                    <a:pt x="1120140" y="5471160"/>
                  </a:lnTo>
                  <a:lnTo>
                    <a:pt x="1066800" y="5394960"/>
                  </a:lnTo>
                  <a:lnTo>
                    <a:pt x="937260" y="5280660"/>
                  </a:lnTo>
                  <a:lnTo>
                    <a:pt x="868680" y="5280660"/>
                  </a:lnTo>
                  <a:lnTo>
                    <a:pt x="838200" y="5326380"/>
                  </a:lnTo>
                  <a:lnTo>
                    <a:pt x="754380" y="5303520"/>
                  </a:lnTo>
                  <a:lnTo>
                    <a:pt x="701040" y="5273040"/>
                  </a:lnTo>
                  <a:lnTo>
                    <a:pt x="624840" y="5356860"/>
                  </a:lnTo>
                  <a:lnTo>
                    <a:pt x="510540" y="5280660"/>
                  </a:lnTo>
                  <a:lnTo>
                    <a:pt x="472440" y="5212080"/>
                  </a:lnTo>
                  <a:lnTo>
                    <a:pt x="304800" y="5242560"/>
                  </a:lnTo>
                  <a:lnTo>
                    <a:pt x="281940" y="5173980"/>
                  </a:lnTo>
                  <a:lnTo>
                    <a:pt x="266700" y="5105400"/>
                  </a:lnTo>
                  <a:lnTo>
                    <a:pt x="228600" y="4983480"/>
                  </a:lnTo>
                  <a:lnTo>
                    <a:pt x="137160" y="4892040"/>
                  </a:lnTo>
                  <a:lnTo>
                    <a:pt x="83820" y="4846320"/>
                  </a:lnTo>
                  <a:lnTo>
                    <a:pt x="0" y="4732020"/>
                  </a:lnTo>
                  <a:lnTo>
                    <a:pt x="106680" y="4617720"/>
                  </a:lnTo>
                  <a:lnTo>
                    <a:pt x="152400" y="4541520"/>
                  </a:lnTo>
                  <a:lnTo>
                    <a:pt x="266700" y="4526280"/>
                  </a:lnTo>
                  <a:lnTo>
                    <a:pt x="457200" y="4366260"/>
                  </a:lnTo>
                  <a:lnTo>
                    <a:pt x="1051560" y="3550920"/>
                  </a:lnTo>
                  <a:lnTo>
                    <a:pt x="1135380" y="3459480"/>
                  </a:lnTo>
                  <a:lnTo>
                    <a:pt x="1470660" y="2796540"/>
                  </a:lnTo>
                  <a:lnTo>
                    <a:pt x="1569720" y="2415540"/>
                  </a:lnTo>
                  <a:lnTo>
                    <a:pt x="1569720" y="2385060"/>
                  </a:lnTo>
                  <a:lnTo>
                    <a:pt x="1531620" y="2362200"/>
                  </a:lnTo>
                  <a:lnTo>
                    <a:pt x="1508760" y="2316480"/>
                  </a:lnTo>
                  <a:lnTo>
                    <a:pt x="1577340" y="2225040"/>
                  </a:lnTo>
                  <a:lnTo>
                    <a:pt x="1569720" y="2095500"/>
                  </a:lnTo>
                  <a:lnTo>
                    <a:pt x="1501140" y="2042160"/>
                  </a:lnTo>
                  <a:lnTo>
                    <a:pt x="1524000" y="1981200"/>
                  </a:lnTo>
                  <a:lnTo>
                    <a:pt x="1470660" y="1935480"/>
                  </a:lnTo>
                  <a:lnTo>
                    <a:pt x="1440180" y="1805940"/>
                  </a:lnTo>
                  <a:lnTo>
                    <a:pt x="1455420" y="1744980"/>
                  </a:lnTo>
                  <a:lnTo>
                    <a:pt x="1463040" y="1531620"/>
                  </a:lnTo>
                  <a:lnTo>
                    <a:pt x="1394460" y="1493520"/>
                  </a:lnTo>
                  <a:lnTo>
                    <a:pt x="1303020" y="1546860"/>
                  </a:lnTo>
                  <a:lnTo>
                    <a:pt x="1264920" y="1516380"/>
                  </a:lnTo>
                  <a:lnTo>
                    <a:pt x="1325880" y="1272540"/>
                  </a:lnTo>
                  <a:lnTo>
                    <a:pt x="1379220" y="1188720"/>
                  </a:lnTo>
                  <a:lnTo>
                    <a:pt x="1386840" y="1150620"/>
                  </a:lnTo>
                  <a:lnTo>
                    <a:pt x="1447800" y="1028700"/>
                  </a:lnTo>
                  <a:lnTo>
                    <a:pt x="1463040" y="952500"/>
                  </a:lnTo>
                  <a:lnTo>
                    <a:pt x="1470660" y="800100"/>
                  </a:lnTo>
                  <a:lnTo>
                    <a:pt x="1501140" y="746760"/>
                  </a:lnTo>
                  <a:lnTo>
                    <a:pt x="1524000" y="701040"/>
                  </a:lnTo>
                  <a:lnTo>
                    <a:pt x="1760220" y="586740"/>
                  </a:lnTo>
                  <a:lnTo>
                    <a:pt x="1927860" y="510540"/>
                  </a:lnTo>
                  <a:lnTo>
                    <a:pt x="2072640" y="525780"/>
                  </a:lnTo>
                  <a:lnTo>
                    <a:pt x="2415540" y="358140"/>
                  </a:lnTo>
                  <a:lnTo>
                    <a:pt x="2522220" y="289560"/>
                  </a:lnTo>
                  <a:lnTo>
                    <a:pt x="2727960" y="137160"/>
                  </a:lnTo>
                  <a:lnTo>
                    <a:pt x="2956560" y="12954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97" name="フリーフォーム: 図形 996">
              <a:extLst>
                <a:ext uri="{FF2B5EF4-FFF2-40B4-BE49-F238E27FC236}">
                  <a16:creationId xmlns:a16="http://schemas.microsoft.com/office/drawing/2014/main" id="{4114242E-CF24-3E69-85F5-9DE2B6F15509}"/>
                </a:ext>
              </a:extLst>
            </p:cNvPr>
            <p:cNvSpPr/>
            <p:nvPr/>
          </p:nvSpPr>
          <p:spPr>
            <a:xfrm>
              <a:off x="4721506" y="5435772"/>
              <a:ext cx="428344" cy="512254"/>
            </a:xfrm>
            <a:custGeom>
              <a:avLst/>
              <a:gdLst>
                <a:gd name="connsiteX0" fmla="*/ 3021330 w 4181474"/>
                <a:gd name="connsiteY0" fmla="*/ 0 h 5000624"/>
                <a:gd name="connsiteX1" fmla="*/ 3059430 w 4181474"/>
                <a:gd name="connsiteY1" fmla="*/ 30480 h 5000624"/>
                <a:gd name="connsiteX2" fmla="*/ 3128010 w 4181474"/>
                <a:gd name="connsiteY2" fmla="*/ 7620 h 5000624"/>
                <a:gd name="connsiteX3" fmla="*/ 3173730 w 4181474"/>
                <a:gd name="connsiteY3" fmla="*/ 15240 h 5000624"/>
                <a:gd name="connsiteX4" fmla="*/ 3128010 w 4181474"/>
                <a:gd name="connsiteY4" fmla="*/ 137160 h 5000624"/>
                <a:gd name="connsiteX5" fmla="*/ 3257550 w 4181474"/>
                <a:gd name="connsiteY5" fmla="*/ 114300 h 5000624"/>
                <a:gd name="connsiteX6" fmla="*/ 3310890 w 4181474"/>
                <a:gd name="connsiteY6" fmla="*/ 106680 h 5000624"/>
                <a:gd name="connsiteX7" fmla="*/ 3303270 w 4181474"/>
                <a:gd name="connsiteY7" fmla="*/ 60960 h 5000624"/>
                <a:gd name="connsiteX8" fmla="*/ 3394710 w 4181474"/>
                <a:gd name="connsiteY8" fmla="*/ 15240 h 5000624"/>
                <a:gd name="connsiteX9" fmla="*/ 3409950 w 4181474"/>
                <a:gd name="connsiteY9" fmla="*/ 121920 h 5000624"/>
                <a:gd name="connsiteX10" fmla="*/ 3569970 w 4181474"/>
                <a:gd name="connsiteY10" fmla="*/ 198120 h 5000624"/>
                <a:gd name="connsiteX11" fmla="*/ 3638550 w 4181474"/>
                <a:gd name="connsiteY11" fmla="*/ 152400 h 5000624"/>
                <a:gd name="connsiteX12" fmla="*/ 3714750 w 4181474"/>
                <a:gd name="connsiteY12" fmla="*/ 160020 h 5000624"/>
                <a:gd name="connsiteX13" fmla="*/ 3851910 w 4181474"/>
                <a:gd name="connsiteY13" fmla="*/ 289560 h 5000624"/>
                <a:gd name="connsiteX14" fmla="*/ 3989070 w 4181474"/>
                <a:gd name="connsiteY14" fmla="*/ 281940 h 5000624"/>
                <a:gd name="connsiteX15" fmla="*/ 3975862 w 4181474"/>
                <a:gd name="connsiteY15" fmla="*/ 282674 h 5000624"/>
                <a:gd name="connsiteX16" fmla="*/ 3990974 w 4181474"/>
                <a:gd name="connsiteY16" fmla="*/ 352424 h 5000624"/>
                <a:gd name="connsiteX17" fmla="*/ 4086226 w 4181474"/>
                <a:gd name="connsiteY17" fmla="*/ 381000 h 5000624"/>
                <a:gd name="connsiteX18" fmla="*/ 4095750 w 4181474"/>
                <a:gd name="connsiteY18" fmla="*/ 438150 h 5000624"/>
                <a:gd name="connsiteX19" fmla="*/ 4181474 w 4181474"/>
                <a:gd name="connsiteY19" fmla="*/ 514350 h 5000624"/>
                <a:gd name="connsiteX20" fmla="*/ 4171950 w 4181474"/>
                <a:gd name="connsiteY20" fmla="*/ 647700 h 5000624"/>
                <a:gd name="connsiteX21" fmla="*/ 3952874 w 4181474"/>
                <a:gd name="connsiteY21" fmla="*/ 942976 h 5000624"/>
                <a:gd name="connsiteX22" fmla="*/ 3943350 w 4181474"/>
                <a:gd name="connsiteY22" fmla="*/ 1028700 h 5000624"/>
                <a:gd name="connsiteX23" fmla="*/ 4000498 w 4181474"/>
                <a:gd name="connsiteY23" fmla="*/ 1047750 h 5000624"/>
                <a:gd name="connsiteX24" fmla="*/ 4000498 w 4181474"/>
                <a:gd name="connsiteY24" fmla="*/ 1171576 h 5000624"/>
                <a:gd name="connsiteX25" fmla="*/ 3924298 w 4181474"/>
                <a:gd name="connsiteY25" fmla="*/ 1162050 h 5000624"/>
                <a:gd name="connsiteX26" fmla="*/ 3876674 w 4181474"/>
                <a:gd name="connsiteY26" fmla="*/ 1228724 h 5000624"/>
                <a:gd name="connsiteX27" fmla="*/ 3895726 w 4181474"/>
                <a:gd name="connsiteY27" fmla="*/ 1295400 h 5000624"/>
                <a:gd name="connsiteX28" fmla="*/ 3886202 w 4181474"/>
                <a:gd name="connsiteY28" fmla="*/ 1352550 h 5000624"/>
                <a:gd name="connsiteX29" fmla="*/ 3971926 w 4181474"/>
                <a:gd name="connsiteY29" fmla="*/ 1466850 h 5000624"/>
                <a:gd name="connsiteX30" fmla="*/ 4067174 w 4181474"/>
                <a:gd name="connsiteY30" fmla="*/ 1495424 h 5000624"/>
                <a:gd name="connsiteX31" fmla="*/ 4000498 w 4181474"/>
                <a:gd name="connsiteY31" fmla="*/ 1638300 h 5000624"/>
                <a:gd name="connsiteX32" fmla="*/ 4000498 w 4181474"/>
                <a:gd name="connsiteY32" fmla="*/ 1724024 h 5000624"/>
                <a:gd name="connsiteX33" fmla="*/ 3857626 w 4181474"/>
                <a:gd name="connsiteY33" fmla="*/ 1800224 h 5000624"/>
                <a:gd name="connsiteX34" fmla="*/ 3771898 w 4181474"/>
                <a:gd name="connsiteY34" fmla="*/ 2000250 h 5000624"/>
                <a:gd name="connsiteX35" fmla="*/ 3724274 w 4181474"/>
                <a:gd name="connsiteY35" fmla="*/ 2000250 h 5000624"/>
                <a:gd name="connsiteX36" fmla="*/ 3667126 w 4181474"/>
                <a:gd name="connsiteY36" fmla="*/ 2066924 h 5000624"/>
                <a:gd name="connsiteX37" fmla="*/ 3657602 w 4181474"/>
                <a:gd name="connsiteY37" fmla="*/ 2162176 h 5000624"/>
                <a:gd name="connsiteX38" fmla="*/ 3600450 w 4181474"/>
                <a:gd name="connsiteY38" fmla="*/ 2171700 h 5000624"/>
                <a:gd name="connsiteX39" fmla="*/ 3505202 w 4181474"/>
                <a:gd name="connsiteY39" fmla="*/ 2133600 h 5000624"/>
                <a:gd name="connsiteX40" fmla="*/ 3390898 w 4181474"/>
                <a:gd name="connsiteY40" fmla="*/ 2143124 h 5000624"/>
                <a:gd name="connsiteX41" fmla="*/ 3324226 w 4181474"/>
                <a:gd name="connsiteY41" fmla="*/ 2209800 h 5000624"/>
                <a:gd name="connsiteX42" fmla="*/ 3333750 w 4181474"/>
                <a:gd name="connsiteY42" fmla="*/ 2324100 h 5000624"/>
                <a:gd name="connsiteX43" fmla="*/ 3295650 w 4181474"/>
                <a:gd name="connsiteY43" fmla="*/ 2352676 h 5000624"/>
                <a:gd name="connsiteX44" fmla="*/ 3219450 w 4181474"/>
                <a:gd name="connsiteY44" fmla="*/ 2352676 h 5000624"/>
                <a:gd name="connsiteX45" fmla="*/ 3181350 w 4181474"/>
                <a:gd name="connsiteY45" fmla="*/ 2466976 h 5000624"/>
                <a:gd name="connsiteX46" fmla="*/ 3257550 w 4181474"/>
                <a:gd name="connsiteY46" fmla="*/ 2524124 h 5000624"/>
                <a:gd name="connsiteX47" fmla="*/ 3390898 w 4181474"/>
                <a:gd name="connsiteY47" fmla="*/ 2524124 h 5000624"/>
                <a:gd name="connsiteX48" fmla="*/ 3400426 w 4181474"/>
                <a:gd name="connsiteY48" fmla="*/ 2609850 h 5000624"/>
                <a:gd name="connsiteX49" fmla="*/ 3495674 w 4181474"/>
                <a:gd name="connsiteY49" fmla="*/ 2609850 h 5000624"/>
                <a:gd name="connsiteX50" fmla="*/ 3533774 w 4181474"/>
                <a:gd name="connsiteY50" fmla="*/ 2686050 h 5000624"/>
                <a:gd name="connsiteX51" fmla="*/ 3590926 w 4181474"/>
                <a:gd name="connsiteY51" fmla="*/ 2667000 h 5000624"/>
                <a:gd name="connsiteX52" fmla="*/ 3629026 w 4181474"/>
                <a:gd name="connsiteY52" fmla="*/ 2705100 h 5000624"/>
                <a:gd name="connsiteX53" fmla="*/ 3638550 w 4181474"/>
                <a:gd name="connsiteY53" fmla="*/ 2762250 h 5000624"/>
                <a:gd name="connsiteX54" fmla="*/ 3676650 w 4181474"/>
                <a:gd name="connsiteY54" fmla="*/ 2838450 h 5000624"/>
                <a:gd name="connsiteX55" fmla="*/ 3705226 w 4181474"/>
                <a:gd name="connsiteY55" fmla="*/ 2971800 h 5000624"/>
                <a:gd name="connsiteX56" fmla="*/ 3800474 w 4181474"/>
                <a:gd name="connsiteY56" fmla="*/ 2990850 h 5000624"/>
                <a:gd name="connsiteX57" fmla="*/ 3848098 w 4181474"/>
                <a:gd name="connsiteY57" fmla="*/ 3095624 h 5000624"/>
                <a:gd name="connsiteX58" fmla="*/ 3771898 w 4181474"/>
                <a:gd name="connsiteY58" fmla="*/ 3162300 h 5000624"/>
                <a:gd name="connsiteX59" fmla="*/ 3762374 w 4181474"/>
                <a:gd name="connsiteY59" fmla="*/ 3238500 h 5000624"/>
                <a:gd name="connsiteX60" fmla="*/ 3819526 w 4181474"/>
                <a:gd name="connsiteY60" fmla="*/ 3333750 h 5000624"/>
                <a:gd name="connsiteX61" fmla="*/ 3924298 w 4181474"/>
                <a:gd name="connsiteY61" fmla="*/ 3333750 h 5000624"/>
                <a:gd name="connsiteX62" fmla="*/ 3933826 w 4181474"/>
                <a:gd name="connsiteY62" fmla="*/ 3457576 h 5000624"/>
                <a:gd name="connsiteX63" fmla="*/ 4057650 w 4181474"/>
                <a:gd name="connsiteY63" fmla="*/ 3533776 h 5000624"/>
                <a:gd name="connsiteX64" fmla="*/ 4105274 w 4181474"/>
                <a:gd name="connsiteY64" fmla="*/ 3629024 h 5000624"/>
                <a:gd name="connsiteX65" fmla="*/ 4095750 w 4181474"/>
                <a:gd name="connsiteY65" fmla="*/ 3771900 h 5000624"/>
                <a:gd name="connsiteX66" fmla="*/ 4057650 w 4181474"/>
                <a:gd name="connsiteY66" fmla="*/ 3781424 h 5000624"/>
                <a:gd name="connsiteX67" fmla="*/ 4019550 w 4181474"/>
                <a:gd name="connsiteY67" fmla="*/ 3867150 h 5000624"/>
                <a:gd name="connsiteX68" fmla="*/ 4048126 w 4181474"/>
                <a:gd name="connsiteY68" fmla="*/ 3905250 h 5000624"/>
                <a:gd name="connsiteX69" fmla="*/ 4143374 w 4181474"/>
                <a:gd name="connsiteY69" fmla="*/ 4029076 h 5000624"/>
                <a:gd name="connsiteX70" fmla="*/ 3962402 w 4181474"/>
                <a:gd name="connsiteY70" fmla="*/ 4048124 h 5000624"/>
                <a:gd name="connsiteX71" fmla="*/ 4010026 w 4181474"/>
                <a:gd name="connsiteY71" fmla="*/ 4143376 h 5000624"/>
                <a:gd name="connsiteX72" fmla="*/ 4000498 w 4181474"/>
                <a:gd name="connsiteY72" fmla="*/ 4305300 h 5000624"/>
                <a:gd name="connsiteX73" fmla="*/ 3886202 w 4181474"/>
                <a:gd name="connsiteY73" fmla="*/ 4362450 h 5000624"/>
                <a:gd name="connsiteX74" fmla="*/ 3895314 w 4181474"/>
                <a:gd name="connsiteY74" fmla="*/ 4480936 h 5000624"/>
                <a:gd name="connsiteX75" fmla="*/ 3771898 w 4181474"/>
                <a:gd name="connsiteY75" fmla="*/ 4467224 h 5000624"/>
                <a:gd name="connsiteX76" fmla="*/ 3724274 w 4181474"/>
                <a:gd name="connsiteY76" fmla="*/ 4524376 h 5000624"/>
                <a:gd name="connsiteX77" fmla="*/ 3505202 w 4181474"/>
                <a:gd name="connsiteY77" fmla="*/ 4648200 h 5000624"/>
                <a:gd name="connsiteX78" fmla="*/ 3409950 w 4181474"/>
                <a:gd name="connsiteY78" fmla="*/ 4638676 h 5000624"/>
                <a:gd name="connsiteX79" fmla="*/ 3324226 w 4181474"/>
                <a:gd name="connsiteY79" fmla="*/ 4552950 h 5000624"/>
                <a:gd name="connsiteX80" fmla="*/ 3267074 w 4181474"/>
                <a:gd name="connsiteY80" fmla="*/ 4562476 h 5000624"/>
                <a:gd name="connsiteX81" fmla="*/ 3124202 w 4181474"/>
                <a:gd name="connsiteY81" fmla="*/ 4438650 h 5000624"/>
                <a:gd name="connsiteX82" fmla="*/ 2933698 w 4181474"/>
                <a:gd name="connsiteY82" fmla="*/ 4505324 h 5000624"/>
                <a:gd name="connsiteX83" fmla="*/ 2819402 w 4181474"/>
                <a:gd name="connsiteY83" fmla="*/ 4600576 h 5000624"/>
                <a:gd name="connsiteX84" fmla="*/ 2733674 w 4181474"/>
                <a:gd name="connsiteY84" fmla="*/ 4562476 h 5000624"/>
                <a:gd name="connsiteX85" fmla="*/ 2714626 w 4181474"/>
                <a:gd name="connsiteY85" fmla="*/ 4467224 h 5000624"/>
                <a:gd name="connsiteX86" fmla="*/ 2533650 w 4181474"/>
                <a:gd name="connsiteY86" fmla="*/ 4381500 h 5000624"/>
                <a:gd name="connsiteX87" fmla="*/ 2466974 w 4181474"/>
                <a:gd name="connsiteY87" fmla="*/ 4419600 h 5000624"/>
                <a:gd name="connsiteX88" fmla="*/ 2419350 w 4181474"/>
                <a:gd name="connsiteY88" fmla="*/ 4391024 h 5000624"/>
                <a:gd name="connsiteX89" fmla="*/ 2381250 w 4181474"/>
                <a:gd name="connsiteY89" fmla="*/ 4381500 h 5000624"/>
                <a:gd name="connsiteX90" fmla="*/ 2400300 w 4181474"/>
                <a:gd name="connsiteY90" fmla="*/ 4267200 h 5000624"/>
                <a:gd name="connsiteX91" fmla="*/ 2305050 w 4181474"/>
                <a:gd name="connsiteY91" fmla="*/ 4248150 h 5000624"/>
                <a:gd name="connsiteX92" fmla="*/ 2324100 w 4181474"/>
                <a:gd name="connsiteY92" fmla="*/ 4152900 h 5000624"/>
                <a:gd name="connsiteX93" fmla="*/ 2133600 w 4181474"/>
                <a:gd name="connsiteY93" fmla="*/ 4010024 h 5000624"/>
                <a:gd name="connsiteX94" fmla="*/ 2124074 w 4181474"/>
                <a:gd name="connsiteY94" fmla="*/ 3943350 h 5000624"/>
                <a:gd name="connsiteX95" fmla="*/ 2076450 w 4181474"/>
                <a:gd name="connsiteY95" fmla="*/ 3962400 h 5000624"/>
                <a:gd name="connsiteX96" fmla="*/ 2066926 w 4181474"/>
                <a:gd name="connsiteY96" fmla="*/ 4019550 h 5000624"/>
                <a:gd name="connsiteX97" fmla="*/ 1952626 w 4181474"/>
                <a:gd name="connsiteY97" fmla="*/ 4095750 h 5000624"/>
                <a:gd name="connsiteX98" fmla="*/ 1847850 w 4181474"/>
                <a:gd name="connsiteY98" fmla="*/ 4114800 h 5000624"/>
                <a:gd name="connsiteX99" fmla="*/ 1638300 w 4181474"/>
                <a:gd name="connsiteY99" fmla="*/ 4181476 h 5000624"/>
                <a:gd name="connsiteX100" fmla="*/ 1495426 w 4181474"/>
                <a:gd name="connsiteY100" fmla="*/ 4171950 h 5000624"/>
                <a:gd name="connsiteX101" fmla="*/ 1228726 w 4181474"/>
                <a:gd name="connsiteY101" fmla="*/ 4600576 h 5000624"/>
                <a:gd name="connsiteX102" fmla="*/ 1190626 w 4181474"/>
                <a:gd name="connsiteY102" fmla="*/ 5000624 h 5000624"/>
                <a:gd name="connsiteX103" fmla="*/ 1104900 w 4181474"/>
                <a:gd name="connsiteY103" fmla="*/ 4962524 h 5000624"/>
                <a:gd name="connsiteX104" fmla="*/ 1019174 w 4181474"/>
                <a:gd name="connsiteY104" fmla="*/ 4972050 h 5000624"/>
                <a:gd name="connsiteX105" fmla="*/ 971550 w 4181474"/>
                <a:gd name="connsiteY105" fmla="*/ 4905376 h 5000624"/>
                <a:gd name="connsiteX106" fmla="*/ 866774 w 4181474"/>
                <a:gd name="connsiteY106" fmla="*/ 4752976 h 5000624"/>
                <a:gd name="connsiteX107" fmla="*/ 809626 w 4181474"/>
                <a:gd name="connsiteY107" fmla="*/ 4619624 h 5000624"/>
                <a:gd name="connsiteX108" fmla="*/ 723900 w 4181474"/>
                <a:gd name="connsiteY108" fmla="*/ 4562476 h 5000624"/>
                <a:gd name="connsiteX109" fmla="*/ 628650 w 4181474"/>
                <a:gd name="connsiteY109" fmla="*/ 4648200 h 5000624"/>
                <a:gd name="connsiteX110" fmla="*/ 495300 w 4181474"/>
                <a:gd name="connsiteY110" fmla="*/ 4657724 h 5000624"/>
                <a:gd name="connsiteX111" fmla="*/ 390526 w 4181474"/>
                <a:gd name="connsiteY111" fmla="*/ 4705350 h 5000624"/>
                <a:gd name="connsiteX112" fmla="*/ 304800 w 4181474"/>
                <a:gd name="connsiteY112" fmla="*/ 4619624 h 5000624"/>
                <a:gd name="connsiteX113" fmla="*/ 304800 w 4181474"/>
                <a:gd name="connsiteY113" fmla="*/ 4572000 h 5000624"/>
                <a:gd name="connsiteX114" fmla="*/ 333374 w 4181474"/>
                <a:gd name="connsiteY114" fmla="*/ 4514850 h 5000624"/>
                <a:gd name="connsiteX115" fmla="*/ 342900 w 4181474"/>
                <a:gd name="connsiteY115" fmla="*/ 4429124 h 5000624"/>
                <a:gd name="connsiteX116" fmla="*/ 390526 w 4181474"/>
                <a:gd name="connsiteY116" fmla="*/ 4238624 h 5000624"/>
                <a:gd name="connsiteX117" fmla="*/ 400050 w 4181474"/>
                <a:gd name="connsiteY117" fmla="*/ 4162424 h 5000624"/>
                <a:gd name="connsiteX118" fmla="*/ 504826 w 4181474"/>
                <a:gd name="connsiteY118" fmla="*/ 4095750 h 5000624"/>
                <a:gd name="connsiteX119" fmla="*/ 390526 w 4181474"/>
                <a:gd name="connsiteY119" fmla="*/ 3933824 h 5000624"/>
                <a:gd name="connsiteX120" fmla="*/ 381000 w 4181474"/>
                <a:gd name="connsiteY120" fmla="*/ 3848100 h 5000624"/>
                <a:gd name="connsiteX121" fmla="*/ 333374 w 4181474"/>
                <a:gd name="connsiteY121" fmla="*/ 3724276 h 5000624"/>
                <a:gd name="connsiteX122" fmla="*/ 361950 w 4181474"/>
                <a:gd name="connsiteY122" fmla="*/ 3600450 h 5000624"/>
                <a:gd name="connsiteX123" fmla="*/ 238126 w 4181474"/>
                <a:gd name="connsiteY123" fmla="*/ 3438524 h 5000624"/>
                <a:gd name="connsiteX124" fmla="*/ 200026 w 4181474"/>
                <a:gd name="connsiteY124" fmla="*/ 3457576 h 5000624"/>
                <a:gd name="connsiteX125" fmla="*/ 85726 w 4181474"/>
                <a:gd name="connsiteY125" fmla="*/ 3438524 h 5000624"/>
                <a:gd name="connsiteX126" fmla="*/ 95250 w 4181474"/>
                <a:gd name="connsiteY126" fmla="*/ 3276600 h 5000624"/>
                <a:gd name="connsiteX127" fmla="*/ 85726 w 4181474"/>
                <a:gd name="connsiteY127" fmla="*/ 3190876 h 5000624"/>
                <a:gd name="connsiteX128" fmla="*/ 0 w 4181474"/>
                <a:gd name="connsiteY128" fmla="*/ 3171824 h 5000624"/>
                <a:gd name="connsiteX129" fmla="*/ 0 w 4181474"/>
                <a:gd name="connsiteY129" fmla="*/ 3067050 h 5000624"/>
                <a:gd name="connsiteX130" fmla="*/ 19050 w 4181474"/>
                <a:gd name="connsiteY130" fmla="*/ 2943224 h 5000624"/>
                <a:gd name="connsiteX131" fmla="*/ 114300 w 4181474"/>
                <a:gd name="connsiteY131" fmla="*/ 2809876 h 5000624"/>
                <a:gd name="connsiteX132" fmla="*/ 133350 w 4181474"/>
                <a:gd name="connsiteY132" fmla="*/ 2686050 h 5000624"/>
                <a:gd name="connsiteX133" fmla="*/ 142874 w 4181474"/>
                <a:gd name="connsiteY133" fmla="*/ 2600324 h 5000624"/>
                <a:gd name="connsiteX134" fmla="*/ 276226 w 4181474"/>
                <a:gd name="connsiteY134" fmla="*/ 2533650 h 5000624"/>
                <a:gd name="connsiteX135" fmla="*/ 495300 w 4181474"/>
                <a:gd name="connsiteY135" fmla="*/ 2619376 h 5000624"/>
                <a:gd name="connsiteX136" fmla="*/ 609600 w 4181474"/>
                <a:gd name="connsiteY136" fmla="*/ 2628900 h 5000624"/>
                <a:gd name="connsiteX137" fmla="*/ 676274 w 4181474"/>
                <a:gd name="connsiteY137" fmla="*/ 2705100 h 5000624"/>
                <a:gd name="connsiteX138" fmla="*/ 723900 w 4181474"/>
                <a:gd name="connsiteY138" fmla="*/ 2571750 h 5000624"/>
                <a:gd name="connsiteX139" fmla="*/ 914400 w 4181474"/>
                <a:gd name="connsiteY139" fmla="*/ 2590800 h 5000624"/>
                <a:gd name="connsiteX140" fmla="*/ 971550 w 4181474"/>
                <a:gd name="connsiteY140" fmla="*/ 2533650 h 5000624"/>
                <a:gd name="connsiteX141" fmla="*/ 1000126 w 4181474"/>
                <a:gd name="connsiteY141" fmla="*/ 2562224 h 5000624"/>
                <a:gd name="connsiteX142" fmla="*/ 1104900 w 4181474"/>
                <a:gd name="connsiteY142" fmla="*/ 2524124 h 5000624"/>
                <a:gd name="connsiteX143" fmla="*/ 1133474 w 4181474"/>
                <a:gd name="connsiteY143" fmla="*/ 2571750 h 5000624"/>
                <a:gd name="connsiteX144" fmla="*/ 1247774 w 4181474"/>
                <a:gd name="connsiteY144" fmla="*/ 2552700 h 5000624"/>
                <a:gd name="connsiteX145" fmla="*/ 1276350 w 4181474"/>
                <a:gd name="connsiteY145" fmla="*/ 2533650 h 5000624"/>
                <a:gd name="connsiteX146" fmla="*/ 1371600 w 4181474"/>
                <a:gd name="connsiteY146" fmla="*/ 2524124 h 5000624"/>
                <a:gd name="connsiteX147" fmla="*/ 1438274 w 4181474"/>
                <a:gd name="connsiteY147" fmla="*/ 2476500 h 5000624"/>
                <a:gd name="connsiteX148" fmla="*/ 1485900 w 4181474"/>
                <a:gd name="connsiteY148" fmla="*/ 2476500 h 5000624"/>
                <a:gd name="connsiteX149" fmla="*/ 1533526 w 4181474"/>
                <a:gd name="connsiteY149" fmla="*/ 2524124 h 5000624"/>
                <a:gd name="connsiteX150" fmla="*/ 1571626 w 4181474"/>
                <a:gd name="connsiteY150" fmla="*/ 2514600 h 5000624"/>
                <a:gd name="connsiteX151" fmla="*/ 1571626 w 4181474"/>
                <a:gd name="connsiteY151" fmla="*/ 2352676 h 5000624"/>
                <a:gd name="connsiteX152" fmla="*/ 1657350 w 4181474"/>
                <a:gd name="connsiteY152" fmla="*/ 2333624 h 5000624"/>
                <a:gd name="connsiteX153" fmla="*/ 1657350 w 4181474"/>
                <a:gd name="connsiteY153" fmla="*/ 2181224 h 5000624"/>
                <a:gd name="connsiteX154" fmla="*/ 1590674 w 4181474"/>
                <a:gd name="connsiteY154" fmla="*/ 2076450 h 5000624"/>
                <a:gd name="connsiteX155" fmla="*/ 1485900 w 4181474"/>
                <a:gd name="connsiteY155" fmla="*/ 2019300 h 5000624"/>
                <a:gd name="connsiteX156" fmla="*/ 1533526 w 4181474"/>
                <a:gd name="connsiteY156" fmla="*/ 1971676 h 5000624"/>
                <a:gd name="connsiteX157" fmla="*/ 1495426 w 4181474"/>
                <a:gd name="connsiteY157" fmla="*/ 1924050 h 5000624"/>
                <a:gd name="connsiteX158" fmla="*/ 1390650 w 4181474"/>
                <a:gd name="connsiteY158" fmla="*/ 1895476 h 5000624"/>
                <a:gd name="connsiteX159" fmla="*/ 1438274 w 4181474"/>
                <a:gd name="connsiteY159" fmla="*/ 1847850 h 5000624"/>
                <a:gd name="connsiteX160" fmla="*/ 1438274 w 4181474"/>
                <a:gd name="connsiteY160" fmla="*/ 1771650 h 5000624"/>
                <a:gd name="connsiteX161" fmla="*/ 1343026 w 4181474"/>
                <a:gd name="connsiteY161" fmla="*/ 1781176 h 5000624"/>
                <a:gd name="connsiteX162" fmla="*/ 1381126 w 4181474"/>
                <a:gd name="connsiteY162" fmla="*/ 1543050 h 5000624"/>
                <a:gd name="connsiteX163" fmla="*/ 1466850 w 4181474"/>
                <a:gd name="connsiteY163" fmla="*/ 1504950 h 5000624"/>
                <a:gd name="connsiteX164" fmla="*/ 1422096 w 4181474"/>
                <a:gd name="connsiteY164" fmla="*/ 1434464 h 5000624"/>
                <a:gd name="connsiteX165" fmla="*/ 1436370 w 4181474"/>
                <a:gd name="connsiteY165" fmla="*/ 1432560 h 5000624"/>
                <a:gd name="connsiteX166" fmla="*/ 1504950 w 4181474"/>
                <a:gd name="connsiteY166" fmla="*/ 1295400 h 5000624"/>
                <a:gd name="connsiteX167" fmla="*/ 1504950 w 4181474"/>
                <a:gd name="connsiteY167" fmla="*/ 1203960 h 5000624"/>
                <a:gd name="connsiteX168" fmla="*/ 1482090 w 4181474"/>
                <a:gd name="connsiteY168" fmla="*/ 1135380 h 5000624"/>
                <a:gd name="connsiteX169" fmla="*/ 1558290 w 4181474"/>
                <a:gd name="connsiteY169" fmla="*/ 1104900 h 5000624"/>
                <a:gd name="connsiteX170" fmla="*/ 1733550 w 4181474"/>
                <a:gd name="connsiteY170" fmla="*/ 830580 h 5000624"/>
                <a:gd name="connsiteX171" fmla="*/ 1687830 w 4181474"/>
                <a:gd name="connsiteY171" fmla="*/ 762000 h 5000624"/>
                <a:gd name="connsiteX172" fmla="*/ 1626870 w 4181474"/>
                <a:gd name="connsiteY172" fmla="*/ 739140 h 5000624"/>
                <a:gd name="connsiteX173" fmla="*/ 1558290 w 4181474"/>
                <a:gd name="connsiteY173" fmla="*/ 632460 h 5000624"/>
                <a:gd name="connsiteX174" fmla="*/ 1562906 w 4181474"/>
                <a:gd name="connsiteY174" fmla="*/ 618968 h 5000624"/>
                <a:gd name="connsiteX175" fmla="*/ 1550670 w 4181474"/>
                <a:gd name="connsiteY175" fmla="*/ 617220 h 5000624"/>
                <a:gd name="connsiteX176" fmla="*/ 1657350 w 4181474"/>
                <a:gd name="connsiteY176" fmla="*/ 632460 h 5000624"/>
                <a:gd name="connsiteX177" fmla="*/ 1718310 w 4181474"/>
                <a:gd name="connsiteY177" fmla="*/ 548640 h 5000624"/>
                <a:gd name="connsiteX178" fmla="*/ 1695450 w 4181474"/>
                <a:gd name="connsiteY178" fmla="*/ 449580 h 5000624"/>
                <a:gd name="connsiteX179" fmla="*/ 1756410 w 4181474"/>
                <a:gd name="connsiteY179" fmla="*/ 441960 h 5000624"/>
                <a:gd name="connsiteX180" fmla="*/ 1824990 w 4181474"/>
                <a:gd name="connsiteY180" fmla="*/ 480060 h 5000624"/>
                <a:gd name="connsiteX181" fmla="*/ 1893570 w 4181474"/>
                <a:gd name="connsiteY181" fmla="*/ 411480 h 5000624"/>
                <a:gd name="connsiteX182" fmla="*/ 2007870 w 4181474"/>
                <a:gd name="connsiteY182" fmla="*/ 434340 h 5000624"/>
                <a:gd name="connsiteX183" fmla="*/ 2099310 w 4181474"/>
                <a:gd name="connsiteY183" fmla="*/ 563880 h 5000624"/>
                <a:gd name="connsiteX184" fmla="*/ 2068830 w 4181474"/>
                <a:gd name="connsiteY184" fmla="*/ 685800 h 5000624"/>
                <a:gd name="connsiteX185" fmla="*/ 2145030 w 4181474"/>
                <a:gd name="connsiteY185" fmla="*/ 685800 h 5000624"/>
                <a:gd name="connsiteX186" fmla="*/ 2259330 w 4181474"/>
                <a:gd name="connsiteY186" fmla="*/ 586740 h 5000624"/>
                <a:gd name="connsiteX187" fmla="*/ 2343150 w 4181474"/>
                <a:gd name="connsiteY187" fmla="*/ 525780 h 5000624"/>
                <a:gd name="connsiteX188" fmla="*/ 2366010 w 4181474"/>
                <a:gd name="connsiteY188" fmla="*/ 365760 h 5000624"/>
                <a:gd name="connsiteX189" fmla="*/ 2465070 w 4181474"/>
                <a:gd name="connsiteY189" fmla="*/ 320040 h 5000624"/>
                <a:gd name="connsiteX190" fmla="*/ 2503170 w 4181474"/>
                <a:gd name="connsiteY190" fmla="*/ 213360 h 5000624"/>
                <a:gd name="connsiteX191" fmla="*/ 2647950 w 4181474"/>
                <a:gd name="connsiteY191" fmla="*/ 53340 h 5000624"/>
                <a:gd name="connsiteX192" fmla="*/ 2754630 w 4181474"/>
                <a:gd name="connsiteY192" fmla="*/ 53340 h 5000624"/>
                <a:gd name="connsiteX193" fmla="*/ 2830830 w 4181474"/>
                <a:gd name="connsiteY193" fmla="*/ 121920 h 5000624"/>
                <a:gd name="connsiteX194" fmla="*/ 2922270 w 4181474"/>
                <a:gd name="connsiteY194" fmla="*/ 30480 h 5000624"/>
                <a:gd name="connsiteX195" fmla="*/ 2967990 w 4181474"/>
                <a:gd name="connsiteY195" fmla="*/ 45720 h 5000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181474" h="5000624">
                  <a:moveTo>
                    <a:pt x="3021330" y="0"/>
                  </a:moveTo>
                  <a:lnTo>
                    <a:pt x="3059430" y="30480"/>
                  </a:lnTo>
                  <a:lnTo>
                    <a:pt x="3128010" y="7620"/>
                  </a:lnTo>
                  <a:lnTo>
                    <a:pt x="3173730" y="15240"/>
                  </a:lnTo>
                  <a:lnTo>
                    <a:pt x="3128010" y="137160"/>
                  </a:lnTo>
                  <a:lnTo>
                    <a:pt x="3257550" y="114300"/>
                  </a:lnTo>
                  <a:lnTo>
                    <a:pt x="3310890" y="106680"/>
                  </a:lnTo>
                  <a:lnTo>
                    <a:pt x="3303270" y="60960"/>
                  </a:lnTo>
                  <a:lnTo>
                    <a:pt x="3394710" y="15240"/>
                  </a:lnTo>
                  <a:lnTo>
                    <a:pt x="3409950" y="121920"/>
                  </a:lnTo>
                  <a:lnTo>
                    <a:pt x="3569970" y="198120"/>
                  </a:lnTo>
                  <a:lnTo>
                    <a:pt x="3638550" y="152400"/>
                  </a:lnTo>
                  <a:lnTo>
                    <a:pt x="3714750" y="160020"/>
                  </a:lnTo>
                  <a:lnTo>
                    <a:pt x="3851910" y="289560"/>
                  </a:lnTo>
                  <a:lnTo>
                    <a:pt x="3989070" y="281940"/>
                  </a:lnTo>
                  <a:lnTo>
                    <a:pt x="3975862" y="282674"/>
                  </a:lnTo>
                  <a:lnTo>
                    <a:pt x="3990974" y="352424"/>
                  </a:lnTo>
                  <a:lnTo>
                    <a:pt x="4086226" y="381000"/>
                  </a:lnTo>
                  <a:lnTo>
                    <a:pt x="4095750" y="438150"/>
                  </a:lnTo>
                  <a:lnTo>
                    <a:pt x="4181474" y="514350"/>
                  </a:lnTo>
                  <a:lnTo>
                    <a:pt x="4171950" y="647700"/>
                  </a:lnTo>
                  <a:lnTo>
                    <a:pt x="3952874" y="942976"/>
                  </a:lnTo>
                  <a:lnTo>
                    <a:pt x="3943350" y="1028700"/>
                  </a:lnTo>
                  <a:lnTo>
                    <a:pt x="4000498" y="1047750"/>
                  </a:lnTo>
                  <a:lnTo>
                    <a:pt x="4000498" y="1171576"/>
                  </a:lnTo>
                  <a:lnTo>
                    <a:pt x="3924298" y="1162050"/>
                  </a:lnTo>
                  <a:lnTo>
                    <a:pt x="3876674" y="1228724"/>
                  </a:lnTo>
                  <a:lnTo>
                    <a:pt x="3895726" y="1295400"/>
                  </a:lnTo>
                  <a:lnTo>
                    <a:pt x="3886202" y="1352550"/>
                  </a:lnTo>
                  <a:lnTo>
                    <a:pt x="3971926" y="1466850"/>
                  </a:lnTo>
                  <a:lnTo>
                    <a:pt x="4067174" y="1495424"/>
                  </a:lnTo>
                  <a:lnTo>
                    <a:pt x="4000498" y="1638300"/>
                  </a:lnTo>
                  <a:lnTo>
                    <a:pt x="4000498" y="1724024"/>
                  </a:lnTo>
                  <a:lnTo>
                    <a:pt x="3857626" y="1800224"/>
                  </a:lnTo>
                  <a:lnTo>
                    <a:pt x="3771898" y="2000250"/>
                  </a:lnTo>
                  <a:lnTo>
                    <a:pt x="3724274" y="2000250"/>
                  </a:lnTo>
                  <a:lnTo>
                    <a:pt x="3667126" y="2066924"/>
                  </a:lnTo>
                  <a:lnTo>
                    <a:pt x="3657602" y="2162176"/>
                  </a:lnTo>
                  <a:lnTo>
                    <a:pt x="3600450" y="2171700"/>
                  </a:lnTo>
                  <a:lnTo>
                    <a:pt x="3505202" y="2133600"/>
                  </a:lnTo>
                  <a:lnTo>
                    <a:pt x="3390898" y="2143124"/>
                  </a:lnTo>
                  <a:lnTo>
                    <a:pt x="3324226" y="2209800"/>
                  </a:lnTo>
                  <a:lnTo>
                    <a:pt x="3333750" y="2324100"/>
                  </a:lnTo>
                  <a:lnTo>
                    <a:pt x="3295650" y="2352676"/>
                  </a:lnTo>
                  <a:lnTo>
                    <a:pt x="3219450" y="2352676"/>
                  </a:lnTo>
                  <a:lnTo>
                    <a:pt x="3181350" y="2466976"/>
                  </a:lnTo>
                  <a:lnTo>
                    <a:pt x="3257550" y="2524124"/>
                  </a:lnTo>
                  <a:lnTo>
                    <a:pt x="3390898" y="2524124"/>
                  </a:lnTo>
                  <a:lnTo>
                    <a:pt x="3400426" y="2609850"/>
                  </a:lnTo>
                  <a:lnTo>
                    <a:pt x="3495674" y="2609850"/>
                  </a:lnTo>
                  <a:lnTo>
                    <a:pt x="3533774" y="2686050"/>
                  </a:lnTo>
                  <a:lnTo>
                    <a:pt x="3590926" y="2667000"/>
                  </a:lnTo>
                  <a:lnTo>
                    <a:pt x="3629026" y="2705100"/>
                  </a:lnTo>
                  <a:lnTo>
                    <a:pt x="3638550" y="2762250"/>
                  </a:lnTo>
                  <a:lnTo>
                    <a:pt x="3676650" y="2838450"/>
                  </a:lnTo>
                  <a:lnTo>
                    <a:pt x="3705226" y="2971800"/>
                  </a:lnTo>
                  <a:lnTo>
                    <a:pt x="3800474" y="2990850"/>
                  </a:lnTo>
                  <a:lnTo>
                    <a:pt x="3848098" y="3095624"/>
                  </a:lnTo>
                  <a:lnTo>
                    <a:pt x="3771898" y="3162300"/>
                  </a:lnTo>
                  <a:lnTo>
                    <a:pt x="3762374" y="3238500"/>
                  </a:lnTo>
                  <a:lnTo>
                    <a:pt x="3819526" y="3333750"/>
                  </a:lnTo>
                  <a:lnTo>
                    <a:pt x="3924298" y="3333750"/>
                  </a:lnTo>
                  <a:lnTo>
                    <a:pt x="3933826" y="3457576"/>
                  </a:lnTo>
                  <a:lnTo>
                    <a:pt x="4057650" y="3533776"/>
                  </a:lnTo>
                  <a:lnTo>
                    <a:pt x="4105274" y="3629024"/>
                  </a:lnTo>
                  <a:lnTo>
                    <a:pt x="4095750" y="3771900"/>
                  </a:lnTo>
                  <a:lnTo>
                    <a:pt x="4057650" y="3781424"/>
                  </a:lnTo>
                  <a:lnTo>
                    <a:pt x="4019550" y="3867150"/>
                  </a:lnTo>
                  <a:lnTo>
                    <a:pt x="4048126" y="3905250"/>
                  </a:lnTo>
                  <a:lnTo>
                    <a:pt x="4143374" y="4029076"/>
                  </a:lnTo>
                  <a:lnTo>
                    <a:pt x="3962402" y="4048124"/>
                  </a:lnTo>
                  <a:lnTo>
                    <a:pt x="4010026" y="4143376"/>
                  </a:lnTo>
                  <a:lnTo>
                    <a:pt x="4000498" y="4305300"/>
                  </a:lnTo>
                  <a:lnTo>
                    <a:pt x="3886202" y="4362450"/>
                  </a:lnTo>
                  <a:lnTo>
                    <a:pt x="3895314" y="4480936"/>
                  </a:lnTo>
                  <a:lnTo>
                    <a:pt x="3771898" y="4467224"/>
                  </a:lnTo>
                  <a:lnTo>
                    <a:pt x="3724274" y="4524376"/>
                  </a:lnTo>
                  <a:lnTo>
                    <a:pt x="3505202" y="4648200"/>
                  </a:lnTo>
                  <a:lnTo>
                    <a:pt x="3409950" y="4638676"/>
                  </a:lnTo>
                  <a:lnTo>
                    <a:pt x="3324226" y="4552950"/>
                  </a:lnTo>
                  <a:lnTo>
                    <a:pt x="3267074" y="4562476"/>
                  </a:lnTo>
                  <a:lnTo>
                    <a:pt x="3124202" y="4438650"/>
                  </a:lnTo>
                  <a:lnTo>
                    <a:pt x="2933698" y="4505324"/>
                  </a:lnTo>
                  <a:lnTo>
                    <a:pt x="2819402" y="4600576"/>
                  </a:lnTo>
                  <a:lnTo>
                    <a:pt x="2733674" y="4562476"/>
                  </a:lnTo>
                  <a:lnTo>
                    <a:pt x="2714626" y="4467224"/>
                  </a:lnTo>
                  <a:lnTo>
                    <a:pt x="2533650" y="4381500"/>
                  </a:lnTo>
                  <a:lnTo>
                    <a:pt x="2466974" y="4419600"/>
                  </a:lnTo>
                  <a:lnTo>
                    <a:pt x="2419350" y="4391024"/>
                  </a:lnTo>
                  <a:lnTo>
                    <a:pt x="2381250" y="4381500"/>
                  </a:lnTo>
                  <a:lnTo>
                    <a:pt x="2400300" y="4267200"/>
                  </a:lnTo>
                  <a:lnTo>
                    <a:pt x="2305050" y="4248150"/>
                  </a:lnTo>
                  <a:lnTo>
                    <a:pt x="2324100" y="4152900"/>
                  </a:lnTo>
                  <a:lnTo>
                    <a:pt x="2133600" y="4010024"/>
                  </a:lnTo>
                  <a:lnTo>
                    <a:pt x="2124074" y="3943350"/>
                  </a:lnTo>
                  <a:lnTo>
                    <a:pt x="2076450" y="3962400"/>
                  </a:lnTo>
                  <a:lnTo>
                    <a:pt x="2066926" y="4019550"/>
                  </a:lnTo>
                  <a:lnTo>
                    <a:pt x="1952626" y="4095750"/>
                  </a:lnTo>
                  <a:lnTo>
                    <a:pt x="1847850" y="4114800"/>
                  </a:lnTo>
                  <a:lnTo>
                    <a:pt x="1638300" y="4181476"/>
                  </a:lnTo>
                  <a:lnTo>
                    <a:pt x="1495426" y="4171950"/>
                  </a:lnTo>
                  <a:lnTo>
                    <a:pt x="1228726" y="4600576"/>
                  </a:lnTo>
                  <a:lnTo>
                    <a:pt x="1190626" y="5000624"/>
                  </a:lnTo>
                  <a:lnTo>
                    <a:pt x="1104900" y="4962524"/>
                  </a:lnTo>
                  <a:lnTo>
                    <a:pt x="1019174" y="4972050"/>
                  </a:lnTo>
                  <a:lnTo>
                    <a:pt x="971550" y="4905376"/>
                  </a:lnTo>
                  <a:lnTo>
                    <a:pt x="866774" y="4752976"/>
                  </a:lnTo>
                  <a:lnTo>
                    <a:pt x="809626" y="4619624"/>
                  </a:lnTo>
                  <a:lnTo>
                    <a:pt x="723900" y="4562476"/>
                  </a:lnTo>
                  <a:lnTo>
                    <a:pt x="628650" y="4648200"/>
                  </a:lnTo>
                  <a:lnTo>
                    <a:pt x="495300" y="4657724"/>
                  </a:lnTo>
                  <a:lnTo>
                    <a:pt x="390526" y="4705350"/>
                  </a:lnTo>
                  <a:lnTo>
                    <a:pt x="304800" y="4619624"/>
                  </a:lnTo>
                  <a:lnTo>
                    <a:pt x="304800" y="4572000"/>
                  </a:lnTo>
                  <a:lnTo>
                    <a:pt x="333374" y="4514850"/>
                  </a:lnTo>
                  <a:lnTo>
                    <a:pt x="342900" y="4429124"/>
                  </a:lnTo>
                  <a:lnTo>
                    <a:pt x="390526" y="4238624"/>
                  </a:lnTo>
                  <a:lnTo>
                    <a:pt x="400050" y="4162424"/>
                  </a:lnTo>
                  <a:lnTo>
                    <a:pt x="504826" y="4095750"/>
                  </a:lnTo>
                  <a:lnTo>
                    <a:pt x="390526" y="3933824"/>
                  </a:lnTo>
                  <a:lnTo>
                    <a:pt x="381000" y="3848100"/>
                  </a:lnTo>
                  <a:lnTo>
                    <a:pt x="333374" y="3724276"/>
                  </a:lnTo>
                  <a:lnTo>
                    <a:pt x="361950" y="3600450"/>
                  </a:lnTo>
                  <a:lnTo>
                    <a:pt x="238126" y="3438524"/>
                  </a:lnTo>
                  <a:lnTo>
                    <a:pt x="200026" y="3457576"/>
                  </a:lnTo>
                  <a:lnTo>
                    <a:pt x="85726" y="3438524"/>
                  </a:lnTo>
                  <a:lnTo>
                    <a:pt x="95250" y="3276600"/>
                  </a:lnTo>
                  <a:lnTo>
                    <a:pt x="85726" y="3190876"/>
                  </a:lnTo>
                  <a:lnTo>
                    <a:pt x="0" y="3171824"/>
                  </a:lnTo>
                  <a:lnTo>
                    <a:pt x="0" y="3067050"/>
                  </a:lnTo>
                  <a:lnTo>
                    <a:pt x="19050" y="2943224"/>
                  </a:lnTo>
                  <a:lnTo>
                    <a:pt x="114300" y="2809876"/>
                  </a:lnTo>
                  <a:lnTo>
                    <a:pt x="133350" y="2686050"/>
                  </a:lnTo>
                  <a:lnTo>
                    <a:pt x="142874" y="2600324"/>
                  </a:lnTo>
                  <a:lnTo>
                    <a:pt x="276226" y="2533650"/>
                  </a:lnTo>
                  <a:lnTo>
                    <a:pt x="495300" y="2619376"/>
                  </a:lnTo>
                  <a:lnTo>
                    <a:pt x="609600" y="2628900"/>
                  </a:lnTo>
                  <a:lnTo>
                    <a:pt x="676274" y="2705100"/>
                  </a:lnTo>
                  <a:lnTo>
                    <a:pt x="723900" y="2571750"/>
                  </a:lnTo>
                  <a:lnTo>
                    <a:pt x="914400" y="2590800"/>
                  </a:lnTo>
                  <a:lnTo>
                    <a:pt x="971550" y="2533650"/>
                  </a:lnTo>
                  <a:lnTo>
                    <a:pt x="1000126" y="2562224"/>
                  </a:lnTo>
                  <a:lnTo>
                    <a:pt x="1104900" y="2524124"/>
                  </a:lnTo>
                  <a:lnTo>
                    <a:pt x="1133474" y="2571750"/>
                  </a:lnTo>
                  <a:lnTo>
                    <a:pt x="1247774" y="2552700"/>
                  </a:lnTo>
                  <a:lnTo>
                    <a:pt x="1276350" y="2533650"/>
                  </a:lnTo>
                  <a:lnTo>
                    <a:pt x="1371600" y="2524124"/>
                  </a:lnTo>
                  <a:lnTo>
                    <a:pt x="1438274" y="2476500"/>
                  </a:lnTo>
                  <a:lnTo>
                    <a:pt x="1485900" y="2476500"/>
                  </a:lnTo>
                  <a:lnTo>
                    <a:pt x="1533526" y="2524124"/>
                  </a:lnTo>
                  <a:lnTo>
                    <a:pt x="1571626" y="2514600"/>
                  </a:lnTo>
                  <a:lnTo>
                    <a:pt x="1571626" y="2352676"/>
                  </a:lnTo>
                  <a:lnTo>
                    <a:pt x="1657350" y="2333624"/>
                  </a:lnTo>
                  <a:lnTo>
                    <a:pt x="1657350" y="2181224"/>
                  </a:lnTo>
                  <a:lnTo>
                    <a:pt x="1590674" y="2076450"/>
                  </a:lnTo>
                  <a:lnTo>
                    <a:pt x="1485900" y="2019300"/>
                  </a:lnTo>
                  <a:lnTo>
                    <a:pt x="1533526" y="1971676"/>
                  </a:lnTo>
                  <a:lnTo>
                    <a:pt x="1495426" y="1924050"/>
                  </a:lnTo>
                  <a:lnTo>
                    <a:pt x="1390650" y="1895476"/>
                  </a:lnTo>
                  <a:lnTo>
                    <a:pt x="1438274" y="1847850"/>
                  </a:lnTo>
                  <a:lnTo>
                    <a:pt x="1438274" y="1771650"/>
                  </a:lnTo>
                  <a:lnTo>
                    <a:pt x="1343026" y="1781176"/>
                  </a:lnTo>
                  <a:lnTo>
                    <a:pt x="1381126" y="1543050"/>
                  </a:lnTo>
                  <a:lnTo>
                    <a:pt x="1466850" y="1504950"/>
                  </a:lnTo>
                  <a:lnTo>
                    <a:pt x="1422096" y="1434464"/>
                  </a:lnTo>
                  <a:lnTo>
                    <a:pt x="1436370" y="1432560"/>
                  </a:lnTo>
                  <a:lnTo>
                    <a:pt x="1504950" y="1295400"/>
                  </a:lnTo>
                  <a:lnTo>
                    <a:pt x="1504950" y="1203960"/>
                  </a:lnTo>
                  <a:lnTo>
                    <a:pt x="1482090" y="1135380"/>
                  </a:lnTo>
                  <a:lnTo>
                    <a:pt x="1558290" y="1104900"/>
                  </a:lnTo>
                  <a:lnTo>
                    <a:pt x="1733550" y="830580"/>
                  </a:lnTo>
                  <a:lnTo>
                    <a:pt x="1687830" y="762000"/>
                  </a:lnTo>
                  <a:lnTo>
                    <a:pt x="1626870" y="739140"/>
                  </a:lnTo>
                  <a:lnTo>
                    <a:pt x="1558290" y="632460"/>
                  </a:lnTo>
                  <a:lnTo>
                    <a:pt x="1562906" y="618968"/>
                  </a:lnTo>
                  <a:lnTo>
                    <a:pt x="1550670" y="617220"/>
                  </a:lnTo>
                  <a:lnTo>
                    <a:pt x="1657350" y="632460"/>
                  </a:lnTo>
                  <a:lnTo>
                    <a:pt x="1718310" y="548640"/>
                  </a:lnTo>
                  <a:lnTo>
                    <a:pt x="1695450" y="449580"/>
                  </a:lnTo>
                  <a:lnTo>
                    <a:pt x="1756410" y="441960"/>
                  </a:lnTo>
                  <a:lnTo>
                    <a:pt x="1824990" y="480060"/>
                  </a:lnTo>
                  <a:lnTo>
                    <a:pt x="1893570" y="411480"/>
                  </a:lnTo>
                  <a:lnTo>
                    <a:pt x="2007870" y="434340"/>
                  </a:lnTo>
                  <a:lnTo>
                    <a:pt x="2099310" y="563880"/>
                  </a:lnTo>
                  <a:lnTo>
                    <a:pt x="2068830" y="685800"/>
                  </a:lnTo>
                  <a:lnTo>
                    <a:pt x="2145030" y="685800"/>
                  </a:lnTo>
                  <a:lnTo>
                    <a:pt x="2259330" y="586740"/>
                  </a:lnTo>
                  <a:lnTo>
                    <a:pt x="2343150" y="525780"/>
                  </a:lnTo>
                  <a:lnTo>
                    <a:pt x="2366010" y="365760"/>
                  </a:lnTo>
                  <a:lnTo>
                    <a:pt x="2465070" y="320040"/>
                  </a:lnTo>
                  <a:lnTo>
                    <a:pt x="2503170" y="213360"/>
                  </a:lnTo>
                  <a:lnTo>
                    <a:pt x="2647950" y="53340"/>
                  </a:lnTo>
                  <a:lnTo>
                    <a:pt x="2754630" y="53340"/>
                  </a:lnTo>
                  <a:lnTo>
                    <a:pt x="2830830" y="121920"/>
                  </a:lnTo>
                  <a:lnTo>
                    <a:pt x="2922270" y="30480"/>
                  </a:lnTo>
                  <a:lnTo>
                    <a:pt x="2967990" y="4572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98" name="フリーフォーム: 図形 997">
              <a:extLst>
                <a:ext uri="{FF2B5EF4-FFF2-40B4-BE49-F238E27FC236}">
                  <a16:creationId xmlns:a16="http://schemas.microsoft.com/office/drawing/2014/main" id="{B647848D-1AD8-CACE-DB8E-1510E190BF96}"/>
                </a:ext>
              </a:extLst>
            </p:cNvPr>
            <p:cNvSpPr/>
            <p:nvPr/>
          </p:nvSpPr>
          <p:spPr>
            <a:xfrm rot="5400000">
              <a:off x="4323187" y="4478637"/>
              <a:ext cx="431662" cy="367652"/>
            </a:xfrm>
            <a:custGeom>
              <a:avLst/>
              <a:gdLst>
                <a:gd name="connsiteX0" fmla="*/ 2461260 w 4213860"/>
                <a:gd name="connsiteY0" fmla="*/ 0 h 3589020"/>
                <a:gd name="connsiteX1" fmla="*/ 2464990 w 4213860"/>
                <a:gd name="connsiteY1" fmla="*/ 236 h 3589020"/>
                <a:gd name="connsiteX2" fmla="*/ 2537460 w 4213860"/>
                <a:gd name="connsiteY2" fmla="*/ 99060 h 3589020"/>
                <a:gd name="connsiteX3" fmla="*/ 2590800 w 4213860"/>
                <a:gd name="connsiteY3" fmla="*/ 144780 h 3589020"/>
                <a:gd name="connsiteX4" fmla="*/ 2682240 w 4213860"/>
                <a:gd name="connsiteY4" fmla="*/ 236220 h 3589020"/>
                <a:gd name="connsiteX5" fmla="*/ 2720340 w 4213860"/>
                <a:gd name="connsiteY5" fmla="*/ 358140 h 3589020"/>
                <a:gd name="connsiteX6" fmla="*/ 2735580 w 4213860"/>
                <a:gd name="connsiteY6" fmla="*/ 426720 h 3589020"/>
                <a:gd name="connsiteX7" fmla="*/ 2758440 w 4213860"/>
                <a:gd name="connsiteY7" fmla="*/ 495300 h 3589020"/>
                <a:gd name="connsiteX8" fmla="*/ 2926080 w 4213860"/>
                <a:gd name="connsiteY8" fmla="*/ 464820 h 3589020"/>
                <a:gd name="connsiteX9" fmla="*/ 2964180 w 4213860"/>
                <a:gd name="connsiteY9" fmla="*/ 533400 h 3589020"/>
                <a:gd name="connsiteX10" fmla="*/ 3078480 w 4213860"/>
                <a:gd name="connsiteY10" fmla="*/ 609600 h 3589020"/>
                <a:gd name="connsiteX11" fmla="*/ 3154680 w 4213860"/>
                <a:gd name="connsiteY11" fmla="*/ 525780 h 3589020"/>
                <a:gd name="connsiteX12" fmla="*/ 3208020 w 4213860"/>
                <a:gd name="connsiteY12" fmla="*/ 556260 h 3589020"/>
                <a:gd name="connsiteX13" fmla="*/ 3291840 w 4213860"/>
                <a:gd name="connsiteY13" fmla="*/ 579120 h 3589020"/>
                <a:gd name="connsiteX14" fmla="*/ 3322320 w 4213860"/>
                <a:gd name="connsiteY14" fmla="*/ 533400 h 3589020"/>
                <a:gd name="connsiteX15" fmla="*/ 3390900 w 4213860"/>
                <a:gd name="connsiteY15" fmla="*/ 533400 h 3589020"/>
                <a:gd name="connsiteX16" fmla="*/ 3520440 w 4213860"/>
                <a:gd name="connsiteY16" fmla="*/ 647700 h 3589020"/>
                <a:gd name="connsiteX17" fmla="*/ 3573780 w 4213860"/>
                <a:gd name="connsiteY17" fmla="*/ 723900 h 3589020"/>
                <a:gd name="connsiteX18" fmla="*/ 3649980 w 4213860"/>
                <a:gd name="connsiteY18" fmla="*/ 746760 h 3589020"/>
                <a:gd name="connsiteX19" fmla="*/ 3703320 w 4213860"/>
                <a:gd name="connsiteY19" fmla="*/ 861060 h 3589020"/>
                <a:gd name="connsiteX20" fmla="*/ 3840480 w 4213860"/>
                <a:gd name="connsiteY20" fmla="*/ 830580 h 3589020"/>
                <a:gd name="connsiteX21" fmla="*/ 3878580 w 4213860"/>
                <a:gd name="connsiteY21" fmla="*/ 807720 h 3589020"/>
                <a:gd name="connsiteX22" fmla="*/ 3992880 w 4213860"/>
                <a:gd name="connsiteY22" fmla="*/ 792480 h 3589020"/>
                <a:gd name="connsiteX23" fmla="*/ 3978606 w 4213860"/>
                <a:gd name="connsiteY23" fmla="*/ 794384 h 3589020"/>
                <a:gd name="connsiteX24" fmla="*/ 4023360 w 4213860"/>
                <a:gd name="connsiteY24" fmla="*/ 864870 h 3589020"/>
                <a:gd name="connsiteX25" fmla="*/ 3937636 w 4213860"/>
                <a:gd name="connsiteY25" fmla="*/ 902970 h 3589020"/>
                <a:gd name="connsiteX26" fmla="*/ 3899536 w 4213860"/>
                <a:gd name="connsiteY26" fmla="*/ 1141096 h 3589020"/>
                <a:gd name="connsiteX27" fmla="*/ 3994784 w 4213860"/>
                <a:gd name="connsiteY27" fmla="*/ 1131570 h 3589020"/>
                <a:gd name="connsiteX28" fmla="*/ 3994784 w 4213860"/>
                <a:gd name="connsiteY28" fmla="*/ 1207770 h 3589020"/>
                <a:gd name="connsiteX29" fmla="*/ 3947160 w 4213860"/>
                <a:gd name="connsiteY29" fmla="*/ 1255396 h 3589020"/>
                <a:gd name="connsiteX30" fmla="*/ 4051936 w 4213860"/>
                <a:gd name="connsiteY30" fmla="*/ 1283970 h 3589020"/>
                <a:gd name="connsiteX31" fmla="*/ 4090036 w 4213860"/>
                <a:gd name="connsiteY31" fmla="*/ 1331596 h 3589020"/>
                <a:gd name="connsiteX32" fmla="*/ 4042410 w 4213860"/>
                <a:gd name="connsiteY32" fmla="*/ 1379220 h 3589020"/>
                <a:gd name="connsiteX33" fmla="*/ 4147184 w 4213860"/>
                <a:gd name="connsiteY33" fmla="*/ 1436370 h 3589020"/>
                <a:gd name="connsiteX34" fmla="*/ 4213860 w 4213860"/>
                <a:gd name="connsiteY34" fmla="*/ 1541144 h 3589020"/>
                <a:gd name="connsiteX35" fmla="*/ 4213860 w 4213860"/>
                <a:gd name="connsiteY35" fmla="*/ 1693544 h 3589020"/>
                <a:gd name="connsiteX36" fmla="*/ 4128136 w 4213860"/>
                <a:gd name="connsiteY36" fmla="*/ 1712596 h 3589020"/>
                <a:gd name="connsiteX37" fmla="*/ 4128136 w 4213860"/>
                <a:gd name="connsiteY37" fmla="*/ 1874520 h 3589020"/>
                <a:gd name="connsiteX38" fmla="*/ 4090036 w 4213860"/>
                <a:gd name="connsiteY38" fmla="*/ 1884044 h 3589020"/>
                <a:gd name="connsiteX39" fmla="*/ 4042410 w 4213860"/>
                <a:gd name="connsiteY39" fmla="*/ 1836420 h 3589020"/>
                <a:gd name="connsiteX40" fmla="*/ 3994784 w 4213860"/>
                <a:gd name="connsiteY40" fmla="*/ 1836420 h 3589020"/>
                <a:gd name="connsiteX41" fmla="*/ 3928110 w 4213860"/>
                <a:gd name="connsiteY41" fmla="*/ 1884044 h 3589020"/>
                <a:gd name="connsiteX42" fmla="*/ 3832860 w 4213860"/>
                <a:gd name="connsiteY42" fmla="*/ 1893570 h 3589020"/>
                <a:gd name="connsiteX43" fmla="*/ 3804284 w 4213860"/>
                <a:gd name="connsiteY43" fmla="*/ 1912620 h 3589020"/>
                <a:gd name="connsiteX44" fmla="*/ 3689984 w 4213860"/>
                <a:gd name="connsiteY44" fmla="*/ 1931670 h 3589020"/>
                <a:gd name="connsiteX45" fmla="*/ 3661410 w 4213860"/>
                <a:gd name="connsiteY45" fmla="*/ 1884044 h 3589020"/>
                <a:gd name="connsiteX46" fmla="*/ 3556636 w 4213860"/>
                <a:gd name="connsiteY46" fmla="*/ 1922144 h 3589020"/>
                <a:gd name="connsiteX47" fmla="*/ 3528060 w 4213860"/>
                <a:gd name="connsiteY47" fmla="*/ 1893570 h 3589020"/>
                <a:gd name="connsiteX48" fmla="*/ 3470910 w 4213860"/>
                <a:gd name="connsiteY48" fmla="*/ 1950720 h 3589020"/>
                <a:gd name="connsiteX49" fmla="*/ 3280410 w 4213860"/>
                <a:gd name="connsiteY49" fmla="*/ 1931670 h 3589020"/>
                <a:gd name="connsiteX50" fmla="*/ 3232784 w 4213860"/>
                <a:gd name="connsiteY50" fmla="*/ 2065020 h 3589020"/>
                <a:gd name="connsiteX51" fmla="*/ 3166110 w 4213860"/>
                <a:gd name="connsiteY51" fmla="*/ 1988820 h 3589020"/>
                <a:gd name="connsiteX52" fmla="*/ 3051810 w 4213860"/>
                <a:gd name="connsiteY52" fmla="*/ 1979296 h 3589020"/>
                <a:gd name="connsiteX53" fmla="*/ 2832736 w 4213860"/>
                <a:gd name="connsiteY53" fmla="*/ 1893570 h 3589020"/>
                <a:gd name="connsiteX54" fmla="*/ 2699384 w 4213860"/>
                <a:gd name="connsiteY54" fmla="*/ 1960244 h 3589020"/>
                <a:gd name="connsiteX55" fmla="*/ 2689860 w 4213860"/>
                <a:gd name="connsiteY55" fmla="*/ 2045970 h 3589020"/>
                <a:gd name="connsiteX56" fmla="*/ 2670810 w 4213860"/>
                <a:gd name="connsiteY56" fmla="*/ 2169796 h 3589020"/>
                <a:gd name="connsiteX57" fmla="*/ 2575560 w 4213860"/>
                <a:gd name="connsiteY57" fmla="*/ 2303144 h 3589020"/>
                <a:gd name="connsiteX58" fmla="*/ 2561962 w 4213860"/>
                <a:gd name="connsiteY58" fmla="*/ 2391538 h 3589020"/>
                <a:gd name="connsiteX59" fmla="*/ 2491740 w 4213860"/>
                <a:gd name="connsiteY59" fmla="*/ 2354580 h 3589020"/>
                <a:gd name="connsiteX60" fmla="*/ 2308860 w 4213860"/>
                <a:gd name="connsiteY60" fmla="*/ 2324100 h 3589020"/>
                <a:gd name="connsiteX61" fmla="*/ 2270760 w 4213860"/>
                <a:gd name="connsiteY61" fmla="*/ 2247900 h 3589020"/>
                <a:gd name="connsiteX62" fmla="*/ 2156460 w 4213860"/>
                <a:gd name="connsiteY62" fmla="*/ 2263140 h 3589020"/>
                <a:gd name="connsiteX63" fmla="*/ 2118360 w 4213860"/>
                <a:gd name="connsiteY63" fmla="*/ 2362200 h 3589020"/>
                <a:gd name="connsiteX64" fmla="*/ 2179320 w 4213860"/>
                <a:gd name="connsiteY64" fmla="*/ 2430780 h 3589020"/>
                <a:gd name="connsiteX65" fmla="*/ 2217420 w 4213860"/>
                <a:gd name="connsiteY65" fmla="*/ 2659380 h 3589020"/>
                <a:gd name="connsiteX66" fmla="*/ 2202180 w 4213860"/>
                <a:gd name="connsiteY66" fmla="*/ 2781300 h 3589020"/>
                <a:gd name="connsiteX67" fmla="*/ 2026920 w 4213860"/>
                <a:gd name="connsiteY67" fmla="*/ 2697480 h 3589020"/>
                <a:gd name="connsiteX68" fmla="*/ 2019300 w 4213860"/>
                <a:gd name="connsiteY68" fmla="*/ 2895600 h 3589020"/>
                <a:gd name="connsiteX69" fmla="*/ 1950720 w 4213860"/>
                <a:gd name="connsiteY69" fmla="*/ 2849880 h 3589020"/>
                <a:gd name="connsiteX70" fmla="*/ 1882140 w 4213860"/>
                <a:gd name="connsiteY70" fmla="*/ 2910840 h 3589020"/>
                <a:gd name="connsiteX71" fmla="*/ 1775460 w 4213860"/>
                <a:gd name="connsiteY71" fmla="*/ 2910840 h 3589020"/>
                <a:gd name="connsiteX72" fmla="*/ 1722120 w 4213860"/>
                <a:gd name="connsiteY72" fmla="*/ 3048000 h 3589020"/>
                <a:gd name="connsiteX73" fmla="*/ 1623060 w 4213860"/>
                <a:gd name="connsiteY73" fmla="*/ 3048000 h 3589020"/>
                <a:gd name="connsiteX74" fmla="*/ 1501140 w 4213860"/>
                <a:gd name="connsiteY74" fmla="*/ 2933700 h 3589020"/>
                <a:gd name="connsiteX75" fmla="*/ 1417320 w 4213860"/>
                <a:gd name="connsiteY75" fmla="*/ 3192780 h 3589020"/>
                <a:gd name="connsiteX76" fmla="*/ 1394460 w 4213860"/>
                <a:gd name="connsiteY76" fmla="*/ 3261360 h 3589020"/>
                <a:gd name="connsiteX77" fmla="*/ 1356360 w 4213860"/>
                <a:gd name="connsiteY77" fmla="*/ 3284220 h 3589020"/>
                <a:gd name="connsiteX78" fmla="*/ 1325880 w 4213860"/>
                <a:gd name="connsiteY78" fmla="*/ 3398520 h 3589020"/>
                <a:gd name="connsiteX79" fmla="*/ 1272540 w 4213860"/>
                <a:gd name="connsiteY79" fmla="*/ 3436620 h 3589020"/>
                <a:gd name="connsiteX80" fmla="*/ 1219200 w 4213860"/>
                <a:gd name="connsiteY80" fmla="*/ 3314700 h 3589020"/>
                <a:gd name="connsiteX81" fmla="*/ 1104900 w 4213860"/>
                <a:gd name="connsiteY81" fmla="*/ 3329940 h 3589020"/>
                <a:gd name="connsiteX82" fmla="*/ 1089660 w 4213860"/>
                <a:gd name="connsiteY82" fmla="*/ 3444240 h 3589020"/>
                <a:gd name="connsiteX83" fmla="*/ 1021080 w 4213860"/>
                <a:gd name="connsiteY83" fmla="*/ 3451860 h 3589020"/>
                <a:gd name="connsiteX84" fmla="*/ 967740 w 4213860"/>
                <a:gd name="connsiteY84" fmla="*/ 3573780 h 3589020"/>
                <a:gd name="connsiteX85" fmla="*/ 891540 w 4213860"/>
                <a:gd name="connsiteY85" fmla="*/ 3535680 h 3589020"/>
                <a:gd name="connsiteX86" fmla="*/ 815340 w 4213860"/>
                <a:gd name="connsiteY86" fmla="*/ 3558540 h 3589020"/>
                <a:gd name="connsiteX87" fmla="*/ 762000 w 4213860"/>
                <a:gd name="connsiteY87" fmla="*/ 3589020 h 3589020"/>
                <a:gd name="connsiteX88" fmla="*/ 693420 w 4213860"/>
                <a:gd name="connsiteY88" fmla="*/ 3550920 h 3589020"/>
                <a:gd name="connsiteX89" fmla="*/ 510540 w 4213860"/>
                <a:gd name="connsiteY89" fmla="*/ 3497580 h 3589020"/>
                <a:gd name="connsiteX90" fmla="*/ 228600 w 4213860"/>
                <a:gd name="connsiteY90" fmla="*/ 3459480 h 3589020"/>
                <a:gd name="connsiteX91" fmla="*/ 213360 w 4213860"/>
                <a:gd name="connsiteY91" fmla="*/ 3307080 h 3589020"/>
                <a:gd name="connsiteX92" fmla="*/ 30480 w 4213860"/>
                <a:gd name="connsiteY92" fmla="*/ 3147060 h 3589020"/>
                <a:gd name="connsiteX93" fmla="*/ 45720 w 4213860"/>
                <a:gd name="connsiteY93" fmla="*/ 3025140 h 3589020"/>
                <a:gd name="connsiteX94" fmla="*/ 0 w 4213860"/>
                <a:gd name="connsiteY94" fmla="*/ 2926080 h 3589020"/>
                <a:gd name="connsiteX95" fmla="*/ 114300 w 4213860"/>
                <a:gd name="connsiteY95" fmla="*/ 2781300 h 3589020"/>
                <a:gd name="connsiteX96" fmla="*/ 144780 w 4213860"/>
                <a:gd name="connsiteY96" fmla="*/ 2903220 h 3589020"/>
                <a:gd name="connsiteX97" fmla="*/ 220980 w 4213860"/>
                <a:gd name="connsiteY97" fmla="*/ 2872740 h 3589020"/>
                <a:gd name="connsiteX98" fmla="*/ 220980 w 4213860"/>
                <a:gd name="connsiteY98" fmla="*/ 2979420 h 3589020"/>
                <a:gd name="connsiteX99" fmla="*/ 220980 w 4213860"/>
                <a:gd name="connsiteY99" fmla="*/ 3009900 h 3589020"/>
                <a:gd name="connsiteX100" fmla="*/ 404404 w 4213860"/>
                <a:gd name="connsiteY100" fmla="*/ 3009900 h 3589020"/>
                <a:gd name="connsiteX101" fmla="*/ 461010 w 4213860"/>
                <a:gd name="connsiteY101" fmla="*/ 2960370 h 3589020"/>
                <a:gd name="connsiteX102" fmla="*/ 518160 w 4213860"/>
                <a:gd name="connsiteY102" fmla="*/ 2941320 h 3589020"/>
                <a:gd name="connsiteX103" fmla="*/ 524510 w 4213860"/>
                <a:gd name="connsiteY103" fmla="*/ 2896870 h 3589020"/>
                <a:gd name="connsiteX104" fmla="*/ 645160 w 4213860"/>
                <a:gd name="connsiteY104" fmla="*/ 2827020 h 3589020"/>
                <a:gd name="connsiteX105" fmla="*/ 657860 w 4213860"/>
                <a:gd name="connsiteY105" fmla="*/ 2896870 h 3589020"/>
                <a:gd name="connsiteX106" fmla="*/ 588010 w 4213860"/>
                <a:gd name="connsiteY106" fmla="*/ 2922270 h 3589020"/>
                <a:gd name="connsiteX107" fmla="*/ 588010 w 4213860"/>
                <a:gd name="connsiteY107" fmla="*/ 2973070 h 3589020"/>
                <a:gd name="connsiteX108" fmla="*/ 542648 w 4213860"/>
                <a:gd name="connsiteY108" fmla="*/ 3032390 h 3589020"/>
                <a:gd name="connsiteX109" fmla="*/ 548640 w 4213860"/>
                <a:gd name="connsiteY109" fmla="*/ 3040380 h 3589020"/>
                <a:gd name="connsiteX110" fmla="*/ 632460 w 4213860"/>
                <a:gd name="connsiteY110" fmla="*/ 3070860 h 3589020"/>
                <a:gd name="connsiteX111" fmla="*/ 762000 w 4213860"/>
                <a:gd name="connsiteY111" fmla="*/ 3040380 h 3589020"/>
                <a:gd name="connsiteX112" fmla="*/ 891540 w 4213860"/>
                <a:gd name="connsiteY112" fmla="*/ 3017520 h 3589020"/>
                <a:gd name="connsiteX113" fmla="*/ 899160 w 4213860"/>
                <a:gd name="connsiteY113" fmla="*/ 2926080 h 3589020"/>
                <a:gd name="connsiteX114" fmla="*/ 853440 w 4213860"/>
                <a:gd name="connsiteY114" fmla="*/ 2910840 h 3589020"/>
                <a:gd name="connsiteX115" fmla="*/ 845820 w 4213860"/>
                <a:gd name="connsiteY115" fmla="*/ 2872740 h 3589020"/>
                <a:gd name="connsiteX116" fmla="*/ 762000 w 4213860"/>
                <a:gd name="connsiteY116" fmla="*/ 2834640 h 3589020"/>
                <a:gd name="connsiteX117" fmla="*/ 807720 w 4213860"/>
                <a:gd name="connsiteY117" fmla="*/ 2766060 h 3589020"/>
                <a:gd name="connsiteX118" fmla="*/ 899160 w 4213860"/>
                <a:gd name="connsiteY118" fmla="*/ 2750820 h 3589020"/>
                <a:gd name="connsiteX119" fmla="*/ 1143000 w 4213860"/>
                <a:gd name="connsiteY119" fmla="*/ 2872740 h 3589020"/>
                <a:gd name="connsiteX120" fmla="*/ 1104900 w 4213860"/>
                <a:gd name="connsiteY120" fmla="*/ 2766060 h 3589020"/>
                <a:gd name="connsiteX121" fmla="*/ 1120140 w 4213860"/>
                <a:gd name="connsiteY121" fmla="*/ 2727960 h 3589020"/>
                <a:gd name="connsiteX122" fmla="*/ 1211580 w 4213860"/>
                <a:gd name="connsiteY122" fmla="*/ 2773680 h 3589020"/>
                <a:gd name="connsiteX123" fmla="*/ 1226820 w 4213860"/>
                <a:gd name="connsiteY123" fmla="*/ 2697480 h 3589020"/>
                <a:gd name="connsiteX124" fmla="*/ 1173480 w 4213860"/>
                <a:gd name="connsiteY124" fmla="*/ 2628900 h 3589020"/>
                <a:gd name="connsiteX125" fmla="*/ 1143000 w 4213860"/>
                <a:gd name="connsiteY125" fmla="*/ 2575560 h 3589020"/>
                <a:gd name="connsiteX126" fmla="*/ 1120140 w 4213860"/>
                <a:gd name="connsiteY126" fmla="*/ 2484120 h 3589020"/>
                <a:gd name="connsiteX127" fmla="*/ 1219200 w 4213860"/>
                <a:gd name="connsiteY127" fmla="*/ 2506980 h 3589020"/>
                <a:gd name="connsiteX128" fmla="*/ 1287780 w 4213860"/>
                <a:gd name="connsiteY128" fmla="*/ 2583180 h 3589020"/>
                <a:gd name="connsiteX129" fmla="*/ 1394460 w 4213860"/>
                <a:gd name="connsiteY129" fmla="*/ 2545080 h 3589020"/>
                <a:gd name="connsiteX130" fmla="*/ 1478280 w 4213860"/>
                <a:gd name="connsiteY130" fmla="*/ 2560320 h 3589020"/>
                <a:gd name="connsiteX131" fmla="*/ 1569720 w 4213860"/>
                <a:gd name="connsiteY131" fmla="*/ 2506980 h 3589020"/>
                <a:gd name="connsiteX132" fmla="*/ 1615440 w 4213860"/>
                <a:gd name="connsiteY132" fmla="*/ 2537460 h 3589020"/>
                <a:gd name="connsiteX133" fmla="*/ 1630680 w 4213860"/>
                <a:gd name="connsiteY133" fmla="*/ 2506980 h 3589020"/>
                <a:gd name="connsiteX134" fmla="*/ 1623060 w 4213860"/>
                <a:gd name="connsiteY134" fmla="*/ 2430780 h 3589020"/>
                <a:gd name="connsiteX135" fmla="*/ 1584960 w 4213860"/>
                <a:gd name="connsiteY135" fmla="*/ 2354580 h 3589020"/>
                <a:gd name="connsiteX136" fmla="*/ 1600200 w 4213860"/>
                <a:gd name="connsiteY136" fmla="*/ 2263140 h 3589020"/>
                <a:gd name="connsiteX137" fmla="*/ 1569720 w 4213860"/>
                <a:gd name="connsiteY137" fmla="*/ 2148840 h 3589020"/>
                <a:gd name="connsiteX138" fmla="*/ 1623060 w 4213860"/>
                <a:gd name="connsiteY138" fmla="*/ 2110740 h 3589020"/>
                <a:gd name="connsiteX139" fmla="*/ 1744980 w 4213860"/>
                <a:gd name="connsiteY139" fmla="*/ 2019300 h 3589020"/>
                <a:gd name="connsiteX140" fmla="*/ 1798320 w 4213860"/>
                <a:gd name="connsiteY140" fmla="*/ 2133600 h 3589020"/>
                <a:gd name="connsiteX141" fmla="*/ 1805940 w 4213860"/>
                <a:gd name="connsiteY141" fmla="*/ 2270760 h 3589020"/>
                <a:gd name="connsiteX142" fmla="*/ 1783080 w 4213860"/>
                <a:gd name="connsiteY142" fmla="*/ 2339340 h 3589020"/>
                <a:gd name="connsiteX143" fmla="*/ 1805940 w 4213860"/>
                <a:gd name="connsiteY143" fmla="*/ 2385060 h 3589020"/>
                <a:gd name="connsiteX144" fmla="*/ 1859280 w 4213860"/>
                <a:gd name="connsiteY144" fmla="*/ 2430780 h 3589020"/>
                <a:gd name="connsiteX145" fmla="*/ 1920240 w 4213860"/>
                <a:gd name="connsiteY145" fmla="*/ 2407920 h 3589020"/>
                <a:gd name="connsiteX146" fmla="*/ 1958340 w 4213860"/>
                <a:gd name="connsiteY146" fmla="*/ 2263140 h 3589020"/>
                <a:gd name="connsiteX147" fmla="*/ 1973580 w 4213860"/>
                <a:gd name="connsiteY147" fmla="*/ 2194560 h 3589020"/>
                <a:gd name="connsiteX148" fmla="*/ 1988820 w 4213860"/>
                <a:gd name="connsiteY148" fmla="*/ 2087880 h 3589020"/>
                <a:gd name="connsiteX149" fmla="*/ 2004060 w 4213860"/>
                <a:gd name="connsiteY149" fmla="*/ 1981200 h 3589020"/>
                <a:gd name="connsiteX150" fmla="*/ 1905000 w 4213860"/>
                <a:gd name="connsiteY150" fmla="*/ 1821180 h 3589020"/>
                <a:gd name="connsiteX151" fmla="*/ 1676400 w 4213860"/>
                <a:gd name="connsiteY151" fmla="*/ 1554480 h 3589020"/>
                <a:gd name="connsiteX152" fmla="*/ 1691640 w 4213860"/>
                <a:gd name="connsiteY152" fmla="*/ 1371600 h 3589020"/>
                <a:gd name="connsiteX153" fmla="*/ 1569720 w 4213860"/>
                <a:gd name="connsiteY153" fmla="*/ 1234440 h 3589020"/>
                <a:gd name="connsiteX154" fmla="*/ 1562100 w 4213860"/>
                <a:gd name="connsiteY154" fmla="*/ 1120140 h 3589020"/>
                <a:gd name="connsiteX155" fmla="*/ 1744980 w 4213860"/>
                <a:gd name="connsiteY155" fmla="*/ 1005840 h 3589020"/>
                <a:gd name="connsiteX156" fmla="*/ 1798320 w 4213860"/>
                <a:gd name="connsiteY156" fmla="*/ 723900 h 3589020"/>
                <a:gd name="connsiteX157" fmla="*/ 1828800 w 4213860"/>
                <a:gd name="connsiteY157" fmla="*/ 662940 h 3589020"/>
                <a:gd name="connsiteX158" fmla="*/ 1996440 w 4213860"/>
                <a:gd name="connsiteY158" fmla="*/ 548640 h 3589020"/>
                <a:gd name="connsiteX159" fmla="*/ 1988820 w 4213860"/>
                <a:gd name="connsiteY159" fmla="*/ 487680 h 3589020"/>
                <a:gd name="connsiteX160" fmla="*/ 2110740 w 4213860"/>
                <a:gd name="connsiteY160" fmla="*/ 281940 h 3589020"/>
                <a:gd name="connsiteX161" fmla="*/ 2065020 w 4213860"/>
                <a:gd name="connsiteY161" fmla="*/ 182880 h 3589020"/>
                <a:gd name="connsiteX162" fmla="*/ 2263140 w 4213860"/>
                <a:gd name="connsiteY162" fmla="*/ 152400 h 3589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213860" h="3589020">
                  <a:moveTo>
                    <a:pt x="2461260" y="0"/>
                  </a:moveTo>
                  <a:lnTo>
                    <a:pt x="2464990" y="236"/>
                  </a:lnTo>
                  <a:lnTo>
                    <a:pt x="2537460" y="99060"/>
                  </a:lnTo>
                  <a:lnTo>
                    <a:pt x="2590800" y="144780"/>
                  </a:lnTo>
                  <a:lnTo>
                    <a:pt x="2682240" y="236220"/>
                  </a:lnTo>
                  <a:lnTo>
                    <a:pt x="2720340" y="358140"/>
                  </a:lnTo>
                  <a:lnTo>
                    <a:pt x="2735580" y="426720"/>
                  </a:lnTo>
                  <a:lnTo>
                    <a:pt x="2758440" y="495300"/>
                  </a:lnTo>
                  <a:lnTo>
                    <a:pt x="2926080" y="464820"/>
                  </a:lnTo>
                  <a:lnTo>
                    <a:pt x="2964180" y="533400"/>
                  </a:lnTo>
                  <a:lnTo>
                    <a:pt x="3078480" y="609600"/>
                  </a:lnTo>
                  <a:lnTo>
                    <a:pt x="3154680" y="525780"/>
                  </a:lnTo>
                  <a:lnTo>
                    <a:pt x="3208020" y="556260"/>
                  </a:lnTo>
                  <a:lnTo>
                    <a:pt x="3291840" y="579120"/>
                  </a:lnTo>
                  <a:lnTo>
                    <a:pt x="3322320" y="533400"/>
                  </a:lnTo>
                  <a:lnTo>
                    <a:pt x="3390900" y="533400"/>
                  </a:lnTo>
                  <a:lnTo>
                    <a:pt x="3520440" y="647700"/>
                  </a:lnTo>
                  <a:lnTo>
                    <a:pt x="3573780" y="723900"/>
                  </a:lnTo>
                  <a:lnTo>
                    <a:pt x="3649980" y="746760"/>
                  </a:lnTo>
                  <a:lnTo>
                    <a:pt x="3703320" y="861060"/>
                  </a:lnTo>
                  <a:lnTo>
                    <a:pt x="3840480" y="830580"/>
                  </a:lnTo>
                  <a:lnTo>
                    <a:pt x="3878580" y="807720"/>
                  </a:lnTo>
                  <a:lnTo>
                    <a:pt x="3992880" y="792480"/>
                  </a:lnTo>
                  <a:lnTo>
                    <a:pt x="3978606" y="794384"/>
                  </a:lnTo>
                  <a:lnTo>
                    <a:pt x="4023360" y="864870"/>
                  </a:lnTo>
                  <a:lnTo>
                    <a:pt x="3937636" y="902970"/>
                  </a:lnTo>
                  <a:lnTo>
                    <a:pt x="3899536" y="1141096"/>
                  </a:lnTo>
                  <a:lnTo>
                    <a:pt x="3994784" y="1131570"/>
                  </a:lnTo>
                  <a:lnTo>
                    <a:pt x="3994784" y="1207770"/>
                  </a:lnTo>
                  <a:lnTo>
                    <a:pt x="3947160" y="1255396"/>
                  </a:lnTo>
                  <a:lnTo>
                    <a:pt x="4051936" y="1283970"/>
                  </a:lnTo>
                  <a:lnTo>
                    <a:pt x="4090036" y="1331596"/>
                  </a:lnTo>
                  <a:lnTo>
                    <a:pt x="4042410" y="1379220"/>
                  </a:lnTo>
                  <a:lnTo>
                    <a:pt x="4147184" y="1436370"/>
                  </a:lnTo>
                  <a:lnTo>
                    <a:pt x="4213860" y="1541144"/>
                  </a:lnTo>
                  <a:lnTo>
                    <a:pt x="4213860" y="1693544"/>
                  </a:lnTo>
                  <a:lnTo>
                    <a:pt x="4128136" y="1712596"/>
                  </a:lnTo>
                  <a:lnTo>
                    <a:pt x="4128136" y="1874520"/>
                  </a:lnTo>
                  <a:lnTo>
                    <a:pt x="4090036" y="1884044"/>
                  </a:lnTo>
                  <a:lnTo>
                    <a:pt x="4042410" y="1836420"/>
                  </a:lnTo>
                  <a:lnTo>
                    <a:pt x="3994784" y="1836420"/>
                  </a:lnTo>
                  <a:lnTo>
                    <a:pt x="3928110" y="1884044"/>
                  </a:lnTo>
                  <a:lnTo>
                    <a:pt x="3832860" y="1893570"/>
                  </a:lnTo>
                  <a:lnTo>
                    <a:pt x="3804284" y="1912620"/>
                  </a:lnTo>
                  <a:lnTo>
                    <a:pt x="3689984" y="1931670"/>
                  </a:lnTo>
                  <a:lnTo>
                    <a:pt x="3661410" y="1884044"/>
                  </a:lnTo>
                  <a:lnTo>
                    <a:pt x="3556636" y="1922144"/>
                  </a:lnTo>
                  <a:lnTo>
                    <a:pt x="3528060" y="1893570"/>
                  </a:lnTo>
                  <a:lnTo>
                    <a:pt x="3470910" y="1950720"/>
                  </a:lnTo>
                  <a:lnTo>
                    <a:pt x="3280410" y="1931670"/>
                  </a:lnTo>
                  <a:lnTo>
                    <a:pt x="3232784" y="2065020"/>
                  </a:lnTo>
                  <a:lnTo>
                    <a:pt x="3166110" y="1988820"/>
                  </a:lnTo>
                  <a:lnTo>
                    <a:pt x="3051810" y="1979296"/>
                  </a:lnTo>
                  <a:lnTo>
                    <a:pt x="2832736" y="1893570"/>
                  </a:lnTo>
                  <a:lnTo>
                    <a:pt x="2699384" y="1960244"/>
                  </a:lnTo>
                  <a:lnTo>
                    <a:pt x="2689860" y="2045970"/>
                  </a:lnTo>
                  <a:lnTo>
                    <a:pt x="2670810" y="2169796"/>
                  </a:lnTo>
                  <a:lnTo>
                    <a:pt x="2575560" y="2303144"/>
                  </a:lnTo>
                  <a:lnTo>
                    <a:pt x="2561962" y="2391538"/>
                  </a:lnTo>
                  <a:lnTo>
                    <a:pt x="2491740" y="2354580"/>
                  </a:lnTo>
                  <a:lnTo>
                    <a:pt x="2308860" y="2324100"/>
                  </a:lnTo>
                  <a:lnTo>
                    <a:pt x="2270760" y="2247900"/>
                  </a:lnTo>
                  <a:lnTo>
                    <a:pt x="2156460" y="2263140"/>
                  </a:lnTo>
                  <a:lnTo>
                    <a:pt x="2118360" y="2362200"/>
                  </a:lnTo>
                  <a:lnTo>
                    <a:pt x="2179320" y="2430780"/>
                  </a:lnTo>
                  <a:lnTo>
                    <a:pt x="2217420" y="2659380"/>
                  </a:lnTo>
                  <a:lnTo>
                    <a:pt x="2202180" y="2781300"/>
                  </a:lnTo>
                  <a:lnTo>
                    <a:pt x="2026920" y="2697480"/>
                  </a:lnTo>
                  <a:lnTo>
                    <a:pt x="2019300" y="2895600"/>
                  </a:lnTo>
                  <a:lnTo>
                    <a:pt x="1950720" y="2849880"/>
                  </a:lnTo>
                  <a:lnTo>
                    <a:pt x="1882140" y="2910840"/>
                  </a:lnTo>
                  <a:lnTo>
                    <a:pt x="1775460" y="2910840"/>
                  </a:lnTo>
                  <a:lnTo>
                    <a:pt x="1722120" y="3048000"/>
                  </a:lnTo>
                  <a:lnTo>
                    <a:pt x="1623060" y="3048000"/>
                  </a:lnTo>
                  <a:lnTo>
                    <a:pt x="1501140" y="2933700"/>
                  </a:lnTo>
                  <a:lnTo>
                    <a:pt x="1417320" y="3192780"/>
                  </a:lnTo>
                  <a:lnTo>
                    <a:pt x="1394460" y="3261360"/>
                  </a:lnTo>
                  <a:lnTo>
                    <a:pt x="1356360" y="3284220"/>
                  </a:lnTo>
                  <a:lnTo>
                    <a:pt x="1325880" y="3398520"/>
                  </a:lnTo>
                  <a:lnTo>
                    <a:pt x="1272540" y="3436620"/>
                  </a:lnTo>
                  <a:lnTo>
                    <a:pt x="1219200" y="3314700"/>
                  </a:lnTo>
                  <a:lnTo>
                    <a:pt x="1104900" y="3329940"/>
                  </a:lnTo>
                  <a:lnTo>
                    <a:pt x="1089660" y="3444240"/>
                  </a:lnTo>
                  <a:lnTo>
                    <a:pt x="1021080" y="3451860"/>
                  </a:lnTo>
                  <a:lnTo>
                    <a:pt x="967740" y="3573780"/>
                  </a:lnTo>
                  <a:lnTo>
                    <a:pt x="891540" y="3535680"/>
                  </a:lnTo>
                  <a:lnTo>
                    <a:pt x="815340" y="3558540"/>
                  </a:lnTo>
                  <a:lnTo>
                    <a:pt x="762000" y="3589020"/>
                  </a:lnTo>
                  <a:lnTo>
                    <a:pt x="693420" y="3550920"/>
                  </a:lnTo>
                  <a:lnTo>
                    <a:pt x="510540" y="3497580"/>
                  </a:lnTo>
                  <a:lnTo>
                    <a:pt x="228600" y="3459480"/>
                  </a:lnTo>
                  <a:lnTo>
                    <a:pt x="213360" y="3307080"/>
                  </a:lnTo>
                  <a:lnTo>
                    <a:pt x="30480" y="3147060"/>
                  </a:lnTo>
                  <a:lnTo>
                    <a:pt x="45720" y="3025140"/>
                  </a:lnTo>
                  <a:lnTo>
                    <a:pt x="0" y="2926080"/>
                  </a:lnTo>
                  <a:lnTo>
                    <a:pt x="114300" y="2781300"/>
                  </a:lnTo>
                  <a:lnTo>
                    <a:pt x="144780" y="2903220"/>
                  </a:lnTo>
                  <a:lnTo>
                    <a:pt x="220980" y="2872740"/>
                  </a:lnTo>
                  <a:lnTo>
                    <a:pt x="220980" y="2979420"/>
                  </a:lnTo>
                  <a:lnTo>
                    <a:pt x="220980" y="3009900"/>
                  </a:lnTo>
                  <a:lnTo>
                    <a:pt x="404404" y="3009900"/>
                  </a:lnTo>
                  <a:lnTo>
                    <a:pt x="461010" y="2960370"/>
                  </a:lnTo>
                  <a:lnTo>
                    <a:pt x="518160" y="2941320"/>
                  </a:lnTo>
                  <a:lnTo>
                    <a:pt x="524510" y="2896870"/>
                  </a:lnTo>
                  <a:lnTo>
                    <a:pt x="645160" y="2827020"/>
                  </a:lnTo>
                  <a:lnTo>
                    <a:pt x="657860" y="2896870"/>
                  </a:lnTo>
                  <a:lnTo>
                    <a:pt x="588010" y="2922270"/>
                  </a:lnTo>
                  <a:lnTo>
                    <a:pt x="588010" y="2973070"/>
                  </a:lnTo>
                  <a:lnTo>
                    <a:pt x="542648" y="3032390"/>
                  </a:lnTo>
                  <a:lnTo>
                    <a:pt x="548640" y="3040380"/>
                  </a:lnTo>
                  <a:lnTo>
                    <a:pt x="632460" y="3070860"/>
                  </a:lnTo>
                  <a:lnTo>
                    <a:pt x="762000" y="3040380"/>
                  </a:lnTo>
                  <a:lnTo>
                    <a:pt x="891540" y="3017520"/>
                  </a:lnTo>
                  <a:lnTo>
                    <a:pt x="899160" y="2926080"/>
                  </a:lnTo>
                  <a:lnTo>
                    <a:pt x="853440" y="2910840"/>
                  </a:lnTo>
                  <a:lnTo>
                    <a:pt x="845820" y="2872740"/>
                  </a:lnTo>
                  <a:lnTo>
                    <a:pt x="762000" y="2834640"/>
                  </a:lnTo>
                  <a:lnTo>
                    <a:pt x="807720" y="2766060"/>
                  </a:lnTo>
                  <a:lnTo>
                    <a:pt x="899160" y="2750820"/>
                  </a:lnTo>
                  <a:lnTo>
                    <a:pt x="1143000" y="2872740"/>
                  </a:lnTo>
                  <a:lnTo>
                    <a:pt x="1104900" y="2766060"/>
                  </a:lnTo>
                  <a:lnTo>
                    <a:pt x="1120140" y="2727960"/>
                  </a:lnTo>
                  <a:lnTo>
                    <a:pt x="1211580" y="2773680"/>
                  </a:lnTo>
                  <a:lnTo>
                    <a:pt x="1226820" y="2697480"/>
                  </a:lnTo>
                  <a:lnTo>
                    <a:pt x="1173480" y="2628900"/>
                  </a:lnTo>
                  <a:lnTo>
                    <a:pt x="1143000" y="2575560"/>
                  </a:lnTo>
                  <a:lnTo>
                    <a:pt x="1120140" y="2484120"/>
                  </a:lnTo>
                  <a:lnTo>
                    <a:pt x="1219200" y="2506980"/>
                  </a:lnTo>
                  <a:lnTo>
                    <a:pt x="1287780" y="2583180"/>
                  </a:lnTo>
                  <a:lnTo>
                    <a:pt x="1394460" y="2545080"/>
                  </a:lnTo>
                  <a:lnTo>
                    <a:pt x="1478280" y="2560320"/>
                  </a:lnTo>
                  <a:lnTo>
                    <a:pt x="1569720" y="2506980"/>
                  </a:lnTo>
                  <a:lnTo>
                    <a:pt x="1615440" y="2537460"/>
                  </a:lnTo>
                  <a:lnTo>
                    <a:pt x="1630680" y="2506980"/>
                  </a:lnTo>
                  <a:lnTo>
                    <a:pt x="1623060" y="2430780"/>
                  </a:lnTo>
                  <a:lnTo>
                    <a:pt x="1584960" y="2354580"/>
                  </a:lnTo>
                  <a:lnTo>
                    <a:pt x="1600200" y="2263140"/>
                  </a:lnTo>
                  <a:lnTo>
                    <a:pt x="1569720" y="2148840"/>
                  </a:lnTo>
                  <a:lnTo>
                    <a:pt x="1623060" y="2110740"/>
                  </a:lnTo>
                  <a:lnTo>
                    <a:pt x="1744980" y="2019300"/>
                  </a:lnTo>
                  <a:lnTo>
                    <a:pt x="1798320" y="2133600"/>
                  </a:lnTo>
                  <a:lnTo>
                    <a:pt x="1805940" y="2270760"/>
                  </a:lnTo>
                  <a:lnTo>
                    <a:pt x="1783080" y="2339340"/>
                  </a:lnTo>
                  <a:lnTo>
                    <a:pt x="1805940" y="2385060"/>
                  </a:lnTo>
                  <a:lnTo>
                    <a:pt x="1859280" y="2430780"/>
                  </a:lnTo>
                  <a:lnTo>
                    <a:pt x="1920240" y="2407920"/>
                  </a:lnTo>
                  <a:lnTo>
                    <a:pt x="1958340" y="2263140"/>
                  </a:lnTo>
                  <a:lnTo>
                    <a:pt x="1973580" y="2194560"/>
                  </a:lnTo>
                  <a:lnTo>
                    <a:pt x="1988820" y="2087880"/>
                  </a:lnTo>
                  <a:lnTo>
                    <a:pt x="2004060" y="1981200"/>
                  </a:lnTo>
                  <a:lnTo>
                    <a:pt x="1905000" y="1821180"/>
                  </a:lnTo>
                  <a:lnTo>
                    <a:pt x="1676400" y="1554480"/>
                  </a:lnTo>
                  <a:lnTo>
                    <a:pt x="1691640" y="1371600"/>
                  </a:lnTo>
                  <a:lnTo>
                    <a:pt x="1569720" y="1234440"/>
                  </a:lnTo>
                  <a:lnTo>
                    <a:pt x="1562100" y="1120140"/>
                  </a:lnTo>
                  <a:lnTo>
                    <a:pt x="1744980" y="1005840"/>
                  </a:lnTo>
                  <a:lnTo>
                    <a:pt x="1798320" y="723900"/>
                  </a:lnTo>
                  <a:lnTo>
                    <a:pt x="1828800" y="662940"/>
                  </a:lnTo>
                  <a:lnTo>
                    <a:pt x="1996440" y="548640"/>
                  </a:lnTo>
                  <a:lnTo>
                    <a:pt x="1988820" y="487680"/>
                  </a:lnTo>
                  <a:lnTo>
                    <a:pt x="2110740" y="281940"/>
                  </a:lnTo>
                  <a:lnTo>
                    <a:pt x="2065020" y="182880"/>
                  </a:lnTo>
                  <a:lnTo>
                    <a:pt x="2263140" y="1524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99" name="フリーフォーム: 図形 998">
              <a:extLst>
                <a:ext uri="{FF2B5EF4-FFF2-40B4-BE49-F238E27FC236}">
                  <a16:creationId xmlns:a16="http://schemas.microsoft.com/office/drawing/2014/main" id="{75BFB09F-3100-6BDA-5C14-6610DF1481CF}"/>
                </a:ext>
              </a:extLst>
            </p:cNvPr>
            <p:cNvSpPr/>
            <p:nvPr/>
          </p:nvSpPr>
          <p:spPr>
            <a:xfrm rot="5400000">
              <a:off x="4205990" y="4885778"/>
              <a:ext cx="215556" cy="351263"/>
            </a:xfrm>
            <a:custGeom>
              <a:avLst/>
              <a:gdLst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658790 w 2104246"/>
                <a:gd name="connsiteY90" fmla="*/ 0 h 3448790"/>
                <a:gd name="connsiteX91" fmla="*/ 1658790 w 2104246"/>
                <a:gd name="connsiteY91" fmla="*/ 0 h 3448790"/>
                <a:gd name="connsiteX92" fmla="*/ 1605194 w 2104246"/>
                <a:gd name="connsiteY92" fmla="*/ 75034 h 3448790"/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300394 w 2104246"/>
                <a:gd name="connsiteY90" fmla="*/ 19790 h 3448790"/>
                <a:gd name="connsiteX91" fmla="*/ 1605194 w 2104246"/>
                <a:gd name="connsiteY91" fmla="*/ 75034 h 3448790"/>
                <a:gd name="connsiteX92" fmla="*/ 1658790 w 2104246"/>
                <a:gd name="connsiteY92" fmla="*/ 0 h 3448790"/>
                <a:gd name="connsiteX93" fmla="*/ 1605194 w 2104246"/>
                <a:gd name="connsiteY93" fmla="*/ 75034 h 3448790"/>
                <a:gd name="connsiteX0" fmla="*/ 1300394 w 2104246"/>
                <a:gd name="connsiteY0" fmla="*/ 3 h 3429003"/>
                <a:gd name="connsiteX1" fmla="*/ 1338494 w 2104246"/>
                <a:gd name="connsiteY1" fmla="*/ 76203 h 3429003"/>
                <a:gd name="connsiteX2" fmla="*/ 1521374 w 2104246"/>
                <a:gd name="connsiteY2" fmla="*/ 106683 h 3429003"/>
                <a:gd name="connsiteX3" fmla="*/ 1591594 w 2104246"/>
                <a:gd name="connsiteY3" fmla="*/ 143641 h 3429003"/>
                <a:gd name="connsiteX4" fmla="*/ 1586142 w 2104246"/>
                <a:gd name="connsiteY4" fmla="*/ 179073 h 3429003"/>
                <a:gd name="connsiteX5" fmla="*/ 1586142 w 2104246"/>
                <a:gd name="connsiteY5" fmla="*/ 283847 h 3429003"/>
                <a:gd name="connsiteX6" fmla="*/ 1671870 w 2104246"/>
                <a:gd name="connsiteY6" fmla="*/ 302899 h 3429003"/>
                <a:gd name="connsiteX7" fmla="*/ 1681394 w 2104246"/>
                <a:gd name="connsiteY7" fmla="*/ 388623 h 3429003"/>
                <a:gd name="connsiteX8" fmla="*/ 1671870 w 2104246"/>
                <a:gd name="connsiteY8" fmla="*/ 550547 h 3429003"/>
                <a:gd name="connsiteX9" fmla="*/ 1786170 w 2104246"/>
                <a:gd name="connsiteY9" fmla="*/ 569599 h 3429003"/>
                <a:gd name="connsiteX10" fmla="*/ 1824270 w 2104246"/>
                <a:gd name="connsiteY10" fmla="*/ 550547 h 3429003"/>
                <a:gd name="connsiteX11" fmla="*/ 1948094 w 2104246"/>
                <a:gd name="connsiteY11" fmla="*/ 712473 h 3429003"/>
                <a:gd name="connsiteX12" fmla="*/ 1919518 w 2104246"/>
                <a:gd name="connsiteY12" fmla="*/ 836299 h 3429003"/>
                <a:gd name="connsiteX13" fmla="*/ 1967142 w 2104246"/>
                <a:gd name="connsiteY13" fmla="*/ 960123 h 3429003"/>
                <a:gd name="connsiteX14" fmla="*/ 1976670 w 2104246"/>
                <a:gd name="connsiteY14" fmla="*/ 1045847 h 3429003"/>
                <a:gd name="connsiteX15" fmla="*/ 2090970 w 2104246"/>
                <a:gd name="connsiteY15" fmla="*/ 1207773 h 3429003"/>
                <a:gd name="connsiteX16" fmla="*/ 1986194 w 2104246"/>
                <a:gd name="connsiteY16" fmla="*/ 1274447 h 3429003"/>
                <a:gd name="connsiteX17" fmla="*/ 1976670 w 2104246"/>
                <a:gd name="connsiteY17" fmla="*/ 1350647 h 3429003"/>
                <a:gd name="connsiteX18" fmla="*/ 1929042 w 2104246"/>
                <a:gd name="connsiteY18" fmla="*/ 1541147 h 3429003"/>
                <a:gd name="connsiteX19" fmla="*/ 1919518 w 2104246"/>
                <a:gd name="connsiteY19" fmla="*/ 1626873 h 3429003"/>
                <a:gd name="connsiteX20" fmla="*/ 1890942 w 2104246"/>
                <a:gd name="connsiteY20" fmla="*/ 1684023 h 3429003"/>
                <a:gd name="connsiteX21" fmla="*/ 1890942 w 2104246"/>
                <a:gd name="connsiteY21" fmla="*/ 1731647 h 3429003"/>
                <a:gd name="connsiteX22" fmla="*/ 1976670 w 2104246"/>
                <a:gd name="connsiteY22" fmla="*/ 1817373 h 3429003"/>
                <a:gd name="connsiteX23" fmla="*/ 1983108 w 2104246"/>
                <a:gd name="connsiteY23" fmla="*/ 1814447 h 3429003"/>
                <a:gd name="connsiteX24" fmla="*/ 1974706 w 2104246"/>
                <a:gd name="connsiteY24" fmla="*/ 1927863 h 3429003"/>
                <a:gd name="connsiteX25" fmla="*/ 2104246 w 2104246"/>
                <a:gd name="connsiteY25" fmla="*/ 2019303 h 3429003"/>
                <a:gd name="connsiteX26" fmla="*/ 2058526 w 2104246"/>
                <a:gd name="connsiteY26" fmla="*/ 2156463 h 3429003"/>
                <a:gd name="connsiteX27" fmla="*/ 2073766 w 2104246"/>
                <a:gd name="connsiteY27" fmla="*/ 2354583 h 3429003"/>
                <a:gd name="connsiteX28" fmla="*/ 1997566 w 2104246"/>
                <a:gd name="connsiteY28" fmla="*/ 2446023 h 3429003"/>
                <a:gd name="connsiteX29" fmla="*/ 1982326 w 2104246"/>
                <a:gd name="connsiteY29" fmla="*/ 2651763 h 3429003"/>
                <a:gd name="connsiteX30" fmla="*/ 1928986 w 2104246"/>
                <a:gd name="connsiteY30" fmla="*/ 2788923 h 3429003"/>
                <a:gd name="connsiteX31" fmla="*/ 1852786 w 2104246"/>
                <a:gd name="connsiteY31" fmla="*/ 2842263 h 3429003"/>
                <a:gd name="connsiteX32" fmla="*/ 1791826 w 2104246"/>
                <a:gd name="connsiteY32" fmla="*/ 3009903 h 3429003"/>
                <a:gd name="connsiteX33" fmla="*/ 1547986 w 2104246"/>
                <a:gd name="connsiteY33" fmla="*/ 3124203 h 3429003"/>
                <a:gd name="connsiteX34" fmla="*/ 1410826 w 2104246"/>
                <a:gd name="connsiteY34" fmla="*/ 3124203 h 3429003"/>
                <a:gd name="connsiteX35" fmla="*/ 1182226 w 2104246"/>
                <a:gd name="connsiteY35" fmla="*/ 3032763 h 3429003"/>
                <a:gd name="connsiteX36" fmla="*/ 1098406 w 2104246"/>
                <a:gd name="connsiteY36" fmla="*/ 3040383 h 3429003"/>
                <a:gd name="connsiteX37" fmla="*/ 1037446 w 2104246"/>
                <a:gd name="connsiteY37" fmla="*/ 3025143 h 3429003"/>
                <a:gd name="connsiteX38" fmla="*/ 976486 w 2104246"/>
                <a:gd name="connsiteY38" fmla="*/ 3078483 h 3429003"/>
                <a:gd name="connsiteX39" fmla="*/ 1090786 w 2104246"/>
                <a:gd name="connsiteY39" fmla="*/ 3131823 h 3429003"/>
                <a:gd name="connsiteX40" fmla="*/ 1029826 w 2104246"/>
                <a:gd name="connsiteY40" fmla="*/ 3238503 h 3429003"/>
                <a:gd name="connsiteX41" fmla="*/ 976486 w 2104246"/>
                <a:gd name="connsiteY41" fmla="*/ 3246123 h 3429003"/>
                <a:gd name="connsiteX42" fmla="*/ 1006966 w 2104246"/>
                <a:gd name="connsiteY42" fmla="*/ 3329943 h 3429003"/>
                <a:gd name="connsiteX43" fmla="*/ 968866 w 2104246"/>
                <a:gd name="connsiteY43" fmla="*/ 3352803 h 3429003"/>
                <a:gd name="connsiteX44" fmla="*/ 785986 w 2104246"/>
                <a:gd name="connsiteY44" fmla="*/ 3429003 h 3429003"/>
                <a:gd name="connsiteX45" fmla="*/ 747886 w 2104246"/>
                <a:gd name="connsiteY45" fmla="*/ 3345183 h 3429003"/>
                <a:gd name="connsiteX46" fmla="*/ 778366 w 2104246"/>
                <a:gd name="connsiteY46" fmla="*/ 3299463 h 3429003"/>
                <a:gd name="connsiteX47" fmla="*/ 732646 w 2104246"/>
                <a:gd name="connsiteY47" fmla="*/ 3268983 h 3429003"/>
                <a:gd name="connsiteX48" fmla="*/ 732646 w 2104246"/>
                <a:gd name="connsiteY48" fmla="*/ 3223263 h 3429003"/>
                <a:gd name="connsiteX49" fmla="*/ 625966 w 2104246"/>
                <a:gd name="connsiteY49" fmla="*/ 3185163 h 3429003"/>
                <a:gd name="connsiteX50" fmla="*/ 526906 w 2104246"/>
                <a:gd name="connsiteY50" fmla="*/ 3147063 h 3429003"/>
                <a:gd name="connsiteX51" fmla="*/ 519286 w 2104246"/>
                <a:gd name="connsiteY51" fmla="*/ 3048003 h 3429003"/>
                <a:gd name="connsiteX52" fmla="*/ 397366 w 2104246"/>
                <a:gd name="connsiteY52" fmla="*/ 3093723 h 3429003"/>
                <a:gd name="connsiteX53" fmla="*/ 305926 w 2104246"/>
                <a:gd name="connsiteY53" fmla="*/ 3025143 h 3429003"/>
                <a:gd name="connsiteX54" fmla="*/ 344026 w 2104246"/>
                <a:gd name="connsiteY54" fmla="*/ 2819403 h 3429003"/>
                <a:gd name="connsiteX55" fmla="*/ 283066 w 2104246"/>
                <a:gd name="connsiteY55" fmla="*/ 2750823 h 3429003"/>
                <a:gd name="connsiteX56" fmla="*/ 252586 w 2104246"/>
                <a:gd name="connsiteY56" fmla="*/ 2682243 h 3429003"/>
                <a:gd name="connsiteX57" fmla="*/ 199246 w 2104246"/>
                <a:gd name="connsiteY57" fmla="*/ 2659383 h 3429003"/>
                <a:gd name="connsiteX58" fmla="*/ 229726 w 2104246"/>
                <a:gd name="connsiteY58" fmla="*/ 2590803 h 3429003"/>
                <a:gd name="connsiteX59" fmla="*/ 161146 w 2104246"/>
                <a:gd name="connsiteY59" fmla="*/ 2453643 h 3429003"/>
                <a:gd name="connsiteX60" fmla="*/ 214486 w 2104246"/>
                <a:gd name="connsiteY60" fmla="*/ 2407923 h 3429003"/>
                <a:gd name="connsiteX61" fmla="*/ 283066 w 2104246"/>
                <a:gd name="connsiteY61" fmla="*/ 2065023 h 3429003"/>
                <a:gd name="connsiteX62" fmla="*/ 184006 w 2104246"/>
                <a:gd name="connsiteY62" fmla="*/ 1821183 h 3429003"/>
                <a:gd name="connsiteX63" fmla="*/ 298306 w 2104246"/>
                <a:gd name="connsiteY63" fmla="*/ 1584963 h 3429003"/>
                <a:gd name="connsiteX64" fmla="*/ 184006 w 2104246"/>
                <a:gd name="connsiteY64" fmla="*/ 1592583 h 3429003"/>
                <a:gd name="connsiteX65" fmla="*/ 145906 w 2104246"/>
                <a:gd name="connsiteY65" fmla="*/ 1485903 h 3429003"/>
                <a:gd name="connsiteX66" fmla="*/ 1126 w 2104246"/>
                <a:gd name="connsiteY66" fmla="*/ 1325883 h 3429003"/>
                <a:gd name="connsiteX67" fmla="*/ 0 w 2104246"/>
                <a:gd name="connsiteY67" fmla="*/ 1319879 h 3429003"/>
                <a:gd name="connsiteX68" fmla="*/ 50714 w 2104246"/>
                <a:gd name="connsiteY68" fmla="*/ 1203963 h 3429003"/>
                <a:gd name="connsiteX69" fmla="*/ 119294 w 2104246"/>
                <a:gd name="connsiteY69" fmla="*/ 1196343 h 3429003"/>
                <a:gd name="connsiteX70" fmla="*/ 134534 w 2104246"/>
                <a:gd name="connsiteY70" fmla="*/ 1082043 h 3429003"/>
                <a:gd name="connsiteX71" fmla="*/ 248834 w 2104246"/>
                <a:gd name="connsiteY71" fmla="*/ 1066803 h 3429003"/>
                <a:gd name="connsiteX72" fmla="*/ 302174 w 2104246"/>
                <a:gd name="connsiteY72" fmla="*/ 1188723 h 3429003"/>
                <a:gd name="connsiteX73" fmla="*/ 355514 w 2104246"/>
                <a:gd name="connsiteY73" fmla="*/ 1150623 h 3429003"/>
                <a:gd name="connsiteX74" fmla="*/ 385994 w 2104246"/>
                <a:gd name="connsiteY74" fmla="*/ 1036323 h 3429003"/>
                <a:gd name="connsiteX75" fmla="*/ 424094 w 2104246"/>
                <a:gd name="connsiteY75" fmla="*/ 1013463 h 3429003"/>
                <a:gd name="connsiteX76" fmla="*/ 446954 w 2104246"/>
                <a:gd name="connsiteY76" fmla="*/ 944883 h 3429003"/>
                <a:gd name="connsiteX77" fmla="*/ 530774 w 2104246"/>
                <a:gd name="connsiteY77" fmla="*/ 685803 h 3429003"/>
                <a:gd name="connsiteX78" fmla="*/ 652694 w 2104246"/>
                <a:gd name="connsiteY78" fmla="*/ 800103 h 3429003"/>
                <a:gd name="connsiteX79" fmla="*/ 751754 w 2104246"/>
                <a:gd name="connsiteY79" fmla="*/ 800103 h 3429003"/>
                <a:gd name="connsiteX80" fmla="*/ 805094 w 2104246"/>
                <a:gd name="connsiteY80" fmla="*/ 662943 h 3429003"/>
                <a:gd name="connsiteX81" fmla="*/ 911774 w 2104246"/>
                <a:gd name="connsiteY81" fmla="*/ 662943 h 3429003"/>
                <a:gd name="connsiteX82" fmla="*/ 980354 w 2104246"/>
                <a:gd name="connsiteY82" fmla="*/ 601983 h 3429003"/>
                <a:gd name="connsiteX83" fmla="*/ 1048934 w 2104246"/>
                <a:gd name="connsiteY83" fmla="*/ 647703 h 3429003"/>
                <a:gd name="connsiteX84" fmla="*/ 1056554 w 2104246"/>
                <a:gd name="connsiteY84" fmla="*/ 449583 h 3429003"/>
                <a:gd name="connsiteX85" fmla="*/ 1231814 w 2104246"/>
                <a:gd name="connsiteY85" fmla="*/ 533403 h 3429003"/>
                <a:gd name="connsiteX86" fmla="*/ 1247054 w 2104246"/>
                <a:gd name="connsiteY86" fmla="*/ 411483 h 3429003"/>
                <a:gd name="connsiteX87" fmla="*/ 1208954 w 2104246"/>
                <a:gd name="connsiteY87" fmla="*/ 182883 h 3429003"/>
                <a:gd name="connsiteX88" fmla="*/ 1147994 w 2104246"/>
                <a:gd name="connsiteY88" fmla="*/ 114303 h 3429003"/>
                <a:gd name="connsiteX89" fmla="*/ 1186094 w 2104246"/>
                <a:gd name="connsiteY89" fmla="*/ 15243 h 3429003"/>
                <a:gd name="connsiteX90" fmla="*/ 1300394 w 2104246"/>
                <a:gd name="connsiteY90" fmla="*/ 3 h 3429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2104246" h="3429003">
                  <a:moveTo>
                    <a:pt x="1300394" y="3"/>
                  </a:moveTo>
                  <a:lnTo>
                    <a:pt x="1338494" y="76203"/>
                  </a:lnTo>
                  <a:lnTo>
                    <a:pt x="1521374" y="106683"/>
                  </a:lnTo>
                  <a:lnTo>
                    <a:pt x="1591594" y="143641"/>
                  </a:lnTo>
                  <a:lnTo>
                    <a:pt x="1586142" y="179073"/>
                  </a:lnTo>
                  <a:lnTo>
                    <a:pt x="1586142" y="283847"/>
                  </a:lnTo>
                  <a:lnTo>
                    <a:pt x="1671870" y="302899"/>
                  </a:lnTo>
                  <a:lnTo>
                    <a:pt x="1681394" y="388623"/>
                  </a:lnTo>
                  <a:lnTo>
                    <a:pt x="1671870" y="550547"/>
                  </a:lnTo>
                  <a:lnTo>
                    <a:pt x="1786170" y="569599"/>
                  </a:lnTo>
                  <a:lnTo>
                    <a:pt x="1824270" y="550547"/>
                  </a:lnTo>
                  <a:lnTo>
                    <a:pt x="1948094" y="712473"/>
                  </a:lnTo>
                  <a:lnTo>
                    <a:pt x="1919518" y="836299"/>
                  </a:lnTo>
                  <a:lnTo>
                    <a:pt x="1967142" y="960123"/>
                  </a:lnTo>
                  <a:lnTo>
                    <a:pt x="1976670" y="1045847"/>
                  </a:lnTo>
                  <a:lnTo>
                    <a:pt x="2090970" y="1207773"/>
                  </a:lnTo>
                  <a:lnTo>
                    <a:pt x="1986194" y="1274447"/>
                  </a:lnTo>
                  <a:lnTo>
                    <a:pt x="1976670" y="1350647"/>
                  </a:lnTo>
                  <a:lnTo>
                    <a:pt x="1929042" y="1541147"/>
                  </a:lnTo>
                  <a:lnTo>
                    <a:pt x="1919518" y="1626873"/>
                  </a:lnTo>
                  <a:lnTo>
                    <a:pt x="1890942" y="1684023"/>
                  </a:lnTo>
                  <a:lnTo>
                    <a:pt x="1890942" y="1731647"/>
                  </a:lnTo>
                  <a:lnTo>
                    <a:pt x="1976670" y="1817373"/>
                  </a:lnTo>
                  <a:lnTo>
                    <a:pt x="1983108" y="1814447"/>
                  </a:lnTo>
                  <a:lnTo>
                    <a:pt x="1974706" y="1927863"/>
                  </a:lnTo>
                  <a:lnTo>
                    <a:pt x="2104246" y="2019303"/>
                  </a:lnTo>
                  <a:lnTo>
                    <a:pt x="2058526" y="2156463"/>
                  </a:lnTo>
                  <a:lnTo>
                    <a:pt x="2073766" y="2354583"/>
                  </a:lnTo>
                  <a:lnTo>
                    <a:pt x="1997566" y="2446023"/>
                  </a:lnTo>
                  <a:lnTo>
                    <a:pt x="1982326" y="2651763"/>
                  </a:lnTo>
                  <a:lnTo>
                    <a:pt x="1928986" y="2788923"/>
                  </a:lnTo>
                  <a:lnTo>
                    <a:pt x="1852786" y="2842263"/>
                  </a:lnTo>
                  <a:lnTo>
                    <a:pt x="1791826" y="3009903"/>
                  </a:lnTo>
                  <a:lnTo>
                    <a:pt x="1547986" y="3124203"/>
                  </a:lnTo>
                  <a:lnTo>
                    <a:pt x="1410826" y="3124203"/>
                  </a:lnTo>
                  <a:lnTo>
                    <a:pt x="1182226" y="3032763"/>
                  </a:lnTo>
                  <a:lnTo>
                    <a:pt x="1098406" y="3040383"/>
                  </a:lnTo>
                  <a:lnTo>
                    <a:pt x="1037446" y="3025143"/>
                  </a:lnTo>
                  <a:lnTo>
                    <a:pt x="976486" y="3078483"/>
                  </a:lnTo>
                  <a:lnTo>
                    <a:pt x="1090786" y="3131823"/>
                  </a:lnTo>
                  <a:lnTo>
                    <a:pt x="1029826" y="3238503"/>
                  </a:lnTo>
                  <a:lnTo>
                    <a:pt x="976486" y="3246123"/>
                  </a:lnTo>
                  <a:lnTo>
                    <a:pt x="1006966" y="3329943"/>
                  </a:lnTo>
                  <a:lnTo>
                    <a:pt x="968866" y="3352803"/>
                  </a:lnTo>
                  <a:lnTo>
                    <a:pt x="785986" y="3429003"/>
                  </a:lnTo>
                  <a:lnTo>
                    <a:pt x="747886" y="3345183"/>
                  </a:lnTo>
                  <a:lnTo>
                    <a:pt x="778366" y="3299463"/>
                  </a:lnTo>
                  <a:lnTo>
                    <a:pt x="732646" y="3268983"/>
                  </a:lnTo>
                  <a:lnTo>
                    <a:pt x="732646" y="3223263"/>
                  </a:lnTo>
                  <a:lnTo>
                    <a:pt x="625966" y="3185163"/>
                  </a:lnTo>
                  <a:lnTo>
                    <a:pt x="526906" y="3147063"/>
                  </a:lnTo>
                  <a:lnTo>
                    <a:pt x="519286" y="3048003"/>
                  </a:lnTo>
                  <a:lnTo>
                    <a:pt x="397366" y="3093723"/>
                  </a:lnTo>
                  <a:lnTo>
                    <a:pt x="305926" y="3025143"/>
                  </a:lnTo>
                  <a:lnTo>
                    <a:pt x="344026" y="2819403"/>
                  </a:lnTo>
                  <a:lnTo>
                    <a:pt x="283066" y="2750823"/>
                  </a:lnTo>
                  <a:lnTo>
                    <a:pt x="252586" y="2682243"/>
                  </a:lnTo>
                  <a:lnTo>
                    <a:pt x="199246" y="2659383"/>
                  </a:lnTo>
                  <a:lnTo>
                    <a:pt x="229726" y="2590803"/>
                  </a:lnTo>
                  <a:lnTo>
                    <a:pt x="161146" y="2453643"/>
                  </a:lnTo>
                  <a:lnTo>
                    <a:pt x="214486" y="2407923"/>
                  </a:lnTo>
                  <a:lnTo>
                    <a:pt x="283066" y="2065023"/>
                  </a:lnTo>
                  <a:lnTo>
                    <a:pt x="184006" y="1821183"/>
                  </a:lnTo>
                  <a:lnTo>
                    <a:pt x="298306" y="1584963"/>
                  </a:lnTo>
                  <a:lnTo>
                    <a:pt x="184006" y="1592583"/>
                  </a:lnTo>
                  <a:lnTo>
                    <a:pt x="145906" y="1485903"/>
                  </a:lnTo>
                  <a:lnTo>
                    <a:pt x="1126" y="1325883"/>
                  </a:lnTo>
                  <a:lnTo>
                    <a:pt x="0" y="1319879"/>
                  </a:lnTo>
                  <a:lnTo>
                    <a:pt x="50714" y="1203963"/>
                  </a:lnTo>
                  <a:lnTo>
                    <a:pt x="119294" y="1196343"/>
                  </a:lnTo>
                  <a:lnTo>
                    <a:pt x="134534" y="1082043"/>
                  </a:lnTo>
                  <a:lnTo>
                    <a:pt x="248834" y="1066803"/>
                  </a:lnTo>
                  <a:lnTo>
                    <a:pt x="302174" y="1188723"/>
                  </a:lnTo>
                  <a:lnTo>
                    <a:pt x="355514" y="1150623"/>
                  </a:lnTo>
                  <a:lnTo>
                    <a:pt x="385994" y="1036323"/>
                  </a:lnTo>
                  <a:lnTo>
                    <a:pt x="424094" y="1013463"/>
                  </a:lnTo>
                  <a:lnTo>
                    <a:pt x="446954" y="944883"/>
                  </a:lnTo>
                  <a:lnTo>
                    <a:pt x="530774" y="685803"/>
                  </a:lnTo>
                  <a:lnTo>
                    <a:pt x="652694" y="800103"/>
                  </a:lnTo>
                  <a:lnTo>
                    <a:pt x="751754" y="800103"/>
                  </a:lnTo>
                  <a:lnTo>
                    <a:pt x="805094" y="662943"/>
                  </a:lnTo>
                  <a:lnTo>
                    <a:pt x="911774" y="662943"/>
                  </a:lnTo>
                  <a:lnTo>
                    <a:pt x="980354" y="601983"/>
                  </a:lnTo>
                  <a:lnTo>
                    <a:pt x="1048934" y="647703"/>
                  </a:lnTo>
                  <a:lnTo>
                    <a:pt x="1056554" y="449583"/>
                  </a:lnTo>
                  <a:lnTo>
                    <a:pt x="1231814" y="533403"/>
                  </a:lnTo>
                  <a:lnTo>
                    <a:pt x="1247054" y="411483"/>
                  </a:lnTo>
                  <a:lnTo>
                    <a:pt x="1208954" y="182883"/>
                  </a:lnTo>
                  <a:lnTo>
                    <a:pt x="1147994" y="114303"/>
                  </a:lnTo>
                  <a:lnTo>
                    <a:pt x="1186094" y="15243"/>
                  </a:lnTo>
                  <a:lnTo>
                    <a:pt x="1300394" y="3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00" name="フリーフォーム: 図形 999">
              <a:extLst>
                <a:ext uri="{FF2B5EF4-FFF2-40B4-BE49-F238E27FC236}">
                  <a16:creationId xmlns:a16="http://schemas.microsoft.com/office/drawing/2014/main" id="{BC440F52-AF72-18C8-42A5-568DB38A211D}"/>
                </a:ext>
              </a:extLst>
            </p:cNvPr>
            <p:cNvSpPr/>
            <p:nvPr/>
          </p:nvSpPr>
          <p:spPr>
            <a:xfrm rot="18900000">
              <a:off x="5277682" y="5383759"/>
              <a:ext cx="365700" cy="321990"/>
            </a:xfrm>
            <a:custGeom>
              <a:avLst/>
              <a:gdLst>
                <a:gd name="connsiteX0" fmla="*/ 945962 w 3569946"/>
                <a:gd name="connsiteY0" fmla="*/ 0 h 3143250"/>
                <a:gd name="connsiteX1" fmla="*/ 955490 w 3569946"/>
                <a:gd name="connsiteY1" fmla="*/ 66674 h 3143250"/>
                <a:gd name="connsiteX2" fmla="*/ 1145990 w 3569946"/>
                <a:gd name="connsiteY2" fmla="*/ 209550 h 3143250"/>
                <a:gd name="connsiteX3" fmla="*/ 1126938 w 3569946"/>
                <a:gd name="connsiteY3" fmla="*/ 304800 h 3143250"/>
                <a:gd name="connsiteX4" fmla="*/ 1222190 w 3569946"/>
                <a:gd name="connsiteY4" fmla="*/ 323850 h 3143250"/>
                <a:gd name="connsiteX5" fmla="*/ 1203138 w 3569946"/>
                <a:gd name="connsiteY5" fmla="*/ 438150 h 3143250"/>
                <a:gd name="connsiteX6" fmla="*/ 1241238 w 3569946"/>
                <a:gd name="connsiteY6" fmla="*/ 447674 h 3143250"/>
                <a:gd name="connsiteX7" fmla="*/ 1288862 w 3569946"/>
                <a:gd name="connsiteY7" fmla="*/ 476250 h 3143250"/>
                <a:gd name="connsiteX8" fmla="*/ 1355538 w 3569946"/>
                <a:gd name="connsiteY8" fmla="*/ 438150 h 3143250"/>
                <a:gd name="connsiteX9" fmla="*/ 1536514 w 3569946"/>
                <a:gd name="connsiteY9" fmla="*/ 523874 h 3143250"/>
                <a:gd name="connsiteX10" fmla="*/ 1555562 w 3569946"/>
                <a:gd name="connsiteY10" fmla="*/ 619126 h 3143250"/>
                <a:gd name="connsiteX11" fmla="*/ 1641290 w 3569946"/>
                <a:gd name="connsiteY11" fmla="*/ 657226 h 3143250"/>
                <a:gd name="connsiteX12" fmla="*/ 1755586 w 3569946"/>
                <a:gd name="connsiteY12" fmla="*/ 561974 h 3143250"/>
                <a:gd name="connsiteX13" fmla="*/ 1946090 w 3569946"/>
                <a:gd name="connsiteY13" fmla="*/ 495300 h 3143250"/>
                <a:gd name="connsiteX14" fmla="*/ 2088962 w 3569946"/>
                <a:gd name="connsiteY14" fmla="*/ 619126 h 3143250"/>
                <a:gd name="connsiteX15" fmla="*/ 2146114 w 3569946"/>
                <a:gd name="connsiteY15" fmla="*/ 609600 h 3143250"/>
                <a:gd name="connsiteX16" fmla="*/ 2231838 w 3569946"/>
                <a:gd name="connsiteY16" fmla="*/ 695326 h 3143250"/>
                <a:gd name="connsiteX17" fmla="*/ 2327090 w 3569946"/>
                <a:gd name="connsiteY17" fmla="*/ 704850 h 3143250"/>
                <a:gd name="connsiteX18" fmla="*/ 2546162 w 3569946"/>
                <a:gd name="connsiteY18" fmla="*/ 581026 h 3143250"/>
                <a:gd name="connsiteX19" fmla="*/ 2593786 w 3569946"/>
                <a:gd name="connsiteY19" fmla="*/ 523874 h 3143250"/>
                <a:gd name="connsiteX20" fmla="*/ 2717202 w 3569946"/>
                <a:gd name="connsiteY20" fmla="*/ 537586 h 3143250"/>
                <a:gd name="connsiteX21" fmla="*/ 2717614 w 3569946"/>
                <a:gd name="connsiteY21" fmla="*/ 542926 h 3143250"/>
                <a:gd name="connsiteX22" fmla="*/ 2689038 w 3569946"/>
                <a:gd name="connsiteY22" fmla="*/ 676274 h 3143250"/>
                <a:gd name="connsiteX23" fmla="*/ 2774762 w 3569946"/>
                <a:gd name="connsiteY23" fmla="*/ 838200 h 3143250"/>
                <a:gd name="connsiteX24" fmla="*/ 2917638 w 3569946"/>
                <a:gd name="connsiteY24" fmla="*/ 781050 h 3143250"/>
                <a:gd name="connsiteX25" fmla="*/ 3003362 w 3569946"/>
                <a:gd name="connsiteY25" fmla="*/ 781050 h 3143250"/>
                <a:gd name="connsiteX26" fmla="*/ 3041462 w 3569946"/>
                <a:gd name="connsiteY26" fmla="*/ 714374 h 3143250"/>
                <a:gd name="connsiteX27" fmla="*/ 3203386 w 3569946"/>
                <a:gd name="connsiteY27" fmla="*/ 695326 h 3143250"/>
                <a:gd name="connsiteX28" fmla="*/ 3241490 w 3569946"/>
                <a:gd name="connsiteY28" fmla="*/ 752474 h 3143250"/>
                <a:gd name="connsiteX29" fmla="*/ 3336738 w 3569946"/>
                <a:gd name="connsiteY29" fmla="*/ 762000 h 3143250"/>
                <a:gd name="connsiteX30" fmla="*/ 3393890 w 3569946"/>
                <a:gd name="connsiteY30" fmla="*/ 809626 h 3143250"/>
                <a:gd name="connsiteX31" fmla="*/ 3565338 w 3569946"/>
                <a:gd name="connsiteY31" fmla="*/ 752474 h 3143250"/>
                <a:gd name="connsiteX32" fmla="*/ 3569946 w 3569946"/>
                <a:gd name="connsiteY32" fmla="*/ 752474 h 3143250"/>
                <a:gd name="connsiteX33" fmla="*/ 3501838 w 3569946"/>
                <a:gd name="connsiteY33" fmla="*/ 876300 h 3143250"/>
                <a:gd name="connsiteX34" fmla="*/ 3527238 w 3569946"/>
                <a:gd name="connsiteY34" fmla="*/ 933450 h 3143250"/>
                <a:gd name="connsiteX35" fmla="*/ 3527238 w 3569946"/>
                <a:gd name="connsiteY35" fmla="*/ 996950 h 3143250"/>
                <a:gd name="connsiteX36" fmla="*/ 3482786 w 3569946"/>
                <a:gd name="connsiteY36" fmla="*/ 1047750 h 3143250"/>
                <a:gd name="connsiteX37" fmla="*/ 3451038 w 3569946"/>
                <a:gd name="connsiteY37" fmla="*/ 1187450 h 3143250"/>
                <a:gd name="connsiteX38" fmla="*/ 3412938 w 3569946"/>
                <a:gd name="connsiteY38" fmla="*/ 1193800 h 3143250"/>
                <a:gd name="connsiteX39" fmla="*/ 3387538 w 3569946"/>
                <a:gd name="connsiteY39" fmla="*/ 1263650 h 3143250"/>
                <a:gd name="connsiteX40" fmla="*/ 3228786 w 3569946"/>
                <a:gd name="connsiteY40" fmla="*/ 1390650 h 3143250"/>
                <a:gd name="connsiteX41" fmla="*/ 3158938 w 3569946"/>
                <a:gd name="connsiteY41" fmla="*/ 1498600 h 3143250"/>
                <a:gd name="connsiteX42" fmla="*/ 3177986 w 3569946"/>
                <a:gd name="connsiteY42" fmla="*/ 1663700 h 3143250"/>
                <a:gd name="connsiteX43" fmla="*/ 3133538 w 3569946"/>
                <a:gd name="connsiteY43" fmla="*/ 1714500 h 3143250"/>
                <a:gd name="connsiteX44" fmla="*/ 3050986 w 3569946"/>
                <a:gd name="connsiteY44" fmla="*/ 1752600 h 3143250"/>
                <a:gd name="connsiteX45" fmla="*/ 2962090 w 3569946"/>
                <a:gd name="connsiteY45" fmla="*/ 1974850 h 3143250"/>
                <a:gd name="connsiteX46" fmla="*/ 2930338 w 3569946"/>
                <a:gd name="connsiteY46" fmla="*/ 2019300 h 3143250"/>
                <a:gd name="connsiteX47" fmla="*/ 2841438 w 3569946"/>
                <a:gd name="connsiteY47" fmla="*/ 2019300 h 3143250"/>
                <a:gd name="connsiteX48" fmla="*/ 2822386 w 3569946"/>
                <a:gd name="connsiteY48" fmla="*/ 2114550 h 3143250"/>
                <a:gd name="connsiteX49" fmla="*/ 2644586 w 3569946"/>
                <a:gd name="connsiteY49" fmla="*/ 2139950 h 3143250"/>
                <a:gd name="connsiteX50" fmla="*/ 2530290 w 3569946"/>
                <a:gd name="connsiteY50" fmla="*/ 2228850 h 3143250"/>
                <a:gd name="connsiteX51" fmla="*/ 2536638 w 3569946"/>
                <a:gd name="connsiteY51" fmla="*/ 2343150 h 3143250"/>
                <a:gd name="connsiteX52" fmla="*/ 2473138 w 3569946"/>
                <a:gd name="connsiteY52" fmla="*/ 2393950 h 3143250"/>
                <a:gd name="connsiteX53" fmla="*/ 2466786 w 3569946"/>
                <a:gd name="connsiteY53" fmla="*/ 2495550 h 3143250"/>
                <a:gd name="connsiteX54" fmla="*/ 2511238 w 3569946"/>
                <a:gd name="connsiteY54" fmla="*/ 2590800 h 3143250"/>
                <a:gd name="connsiteX55" fmla="*/ 2499406 w 3569946"/>
                <a:gd name="connsiteY55" fmla="*/ 2768304 h 3143250"/>
                <a:gd name="connsiteX56" fmla="*/ 2498538 w 3569946"/>
                <a:gd name="connsiteY56" fmla="*/ 2768600 h 3143250"/>
                <a:gd name="connsiteX57" fmla="*/ 2358834 w 3569946"/>
                <a:gd name="connsiteY57" fmla="*/ 2806700 h 3143250"/>
                <a:gd name="connsiteX58" fmla="*/ 1914338 w 3569946"/>
                <a:gd name="connsiteY58" fmla="*/ 2933700 h 3143250"/>
                <a:gd name="connsiteX59" fmla="*/ 1476186 w 3569946"/>
                <a:gd name="connsiteY59" fmla="*/ 3117850 h 3143250"/>
                <a:gd name="connsiteX60" fmla="*/ 1292036 w 3569946"/>
                <a:gd name="connsiteY60" fmla="*/ 3111500 h 3143250"/>
                <a:gd name="connsiteX61" fmla="*/ 1234886 w 3569946"/>
                <a:gd name="connsiteY61" fmla="*/ 3092450 h 3143250"/>
                <a:gd name="connsiteX62" fmla="*/ 1076136 w 3569946"/>
                <a:gd name="connsiteY62" fmla="*/ 3143250 h 3143250"/>
                <a:gd name="connsiteX63" fmla="*/ 1031686 w 3569946"/>
                <a:gd name="connsiteY63" fmla="*/ 3124200 h 3143250"/>
                <a:gd name="connsiteX64" fmla="*/ 1241236 w 3569946"/>
                <a:gd name="connsiteY64" fmla="*/ 2832100 h 3143250"/>
                <a:gd name="connsiteX65" fmla="*/ 1336486 w 3569946"/>
                <a:gd name="connsiteY65" fmla="*/ 2876550 h 3143250"/>
                <a:gd name="connsiteX66" fmla="*/ 1520634 w 3569946"/>
                <a:gd name="connsiteY66" fmla="*/ 2844800 h 3143250"/>
                <a:gd name="connsiteX67" fmla="*/ 1628586 w 3569946"/>
                <a:gd name="connsiteY67" fmla="*/ 2781300 h 3143250"/>
                <a:gd name="connsiteX68" fmla="*/ 1685738 w 3569946"/>
                <a:gd name="connsiteY68" fmla="*/ 2781300 h 3143250"/>
                <a:gd name="connsiteX69" fmla="*/ 1812738 w 3569946"/>
                <a:gd name="connsiteY69" fmla="*/ 2584450 h 3143250"/>
                <a:gd name="connsiteX70" fmla="*/ 1927034 w 3569946"/>
                <a:gd name="connsiteY70" fmla="*/ 2616200 h 3143250"/>
                <a:gd name="connsiteX71" fmla="*/ 1958786 w 3569946"/>
                <a:gd name="connsiteY71" fmla="*/ 2711450 h 3143250"/>
                <a:gd name="connsiteX72" fmla="*/ 2047686 w 3569946"/>
                <a:gd name="connsiteY72" fmla="*/ 2590800 h 3143250"/>
                <a:gd name="connsiteX73" fmla="*/ 1977834 w 3569946"/>
                <a:gd name="connsiteY73" fmla="*/ 2533650 h 3143250"/>
                <a:gd name="connsiteX74" fmla="*/ 1990538 w 3569946"/>
                <a:gd name="connsiteY74" fmla="*/ 2438400 h 3143250"/>
                <a:gd name="connsiteX75" fmla="*/ 1958786 w 3569946"/>
                <a:gd name="connsiteY75" fmla="*/ 2393950 h 3143250"/>
                <a:gd name="connsiteX76" fmla="*/ 1965138 w 3569946"/>
                <a:gd name="connsiteY76" fmla="*/ 2330450 h 3143250"/>
                <a:gd name="connsiteX77" fmla="*/ 1895286 w 3569946"/>
                <a:gd name="connsiteY77" fmla="*/ 2292350 h 3143250"/>
                <a:gd name="connsiteX78" fmla="*/ 1819086 w 3569946"/>
                <a:gd name="connsiteY78" fmla="*/ 2317750 h 3143250"/>
                <a:gd name="connsiteX79" fmla="*/ 1698434 w 3569946"/>
                <a:gd name="connsiteY79" fmla="*/ 2266950 h 3143250"/>
                <a:gd name="connsiteX80" fmla="*/ 1685738 w 3569946"/>
                <a:gd name="connsiteY80" fmla="*/ 2305050 h 3143250"/>
                <a:gd name="connsiteX81" fmla="*/ 1609538 w 3569946"/>
                <a:gd name="connsiteY81" fmla="*/ 2305050 h 3143250"/>
                <a:gd name="connsiteX82" fmla="*/ 1584138 w 3569946"/>
                <a:gd name="connsiteY82" fmla="*/ 2349500 h 3143250"/>
                <a:gd name="connsiteX83" fmla="*/ 1507938 w 3569946"/>
                <a:gd name="connsiteY83" fmla="*/ 2406650 h 3143250"/>
                <a:gd name="connsiteX84" fmla="*/ 1431736 w 3569946"/>
                <a:gd name="connsiteY84" fmla="*/ 2349500 h 3143250"/>
                <a:gd name="connsiteX85" fmla="*/ 1298386 w 3569946"/>
                <a:gd name="connsiteY85" fmla="*/ 2349500 h 3143250"/>
                <a:gd name="connsiteX86" fmla="*/ 1095186 w 3569946"/>
                <a:gd name="connsiteY86" fmla="*/ 2406650 h 3143250"/>
                <a:gd name="connsiteX87" fmla="*/ 993586 w 3569946"/>
                <a:gd name="connsiteY87" fmla="*/ 2260600 h 3143250"/>
                <a:gd name="connsiteX88" fmla="*/ 860236 w 3569946"/>
                <a:gd name="connsiteY88" fmla="*/ 2228850 h 3143250"/>
                <a:gd name="connsiteX89" fmla="*/ 898336 w 3569946"/>
                <a:gd name="connsiteY89" fmla="*/ 1993900 h 3143250"/>
                <a:gd name="connsiteX90" fmla="*/ 815786 w 3569946"/>
                <a:gd name="connsiteY90" fmla="*/ 2070100 h 3143250"/>
                <a:gd name="connsiteX91" fmla="*/ 771336 w 3569946"/>
                <a:gd name="connsiteY91" fmla="*/ 2254250 h 3143250"/>
                <a:gd name="connsiteX92" fmla="*/ 745936 w 3569946"/>
                <a:gd name="connsiteY92" fmla="*/ 2330450 h 3143250"/>
                <a:gd name="connsiteX93" fmla="*/ 752286 w 3569946"/>
                <a:gd name="connsiteY93" fmla="*/ 2470150 h 3143250"/>
                <a:gd name="connsiteX94" fmla="*/ 930086 w 3569946"/>
                <a:gd name="connsiteY94" fmla="*/ 2603500 h 3143250"/>
                <a:gd name="connsiteX95" fmla="*/ 936436 w 3569946"/>
                <a:gd name="connsiteY95" fmla="*/ 2711450 h 3143250"/>
                <a:gd name="connsiteX96" fmla="*/ 758636 w 3569946"/>
                <a:gd name="connsiteY96" fmla="*/ 2647950 h 3143250"/>
                <a:gd name="connsiteX97" fmla="*/ 682436 w 3569946"/>
                <a:gd name="connsiteY97" fmla="*/ 2622550 h 3143250"/>
                <a:gd name="connsiteX98" fmla="*/ 523686 w 3569946"/>
                <a:gd name="connsiteY98" fmla="*/ 2476500 h 3143250"/>
                <a:gd name="connsiteX99" fmla="*/ 612586 w 3569946"/>
                <a:gd name="connsiteY99" fmla="*/ 2152650 h 3143250"/>
                <a:gd name="connsiteX100" fmla="*/ 517336 w 3569946"/>
                <a:gd name="connsiteY100" fmla="*/ 2044700 h 3143250"/>
                <a:gd name="connsiteX101" fmla="*/ 428436 w 3569946"/>
                <a:gd name="connsiteY101" fmla="*/ 2139950 h 3143250"/>
                <a:gd name="connsiteX102" fmla="*/ 403036 w 3569946"/>
                <a:gd name="connsiteY102" fmla="*/ 2044700 h 3143250"/>
                <a:gd name="connsiteX103" fmla="*/ 460186 w 3569946"/>
                <a:gd name="connsiteY103" fmla="*/ 2012950 h 3143250"/>
                <a:gd name="connsiteX104" fmla="*/ 453836 w 3569946"/>
                <a:gd name="connsiteY104" fmla="*/ 1816100 h 3143250"/>
                <a:gd name="connsiteX105" fmla="*/ 453836 w 3569946"/>
                <a:gd name="connsiteY105" fmla="*/ 1695450 h 3143250"/>
                <a:gd name="connsiteX106" fmla="*/ 549086 w 3569946"/>
                <a:gd name="connsiteY106" fmla="*/ 1562100 h 3143250"/>
                <a:gd name="connsiteX107" fmla="*/ 644336 w 3569946"/>
                <a:gd name="connsiteY107" fmla="*/ 1308100 h 3143250"/>
                <a:gd name="connsiteX108" fmla="*/ 644336 w 3569946"/>
                <a:gd name="connsiteY108" fmla="*/ 1250950 h 3143250"/>
                <a:gd name="connsiteX109" fmla="*/ 599886 w 3569946"/>
                <a:gd name="connsiteY109" fmla="*/ 1282700 h 3143250"/>
                <a:gd name="connsiteX110" fmla="*/ 530036 w 3569946"/>
                <a:gd name="connsiteY110" fmla="*/ 1327150 h 3143250"/>
                <a:gd name="connsiteX111" fmla="*/ 479236 w 3569946"/>
                <a:gd name="connsiteY111" fmla="*/ 1346200 h 3143250"/>
                <a:gd name="connsiteX112" fmla="*/ 447486 w 3569946"/>
                <a:gd name="connsiteY112" fmla="*/ 1390650 h 3143250"/>
                <a:gd name="connsiteX113" fmla="*/ 383986 w 3569946"/>
                <a:gd name="connsiteY113" fmla="*/ 1409700 h 3143250"/>
                <a:gd name="connsiteX114" fmla="*/ 390336 w 3569946"/>
                <a:gd name="connsiteY114" fmla="*/ 1466850 h 3143250"/>
                <a:gd name="connsiteX115" fmla="*/ 333186 w 3569946"/>
                <a:gd name="connsiteY115" fmla="*/ 1524000 h 3143250"/>
                <a:gd name="connsiteX116" fmla="*/ 276036 w 3569946"/>
                <a:gd name="connsiteY116" fmla="*/ 1498600 h 3143250"/>
                <a:gd name="connsiteX117" fmla="*/ 263336 w 3569946"/>
                <a:gd name="connsiteY117" fmla="*/ 1435100 h 3143250"/>
                <a:gd name="connsiteX118" fmla="*/ 244286 w 3569946"/>
                <a:gd name="connsiteY118" fmla="*/ 1282700 h 3143250"/>
                <a:gd name="connsiteX119" fmla="*/ 104586 w 3569946"/>
                <a:gd name="connsiteY119" fmla="*/ 1143000 h 3143250"/>
                <a:gd name="connsiteX120" fmla="*/ 2986 w 3569946"/>
                <a:gd name="connsiteY120" fmla="*/ 1066800 h 3143250"/>
                <a:gd name="connsiteX121" fmla="*/ 0 w 3569946"/>
                <a:gd name="connsiteY121" fmla="*/ 1051712 h 3143250"/>
                <a:gd name="connsiteX122" fmla="*/ 12514 w 3569946"/>
                <a:gd name="connsiteY122" fmla="*/ 1057274 h 3143250"/>
                <a:gd name="connsiteX123" fmla="*/ 50614 w 3569946"/>
                <a:gd name="connsiteY123" fmla="*/ 657226 h 3143250"/>
                <a:gd name="connsiteX124" fmla="*/ 317314 w 3569946"/>
                <a:gd name="connsiteY124" fmla="*/ 228600 h 3143250"/>
                <a:gd name="connsiteX125" fmla="*/ 460190 w 3569946"/>
                <a:gd name="connsiteY125" fmla="*/ 238126 h 3143250"/>
                <a:gd name="connsiteX126" fmla="*/ 669738 w 3569946"/>
                <a:gd name="connsiteY126" fmla="*/ 171450 h 3143250"/>
                <a:gd name="connsiteX127" fmla="*/ 774514 w 3569946"/>
                <a:gd name="connsiteY127" fmla="*/ 152400 h 3143250"/>
                <a:gd name="connsiteX128" fmla="*/ 888814 w 3569946"/>
                <a:gd name="connsiteY128" fmla="*/ 76200 h 3143250"/>
                <a:gd name="connsiteX129" fmla="*/ 898338 w 3569946"/>
                <a:gd name="connsiteY129" fmla="*/ 19050 h 314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3569946" h="3143250">
                  <a:moveTo>
                    <a:pt x="945962" y="0"/>
                  </a:moveTo>
                  <a:lnTo>
                    <a:pt x="955490" y="66674"/>
                  </a:lnTo>
                  <a:lnTo>
                    <a:pt x="1145990" y="209550"/>
                  </a:lnTo>
                  <a:lnTo>
                    <a:pt x="1126938" y="304800"/>
                  </a:lnTo>
                  <a:lnTo>
                    <a:pt x="1222190" y="323850"/>
                  </a:lnTo>
                  <a:lnTo>
                    <a:pt x="1203138" y="438150"/>
                  </a:lnTo>
                  <a:lnTo>
                    <a:pt x="1241238" y="447674"/>
                  </a:lnTo>
                  <a:lnTo>
                    <a:pt x="1288862" y="476250"/>
                  </a:lnTo>
                  <a:lnTo>
                    <a:pt x="1355538" y="438150"/>
                  </a:lnTo>
                  <a:lnTo>
                    <a:pt x="1536514" y="523874"/>
                  </a:lnTo>
                  <a:lnTo>
                    <a:pt x="1555562" y="619126"/>
                  </a:lnTo>
                  <a:lnTo>
                    <a:pt x="1641290" y="657226"/>
                  </a:lnTo>
                  <a:lnTo>
                    <a:pt x="1755586" y="561974"/>
                  </a:lnTo>
                  <a:lnTo>
                    <a:pt x="1946090" y="495300"/>
                  </a:lnTo>
                  <a:lnTo>
                    <a:pt x="2088962" y="619126"/>
                  </a:lnTo>
                  <a:lnTo>
                    <a:pt x="2146114" y="609600"/>
                  </a:lnTo>
                  <a:lnTo>
                    <a:pt x="2231838" y="695326"/>
                  </a:lnTo>
                  <a:lnTo>
                    <a:pt x="2327090" y="704850"/>
                  </a:lnTo>
                  <a:lnTo>
                    <a:pt x="2546162" y="581026"/>
                  </a:lnTo>
                  <a:lnTo>
                    <a:pt x="2593786" y="523874"/>
                  </a:lnTo>
                  <a:lnTo>
                    <a:pt x="2717202" y="537586"/>
                  </a:lnTo>
                  <a:cubicBezTo>
                    <a:pt x="2717338" y="539366"/>
                    <a:pt x="2717478" y="541146"/>
                    <a:pt x="2717614" y="542926"/>
                  </a:cubicBezTo>
                  <a:lnTo>
                    <a:pt x="2689038" y="676274"/>
                  </a:lnTo>
                  <a:lnTo>
                    <a:pt x="2774762" y="838200"/>
                  </a:lnTo>
                  <a:lnTo>
                    <a:pt x="2917638" y="781050"/>
                  </a:lnTo>
                  <a:lnTo>
                    <a:pt x="3003362" y="781050"/>
                  </a:lnTo>
                  <a:lnTo>
                    <a:pt x="3041462" y="714374"/>
                  </a:lnTo>
                  <a:lnTo>
                    <a:pt x="3203386" y="695326"/>
                  </a:lnTo>
                  <a:lnTo>
                    <a:pt x="3241490" y="752474"/>
                  </a:lnTo>
                  <a:lnTo>
                    <a:pt x="3336738" y="762000"/>
                  </a:lnTo>
                  <a:lnTo>
                    <a:pt x="3393890" y="809626"/>
                  </a:lnTo>
                  <a:lnTo>
                    <a:pt x="3565338" y="752474"/>
                  </a:lnTo>
                  <a:lnTo>
                    <a:pt x="3569946" y="752474"/>
                  </a:lnTo>
                  <a:lnTo>
                    <a:pt x="3501838" y="876300"/>
                  </a:lnTo>
                  <a:lnTo>
                    <a:pt x="3527238" y="933450"/>
                  </a:lnTo>
                  <a:lnTo>
                    <a:pt x="3527238" y="996950"/>
                  </a:lnTo>
                  <a:lnTo>
                    <a:pt x="3482786" y="1047750"/>
                  </a:lnTo>
                  <a:lnTo>
                    <a:pt x="3451038" y="1187450"/>
                  </a:lnTo>
                  <a:lnTo>
                    <a:pt x="3412938" y="1193800"/>
                  </a:lnTo>
                  <a:lnTo>
                    <a:pt x="3387538" y="1263650"/>
                  </a:lnTo>
                  <a:lnTo>
                    <a:pt x="3228786" y="1390650"/>
                  </a:lnTo>
                  <a:lnTo>
                    <a:pt x="3158938" y="1498600"/>
                  </a:lnTo>
                  <a:lnTo>
                    <a:pt x="3177986" y="1663700"/>
                  </a:lnTo>
                  <a:lnTo>
                    <a:pt x="3133538" y="1714500"/>
                  </a:lnTo>
                  <a:lnTo>
                    <a:pt x="3050986" y="1752600"/>
                  </a:lnTo>
                  <a:lnTo>
                    <a:pt x="2962090" y="1974850"/>
                  </a:lnTo>
                  <a:lnTo>
                    <a:pt x="2930338" y="2019300"/>
                  </a:lnTo>
                  <a:lnTo>
                    <a:pt x="2841438" y="2019300"/>
                  </a:lnTo>
                  <a:lnTo>
                    <a:pt x="2822386" y="2114550"/>
                  </a:lnTo>
                  <a:lnTo>
                    <a:pt x="2644586" y="2139950"/>
                  </a:lnTo>
                  <a:lnTo>
                    <a:pt x="2530290" y="2228850"/>
                  </a:lnTo>
                  <a:lnTo>
                    <a:pt x="2536638" y="2343150"/>
                  </a:lnTo>
                  <a:lnTo>
                    <a:pt x="2473138" y="2393950"/>
                  </a:lnTo>
                  <a:lnTo>
                    <a:pt x="2466786" y="2495550"/>
                  </a:lnTo>
                  <a:lnTo>
                    <a:pt x="2511238" y="2590800"/>
                  </a:lnTo>
                  <a:lnTo>
                    <a:pt x="2499406" y="2768304"/>
                  </a:lnTo>
                  <a:lnTo>
                    <a:pt x="2498538" y="2768600"/>
                  </a:lnTo>
                  <a:lnTo>
                    <a:pt x="2358834" y="2806700"/>
                  </a:lnTo>
                  <a:lnTo>
                    <a:pt x="1914338" y="2933700"/>
                  </a:lnTo>
                  <a:lnTo>
                    <a:pt x="1476186" y="3117850"/>
                  </a:lnTo>
                  <a:lnTo>
                    <a:pt x="1292036" y="3111500"/>
                  </a:lnTo>
                  <a:lnTo>
                    <a:pt x="1234886" y="3092450"/>
                  </a:lnTo>
                  <a:lnTo>
                    <a:pt x="1076136" y="3143250"/>
                  </a:lnTo>
                  <a:lnTo>
                    <a:pt x="1031686" y="3124200"/>
                  </a:lnTo>
                  <a:lnTo>
                    <a:pt x="1241236" y="2832100"/>
                  </a:lnTo>
                  <a:lnTo>
                    <a:pt x="1336486" y="2876550"/>
                  </a:lnTo>
                  <a:lnTo>
                    <a:pt x="1520634" y="2844800"/>
                  </a:lnTo>
                  <a:lnTo>
                    <a:pt x="1628586" y="2781300"/>
                  </a:lnTo>
                  <a:lnTo>
                    <a:pt x="1685738" y="2781300"/>
                  </a:lnTo>
                  <a:lnTo>
                    <a:pt x="1812738" y="2584450"/>
                  </a:lnTo>
                  <a:lnTo>
                    <a:pt x="1927034" y="2616200"/>
                  </a:lnTo>
                  <a:lnTo>
                    <a:pt x="1958786" y="2711450"/>
                  </a:lnTo>
                  <a:lnTo>
                    <a:pt x="2047686" y="2590800"/>
                  </a:lnTo>
                  <a:lnTo>
                    <a:pt x="1977834" y="2533650"/>
                  </a:lnTo>
                  <a:lnTo>
                    <a:pt x="1990538" y="2438400"/>
                  </a:lnTo>
                  <a:lnTo>
                    <a:pt x="1958786" y="2393950"/>
                  </a:lnTo>
                  <a:lnTo>
                    <a:pt x="1965138" y="2330450"/>
                  </a:lnTo>
                  <a:lnTo>
                    <a:pt x="1895286" y="2292350"/>
                  </a:lnTo>
                  <a:lnTo>
                    <a:pt x="1819086" y="2317750"/>
                  </a:lnTo>
                  <a:lnTo>
                    <a:pt x="1698434" y="2266950"/>
                  </a:lnTo>
                  <a:lnTo>
                    <a:pt x="1685738" y="2305050"/>
                  </a:lnTo>
                  <a:lnTo>
                    <a:pt x="1609538" y="2305050"/>
                  </a:lnTo>
                  <a:lnTo>
                    <a:pt x="1584138" y="2349500"/>
                  </a:lnTo>
                  <a:lnTo>
                    <a:pt x="1507938" y="2406650"/>
                  </a:lnTo>
                  <a:lnTo>
                    <a:pt x="1431736" y="2349500"/>
                  </a:lnTo>
                  <a:lnTo>
                    <a:pt x="1298386" y="2349500"/>
                  </a:lnTo>
                  <a:lnTo>
                    <a:pt x="1095186" y="2406650"/>
                  </a:lnTo>
                  <a:lnTo>
                    <a:pt x="993586" y="2260600"/>
                  </a:lnTo>
                  <a:lnTo>
                    <a:pt x="860236" y="2228850"/>
                  </a:lnTo>
                  <a:lnTo>
                    <a:pt x="898336" y="1993900"/>
                  </a:lnTo>
                  <a:lnTo>
                    <a:pt x="815786" y="2070100"/>
                  </a:lnTo>
                  <a:lnTo>
                    <a:pt x="771336" y="2254250"/>
                  </a:lnTo>
                  <a:lnTo>
                    <a:pt x="745936" y="2330450"/>
                  </a:lnTo>
                  <a:lnTo>
                    <a:pt x="752286" y="2470150"/>
                  </a:lnTo>
                  <a:lnTo>
                    <a:pt x="930086" y="2603500"/>
                  </a:lnTo>
                  <a:lnTo>
                    <a:pt x="936436" y="2711450"/>
                  </a:lnTo>
                  <a:lnTo>
                    <a:pt x="758636" y="2647950"/>
                  </a:lnTo>
                  <a:lnTo>
                    <a:pt x="682436" y="2622550"/>
                  </a:lnTo>
                  <a:lnTo>
                    <a:pt x="523686" y="2476500"/>
                  </a:lnTo>
                  <a:lnTo>
                    <a:pt x="612586" y="2152650"/>
                  </a:lnTo>
                  <a:lnTo>
                    <a:pt x="517336" y="2044700"/>
                  </a:lnTo>
                  <a:lnTo>
                    <a:pt x="428436" y="2139950"/>
                  </a:lnTo>
                  <a:lnTo>
                    <a:pt x="403036" y="2044700"/>
                  </a:lnTo>
                  <a:lnTo>
                    <a:pt x="460186" y="2012950"/>
                  </a:lnTo>
                  <a:lnTo>
                    <a:pt x="453836" y="1816100"/>
                  </a:lnTo>
                  <a:lnTo>
                    <a:pt x="453836" y="1695450"/>
                  </a:lnTo>
                  <a:lnTo>
                    <a:pt x="549086" y="1562100"/>
                  </a:lnTo>
                  <a:lnTo>
                    <a:pt x="644336" y="1308100"/>
                  </a:lnTo>
                  <a:lnTo>
                    <a:pt x="644336" y="1250950"/>
                  </a:lnTo>
                  <a:lnTo>
                    <a:pt x="599886" y="1282700"/>
                  </a:lnTo>
                  <a:lnTo>
                    <a:pt x="530036" y="1327150"/>
                  </a:lnTo>
                  <a:lnTo>
                    <a:pt x="479236" y="1346200"/>
                  </a:lnTo>
                  <a:lnTo>
                    <a:pt x="447486" y="1390650"/>
                  </a:lnTo>
                  <a:lnTo>
                    <a:pt x="383986" y="1409700"/>
                  </a:lnTo>
                  <a:lnTo>
                    <a:pt x="390336" y="1466850"/>
                  </a:lnTo>
                  <a:lnTo>
                    <a:pt x="333186" y="1524000"/>
                  </a:lnTo>
                  <a:lnTo>
                    <a:pt x="276036" y="1498600"/>
                  </a:lnTo>
                  <a:lnTo>
                    <a:pt x="263336" y="1435100"/>
                  </a:lnTo>
                  <a:lnTo>
                    <a:pt x="244286" y="1282700"/>
                  </a:lnTo>
                  <a:lnTo>
                    <a:pt x="104586" y="1143000"/>
                  </a:lnTo>
                  <a:lnTo>
                    <a:pt x="2986" y="1066800"/>
                  </a:lnTo>
                  <a:lnTo>
                    <a:pt x="0" y="1051712"/>
                  </a:lnTo>
                  <a:lnTo>
                    <a:pt x="12514" y="1057274"/>
                  </a:lnTo>
                  <a:lnTo>
                    <a:pt x="50614" y="657226"/>
                  </a:lnTo>
                  <a:lnTo>
                    <a:pt x="317314" y="228600"/>
                  </a:lnTo>
                  <a:lnTo>
                    <a:pt x="460190" y="238126"/>
                  </a:lnTo>
                  <a:lnTo>
                    <a:pt x="669738" y="171450"/>
                  </a:lnTo>
                  <a:lnTo>
                    <a:pt x="774514" y="152400"/>
                  </a:lnTo>
                  <a:lnTo>
                    <a:pt x="888814" y="76200"/>
                  </a:lnTo>
                  <a:lnTo>
                    <a:pt x="898338" y="190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01" name="フリーフォーム: 図形 1000">
              <a:extLst>
                <a:ext uri="{FF2B5EF4-FFF2-40B4-BE49-F238E27FC236}">
                  <a16:creationId xmlns:a16="http://schemas.microsoft.com/office/drawing/2014/main" id="{A80F02DF-EA06-F3EF-B770-500FC92BC82F}"/>
                </a:ext>
              </a:extLst>
            </p:cNvPr>
            <p:cNvSpPr/>
            <p:nvPr/>
          </p:nvSpPr>
          <p:spPr>
            <a:xfrm rot="1234740">
              <a:off x="4421718" y="5159294"/>
              <a:ext cx="331454" cy="582610"/>
            </a:xfrm>
            <a:custGeom>
              <a:avLst/>
              <a:gdLst>
                <a:gd name="connsiteX0" fmla="*/ 76200 w 3235624"/>
                <a:gd name="connsiteY0" fmla="*/ 4987924 h 5687392"/>
                <a:gd name="connsiteX1" fmla="*/ 81632 w 3235624"/>
                <a:gd name="connsiteY1" fmla="*/ 5004220 h 5687392"/>
                <a:gd name="connsiteX2" fmla="*/ 81632 w 3235624"/>
                <a:gd name="connsiteY2" fmla="*/ 5004220 h 5687392"/>
                <a:gd name="connsiteX3" fmla="*/ 2025648 w 3235624"/>
                <a:gd name="connsiteY3" fmla="*/ 0 h 5687392"/>
                <a:gd name="connsiteX4" fmla="*/ 2111376 w 3235624"/>
                <a:gd name="connsiteY4" fmla="*/ 57148 h 5687392"/>
                <a:gd name="connsiteX5" fmla="*/ 2168524 w 3235624"/>
                <a:gd name="connsiteY5" fmla="*/ 190500 h 5687392"/>
                <a:gd name="connsiteX6" fmla="*/ 2273300 w 3235624"/>
                <a:gd name="connsiteY6" fmla="*/ 342900 h 5687392"/>
                <a:gd name="connsiteX7" fmla="*/ 2320924 w 3235624"/>
                <a:gd name="connsiteY7" fmla="*/ 409574 h 5687392"/>
                <a:gd name="connsiteX8" fmla="*/ 2406648 w 3235624"/>
                <a:gd name="connsiteY8" fmla="*/ 400048 h 5687392"/>
                <a:gd name="connsiteX9" fmla="*/ 2481604 w 3235624"/>
                <a:gd name="connsiteY9" fmla="*/ 433360 h 5687392"/>
                <a:gd name="connsiteX10" fmla="*/ 2484436 w 3235624"/>
                <a:gd name="connsiteY10" fmla="*/ 447674 h 5687392"/>
                <a:gd name="connsiteX11" fmla="*/ 2586036 w 3235624"/>
                <a:gd name="connsiteY11" fmla="*/ 523874 h 5687392"/>
                <a:gd name="connsiteX12" fmla="*/ 2725736 w 3235624"/>
                <a:gd name="connsiteY12" fmla="*/ 663574 h 5687392"/>
                <a:gd name="connsiteX13" fmla="*/ 2744786 w 3235624"/>
                <a:gd name="connsiteY13" fmla="*/ 815974 h 5687392"/>
                <a:gd name="connsiteX14" fmla="*/ 2748066 w 3235624"/>
                <a:gd name="connsiteY14" fmla="*/ 832376 h 5687392"/>
                <a:gd name="connsiteX15" fmla="*/ 2747944 w 3235624"/>
                <a:gd name="connsiteY15" fmla="*/ 832484 h 5687392"/>
                <a:gd name="connsiteX16" fmla="*/ 2481244 w 3235624"/>
                <a:gd name="connsiteY16" fmla="*/ 931544 h 5687392"/>
                <a:gd name="connsiteX17" fmla="*/ 2458384 w 3235624"/>
                <a:gd name="connsiteY17" fmla="*/ 1022984 h 5687392"/>
                <a:gd name="connsiteX18" fmla="*/ 2466004 w 3235624"/>
                <a:gd name="connsiteY18" fmla="*/ 1083944 h 5687392"/>
                <a:gd name="connsiteX19" fmla="*/ 2427904 w 3235624"/>
                <a:gd name="connsiteY19" fmla="*/ 1122044 h 5687392"/>
                <a:gd name="connsiteX20" fmla="*/ 2427904 w 3235624"/>
                <a:gd name="connsiteY20" fmla="*/ 1228724 h 5687392"/>
                <a:gd name="connsiteX21" fmla="*/ 2427904 w 3235624"/>
                <a:gd name="connsiteY21" fmla="*/ 1373504 h 5687392"/>
                <a:gd name="connsiteX22" fmla="*/ 2069764 w 3235624"/>
                <a:gd name="connsiteY22" fmla="*/ 1823084 h 5687392"/>
                <a:gd name="connsiteX23" fmla="*/ 2024044 w 3235624"/>
                <a:gd name="connsiteY23" fmla="*/ 2105024 h 5687392"/>
                <a:gd name="connsiteX24" fmla="*/ 2123104 w 3235624"/>
                <a:gd name="connsiteY24" fmla="*/ 2165984 h 5687392"/>
                <a:gd name="connsiteX25" fmla="*/ 2085004 w 3235624"/>
                <a:gd name="connsiteY25" fmla="*/ 2402204 h 5687392"/>
                <a:gd name="connsiteX26" fmla="*/ 2168824 w 3235624"/>
                <a:gd name="connsiteY26" fmla="*/ 2394584 h 5687392"/>
                <a:gd name="connsiteX27" fmla="*/ 2397424 w 3235624"/>
                <a:gd name="connsiteY27" fmla="*/ 2470784 h 5687392"/>
                <a:gd name="connsiteX28" fmla="*/ 2473624 w 3235624"/>
                <a:gd name="connsiteY28" fmla="*/ 2585084 h 5687392"/>
                <a:gd name="connsiteX29" fmla="*/ 2763184 w 3235624"/>
                <a:gd name="connsiteY29" fmla="*/ 2707004 h 5687392"/>
                <a:gd name="connsiteX30" fmla="*/ 2801284 w 3235624"/>
                <a:gd name="connsiteY30" fmla="*/ 2775584 h 5687392"/>
                <a:gd name="connsiteX31" fmla="*/ 2915584 w 3235624"/>
                <a:gd name="connsiteY31" fmla="*/ 2767964 h 5687392"/>
                <a:gd name="connsiteX32" fmla="*/ 2976544 w 3235624"/>
                <a:gd name="connsiteY32" fmla="*/ 2828924 h 5687392"/>
                <a:gd name="connsiteX33" fmla="*/ 3014644 w 3235624"/>
                <a:gd name="connsiteY33" fmla="*/ 2828924 h 5687392"/>
                <a:gd name="connsiteX34" fmla="*/ 3121324 w 3235624"/>
                <a:gd name="connsiteY34" fmla="*/ 2920364 h 5687392"/>
                <a:gd name="connsiteX35" fmla="*/ 3136564 w 3235624"/>
                <a:gd name="connsiteY35" fmla="*/ 3019424 h 5687392"/>
                <a:gd name="connsiteX36" fmla="*/ 3197524 w 3235624"/>
                <a:gd name="connsiteY36" fmla="*/ 2988944 h 5687392"/>
                <a:gd name="connsiteX37" fmla="*/ 3235624 w 3235624"/>
                <a:gd name="connsiteY37" fmla="*/ 3004184 h 5687392"/>
                <a:gd name="connsiteX38" fmla="*/ 3220384 w 3235624"/>
                <a:gd name="connsiteY38" fmla="*/ 3286124 h 5687392"/>
                <a:gd name="connsiteX39" fmla="*/ 3136564 w 3235624"/>
                <a:gd name="connsiteY39" fmla="*/ 3255644 h 5687392"/>
                <a:gd name="connsiteX40" fmla="*/ 3083224 w 3235624"/>
                <a:gd name="connsiteY40" fmla="*/ 3316604 h 5687392"/>
                <a:gd name="connsiteX41" fmla="*/ 3136564 w 3235624"/>
                <a:gd name="connsiteY41" fmla="*/ 3362324 h 5687392"/>
                <a:gd name="connsiteX42" fmla="*/ 3136564 w 3235624"/>
                <a:gd name="connsiteY42" fmla="*/ 3446144 h 5687392"/>
                <a:gd name="connsiteX43" fmla="*/ 3159424 w 3235624"/>
                <a:gd name="connsiteY43" fmla="*/ 3590924 h 5687392"/>
                <a:gd name="connsiteX44" fmla="*/ 3029884 w 3235624"/>
                <a:gd name="connsiteY44" fmla="*/ 3697604 h 5687392"/>
                <a:gd name="connsiteX45" fmla="*/ 2862244 w 3235624"/>
                <a:gd name="connsiteY45" fmla="*/ 3674744 h 5687392"/>
                <a:gd name="connsiteX46" fmla="*/ 3029884 w 3235624"/>
                <a:gd name="connsiteY46" fmla="*/ 3606164 h 5687392"/>
                <a:gd name="connsiteX47" fmla="*/ 2930824 w 3235624"/>
                <a:gd name="connsiteY47" fmla="*/ 3583304 h 5687392"/>
                <a:gd name="connsiteX48" fmla="*/ 2907964 w 3235624"/>
                <a:gd name="connsiteY48" fmla="*/ 3545204 h 5687392"/>
                <a:gd name="connsiteX49" fmla="*/ 2778424 w 3235624"/>
                <a:gd name="connsiteY49" fmla="*/ 3568064 h 5687392"/>
                <a:gd name="connsiteX50" fmla="*/ 2656504 w 3235624"/>
                <a:gd name="connsiteY50" fmla="*/ 3545204 h 5687392"/>
                <a:gd name="connsiteX51" fmla="*/ 2542204 w 3235624"/>
                <a:gd name="connsiteY51" fmla="*/ 3590924 h 5687392"/>
                <a:gd name="connsiteX52" fmla="*/ 2641264 w 3235624"/>
                <a:gd name="connsiteY52" fmla="*/ 3408044 h 5687392"/>
                <a:gd name="connsiteX53" fmla="*/ 2526964 w 3235624"/>
                <a:gd name="connsiteY53" fmla="*/ 3408044 h 5687392"/>
                <a:gd name="connsiteX54" fmla="*/ 2443144 w 3235624"/>
                <a:gd name="connsiteY54" fmla="*/ 3590924 h 5687392"/>
                <a:gd name="connsiteX55" fmla="*/ 2260264 w 3235624"/>
                <a:gd name="connsiteY55" fmla="*/ 3728084 h 5687392"/>
                <a:gd name="connsiteX56" fmla="*/ 2206924 w 3235624"/>
                <a:gd name="connsiteY56" fmla="*/ 3636644 h 5687392"/>
                <a:gd name="connsiteX57" fmla="*/ 2107864 w 3235624"/>
                <a:gd name="connsiteY57" fmla="*/ 3667124 h 5687392"/>
                <a:gd name="connsiteX58" fmla="*/ 2077384 w 3235624"/>
                <a:gd name="connsiteY58" fmla="*/ 3728084 h 5687392"/>
                <a:gd name="connsiteX59" fmla="*/ 2001184 w 3235624"/>
                <a:gd name="connsiteY59" fmla="*/ 3728084 h 5687392"/>
                <a:gd name="connsiteX60" fmla="*/ 1993564 w 3235624"/>
                <a:gd name="connsiteY60" fmla="*/ 3796664 h 5687392"/>
                <a:gd name="connsiteX61" fmla="*/ 1902124 w 3235624"/>
                <a:gd name="connsiteY61" fmla="*/ 3811904 h 5687392"/>
                <a:gd name="connsiteX62" fmla="*/ 1848784 w 3235624"/>
                <a:gd name="connsiteY62" fmla="*/ 3773804 h 5687392"/>
                <a:gd name="connsiteX63" fmla="*/ 1818304 w 3235624"/>
                <a:gd name="connsiteY63" fmla="*/ 3850004 h 5687392"/>
                <a:gd name="connsiteX64" fmla="*/ 1627804 w 3235624"/>
                <a:gd name="connsiteY64" fmla="*/ 3910964 h 5687392"/>
                <a:gd name="connsiteX65" fmla="*/ 1513504 w 3235624"/>
                <a:gd name="connsiteY65" fmla="*/ 3910964 h 5687392"/>
                <a:gd name="connsiteX66" fmla="*/ 1429684 w 3235624"/>
                <a:gd name="connsiteY66" fmla="*/ 3956684 h 5687392"/>
                <a:gd name="connsiteX67" fmla="*/ 1422064 w 3235624"/>
                <a:gd name="connsiteY67" fmla="*/ 4025264 h 5687392"/>
                <a:gd name="connsiteX68" fmla="*/ 1330624 w 3235624"/>
                <a:gd name="connsiteY68" fmla="*/ 4055744 h 5687392"/>
                <a:gd name="connsiteX69" fmla="*/ 1277284 w 3235624"/>
                <a:gd name="connsiteY69" fmla="*/ 4215764 h 5687392"/>
                <a:gd name="connsiteX70" fmla="*/ 1132504 w 3235624"/>
                <a:gd name="connsiteY70" fmla="*/ 4307204 h 5687392"/>
                <a:gd name="connsiteX71" fmla="*/ 1147744 w 3235624"/>
                <a:gd name="connsiteY71" fmla="*/ 4352924 h 5687392"/>
                <a:gd name="connsiteX72" fmla="*/ 1086784 w 3235624"/>
                <a:gd name="connsiteY72" fmla="*/ 4436744 h 5687392"/>
                <a:gd name="connsiteX73" fmla="*/ 1216324 w 3235624"/>
                <a:gd name="connsiteY73" fmla="*/ 4451984 h 5687392"/>
                <a:gd name="connsiteX74" fmla="*/ 1185844 w 3235624"/>
                <a:gd name="connsiteY74" fmla="*/ 4535804 h 5687392"/>
                <a:gd name="connsiteX75" fmla="*/ 1292524 w 3235624"/>
                <a:gd name="connsiteY75" fmla="*/ 4604384 h 5687392"/>
                <a:gd name="connsiteX76" fmla="*/ 1155364 w 3235624"/>
                <a:gd name="connsiteY76" fmla="*/ 4657724 h 5687392"/>
                <a:gd name="connsiteX77" fmla="*/ 1178224 w 3235624"/>
                <a:gd name="connsiteY77" fmla="*/ 4726304 h 5687392"/>
                <a:gd name="connsiteX78" fmla="*/ 1102024 w 3235624"/>
                <a:gd name="connsiteY78" fmla="*/ 4726304 h 5687392"/>
                <a:gd name="connsiteX79" fmla="*/ 1079164 w 3235624"/>
                <a:gd name="connsiteY79" fmla="*/ 4893944 h 5687392"/>
                <a:gd name="connsiteX80" fmla="*/ 919144 w 3235624"/>
                <a:gd name="connsiteY80" fmla="*/ 4970144 h 5687392"/>
                <a:gd name="connsiteX81" fmla="*/ 881044 w 3235624"/>
                <a:gd name="connsiteY81" fmla="*/ 5061584 h 5687392"/>
                <a:gd name="connsiteX82" fmla="*/ 759124 w 3235624"/>
                <a:gd name="connsiteY82" fmla="*/ 5084444 h 5687392"/>
                <a:gd name="connsiteX83" fmla="*/ 599104 w 3235624"/>
                <a:gd name="connsiteY83" fmla="*/ 5320664 h 5687392"/>
                <a:gd name="connsiteX84" fmla="*/ 530524 w 3235624"/>
                <a:gd name="connsiteY84" fmla="*/ 5488304 h 5687392"/>
                <a:gd name="connsiteX85" fmla="*/ 469564 w 3235624"/>
                <a:gd name="connsiteY85" fmla="*/ 5686424 h 5687392"/>
                <a:gd name="connsiteX86" fmla="*/ 464536 w 3235624"/>
                <a:gd name="connsiteY86" fmla="*/ 5687392 h 5687392"/>
                <a:gd name="connsiteX87" fmla="*/ 469900 w 3235624"/>
                <a:gd name="connsiteY87" fmla="*/ 5680076 h 5687392"/>
                <a:gd name="connsiteX88" fmla="*/ 381000 w 3235624"/>
                <a:gd name="connsiteY88" fmla="*/ 5622924 h 5687392"/>
                <a:gd name="connsiteX89" fmla="*/ 355600 w 3235624"/>
                <a:gd name="connsiteY89" fmla="*/ 5667372 h 5687392"/>
                <a:gd name="connsiteX90" fmla="*/ 266700 w 3235624"/>
                <a:gd name="connsiteY90" fmla="*/ 5641972 h 5687392"/>
                <a:gd name="connsiteX91" fmla="*/ 260348 w 3235624"/>
                <a:gd name="connsiteY91" fmla="*/ 5578476 h 5687392"/>
                <a:gd name="connsiteX92" fmla="*/ 171448 w 3235624"/>
                <a:gd name="connsiteY92" fmla="*/ 5546724 h 5687392"/>
                <a:gd name="connsiteX93" fmla="*/ 127000 w 3235624"/>
                <a:gd name="connsiteY93" fmla="*/ 5407024 h 5687392"/>
                <a:gd name="connsiteX94" fmla="*/ 0 w 3235624"/>
                <a:gd name="connsiteY94" fmla="*/ 5330824 h 5687392"/>
                <a:gd name="connsiteX95" fmla="*/ 6348 w 3235624"/>
                <a:gd name="connsiteY95" fmla="*/ 5133972 h 5687392"/>
                <a:gd name="connsiteX96" fmla="*/ 114300 w 3235624"/>
                <a:gd name="connsiteY96" fmla="*/ 5102224 h 5687392"/>
                <a:gd name="connsiteX97" fmla="*/ 81632 w 3235624"/>
                <a:gd name="connsiteY97" fmla="*/ 5004220 h 5687392"/>
                <a:gd name="connsiteX98" fmla="*/ 112324 w 3235624"/>
                <a:gd name="connsiteY98" fmla="*/ 4945196 h 5687392"/>
                <a:gd name="connsiteX99" fmla="*/ 184768 w 3235624"/>
                <a:gd name="connsiteY99" fmla="*/ 4953000 h 5687392"/>
                <a:gd name="connsiteX100" fmla="*/ 199054 w 3235624"/>
                <a:gd name="connsiteY100" fmla="*/ 4898228 h 5687392"/>
                <a:gd name="connsiteX101" fmla="*/ 265728 w 3235624"/>
                <a:gd name="connsiteY101" fmla="*/ 4883944 h 5687392"/>
                <a:gd name="connsiteX102" fmla="*/ 327642 w 3235624"/>
                <a:gd name="connsiteY102" fmla="*/ 4914900 h 5687392"/>
                <a:gd name="connsiteX103" fmla="*/ 349072 w 3235624"/>
                <a:gd name="connsiteY103" fmla="*/ 4900612 h 5687392"/>
                <a:gd name="connsiteX104" fmla="*/ 358598 w 3235624"/>
                <a:gd name="connsiteY104" fmla="*/ 4791076 h 5687392"/>
                <a:gd name="connsiteX105" fmla="*/ 370504 w 3235624"/>
                <a:gd name="connsiteY105" fmla="*/ 4779168 h 5687392"/>
                <a:gd name="connsiteX106" fmla="*/ 427654 w 3235624"/>
                <a:gd name="connsiteY106" fmla="*/ 4824412 h 5687392"/>
                <a:gd name="connsiteX107" fmla="*/ 468136 w 3235624"/>
                <a:gd name="connsiteY107" fmla="*/ 4762500 h 5687392"/>
                <a:gd name="connsiteX108" fmla="*/ 434798 w 3235624"/>
                <a:gd name="connsiteY108" fmla="*/ 4683916 h 5687392"/>
                <a:gd name="connsiteX109" fmla="*/ 465754 w 3235624"/>
                <a:gd name="connsiteY109" fmla="*/ 4638676 h 5687392"/>
                <a:gd name="connsiteX110" fmla="*/ 456342 w 3235624"/>
                <a:gd name="connsiteY110" fmla="*/ 4598668 h 5687392"/>
                <a:gd name="connsiteX111" fmla="*/ 458788 w 3235624"/>
                <a:gd name="connsiteY111" fmla="*/ 4595812 h 5687392"/>
                <a:gd name="connsiteX112" fmla="*/ 492124 w 3235624"/>
                <a:gd name="connsiteY112" fmla="*/ 4533900 h 5687392"/>
                <a:gd name="connsiteX113" fmla="*/ 549276 w 3235624"/>
                <a:gd name="connsiteY113" fmla="*/ 4519612 h 5687392"/>
                <a:gd name="connsiteX114" fmla="*/ 744536 w 3235624"/>
                <a:gd name="connsiteY114" fmla="*/ 4543424 h 5687392"/>
                <a:gd name="connsiteX115" fmla="*/ 711200 w 3235624"/>
                <a:gd name="connsiteY115" fmla="*/ 4338636 h 5687392"/>
                <a:gd name="connsiteX116" fmla="*/ 763588 w 3235624"/>
                <a:gd name="connsiteY116" fmla="*/ 4324348 h 5687392"/>
                <a:gd name="connsiteX117" fmla="*/ 758824 w 3235624"/>
                <a:gd name="connsiteY117" fmla="*/ 4286248 h 5687392"/>
                <a:gd name="connsiteX118" fmla="*/ 763588 w 3235624"/>
                <a:gd name="connsiteY118" fmla="*/ 4195764 h 5687392"/>
                <a:gd name="connsiteX119" fmla="*/ 763588 w 3235624"/>
                <a:gd name="connsiteY119" fmla="*/ 4124324 h 5687392"/>
                <a:gd name="connsiteX120" fmla="*/ 773112 w 3235624"/>
                <a:gd name="connsiteY120" fmla="*/ 4067172 h 5687392"/>
                <a:gd name="connsiteX121" fmla="*/ 773112 w 3235624"/>
                <a:gd name="connsiteY121" fmla="*/ 4038600 h 5687392"/>
                <a:gd name="connsiteX122" fmla="*/ 777876 w 3235624"/>
                <a:gd name="connsiteY122" fmla="*/ 3981448 h 5687392"/>
                <a:gd name="connsiteX123" fmla="*/ 715964 w 3235624"/>
                <a:gd name="connsiteY123" fmla="*/ 3952876 h 5687392"/>
                <a:gd name="connsiteX124" fmla="*/ 792164 w 3235624"/>
                <a:gd name="connsiteY124" fmla="*/ 3876676 h 5687392"/>
                <a:gd name="connsiteX125" fmla="*/ 777876 w 3235624"/>
                <a:gd name="connsiteY125" fmla="*/ 3829048 h 5687392"/>
                <a:gd name="connsiteX126" fmla="*/ 830264 w 3235624"/>
                <a:gd name="connsiteY126" fmla="*/ 3738564 h 5687392"/>
                <a:gd name="connsiteX127" fmla="*/ 706436 w 3235624"/>
                <a:gd name="connsiteY127" fmla="*/ 3548060 h 5687392"/>
                <a:gd name="connsiteX128" fmla="*/ 806448 w 3235624"/>
                <a:gd name="connsiteY128" fmla="*/ 3509964 h 5687392"/>
                <a:gd name="connsiteX129" fmla="*/ 806448 w 3235624"/>
                <a:gd name="connsiteY129" fmla="*/ 3462336 h 5687392"/>
                <a:gd name="connsiteX130" fmla="*/ 744536 w 3235624"/>
                <a:gd name="connsiteY130" fmla="*/ 3443288 h 5687392"/>
                <a:gd name="connsiteX131" fmla="*/ 673100 w 3235624"/>
                <a:gd name="connsiteY131" fmla="*/ 3243262 h 5687392"/>
                <a:gd name="connsiteX132" fmla="*/ 635000 w 3235624"/>
                <a:gd name="connsiteY132" fmla="*/ 3214688 h 5687392"/>
                <a:gd name="connsiteX133" fmla="*/ 701676 w 3235624"/>
                <a:gd name="connsiteY133" fmla="*/ 3138488 h 5687392"/>
                <a:gd name="connsiteX134" fmla="*/ 715964 w 3235624"/>
                <a:gd name="connsiteY134" fmla="*/ 3081336 h 5687392"/>
                <a:gd name="connsiteX135" fmla="*/ 811212 w 3235624"/>
                <a:gd name="connsiteY135" fmla="*/ 3033712 h 5687392"/>
                <a:gd name="connsiteX136" fmla="*/ 1054100 w 3235624"/>
                <a:gd name="connsiteY136" fmla="*/ 3000374 h 5687392"/>
                <a:gd name="connsiteX137" fmla="*/ 1073148 w 3235624"/>
                <a:gd name="connsiteY137" fmla="*/ 2924174 h 5687392"/>
                <a:gd name="connsiteX138" fmla="*/ 1135064 w 3235624"/>
                <a:gd name="connsiteY138" fmla="*/ 2833688 h 5687392"/>
                <a:gd name="connsiteX139" fmla="*/ 1092200 w 3235624"/>
                <a:gd name="connsiteY139" fmla="*/ 2819400 h 5687392"/>
                <a:gd name="connsiteX140" fmla="*/ 1096964 w 3235624"/>
                <a:gd name="connsiteY140" fmla="*/ 2771774 h 5687392"/>
                <a:gd name="connsiteX141" fmla="*/ 1096964 w 3235624"/>
                <a:gd name="connsiteY141" fmla="*/ 2733674 h 5687392"/>
                <a:gd name="connsiteX142" fmla="*/ 1068388 w 3235624"/>
                <a:gd name="connsiteY142" fmla="*/ 2705100 h 5687392"/>
                <a:gd name="connsiteX143" fmla="*/ 949324 w 3235624"/>
                <a:gd name="connsiteY143" fmla="*/ 2747962 h 5687392"/>
                <a:gd name="connsiteX144" fmla="*/ 944564 w 3235624"/>
                <a:gd name="connsiteY144" fmla="*/ 2671762 h 5687392"/>
                <a:gd name="connsiteX145" fmla="*/ 906464 w 3235624"/>
                <a:gd name="connsiteY145" fmla="*/ 2605088 h 5687392"/>
                <a:gd name="connsiteX146" fmla="*/ 858836 w 3235624"/>
                <a:gd name="connsiteY146" fmla="*/ 2605088 h 5687392"/>
                <a:gd name="connsiteX147" fmla="*/ 777876 w 3235624"/>
                <a:gd name="connsiteY147" fmla="*/ 2643188 h 5687392"/>
                <a:gd name="connsiteX148" fmla="*/ 758824 w 3235624"/>
                <a:gd name="connsiteY148" fmla="*/ 2590800 h 5687392"/>
                <a:gd name="connsiteX149" fmla="*/ 639764 w 3235624"/>
                <a:gd name="connsiteY149" fmla="*/ 2576512 h 5687392"/>
                <a:gd name="connsiteX150" fmla="*/ 611188 w 3235624"/>
                <a:gd name="connsiteY150" fmla="*/ 2533648 h 5687392"/>
                <a:gd name="connsiteX151" fmla="*/ 587376 w 3235624"/>
                <a:gd name="connsiteY151" fmla="*/ 2424112 h 5687392"/>
                <a:gd name="connsiteX152" fmla="*/ 639764 w 3235624"/>
                <a:gd name="connsiteY152" fmla="*/ 2305048 h 5687392"/>
                <a:gd name="connsiteX153" fmla="*/ 625476 w 3235624"/>
                <a:gd name="connsiteY153" fmla="*/ 2243136 h 5687392"/>
                <a:gd name="connsiteX154" fmla="*/ 663576 w 3235624"/>
                <a:gd name="connsiteY154" fmla="*/ 2224088 h 5687392"/>
                <a:gd name="connsiteX155" fmla="*/ 668336 w 3235624"/>
                <a:gd name="connsiteY155" fmla="*/ 2090736 h 5687392"/>
                <a:gd name="connsiteX156" fmla="*/ 620712 w 3235624"/>
                <a:gd name="connsiteY156" fmla="*/ 2062162 h 5687392"/>
                <a:gd name="connsiteX157" fmla="*/ 639764 w 3235624"/>
                <a:gd name="connsiteY157" fmla="*/ 2014536 h 5687392"/>
                <a:gd name="connsiteX158" fmla="*/ 620712 w 3235624"/>
                <a:gd name="connsiteY158" fmla="*/ 1985962 h 5687392"/>
                <a:gd name="connsiteX159" fmla="*/ 587376 w 3235624"/>
                <a:gd name="connsiteY159" fmla="*/ 1919288 h 5687392"/>
                <a:gd name="connsiteX160" fmla="*/ 585268 w 3235624"/>
                <a:gd name="connsiteY160" fmla="*/ 1922976 h 5687392"/>
                <a:gd name="connsiteX161" fmla="*/ 545764 w 3235624"/>
                <a:gd name="connsiteY161" fmla="*/ 1838324 h 5687392"/>
                <a:gd name="connsiteX162" fmla="*/ 568624 w 3235624"/>
                <a:gd name="connsiteY162" fmla="*/ 1784984 h 5687392"/>
                <a:gd name="connsiteX163" fmla="*/ 519940 w 3235624"/>
                <a:gd name="connsiteY163" fmla="*/ 1748470 h 5687392"/>
                <a:gd name="connsiteX164" fmla="*/ 688340 w 3235624"/>
                <a:gd name="connsiteY164" fmla="*/ 1678304 h 5687392"/>
                <a:gd name="connsiteX165" fmla="*/ 726440 w 3235624"/>
                <a:gd name="connsiteY165" fmla="*/ 1655444 h 5687392"/>
                <a:gd name="connsiteX166" fmla="*/ 695960 w 3235624"/>
                <a:gd name="connsiteY166" fmla="*/ 1571624 h 5687392"/>
                <a:gd name="connsiteX167" fmla="*/ 749300 w 3235624"/>
                <a:gd name="connsiteY167" fmla="*/ 1564004 h 5687392"/>
                <a:gd name="connsiteX168" fmla="*/ 810260 w 3235624"/>
                <a:gd name="connsiteY168" fmla="*/ 1457324 h 5687392"/>
                <a:gd name="connsiteX169" fmla="*/ 695960 w 3235624"/>
                <a:gd name="connsiteY169" fmla="*/ 1403984 h 5687392"/>
                <a:gd name="connsiteX170" fmla="*/ 756920 w 3235624"/>
                <a:gd name="connsiteY170" fmla="*/ 1350644 h 5687392"/>
                <a:gd name="connsiteX171" fmla="*/ 817880 w 3235624"/>
                <a:gd name="connsiteY171" fmla="*/ 1365884 h 5687392"/>
                <a:gd name="connsiteX172" fmla="*/ 901700 w 3235624"/>
                <a:gd name="connsiteY172" fmla="*/ 1358264 h 5687392"/>
                <a:gd name="connsiteX173" fmla="*/ 1130300 w 3235624"/>
                <a:gd name="connsiteY173" fmla="*/ 1449704 h 5687392"/>
                <a:gd name="connsiteX174" fmla="*/ 1267460 w 3235624"/>
                <a:gd name="connsiteY174" fmla="*/ 1449704 h 5687392"/>
                <a:gd name="connsiteX175" fmla="*/ 1511300 w 3235624"/>
                <a:gd name="connsiteY175" fmla="*/ 1335404 h 5687392"/>
                <a:gd name="connsiteX176" fmla="*/ 1572260 w 3235624"/>
                <a:gd name="connsiteY176" fmla="*/ 1167764 h 5687392"/>
                <a:gd name="connsiteX177" fmla="*/ 1648460 w 3235624"/>
                <a:gd name="connsiteY177" fmla="*/ 1114424 h 5687392"/>
                <a:gd name="connsiteX178" fmla="*/ 1701800 w 3235624"/>
                <a:gd name="connsiteY178" fmla="*/ 977264 h 5687392"/>
                <a:gd name="connsiteX179" fmla="*/ 1717040 w 3235624"/>
                <a:gd name="connsiteY179" fmla="*/ 771524 h 5687392"/>
                <a:gd name="connsiteX180" fmla="*/ 1793240 w 3235624"/>
                <a:gd name="connsiteY180" fmla="*/ 680084 h 5687392"/>
                <a:gd name="connsiteX181" fmla="*/ 1778000 w 3235624"/>
                <a:gd name="connsiteY181" fmla="*/ 481964 h 5687392"/>
                <a:gd name="connsiteX182" fmla="*/ 1823720 w 3235624"/>
                <a:gd name="connsiteY182" fmla="*/ 344804 h 5687392"/>
                <a:gd name="connsiteX183" fmla="*/ 1694180 w 3235624"/>
                <a:gd name="connsiteY183" fmla="*/ 253364 h 5687392"/>
                <a:gd name="connsiteX184" fmla="*/ 1702580 w 3235624"/>
                <a:gd name="connsiteY184" fmla="*/ 139948 h 5687392"/>
                <a:gd name="connsiteX185" fmla="*/ 1696144 w 3235624"/>
                <a:gd name="connsiteY185" fmla="*/ 142874 h 5687392"/>
                <a:gd name="connsiteX186" fmla="*/ 1694936 w 3235624"/>
                <a:gd name="connsiteY186" fmla="*/ 141666 h 5687392"/>
                <a:gd name="connsiteX187" fmla="*/ 1797048 w 3235624"/>
                <a:gd name="connsiteY187" fmla="*/ 95248 h 5687392"/>
                <a:gd name="connsiteX188" fmla="*/ 1930400 w 3235624"/>
                <a:gd name="connsiteY188" fmla="*/ 85724 h 568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3235624" h="5687392">
                  <a:moveTo>
                    <a:pt x="76200" y="4987924"/>
                  </a:moveTo>
                  <a:lnTo>
                    <a:pt x="81632" y="5004220"/>
                  </a:lnTo>
                  <a:lnTo>
                    <a:pt x="81632" y="5004220"/>
                  </a:lnTo>
                  <a:close/>
                  <a:moveTo>
                    <a:pt x="2025648" y="0"/>
                  </a:moveTo>
                  <a:lnTo>
                    <a:pt x="2111376" y="57148"/>
                  </a:lnTo>
                  <a:lnTo>
                    <a:pt x="2168524" y="190500"/>
                  </a:lnTo>
                  <a:lnTo>
                    <a:pt x="2273300" y="342900"/>
                  </a:lnTo>
                  <a:lnTo>
                    <a:pt x="2320924" y="409574"/>
                  </a:lnTo>
                  <a:lnTo>
                    <a:pt x="2406648" y="400048"/>
                  </a:lnTo>
                  <a:lnTo>
                    <a:pt x="2481604" y="433360"/>
                  </a:lnTo>
                  <a:lnTo>
                    <a:pt x="2484436" y="447674"/>
                  </a:lnTo>
                  <a:lnTo>
                    <a:pt x="2586036" y="523874"/>
                  </a:lnTo>
                  <a:lnTo>
                    <a:pt x="2725736" y="663574"/>
                  </a:lnTo>
                  <a:lnTo>
                    <a:pt x="2744786" y="815974"/>
                  </a:lnTo>
                  <a:lnTo>
                    <a:pt x="2748066" y="832376"/>
                  </a:lnTo>
                  <a:lnTo>
                    <a:pt x="2747944" y="832484"/>
                  </a:lnTo>
                  <a:lnTo>
                    <a:pt x="2481244" y="931544"/>
                  </a:lnTo>
                  <a:lnTo>
                    <a:pt x="2458384" y="1022984"/>
                  </a:lnTo>
                  <a:lnTo>
                    <a:pt x="2466004" y="1083944"/>
                  </a:lnTo>
                  <a:lnTo>
                    <a:pt x="2427904" y="1122044"/>
                  </a:lnTo>
                  <a:lnTo>
                    <a:pt x="2427904" y="1228724"/>
                  </a:lnTo>
                  <a:lnTo>
                    <a:pt x="2427904" y="1373504"/>
                  </a:lnTo>
                  <a:lnTo>
                    <a:pt x="2069764" y="1823084"/>
                  </a:lnTo>
                  <a:lnTo>
                    <a:pt x="2024044" y="2105024"/>
                  </a:lnTo>
                  <a:lnTo>
                    <a:pt x="2123104" y="2165984"/>
                  </a:lnTo>
                  <a:lnTo>
                    <a:pt x="2085004" y="2402204"/>
                  </a:lnTo>
                  <a:lnTo>
                    <a:pt x="2168824" y="2394584"/>
                  </a:lnTo>
                  <a:lnTo>
                    <a:pt x="2397424" y="2470784"/>
                  </a:lnTo>
                  <a:lnTo>
                    <a:pt x="2473624" y="2585084"/>
                  </a:lnTo>
                  <a:lnTo>
                    <a:pt x="2763184" y="2707004"/>
                  </a:lnTo>
                  <a:lnTo>
                    <a:pt x="2801284" y="2775584"/>
                  </a:lnTo>
                  <a:lnTo>
                    <a:pt x="2915584" y="2767964"/>
                  </a:lnTo>
                  <a:lnTo>
                    <a:pt x="2976544" y="2828924"/>
                  </a:lnTo>
                  <a:lnTo>
                    <a:pt x="3014644" y="2828924"/>
                  </a:lnTo>
                  <a:lnTo>
                    <a:pt x="3121324" y="2920364"/>
                  </a:lnTo>
                  <a:lnTo>
                    <a:pt x="3136564" y="3019424"/>
                  </a:lnTo>
                  <a:lnTo>
                    <a:pt x="3197524" y="2988944"/>
                  </a:lnTo>
                  <a:lnTo>
                    <a:pt x="3235624" y="3004184"/>
                  </a:lnTo>
                  <a:lnTo>
                    <a:pt x="3220384" y="3286124"/>
                  </a:lnTo>
                  <a:lnTo>
                    <a:pt x="3136564" y="3255644"/>
                  </a:lnTo>
                  <a:lnTo>
                    <a:pt x="3083224" y="3316604"/>
                  </a:lnTo>
                  <a:lnTo>
                    <a:pt x="3136564" y="3362324"/>
                  </a:lnTo>
                  <a:lnTo>
                    <a:pt x="3136564" y="3446144"/>
                  </a:lnTo>
                  <a:lnTo>
                    <a:pt x="3159424" y="3590924"/>
                  </a:lnTo>
                  <a:lnTo>
                    <a:pt x="3029884" y="3697604"/>
                  </a:lnTo>
                  <a:lnTo>
                    <a:pt x="2862244" y="3674744"/>
                  </a:lnTo>
                  <a:lnTo>
                    <a:pt x="3029884" y="3606164"/>
                  </a:lnTo>
                  <a:lnTo>
                    <a:pt x="2930824" y="3583304"/>
                  </a:lnTo>
                  <a:lnTo>
                    <a:pt x="2907964" y="3545204"/>
                  </a:lnTo>
                  <a:lnTo>
                    <a:pt x="2778424" y="3568064"/>
                  </a:lnTo>
                  <a:lnTo>
                    <a:pt x="2656504" y="3545204"/>
                  </a:lnTo>
                  <a:lnTo>
                    <a:pt x="2542204" y="3590924"/>
                  </a:lnTo>
                  <a:lnTo>
                    <a:pt x="2641264" y="3408044"/>
                  </a:lnTo>
                  <a:lnTo>
                    <a:pt x="2526964" y="3408044"/>
                  </a:lnTo>
                  <a:lnTo>
                    <a:pt x="2443144" y="3590924"/>
                  </a:lnTo>
                  <a:lnTo>
                    <a:pt x="2260264" y="3728084"/>
                  </a:lnTo>
                  <a:lnTo>
                    <a:pt x="2206924" y="3636644"/>
                  </a:lnTo>
                  <a:lnTo>
                    <a:pt x="2107864" y="3667124"/>
                  </a:lnTo>
                  <a:lnTo>
                    <a:pt x="2077384" y="3728084"/>
                  </a:lnTo>
                  <a:lnTo>
                    <a:pt x="2001184" y="3728084"/>
                  </a:lnTo>
                  <a:lnTo>
                    <a:pt x="1993564" y="3796664"/>
                  </a:lnTo>
                  <a:lnTo>
                    <a:pt x="1902124" y="3811904"/>
                  </a:lnTo>
                  <a:lnTo>
                    <a:pt x="1848784" y="3773804"/>
                  </a:lnTo>
                  <a:lnTo>
                    <a:pt x="1818304" y="3850004"/>
                  </a:lnTo>
                  <a:lnTo>
                    <a:pt x="1627804" y="3910964"/>
                  </a:lnTo>
                  <a:lnTo>
                    <a:pt x="1513504" y="3910964"/>
                  </a:lnTo>
                  <a:lnTo>
                    <a:pt x="1429684" y="3956684"/>
                  </a:lnTo>
                  <a:lnTo>
                    <a:pt x="1422064" y="4025264"/>
                  </a:lnTo>
                  <a:lnTo>
                    <a:pt x="1330624" y="4055744"/>
                  </a:lnTo>
                  <a:lnTo>
                    <a:pt x="1277284" y="4215764"/>
                  </a:lnTo>
                  <a:lnTo>
                    <a:pt x="1132504" y="4307204"/>
                  </a:lnTo>
                  <a:lnTo>
                    <a:pt x="1147744" y="4352924"/>
                  </a:lnTo>
                  <a:lnTo>
                    <a:pt x="1086784" y="4436744"/>
                  </a:lnTo>
                  <a:lnTo>
                    <a:pt x="1216324" y="4451984"/>
                  </a:lnTo>
                  <a:lnTo>
                    <a:pt x="1185844" y="4535804"/>
                  </a:lnTo>
                  <a:lnTo>
                    <a:pt x="1292524" y="4604384"/>
                  </a:lnTo>
                  <a:lnTo>
                    <a:pt x="1155364" y="4657724"/>
                  </a:lnTo>
                  <a:lnTo>
                    <a:pt x="1178224" y="4726304"/>
                  </a:lnTo>
                  <a:lnTo>
                    <a:pt x="1102024" y="4726304"/>
                  </a:lnTo>
                  <a:lnTo>
                    <a:pt x="1079164" y="4893944"/>
                  </a:lnTo>
                  <a:lnTo>
                    <a:pt x="919144" y="4970144"/>
                  </a:lnTo>
                  <a:lnTo>
                    <a:pt x="881044" y="5061584"/>
                  </a:lnTo>
                  <a:lnTo>
                    <a:pt x="759124" y="5084444"/>
                  </a:lnTo>
                  <a:lnTo>
                    <a:pt x="599104" y="5320664"/>
                  </a:lnTo>
                  <a:lnTo>
                    <a:pt x="530524" y="5488304"/>
                  </a:lnTo>
                  <a:lnTo>
                    <a:pt x="469564" y="5686424"/>
                  </a:lnTo>
                  <a:lnTo>
                    <a:pt x="464536" y="5687392"/>
                  </a:lnTo>
                  <a:lnTo>
                    <a:pt x="469900" y="5680076"/>
                  </a:lnTo>
                  <a:lnTo>
                    <a:pt x="381000" y="5622924"/>
                  </a:lnTo>
                  <a:lnTo>
                    <a:pt x="355600" y="5667372"/>
                  </a:lnTo>
                  <a:lnTo>
                    <a:pt x="266700" y="5641972"/>
                  </a:lnTo>
                  <a:lnTo>
                    <a:pt x="260348" y="5578476"/>
                  </a:lnTo>
                  <a:lnTo>
                    <a:pt x="171448" y="5546724"/>
                  </a:lnTo>
                  <a:lnTo>
                    <a:pt x="127000" y="5407024"/>
                  </a:lnTo>
                  <a:lnTo>
                    <a:pt x="0" y="5330824"/>
                  </a:lnTo>
                  <a:lnTo>
                    <a:pt x="6348" y="5133972"/>
                  </a:lnTo>
                  <a:lnTo>
                    <a:pt x="114300" y="5102224"/>
                  </a:lnTo>
                  <a:lnTo>
                    <a:pt x="81632" y="5004220"/>
                  </a:lnTo>
                  <a:lnTo>
                    <a:pt x="112324" y="4945196"/>
                  </a:lnTo>
                  <a:lnTo>
                    <a:pt x="184768" y="4953000"/>
                  </a:lnTo>
                  <a:lnTo>
                    <a:pt x="199054" y="4898228"/>
                  </a:lnTo>
                  <a:lnTo>
                    <a:pt x="265728" y="4883944"/>
                  </a:lnTo>
                  <a:lnTo>
                    <a:pt x="327642" y="4914900"/>
                  </a:lnTo>
                  <a:lnTo>
                    <a:pt x="349072" y="4900612"/>
                  </a:lnTo>
                  <a:lnTo>
                    <a:pt x="358598" y="4791076"/>
                  </a:lnTo>
                  <a:lnTo>
                    <a:pt x="370504" y="4779168"/>
                  </a:lnTo>
                  <a:lnTo>
                    <a:pt x="427654" y="4824412"/>
                  </a:lnTo>
                  <a:lnTo>
                    <a:pt x="468136" y="4762500"/>
                  </a:lnTo>
                  <a:lnTo>
                    <a:pt x="434798" y="4683916"/>
                  </a:lnTo>
                  <a:lnTo>
                    <a:pt x="465754" y="4638676"/>
                  </a:lnTo>
                  <a:lnTo>
                    <a:pt x="456342" y="4598668"/>
                  </a:lnTo>
                  <a:lnTo>
                    <a:pt x="458788" y="4595812"/>
                  </a:lnTo>
                  <a:lnTo>
                    <a:pt x="492124" y="4533900"/>
                  </a:lnTo>
                  <a:lnTo>
                    <a:pt x="549276" y="4519612"/>
                  </a:lnTo>
                  <a:lnTo>
                    <a:pt x="744536" y="4543424"/>
                  </a:lnTo>
                  <a:lnTo>
                    <a:pt x="711200" y="4338636"/>
                  </a:lnTo>
                  <a:lnTo>
                    <a:pt x="763588" y="4324348"/>
                  </a:lnTo>
                  <a:lnTo>
                    <a:pt x="758824" y="4286248"/>
                  </a:lnTo>
                  <a:lnTo>
                    <a:pt x="763588" y="4195764"/>
                  </a:lnTo>
                  <a:lnTo>
                    <a:pt x="763588" y="4124324"/>
                  </a:lnTo>
                  <a:lnTo>
                    <a:pt x="773112" y="4067172"/>
                  </a:lnTo>
                  <a:lnTo>
                    <a:pt x="773112" y="4038600"/>
                  </a:lnTo>
                  <a:lnTo>
                    <a:pt x="777876" y="3981448"/>
                  </a:lnTo>
                  <a:lnTo>
                    <a:pt x="715964" y="3952876"/>
                  </a:lnTo>
                  <a:lnTo>
                    <a:pt x="792164" y="3876676"/>
                  </a:lnTo>
                  <a:lnTo>
                    <a:pt x="777876" y="3829048"/>
                  </a:lnTo>
                  <a:lnTo>
                    <a:pt x="830264" y="3738564"/>
                  </a:lnTo>
                  <a:lnTo>
                    <a:pt x="706436" y="3548060"/>
                  </a:lnTo>
                  <a:lnTo>
                    <a:pt x="806448" y="3509964"/>
                  </a:lnTo>
                  <a:lnTo>
                    <a:pt x="806448" y="3462336"/>
                  </a:lnTo>
                  <a:lnTo>
                    <a:pt x="744536" y="3443288"/>
                  </a:lnTo>
                  <a:lnTo>
                    <a:pt x="673100" y="3243262"/>
                  </a:lnTo>
                  <a:lnTo>
                    <a:pt x="635000" y="3214688"/>
                  </a:lnTo>
                  <a:lnTo>
                    <a:pt x="701676" y="3138488"/>
                  </a:lnTo>
                  <a:lnTo>
                    <a:pt x="715964" y="3081336"/>
                  </a:lnTo>
                  <a:lnTo>
                    <a:pt x="811212" y="3033712"/>
                  </a:lnTo>
                  <a:lnTo>
                    <a:pt x="1054100" y="3000374"/>
                  </a:lnTo>
                  <a:lnTo>
                    <a:pt x="1073148" y="2924174"/>
                  </a:lnTo>
                  <a:lnTo>
                    <a:pt x="1135064" y="2833688"/>
                  </a:lnTo>
                  <a:lnTo>
                    <a:pt x="1092200" y="2819400"/>
                  </a:lnTo>
                  <a:lnTo>
                    <a:pt x="1096964" y="2771774"/>
                  </a:lnTo>
                  <a:lnTo>
                    <a:pt x="1096964" y="2733674"/>
                  </a:lnTo>
                  <a:lnTo>
                    <a:pt x="1068388" y="2705100"/>
                  </a:lnTo>
                  <a:lnTo>
                    <a:pt x="949324" y="2747962"/>
                  </a:lnTo>
                  <a:lnTo>
                    <a:pt x="944564" y="2671762"/>
                  </a:lnTo>
                  <a:lnTo>
                    <a:pt x="906464" y="2605088"/>
                  </a:lnTo>
                  <a:lnTo>
                    <a:pt x="858836" y="2605088"/>
                  </a:lnTo>
                  <a:lnTo>
                    <a:pt x="777876" y="2643188"/>
                  </a:lnTo>
                  <a:lnTo>
                    <a:pt x="758824" y="2590800"/>
                  </a:lnTo>
                  <a:lnTo>
                    <a:pt x="639764" y="2576512"/>
                  </a:lnTo>
                  <a:lnTo>
                    <a:pt x="611188" y="2533648"/>
                  </a:lnTo>
                  <a:lnTo>
                    <a:pt x="587376" y="2424112"/>
                  </a:lnTo>
                  <a:lnTo>
                    <a:pt x="639764" y="2305048"/>
                  </a:lnTo>
                  <a:lnTo>
                    <a:pt x="625476" y="2243136"/>
                  </a:lnTo>
                  <a:lnTo>
                    <a:pt x="663576" y="2224088"/>
                  </a:lnTo>
                  <a:lnTo>
                    <a:pt x="668336" y="2090736"/>
                  </a:lnTo>
                  <a:lnTo>
                    <a:pt x="620712" y="2062162"/>
                  </a:lnTo>
                  <a:lnTo>
                    <a:pt x="639764" y="2014536"/>
                  </a:lnTo>
                  <a:lnTo>
                    <a:pt x="620712" y="1985962"/>
                  </a:lnTo>
                  <a:lnTo>
                    <a:pt x="587376" y="1919288"/>
                  </a:lnTo>
                  <a:lnTo>
                    <a:pt x="585268" y="1922976"/>
                  </a:lnTo>
                  <a:lnTo>
                    <a:pt x="545764" y="1838324"/>
                  </a:lnTo>
                  <a:lnTo>
                    <a:pt x="568624" y="1784984"/>
                  </a:lnTo>
                  <a:lnTo>
                    <a:pt x="519940" y="1748470"/>
                  </a:lnTo>
                  <a:lnTo>
                    <a:pt x="688340" y="1678304"/>
                  </a:lnTo>
                  <a:lnTo>
                    <a:pt x="726440" y="1655444"/>
                  </a:lnTo>
                  <a:lnTo>
                    <a:pt x="695960" y="1571624"/>
                  </a:lnTo>
                  <a:lnTo>
                    <a:pt x="749300" y="1564004"/>
                  </a:lnTo>
                  <a:lnTo>
                    <a:pt x="810260" y="1457324"/>
                  </a:lnTo>
                  <a:lnTo>
                    <a:pt x="695960" y="1403984"/>
                  </a:lnTo>
                  <a:lnTo>
                    <a:pt x="756920" y="1350644"/>
                  </a:lnTo>
                  <a:lnTo>
                    <a:pt x="817880" y="1365884"/>
                  </a:lnTo>
                  <a:lnTo>
                    <a:pt x="901700" y="1358264"/>
                  </a:lnTo>
                  <a:lnTo>
                    <a:pt x="1130300" y="1449704"/>
                  </a:lnTo>
                  <a:lnTo>
                    <a:pt x="1267460" y="1449704"/>
                  </a:lnTo>
                  <a:lnTo>
                    <a:pt x="1511300" y="1335404"/>
                  </a:lnTo>
                  <a:lnTo>
                    <a:pt x="1572260" y="1167764"/>
                  </a:lnTo>
                  <a:lnTo>
                    <a:pt x="1648460" y="1114424"/>
                  </a:lnTo>
                  <a:lnTo>
                    <a:pt x="1701800" y="977264"/>
                  </a:lnTo>
                  <a:lnTo>
                    <a:pt x="1717040" y="771524"/>
                  </a:lnTo>
                  <a:lnTo>
                    <a:pt x="1793240" y="680084"/>
                  </a:lnTo>
                  <a:lnTo>
                    <a:pt x="1778000" y="481964"/>
                  </a:lnTo>
                  <a:lnTo>
                    <a:pt x="1823720" y="344804"/>
                  </a:lnTo>
                  <a:lnTo>
                    <a:pt x="1694180" y="253364"/>
                  </a:lnTo>
                  <a:lnTo>
                    <a:pt x="1702580" y="139948"/>
                  </a:lnTo>
                  <a:lnTo>
                    <a:pt x="1696144" y="142874"/>
                  </a:lnTo>
                  <a:lnTo>
                    <a:pt x="1694936" y="141666"/>
                  </a:lnTo>
                  <a:lnTo>
                    <a:pt x="1797048" y="95248"/>
                  </a:lnTo>
                  <a:lnTo>
                    <a:pt x="1930400" y="857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002" name="グループ化 1001">
              <a:extLst>
                <a:ext uri="{FF2B5EF4-FFF2-40B4-BE49-F238E27FC236}">
                  <a16:creationId xmlns:a16="http://schemas.microsoft.com/office/drawing/2014/main" id="{C93F4883-3E68-F69A-BDEC-26183C5AA971}"/>
                </a:ext>
              </a:extLst>
            </p:cNvPr>
            <p:cNvGrpSpPr/>
            <p:nvPr/>
          </p:nvGrpSpPr>
          <p:grpSpPr>
            <a:xfrm>
              <a:off x="4921502" y="5701814"/>
              <a:ext cx="73127" cy="98889"/>
              <a:chOff x="4942565" y="4927930"/>
              <a:chExt cx="102459" cy="138554"/>
            </a:xfrm>
          </p:grpSpPr>
          <p:sp>
            <p:nvSpPr>
              <p:cNvPr id="1003" name="四角形: 角を丸くする 1002">
                <a:extLst>
                  <a:ext uri="{FF2B5EF4-FFF2-40B4-BE49-F238E27FC236}">
                    <a16:creationId xmlns:a16="http://schemas.microsoft.com/office/drawing/2014/main" id="{96EC8BE5-84B3-863D-888C-1165432E0E77}"/>
                  </a:ext>
                </a:extLst>
              </p:cNvPr>
              <p:cNvSpPr/>
              <p:nvPr/>
            </p:nvSpPr>
            <p:spPr>
              <a:xfrm flipH="1">
                <a:off x="5022160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4" name="四角形: 角を丸くする 1003">
                <a:extLst>
                  <a:ext uri="{FF2B5EF4-FFF2-40B4-BE49-F238E27FC236}">
                    <a16:creationId xmlns:a16="http://schemas.microsoft.com/office/drawing/2014/main" id="{304AFD92-9A50-7EDA-55D1-64E3488881C3}"/>
                  </a:ext>
                </a:extLst>
              </p:cNvPr>
              <p:cNvSpPr/>
              <p:nvPr/>
            </p:nvSpPr>
            <p:spPr>
              <a:xfrm flipH="1">
                <a:off x="4942565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5" name="月 1004">
                <a:extLst>
                  <a:ext uri="{FF2B5EF4-FFF2-40B4-BE49-F238E27FC236}">
                    <a16:creationId xmlns:a16="http://schemas.microsoft.com/office/drawing/2014/main" id="{44E029FE-C63F-9EBB-D965-8B5920D6D80A}"/>
                  </a:ext>
                </a:extLst>
              </p:cNvPr>
              <p:cNvSpPr/>
              <p:nvPr/>
            </p:nvSpPr>
            <p:spPr>
              <a:xfrm rot="3600000" flipH="1">
                <a:off x="4988290" y="5011489"/>
                <a:ext cx="28853" cy="81138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006" name="グループ化 1005">
              <a:extLst>
                <a:ext uri="{FF2B5EF4-FFF2-40B4-BE49-F238E27FC236}">
                  <a16:creationId xmlns:a16="http://schemas.microsoft.com/office/drawing/2014/main" id="{B47EE3E4-136C-9F15-EAA3-ED6965E6C26E}"/>
                </a:ext>
              </a:extLst>
            </p:cNvPr>
            <p:cNvGrpSpPr/>
            <p:nvPr/>
          </p:nvGrpSpPr>
          <p:grpSpPr>
            <a:xfrm rot="2700000">
              <a:off x="4529536" y="5447144"/>
              <a:ext cx="73127" cy="98889"/>
              <a:chOff x="4942565" y="4927930"/>
              <a:chExt cx="102459" cy="138554"/>
            </a:xfrm>
          </p:grpSpPr>
          <p:sp>
            <p:nvSpPr>
              <p:cNvPr id="1007" name="四角形: 角を丸くする 1006">
                <a:extLst>
                  <a:ext uri="{FF2B5EF4-FFF2-40B4-BE49-F238E27FC236}">
                    <a16:creationId xmlns:a16="http://schemas.microsoft.com/office/drawing/2014/main" id="{B4C3842D-A732-D8F8-8087-6B68028571F1}"/>
                  </a:ext>
                </a:extLst>
              </p:cNvPr>
              <p:cNvSpPr/>
              <p:nvPr/>
            </p:nvSpPr>
            <p:spPr>
              <a:xfrm flipH="1">
                <a:off x="5022160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8" name="四角形: 角を丸くする 1007">
                <a:extLst>
                  <a:ext uri="{FF2B5EF4-FFF2-40B4-BE49-F238E27FC236}">
                    <a16:creationId xmlns:a16="http://schemas.microsoft.com/office/drawing/2014/main" id="{7B36A7F2-8D8D-86F5-D5A9-7EDA338A3248}"/>
                  </a:ext>
                </a:extLst>
              </p:cNvPr>
              <p:cNvSpPr/>
              <p:nvPr/>
            </p:nvSpPr>
            <p:spPr>
              <a:xfrm flipH="1">
                <a:off x="4942565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9" name="月 1008">
                <a:extLst>
                  <a:ext uri="{FF2B5EF4-FFF2-40B4-BE49-F238E27FC236}">
                    <a16:creationId xmlns:a16="http://schemas.microsoft.com/office/drawing/2014/main" id="{2D1DB5FA-4DCA-B592-F6EE-B5CD0ACA6413}"/>
                  </a:ext>
                </a:extLst>
              </p:cNvPr>
              <p:cNvSpPr/>
              <p:nvPr/>
            </p:nvSpPr>
            <p:spPr>
              <a:xfrm rot="3600000" flipH="1">
                <a:off x="4988290" y="5011489"/>
                <a:ext cx="28853" cy="81138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010" name="グループ化 1009">
              <a:extLst>
                <a:ext uri="{FF2B5EF4-FFF2-40B4-BE49-F238E27FC236}">
                  <a16:creationId xmlns:a16="http://schemas.microsoft.com/office/drawing/2014/main" id="{1B1F4128-3DD1-F7FF-51C2-1631C6D039AD}"/>
                </a:ext>
              </a:extLst>
            </p:cNvPr>
            <p:cNvGrpSpPr/>
            <p:nvPr/>
          </p:nvGrpSpPr>
          <p:grpSpPr>
            <a:xfrm rot="5400000">
              <a:off x="4243892" y="5011964"/>
              <a:ext cx="73127" cy="98889"/>
              <a:chOff x="4942565" y="4927930"/>
              <a:chExt cx="102459" cy="138554"/>
            </a:xfrm>
          </p:grpSpPr>
          <p:sp>
            <p:nvSpPr>
              <p:cNvPr id="1011" name="四角形: 角を丸くする 1010">
                <a:extLst>
                  <a:ext uri="{FF2B5EF4-FFF2-40B4-BE49-F238E27FC236}">
                    <a16:creationId xmlns:a16="http://schemas.microsoft.com/office/drawing/2014/main" id="{A7142938-8C65-BCFF-3053-09F94A48AF4F}"/>
                  </a:ext>
                </a:extLst>
              </p:cNvPr>
              <p:cNvSpPr/>
              <p:nvPr/>
            </p:nvSpPr>
            <p:spPr>
              <a:xfrm flipH="1">
                <a:off x="5022160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2" name="四角形: 角を丸くする 1011">
                <a:extLst>
                  <a:ext uri="{FF2B5EF4-FFF2-40B4-BE49-F238E27FC236}">
                    <a16:creationId xmlns:a16="http://schemas.microsoft.com/office/drawing/2014/main" id="{ED7E2A4E-10CE-98BF-78B7-0E1023528ACC}"/>
                  </a:ext>
                </a:extLst>
              </p:cNvPr>
              <p:cNvSpPr/>
              <p:nvPr/>
            </p:nvSpPr>
            <p:spPr>
              <a:xfrm flipH="1">
                <a:off x="4942565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3" name="月 1012">
                <a:extLst>
                  <a:ext uri="{FF2B5EF4-FFF2-40B4-BE49-F238E27FC236}">
                    <a16:creationId xmlns:a16="http://schemas.microsoft.com/office/drawing/2014/main" id="{89933D92-4879-7828-56B0-99EDBB916609}"/>
                  </a:ext>
                </a:extLst>
              </p:cNvPr>
              <p:cNvSpPr/>
              <p:nvPr/>
            </p:nvSpPr>
            <p:spPr>
              <a:xfrm rot="3600000" flipH="1">
                <a:off x="4988290" y="5011489"/>
                <a:ext cx="28853" cy="81138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014" name="グループ化 1013">
              <a:extLst>
                <a:ext uri="{FF2B5EF4-FFF2-40B4-BE49-F238E27FC236}">
                  <a16:creationId xmlns:a16="http://schemas.microsoft.com/office/drawing/2014/main" id="{145D1E23-6B58-7665-DBF4-E323FA468569}"/>
                </a:ext>
              </a:extLst>
            </p:cNvPr>
            <p:cNvGrpSpPr/>
            <p:nvPr/>
          </p:nvGrpSpPr>
          <p:grpSpPr>
            <a:xfrm rot="8100000">
              <a:off x="4563273" y="4657685"/>
              <a:ext cx="73127" cy="98889"/>
              <a:chOff x="4942565" y="4927930"/>
              <a:chExt cx="102459" cy="138554"/>
            </a:xfrm>
          </p:grpSpPr>
          <p:sp>
            <p:nvSpPr>
              <p:cNvPr id="1015" name="四角形: 角を丸くする 1014">
                <a:extLst>
                  <a:ext uri="{FF2B5EF4-FFF2-40B4-BE49-F238E27FC236}">
                    <a16:creationId xmlns:a16="http://schemas.microsoft.com/office/drawing/2014/main" id="{B9D58A47-C7AD-BC42-7D69-E543F44664B4}"/>
                  </a:ext>
                </a:extLst>
              </p:cNvPr>
              <p:cNvSpPr/>
              <p:nvPr/>
            </p:nvSpPr>
            <p:spPr>
              <a:xfrm flipH="1">
                <a:off x="5022160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6" name="四角形: 角を丸くする 1015">
                <a:extLst>
                  <a:ext uri="{FF2B5EF4-FFF2-40B4-BE49-F238E27FC236}">
                    <a16:creationId xmlns:a16="http://schemas.microsoft.com/office/drawing/2014/main" id="{065B4647-814F-843C-6AF9-68F7A4CC09A0}"/>
                  </a:ext>
                </a:extLst>
              </p:cNvPr>
              <p:cNvSpPr/>
              <p:nvPr/>
            </p:nvSpPr>
            <p:spPr>
              <a:xfrm flipH="1">
                <a:off x="4942565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7" name="月 1016">
                <a:extLst>
                  <a:ext uri="{FF2B5EF4-FFF2-40B4-BE49-F238E27FC236}">
                    <a16:creationId xmlns:a16="http://schemas.microsoft.com/office/drawing/2014/main" id="{AC08EE2C-BAB7-AA49-92B3-281B61E9DCAB}"/>
                  </a:ext>
                </a:extLst>
              </p:cNvPr>
              <p:cNvSpPr/>
              <p:nvPr/>
            </p:nvSpPr>
            <p:spPr>
              <a:xfrm rot="3600000" flipH="1">
                <a:off x="4988290" y="5011489"/>
                <a:ext cx="28853" cy="81138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018" name="グループ化 1017">
              <a:extLst>
                <a:ext uri="{FF2B5EF4-FFF2-40B4-BE49-F238E27FC236}">
                  <a16:creationId xmlns:a16="http://schemas.microsoft.com/office/drawing/2014/main" id="{56BE4189-CE02-B391-C2F5-C050873CB65F}"/>
                </a:ext>
              </a:extLst>
            </p:cNvPr>
            <p:cNvGrpSpPr/>
            <p:nvPr/>
          </p:nvGrpSpPr>
          <p:grpSpPr>
            <a:xfrm rot="10800000">
              <a:off x="4935678" y="4298701"/>
              <a:ext cx="73127" cy="98889"/>
              <a:chOff x="4942565" y="4927930"/>
              <a:chExt cx="102459" cy="138554"/>
            </a:xfrm>
          </p:grpSpPr>
          <p:sp>
            <p:nvSpPr>
              <p:cNvPr id="1019" name="四角形: 角を丸くする 1018">
                <a:extLst>
                  <a:ext uri="{FF2B5EF4-FFF2-40B4-BE49-F238E27FC236}">
                    <a16:creationId xmlns:a16="http://schemas.microsoft.com/office/drawing/2014/main" id="{74CD43AB-E08B-9D1B-C820-42D467366B0F}"/>
                  </a:ext>
                </a:extLst>
              </p:cNvPr>
              <p:cNvSpPr/>
              <p:nvPr/>
            </p:nvSpPr>
            <p:spPr>
              <a:xfrm flipH="1">
                <a:off x="5022160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0" name="四角形: 角を丸くする 1019">
                <a:extLst>
                  <a:ext uri="{FF2B5EF4-FFF2-40B4-BE49-F238E27FC236}">
                    <a16:creationId xmlns:a16="http://schemas.microsoft.com/office/drawing/2014/main" id="{91788499-A3E4-74B5-EEC2-D919064C7B48}"/>
                  </a:ext>
                </a:extLst>
              </p:cNvPr>
              <p:cNvSpPr/>
              <p:nvPr/>
            </p:nvSpPr>
            <p:spPr>
              <a:xfrm flipH="1">
                <a:off x="4942565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1" name="月 1020">
                <a:extLst>
                  <a:ext uri="{FF2B5EF4-FFF2-40B4-BE49-F238E27FC236}">
                    <a16:creationId xmlns:a16="http://schemas.microsoft.com/office/drawing/2014/main" id="{F383B946-5527-E23D-6646-EF96B801ECE3}"/>
                  </a:ext>
                </a:extLst>
              </p:cNvPr>
              <p:cNvSpPr/>
              <p:nvPr/>
            </p:nvSpPr>
            <p:spPr>
              <a:xfrm rot="3600000" flipH="1">
                <a:off x="4988290" y="5011489"/>
                <a:ext cx="28853" cy="81138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022" name="グループ化 1021">
              <a:extLst>
                <a:ext uri="{FF2B5EF4-FFF2-40B4-BE49-F238E27FC236}">
                  <a16:creationId xmlns:a16="http://schemas.microsoft.com/office/drawing/2014/main" id="{D02FBD9B-9BC4-2DD0-89A6-936424C79F58}"/>
                </a:ext>
              </a:extLst>
            </p:cNvPr>
            <p:cNvGrpSpPr/>
            <p:nvPr/>
          </p:nvGrpSpPr>
          <p:grpSpPr>
            <a:xfrm rot="13500000">
              <a:off x="5386626" y="4489350"/>
              <a:ext cx="73127" cy="98889"/>
              <a:chOff x="4942565" y="4927930"/>
              <a:chExt cx="102459" cy="138554"/>
            </a:xfrm>
          </p:grpSpPr>
          <p:sp>
            <p:nvSpPr>
              <p:cNvPr id="1023" name="四角形: 角を丸くする 1022">
                <a:extLst>
                  <a:ext uri="{FF2B5EF4-FFF2-40B4-BE49-F238E27FC236}">
                    <a16:creationId xmlns:a16="http://schemas.microsoft.com/office/drawing/2014/main" id="{A7FF6396-861C-F988-02A8-69B0FFBB48BF}"/>
                  </a:ext>
                </a:extLst>
              </p:cNvPr>
              <p:cNvSpPr/>
              <p:nvPr/>
            </p:nvSpPr>
            <p:spPr>
              <a:xfrm flipH="1">
                <a:off x="5022160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4" name="四角形: 角を丸くする 1023">
                <a:extLst>
                  <a:ext uri="{FF2B5EF4-FFF2-40B4-BE49-F238E27FC236}">
                    <a16:creationId xmlns:a16="http://schemas.microsoft.com/office/drawing/2014/main" id="{94D6DE1A-A2AD-7CF9-4D85-F6664C70E570}"/>
                  </a:ext>
                </a:extLst>
              </p:cNvPr>
              <p:cNvSpPr/>
              <p:nvPr/>
            </p:nvSpPr>
            <p:spPr>
              <a:xfrm flipH="1">
                <a:off x="4942565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5" name="月 1024">
                <a:extLst>
                  <a:ext uri="{FF2B5EF4-FFF2-40B4-BE49-F238E27FC236}">
                    <a16:creationId xmlns:a16="http://schemas.microsoft.com/office/drawing/2014/main" id="{7D2D8AD9-3957-8FA3-431A-68B4577D0B09}"/>
                  </a:ext>
                </a:extLst>
              </p:cNvPr>
              <p:cNvSpPr/>
              <p:nvPr/>
            </p:nvSpPr>
            <p:spPr>
              <a:xfrm rot="3600000" flipH="1">
                <a:off x="4988290" y="5011489"/>
                <a:ext cx="28853" cy="81138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026" name="グループ化 1025">
              <a:extLst>
                <a:ext uri="{FF2B5EF4-FFF2-40B4-BE49-F238E27FC236}">
                  <a16:creationId xmlns:a16="http://schemas.microsoft.com/office/drawing/2014/main" id="{E4AA3BAC-4F0D-3C6F-A1CF-C197797EA8D1}"/>
                </a:ext>
              </a:extLst>
            </p:cNvPr>
            <p:cNvGrpSpPr/>
            <p:nvPr/>
          </p:nvGrpSpPr>
          <p:grpSpPr>
            <a:xfrm rot="16200000">
              <a:off x="5604308" y="5019799"/>
              <a:ext cx="73127" cy="98889"/>
              <a:chOff x="4942565" y="4927930"/>
              <a:chExt cx="102459" cy="138554"/>
            </a:xfrm>
          </p:grpSpPr>
          <p:sp>
            <p:nvSpPr>
              <p:cNvPr id="1027" name="四角形: 角を丸くする 1026">
                <a:extLst>
                  <a:ext uri="{FF2B5EF4-FFF2-40B4-BE49-F238E27FC236}">
                    <a16:creationId xmlns:a16="http://schemas.microsoft.com/office/drawing/2014/main" id="{0F8D9710-25D5-3D14-D875-9B3326815AEE}"/>
                  </a:ext>
                </a:extLst>
              </p:cNvPr>
              <p:cNvSpPr/>
              <p:nvPr/>
            </p:nvSpPr>
            <p:spPr>
              <a:xfrm flipH="1">
                <a:off x="5022160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8" name="四角形: 角を丸くする 1027">
                <a:extLst>
                  <a:ext uri="{FF2B5EF4-FFF2-40B4-BE49-F238E27FC236}">
                    <a16:creationId xmlns:a16="http://schemas.microsoft.com/office/drawing/2014/main" id="{529DD0B0-C450-82AF-9226-1FF0B021FEAD}"/>
                  </a:ext>
                </a:extLst>
              </p:cNvPr>
              <p:cNvSpPr/>
              <p:nvPr/>
            </p:nvSpPr>
            <p:spPr>
              <a:xfrm flipH="1">
                <a:off x="4942565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9" name="月 1028">
                <a:extLst>
                  <a:ext uri="{FF2B5EF4-FFF2-40B4-BE49-F238E27FC236}">
                    <a16:creationId xmlns:a16="http://schemas.microsoft.com/office/drawing/2014/main" id="{12C8653B-42CC-701F-6D9E-9E5E78C44C2E}"/>
                  </a:ext>
                </a:extLst>
              </p:cNvPr>
              <p:cNvSpPr/>
              <p:nvPr/>
            </p:nvSpPr>
            <p:spPr>
              <a:xfrm rot="3600000" flipH="1">
                <a:off x="4988290" y="5011489"/>
                <a:ext cx="28853" cy="81138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030" name="グループ化 1029">
              <a:extLst>
                <a:ext uri="{FF2B5EF4-FFF2-40B4-BE49-F238E27FC236}">
                  <a16:creationId xmlns:a16="http://schemas.microsoft.com/office/drawing/2014/main" id="{1F1C6449-BCA2-339E-AE5B-3ED0867EB9C4}"/>
                </a:ext>
              </a:extLst>
            </p:cNvPr>
            <p:cNvGrpSpPr/>
            <p:nvPr/>
          </p:nvGrpSpPr>
          <p:grpSpPr>
            <a:xfrm rot="19800000">
              <a:off x="5407856" y="5497918"/>
              <a:ext cx="73127" cy="98889"/>
              <a:chOff x="4942565" y="4927930"/>
              <a:chExt cx="102459" cy="138554"/>
            </a:xfrm>
          </p:grpSpPr>
          <p:sp>
            <p:nvSpPr>
              <p:cNvPr id="1031" name="四角形: 角を丸くする 1030">
                <a:extLst>
                  <a:ext uri="{FF2B5EF4-FFF2-40B4-BE49-F238E27FC236}">
                    <a16:creationId xmlns:a16="http://schemas.microsoft.com/office/drawing/2014/main" id="{6D422C93-140E-F953-4827-C332C0FC238D}"/>
                  </a:ext>
                </a:extLst>
              </p:cNvPr>
              <p:cNvSpPr/>
              <p:nvPr/>
            </p:nvSpPr>
            <p:spPr>
              <a:xfrm flipH="1">
                <a:off x="5022160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2" name="四角形: 角を丸くする 1031">
                <a:extLst>
                  <a:ext uri="{FF2B5EF4-FFF2-40B4-BE49-F238E27FC236}">
                    <a16:creationId xmlns:a16="http://schemas.microsoft.com/office/drawing/2014/main" id="{5401AEB1-D7F8-D370-9462-E4C2C8C6945C}"/>
                  </a:ext>
                </a:extLst>
              </p:cNvPr>
              <p:cNvSpPr/>
              <p:nvPr/>
            </p:nvSpPr>
            <p:spPr>
              <a:xfrm flipH="1">
                <a:off x="4942565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3" name="月 1032">
                <a:extLst>
                  <a:ext uri="{FF2B5EF4-FFF2-40B4-BE49-F238E27FC236}">
                    <a16:creationId xmlns:a16="http://schemas.microsoft.com/office/drawing/2014/main" id="{DBEC78FB-3BCB-CA79-5CA0-0F92044C4146}"/>
                  </a:ext>
                </a:extLst>
              </p:cNvPr>
              <p:cNvSpPr/>
              <p:nvPr/>
            </p:nvSpPr>
            <p:spPr>
              <a:xfrm rot="3600000" flipH="1">
                <a:off x="4988290" y="5011489"/>
                <a:ext cx="28853" cy="81138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422" name="グループ化 1421">
            <a:extLst>
              <a:ext uri="{FF2B5EF4-FFF2-40B4-BE49-F238E27FC236}">
                <a16:creationId xmlns:a16="http://schemas.microsoft.com/office/drawing/2014/main" id="{64649488-AF88-FCFE-1C22-92647962D1A3}"/>
              </a:ext>
            </a:extLst>
          </p:cNvPr>
          <p:cNvGrpSpPr/>
          <p:nvPr/>
        </p:nvGrpSpPr>
        <p:grpSpPr>
          <a:xfrm>
            <a:off x="759963" y="3795206"/>
            <a:ext cx="2573466" cy="2573476"/>
            <a:chOff x="759963" y="3795206"/>
            <a:chExt cx="2573466" cy="2573476"/>
          </a:xfrm>
        </p:grpSpPr>
        <p:grpSp>
          <p:nvGrpSpPr>
            <p:cNvPr id="1034" name="グループ化 1033">
              <a:extLst>
                <a:ext uri="{FF2B5EF4-FFF2-40B4-BE49-F238E27FC236}">
                  <a16:creationId xmlns:a16="http://schemas.microsoft.com/office/drawing/2014/main" id="{516962B8-2772-A438-BFB6-6CE9D331F039}"/>
                </a:ext>
              </a:extLst>
            </p:cNvPr>
            <p:cNvGrpSpPr/>
            <p:nvPr/>
          </p:nvGrpSpPr>
          <p:grpSpPr>
            <a:xfrm>
              <a:off x="759963" y="3795206"/>
              <a:ext cx="2573466" cy="2573476"/>
              <a:chOff x="3682413" y="852811"/>
              <a:chExt cx="2015545" cy="2015552"/>
            </a:xfrm>
          </p:grpSpPr>
          <p:grpSp>
            <p:nvGrpSpPr>
              <p:cNvPr id="1035" name="グループ化 1034">
                <a:extLst>
                  <a:ext uri="{FF2B5EF4-FFF2-40B4-BE49-F238E27FC236}">
                    <a16:creationId xmlns:a16="http://schemas.microsoft.com/office/drawing/2014/main" id="{2C7ED8D3-9394-D850-4B94-3224AC261B51}"/>
                  </a:ext>
                </a:extLst>
              </p:cNvPr>
              <p:cNvGrpSpPr/>
              <p:nvPr/>
            </p:nvGrpSpPr>
            <p:grpSpPr>
              <a:xfrm>
                <a:off x="4427378" y="852811"/>
                <a:ext cx="525622" cy="2015552"/>
                <a:chOff x="4427378" y="852811"/>
                <a:chExt cx="525622" cy="2015552"/>
              </a:xfrm>
            </p:grpSpPr>
            <p:grpSp>
              <p:nvGrpSpPr>
                <p:cNvPr id="1207" name="グループ化 1206">
                  <a:extLst>
                    <a:ext uri="{FF2B5EF4-FFF2-40B4-BE49-F238E27FC236}">
                      <a16:creationId xmlns:a16="http://schemas.microsoft.com/office/drawing/2014/main" id="{95330467-6461-CD24-43B3-2C12EE229E48}"/>
                    </a:ext>
                  </a:extLst>
                </p:cNvPr>
                <p:cNvGrpSpPr/>
                <p:nvPr/>
              </p:nvGrpSpPr>
              <p:grpSpPr>
                <a:xfrm>
                  <a:off x="4427378" y="2464588"/>
                  <a:ext cx="525622" cy="403775"/>
                  <a:chOff x="3094102" y="5162275"/>
                  <a:chExt cx="851206" cy="653883"/>
                </a:xfrm>
              </p:grpSpPr>
              <p:sp>
                <p:nvSpPr>
                  <p:cNvPr id="1224" name="台形 1223">
                    <a:extLst>
                      <a:ext uri="{FF2B5EF4-FFF2-40B4-BE49-F238E27FC236}">
                        <a16:creationId xmlns:a16="http://schemas.microsoft.com/office/drawing/2014/main" id="{129A1167-0552-8713-6925-C0A86DADABD4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5" name="台形 1224">
                    <a:extLst>
                      <a:ext uri="{FF2B5EF4-FFF2-40B4-BE49-F238E27FC236}">
                        <a16:creationId xmlns:a16="http://schemas.microsoft.com/office/drawing/2014/main" id="{81A86E56-FDD6-F634-3FC0-43F173B19694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6" name="フリーフォーム: 図形 1225">
                    <a:extLst>
                      <a:ext uri="{FF2B5EF4-FFF2-40B4-BE49-F238E27FC236}">
                        <a16:creationId xmlns:a16="http://schemas.microsoft.com/office/drawing/2014/main" id="{CE5523B5-8895-63E4-19C7-4F252618B648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27" name="グループ化 1226">
                    <a:extLst>
                      <a:ext uri="{FF2B5EF4-FFF2-40B4-BE49-F238E27FC236}">
                        <a16:creationId xmlns:a16="http://schemas.microsoft.com/office/drawing/2014/main" id="{FE49C70E-241D-656D-0A09-869257EAF626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1228" name="グループ化 1227">
                      <a:extLst>
                        <a:ext uri="{FF2B5EF4-FFF2-40B4-BE49-F238E27FC236}">
                          <a16:creationId xmlns:a16="http://schemas.microsoft.com/office/drawing/2014/main" id="{C8166748-7F22-A9C0-2129-B8DC76ADA98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236" name="台形 1235">
                        <a:extLst>
                          <a:ext uri="{FF2B5EF4-FFF2-40B4-BE49-F238E27FC236}">
                            <a16:creationId xmlns:a16="http://schemas.microsoft.com/office/drawing/2014/main" id="{8CA63A8A-3727-F622-3B81-58DAD5E22003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37" name="台形 1236">
                        <a:extLst>
                          <a:ext uri="{FF2B5EF4-FFF2-40B4-BE49-F238E27FC236}">
                            <a16:creationId xmlns:a16="http://schemas.microsoft.com/office/drawing/2014/main" id="{8BD2ECB7-5E51-AA3A-29AB-2F9E73A9FF61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38" name="フリーフォーム: 図形 1237">
                        <a:extLst>
                          <a:ext uri="{FF2B5EF4-FFF2-40B4-BE49-F238E27FC236}">
                            <a16:creationId xmlns:a16="http://schemas.microsoft.com/office/drawing/2014/main" id="{951B0640-2DC8-0B90-05EC-3AD454A4818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229" name="グループ化 1228">
                      <a:extLst>
                        <a:ext uri="{FF2B5EF4-FFF2-40B4-BE49-F238E27FC236}">
                          <a16:creationId xmlns:a16="http://schemas.microsoft.com/office/drawing/2014/main" id="{BC5FCB55-CCEF-9F5A-9BFB-016F3F7B75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233" name="台形 1232">
                        <a:extLst>
                          <a:ext uri="{FF2B5EF4-FFF2-40B4-BE49-F238E27FC236}">
                            <a16:creationId xmlns:a16="http://schemas.microsoft.com/office/drawing/2014/main" id="{E4BA4E22-804A-A2D8-85EF-49CA7E4008F1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34" name="台形 1233">
                        <a:extLst>
                          <a:ext uri="{FF2B5EF4-FFF2-40B4-BE49-F238E27FC236}">
                            <a16:creationId xmlns:a16="http://schemas.microsoft.com/office/drawing/2014/main" id="{D4BC8BBB-C06F-3B8C-CE4F-CE2AA068B1D5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235" name="フリーフォーム: 図形 1234">
                        <a:extLst>
                          <a:ext uri="{FF2B5EF4-FFF2-40B4-BE49-F238E27FC236}">
                            <a16:creationId xmlns:a16="http://schemas.microsoft.com/office/drawing/2014/main" id="{24D452E5-67A3-7784-A620-91B901BC9CF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230" name="フリーフォーム: 図形 1229">
                      <a:extLst>
                        <a:ext uri="{FF2B5EF4-FFF2-40B4-BE49-F238E27FC236}">
                          <a16:creationId xmlns:a16="http://schemas.microsoft.com/office/drawing/2014/main" id="{B2022919-DC42-FC10-EEE4-83178D0259F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31" name="正方形/長方形 1230">
                      <a:extLst>
                        <a:ext uri="{FF2B5EF4-FFF2-40B4-BE49-F238E27FC236}">
                          <a16:creationId xmlns:a16="http://schemas.microsoft.com/office/drawing/2014/main" id="{1B8D6B04-8E97-232F-8A6A-A3FA7F2D31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32" name="テキスト ボックス 1231">
                      <a:extLst>
                        <a:ext uri="{FF2B5EF4-FFF2-40B4-BE49-F238E27FC236}">
                          <a16:creationId xmlns:a16="http://schemas.microsoft.com/office/drawing/2014/main" id="{DEBEDE99-5B55-B5D6-973C-75CBDF9A75E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岐　阜</a:t>
                      </a:r>
                    </a:p>
                  </p:txBody>
                </p:sp>
              </p:grpSp>
            </p:grpSp>
            <p:grpSp>
              <p:nvGrpSpPr>
                <p:cNvPr id="1208" name="グループ化 1207">
                  <a:extLst>
                    <a:ext uri="{FF2B5EF4-FFF2-40B4-BE49-F238E27FC236}">
                      <a16:creationId xmlns:a16="http://schemas.microsoft.com/office/drawing/2014/main" id="{6B74E187-6D57-8C79-749A-000000104F4E}"/>
                    </a:ext>
                  </a:extLst>
                </p:cNvPr>
                <p:cNvGrpSpPr/>
                <p:nvPr/>
              </p:nvGrpSpPr>
              <p:grpSpPr>
                <a:xfrm rot="10800000">
                  <a:off x="4427378" y="852811"/>
                  <a:ext cx="525622" cy="403775"/>
                  <a:chOff x="3094102" y="5162275"/>
                  <a:chExt cx="851206" cy="653883"/>
                </a:xfrm>
              </p:grpSpPr>
              <p:sp>
                <p:nvSpPr>
                  <p:cNvPr id="1209" name="台形 1208">
                    <a:extLst>
                      <a:ext uri="{FF2B5EF4-FFF2-40B4-BE49-F238E27FC236}">
                        <a16:creationId xmlns:a16="http://schemas.microsoft.com/office/drawing/2014/main" id="{D21E75F2-FCDD-C506-335B-7E8589A2DA70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0" name="台形 1209">
                    <a:extLst>
                      <a:ext uri="{FF2B5EF4-FFF2-40B4-BE49-F238E27FC236}">
                        <a16:creationId xmlns:a16="http://schemas.microsoft.com/office/drawing/2014/main" id="{B3ED0B51-DE6D-7CC4-D95A-017450555640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1" name="フリーフォーム: 図形 1210">
                    <a:extLst>
                      <a:ext uri="{FF2B5EF4-FFF2-40B4-BE49-F238E27FC236}">
                        <a16:creationId xmlns:a16="http://schemas.microsoft.com/office/drawing/2014/main" id="{73C7DD35-D413-55C9-8CF5-D93FC77F1222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12" name="グループ化 1211">
                    <a:extLst>
                      <a:ext uri="{FF2B5EF4-FFF2-40B4-BE49-F238E27FC236}">
                        <a16:creationId xmlns:a16="http://schemas.microsoft.com/office/drawing/2014/main" id="{D1CB1628-8ECA-4145-A1CF-CF21088A4091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1213" name="グループ化 1212">
                      <a:extLst>
                        <a:ext uri="{FF2B5EF4-FFF2-40B4-BE49-F238E27FC236}">
                          <a16:creationId xmlns:a16="http://schemas.microsoft.com/office/drawing/2014/main" id="{B0B6C46E-EC87-9F57-97AA-B6145923340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221" name="台形 1220">
                        <a:extLst>
                          <a:ext uri="{FF2B5EF4-FFF2-40B4-BE49-F238E27FC236}">
                            <a16:creationId xmlns:a16="http://schemas.microsoft.com/office/drawing/2014/main" id="{9752EDD3-7DF5-A98C-6739-9ABDEECB80D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22" name="台形 1221">
                        <a:extLst>
                          <a:ext uri="{FF2B5EF4-FFF2-40B4-BE49-F238E27FC236}">
                            <a16:creationId xmlns:a16="http://schemas.microsoft.com/office/drawing/2014/main" id="{A39C313F-7965-5502-E85F-A46EED58C2EE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23" name="フリーフォーム: 図形 1222">
                        <a:extLst>
                          <a:ext uri="{FF2B5EF4-FFF2-40B4-BE49-F238E27FC236}">
                            <a16:creationId xmlns:a16="http://schemas.microsoft.com/office/drawing/2014/main" id="{76FFBA7E-AC7D-551F-3F34-8ABF84E1405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214" name="グループ化 1213">
                      <a:extLst>
                        <a:ext uri="{FF2B5EF4-FFF2-40B4-BE49-F238E27FC236}">
                          <a16:creationId xmlns:a16="http://schemas.microsoft.com/office/drawing/2014/main" id="{D8FA3DDA-6045-0CAE-2F4D-00278A52D99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218" name="台形 1217">
                        <a:extLst>
                          <a:ext uri="{FF2B5EF4-FFF2-40B4-BE49-F238E27FC236}">
                            <a16:creationId xmlns:a16="http://schemas.microsoft.com/office/drawing/2014/main" id="{044501F6-94B3-B00E-4805-C6A034E7B794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19" name="台形 1218">
                        <a:extLst>
                          <a:ext uri="{FF2B5EF4-FFF2-40B4-BE49-F238E27FC236}">
                            <a16:creationId xmlns:a16="http://schemas.microsoft.com/office/drawing/2014/main" id="{E8E95969-20B7-8FF5-8D21-237A003832C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220" name="フリーフォーム: 図形 1219">
                        <a:extLst>
                          <a:ext uri="{FF2B5EF4-FFF2-40B4-BE49-F238E27FC236}">
                            <a16:creationId xmlns:a16="http://schemas.microsoft.com/office/drawing/2014/main" id="{61EEA8C6-13AF-8967-3A16-97A0807BB8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215" name="フリーフォーム: 図形 1214">
                      <a:extLst>
                        <a:ext uri="{FF2B5EF4-FFF2-40B4-BE49-F238E27FC236}">
                          <a16:creationId xmlns:a16="http://schemas.microsoft.com/office/drawing/2014/main" id="{9E9CA5E8-0DDE-9B43-77C7-F6F7987DC6F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6" name="正方形/長方形 1215">
                      <a:extLst>
                        <a:ext uri="{FF2B5EF4-FFF2-40B4-BE49-F238E27FC236}">
                          <a16:creationId xmlns:a16="http://schemas.microsoft.com/office/drawing/2014/main" id="{D162CF79-CC76-4D9C-A7CA-A1A9A8C193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7" name="テキスト ボックス 1216">
                      <a:extLst>
                        <a:ext uri="{FF2B5EF4-FFF2-40B4-BE49-F238E27FC236}">
                          <a16:creationId xmlns:a16="http://schemas.microsoft.com/office/drawing/2014/main" id="{D26EE33C-B24F-F8F8-0D23-29FCBEC077F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石　川</a:t>
                      </a:r>
                    </a:p>
                  </p:txBody>
                </p:sp>
              </p:grpSp>
            </p:grpSp>
          </p:grpSp>
          <p:grpSp>
            <p:nvGrpSpPr>
              <p:cNvPr id="1036" name="グループ化 1035">
                <a:extLst>
                  <a:ext uri="{FF2B5EF4-FFF2-40B4-BE49-F238E27FC236}">
                    <a16:creationId xmlns:a16="http://schemas.microsoft.com/office/drawing/2014/main" id="{B4CEE999-B893-11E7-8ADE-06DF8E9CD67E}"/>
                  </a:ext>
                </a:extLst>
              </p:cNvPr>
              <p:cNvGrpSpPr/>
              <p:nvPr/>
            </p:nvGrpSpPr>
            <p:grpSpPr>
              <a:xfrm rot="5400000">
                <a:off x="4427379" y="852820"/>
                <a:ext cx="525622" cy="2015536"/>
                <a:chOff x="4427378" y="852819"/>
                <a:chExt cx="525622" cy="2015536"/>
              </a:xfrm>
            </p:grpSpPr>
            <p:grpSp>
              <p:nvGrpSpPr>
                <p:cNvPr id="1175" name="グループ化 1174">
                  <a:extLst>
                    <a:ext uri="{FF2B5EF4-FFF2-40B4-BE49-F238E27FC236}">
                      <a16:creationId xmlns:a16="http://schemas.microsoft.com/office/drawing/2014/main" id="{7B22E65C-2D80-9FCA-7E58-F37CC43CA4FA}"/>
                    </a:ext>
                  </a:extLst>
                </p:cNvPr>
                <p:cNvGrpSpPr/>
                <p:nvPr/>
              </p:nvGrpSpPr>
              <p:grpSpPr>
                <a:xfrm>
                  <a:off x="4427378" y="2464581"/>
                  <a:ext cx="525622" cy="403774"/>
                  <a:chOff x="3094102" y="5162275"/>
                  <a:chExt cx="851206" cy="653883"/>
                </a:xfrm>
              </p:grpSpPr>
              <p:sp>
                <p:nvSpPr>
                  <p:cNvPr id="1192" name="台形 1191">
                    <a:extLst>
                      <a:ext uri="{FF2B5EF4-FFF2-40B4-BE49-F238E27FC236}">
                        <a16:creationId xmlns:a16="http://schemas.microsoft.com/office/drawing/2014/main" id="{E8770CBE-A505-1B16-8D8C-C72AD21C795F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3" name="台形 1192">
                    <a:extLst>
                      <a:ext uri="{FF2B5EF4-FFF2-40B4-BE49-F238E27FC236}">
                        <a16:creationId xmlns:a16="http://schemas.microsoft.com/office/drawing/2014/main" id="{B6ECBF6D-75DD-57F6-093D-6C624BD233CF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4" name="フリーフォーム: 図形 1193">
                    <a:extLst>
                      <a:ext uri="{FF2B5EF4-FFF2-40B4-BE49-F238E27FC236}">
                        <a16:creationId xmlns:a16="http://schemas.microsoft.com/office/drawing/2014/main" id="{9F7CA72B-61AA-BA44-3473-39B40AB290F9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95" name="グループ化 1194">
                    <a:extLst>
                      <a:ext uri="{FF2B5EF4-FFF2-40B4-BE49-F238E27FC236}">
                        <a16:creationId xmlns:a16="http://schemas.microsoft.com/office/drawing/2014/main" id="{5D26B6DE-7823-1F28-B567-CB6F8DBDC188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1196" name="グループ化 1195">
                      <a:extLst>
                        <a:ext uri="{FF2B5EF4-FFF2-40B4-BE49-F238E27FC236}">
                          <a16:creationId xmlns:a16="http://schemas.microsoft.com/office/drawing/2014/main" id="{03204E34-D20B-B03C-6DC3-547A9D64ECB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204" name="台形 1203">
                        <a:extLst>
                          <a:ext uri="{FF2B5EF4-FFF2-40B4-BE49-F238E27FC236}">
                            <a16:creationId xmlns:a16="http://schemas.microsoft.com/office/drawing/2014/main" id="{A6305EC5-5A1E-0794-7E1E-E072DA112DD6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05" name="台形 1204">
                        <a:extLst>
                          <a:ext uri="{FF2B5EF4-FFF2-40B4-BE49-F238E27FC236}">
                            <a16:creationId xmlns:a16="http://schemas.microsoft.com/office/drawing/2014/main" id="{5A6224C1-5781-B5DB-A177-AFD47761FF9A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06" name="フリーフォーム: 図形 1205">
                        <a:extLst>
                          <a:ext uri="{FF2B5EF4-FFF2-40B4-BE49-F238E27FC236}">
                            <a16:creationId xmlns:a16="http://schemas.microsoft.com/office/drawing/2014/main" id="{03996708-4F1F-1ED9-1B6F-92E7963B70A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197" name="グループ化 1196">
                      <a:extLst>
                        <a:ext uri="{FF2B5EF4-FFF2-40B4-BE49-F238E27FC236}">
                          <a16:creationId xmlns:a16="http://schemas.microsoft.com/office/drawing/2014/main" id="{BB36A841-AE73-1B62-D0CF-3961F2B569B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201" name="台形 1200">
                        <a:extLst>
                          <a:ext uri="{FF2B5EF4-FFF2-40B4-BE49-F238E27FC236}">
                            <a16:creationId xmlns:a16="http://schemas.microsoft.com/office/drawing/2014/main" id="{619E4851-65B6-144F-8639-0C39AE059F91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02" name="台形 1201">
                        <a:extLst>
                          <a:ext uri="{FF2B5EF4-FFF2-40B4-BE49-F238E27FC236}">
                            <a16:creationId xmlns:a16="http://schemas.microsoft.com/office/drawing/2014/main" id="{AFDB267A-CBD3-F946-C559-62F5EF3F064A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203" name="フリーフォーム: 図形 1202">
                        <a:extLst>
                          <a:ext uri="{FF2B5EF4-FFF2-40B4-BE49-F238E27FC236}">
                            <a16:creationId xmlns:a16="http://schemas.microsoft.com/office/drawing/2014/main" id="{C76DDABD-403E-E9DB-8DEA-2DC92B04220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198" name="フリーフォーム: 図形 1197">
                      <a:extLst>
                        <a:ext uri="{FF2B5EF4-FFF2-40B4-BE49-F238E27FC236}">
                          <a16:creationId xmlns:a16="http://schemas.microsoft.com/office/drawing/2014/main" id="{FCFE251E-B9DA-ED09-651D-F85663F473D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9" name="正方形/長方形 1198">
                      <a:extLst>
                        <a:ext uri="{FF2B5EF4-FFF2-40B4-BE49-F238E27FC236}">
                          <a16:creationId xmlns:a16="http://schemas.microsoft.com/office/drawing/2014/main" id="{15B6C193-5F11-79E1-4C13-B5C944E3C8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00" name="テキスト ボックス 1199">
                      <a:extLst>
                        <a:ext uri="{FF2B5EF4-FFF2-40B4-BE49-F238E27FC236}">
                          <a16:creationId xmlns:a16="http://schemas.microsoft.com/office/drawing/2014/main" id="{10D5BCB5-6A68-B36D-16B4-A09FED74306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滋　賀</a:t>
                      </a:r>
                    </a:p>
                  </p:txBody>
                </p:sp>
              </p:grpSp>
            </p:grpSp>
            <p:grpSp>
              <p:nvGrpSpPr>
                <p:cNvPr id="1176" name="グループ化 1175">
                  <a:extLst>
                    <a:ext uri="{FF2B5EF4-FFF2-40B4-BE49-F238E27FC236}">
                      <a16:creationId xmlns:a16="http://schemas.microsoft.com/office/drawing/2014/main" id="{D4F9054A-11ED-AB48-96B6-2AC73089F91B}"/>
                    </a:ext>
                  </a:extLst>
                </p:cNvPr>
                <p:cNvGrpSpPr/>
                <p:nvPr/>
              </p:nvGrpSpPr>
              <p:grpSpPr>
                <a:xfrm rot="10800000">
                  <a:off x="4427378" y="852819"/>
                  <a:ext cx="525622" cy="403774"/>
                  <a:chOff x="3094102" y="5162275"/>
                  <a:chExt cx="851206" cy="653883"/>
                </a:xfrm>
              </p:grpSpPr>
              <p:sp>
                <p:nvSpPr>
                  <p:cNvPr id="1177" name="台形 1176">
                    <a:extLst>
                      <a:ext uri="{FF2B5EF4-FFF2-40B4-BE49-F238E27FC236}">
                        <a16:creationId xmlns:a16="http://schemas.microsoft.com/office/drawing/2014/main" id="{9822D714-C644-3578-8F0A-D745553D3BE4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8" name="台形 1177">
                    <a:extLst>
                      <a:ext uri="{FF2B5EF4-FFF2-40B4-BE49-F238E27FC236}">
                        <a16:creationId xmlns:a16="http://schemas.microsoft.com/office/drawing/2014/main" id="{775630C3-6ADE-D032-C62E-016D5F71B8B7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9" name="フリーフォーム: 図形 1178">
                    <a:extLst>
                      <a:ext uri="{FF2B5EF4-FFF2-40B4-BE49-F238E27FC236}">
                        <a16:creationId xmlns:a16="http://schemas.microsoft.com/office/drawing/2014/main" id="{DDC21AA8-0BD1-3529-95F5-8CDEE0CC59E9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80" name="グループ化 1179">
                    <a:extLst>
                      <a:ext uri="{FF2B5EF4-FFF2-40B4-BE49-F238E27FC236}">
                        <a16:creationId xmlns:a16="http://schemas.microsoft.com/office/drawing/2014/main" id="{30E48A4E-26C4-2568-0D84-625342413F03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1181" name="グループ化 1180">
                      <a:extLst>
                        <a:ext uri="{FF2B5EF4-FFF2-40B4-BE49-F238E27FC236}">
                          <a16:creationId xmlns:a16="http://schemas.microsoft.com/office/drawing/2014/main" id="{874B1D4A-E4CB-37C9-2DA8-3121A1D7AB1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89" name="台形 1188">
                        <a:extLst>
                          <a:ext uri="{FF2B5EF4-FFF2-40B4-BE49-F238E27FC236}">
                            <a16:creationId xmlns:a16="http://schemas.microsoft.com/office/drawing/2014/main" id="{CB7DA000-AEFF-4FEE-DABF-B4DF2893CFC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90" name="台形 1189">
                        <a:extLst>
                          <a:ext uri="{FF2B5EF4-FFF2-40B4-BE49-F238E27FC236}">
                            <a16:creationId xmlns:a16="http://schemas.microsoft.com/office/drawing/2014/main" id="{07889DF5-F469-B218-3374-E9CC9C64BB5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91" name="フリーフォーム: 図形 1190">
                        <a:extLst>
                          <a:ext uri="{FF2B5EF4-FFF2-40B4-BE49-F238E27FC236}">
                            <a16:creationId xmlns:a16="http://schemas.microsoft.com/office/drawing/2014/main" id="{8ED4C06C-6A46-673D-6941-48CEBD83919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182" name="グループ化 1181">
                      <a:extLst>
                        <a:ext uri="{FF2B5EF4-FFF2-40B4-BE49-F238E27FC236}">
                          <a16:creationId xmlns:a16="http://schemas.microsoft.com/office/drawing/2014/main" id="{4BD7A686-D33E-B29D-4FA7-BFCA33D1FE7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86" name="台形 1185">
                        <a:extLst>
                          <a:ext uri="{FF2B5EF4-FFF2-40B4-BE49-F238E27FC236}">
                            <a16:creationId xmlns:a16="http://schemas.microsoft.com/office/drawing/2014/main" id="{E8200879-C702-D6EA-8887-4284CE7659E2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87" name="台形 1186">
                        <a:extLst>
                          <a:ext uri="{FF2B5EF4-FFF2-40B4-BE49-F238E27FC236}">
                            <a16:creationId xmlns:a16="http://schemas.microsoft.com/office/drawing/2014/main" id="{55ABBFB9-C9C8-B93D-42A5-F084E45856E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188" name="フリーフォーム: 図形 1187">
                        <a:extLst>
                          <a:ext uri="{FF2B5EF4-FFF2-40B4-BE49-F238E27FC236}">
                            <a16:creationId xmlns:a16="http://schemas.microsoft.com/office/drawing/2014/main" id="{7B7D8D1E-2AE7-A75A-3C9D-3ACD3A99B15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183" name="フリーフォーム: 図形 1182">
                      <a:extLst>
                        <a:ext uri="{FF2B5EF4-FFF2-40B4-BE49-F238E27FC236}">
                          <a16:creationId xmlns:a16="http://schemas.microsoft.com/office/drawing/2014/main" id="{2D47001B-0268-0539-FC65-00B84FEC3F3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84" name="正方形/長方形 1183">
                      <a:extLst>
                        <a:ext uri="{FF2B5EF4-FFF2-40B4-BE49-F238E27FC236}">
                          <a16:creationId xmlns:a16="http://schemas.microsoft.com/office/drawing/2014/main" id="{5EC57F99-85B5-18D4-B864-DB1C9993A5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85" name="テキスト ボックス 1184">
                      <a:extLst>
                        <a:ext uri="{FF2B5EF4-FFF2-40B4-BE49-F238E27FC236}">
                          <a16:creationId xmlns:a16="http://schemas.microsoft.com/office/drawing/2014/main" id="{779C24B3-3F55-DA5D-390F-258AF809667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長　野</a:t>
                      </a:r>
                    </a:p>
                  </p:txBody>
                </p:sp>
              </p:grpSp>
            </p:grpSp>
          </p:grpSp>
          <p:grpSp>
            <p:nvGrpSpPr>
              <p:cNvPr id="1037" name="グループ化 1036">
                <a:extLst>
                  <a:ext uri="{FF2B5EF4-FFF2-40B4-BE49-F238E27FC236}">
                    <a16:creationId xmlns:a16="http://schemas.microsoft.com/office/drawing/2014/main" id="{E3AC3C13-C16E-6CA2-1CC5-5CE55872EF98}"/>
                  </a:ext>
                </a:extLst>
              </p:cNvPr>
              <p:cNvGrpSpPr/>
              <p:nvPr/>
            </p:nvGrpSpPr>
            <p:grpSpPr>
              <a:xfrm rot="2700000">
                <a:off x="4427375" y="852819"/>
                <a:ext cx="525622" cy="2015545"/>
                <a:chOff x="4427378" y="852819"/>
                <a:chExt cx="525622" cy="2015545"/>
              </a:xfrm>
            </p:grpSpPr>
            <p:grpSp>
              <p:nvGrpSpPr>
                <p:cNvPr id="1143" name="グループ化 1142">
                  <a:extLst>
                    <a:ext uri="{FF2B5EF4-FFF2-40B4-BE49-F238E27FC236}">
                      <a16:creationId xmlns:a16="http://schemas.microsoft.com/office/drawing/2014/main" id="{2332EAED-26C1-E5B5-ED90-DD18BFFA9A13}"/>
                    </a:ext>
                  </a:extLst>
                </p:cNvPr>
                <p:cNvGrpSpPr/>
                <p:nvPr/>
              </p:nvGrpSpPr>
              <p:grpSpPr>
                <a:xfrm>
                  <a:off x="4427378" y="2464589"/>
                  <a:ext cx="525622" cy="403775"/>
                  <a:chOff x="3094102" y="5162275"/>
                  <a:chExt cx="851206" cy="653883"/>
                </a:xfrm>
              </p:grpSpPr>
              <p:sp>
                <p:nvSpPr>
                  <p:cNvPr id="1160" name="台形 1159">
                    <a:extLst>
                      <a:ext uri="{FF2B5EF4-FFF2-40B4-BE49-F238E27FC236}">
                        <a16:creationId xmlns:a16="http://schemas.microsoft.com/office/drawing/2014/main" id="{A063428B-52C5-D646-9C8D-3D55D0538D67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1" name="台形 1160">
                    <a:extLst>
                      <a:ext uri="{FF2B5EF4-FFF2-40B4-BE49-F238E27FC236}">
                        <a16:creationId xmlns:a16="http://schemas.microsoft.com/office/drawing/2014/main" id="{6699B791-C700-966C-1BFF-9EF2233D6F26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2" name="フリーフォーム: 図形 1161">
                    <a:extLst>
                      <a:ext uri="{FF2B5EF4-FFF2-40B4-BE49-F238E27FC236}">
                        <a16:creationId xmlns:a16="http://schemas.microsoft.com/office/drawing/2014/main" id="{381689D9-1B83-1E51-D8C4-57BEC0D71181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63" name="グループ化 1162">
                    <a:extLst>
                      <a:ext uri="{FF2B5EF4-FFF2-40B4-BE49-F238E27FC236}">
                        <a16:creationId xmlns:a16="http://schemas.microsoft.com/office/drawing/2014/main" id="{D9E05701-125F-9517-85CB-97E881382CE7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1164" name="グループ化 1163">
                      <a:extLst>
                        <a:ext uri="{FF2B5EF4-FFF2-40B4-BE49-F238E27FC236}">
                          <a16:creationId xmlns:a16="http://schemas.microsoft.com/office/drawing/2014/main" id="{0EF591EF-A459-9068-F093-5FD36EA5A7F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72" name="台形 1171">
                        <a:extLst>
                          <a:ext uri="{FF2B5EF4-FFF2-40B4-BE49-F238E27FC236}">
                            <a16:creationId xmlns:a16="http://schemas.microsoft.com/office/drawing/2014/main" id="{9FA7633E-29E1-857D-E751-7A4C1C2A5998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73" name="台形 1172">
                        <a:extLst>
                          <a:ext uri="{FF2B5EF4-FFF2-40B4-BE49-F238E27FC236}">
                            <a16:creationId xmlns:a16="http://schemas.microsoft.com/office/drawing/2014/main" id="{FABF02C9-96A3-5A39-1D5B-CA9FB59DDE3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74" name="フリーフォーム: 図形 1173">
                        <a:extLst>
                          <a:ext uri="{FF2B5EF4-FFF2-40B4-BE49-F238E27FC236}">
                            <a16:creationId xmlns:a16="http://schemas.microsoft.com/office/drawing/2014/main" id="{224E264C-28DC-3CDE-EB94-853347B8422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165" name="グループ化 1164">
                      <a:extLst>
                        <a:ext uri="{FF2B5EF4-FFF2-40B4-BE49-F238E27FC236}">
                          <a16:creationId xmlns:a16="http://schemas.microsoft.com/office/drawing/2014/main" id="{46B30B08-B0E5-E5AA-117F-33C85C1126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69" name="台形 1168">
                        <a:extLst>
                          <a:ext uri="{FF2B5EF4-FFF2-40B4-BE49-F238E27FC236}">
                            <a16:creationId xmlns:a16="http://schemas.microsoft.com/office/drawing/2014/main" id="{8286F6E8-0BAC-FD44-3256-BB2B170969F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70" name="台形 1169">
                        <a:extLst>
                          <a:ext uri="{FF2B5EF4-FFF2-40B4-BE49-F238E27FC236}">
                            <a16:creationId xmlns:a16="http://schemas.microsoft.com/office/drawing/2014/main" id="{18D48A4E-6FA6-D648-CCA4-304FE87BC522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171" name="フリーフォーム: 図形 1170">
                        <a:extLst>
                          <a:ext uri="{FF2B5EF4-FFF2-40B4-BE49-F238E27FC236}">
                            <a16:creationId xmlns:a16="http://schemas.microsoft.com/office/drawing/2014/main" id="{80201EF4-030C-249F-E9F2-2779FE88B55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166" name="フリーフォーム: 図形 1165">
                      <a:extLst>
                        <a:ext uri="{FF2B5EF4-FFF2-40B4-BE49-F238E27FC236}">
                          <a16:creationId xmlns:a16="http://schemas.microsoft.com/office/drawing/2014/main" id="{A9729410-CADA-D50F-2828-171573415CB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7" name="正方形/長方形 1166">
                      <a:extLst>
                        <a:ext uri="{FF2B5EF4-FFF2-40B4-BE49-F238E27FC236}">
                          <a16:creationId xmlns:a16="http://schemas.microsoft.com/office/drawing/2014/main" id="{C98DC741-DD2B-B701-7246-38396A7DF1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8" name="テキスト ボックス 1167">
                      <a:extLst>
                        <a:ext uri="{FF2B5EF4-FFF2-40B4-BE49-F238E27FC236}">
                          <a16:creationId xmlns:a16="http://schemas.microsoft.com/office/drawing/2014/main" id="{E5BFF7D9-9505-8999-85A8-4049A289F40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三　重</a:t>
                      </a:r>
                    </a:p>
                  </p:txBody>
                </p:sp>
              </p:grpSp>
            </p:grpSp>
            <p:grpSp>
              <p:nvGrpSpPr>
                <p:cNvPr id="1144" name="グループ化 1143">
                  <a:extLst>
                    <a:ext uri="{FF2B5EF4-FFF2-40B4-BE49-F238E27FC236}">
                      <a16:creationId xmlns:a16="http://schemas.microsoft.com/office/drawing/2014/main" id="{A683E3D7-1C9B-38FB-8243-E0F10F8A7881}"/>
                    </a:ext>
                  </a:extLst>
                </p:cNvPr>
                <p:cNvGrpSpPr/>
                <p:nvPr/>
              </p:nvGrpSpPr>
              <p:grpSpPr>
                <a:xfrm rot="10800000">
                  <a:off x="4427378" y="852819"/>
                  <a:ext cx="525622" cy="403774"/>
                  <a:chOff x="3094102" y="5162275"/>
                  <a:chExt cx="851206" cy="653883"/>
                </a:xfrm>
              </p:grpSpPr>
              <p:sp>
                <p:nvSpPr>
                  <p:cNvPr id="1145" name="台形 1144">
                    <a:extLst>
                      <a:ext uri="{FF2B5EF4-FFF2-40B4-BE49-F238E27FC236}">
                        <a16:creationId xmlns:a16="http://schemas.microsoft.com/office/drawing/2014/main" id="{E60F2683-162F-A182-FC7B-09362DD04809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6" name="台形 1145">
                    <a:extLst>
                      <a:ext uri="{FF2B5EF4-FFF2-40B4-BE49-F238E27FC236}">
                        <a16:creationId xmlns:a16="http://schemas.microsoft.com/office/drawing/2014/main" id="{33BC8A35-7AF6-0E00-ACB2-7B0A06684058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7" name="フリーフォーム: 図形 1146">
                    <a:extLst>
                      <a:ext uri="{FF2B5EF4-FFF2-40B4-BE49-F238E27FC236}">
                        <a16:creationId xmlns:a16="http://schemas.microsoft.com/office/drawing/2014/main" id="{8A53E558-738F-E704-7150-F20D029F3667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48" name="グループ化 1147">
                    <a:extLst>
                      <a:ext uri="{FF2B5EF4-FFF2-40B4-BE49-F238E27FC236}">
                        <a16:creationId xmlns:a16="http://schemas.microsoft.com/office/drawing/2014/main" id="{A93FB6CF-6AEA-0135-7116-CDBC51C8E222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1149" name="グループ化 1148">
                      <a:extLst>
                        <a:ext uri="{FF2B5EF4-FFF2-40B4-BE49-F238E27FC236}">
                          <a16:creationId xmlns:a16="http://schemas.microsoft.com/office/drawing/2014/main" id="{D362D20F-ACFC-875A-F3DF-8D599EC08AD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57" name="台形 1156">
                        <a:extLst>
                          <a:ext uri="{FF2B5EF4-FFF2-40B4-BE49-F238E27FC236}">
                            <a16:creationId xmlns:a16="http://schemas.microsoft.com/office/drawing/2014/main" id="{38B45143-E208-0495-A76D-63CE1D82AB3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58" name="台形 1157">
                        <a:extLst>
                          <a:ext uri="{FF2B5EF4-FFF2-40B4-BE49-F238E27FC236}">
                            <a16:creationId xmlns:a16="http://schemas.microsoft.com/office/drawing/2014/main" id="{5FA98257-2744-5395-8984-28275519FDBA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59" name="フリーフォーム: 図形 1158">
                        <a:extLst>
                          <a:ext uri="{FF2B5EF4-FFF2-40B4-BE49-F238E27FC236}">
                            <a16:creationId xmlns:a16="http://schemas.microsoft.com/office/drawing/2014/main" id="{3BD8E46D-3056-B99C-EA1A-72E80B0132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150" name="グループ化 1149">
                      <a:extLst>
                        <a:ext uri="{FF2B5EF4-FFF2-40B4-BE49-F238E27FC236}">
                          <a16:creationId xmlns:a16="http://schemas.microsoft.com/office/drawing/2014/main" id="{8C468877-AD76-CB47-7DB0-229B98A5238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54" name="台形 1153">
                        <a:extLst>
                          <a:ext uri="{FF2B5EF4-FFF2-40B4-BE49-F238E27FC236}">
                            <a16:creationId xmlns:a16="http://schemas.microsoft.com/office/drawing/2014/main" id="{414E859E-04B6-0436-B0ED-99B69A4E08B2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55" name="台形 1154">
                        <a:extLst>
                          <a:ext uri="{FF2B5EF4-FFF2-40B4-BE49-F238E27FC236}">
                            <a16:creationId xmlns:a16="http://schemas.microsoft.com/office/drawing/2014/main" id="{B4478852-5824-DD41-AAA6-9D700DC70F1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156" name="フリーフォーム: 図形 1155">
                        <a:extLst>
                          <a:ext uri="{FF2B5EF4-FFF2-40B4-BE49-F238E27FC236}">
                            <a16:creationId xmlns:a16="http://schemas.microsoft.com/office/drawing/2014/main" id="{61EDBC48-2205-1254-B89A-813F808153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151" name="フリーフォーム: 図形 1150">
                      <a:extLst>
                        <a:ext uri="{FF2B5EF4-FFF2-40B4-BE49-F238E27FC236}">
                          <a16:creationId xmlns:a16="http://schemas.microsoft.com/office/drawing/2014/main" id="{18CD24A4-CB14-8923-3A6F-363E6FA2A64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52" name="正方形/長方形 1151">
                      <a:extLst>
                        <a:ext uri="{FF2B5EF4-FFF2-40B4-BE49-F238E27FC236}">
                          <a16:creationId xmlns:a16="http://schemas.microsoft.com/office/drawing/2014/main" id="{39D611CA-61B8-A677-FCFC-AA13FF6279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53" name="テキスト ボックス 1152">
                      <a:extLst>
                        <a:ext uri="{FF2B5EF4-FFF2-40B4-BE49-F238E27FC236}">
                          <a16:creationId xmlns:a16="http://schemas.microsoft.com/office/drawing/2014/main" id="{463CD5AA-24A3-F361-B4EA-6C0C3476BEF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富　山</a:t>
                      </a:r>
                    </a:p>
                  </p:txBody>
                </p:sp>
              </p:grpSp>
            </p:grpSp>
          </p:grpSp>
          <p:grpSp>
            <p:nvGrpSpPr>
              <p:cNvPr id="1038" name="グループ化 1037">
                <a:extLst>
                  <a:ext uri="{FF2B5EF4-FFF2-40B4-BE49-F238E27FC236}">
                    <a16:creationId xmlns:a16="http://schemas.microsoft.com/office/drawing/2014/main" id="{757E4411-40B1-4B72-E82B-A5C645AD0E4D}"/>
                  </a:ext>
                </a:extLst>
              </p:cNvPr>
              <p:cNvGrpSpPr/>
              <p:nvPr/>
            </p:nvGrpSpPr>
            <p:grpSpPr>
              <a:xfrm rot="8100000">
                <a:off x="4427378" y="852811"/>
                <a:ext cx="525622" cy="2015552"/>
                <a:chOff x="4427378" y="852811"/>
                <a:chExt cx="525622" cy="2015552"/>
              </a:xfrm>
            </p:grpSpPr>
            <p:grpSp>
              <p:nvGrpSpPr>
                <p:cNvPr id="1111" name="グループ化 1110">
                  <a:extLst>
                    <a:ext uri="{FF2B5EF4-FFF2-40B4-BE49-F238E27FC236}">
                      <a16:creationId xmlns:a16="http://schemas.microsoft.com/office/drawing/2014/main" id="{941D7921-5668-054C-41DD-1EBB1FAF1539}"/>
                    </a:ext>
                  </a:extLst>
                </p:cNvPr>
                <p:cNvGrpSpPr/>
                <p:nvPr/>
              </p:nvGrpSpPr>
              <p:grpSpPr>
                <a:xfrm>
                  <a:off x="4427378" y="2464588"/>
                  <a:ext cx="525622" cy="403775"/>
                  <a:chOff x="3094102" y="5162275"/>
                  <a:chExt cx="851206" cy="653883"/>
                </a:xfrm>
              </p:grpSpPr>
              <p:sp>
                <p:nvSpPr>
                  <p:cNvPr id="1128" name="台形 1127">
                    <a:extLst>
                      <a:ext uri="{FF2B5EF4-FFF2-40B4-BE49-F238E27FC236}">
                        <a16:creationId xmlns:a16="http://schemas.microsoft.com/office/drawing/2014/main" id="{6D3A2A10-BA7F-7358-7234-1257329BB59B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9" name="台形 1128">
                    <a:extLst>
                      <a:ext uri="{FF2B5EF4-FFF2-40B4-BE49-F238E27FC236}">
                        <a16:creationId xmlns:a16="http://schemas.microsoft.com/office/drawing/2014/main" id="{2FDAB3FC-003D-4C7F-7CA1-82BD540A53CC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0" name="フリーフォーム: 図形 1129">
                    <a:extLst>
                      <a:ext uri="{FF2B5EF4-FFF2-40B4-BE49-F238E27FC236}">
                        <a16:creationId xmlns:a16="http://schemas.microsoft.com/office/drawing/2014/main" id="{29D053FF-C30C-1637-15BB-4F767103B6AF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31" name="グループ化 1130">
                    <a:extLst>
                      <a:ext uri="{FF2B5EF4-FFF2-40B4-BE49-F238E27FC236}">
                        <a16:creationId xmlns:a16="http://schemas.microsoft.com/office/drawing/2014/main" id="{53960D5E-A4F3-69F8-8438-371AF09295A5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1132" name="グループ化 1131">
                      <a:extLst>
                        <a:ext uri="{FF2B5EF4-FFF2-40B4-BE49-F238E27FC236}">
                          <a16:creationId xmlns:a16="http://schemas.microsoft.com/office/drawing/2014/main" id="{F558F436-5826-E976-D9CC-7F169B23555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40" name="台形 1139">
                        <a:extLst>
                          <a:ext uri="{FF2B5EF4-FFF2-40B4-BE49-F238E27FC236}">
                            <a16:creationId xmlns:a16="http://schemas.microsoft.com/office/drawing/2014/main" id="{11CEEB84-2C6D-2941-63BF-67B5137DAFAE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41" name="台形 1140">
                        <a:extLst>
                          <a:ext uri="{FF2B5EF4-FFF2-40B4-BE49-F238E27FC236}">
                            <a16:creationId xmlns:a16="http://schemas.microsoft.com/office/drawing/2014/main" id="{59200AE1-180E-E3DF-ECD4-599AC516AC45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42" name="フリーフォーム: 図形 1141">
                        <a:extLst>
                          <a:ext uri="{FF2B5EF4-FFF2-40B4-BE49-F238E27FC236}">
                            <a16:creationId xmlns:a16="http://schemas.microsoft.com/office/drawing/2014/main" id="{26060C90-BA33-2F95-AA95-4BCFC07103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133" name="グループ化 1132">
                      <a:extLst>
                        <a:ext uri="{FF2B5EF4-FFF2-40B4-BE49-F238E27FC236}">
                          <a16:creationId xmlns:a16="http://schemas.microsoft.com/office/drawing/2014/main" id="{3ABAC195-6A2C-6F57-843A-11697432145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37" name="台形 1136">
                        <a:extLst>
                          <a:ext uri="{FF2B5EF4-FFF2-40B4-BE49-F238E27FC236}">
                            <a16:creationId xmlns:a16="http://schemas.microsoft.com/office/drawing/2014/main" id="{EAC09C28-FA9B-6B18-24FE-6E2BEF6C5B71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38" name="台形 1137">
                        <a:extLst>
                          <a:ext uri="{FF2B5EF4-FFF2-40B4-BE49-F238E27FC236}">
                            <a16:creationId xmlns:a16="http://schemas.microsoft.com/office/drawing/2014/main" id="{085C6A17-578F-9F93-B756-154E00DED85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139" name="フリーフォーム: 図形 1138">
                        <a:extLst>
                          <a:ext uri="{FF2B5EF4-FFF2-40B4-BE49-F238E27FC236}">
                            <a16:creationId xmlns:a16="http://schemas.microsoft.com/office/drawing/2014/main" id="{8F7B6799-18E0-0EC9-FC4B-03B256E00F7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134" name="フリーフォーム: 図形 1133">
                      <a:extLst>
                        <a:ext uri="{FF2B5EF4-FFF2-40B4-BE49-F238E27FC236}">
                          <a16:creationId xmlns:a16="http://schemas.microsoft.com/office/drawing/2014/main" id="{A73B8F30-5E91-0CF7-A811-0847A0F8F4E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35" name="正方形/長方形 1134">
                      <a:extLst>
                        <a:ext uri="{FF2B5EF4-FFF2-40B4-BE49-F238E27FC236}">
                          <a16:creationId xmlns:a16="http://schemas.microsoft.com/office/drawing/2014/main" id="{59FE2FCE-57AC-01F5-AA90-2031077708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36" name="テキスト ボックス 1135">
                      <a:extLst>
                        <a:ext uri="{FF2B5EF4-FFF2-40B4-BE49-F238E27FC236}">
                          <a16:creationId xmlns:a16="http://schemas.microsoft.com/office/drawing/2014/main" id="{B483B7DC-6ED5-FED7-C7CB-604E497CD7B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福　井</a:t>
                      </a:r>
                    </a:p>
                  </p:txBody>
                </p:sp>
              </p:grpSp>
            </p:grpSp>
            <p:grpSp>
              <p:nvGrpSpPr>
                <p:cNvPr id="1112" name="グループ化 1111">
                  <a:extLst>
                    <a:ext uri="{FF2B5EF4-FFF2-40B4-BE49-F238E27FC236}">
                      <a16:creationId xmlns:a16="http://schemas.microsoft.com/office/drawing/2014/main" id="{AEEF2865-5C31-35D0-1761-24DAD0043173}"/>
                    </a:ext>
                  </a:extLst>
                </p:cNvPr>
                <p:cNvGrpSpPr/>
                <p:nvPr/>
              </p:nvGrpSpPr>
              <p:grpSpPr>
                <a:xfrm rot="10800000">
                  <a:off x="4427378" y="852811"/>
                  <a:ext cx="525622" cy="403775"/>
                  <a:chOff x="3094102" y="5162275"/>
                  <a:chExt cx="851206" cy="653883"/>
                </a:xfrm>
              </p:grpSpPr>
              <p:sp>
                <p:nvSpPr>
                  <p:cNvPr id="1113" name="台形 1112">
                    <a:extLst>
                      <a:ext uri="{FF2B5EF4-FFF2-40B4-BE49-F238E27FC236}">
                        <a16:creationId xmlns:a16="http://schemas.microsoft.com/office/drawing/2014/main" id="{860F7AFD-7FD2-676B-9142-75EF715E706B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4" name="台形 1113">
                    <a:extLst>
                      <a:ext uri="{FF2B5EF4-FFF2-40B4-BE49-F238E27FC236}">
                        <a16:creationId xmlns:a16="http://schemas.microsoft.com/office/drawing/2014/main" id="{EED67798-B030-1AB5-D4DC-7E872ED2AC3B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5" name="フリーフォーム: 図形 1114">
                    <a:extLst>
                      <a:ext uri="{FF2B5EF4-FFF2-40B4-BE49-F238E27FC236}">
                        <a16:creationId xmlns:a16="http://schemas.microsoft.com/office/drawing/2014/main" id="{6278768D-ACB1-8DC5-55D2-4C9E79804C2D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16" name="グループ化 1115">
                    <a:extLst>
                      <a:ext uri="{FF2B5EF4-FFF2-40B4-BE49-F238E27FC236}">
                        <a16:creationId xmlns:a16="http://schemas.microsoft.com/office/drawing/2014/main" id="{B8A25D60-8761-015E-0FE9-A39BF9F72FEC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1117" name="グループ化 1116">
                      <a:extLst>
                        <a:ext uri="{FF2B5EF4-FFF2-40B4-BE49-F238E27FC236}">
                          <a16:creationId xmlns:a16="http://schemas.microsoft.com/office/drawing/2014/main" id="{182845A5-3583-1A95-DC4F-691CA99CF00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25" name="台形 1124">
                        <a:extLst>
                          <a:ext uri="{FF2B5EF4-FFF2-40B4-BE49-F238E27FC236}">
                            <a16:creationId xmlns:a16="http://schemas.microsoft.com/office/drawing/2014/main" id="{B5949EF9-8533-2A90-215E-B64C8EA916F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26" name="台形 1125">
                        <a:extLst>
                          <a:ext uri="{FF2B5EF4-FFF2-40B4-BE49-F238E27FC236}">
                            <a16:creationId xmlns:a16="http://schemas.microsoft.com/office/drawing/2014/main" id="{DA0E2B81-2C91-45CE-AC15-D85E7F90A58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27" name="フリーフォーム: 図形 1126">
                        <a:extLst>
                          <a:ext uri="{FF2B5EF4-FFF2-40B4-BE49-F238E27FC236}">
                            <a16:creationId xmlns:a16="http://schemas.microsoft.com/office/drawing/2014/main" id="{B6D22E68-31E3-08E9-375F-3D7D54E6315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118" name="グループ化 1117">
                      <a:extLst>
                        <a:ext uri="{FF2B5EF4-FFF2-40B4-BE49-F238E27FC236}">
                          <a16:creationId xmlns:a16="http://schemas.microsoft.com/office/drawing/2014/main" id="{7CA8112C-510E-86AA-C207-01340A16BAE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22" name="台形 1121">
                        <a:extLst>
                          <a:ext uri="{FF2B5EF4-FFF2-40B4-BE49-F238E27FC236}">
                            <a16:creationId xmlns:a16="http://schemas.microsoft.com/office/drawing/2014/main" id="{55947CE4-737D-4891-213C-FF4E98E4EB3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23" name="台形 1122">
                        <a:extLst>
                          <a:ext uri="{FF2B5EF4-FFF2-40B4-BE49-F238E27FC236}">
                            <a16:creationId xmlns:a16="http://schemas.microsoft.com/office/drawing/2014/main" id="{0B159BE9-8827-8DA4-EA26-E901FF8E1CE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124" name="フリーフォーム: 図形 1123">
                        <a:extLst>
                          <a:ext uri="{FF2B5EF4-FFF2-40B4-BE49-F238E27FC236}">
                            <a16:creationId xmlns:a16="http://schemas.microsoft.com/office/drawing/2014/main" id="{85947786-D1FE-E355-6352-A70285013B4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119" name="フリーフォーム: 図形 1118">
                      <a:extLst>
                        <a:ext uri="{FF2B5EF4-FFF2-40B4-BE49-F238E27FC236}">
                          <a16:creationId xmlns:a16="http://schemas.microsoft.com/office/drawing/2014/main" id="{1DF7E3BD-4D39-4BC3-B065-2E64D65C92A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0" name="正方形/長方形 1119">
                      <a:extLst>
                        <a:ext uri="{FF2B5EF4-FFF2-40B4-BE49-F238E27FC236}">
                          <a16:creationId xmlns:a16="http://schemas.microsoft.com/office/drawing/2014/main" id="{BE5D863D-AED8-E878-E0A9-CC0EEFEAF6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1" name="テキスト ボックス 1120">
                      <a:extLst>
                        <a:ext uri="{FF2B5EF4-FFF2-40B4-BE49-F238E27FC236}">
                          <a16:creationId xmlns:a16="http://schemas.microsoft.com/office/drawing/2014/main" id="{7E50A251-461D-F1AC-FC56-4FB0031D86B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愛　知</a:t>
                      </a:r>
                    </a:p>
                  </p:txBody>
                </p:sp>
              </p:grpSp>
            </p:grpSp>
          </p:grpSp>
          <p:grpSp>
            <p:nvGrpSpPr>
              <p:cNvPr id="1039" name="グループ化 1038">
                <a:extLst>
                  <a:ext uri="{FF2B5EF4-FFF2-40B4-BE49-F238E27FC236}">
                    <a16:creationId xmlns:a16="http://schemas.microsoft.com/office/drawing/2014/main" id="{075CA5CD-7FED-05D6-F6B1-F11D56FF21AD}"/>
                  </a:ext>
                </a:extLst>
              </p:cNvPr>
              <p:cNvGrpSpPr/>
              <p:nvPr/>
            </p:nvGrpSpPr>
            <p:grpSpPr>
              <a:xfrm rot="20174804">
                <a:off x="4923740" y="2503915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103" name="四角形: 上の 2 つの角を丸める 1102">
                  <a:extLst>
                    <a:ext uri="{FF2B5EF4-FFF2-40B4-BE49-F238E27FC236}">
                      <a16:creationId xmlns:a16="http://schemas.microsoft.com/office/drawing/2014/main" id="{ADB51255-41FA-9D44-E171-9A380983130B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4" name="フリーフォーム: 図形 1103">
                  <a:extLst>
                    <a:ext uri="{FF2B5EF4-FFF2-40B4-BE49-F238E27FC236}">
                      <a16:creationId xmlns:a16="http://schemas.microsoft.com/office/drawing/2014/main" id="{21280E52-82BB-2E6B-15C3-DD501A2CFE3A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5" name="四角形: 上の 2 つの角を丸める 1104">
                  <a:extLst>
                    <a:ext uri="{FF2B5EF4-FFF2-40B4-BE49-F238E27FC236}">
                      <a16:creationId xmlns:a16="http://schemas.microsoft.com/office/drawing/2014/main" id="{DE4ADAA9-FEE0-A71A-8DC9-635BD907847F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106" name="四角形: 上の 2 つの角を丸める 1105">
                  <a:extLst>
                    <a:ext uri="{FF2B5EF4-FFF2-40B4-BE49-F238E27FC236}">
                      <a16:creationId xmlns:a16="http://schemas.microsoft.com/office/drawing/2014/main" id="{47EEED39-2BC1-A5C3-C3AC-473C028A3749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7" name="四角形: 上の 2 つの角を丸める 1106">
                  <a:extLst>
                    <a:ext uri="{FF2B5EF4-FFF2-40B4-BE49-F238E27FC236}">
                      <a16:creationId xmlns:a16="http://schemas.microsoft.com/office/drawing/2014/main" id="{1588AF79-6C11-94C8-1074-A55CD5ABB40D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8" name="四角形: 上の 2 つの角を丸める 1107">
                  <a:extLst>
                    <a:ext uri="{FF2B5EF4-FFF2-40B4-BE49-F238E27FC236}">
                      <a16:creationId xmlns:a16="http://schemas.microsoft.com/office/drawing/2014/main" id="{F2F3E6E9-897C-450E-6402-01D90A97DC8F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9" name="四角形: 上の 2 つの角を丸める 1108">
                  <a:extLst>
                    <a:ext uri="{FF2B5EF4-FFF2-40B4-BE49-F238E27FC236}">
                      <a16:creationId xmlns:a16="http://schemas.microsoft.com/office/drawing/2014/main" id="{5036D8B2-C458-C3A0-0634-EC9053673A98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0" name="四角形: 上の 2 つの角を丸める 1109">
                  <a:extLst>
                    <a:ext uri="{FF2B5EF4-FFF2-40B4-BE49-F238E27FC236}">
                      <a16:creationId xmlns:a16="http://schemas.microsoft.com/office/drawing/2014/main" id="{0E3F3D29-5CE1-8DEA-9FB8-A454D02308A7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0" name="グループ化 1039">
                <a:extLst>
                  <a:ext uri="{FF2B5EF4-FFF2-40B4-BE49-F238E27FC236}">
                    <a16:creationId xmlns:a16="http://schemas.microsoft.com/office/drawing/2014/main" id="{E61237A8-C75C-F339-7208-9723A9C5992A}"/>
                  </a:ext>
                </a:extLst>
              </p:cNvPr>
              <p:cNvGrpSpPr/>
              <p:nvPr/>
            </p:nvGrpSpPr>
            <p:grpSpPr>
              <a:xfrm rot="1308434">
                <a:off x="4340334" y="2501535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095" name="四角形: 上の 2 つの角を丸める 1094">
                  <a:extLst>
                    <a:ext uri="{FF2B5EF4-FFF2-40B4-BE49-F238E27FC236}">
                      <a16:creationId xmlns:a16="http://schemas.microsoft.com/office/drawing/2014/main" id="{5497783C-DE4F-FE0C-A022-25B19B465EDF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6" name="フリーフォーム: 図形 1095">
                  <a:extLst>
                    <a:ext uri="{FF2B5EF4-FFF2-40B4-BE49-F238E27FC236}">
                      <a16:creationId xmlns:a16="http://schemas.microsoft.com/office/drawing/2014/main" id="{53A728A2-5D52-39C2-397A-FF01125786C8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7" name="四角形: 上の 2 つの角を丸める 1096">
                  <a:extLst>
                    <a:ext uri="{FF2B5EF4-FFF2-40B4-BE49-F238E27FC236}">
                      <a16:creationId xmlns:a16="http://schemas.microsoft.com/office/drawing/2014/main" id="{45AD0232-A66C-AD92-A930-157FA7F74422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098" name="四角形: 上の 2 つの角を丸める 1097">
                  <a:extLst>
                    <a:ext uri="{FF2B5EF4-FFF2-40B4-BE49-F238E27FC236}">
                      <a16:creationId xmlns:a16="http://schemas.microsoft.com/office/drawing/2014/main" id="{5DB9AA40-E406-5CA1-9DF8-55CB4FD89B3A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9" name="四角形: 上の 2 つの角を丸める 1098">
                  <a:extLst>
                    <a:ext uri="{FF2B5EF4-FFF2-40B4-BE49-F238E27FC236}">
                      <a16:creationId xmlns:a16="http://schemas.microsoft.com/office/drawing/2014/main" id="{553D3D29-4678-F71F-F5E2-3F85DD57C57B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0" name="四角形: 上の 2 つの角を丸める 1099">
                  <a:extLst>
                    <a:ext uri="{FF2B5EF4-FFF2-40B4-BE49-F238E27FC236}">
                      <a16:creationId xmlns:a16="http://schemas.microsoft.com/office/drawing/2014/main" id="{E182F10F-8A20-740C-4323-E6ACE36B5409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1" name="四角形: 上の 2 つの角を丸める 1100">
                  <a:extLst>
                    <a:ext uri="{FF2B5EF4-FFF2-40B4-BE49-F238E27FC236}">
                      <a16:creationId xmlns:a16="http://schemas.microsoft.com/office/drawing/2014/main" id="{37CE43A2-A7A7-ED62-2948-F4AC58BB982D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2" name="四角形: 上の 2 つの角を丸める 1101">
                  <a:extLst>
                    <a:ext uri="{FF2B5EF4-FFF2-40B4-BE49-F238E27FC236}">
                      <a16:creationId xmlns:a16="http://schemas.microsoft.com/office/drawing/2014/main" id="{CFEFF7A6-D81E-7C91-E274-900DBAF60711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1" name="グループ化 1040">
                <a:extLst>
                  <a:ext uri="{FF2B5EF4-FFF2-40B4-BE49-F238E27FC236}">
                    <a16:creationId xmlns:a16="http://schemas.microsoft.com/office/drawing/2014/main" id="{E0C7A13C-1D84-2E47-992C-567C458DF22D}"/>
                  </a:ext>
                </a:extLst>
              </p:cNvPr>
              <p:cNvGrpSpPr/>
              <p:nvPr/>
            </p:nvGrpSpPr>
            <p:grpSpPr>
              <a:xfrm rot="4354795">
                <a:off x="3930758" y="2087197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087" name="四角形: 上の 2 つの角を丸める 1086">
                  <a:extLst>
                    <a:ext uri="{FF2B5EF4-FFF2-40B4-BE49-F238E27FC236}">
                      <a16:creationId xmlns:a16="http://schemas.microsoft.com/office/drawing/2014/main" id="{F1C15E63-D0BD-2610-BE9F-C678D3B0C186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8" name="フリーフォーム: 図形 1087">
                  <a:extLst>
                    <a:ext uri="{FF2B5EF4-FFF2-40B4-BE49-F238E27FC236}">
                      <a16:creationId xmlns:a16="http://schemas.microsoft.com/office/drawing/2014/main" id="{1CD8660D-2E9E-E5CD-63A3-B32CE81EA200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9" name="四角形: 上の 2 つの角を丸める 1088">
                  <a:extLst>
                    <a:ext uri="{FF2B5EF4-FFF2-40B4-BE49-F238E27FC236}">
                      <a16:creationId xmlns:a16="http://schemas.microsoft.com/office/drawing/2014/main" id="{E8385F2A-D07A-E94F-C4A5-97BAB62A7160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090" name="四角形: 上の 2 つの角を丸める 1089">
                  <a:extLst>
                    <a:ext uri="{FF2B5EF4-FFF2-40B4-BE49-F238E27FC236}">
                      <a16:creationId xmlns:a16="http://schemas.microsoft.com/office/drawing/2014/main" id="{CD840F21-F1EA-1D0F-F154-EC090A9A0A50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1" name="四角形: 上の 2 つの角を丸める 1090">
                  <a:extLst>
                    <a:ext uri="{FF2B5EF4-FFF2-40B4-BE49-F238E27FC236}">
                      <a16:creationId xmlns:a16="http://schemas.microsoft.com/office/drawing/2014/main" id="{E5C3578A-F20F-846E-1F6E-7F487902F8D9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2" name="四角形: 上の 2 つの角を丸める 1091">
                  <a:extLst>
                    <a:ext uri="{FF2B5EF4-FFF2-40B4-BE49-F238E27FC236}">
                      <a16:creationId xmlns:a16="http://schemas.microsoft.com/office/drawing/2014/main" id="{6795D580-8905-CC08-8DC3-17A57B907FDA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3" name="四角形: 上の 2 つの角を丸める 1092">
                  <a:extLst>
                    <a:ext uri="{FF2B5EF4-FFF2-40B4-BE49-F238E27FC236}">
                      <a16:creationId xmlns:a16="http://schemas.microsoft.com/office/drawing/2014/main" id="{5202AC18-1B56-7E51-60CA-088F8E360D75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4" name="四角形: 上の 2 つの角を丸める 1093">
                  <a:extLst>
                    <a:ext uri="{FF2B5EF4-FFF2-40B4-BE49-F238E27FC236}">
                      <a16:creationId xmlns:a16="http://schemas.microsoft.com/office/drawing/2014/main" id="{82E85B20-936B-6407-4728-C8EE556724F4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2" name="グループ化 1041">
                <a:extLst>
                  <a:ext uri="{FF2B5EF4-FFF2-40B4-BE49-F238E27FC236}">
                    <a16:creationId xmlns:a16="http://schemas.microsoft.com/office/drawing/2014/main" id="{92C14E91-7F9F-ACE6-9186-2E6DA3D1DDC7}"/>
                  </a:ext>
                </a:extLst>
              </p:cNvPr>
              <p:cNvGrpSpPr/>
              <p:nvPr/>
            </p:nvGrpSpPr>
            <p:grpSpPr>
              <a:xfrm rot="18000000">
                <a:off x="5328552" y="2099103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079" name="四角形: 上の 2 つの角を丸める 1078">
                  <a:extLst>
                    <a:ext uri="{FF2B5EF4-FFF2-40B4-BE49-F238E27FC236}">
                      <a16:creationId xmlns:a16="http://schemas.microsoft.com/office/drawing/2014/main" id="{ED629123-8B4A-ED47-9944-0CD5335ADCCB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0" name="フリーフォーム: 図形 1079">
                  <a:extLst>
                    <a:ext uri="{FF2B5EF4-FFF2-40B4-BE49-F238E27FC236}">
                      <a16:creationId xmlns:a16="http://schemas.microsoft.com/office/drawing/2014/main" id="{806B94C4-24FA-9E49-871A-69F6A70195D2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1" name="四角形: 上の 2 つの角を丸める 1080">
                  <a:extLst>
                    <a:ext uri="{FF2B5EF4-FFF2-40B4-BE49-F238E27FC236}">
                      <a16:creationId xmlns:a16="http://schemas.microsoft.com/office/drawing/2014/main" id="{364C4C8F-35E6-FF8A-6A2B-663AC43325BE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082" name="四角形: 上の 2 つの角を丸める 1081">
                  <a:extLst>
                    <a:ext uri="{FF2B5EF4-FFF2-40B4-BE49-F238E27FC236}">
                      <a16:creationId xmlns:a16="http://schemas.microsoft.com/office/drawing/2014/main" id="{9D0B395C-24B3-62B9-BF50-4D61B8835BD2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3" name="四角形: 上の 2 つの角を丸める 1082">
                  <a:extLst>
                    <a:ext uri="{FF2B5EF4-FFF2-40B4-BE49-F238E27FC236}">
                      <a16:creationId xmlns:a16="http://schemas.microsoft.com/office/drawing/2014/main" id="{919072EF-6603-33C1-E66E-241FC73A3115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4" name="四角形: 上の 2 つの角を丸める 1083">
                  <a:extLst>
                    <a:ext uri="{FF2B5EF4-FFF2-40B4-BE49-F238E27FC236}">
                      <a16:creationId xmlns:a16="http://schemas.microsoft.com/office/drawing/2014/main" id="{8D5C5865-D586-7A6A-D060-49C7689B2569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5" name="四角形: 上の 2 つの角を丸める 1084">
                  <a:extLst>
                    <a:ext uri="{FF2B5EF4-FFF2-40B4-BE49-F238E27FC236}">
                      <a16:creationId xmlns:a16="http://schemas.microsoft.com/office/drawing/2014/main" id="{278F49AC-1A60-26C4-CF4C-5FC616F2897D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6" name="四角形: 上の 2 つの角を丸める 1085">
                  <a:extLst>
                    <a:ext uri="{FF2B5EF4-FFF2-40B4-BE49-F238E27FC236}">
                      <a16:creationId xmlns:a16="http://schemas.microsoft.com/office/drawing/2014/main" id="{CD551016-2223-8E29-0D43-9E05CE0654AE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3" name="グループ化 1042">
                <a:extLst>
                  <a:ext uri="{FF2B5EF4-FFF2-40B4-BE49-F238E27FC236}">
                    <a16:creationId xmlns:a16="http://schemas.microsoft.com/office/drawing/2014/main" id="{B598D02A-A2DA-F12F-73E1-8878110DEF8B}"/>
                  </a:ext>
                </a:extLst>
              </p:cNvPr>
              <p:cNvGrpSpPr/>
              <p:nvPr/>
            </p:nvGrpSpPr>
            <p:grpSpPr>
              <a:xfrm rot="14700584">
                <a:off x="5335696" y="1508555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071" name="四角形: 上の 2 つの角を丸める 1070">
                  <a:extLst>
                    <a:ext uri="{FF2B5EF4-FFF2-40B4-BE49-F238E27FC236}">
                      <a16:creationId xmlns:a16="http://schemas.microsoft.com/office/drawing/2014/main" id="{24523DD0-BD42-AEF5-7EA5-0E2A7D5FEA70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2" name="フリーフォーム: 図形 1071">
                  <a:extLst>
                    <a:ext uri="{FF2B5EF4-FFF2-40B4-BE49-F238E27FC236}">
                      <a16:creationId xmlns:a16="http://schemas.microsoft.com/office/drawing/2014/main" id="{EBAE0229-699D-60F1-A6C3-F2C4F5B2A914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3" name="四角形: 上の 2 つの角を丸める 1072">
                  <a:extLst>
                    <a:ext uri="{FF2B5EF4-FFF2-40B4-BE49-F238E27FC236}">
                      <a16:creationId xmlns:a16="http://schemas.microsoft.com/office/drawing/2014/main" id="{50224B41-4693-02EA-5A25-1D0A0C35DBF5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074" name="四角形: 上の 2 つの角を丸める 1073">
                  <a:extLst>
                    <a:ext uri="{FF2B5EF4-FFF2-40B4-BE49-F238E27FC236}">
                      <a16:creationId xmlns:a16="http://schemas.microsoft.com/office/drawing/2014/main" id="{D67CFA96-2C58-2FDA-C3F4-B62DE53D16F2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5" name="四角形: 上の 2 つの角を丸める 1074">
                  <a:extLst>
                    <a:ext uri="{FF2B5EF4-FFF2-40B4-BE49-F238E27FC236}">
                      <a16:creationId xmlns:a16="http://schemas.microsoft.com/office/drawing/2014/main" id="{132A74EA-DB43-D97A-90B0-2B4AB31AA21B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6" name="四角形: 上の 2 つの角を丸める 1075">
                  <a:extLst>
                    <a:ext uri="{FF2B5EF4-FFF2-40B4-BE49-F238E27FC236}">
                      <a16:creationId xmlns:a16="http://schemas.microsoft.com/office/drawing/2014/main" id="{9DA44F16-6683-D518-3695-FC4C8A5166F9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7" name="四角形: 上の 2 つの角を丸める 1076">
                  <a:extLst>
                    <a:ext uri="{FF2B5EF4-FFF2-40B4-BE49-F238E27FC236}">
                      <a16:creationId xmlns:a16="http://schemas.microsoft.com/office/drawing/2014/main" id="{7AE8554A-8D9A-04FC-378A-FE0EE1F586A6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8" name="四角形: 上の 2 つの角を丸める 1077">
                  <a:extLst>
                    <a:ext uri="{FF2B5EF4-FFF2-40B4-BE49-F238E27FC236}">
                      <a16:creationId xmlns:a16="http://schemas.microsoft.com/office/drawing/2014/main" id="{95B790C6-255F-D2AF-863A-7B1C39060FD6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4" name="グループ化 1043">
                <a:extLst>
                  <a:ext uri="{FF2B5EF4-FFF2-40B4-BE49-F238E27FC236}">
                    <a16:creationId xmlns:a16="http://schemas.microsoft.com/office/drawing/2014/main" id="{3345A7D1-AA6A-8FA2-468F-EFE346F45408}"/>
                  </a:ext>
                </a:extLst>
              </p:cNvPr>
              <p:cNvGrpSpPr/>
              <p:nvPr/>
            </p:nvGrpSpPr>
            <p:grpSpPr>
              <a:xfrm rot="12600000">
                <a:off x="4928504" y="1096599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063" name="四角形: 上の 2 つの角を丸める 1062">
                  <a:extLst>
                    <a:ext uri="{FF2B5EF4-FFF2-40B4-BE49-F238E27FC236}">
                      <a16:creationId xmlns:a16="http://schemas.microsoft.com/office/drawing/2014/main" id="{C25E8665-9AE3-6A50-6C9C-34234312BFA8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4" name="フリーフォーム: 図形 1063">
                  <a:extLst>
                    <a:ext uri="{FF2B5EF4-FFF2-40B4-BE49-F238E27FC236}">
                      <a16:creationId xmlns:a16="http://schemas.microsoft.com/office/drawing/2014/main" id="{780C0D7A-7E9C-ECDB-488F-7261C55B8F4F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5" name="四角形: 上の 2 つの角を丸める 1064">
                  <a:extLst>
                    <a:ext uri="{FF2B5EF4-FFF2-40B4-BE49-F238E27FC236}">
                      <a16:creationId xmlns:a16="http://schemas.microsoft.com/office/drawing/2014/main" id="{DC8D2A4D-B7A0-D261-EC4F-9CAB8EAA73C3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066" name="四角形: 上の 2 つの角を丸める 1065">
                  <a:extLst>
                    <a:ext uri="{FF2B5EF4-FFF2-40B4-BE49-F238E27FC236}">
                      <a16:creationId xmlns:a16="http://schemas.microsoft.com/office/drawing/2014/main" id="{5FB05E3B-177D-E1A3-876F-CF43511D412B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7" name="四角形: 上の 2 つの角を丸める 1066">
                  <a:extLst>
                    <a:ext uri="{FF2B5EF4-FFF2-40B4-BE49-F238E27FC236}">
                      <a16:creationId xmlns:a16="http://schemas.microsoft.com/office/drawing/2014/main" id="{2905793C-BF0D-861A-82DE-D22857D86894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8" name="四角形: 上の 2 つの角を丸める 1067">
                  <a:extLst>
                    <a:ext uri="{FF2B5EF4-FFF2-40B4-BE49-F238E27FC236}">
                      <a16:creationId xmlns:a16="http://schemas.microsoft.com/office/drawing/2014/main" id="{8C667B83-83E2-817F-4C9F-5F2A323DD0D1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9" name="四角形: 上の 2 つの角を丸める 1068">
                  <a:extLst>
                    <a:ext uri="{FF2B5EF4-FFF2-40B4-BE49-F238E27FC236}">
                      <a16:creationId xmlns:a16="http://schemas.microsoft.com/office/drawing/2014/main" id="{10ECDFA3-65E4-2C18-70FF-58F7FDDFD649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0" name="四角形: 上の 2 つの角を丸める 1069">
                  <a:extLst>
                    <a:ext uri="{FF2B5EF4-FFF2-40B4-BE49-F238E27FC236}">
                      <a16:creationId xmlns:a16="http://schemas.microsoft.com/office/drawing/2014/main" id="{5A9F033E-B2F4-B917-AB98-B9E304E14A9D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5" name="グループ化 1044">
                <a:extLst>
                  <a:ext uri="{FF2B5EF4-FFF2-40B4-BE49-F238E27FC236}">
                    <a16:creationId xmlns:a16="http://schemas.microsoft.com/office/drawing/2014/main" id="{5EC84985-91DF-E51F-9087-DDFBF9EE5C97}"/>
                  </a:ext>
                </a:extLst>
              </p:cNvPr>
              <p:cNvGrpSpPr/>
              <p:nvPr/>
            </p:nvGrpSpPr>
            <p:grpSpPr>
              <a:xfrm rot="9900000">
                <a:off x="4345098" y="1098979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055" name="四角形: 上の 2 つの角を丸める 1054">
                  <a:extLst>
                    <a:ext uri="{FF2B5EF4-FFF2-40B4-BE49-F238E27FC236}">
                      <a16:creationId xmlns:a16="http://schemas.microsoft.com/office/drawing/2014/main" id="{18343E5E-E523-7F14-049A-81A070772BA0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6" name="フリーフォーム: 図形 1055">
                  <a:extLst>
                    <a:ext uri="{FF2B5EF4-FFF2-40B4-BE49-F238E27FC236}">
                      <a16:creationId xmlns:a16="http://schemas.microsoft.com/office/drawing/2014/main" id="{5DB6D5B1-BB20-68EF-AC63-37D8AD8257FA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7" name="四角形: 上の 2 つの角を丸める 1056">
                  <a:extLst>
                    <a:ext uri="{FF2B5EF4-FFF2-40B4-BE49-F238E27FC236}">
                      <a16:creationId xmlns:a16="http://schemas.microsoft.com/office/drawing/2014/main" id="{961B171A-ACBF-497B-5EEE-38104377A7C0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058" name="四角形: 上の 2 つの角を丸める 1057">
                  <a:extLst>
                    <a:ext uri="{FF2B5EF4-FFF2-40B4-BE49-F238E27FC236}">
                      <a16:creationId xmlns:a16="http://schemas.microsoft.com/office/drawing/2014/main" id="{E9DF4737-DC67-CF84-A044-544CD044D1E8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9" name="四角形: 上の 2 つの角を丸める 1058">
                  <a:extLst>
                    <a:ext uri="{FF2B5EF4-FFF2-40B4-BE49-F238E27FC236}">
                      <a16:creationId xmlns:a16="http://schemas.microsoft.com/office/drawing/2014/main" id="{66F85C48-8694-378D-AE5F-CBB66F5268ED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0" name="四角形: 上の 2 つの角を丸める 1059">
                  <a:extLst>
                    <a:ext uri="{FF2B5EF4-FFF2-40B4-BE49-F238E27FC236}">
                      <a16:creationId xmlns:a16="http://schemas.microsoft.com/office/drawing/2014/main" id="{1366CFCA-AABC-A330-FCF1-691BC0DCDBA3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1" name="四角形: 上の 2 つの角を丸める 1060">
                  <a:extLst>
                    <a:ext uri="{FF2B5EF4-FFF2-40B4-BE49-F238E27FC236}">
                      <a16:creationId xmlns:a16="http://schemas.microsoft.com/office/drawing/2014/main" id="{524AC251-EECE-F8F7-B00E-EA1E44C0A509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2" name="四角形: 上の 2 つの角を丸める 1061">
                  <a:extLst>
                    <a:ext uri="{FF2B5EF4-FFF2-40B4-BE49-F238E27FC236}">
                      <a16:creationId xmlns:a16="http://schemas.microsoft.com/office/drawing/2014/main" id="{B7D26FB8-57A4-C530-8DCA-FB0775E2B76A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6" name="グループ化 1045">
                <a:extLst>
                  <a:ext uri="{FF2B5EF4-FFF2-40B4-BE49-F238E27FC236}">
                    <a16:creationId xmlns:a16="http://schemas.microsoft.com/office/drawing/2014/main" id="{0D0A121B-102D-6951-7374-97230FAC37A8}"/>
                  </a:ext>
                </a:extLst>
              </p:cNvPr>
              <p:cNvGrpSpPr/>
              <p:nvPr/>
            </p:nvGrpSpPr>
            <p:grpSpPr>
              <a:xfrm rot="7200000">
                <a:off x="3933141" y="1503792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047" name="四角形: 上の 2 つの角を丸める 1046">
                  <a:extLst>
                    <a:ext uri="{FF2B5EF4-FFF2-40B4-BE49-F238E27FC236}">
                      <a16:creationId xmlns:a16="http://schemas.microsoft.com/office/drawing/2014/main" id="{C6338687-5443-80A7-DFB1-FC527ECBB38A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8" name="フリーフォーム: 図形 1047">
                  <a:extLst>
                    <a:ext uri="{FF2B5EF4-FFF2-40B4-BE49-F238E27FC236}">
                      <a16:creationId xmlns:a16="http://schemas.microsoft.com/office/drawing/2014/main" id="{B010E189-1E5E-3780-F03E-E11C8BB35047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9" name="四角形: 上の 2 つの角を丸める 1048">
                  <a:extLst>
                    <a:ext uri="{FF2B5EF4-FFF2-40B4-BE49-F238E27FC236}">
                      <a16:creationId xmlns:a16="http://schemas.microsoft.com/office/drawing/2014/main" id="{FEA32DA3-BC1B-211A-2357-31D3E817FD97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050" name="四角形: 上の 2 つの角を丸める 1049">
                  <a:extLst>
                    <a:ext uri="{FF2B5EF4-FFF2-40B4-BE49-F238E27FC236}">
                      <a16:creationId xmlns:a16="http://schemas.microsoft.com/office/drawing/2014/main" id="{F1500326-3BB0-0CFE-3BDD-E097F273B5C7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1" name="四角形: 上の 2 つの角を丸める 1050">
                  <a:extLst>
                    <a:ext uri="{FF2B5EF4-FFF2-40B4-BE49-F238E27FC236}">
                      <a16:creationId xmlns:a16="http://schemas.microsoft.com/office/drawing/2014/main" id="{B425AA8C-8DA9-32A4-053D-BBAC543BB7AF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2" name="四角形: 上の 2 つの角を丸める 1051">
                  <a:extLst>
                    <a:ext uri="{FF2B5EF4-FFF2-40B4-BE49-F238E27FC236}">
                      <a16:creationId xmlns:a16="http://schemas.microsoft.com/office/drawing/2014/main" id="{5CDA0831-D7BC-83A8-43CF-67D958A68425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3" name="四角形: 上の 2 つの角を丸める 1052">
                  <a:extLst>
                    <a:ext uri="{FF2B5EF4-FFF2-40B4-BE49-F238E27FC236}">
                      <a16:creationId xmlns:a16="http://schemas.microsoft.com/office/drawing/2014/main" id="{DCB21EF4-CF36-6011-B9E9-D16F8E5C3E09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4" name="四角形: 上の 2 つの角を丸める 1053">
                  <a:extLst>
                    <a:ext uri="{FF2B5EF4-FFF2-40B4-BE49-F238E27FC236}">
                      <a16:creationId xmlns:a16="http://schemas.microsoft.com/office/drawing/2014/main" id="{59408B8B-82EA-B967-DC92-49E45C8F19A9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39" name="フリーフォーム: 図形 1238">
              <a:extLst>
                <a:ext uri="{FF2B5EF4-FFF2-40B4-BE49-F238E27FC236}">
                  <a16:creationId xmlns:a16="http://schemas.microsoft.com/office/drawing/2014/main" id="{C5E2A109-0D88-C067-93DE-542B3493867F}"/>
                </a:ext>
              </a:extLst>
            </p:cNvPr>
            <p:cNvSpPr/>
            <p:nvPr/>
          </p:nvSpPr>
          <p:spPr>
            <a:xfrm rot="14400000">
              <a:off x="2399400" y="4464621"/>
              <a:ext cx="310674" cy="269980"/>
            </a:xfrm>
            <a:custGeom>
              <a:avLst/>
              <a:gdLst>
                <a:gd name="connsiteX0" fmla="*/ 2673676 w 3032760"/>
                <a:gd name="connsiteY0" fmla="*/ 0 h 2635532"/>
                <a:gd name="connsiteX1" fmla="*/ 2739388 w 3032760"/>
                <a:gd name="connsiteY1" fmla="*/ 89182 h 2635532"/>
                <a:gd name="connsiteX2" fmla="*/ 2866388 w 3032760"/>
                <a:gd name="connsiteY2" fmla="*/ 114582 h 2635532"/>
                <a:gd name="connsiteX3" fmla="*/ 2904492 w 3032760"/>
                <a:gd name="connsiteY3" fmla="*/ 178082 h 2635532"/>
                <a:gd name="connsiteX4" fmla="*/ 2904492 w 3032760"/>
                <a:gd name="connsiteY4" fmla="*/ 247932 h 2635532"/>
                <a:gd name="connsiteX5" fmla="*/ 2853692 w 3032760"/>
                <a:gd name="connsiteY5" fmla="*/ 266982 h 2635532"/>
                <a:gd name="connsiteX6" fmla="*/ 2872740 w 3032760"/>
                <a:gd name="connsiteY6" fmla="*/ 324132 h 2635532"/>
                <a:gd name="connsiteX7" fmla="*/ 2942588 w 3032760"/>
                <a:gd name="connsiteY7" fmla="*/ 374932 h 2635532"/>
                <a:gd name="connsiteX8" fmla="*/ 2942588 w 3032760"/>
                <a:gd name="connsiteY8" fmla="*/ 565432 h 2635532"/>
                <a:gd name="connsiteX9" fmla="*/ 3025140 w 3032760"/>
                <a:gd name="connsiteY9" fmla="*/ 679732 h 2635532"/>
                <a:gd name="connsiteX10" fmla="*/ 2987040 w 3032760"/>
                <a:gd name="connsiteY10" fmla="*/ 749582 h 2635532"/>
                <a:gd name="connsiteX11" fmla="*/ 3018108 w 3032760"/>
                <a:gd name="connsiteY11" fmla="*/ 780648 h 2635532"/>
                <a:gd name="connsiteX12" fmla="*/ 3017520 w 3032760"/>
                <a:gd name="connsiteY12" fmla="*/ 783872 h 2635532"/>
                <a:gd name="connsiteX13" fmla="*/ 2987040 w 3032760"/>
                <a:gd name="connsiteY13" fmla="*/ 1050572 h 2635532"/>
                <a:gd name="connsiteX14" fmla="*/ 3032760 w 3032760"/>
                <a:gd name="connsiteY14" fmla="*/ 1180112 h 2635532"/>
                <a:gd name="connsiteX15" fmla="*/ 3009900 w 3032760"/>
                <a:gd name="connsiteY15" fmla="*/ 1294412 h 2635532"/>
                <a:gd name="connsiteX16" fmla="*/ 2971800 w 3032760"/>
                <a:gd name="connsiteY16" fmla="*/ 1355372 h 2635532"/>
                <a:gd name="connsiteX17" fmla="*/ 2994660 w 3032760"/>
                <a:gd name="connsiteY17" fmla="*/ 1484912 h 2635532"/>
                <a:gd name="connsiteX18" fmla="*/ 2910840 w 3032760"/>
                <a:gd name="connsiteY18" fmla="*/ 1484912 h 2635532"/>
                <a:gd name="connsiteX19" fmla="*/ 2796540 w 3032760"/>
                <a:gd name="connsiteY19" fmla="*/ 1583972 h 2635532"/>
                <a:gd name="connsiteX20" fmla="*/ 2781300 w 3032760"/>
                <a:gd name="connsiteY20" fmla="*/ 1667792 h 2635532"/>
                <a:gd name="connsiteX21" fmla="*/ 2865120 w 3032760"/>
                <a:gd name="connsiteY21" fmla="*/ 1675412 h 2635532"/>
                <a:gd name="connsiteX22" fmla="*/ 2834640 w 3032760"/>
                <a:gd name="connsiteY22" fmla="*/ 1766852 h 2635532"/>
                <a:gd name="connsiteX23" fmla="*/ 2750820 w 3032760"/>
                <a:gd name="connsiteY23" fmla="*/ 1797332 h 2635532"/>
                <a:gd name="connsiteX24" fmla="*/ 2727960 w 3032760"/>
                <a:gd name="connsiteY24" fmla="*/ 1858292 h 2635532"/>
                <a:gd name="connsiteX25" fmla="*/ 2667000 w 3032760"/>
                <a:gd name="connsiteY25" fmla="*/ 1873532 h 2635532"/>
                <a:gd name="connsiteX26" fmla="*/ 2667000 w 3032760"/>
                <a:gd name="connsiteY26" fmla="*/ 1919252 h 2635532"/>
                <a:gd name="connsiteX27" fmla="*/ 2712720 w 3032760"/>
                <a:gd name="connsiteY27" fmla="*/ 1980212 h 2635532"/>
                <a:gd name="connsiteX28" fmla="*/ 2621280 w 3032760"/>
                <a:gd name="connsiteY28" fmla="*/ 2064032 h 2635532"/>
                <a:gd name="connsiteX29" fmla="*/ 2606040 w 3032760"/>
                <a:gd name="connsiteY29" fmla="*/ 2124992 h 2635532"/>
                <a:gd name="connsiteX30" fmla="*/ 2552700 w 3032760"/>
                <a:gd name="connsiteY30" fmla="*/ 2140232 h 2635532"/>
                <a:gd name="connsiteX31" fmla="*/ 2545080 w 3032760"/>
                <a:gd name="connsiteY31" fmla="*/ 2201192 h 2635532"/>
                <a:gd name="connsiteX32" fmla="*/ 2499360 w 3032760"/>
                <a:gd name="connsiteY32" fmla="*/ 2231672 h 2635532"/>
                <a:gd name="connsiteX33" fmla="*/ 2362200 w 3032760"/>
                <a:gd name="connsiteY33" fmla="*/ 2239292 h 2635532"/>
                <a:gd name="connsiteX34" fmla="*/ 2225040 w 3032760"/>
                <a:gd name="connsiteY34" fmla="*/ 2109752 h 2635532"/>
                <a:gd name="connsiteX35" fmla="*/ 2148840 w 3032760"/>
                <a:gd name="connsiteY35" fmla="*/ 2102132 h 2635532"/>
                <a:gd name="connsiteX36" fmla="*/ 2080260 w 3032760"/>
                <a:gd name="connsiteY36" fmla="*/ 2147852 h 2635532"/>
                <a:gd name="connsiteX37" fmla="*/ 1920240 w 3032760"/>
                <a:gd name="connsiteY37" fmla="*/ 2071652 h 2635532"/>
                <a:gd name="connsiteX38" fmla="*/ 1905000 w 3032760"/>
                <a:gd name="connsiteY38" fmla="*/ 1964972 h 2635532"/>
                <a:gd name="connsiteX39" fmla="*/ 1813560 w 3032760"/>
                <a:gd name="connsiteY39" fmla="*/ 2010692 h 2635532"/>
                <a:gd name="connsiteX40" fmla="*/ 1821180 w 3032760"/>
                <a:gd name="connsiteY40" fmla="*/ 2056412 h 2635532"/>
                <a:gd name="connsiteX41" fmla="*/ 1767840 w 3032760"/>
                <a:gd name="connsiteY41" fmla="*/ 2064032 h 2635532"/>
                <a:gd name="connsiteX42" fmla="*/ 1638300 w 3032760"/>
                <a:gd name="connsiteY42" fmla="*/ 2086892 h 2635532"/>
                <a:gd name="connsiteX43" fmla="*/ 1684020 w 3032760"/>
                <a:gd name="connsiteY43" fmla="*/ 1964972 h 2635532"/>
                <a:gd name="connsiteX44" fmla="*/ 1638300 w 3032760"/>
                <a:gd name="connsiteY44" fmla="*/ 1957352 h 2635532"/>
                <a:gd name="connsiteX45" fmla="*/ 1569720 w 3032760"/>
                <a:gd name="connsiteY45" fmla="*/ 1980212 h 2635532"/>
                <a:gd name="connsiteX46" fmla="*/ 1531620 w 3032760"/>
                <a:gd name="connsiteY46" fmla="*/ 1949732 h 2635532"/>
                <a:gd name="connsiteX47" fmla="*/ 1478280 w 3032760"/>
                <a:gd name="connsiteY47" fmla="*/ 1995452 h 2635532"/>
                <a:gd name="connsiteX48" fmla="*/ 1432560 w 3032760"/>
                <a:gd name="connsiteY48" fmla="*/ 1980212 h 2635532"/>
                <a:gd name="connsiteX49" fmla="*/ 1341120 w 3032760"/>
                <a:gd name="connsiteY49" fmla="*/ 2071652 h 2635532"/>
                <a:gd name="connsiteX50" fmla="*/ 1264920 w 3032760"/>
                <a:gd name="connsiteY50" fmla="*/ 2003072 h 2635532"/>
                <a:gd name="connsiteX51" fmla="*/ 1158240 w 3032760"/>
                <a:gd name="connsiteY51" fmla="*/ 2003072 h 2635532"/>
                <a:gd name="connsiteX52" fmla="*/ 1013460 w 3032760"/>
                <a:gd name="connsiteY52" fmla="*/ 2163092 h 2635532"/>
                <a:gd name="connsiteX53" fmla="*/ 975360 w 3032760"/>
                <a:gd name="connsiteY53" fmla="*/ 2269772 h 2635532"/>
                <a:gd name="connsiteX54" fmla="*/ 876300 w 3032760"/>
                <a:gd name="connsiteY54" fmla="*/ 2315492 h 2635532"/>
                <a:gd name="connsiteX55" fmla="*/ 853440 w 3032760"/>
                <a:gd name="connsiteY55" fmla="*/ 2475512 h 2635532"/>
                <a:gd name="connsiteX56" fmla="*/ 769620 w 3032760"/>
                <a:gd name="connsiteY56" fmla="*/ 2536472 h 2635532"/>
                <a:gd name="connsiteX57" fmla="*/ 655320 w 3032760"/>
                <a:gd name="connsiteY57" fmla="*/ 2635532 h 2635532"/>
                <a:gd name="connsiteX58" fmla="*/ 579120 w 3032760"/>
                <a:gd name="connsiteY58" fmla="*/ 2635532 h 2635532"/>
                <a:gd name="connsiteX59" fmla="*/ 609600 w 3032760"/>
                <a:gd name="connsiteY59" fmla="*/ 2513612 h 2635532"/>
                <a:gd name="connsiteX60" fmla="*/ 518160 w 3032760"/>
                <a:gd name="connsiteY60" fmla="*/ 2384072 h 2635532"/>
                <a:gd name="connsiteX61" fmla="*/ 403860 w 3032760"/>
                <a:gd name="connsiteY61" fmla="*/ 2361212 h 2635532"/>
                <a:gd name="connsiteX62" fmla="*/ 335280 w 3032760"/>
                <a:gd name="connsiteY62" fmla="*/ 2429792 h 2635532"/>
                <a:gd name="connsiteX63" fmla="*/ 266700 w 3032760"/>
                <a:gd name="connsiteY63" fmla="*/ 2391692 h 2635532"/>
                <a:gd name="connsiteX64" fmla="*/ 205740 w 3032760"/>
                <a:gd name="connsiteY64" fmla="*/ 2399312 h 2635532"/>
                <a:gd name="connsiteX65" fmla="*/ 228600 w 3032760"/>
                <a:gd name="connsiteY65" fmla="*/ 2498372 h 2635532"/>
                <a:gd name="connsiteX66" fmla="*/ 167640 w 3032760"/>
                <a:gd name="connsiteY66" fmla="*/ 2582192 h 2635532"/>
                <a:gd name="connsiteX67" fmla="*/ 60960 w 3032760"/>
                <a:gd name="connsiteY67" fmla="*/ 2566952 h 2635532"/>
                <a:gd name="connsiteX68" fmla="*/ 45720 w 3032760"/>
                <a:gd name="connsiteY68" fmla="*/ 2399312 h 2635532"/>
                <a:gd name="connsiteX69" fmla="*/ 91440 w 3032760"/>
                <a:gd name="connsiteY69" fmla="*/ 2353592 h 2635532"/>
                <a:gd name="connsiteX70" fmla="*/ 76200 w 3032760"/>
                <a:gd name="connsiteY70" fmla="*/ 2170712 h 2635532"/>
                <a:gd name="connsiteX71" fmla="*/ 0 w 3032760"/>
                <a:gd name="connsiteY71" fmla="*/ 2155472 h 2635532"/>
                <a:gd name="connsiteX72" fmla="*/ 0 w 3032760"/>
                <a:gd name="connsiteY72" fmla="*/ 2094512 h 2635532"/>
                <a:gd name="connsiteX73" fmla="*/ 60960 w 3032760"/>
                <a:gd name="connsiteY73" fmla="*/ 2033552 h 2635532"/>
                <a:gd name="connsiteX74" fmla="*/ 83820 w 3032760"/>
                <a:gd name="connsiteY74" fmla="*/ 1728752 h 2635532"/>
                <a:gd name="connsiteX75" fmla="*/ 121920 w 3032760"/>
                <a:gd name="connsiteY75" fmla="*/ 1698272 h 2635532"/>
                <a:gd name="connsiteX76" fmla="*/ 106680 w 3032760"/>
                <a:gd name="connsiteY76" fmla="*/ 1583972 h 2635532"/>
                <a:gd name="connsiteX77" fmla="*/ 45720 w 3032760"/>
                <a:gd name="connsiteY77" fmla="*/ 1523012 h 2635532"/>
                <a:gd name="connsiteX78" fmla="*/ 38100 w 3032760"/>
                <a:gd name="connsiteY78" fmla="*/ 1340132 h 2635532"/>
                <a:gd name="connsiteX79" fmla="*/ 129540 w 3032760"/>
                <a:gd name="connsiteY79" fmla="*/ 1218212 h 2635532"/>
                <a:gd name="connsiteX80" fmla="*/ 121920 w 3032760"/>
                <a:gd name="connsiteY80" fmla="*/ 1157252 h 2635532"/>
                <a:gd name="connsiteX81" fmla="*/ 106680 w 3032760"/>
                <a:gd name="connsiteY81" fmla="*/ 1065812 h 2635532"/>
                <a:gd name="connsiteX82" fmla="*/ 76200 w 3032760"/>
                <a:gd name="connsiteY82" fmla="*/ 997232 h 2635532"/>
                <a:gd name="connsiteX83" fmla="*/ 76200 w 3032760"/>
                <a:gd name="connsiteY83" fmla="*/ 943892 h 2635532"/>
                <a:gd name="connsiteX84" fmla="*/ 236220 w 3032760"/>
                <a:gd name="connsiteY84" fmla="*/ 867692 h 2635532"/>
                <a:gd name="connsiteX85" fmla="*/ 251460 w 3032760"/>
                <a:gd name="connsiteY85" fmla="*/ 768632 h 2635532"/>
                <a:gd name="connsiteX86" fmla="*/ 228600 w 3032760"/>
                <a:gd name="connsiteY86" fmla="*/ 700052 h 2635532"/>
                <a:gd name="connsiteX87" fmla="*/ 259080 w 3032760"/>
                <a:gd name="connsiteY87" fmla="*/ 471452 h 2635532"/>
                <a:gd name="connsiteX88" fmla="*/ 342900 w 3032760"/>
                <a:gd name="connsiteY88" fmla="*/ 364772 h 2635532"/>
                <a:gd name="connsiteX89" fmla="*/ 358140 w 3032760"/>
                <a:gd name="connsiteY89" fmla="*/ 242852 h 2635532"/>
                <a:gd name="connsiteX90" fmla="*/ 457200 w 3032760"/>
                <a:gd name="connsiteY90" fmla="*/ 159032 h 2635532"/>
                <a:gd name="connsiteX91" fmla="*/ 457200 w 3032760"/>
                <a:gd name="connsiteY91" fmla="*/ 113312 h 2635532"/>
                <a:gd name="connsiteX92" fmla="*/ 548640 w 3032760"/>
                <a:gd name="connsiteY92" fmla="*/ 67592 h 2635532"/>
                <a:gd name="connsiteX93" fmla="*/ 609600 w 3032760"/>
                <a:gd name="connsiteY93" fmla="*/ 113312 h 2635532"/>
                <a:gd name="connsiteX94" fmla="*/ 662940 w 3032760"/>
                <a:gd name="connsiteY94" fmla="*/ 37112 h 2635532"/>
                <a:gd name="connsiteX95" fmla="*/ 861060 w 3032760"/>
                <a:gd name="connsiteY95" fmla="*/ 37112 h 2635532"/>
                <a:gd name="connsiteX96" fmla="*/ 777240 w 3032760"/>
                <a:gd name="connsiteY96" fmla="*/ 143792 h 2635532"/>
                <a:gd name="connsiteX97" fmla="*/ 784860 w 3032760"/>
                <a:gd name="connsiteY97" fmla="*/ 258092 h 2635532"/>
                <a:gd name="connsiteX98" fmla="*/ 655320 w 3032760"/>
                <a:gd name="connsiteY98" fmla="*/ 387632 h 2635532"/>
                <a:gd name="connsiteX99" fmla="*/ 685800 w 3032760"/>
                <a:gd name="connsiteY99" fmla="*/ 448592 h 2635532"/>
                <a:gd name="connsiteX100" fmla="*/ 693420 w 3032760"/>
                <a:gd name="connsiteY100" fmla="*/ 509552 h 2635532"/>
                <a:gd name="connsiteX101" fmla="*/ 731520 w 3032760"/>
                <a:gd name="connsiteY101" fmla="*/ 547652 h 2635532"/>
                <a:gd name="connsiteX102" fmla="*/ 906780 w 3032760"/>
                <a:gd name="connsiteY102" fmla="*/ 700052 h 2635532"/>
                <a:gd name="connsiteX103" fmla="*/ 1013460 w 3032760"/>
                <a:gd name="connsiteY103" fmla="*/ 753392 h 2635532"/>
                <a:gd name="connsiteX104" fmla="*/ 1043940 w 3032760"/>
                <a:gd name="connsiteY104" fmla="*/ 799112 h 2635532"/>
                <a:gd name="connsiteX105" fmla="*/ 1089660 w 3032760"/>
                <a:gd name="connsiteY105" fmla="*/ 791492 h 2635532"/>
                <a:gd name="connsiteX106" fmla="*/ 1234440 w 3032760"/>
                <a:gd name="connsiteY106" fmla="*/ 837212 h 2635532"/>
                <a:gd name="connsiteX107" fmla="*/ 1463040 w 3032760"/>
                <a:gd name="connsiteY107" fmla="*/ 799112 h 2635532"/>
                <a:gd name="connsiteX108" fmla="*/ 1699260 w 3032760"/>
                <a:gd name="connsiteY108" fmla="*/ 837212 h 2635532"/>
                <a:gd name="connsiteX109" fmla="*/ 1775460 w 3032760"/>
                <a:gd name="connsiteY109" fmla="*/ 730532 h 2635532"/>
                <a:gd name="connsiteX110" fmla="*/ 1874520 w 3032760"/>
                <a:gd name="connsiteY110" fmla="*/ 669572 h 2635532"/>
                <a:gd name="connsiteX111" fmla="*/ 1882140 w 3032760"/>
                <a:gd name="connsiteY111" fmla="*/ 578132 h 2635532"/>
                <a:gd name="connsiteX112" fmla="*/ 1965960 w 3032760"/>
                <a:gd name="connsiteY112" fmla="*/ 471452 h 2635532"/>
                <a:gd name="connsiteX113" fmla="*/ 1981200 w 3032760"/>
                <a:gd name="connsiteY113" fmla="*/ 357152 h 2635532"/>
                <a:gd name="connsiteX114" fmla="*/ 1958340 w 3032760"/>
                <a:gd name="connsiteY114" fmla="*/ 288572 h 2635532"/>
                <a:gd name="connsiteX115" fmla="*/ 2026920 w 3032760"/>
                <a:gd name="connsiteY115" fmla="*/ 181892 h 2635532"/>
                <a:gd name="connsiteX116" fmla="*/ 2072640 w 3032760"/>
                <a:gd name="connsiteY116" fmla="*/ 136172 h 2635532"/>
                <a:gd name="connsiteX117" fmla="*/ 2286000 w 3032760"/>
                <a:gd name="connsiteY117" fmla="*/ 59972 h 2635532"/>
                <a:gd name="connsiteX118" fmla="*/ 2369820 w 3032760"/>
                <a:gd name="connsiteY118" fmla="*/ 59972 h 2635532"/>
                <a:gd name="connsiteX119" fmla="*/ 2484120 w 3032760"/>
                <a:gd name="connsiteY119" fmla="*/ 21872 h 263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3032760" h="2635532">
                  <a:moveTo>
                    <a:pt x="2673676" y="0"/>
                  </a:moveTo>
                  <a:lnTo>
                    <a:pt x="2739388" y="89182"/>
                  </a:lnTo>
                  <a:lnTo>
                    <a:pt x="2866388" y="114582"/>
                  </a:lnTo>
                  <a:lnTo>
                    <a:pt x="2904492" y="178082"/>
                  </a:lnTo>
                  <a:lnTo>
                    <a:pt x="2904492" y="247932"/>
                  </a:lnTo>
                  <a:lnTo>
                    <a:pt x="2853692" y="266982"/>
                  </a:lnTo>
                  <a:lnTo>
                    <a:pt x="2872740" y="324132"/>
                  </a:lnTo>
                  <a:lnTo>
                    <a:pt x="2942588" y="374932"/>
                  </a:lnTo>
                  <a:lnTo>
                    <a:pt x="2942588" y="565432"/>
                  </a:lnTo>
                  <a:lnTo>
                    <a:pt x="3025140" y="679732"/>
                  </a:lnTo>
                  <a:lnTo>
                    <a:pt x="2987040" y="749582"/>
                  </a:lnTo>
                  <a:lnTo>
                    <a:pt x="3018108" y="780648"/>
                  </a:lnTo>
                  <a:lnTo>
                    <a:pt x="3017520" y="783872"/>
                  </a:lnTo>
                  <a:lnTo>
                    <a:pt x="2987040" y="1050572"/>
                  </a:lnTo>
                  <a:lnTo>
                    <a:pt x="3032760" y="1180112"/>
                  </a:lnTo>
                  <a:lnTo>
                    <a:pt x="3009900" y="1294412"/>
                  </a:lnTo>
                  <a:lnTo>
                    <a:pt x="2971800" y="1355372"/>
                  </a:lnTo>
                  <a:lnTo>
                    <a:pt x="2994660" y="1484912"/>
                  </a:lnTo>
                  <a:lnTo>
                    <a:pt x="2910840" y="1484912"/>
                  </a:lnTo>
                  <a:lnTo>
                    <a:pt x="2796540" y="1583972"/>
                  </a:lnTo>
                  <a:lnTo>
                    <a:pt x="2781300" y="1667792"/>
                  </a:lnTo>
                  <a:lnTo>
                    <a:pt x="2865120" y="1675412"/>
                  </a:lnTo>
                  <a:lnTo>
                    <a:pt x="2834640" y="1766852"/>
                  </a:lnTo>
                  <a:lnTo>
                    <a:pt x="2750820" y="1797332"/>
                  </a:lnTo>
                  <a:lnTo>
                    <a:pt x="2727960" y="1858292"/>
                  </a:lnTo>
                  <a:lnTo>
                    <a:pt x="2667000" y="1873532"/>
                  </a:lnTo>
                  <a:lnTo>
                    <a:pt x="2667000" y="1919252"/>
                  </a:lnTo>
                  <a:lnTo>
                    <a:pt x="2712720" y="1980212"/>
                  </a:lnTo>
                  <a:lnTo>
                    <a:pt x="2621280" y="2064032"/>
                  </a:lnTo>
                  <a:lnTo>
                    <a:pt x="2606040" y="2124992"/>
                  </a:lnTo>
                  <a:lnTo>
                    <a:pt x="2552700" y="2140232"/>
                  </a:lnTo>
                  <a:lnTo>
                    <a:pt x="2545080" y="2201192"/>
                  </a:lnTo>
                  <a:lnTo>
                    <a:pt x="2499360" y="2231672"/>
                  </a:lnTo>
                  <a:lnTo>
                    <a:pt x="2362200" y="2239292"/>
                  </a:lnTo>
                  <a:lnTo>
                    <a:pt x="2225040" y="2109752"/>
                  </a:lnTo>
                  <a:lnTo>
                    <a:pt x="2148840" y="2102132"/>
                  </a:lnTo>
                  <a:lnTo>
                    <a:pt x="2080260" y="2147852"/>
                  </a:lnTo>
                  <a:lnTo>
                    <a:pt x="1920240" y="2071652"/>
                  </a:lnTo>
                  <a:lnTo>
                    <a:pt x="1905000" y="1964972"/>
                  </a:lnTo>
                  <a:lnTo>
                    <a:pt x="1813560" y="2010692"/>
                  </a:lnTo>
                  <a:lnTo>
                    <a:pt x="1821180" y="2056412"/>
                  </a:lnTo>
                  <a:lnTo>
                    <a:pt x="1767840" y="2064032"/>
                  </a:lnTo>
                  <a:lnTo>
                    <a:pt x="1638300" y="2086892"/>
                  </a:lnTo>
                  <a:lnTo>
                    <a:pt x="1684020" y="1964972"/>
                  </a:lnTo>
                  <a:lnTo>
                    <a:pt x="1638300" y="1957352"/>
                  </a:lnTo>
                  <a:lnTo>
                    <a:pt x="1569720" y="1980212"/>
                  </a:lnTo>
                  <a:lnTo>
                    <a:pt x="1531620" y="1949732"/>
                  </a:lnTo>
                  <a:lnTo>
                    <a:pt x="1478280" y="1995452"/>
                  </a:lnTo>
                  <a:lnTo>
                    <a:pt x="1432560" y="1980212"/>
                  </a:lnTo>
                  <a:lnTo>
                    <a:pt x="1341120" y="2071652"/>
                  </a:lnTo>
                  <a:lnTo>
                    <a:pt x="1264920" y="2003072"/>
                  </a:lnTo>
                  <a:lnTo>
                    <a:pt x="1158240" y="2003072"/>
                  </a:lnTo>
                  <a:lnTo>
                    <a:pt x="1013460" y="2163092"/>
                  </a:lnTo>
                  <a:lnTo>
                    <a:pt x="975360" y="2269772"/>
                  </a:lnTo>
                  <a:lnTo>
                    <a:pt x="876300" y="2315492"/>
                  </a:lnTo>
                  <a:lnTo>
                    <a:pt x="853440" y="2475512"/>
                  </a:lnTo>
                  <a:lnTo>
                    <a:pt x="769620" y="2536472"/>
                  </a:lnTo>
                  <a:lnTo>
                    <a:pt x="655320" y="2635532"/>
                  </a:lnTo>
                  <a:lnTo>
                    <a:pt x="579120" y="2635532"/>
                  </a:lnTo>
                  <a:lnTo>
                    <a:pt x="609600" y="2513612"/>
                  </a:lnTo>
                  <a:lnTo>
                    <a:pt x="518160" y="2384072"/>
                  </a:lnTo>
                  <a:lnTo>
                    <a:pt x="403860" y="2361212"/>
                  </a:lnTo>
                  <a:lnTo>
                    <a:pt x="335280" y="2429792"/>
                  </a:lnTo>
                  <a:lnTo>
                    <a:pt x="266700" y="2391692"/>
                  </a:lnTo>
                  <a:lnTo>
                    <a:pt x="205740" y="2399312"/>
                  </a:lnTo>
                  <a:lnTo>
                    <a:pt x="228600" y="2498372"/>
                  </a:lnTo>
                  <a:lnTo>
                    <a:pt x="167640" y="2582192"/>
                  </a:lnTo>
                  <a:lnTo>
                    <a:pt x="60960" y="2566952"/>
                  </a:lnTo>
                  <a:lnTo>
                    <a:pt x="45720" y="2399312"/>
                  </a:lnTo>
                  <a:lnTo>
                    <a:pt x="91440" y="2353592"/>
                  </a:lnTo>
                  <a:lnTo>
                    <a:pt x="76200" y="2170712"/>
                  </a:lnTo>
                  <a:lnTo>
                    <a:pt x="0" y="2155472"/>
                  </a:lnTo>
                  <a:lnTo>
                    <a:pt x="0" y="2094512"/>
                  </a:lnTo>
                  <a:lnTo>
                    <a:pt x="60960" y="2033552"/>
                  </a:lnTo>
                  <a:lnTo>
                    <a:pt x="83820" y="1728752"/>
                  </a:lnTo>
                  <a:lnTo>
                    <a:pt x="121920" y="1698272"/>
                  </a:lnTo>
                  <a:lnTo>
                    <a:pt x="106680" y="1583972"/>
                  </a:lnTo>
                  <a:lnTo>
                    <a:pt x="45720" y="1523012"/>
                  </a:lnTo>
                  <a:lnTo>
                    <a:pt x="38100" y="1340132"/>
                  </a:lnTo>
                  <a:lnTo>
                    <a:pt x="129540" y="1218212"/>
                  </a:lnTo>
                  <a:lnTo>
                    <a:pt x="121920" y="1157252"/>
                  </a:lnTo>
                  <a:lnTo>
                    <a:pt x="106680" y="1065812"/>
                  </a:lnTo>
                  <a:lnTo>
                    <a:pt x="76200" y="997232"/>
                  </a:lnTo>
                  <a:lnTo>
                    <a:pt x="76200" y="943892"/>
                  </a:lnTo>
                  <a:lnTo>
                    <a:pt x="236220" y="867692"/>
                  </a:lnTo>
                  <a:lnTo>
                    <a:pt x="251460" y="768632"/>
                  </a:lnTo>
                  <a:lnTo>
                    <a:pt x="228600" y="700052"/>
                  </a:lnTo>
                  <a:lnTo>
                    <a:pt x="259080" y="471452"/>
                  </a:lnTo>
                  <a:lnTo>
                    <a:pt x="342900" y="364772"/>
                  </a:lnTo>
                  <a:lnTo>
                    <a:pt x="358140" y="242852"/>
                  </a:lnTo>
                  <a:lnTo>
                    <a:pt x="457200" y="159032"/>
                  </a:lnTo>
                  <a:lnTo>
                    <a:pt x="457200" y="113312"/>
                  </a:lnTo>
                  <a:lnTo>
                    <a:pt x="548640" y="67592"/>
                  </a:lnTo>
                  <a:lnTo>
                    <a:pt x="609600" y="113312"/>
                  </a:lnTo>
                  <a:lnTo>
                    <a:pt x="662940" y="37112"/>
                  </a:lnTo>
                  <a:lnTo>
                    <a:pt x="861060" y="37112"/>
                  </a:lnTo>
                  <a:lnTo>
                    <a:pt x="777240" y="143792"/>
                  </a:lnTo>
                  <a:lnTo>
                    <a:pt x="784860" y="258092"/>
                  </a:lnTo>
                  <a:lnTo>
                    <a:pt x="655320" y="387632"/>
                  </a:lnTo>
                  <a:lnTo>
                    <a:pt x="685800" y="448592"/>
                  </a:lnTo>
                  <a:lnTo>
                    <a:pt x="693420" y="509552"/>
                  </a:lnTo>
                  <a:lnTo>
                    <a:pt x="731520" y="547652"/>
                  </a:lnTo>
                  <a:lnTo>
                    <a:pt x="906780" y="700052"/>
                  </a:lnTo>
                  <a:lnTo>
                    <a:pt x="1013460" y="753392"/>
                  </a:lnTo>
                  <a:lnTo>
                    <a:pt x="1043940" y="799112"/>
                  </a:lnTo>
                  <a:lnTo>
                    <a:pt x="1089660" y="791492"/>
                  </a:lnTo>
                  <a:lnTo>
                    <a:pt x="1234440" y="837212"/>
                  </a:lnTo>
                  <a:lnTo>
                    <a:pt x="1463040" y="799112"/>
                  </a:lnTo>
                  <a:lnTo>
                    <a:pt x="1699260" y="837212"/>
                  </a:lnTo>
                  <a:lnTo>
                    <a:pt x="1775460" y="730532"/>
                  </a:lnTo>
                  <a:lnTo>
                    <a:pt x="1874520" y="669572"/>
                  </a:lnTo>
                  <a:lnTo>
                    <a:pt x="1882140" y="578132"/>
                  </a:lnTo>
                  <a:lnTo>
                    <a:pt x="1965960" y="471452"/>
                  </a:lnTo>
                  <a:lnTo>
                    <a:pt x="1981200" y="357152"/>
                  </a:lnTo>
                  <a:lnTo>
                    <a:pt x="1958340" y="288572"/>
                  </a:lnTo>
                  <a:lnTo>
                    <a:pt x="2026920" y="181892"/>
                  </a:lnTo>
                  <a:lnTo>
                    <a:pt x="2072640" y="136172"/>
                  </a:lnTo>
                  <a:lnTo>
                    <a:pt x="2286000" y="59972"/>
                  </a:lnTo>
                  <a:lnTo>
                    <a:pt x="2369820" y="59972"/>
                  </a:lnTo>
                  <a:lnTo>
                    <a:pt x="2484120" y="2187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40" name="フリーフォーム: 図形 1239">
              <a:extLst>
                <a:ext uri="{FF2B5EF4-FFF2-40B4-BE49-F238E27FC236}">
                  <a16:creationId xmlns:a16="http://schemas.microsoft.com/office/drawing/2014/main" id="{7D526B74-F136-CDF4-D0F6-B5A25807AB1E}"/>
                </a:ext>
              </a:extLst>
            </p:cNvPr>
            <p:cNvSpPr/>
            <p:nvPr/>
          </p:nvSpPr>
          <p:spPr>
            <a:xfrm rot="15300000">
              <a:off x="2288458" y="4719108"/>
              <a:ext cx="444932" cy="711630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41" name="フリーフォーム: 図形 1240">
              <a:extLst>
                <a:ext uri="{FF2B5EF4-FFF2-40B4-BE49-F238E27FC236}">
                  <a16:creationId xmlns:a16="http://schemas.microsoft.com/office/drawing/2014/main" id="{947FFD6A-EBD7-0132-2663-1FCD677E94CA}"/>
                </a:ext>
              </a:extLst>
            </p:cNvPr>
            <p:cNvSpPr/>
            <p:nvPr/>
          </p:nvSpPr>
          <p:spPr>
            <a:xfrm rot="9900000">
              <a:off x="1867527" y="4245830"/>
              <a:ext cx="347360" cy="574510"/>
            </a:xfrm>
            <a:custGeom>
              <a:avLst/>
              <a:gdLst>
                <a:gd name="connsiteX0" fmla="*/ 2407920 w 3390900"/>
                <a:gd name="connsiteY0" fmla="*/ 1435418 h 5608320"/>
                <a:gd name="connsiteX1" fmla="*/ 2441258 w 3390900"/>
                <a:gd name="connsiteY1" fmla="*/ 1478280 h 5608320"/>
                <a:gd name="connsiteX2" fmla="*/ 2426970 w 3390900"/>
                <a:gd name="connsiteY2" fmla="*/ 1540192 h 5608320"/>
                <a:gd name="connsiteX3" fmla="*/ 2426970 w 3390900"/>
                <a:gd name="connsiteY3" fmla="*/ 1587818 h 5608320"/>
                <a:gd name="connsiteX4" fmla="*/ 2322196 w 3390900"/>
                <a:gd name="connsiteY4" fmla="*/ 1630680 h 5608320"/>
                <a:gd name="connsiteX5" fmla="*/ 2241232 w 3390900"/>
                <a:gd name="connsiteY5" fmla="*/ 1621156 h 5608320"/>
                <a:gd name="connsiteX6" fmla="*/ 2179320 w 3390900"/>
                <a:gd name="connsiteY6" fmla="*/ 1668780 h 5608320"/>
                <a:gd name="connsiteX7" fmla="*/ 2136458 w 3390900"/>
                <a:gd name="connsiteY7" fmla="*/ 1668780 h 5608320"/>
                <a:gd name="connsiteX8" fmla="*/ 2065020 w 3390900"/>
                <a:gd name="connsiteY8" fmla="*/ 1559244 h 5608320"/>
                <a:gd name="connsiteX9" fmla="*/ 2141220 w 3390900"/>
                <a:gd name="connsiteY9" fmla="*/ 1535430 h 5608320"/>
                <a:gd name="connsiteX10" fmla="*/ 2184084 w 3390900"/>
                <a:gd name="connsiteY10" fmla="*/ 1506856 h 5608320"/>
                <a:gd name="connsiteX11" fmla="*/ 2241232 w 3390900"/>
                <a:gd name="connsiteY11" fmla="*/ 1478280 h 5608320"/>
                <a:gd name="connsiteX12" fmla="*/ 2293620 w 3390900"/>
                <a:gd name="connsiteY12" fmla="*/ 1535430 h 5608320"/>
                <a:gd name="connsiteX13" fmla="*/ 2355532 w 3390900"/>
                <a:gd name="connsiteY13" fmla="*/ 1535430 h 5608320"/>
                <a:gd name="connsiteX14" fmla="*/ 3124200 w 3390900"/>
                <a:gd name="connsiteY14" fmla="*/ 0 h 5608320"/>
                <a:gd name="connsiteX15" fmla="*/ 3284220 w 3390900"/>
                <a:gd name="connsiteY15" fmla="*/ 22860 h 5608320"/>
                <a:gd name="connsiteX16" fmla="*/ 3360420 w 3390900"/>
                <a:gd name="connsiteY16" fmla="*/ 91440 h 5608320"/>
                <a:gd name="connsiteX17" fmla="*/ 3360420 w 3390900"/>
                <a:gd name="connsiteY17" fmla="*/ 152400 h 5608320"/>
                <a:gd name="connsiteX18" fmla="*/ 3329940 w 3390900"/>
                <a:gd name="connsiteY18" fmla="*/ 220980 h 5608320"/>
                <a:gd name="connsiteX19" fmla="*/ 3390900 w 3390900"/>
                <a:gd name="connsiteY19" fmla="*/ 320040 h 5608320"/>
                <a:gd name="connsiteX20" fmla="*/ 3390900 w 3390900"/>
                <a:gd name="connsiteY20" fmla="*/ 358140 h 5608320"/>
                <a:gd name="connsiteX21" fmla="*/ 3261360 w 3390900"/>
                <a:gd name="connsiteY21" fmla="*/ 396240 h 5608320"/>
                <a:gd name="connsiteX22" fmla="*/ 3200400 w 3390900"/>
                <a:gd name="connsiteY22" fmla="*/ 365760 h 5608320"/>
                <a:gd name="connsiteX23" fmla="*/ 3124200 w 3390900"/>
                <a:gd name="connsiteY23" fmla="*/ 365760 h 5608320"/>
                <a:gd name="connsiteX24" fmla="*/ 3048000 w 3390900"/>
                <a:gd name="connsiteY24" fmla="*/ 441960 h 5608320"/>
                <a:gd name="connsiteX25" fmla="*/ 3025140 w 3390900"/>
                <a:gd name="connsiteY25" fmla="*/ 647700 h 5608320"/>
                <a:gd name="connsiteX26" fmla="*/ 3055620 w 3390900"/>
                <a:gd name="connsiteY26" fmla="*/ 685800 h 5608320"/>
                <a:gd name="connsiteX27" fmla="*/ 3101340 w 3390900"/>
                <a:gd name="connsiteY27" fmla="*/ 723900 h 5608320"/>
                <a:gd name="connsiteX28" fmla="*/ 3101340 w 3390900"/>
                <a:gd name="connsiteY28" fmla="*/ 800100 h 5608320"/>
                <a:gd name="connsiteX29" fmla="*/ 3032760 w 3390900"/>
                <a:gd name="connsiteY29" fmla="*/ 883920 h 5608320"/>
                <a:gd name="connsiteX30" fmla="*/ 2956560 w 3390900"/>
                <a:gd name="connsiteY30" fmla="*/ 914400 h 5608320"/>
                <a:gd name="connsiteX31" fmla="*/ 2758440 w 3390900"/>
                <a:gd name="connsiteY31" fmla="*/ 906780 h 5608320"/>
                <a:gd name="connsiteX32" fmla="*/ 2560320 w 3390900"/>
                <a:gd name="connsiteY32" fmla="*/ 975360 h 5608320"/>
                <a:gd name="connsiteX33" fmla="*/ 2567940 w 3390900"/>
                <a:gd name="connsiteY33" fmla="*/ 1089660 h 5608320"/>
                <a:gd name="connsiteX34" fmla="*/ 2484120 w 3390900"/>
                <a:gd name="connsiteY34" fmla="*/ 1257300 h 5608320"/>
                <a:gd name="connsiteX35" fmla="*/ 2354580 w 3390900"/>
                <a:gd name="connsiteY35" fmla="*/ 1310640 h 5608320"/>
                <a:gd name="connsiteX36" fmla="*/ 2301240 w 3390900"/>
                <a:gd name="connsiteY36" fmla="*/ 1333500 h 5608320"/>
                <a:gd name="connsiteX37" fmla="*/ 2247900 w 3390900"/>
                <a:gd name="connsiteY37" fmla="*/ 1264920 h 5608320"/>
                <a:gd name="connsiteX38" fmla="*/ 2148840 w 3390900"/>
                <a:gd name="connsiteY38" fmla="*/ 1234440 h 5608320"/>
                <a:gd name="connsiteX39" fmla="*/ 2133600 w 3390900"/>
                <a:gd name="connsiteY39" fmla="*/ 1173480 h 5608320"/>
                <a:gd name="connsiteX40" fmla="*/ 2034540 w 3390900"/>
                <a:gd name="connsiteY40" fmla="*/ 1226820 h 5608320"/>
                <a:gd name="connsiteX41" fmla="*/ 2034540 w 3390900"/>
                <a:gd name="connsiteY41" fmla="*/ 1295400 h 5608320"/>
                <a:gd name="connsiteX42" fmla="*/ 1943100 w 3390900"/>
                <a:gd name="connsiteY42" fmla="*/ 1493520 h 5608320"/>
                <a:gd name="connsiteX43" fmla="*/ 1988820 w 3390900"/>
                <a:gd name="connsiteY43" fmla="*/ 1546860 h 5608320"/>
                <a:gd name="connsiteX44" fmla="*/ 1943100 w 3390900"/>
                <a:gd name="connsiteY44" fmla="*/ 1638300 h 5608320"/>
                <a:gd name="connsiteX45" fmla="*/ 1889760 w 3390900"/>
                <a:gd name="connsiteY45" fmla="*/ 1630680 h 5608320"/>
                <a:gd name="connsiteX46" fmla="*/ 1882140 w 3390900"/>
                <a:gd name="connsiteY46" fmla="*/ 1752600 h 5608320"/>
                <a:gd name="connsiteX47" fmla="*/ 1874520 w 3390900"/>
                <a:gd name="connsiteY47" fmla="*/ 1790700 h 5608320"/>
                <a:gd name="connsiteX48" fmla="*/ 2019300 w 3390900"/>
                <a:gd name="connsiteY48" fmla="*/ 1813560 h 5608320"/>
                <a:gd name="connsiteX49" fmla="*/ 2042160 w 3390900"/>
                <a:gd name="connsiteY49" fmla="*/ 1752600 h 5608320"/>
                <a:gd name="connsiteX50" fmla="*/ 2125980 w 3390900"/>
                <a:gd name="connsiteY50" fmla="*/ 1752600 h 5608320"/>
                <a:gd name="connsiteX51" fmla="*/ 2125980 w 3390900"/>
                <a:gd name="connsiteY51" fmla="*/ 1805940 h 5608320"/>
                <a:gd name="connsiteX52" fmla="*/ 2171700 w 3390900"/>
                <a:gd name="connsiteY52" fmla="*/ 1813560 h 5608320"/>
                <a:gd name="connsiteX53" fmla="*/ 2179320 w 3390900"/>
                <a:gd name="connsiteY53" fmla="*/ 1859280 h 5608320"/>
                <a:gd name="connsiteX54" fmla="*/ 2247900 w 3390900"/>
                <a:gd name="connsiteY54" fmla="*/ 1882140 h 5608320"/>
                <a:gd name="connsiteX55" fmla="*/ 2286000 w 3390900"/>
                <a:gd name="connsiteY55" fmla="*/ 1828800 h 5608320"/>
                <a:gd name="connsiteX56" fmla="*/ 2377440 w 3390900"/>
                <a:gd name="connsiteY56" fmla="*/ 1691640 h 5608320"/>
                <a:gd name="connsiteX57" fmla="*/ 2453640 w 3390900"/>
                <a:gd name="connsiteY57" fmla="*/ 1684020 h 5608320"/>
                <a:gd name="connsiteX58" fmla="*/ 2438624 w 3390900"/>
                <a:gd name="connsiteY58" fmla="*/ 2194560 h 5608320"/>
                <a:gd name="connsiteX59" fmla="*/ 2255520 w 3390900"/>
                <a:gd name="connsiteY59" fmla="*/ 2194560 h 5608320"/>
                <a:gd name="connsiteX60" fmla="*/ 2202180 w 3390900"/>
                <a:gd name="connsiteY60" fmla="*/ 2270760 h 5608320"/>
                <a:gd name="connsiteX61" fmla="*/ 2141220 w 3390900"/>
                <a:gd name="connsiteY61" fmla="*/ 2225040 h 5608320"/>
                <a:gd name="connsiteX62" fmla="*/ 2049780 w 3390900"/>
                <a:gd name="connsiteY62" fmla="*/ 2270760 h 5608320"/>
                <a:gd name="connsiteX63" fmla="*/ 2049780 w 3390900"/>
                <a:gd name="connsiteY63" fmla="*/ 2316480 h 5608320"/>
                <a:gd name="connsiteX64" fmla="*/ 1950720 w 3390900"/>
                <a:gd name="connsiteY64" fmla="*/ 2400300 h 5608320"/>
                <a:gd name="connsiteX65" fmla="*/ 1935480 w 3390900"/>
                <a:gd name="connsiteY65" fmla="*/ 2522220 h 5608320"/>
                <a:gd name="connsiteX66" fmla="*/ 1851660 w 3390900"/>
                <a:gd name="connsiteY66" fmla="*/ 2628900 h 5608320"/>
                <a:gd name="connsiteX67" fmla="*/ 1821180 w 3390900"/>
                <a:gd name="connsiteY67" fmla="*/ 2857500 h 5608320"/>
                <a:gd name="connsiteX68" fmla="*/ 1844040 w 3390900"/>
                <a:gd name="connsiteY68" fmla="*/ 2926080 h 5608320"/>
                <a:gd name="connsiteX69" fmla="*/ 1828800 w 3390900"/>
                <a:gd name="connsiteY69" fmla="*/ 3025140 h 5608320"/>
                <a:gd name="connsiteX70" fmla="*/ 1668780 w 3390900"/>
                <a:gd name="connsiteY70" fmla="*/ 3101340 h 5608320"/>
                <a:gd name="connsiteX71" fmla="*/ 1668780 w 3390900"/>
                <a:gd name="connsiteY71" fmla="*/ 3154680 h 5608320"/>
                <a:gd name="connsiteX72" fmla="*/ 1699260 w 3390900"/>
                <a:gd name="connsiteY72" fmla="*/ 3223260 h 5608320"/>
                <a:gd name="connsiteX73" fmla="*/ 1714500 w 3390900"/>
                <a:gd name="connsiteY73" fmla="*/ 3314700 h 5608320"/>
                <a:gd name="connsiteX74" fmla="*/ 1722120 w 3390900"/>
                <a:gd name="connsiteY74" fmla="*/ 3375660 h 5608320"/>
                <a:gd name="connsiteX75" fmla="*/ 1630680 w 3390900"/>
                <a:gd name="connsiteY75" fmla="*/ 3497580 h 5608320"/>
                <a:gd name="connsiteX76" fmla="*/ 1638300 w 3390900"/>
                <a:gd name="connsiteY76" fmla="*/ 3680460 h 5608320"/>
                <a:gd name="connsiteX77" fmla="*/ 1699260 w 3390900"/>
                <a:gd name="connsiteY77" fmla="*/ 3741420 h 5608320"/>
                <a:gd name="connsiteX78" fmla="*/ 1714500 w 3390900"/>
                <a:gd name="connsiteY78" fmla="*/ 3855720 h 5608320"/>
                <a:gd name="connsiteX79" fmla="*/ 1676400 w 3390900"/>
                <a:gd name="connsiteY79" fmla="*/ 3886200 h 5608320"/>
                <a:gd name="connsiteX80" fmla="*/ 1653540 w 3390900"/>
                <a:gd name="connsiteY80" fmla="*/ 4191000 h 5608320"/>
                <a:gd name="connsiteX81" fmla="*/ 1592580 w 3390900"/>
                <a:gd name="connsiteY81" fmla="*/ 4251960 h 5608320"/>
                <a:gd name="connsiteX82" fmla="*/ 1592580 w 3390900"/>
                <a:gd name="connsiteY82" fmla="*/ 4312920 h 5608320"/>
                <a:gd name="connsiteX83" fmla="*/ 1668780 w 3390900"/>
                <a:gd name="connsiteY83" fmla="*/ 4328160 h 5608320"/>
                <a:gd name="connsiteX84" fmla="*/ 1684020 w 3390900"/>
                <a:gd name="connsiteY84" fmla="*/ 4511040 h 5608320"/>
                <a:gd name="connsiteX85" fmla="*/ 1638300 w 3390900"/>
                <a:gd name="connsiteY85" fmla="*/ 4556760 h 5608320"/>
                <a:gd name="connsiteX86" fmla="*/ 1653540 w 3390900"/>
                <a:gd name="connsiteY86" fmla="*/ 4724400 h 5608320"/>
                <a:gd name="connsiteX87" fmla="*/ 1665776 w 3390900"/>
                <a:gd name="connsiteY87" fmla="*/ 4726148 h 5608320"/>
                <a:gd name="connsiteX88" fmla="*/ 1661160 w 3390900"/>
                <a:gd name="connsiteY88" fmla="*/ 4739640 h 5608320"/>
                <a:gd name="connsiteX89" fmla="*/ 1729740 w 3390900"/>
                <a:gd name="connsiteY89" fmla="*/ 4846320 h 5608320"/>
                <a:gd name="connsiteX90" fmla="*/ 1790700 w 3390900"/>
                <a:gd name="connsiteY90" fmla="*/ 4869180 h 5608320"/>
                <a:gd name="connsiteX91" fmla="*/ 1836420 w 3390900"/>
                <a:gd name="connsiteY91" fmla="*/ 4937760 h 5608320"/>
                <a:gd name="connsiteX92" fmla="*/ 1661160 w 3390900"/>
                <a:gd name="connsiteY92" fmla="*/ 5212080 h 5608320"/>
                <a:gd name="connsiteX93" fmla="*/ 1584960 w 3390900"/>
                <a:gd name="connsiteY93" fmla="*/ 5242560 h 5608320"/>
                <a:gd name="connsiteX94" fmla="*/ 1607820 w 3390900"/>
                <a:gd name="connsiteY94" fmla="*/ 5311140 h 5608320"/>
                <a:gd name="connsiteX95" fmla="*/ 1607820 w 3390900"/>
                <a:gd name="connsiteY95" fmla="*/ 5402580 h 5608320"/>
                <a:gd name="connsiteX96" fmla="*/ 1539240 w 3390900"/>
                <a:gd name="connsiteY96" fmla="*/ 5539740 h 5608320"/>
                <a:gd name="connsiteX97" fmla="*/ 1424940 w 3390900"/>
                <a:gd name="connsiteY97" fmla="*/ 5554980 h 5608320"/>
                <a:gd name="connsiteX98" fmla="*/ 1386840 w 3390900"/>
                <a:gd name="connsiteY98" fmla="*/ 5577840 h 5608320"/>
                <a:gd name="connsiteX99" fmla="*/ 1249680 w 3390900"/>
                <a:gd name="connsiteY99" fmla="*/ 5608320 h 5608320"/>
                <a:gd name="connsiteX100" fmla="*/ 1196340 w 3390900"/>
                <a:gd name="connsiteY100" fmla="*/ 5494020 h 5608320"/>
                <a:gd name="connsiteX101" fmla="*/ 1120140 w 3390900"/>
                <a:gd name="connsiteY101" fmla="*/ 5471160 h 5608320"/>
                <a:gd name="connsiteX102" fmla="*/ 1066800 w 3390900"/>
                <a:gd name="connsiteY102" fmla="*/ 5394960 h 5608320"/>
                <a:gd name="connsiteX103" fmla="*/ 937260 w 3390900"/>
                <a:gd name="connsiteY103" fmla="*/ 5280660 h 5608320"/>
                <a:gd name="connsiteX104" fmla="*/ 868680 w 3390900"/>
                <a:gd name="connsiteY104" fmla="*/ 5280660 h 5608320"/>
                <a:gd name="connsiteX105" fmla="*/ 838200 w 3390900"/>
                <a:gd name="connsiteY105" fmla="*/ 5326380 h 5608320"/>
                <a:gd name="connsiteX106" fmla="*/ 754380 w 3390900"/>
                <a:gd name="connsiteY106" fmla="*/ 5303520 h 5608320"/>
                <a:gd name="connsiteX107" fmla="*/ 701040 w 3390900"/>
                <a:gd name="connsiteY107" fmla="*/ 5273040 h 5608320"/>
                <a:gd name="connsiteX108" fmla="*/ 624840 w 3390900"/>
                <a:gd name="connsiteY108" fmla="*/ 5356860 h 5608320"/>
                <a:gd name="connsiteX109" fmla="*/ 510540 w 3390900"/>
                <a:gd name="connsiteY109" fmla="*/ 5280660 h 5608320"/>
                <a:gd name="connsiteX110" fmla="*/ 472440 w 3390900"/>
                <a:gd name="connsiteY110" fmla="*/ 5212080 h 5608320"/>
                <a:gd name="connsiteX111" fmla="*/ 304800 w 3390900"/>
                <a:gd name="connsiteY111" fmla="*/ 5242560 h 5608320"/>
                <a:gd name="connsiteX112" fmla="*/ 281940 w 3390900"/>
                <a:gd name="connsiteY112" fmla="*/ 5173980 h 5608320"/>
                <a:gd name="connsiteX113" fmla="*/ 266700 w 3390900"/>
                <a:gd name="connsiteY113" fmla="*/ 5105400 h 5608320"/>
                <a:gd name="connsiteX114" fmla="*/ 228600 w 3390900"/>
                <a:gd name="connsiteY114" fmla="*/ 4983480 h 5608320"/>
                <a:gd name="connsiteX115" fmla="*/ 137160 w 3390900"/>
                <a:gd name="connsiteY115" fmla="*/ 4892040 h 5608320"/>
                <a:gd name="connsiteX116" fmla="*/ 83820 w 3390900"/>
                <a:gd name="connsiteY116" fmla="*/ 4846320 h 5608320"/>
                <a:gd name="connsiteX117" fmla="*/ 0 w 3390900"/>
                <a:gd name="connsiteY117" fmla="*/ 4732020 h 5608320"/>
                <a:gd name="connsiteX118" fmla="*/ 106680 w 3390900"/>
                <a:gd name="connsiteY118" fmla="*/ 4617720 h 5608320"/>
                <a:gd name="connsiteX119" fmla="*/ 152400 w 3390900"/>
                <a:gd name="connsiteY119" fmla="*/ 4541520 h 5608320"/>
                <a:gd name="connsiteX120" fmla="*/ 266700 w 3390900"/>
                <a:gd name="connsiteY120" fmla="*/ 4526280 h 5608320"/>
                <a:gd name="connsiteX121" fmla="*/ 457200 w 3390900"/>
                <a:gd name="connsiteY121" fmla="*/ 4366260 h 5608320"/>
                <a:gd name="connsiteX122" fmla="*/ 1051560 w 3390900"/>
                <a:gd name="connsiteY122" fmla="*/ 3550920 h 5608320"/>
                <a:gd name="connsiteX123" fmla="*/ 1135380 w 3390900"/>
                <a:gd name="connsiteY123" fmla="*/ 3459480 h 5608320"/>
                <a:gd name="connsiteX124" fmla="*/ 1470660 w 3390900"/>
                <a:gd name="connsiteY124" fmla="*/ 2796540 h 5608320"/>
                <a:gd name="connsiteX125" fmla="*/ 1569720 w 3390900"/>
                <a:gd name="connsiteY125" fmla="*/ 2415540 h 5608320"/>
                <a:gd name="connsiteX126" fmla="*/ 1569720 w 3390900"/>
                <a:gd name="connsiteY126" fmla="*/ 2385060 h 5608320"/>
                <a:gd name="connsiteX127" fmla="*/ 1531620 w 3390900"/>
                <a:gd name="connsiteY127" fmla="*/ 2362200 h 5608320"/>
                <a:gd name="connsiteX128" fmla="*/ 1508760 w 3390900"/>
                <a:gd name="connsiteY128" fmla="*/ 2316480 h 5608320"/>
                <a:gd name="connsiteX129" fmla="*/ 1577340 w 3390900"/>
                <a:gd name="connsiteY129" fmla="*/ 2225040 h 5608320"/>
                <a:gd name="connsiteX130" fmla="*/ 1569720 w 3390900"/>
                <a:gd name="connsiteY130" fmla="*/ 2095500 h 5608320"/>
                <a:gd name="connsiteX131" fmla="*/ 1501140 w 3390900"/>
                <a:gd name="connsiteY131" fmla="*/ 2042160 h 5608320"/>
                <a:gd name="connsiteX132" fmla="*/ 1524000 w 3390900"/>
                <a:gd name="connsiteY132" fmla="*/ 1981200 h 5608320"/>
                <a:gd name="connsiteX133" fmla="*/ 1470660 w 3390900"/>
                <a:gd name="connsiteY133" fmla="*/ 1935480 h 5608320"/>
                <a:gd name="connsiteX134" fmla="*/ 1440180 w 3390900"/>
                <a:gd name="connsiteY134" fmla="*/ 1805940 h 5608320"/>
                <a:gd name="connsiteX135" fmla="*/ 1455420 w 3390900"/>
                <a:gd name="connsiteY135" fmla="*/ 1744980 h 5608320"/>
                <a:gd name="connsiteX136" fmla="*/ 1463040 w 3390900"/>
                <a:gd name="connsiteY136" fmla="*/ 1531620 h 5608320"/>
                <a:gd name="connsiteX137" fmla="*/ 1394460 w 3390900"/>
                <a:gd name="connsiteY137" fmla="*/ 1493520 h 5608320"/>
                <a:gd name="connsiteX138" fmla="*/ 1303020 w 3390900"/>
                <a:gd name="connsiteY138" fmla="*/ 1546860 h 5608320"/>
                <a:gd name="connsiteX139" fmla="*/ 1264920 w 3390900"/>
                <a:gd name="connsiteY139" fmla="*/ 1516380 h 5608320"/>
                <a:gd name="connsiteX140" fmla="*/ 1325880 w 3390900"/>
                <a:gd name="connsiteY140" fmla="*/ 1272540 h 5608320"/>
                <a:gd name="connsiteX141" fmla="*/ 1379220 w 3390900"/>
                <a:gd name="connsiteY141" fmla="*/ 1188720 h 5608320"/>
                <a:gd name="connsiteX142" fmla="*/ 1386840 w 3390900"/>
                <a:gd name="connsiteY142" fmla="*/ 1150620 h 5608320"/>
                <a:gd name="connsiteX143" fmla="*/ 1447800 w 3390900"/>
                <a:gd name="connsiteY143" fmla="*/ 1028700 h 5608320"/>
                <a:gd name="connsiteX144" fmla="*/ 1463040 w 3390900"/>
                <a:gd name="connsiteY144" fmla="*/ 952500 h 5608320"/>
                <a:gd name="connsiteX145" fmla="*/ 1470660 w 3390900"/>
                <a:gd name="connsiteY145" fmla="*/ 800100 h 5608320"/>
                <a:gd name="connsiteX146" fmla="*/ 1501140 w 3390900"/>
                <a:gd name="connsiteY146" fmla="*/ 746760 h 5608320"/>
                <a:gd name="connsiteX147" fmla="*/ 1524000 w 3390900"/>
                <a:gd name="connsiteY147" fmla="*/ 701040 h 5608320"/>
                <a:gd name="connsiteX148" fmla="*/ 1760220 w 3390900"/>
                <a:gd name="connsiteY148" fmla="*/ 586740 h 5608320"/>
                <a:gd name="connsiteX149" fmla="*/ 1927860 w 3390900"/>
                <a:gd name="connsiteY149" fmla="*/ 510540 h 5608320"/>
                <a:gd name="connsiteX150" fmla="*/ 2072640 w 3390900"/>
                <a:gd name="connsiteY150" fmla="*/ 525780 h 5608320"/>
                <a:gd name="connsiteX151" fmla="*/ 2415540 w 3390900"/>
                <a:gd name="connsiteY151" fmla="*/ 358140 h 5608320"/>
                <a:gd name="connsiteX152" fmla="*/ 2522220 w 3390900"/>
                <a:gd name="connsiteY152" fmla="*/ 289560 h 5608320"/>
                <a:gd name="connsiteX153" fmla="*/ 2727960 w 3390900"/>
                <a:gd name="connsiteY153" fmla="*/ 137160 h 5608320"/>
                <a:gd name="connsiteX154" fmla="*/ 2956560 w 3390900"/>
                <a:gd name="connsiteY154" fmla="*/ 129540 h 560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3390900" h="5608320">
                  <a:moveTo>
                    <a:pt x="2407920" y="1435418"/>
                  </a:moveTo>
                  <a:lnTo>
                    <a:pt x="2441258" y="1478280"/>
                  </a:lnTo>
                  <a:lnTo>
                    <a:pt x="2426970" y="1540192"/>
                  </a:lnTo>
                  <a:lnTo>
                    <a:pt x="2426970" y="1587818"/>
                  </a:lnTo>
                  <a:lnTo>
                    <a:pt x="2322196" y="1630680"/>
                  </a:lnTo>
                  <a:lnTo>
                    <a:pt x="2241232" y="1621156"/>
                  </a:lnTo>
                  <a:lnTo>
                    <a:pt x="2179320" y="1668780"/>
                  </a:lnTo>
                  <a:lnTo>
                    <a:pt x="2136458" y="1668780"/>
                  </a:lnTo>
                  <a:lnTo>
                    <a:pt x="2065020" y="1559244"/>
                  </a:lnTo>
                  <a:lnTo>
                    <a:pt x="2141220" y="1535430"/>
                  </a:lnTo>
                  <a:lnTo>
                    <a:pt x="2184084" y="1506856"/>
                  </a:lnTo>
                  <a:lnTo>
                    <a:pt x="2241232" y="1478280"/>
                  </a:lnTo>
                  <a:lnTo>
                    <a:pt x="2293620" y="1535430"/>
                  </a:lnTo>
                  <a:lnTo>
                    <a:pt x="2355532" y="1535430"/>
                  </a:lnTo>
                  <a:close/>
                  <a:moveTo>
                    <a:pt x="3124200" y="0"/>
                  </a:moveTo>
                  <a:lnTo>
                    <a:pt x="3284220" y="22860"/>
                  </a:lnTo>
                  <a:lnTo>
                    <a:pt x="3360420" y="91440"/>
                  </a:lnTo>
                  <a:lnTo>
                    <a:pt x="3360420" y="152400"/>
                  </a:lnTo>
                  <a:lnTo>
                    <a:pt x="3329940" y="220980"/>
                  </a:lnTo>
                  <a:lnTo>
                    <a:pt x="3390900" y="320040"/>
                  </a:lnTo>
                  <a:lnTo>
                    <a:pt x="3390900" y="358140"/>
                  </a:lnTo>
                  <a:lnTo>
                    <a:pt x="3261360" y="396240"/>
                  </a:lnTo>
                  <a:lnTo>
                    <a:pt x="3200400" y="365760"/>
                  </a:lnTo>
                  <a:lnTo>
                    <a:pt x="3124200" y="365760"/>
                  </a:lnTo>
                  <a:lnTo>
                    <a:pt x="3048000" y="441960"/>
                  </a:lnTo>
                  <a:lnTo>
                    <a:pt x="3025140" y="647700"/>
                  </a:lnTo>
                  <a:lnTo>
                    <a:pt x="3055620" y="685800"/>
                  </a:lnTo>
                  <a:lnTo>
                    <a:pt x="3101340" y="723900"/>
                  </a:lnTo>
                  <a:lnTo>
                    <a:pt x="3101340" y="800100"/>
                  </a:lnTo>
                  <a:lnTo>
                    <a:pt x="3032760" y="883920"/>
                  </a:lnTo>
                  <a:lnTo>
                    <a:pt x="2956560" y="914400"/>
                  </a:lnTo>
                  <a:lnTo>
                    <a:pt x="2758440" y="906780"/>
                  </a:lnTo>
                  <a:lnTo>
                    <a:pt x="2560320" y="975360"/>
                  </a:lnTo>
                  <a:lnTo>
                    <a:pt x="2567940" y="1089660"/>
                  </a:lnTo>
                  <a:lnTo>
                    <a:pt x="2484120" y="1257300"/>
                  </a:lnTo>
                  <a:lnTo>
                    <a:pt x="2354580" y="1310640"/>
                  </a:lnTo>
                  <a:lnTo>
                    <a:pt x="2301240" y="1333500"/>
                  </a:lnTo>
                  <a:lnTo>
                    <a:pt x="2247900" y="1264920"/>
                  </a:lnTo>
                  <a:lnTo>
                    <a:pt x="2148840" y="1234440"/>
                  </a:lnTo>
                  <a:lnTo>
                    <a:pt x="2133600" y="1173480"/>
                  </a:lnTo>
                  <a:lnTo>
                    <a:pt x="2034540" y="1226820"/>
                  </a:lnTo>
                  <a:lnTo>
                    <a:pt x="2034540" y="1295400"/>
                  </a:lnTo>
                  <a:lnTo>
                    <a:pt x="1943100" y="1493520"/>
                  </a:lnTo>
                  <a:lnTo>
                    <a:pt x="1988820" y="1546860"/>
                  </a:lnTo>
                  <a:lnTo>
                    <a:pt x="1943100" y="1638300"/>
                  </a:lnTo>
                  <a:lnTo>
                    <a:pt x="1889760" y="1630680"/>
                  </a:lnTo>
                  <a:lnTo>
                    <a:pt x="1882140" y="1752600"/>
                  </a:lnTo>
                  <a:lnTo>
                    <a:pt x="1874520" y="1790700"/>
                  </a:lnTo>
                  <a:lnTo>
                    <a:pt x="2019300" y="1813560"/>
                  </a:lnTo>
                  <a:lnTo>
                    <a:pt x="2042160" y="1752600"/>
                  </a:lnTo>
                  <a:lnTo>
                    <a:pt x="2125980" y="1752600"/>
                  </a:lnTo>
                  <a:lnTo>
                    <a:pt x="2125980" y="1805940"/>
                  </a:lnTo>
                  <a:lnTo>
                    <a:pt x="2171700" y="1813560"/>
                  </a:lnTo>
                  <a:lnTo>
                    <a:pt x="2179320" y="1859280"/>
                  </a:lnTo>
                  <a:lnTo>
                    <a:pt x="2247900" y="1882140"/>
                  </a:lnTo>
                  <a:lnTo>
                    <a:pt x="2286000" y="1828800"/>
                  </a:lnTo>
                  <a:lnTo>
                    <a:pt x="2377440" y="1691640"/>
                  </a:lnTo>
                  <a:lnTo>
                    <a:pt x="2453640" y="1684020"/>
                  </a:lnTo>
                  <a:lnTo>
                    <a:pt x="2438624" y="2194560"/>
                  </a:lnTo>
                  <a:lnTo>
                    <a:pt x="2255520" y="2194560"/>
                  </a:lnTo>
                  <a:lnTo>
                    <a:pt x="2202180" y="2270760"/>
                  </a:lnTo>
                  <a:lnTo>
                    <a:pt x="2141220" y="2225040"/>
                  </a:lnTo>
                  <a:lnTo>
                    <a:pt x="2049780" y="2270760"/>
                  </a:lnTo>
                  <a:lnTo>
                    <a:pt x="2049780" y="2316480"/>
                  </a:lnTo>
                  <a:lnTo>
                    <a:pt x="1950720" y="2400300"/>
                  </a:lnTo>
                  <a:lnTo>
                    <a:pt x="1935480" y="2522220"/>
                  </a:lnTo>
                  <a:lnTo>
                    <a:pt x="1851660" y="2628900"/>
                  </a:lnTo>
                  <a:lnTo>
                    <a:pt x="1821180" y="2857500"/>
                  </a:lnTo>
                  <a:lnTo>
                    <a:pt x="1844040" y="2926080"/>
                  </a:lnTo>
                  <a:lnTo>
                    <a:pt x="1828800" y="3025140"/>
                  </a:lnTo>
                  <a:lnTo>
                    <a:pt x="1668780" y="3101340"/>
                  </a:lnTo>
                  <a:lnTo>
                    <a:pt x="1668780" y="3154680"/>
                  </a:lnTo>
                  <a:lnTo>
                    <a:pt x="1699260" y="3223260"/>
                  </a:lnTo>
                  <a:lnTo>
                    <a:pt x="1714500" y="3314700"/>
                  </a:lnTo>
                  <a:lnTo>
                    <a:pt x="1722120" y="3375660"/>
                  </a:lnTo>
                  <a:lnTo>
                    <a:pt x="1630680" y="3497580"/>
                  </a:lnTo>
                  <a:lnTo>
                    <a:pt x="1638300" y="3680460"/>
                  </a:lnTo>
                  <a:lnTo>
                    <a:pt x="1699260" y="3741420"/>
                  </a:lnTo>
                  <a:lnTo>
                    <a:pt x="1714500" y="3855720"/>
                  </a:lnTo>
                  <a:lnTo>
                    <a:pt x="1676400" y="3886200"/>
                  </a:lnTo>
                  <a:lnTo>
                    <a:pt x="1653540" y="4191000"/>
                  </a:lnTo>
                  <a:lnTo>
                    <a:pt x="1592580" y="4251960"/>
                  </a:lnTo>
                  <a:lnTo>
                    <a:pt x="1592580" y="4312920"/>
                  </a:lnTo>
                  <a:lnTo>
                    <a:pt x="1668780" y="4328160"/>
                  </a:lnTo>
                  <a:lnTo>
                    <a:pt x="1684020" y="4511040"/>
                  </a:lnTo>
                  <a:lnTo>
                    <a:pt x="1638300" y="4556760"/>
                  </a:lnTo>
                  <a:lnTo>
                    <a:pt x="1653540" y="4724400"/>
                  </a:lnTo>
                  <a:lnTo>
                    <a:pt x="1665776" y="4726148"/>
                  </a:lnTo>
                  <a:lnTo>
                    <a:pt x="1661160" y="4739640"/>
                  </a:lnTo>
                  <a:lnTo>
                    <a:pt x="1729740" y="4846320"/>
                  </a:lnTo>
                  <a:lnTo>
                    <a:pt x="1790700" y="4869180"/>
                  </a:lnTo>
                  <a:lnTo>
                    <a:pt x="1836420" y="4937760"/>
                  </a:lnTo>
                  <a:lnTo>
                    <a:pt x="1661160" y="5212080"/>
                  </a:lnTo>
                  <a:lnTo>
                    <a:pt x="1584960" y="5242560"/>
                  </a:lnTo>
                  <a:lnTo>
                    <a:pt x="1607820" y="5311140"/>
                  </a:lnTo>
                  <a:lnTo>
                    <a:pt x="1607820" y="5402580"/>
                  </a:lnTo>
                  <a:lnTo>
                    <a:pt x="1539240" y="5539740"/>
                  </a:lnTo>
                  <a:lnTo>
                    <a:pt x="1424940" y="5554980"/>
                  </a:lnTo>
                  <a:lnTo>
                    <a:pt x="1386840" y="5577840"/>
                  </a:lnTo>
                  <a:lnTo>
                    <a:pt x="1249680" y="5608320"/>
                  </a:lnTo>
                  <a:lnTo>
                    <a:pt x="1196340" y="5494020"/>
                  </a:lnTo>
                  <a:lnTo>
                    <a:pt x="1120140" y="5471160"/>
                  </a:lnTo>
                  <a:lnTo>
                    <a:pt x="1066800" y="5394960"/>
                  </a:lnTo>
                  <a:lnTo>
                    <a:pt x="937260" y="5280660"/>
                  </a:lnTo>
                  <a:lnTo>
                    <a:pt x="868680" y="5280660"/>
                  </a:lnTo>
                  <a:lnTo>
                    <a:pt x="838200" y="5326380"/>
                  </a:lnTo>
                  <a:lnTo>
                    <a:pt x="754380" y="5303520"/>
                  </a:lnTo>
                  <a:lnTo>
                    <a:pt x="701040" y="5273040"/>
                  </a:lnTo>
                  <a:lnTo>
                    <a:pt x="624840" y="5356860"/>
                  </a:lnTo>
                  <a:lnTo>
                    <a:pt x="510540" y="5280660"/>
                  </a:lnTo>
                  <a:lnTo>
                    <a:pt x="472440" y="5212080"/>
                  </a:lnTo>
                  <a:lnTo>
                    <a:pt x="304800" y="5242560"/>
                  </a:lnTo>
                  <a:lnTo>
                    <a:pt x="281940" y="5173980"/>
                  </a:lnTo>
                  <a:lnTo>
                    <a:pt x="266700" y="5105400"/>
                  </a:lnTo>
                  <a:lnTo>
                    <a:pt x="228600" y="4983480"/>
                  </a:lnTo>
                  <a:lnTo>
                    <a:pt x="137160" y="4892040"/>
                  </a:lnTo>
                  <a:lnTo>
                    <a:pt x="83820" y="4846320"/>
                  </a:lnTo>
                  <a:lnTo>
                    <a:pt x="0" y="4732020"/>
                  </a:lnTo>
                  <a:lnTo>
                    <a:pt x="106680" y="4617720"/>
                  </a:lnTo>
                  <a:lnTo>
                    <a:pt x="152400" y="4541520"/>
                  </a:lnTo>
                  <a:lnTo>
                    <a:pt x="266700" y="4526280"/>
                  </a:lnTo>
                  <a:lnTo>
                    <a:pt x="457200" y="4366260"/>
                  </a:lnTo>
                  <a:lnTo>
                    <a:pt x="1051560" y="3550920"/>
                  </a:lnTo>
                  <a:lnTo>
                    <a:pt x="1135380" y="3459480"/>
                  </a:lnTo>
                  <a:lnTo>
                    <a:pt x="1470660" y="2796540"/>
                  </a:lnTo>
                  <a:lnTo>
                    <a:pt x="1569720" y="2415540"/>
                  </a:lnTo>
                  <a:lnTo>
                    <a:pt x="1569720" y="2385060"/>
                  </a:lnTo>
                  <a:lnTo>
                    <a:pt x="1531620" y="2362200"/>
                  </a:lnTo>
                  <a:lnTo>
                    <a:pt x="1508760" y="2316480"/>
                  </a:lnTo>
                  <a:lnTo>
                    <a:pt x="1577340" y="2225040"/>
                  </a:lnTo>
                  <a:lnTo>
                    <a:pt x="1569720" y="2095500"/>
                  </a:lnTo>
                  <a:lnTo>
                    <a:pt x="1501140" y="2042160"/>
                  </a:lnTo>
                  <a:lnTo>
                    <a:pt x="1524000" y="1981200"/>
                  </a:lnTo>
                  <a:lnTo>
                    <a:pt x="1470660" y="1935480"/>
                  </a:lnTo>
                  <a:lnTo>
                    <a:pt x="1440180" y="1805940"/>
                  </a:lnTo>
                  <a:lnTo>
                    <a:pt x="1455420" y="1744980"/>
                  </a:lnTo>
                  <a:lnTo>
                    <a:pt x="1463040" y="1531620"/>
                  </a:lnTo>
                  <a:lnTo>
                    <a:pt x="1394460" y="1493520"/>
                  </a:lnTo>
                  <a:lnTo>
                    <a:pt x="1303020" y="1546860"/>
                  </a:lnTo>
                  <a:lnTo>
                    <a:pt x="1264920" y="1516380"/>
                  </a:lnTo>
                  <a:lnTo>
                    <a:pt x="1325880" y="1272540"/>
                  </a:lnTo>
                  <a:lnTo>
                    <a:pt x="1379220" y="1188720"/>
                  </a:lnTo>
                  <a:lnTo>
                    <a:pt x="1386840" y="1150620"/>
                  </a:lnTo>
                  <a:lnTo>
                    <a:pt x="1447800" y="1028700"/>
                  </a:lnTo>
                  <a:lnTo>
                    <a:pt x="1463040" y="952500"/>
                  </a:lnTo>
                  <a:lnTo>
                    <a:pt x="1470660" y="800100"/>
                  </a:lnTo>
                  <a:lnTo>
                    <a:pt x="1501140" y="746760"/>
                  </a:lnTo>
                  <a:lnTo>
                    <a:pt x="1524000" y="701040"/>
                  </a:lnTo>
                  <a:lnTo>
                    <a:pt x="1760220" y="586740"/>
                  </a:lnTo>
                  <a:lnTo>
                    <a:pt x="1927860" y="510540"/>
                  </a:lnTo>
                  <a:lnTo>
                    <a:pt x="2072640" y="525780"/>
                  </a:lnTo>
                  <a:lnTo>
                    <a:pt x="2415540" y="358140"/>
                  </a:lnTo>
                  <a:lnTo>
                    <a:pt x="2522220" y="289560"/>
                  </a:lnTo>
                  <a:lnTo>
                    <a:pt x="2727960" y="137160"/>
                  </a:lnTo>
                  <a:lnTo>
                    <a:pt x="2956560" y="12954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42" name="フリーフォーム: 図形 1241">
              <a:extLst>
                <a:ext uri="{FF2B5EF4-FFF2-40B4-BE49-F238E27FC236}">
                  <a16:creationId xmlns:a16="http://schemas.microsoft.com/office/drawing/2014/main" id="{73D04C59-0414-88AA-BF41-8F87134D876E}"/>
                </a:ext>
              </a:extLst>
            </p:cNvPr>
            <p:cNvSpPr/>
            <p:nvPr/>
          </p:nvSpPr>
          <p:spPr>
            <a:xfrm>
              <a:off x="1809713" y="5435772"/>
              <a:ext cx="428344" cy="512254"/>
            </a:xfrm>
            <a:custGeom>
              <a:avLst/>
              <a:gdLst>
                <a:gd name="connsiteX0" fmla="*/ 3021330 w 4181474"/>
                <a:gd name="connsiteY0" fmla="*/ 0 h 5000624"/>
                <a:gd name="connsiteX1" fmla="*/ 3059430 w 4181474"/>
                <a:gd name="connsiteY1" fmla="*/ 30480 h 5000624"/>
                <a:gd name="connsiteX2" fmla="*/ 3128010 w 4181474"/>
                <a:gd name="connsiteY2" fmla="*/ 7620 h 5000624"/>
                <a:gd name="connsiteX3" fmla="*/ 3173730 w 4181474"/>
                <a:gd name="connsiteY3" fmla="*/ 15240 h 5000624"/>
                <a:gd name="connsiteX4" fmla="*/ 3128010 w 4181474"/>
                <a:gd name="connsiteY4" fmla="*/ 137160 h 5000624"/>
                <a:gd name="connsiteX5" fmla="*/ 3257550 w 4181474"/>
                <a:gd name="connsiteY5" fmla="*/ 114300 h 5000624"/>
                <a:gd name="connsiteX6" fmla="*/ 3310890 w 4181474"/>
                <a:gd name="connsiteY6" fmla="*/ 106680 h 5000624"/>
                <a:gd name="connsiteX7" fmla="*/ 3303270 w 4181474"/>
                <a:gd name="connsiteY7" fmla="*/ 60960 h 5000624"/>
                <a:gd name="connsiteX8" fmla="*/ 3394710 w 4181474"/>
                <a:gd name="connsiteY8" fmla="*/ 15240 h 5000624"/>
                <a:gd name="connsiteX9" fmla="*/ 3409950 w 4181474"/>
                <a:gd name="connsiteY9" fmla="*/ 121920 h 5000624"/>
                <a:gd name="connsiteX10" fmla="*/ 3569970 w 4181474"/>
                <a:gd name="connsiteY10" fmla="*/ 198120 h 5000624"/>
                <a:gd name="connsiteX11" fmla="*/ 3638550 w 4181474"/>
                <a:gd name="connsiteY11" fmla="*/ 152400 h 5000624"/>
                <a:gd name="connsiteX12" fmla="*/ 3714750 w 4181474"/>
                <a:gd name="connsiteY12" fmla="*/ 160020 h 5000624"/>
                <a:gd name="connsiteX13" fmla="*/ 3851910 w 4181474"/>
                <a:gd name="connsiteY13" fmla="*/ 289560 h 5000624"/>
                <a:gd name="connsiteX14" fmla="*/ 3989070 w 4181474"/>
                <a:gd name="connsiteY14" fmla="*/ 281940 h 5000624"/>
                <a:gd name="connsiteX15" fmla="*/ 3975862 w 4181474"/>
                <a:gd name="connsiteY15" fmla="*/ 282674 h 5000624"/>
                <a:gd name="connsiteX16" fmla="*/ 3990974 w 4181474"/>
                <a:gd name="connsiteY16" fmla="*/ 352424 h 5000624"/>
                <a:gd name="connsiteX17" fmla="*/ 4086226 w 4181474"/>
                <a:gd name="connsiteY17" fmla="*/ 381000 h 5000624"/>
                <a:gd name="connsiteX18" fmla="*/ 4095750 w 4181474"/>
                <a:gd name="connsiteY18" fmla="*/ 438150 h 5000624"/>
                <a:gd name="connsiteX19" fmla="*/ 4181474 w 4181474"/>
                <a:gd name="connsiteY19" fmla="*/ 514350 h 5000624"/>
                <a:gd name="connsiteX20" fmla="*/ 4171950 w 4181474"/>
                <a:gd name="connsiteY20" fmla="*/ 647700 h 5000624"/>
                <a:gd name="connsiteX21" fmla="*/ 3952874 w 4181474"/>
                <a:gd name="connsiteY21" fmla="*/ 942976 h 5000624"/>
                <a:gd name="connsiteX22" fmla="*/ 3943350 w 4181474"/>
                <a:gd name="connsiteY22" fmla="*/ 1028700 h 5000624"/>
                <a:gd name="connsiteX23" fmla="*/ 4000498 w 4181474"/>
                <a:gd name="connsiteY23" fmla="*/ 1047750 h 5000624"/>
                <a:gd name="connsiteX24" fmla="*/ 4000498 w 4181474"/>
                <a:gd name="connsiteY24" fmla="*/ 1171576 h 5000624"/>
                <a:gd name="connsiteX25" fmla="*/ 3924298 w 4181474"/>
                <a:gd name="connsiteY25" fmla="*/ 1162050 h 5000624"/>
                <a:gd name="connsiteX26" fmla="*/ 3876674 w 4181474"/>
                <a:gd name="connsiteY26" fmla="*/ 1228724 h 5000624"/>
                <a:gd name="connsiteX27" fmla="*/ 3895726 w 4181474"/>
                <a:gd name="connsiteY27" fmla="*/ 1295400 h 5000624"/>
                <a:gd name="connsiteX28" fmla="*/ 3886202 w 4181474"/>
                <a:gd name="connsiteY28" fmla="*/ 1352550 h 5000624"/>
                <a:gd name="connsiteX29" fmla="*/ 3971926 w 4181474"/>
                <a:gd name="connsiteY29" fmla="*/ 1466850 h 5000624"/>
                <a:gd name="connsiteX30" fmla="*/ 4067174 w 4181474"/>
                <a:gd name="connsiteY30" fmla="*/ 1495424 h 5000624"/>
                <a:gd name="connsiteX31" fmla="*/ 4000498 w 4181474"/>
                <a:gd name="connsiteY31" fmla="*/ 1638300 h 5000624"/>
                <a:gd name="connsiteX32" fmla="*/ 4000498 w 4181474"/>
                <a:gd name="connsiteY32" fmla="*/ 1724024 h 5000624"/>
                <a:gd name="connsiteX33" fmla="*/ 3857626 w 4181474"/>
                <a:gd name="connsiteY33" fmla="*/ 1800224 h 5000624"/>
                <a:gd name="connsiteX34" fmla="*/ 3771898 w 4181474"/>
                <a:gd name="connsiteY34" fmla="*/ 2000250 h 5000624"/>
                <a:gd name="connsiteX35" fmla="*/ 3724274 w 4181474"/>
                <a:gd name="connsiteY35" fmla="*/ 2000250 h 5000624"/>
                <a:gd name="connsiteX36" fmla="*/ 3667126 w 4181474"/>
                <a:gd name="connsiteY36" fmla="*/ 2066924 h 5000624"/>
                <a:gd name="connsiteX37" fmla="*/ 3657602 w 4181474"/>
                <a:gd name="connsiteY37" fmla="*/ 2162176 h 5000624"/>
                <a:gd name="connsiteX38" fmla="*/ 3600450 w 4181474"/>
                <a:gd name="connsiteY38" fmla="*/ 2171700 h 5000624"/>
                <a:gd name="connsiteX39" fmla="*/ 3505202 w 4181474"/>
                <a:gd name="connsiteY39" fmla="*/ 2133600 h 5000624"/>
                <a:gd name="connsiteX40" fmla="*/ 3390898 w 4181474"/>
                <a:gd name="connsiteY40" fmla="*/ 2143124 h 5000624"/>
                <a:gd name="connsiteX41" fmla="*/ 3324226 w 4181474"/>
                <a:gd name="connsiteY41" fmla="*/ 2209800 h 5000624"/>
                <a:gd name="connsiteX42" fmla="*/ 3333750 w 4181474"/>
                <a:gd name="connsiteY42" fmla="*/ 2324100 h 5000624"/>
                <a:gd name="connsiteX43" fmla="*/ 3295650 w 4181474"/>
                <a:gd name="connsiteY43" fmla="*/ 2352676 h 5000624"/>
                <a:gd name="connsiteX44" fmla="*/ 3219450 w 4181474"/>
                <a:gd name="connsiteY44" fmla="*/ 2352676 h 5000624"/>
                <a:gd name="connsiteX45" fmla="*/ 3181350 w 4181474"/>
                <a:gd name="connsiteY45" fmla="*/ 2466976 h 5000624"/>
                <a:gd name="connsiteX46" fmla="*/ 3257550 w 4181474"/>
                <a:gd name="connsiteY46" fmla="*/ 2524124 h 5000624"/>
                <a:gd name="connsiteX47" fmla="*/ 3390898 w 4181474"/>
                <a:gd name="connsiteY47" fmla="*/ 2524124 h 5000624"/>
                <a:gd name="connsiteX48" fmla="*/ 3400426 w 4181474"/>
                <a:gd name="connsiteY48" fmla="*/ 2609850 h 5000624"/>
                <a:gd name="connsiteX49" fmla="*/ 3495674 w 4181474"/>
                <a:gd name="connsiteY49" fmla="*/ 2609850 h 5000624"/>
                <a:gd name="connsiteX50" fmla="*/ 3533774 w 4181474"/>
                <a:gd name="connsiteY50" fmla="*/ 2686050 h 5000624"/>
                <a:gd name="connsiteX51" fmla="*/ 3590926 w 4181474"/>
                <a:gd name="connsiteY51" fmla="*/ 2667000 h 5000624"/>
                <a:gd name="connsiteX52" fmla="*/ 3629026 w 4181474"/>
                <a:gd name="connsiteY52" fmla="*/ 2705100 h 5000624"/>
                <a:gd name="connsiteX53" fmla="*/ 3638550 w 4181474"/>
                <a:gd name="connsiteY53" fmla="*/ 2762250 h 5000624"/>
                <a:gd name="connsiteX54" fmla="*/ 3676650 w 4181474"/>
                <a:gd name="connsiteY54" fmla="*/ 2838450 h 5000624"/>
                <a:gd name="connsiteX55" fmla="*/ 3705226 w 4181474"/>
                <a:gd name="connsiteY55" fmla="*/ 2971800 h 5000624"/>
                <a:gd name="connsiteX56" fmla="*/ 3800474 w 4181474"/>
                <a:gd name="connsiteY56" fmla="*/ 2990850 h 5000624"/>
                <a:gd name="connsiteX57" fmla="*/ 3848098 w 4181474"/>
                <a:gd name="connsiteY57" fmla="*/ 3095624 h 5000624"/>
                <a:gd name="connsiteX58" fmla="*/ 3771898 w 4181474"/>
                <a:gd name="connsiteY58" fmla="*/ 3162300 h 5000624"/>
                <a:gd name="connsiteX59" fmla="*/ 3762374 w 4181474"/>
                <a:gd name="connsiteY59" fmla="*/ 3238500 h 5000624"/>
                <a:gd name="connsiteX60" fmla="*/ 3819526 w 4181474"/>
                <a:gd name="connsiteY60" fmla="*/ 3333750 h 5000624"/>
                <a:gd name="connsiteX61" fmla="*/ 3924298 w 4181474"/>
                <a:gd name="connsiteY61" fmla="*/ 3333750 h 5000624"/>
                <a:gd name="connsiteX62" fmla="*/ 3933826 w 4181474"/>
                <a:gd name="connsiteY62" fmla="*/ 3457576 h 5000624"/>
                <a:gd name="connsiteX63" fmla="*/ 4057650 w 4181474"/>
                <a:gd name="connsiteY63" fmla="*/ 3533776 h 5000624"/>
                <a:gd name="connsiteX64" fmla="*/ 4105274 w 4181474"/>
                <a:gd name="connsiteY64" fmla="*/ 3629024 h 5000624"/>
                <a:gd name="connsiteX65" fmla="*/ 4095750 w 4181474"/>
                <a:gd name="connsiteY65" fmla="*/ 3771900 h 5000624"/>
                <a:gd name="connsiteX66" fmla="*/ 4057650 w 4181474"/>
                <a:gd name="connsiteY66" fmla="*/ 3781424 h 5000624"/>
                <a:gd name="connsiteX67" fmla="*/ 4019550 w 4181474"/>
                <a:gd name="connsiteY67" fmla="*/ 3867150 h 5000624"/>
                <a:gd name="connsiteX68" fmla="*/ 4048126 w 4181474"/>
                <a:gd name="connsiteY68" fmla="*/ 3905250 h 5000624"/>
                <a:gd name="connsiteX69" fmla="*/ 4143374 w 4181474"/>
                <a:gd name="connsiteY69" fmla="*/ 4029076 h 5000624"/>
                <a:gd name="connsiteX70" fmla="*/ 3962402 w 4181474"/>
                <a:gd name="connsiteY70" fmla="*/ 4048124 h 5000624"/>
                <a:gd name="connsiteX71" fmla="*/ 4010026 w 4181474"/>
                <a:gd name="connsiteY71" fmla="*/ 4143376 h 5000624"/>
                <a:gd name="connsiteX72" fmla="*/ 4000498 w 4181474"/>
                <a:gd name="connsiteY72" fmla="*/ 4305300 h 5000624"/>
                <a:gd name="connsiteX73" fmla="*/ 3886202 w 4181474"/>
                <a:gd name="connsiteY73" fmla="*/ 4362450 h 5000624"/>
                <a:gd name="connsiteX74" fmla="*/ 3895314 w 4181474"/>
                <a:gd name="connsiteY74" fmla="*/ 4480936 h 5000624"/>
                <a:gd name="connsiteX75" fmla="*/ 3771898 w 4181474"/>
                <a:gd name="connsiteY75" fmla="*/ 4467224 h 5000624"/>
                <a:gd name="connsiteX76" fmla="*/ 3724274 w 4181474"/>
                <a:gd name="connsiteY76" fmla="*/ 4524376 h 5000624"/>
                <a:gd name="connsiteX77" fmla="*/ 3505202 w 4181474"/>
                <a:gd name="connsiteY77" fmla="*/ 4648200 h 5000624"/>
                <a:gd name="connsiteX78" fmla="*/ 3409950 w 4181474"/>
                <a:gd name="connsiteY78" fmla="*/ 4638676 h 5000624"/>
                <a:gd name="connsiteX79" fmla="*/ 3324226 w 4181474"/>
                <a:gd name="connsiteY79" fmla="*/ 4552950 h 5000624"/>
                <a:gd name="connsiteX80" fmla="*/ 3267074 w 4181474"/>
                <a:gd name="connsiteY80" fmla="*/ 4562476 h 5000624"/>
                <a:gd name="connsiteX81" fmla="*/ 3124202 w 4181474"/>
                <a:gd name="connsiteY81" fmla="*/ 4438650 h 5000624"/>
                <a:gd name="connsiteX82" fmla="*/ 2933698 w 4181474"/>
                <a:gd name="connsiteY82" fmla="*/ 4505324 h 5000624"/>
                <a:gd name="connsiteX83" fmla="*/ 2819402 w 4181474"/>
                <a:gd name="connsiteY83" fmla="*/ 4600576 h 5000624"/>
                <a:gd name="connsiteX84" fmla="*/ 2733674 w 4181474"/>
                <a:gd name="connsiteY84" fmla="*/ 4562476 h 5000624"/>
                <a:gd name="connsiteX85" fmla="*/ 2714626 w 4181474"/>
                <a:gd name="connsiteY85" fmla="*/ 4467224 h 5000624"/>
                <a:gd name="connsiteX86" fmla="*/ 2533650 w 4181474"/>
                <a:gd name="connsiteY86" fmla="*/ 4381500 h 5000624"/>
                <a:gd name="connsiteX87" fmla="*/ 2466974 w 4181474"/>
                <a:gd name="connsiteY87" fmla="*/ 4419600 h 5000624"/>
                <a:gd name="connsiteX88" fmla="*/ 2419350 w 4181474"/>
                <a:gd name="connsiteY88" fmla="*/ 4391024 h 5000624"/>
                <a:gd name="connsiteX89" fmla="*/ 2381250 w 4181474"/>
                <a:gd name="connsiteY89" fmla="*/ 4381500 h 5000624"/>
                <a:gd name="connsiteX90" fmla="*/ 2400300 w 4181474"/>
                <a:gd name="connsiteY90" fmla="*/ 4267200 h 5000624"/>
                <a:gd name="connsiteX91" fmla="*/ 2305050 w 4181474"/>
                <a:gd name="connsiteY91" fmla="*/ 4248150 h 5000624"/>
                <a:gd name="connsiteX92" fmla="*/ 2324100 w 4181474"/>
                <a:gd name="connsiteY92" fmla="*/ 4152900 h 5000624"/>
                <a:gd name="connsiteX93" fmla="*/ 2133600 w 4181474"/>
                <a:gd name="connsiteY93" fmla="*/ 4010024 h 5000624"/>
                <a:gd name="connsiteX94" fmla="*/ 2124074 w 4181474"/>
                <a:gd name="connsiteY94" fmla="*/ 3943350 h 5000624"/>
                <a:gd name="connsiteX95" fmla="*/ 2076450 w 4181474"/>
                <a:gd name="connsiteY95" fmla="*/ 3962400 h 5000624"/>
                <a:gd name="connsiteX96" fmla="*/ 2066926 w 4181474"/>
                <a:gd name="connsiteY96" fmla="*/ 4019550 h 5000624"/>
                <a:gd name="connsiteX97" fmla="*/ 1952626 w 4181474"/>
                <a:gd name="connsiteY97" fmla="*/ 4095750 h 5000624"/>
                <a:gd name="connsiteX98" fmla="*/ 1847850 w 4181474"/>
                <a:gd name="connsiteY98" fmla="*/ 4114800 h 5000624"/>
                <a:gd name="connsiteX99" fmla="*/ 1638300 w 4181474"/>
                <a:gd name="connsiteY99" fmla="*/ 4181476 h 5000624"/>
                <a:gd name="connsiteX100" fmla="*/ 1495426 w 4181474"/>
                <a:gd name="connsiteY100" fmla="*/ 4171950 h 5000624"/>
                <a:gd name="connsiteX101" fmla="*/ 1228726 w 4181474"/>
                <a:gd name="connsiteY101" fmla="*/ 4600576 h 5000624"/>
                <a:gd name="connsiteX102" fmla="*/ 1190626 w 4181474"/>
                <a:gd name="connsiteY102" fmla="*/ 5000624 h 5000624"/>
                <a:gd name="connsiteX103" fmla="*/ 1104900 w 4181474"/>
                <a:gd name="connsiteY103" fmla="*/ 4962524 h 5000624"/>
                <a:gd name="connsiteX104" fmla="*/ 1019174 w 4181474"/>
                <a:gd name="connsiteY104" fmla="*/ 4972050 h 5000624"/>
                <a:gd name="connsiteX105" fmla="*/ 971550 w 4181474"/>
                <a:gd name="connsiteY105" fmla="*/ 4905376 h 5000624"/>
                <a:gd name="connsiteX106" fmla="*/ 866774 w 4181474"/>
                <a:gd name="connsiteY106" fmla="*/ 4752976 h 5000624"/>
                <a:gd name="connsiteX107" fmla="*/ 809626 w 4181474"/>
                <a:gd name="connsiteY107" fmla="*/ 4619624 h 5000624"/>
                <a:gd name="connsiteX108" fmla="*/ 723900 w 4181474"/>
                <a:gd name="connsiteY108" fmla="*/ 4562476 h 5000624"/>
                <a:gd name="connsiteX109" fmla="*/ 628650 w 4181474"/>
                <a:gd name="connsiteY109" fmla="*/ 4648200 h 5000624"/>
                <a:gd name="connsiteX110" fmla="*/ 495300 w 4181474"/>
                <a:gd name="connsiteY110" fmla="*/ 4657724 h 5000624"/>
                <a:gd name="connsiteX111" fmla="*/ 390526 w 4181474"/>
                <a:gd name="connsiteY111" fmla="*/ 4705350 h 5000624"/>
                <a:gd name="connsiteX112" fmla="*/ 304800 w 4181474"/>
                <a:gd name="connsiteY112" fmla="*/ 4619624 h 5000624"/>
                <a:gd name="connsiteX113" fmla="*/ 304800 w 4181474"/>
                <a:gd name="connsiteY113" fmla="*/ 4572000 h 5000624"/>
                <a:gd name="connsiteX114" fmla="*/ 333374 w 4181474"/>
                <a:gd name="connsiteY114" fmla="*/ 4514850 h 5000624"/>
                <a:gd name="connsiteX115" fmla="*/ 342900 w 4181474"/>
                <a:gd name="connsiteY115" fmla="*/ 4429124 h 5000624"/>
                <a:gd name="connsiteX116" fmla="*/ 390526 w 4181474"/>
                <a:gd name="connsiteY116" fmla="*/ 4238624 h 5000624"/>
                <a:gd name="connsiteX117" fmla="*/ 400050 w 4181474"/>
                <a:gd name="connsiteY117" fmla="*/ 4162424 h 5000624"/>
                <a:gd name="connsiteX118" fmla="*/ 504826 w 4181474"/>
                <a:gd name="connsiteY118" fmla="*/ 4095750 h 5000624"/>
                <a:gd name="connsiteX119" fmla="*/ 390526 w 4181474"/>
                <a:gd name="connsiteY119" fmla="*/ 3933824 h 5000624"/>
                <a:gd name="connsiteX120" fmla="*/ 381000 w 4181474"/>
                <a:gd name="connsiteY120" fmla="*/ 3848100 h 5000624"/>
                <a:gd name="connsiteX121" fmla="*/ 333374 w 4181474"/>
                <a:gd name="connsiteY121" fmla="*/ 3724276 h 5000624"/>
                <a:gd name="connsiteX122" fmla="*/ 361950 w 4181474"/>
                <a:gd name="connsiteY122" fmla="*/ 3600450 h 5000624"/>
                <a:gd name="connsiteX123" fmla="*/ 238126 w 4181474"/>
                <a:gd name="connsiteY123" fmla="*/ 3438524 h 5000624"/>
                <a:gd name="connsiteX124" fmla="*/ 200026 w 4181474"/>
                <a:gd name="connsiteY124" fmla="*/ 3457576 h 5000624"/>
                <a:gd name="connsiteX125" fmla="*/ 85726 w 4181474"/>
                <a:gd name="connsiteY125" fmla="*/ 3438524 h 5000624"/>
                <a:gd name="connsiteX126" fmla="*/ 95250 w 4181474"/>
                <a:gd name="connsiteY126" fmla="*/ 3276600 h 5000624"/>
                <a:gd name="connsiteX127" fmla="*/ 85726 w 4181474"/>
                <a:gd name="connsiteY127" fmla="*/ 3190876 h 5000624"/>
                <a:gd name="connsiteX128" fmla="*/ 0 w 4181474"/>
                <a:gd name="connsiteY128" fmla="*/ 3171824 h 5000624"/>
                <a:gd name="connsiteX129" fmla="*/ 0 w 4181474"/>
                <a:gd name="connsiteY129" fmla="*/ 3067050 h 5000624"/>
                <a:gd name="connsiteX130" fmla="*/ 19050 w 4181474"/>
                <a:gd name="connsiteY130" fmla="*/ 2943224 h 5000624"/>
                <a:gd name="connsiteX131" fmla="*/ 114300 w 4181474"/>
                <a:gd name="connsiteY131" fmla="*/ 2809876 h 5000624"/>
                <a:gd name="connsiteX132" fmla="*/ 133350 w 4181474"/>
                <a:gd name="connsiteY132" fmla="*/ 2686050 h 5000624"/>
                <a:gd name="connsiteX133" fmla="*/ 142874 w 4181474"/>
                <a:gd name="connsiteY133" fmla="*/ 2600324 h 5000624"/>
                <a:gd name="connsiteX134" fmla="*/ 276226 w 4181474"/>
                <a:gd name="connsiteY134" fmla="*/ 2533650 h 5000624"/>
                <a:gd name="connsiteX135" fmla="*/ 495300 w 4181474"/>
                <a:gd name="connsiteY135" fmla="*/ 2619376 h 5000624"/>
                <a:gd name="connsiteX136" fmla="*/ 609600 w 4181474"/>
                <a:gd name="connsiteY136" fmla="*/ 2628900 h 5000624"/>
                <a:gd name="connsiteX137" fmla="*/ 676274 w 4181474"/>
                <a:gd name="connsiteY137" fmla="*/ 2705100 h 5000624"/>
                <a:gd name="connsiteX138" fmla="*/ 723900 w 4181474"/>
                <a:gd name="connsiteY138" fmla="*/ 2571750 h 5000624"/>
                <a:gd name="connsiteX139" fmla="*/ 914400 w 4181474"/>
                <a:gd name="connsiteY139" fmla="*/ 2590800 h 5000624"/>
                <a:gd name="connsiteX140" fmla="*/ 971550 w 4181474"/>
                <a:gd name="connsiteY140" fmla="*/ 2533650 h 5000624"/>
                <a:gd name="connsiteX141" fmla="*/ 1000126 w 4181474"/>
                <a:gd name="connsiteY141" fmla="*/ 2562224 h 5000624"/>
                <a:gd name="connsiteX142" fmla="*/ 1104900 w 4181474"/>
                <a:gd name="connsiteY142" fmla="*/ 2524124 h 5000624"/>
                <a:gd name="connsiteX143" fmla="*/ 1133474 w 4181474"/>
                <a:gd name="connsiteY143" fmla="*/ 2571750 h 5000624"/>
                <a:gd name="connsiteX144" fmla="*/ 1247774 w 4181474"/>
                <a:gd name="connsiteY144" fmla="*/ 2552700 h 5000624"/>
                <a:gd name="connsiteX145" fmla="*/ 1276350 w 4181474"/>
                <a:gd name="connsiteY145" fmla="*/ 2533650 h 5000624"/>
                <a:gd name="connsiteX146" fmla="*/ 1371600 w 4181474"/>
                <a:gd name="connsiteY146" fmla="*/ 2524124 h 5000624"/>
                <a:gd name="connsiteX147" fmla="*/ 1438274 w 4181474"/>
                <a:gd name="connsiteY147" fmla="*/ 2476500 h 5000624"/>
                <a:gd name="connsiteX148" fmla="*/ 1485900 w 4181474"/>
                <a:gd name="connsiteY148" fmla="*/ 2476500 h 5000624"/>
                <a:gd name="connsiteX149" fmla="*/ 1533526 w 4181474"/>
                <a:gd name="connsiteY149" fmla="*/ 2524124 h 5000624"/>
                <a:gd name="connsiteX150" fmla="*/ 1571626 w 4181474"/>
                <a:gd name="connsiteY150" fmla="*/ 2514600 h 5000624"/>
                <a:gd name="connsiteX151" fmla="*/ 1571626 w 4181474"/>
                <a:gd name="connsiteY151" fmla="*/ 2352676 h 5000624"/>
                <a:gd name="connsiteX152" fmla="*/ 1657350 w 4181474"/>
                <a:gd name="connsiteY152" fmla="*/ 2333624 h 5000624"/>
                <a:gd name="connsiteX153" fmla="*/ 1657350 w 4181474"/>
                <a:gd name="connsiteY153" fmla="*/ 2181224 h 5000624"/>
                <a:gd name="connsiteX154" fmla="*/ 1590674 w 4181474"/>
                <a:gd name="connsiteY154" fmla="*/ 2076450 h 5000624"/>
                <a:gd name="connsiteX155" fmla="*/ 1485900 w 4181474"/>
                <a:gd name="connsiteY155" fmla="*/ 2019300 h 5000624"/>
                <a:gd name="connsiteX156" fmla="*/ 1533526 w 4181474"/>
                <a:gd name="connsiteY156" fmla="*/ 1971676 h 5000624"/>
                <a:gd name="connsiteX157" fmla="*/ 1495426 w 4181474"/>
                <a:gd name="connsiteY157" fmla="*/ 1924050 h 5000624"/>
                <a:gd name="connsiteX158" fmla="*/ 1390650 w 4181474"/>
                <a:gd name="connsiteY158" fmla="*/ 1895476 h 5000624"/>
                <a:gd name="connsiteX159" fmla="*/ 1438274 w 4181474"/>
                <a:gd name="connsiteY159" fmla="*/ 1847850 h 5000624"/>
                <a:gd name="connsiteX160" fmla="*/ 1438274 w 4181474"/>
                <a:gd name="connsiteY160" fmla="*/ 1771650 h 5000624"/>
                <a:gd name="connsiteX161" fmla="*/ 1343026 w 4181474"/>
                <a:gd name="connsiteY161" fmla="*/ 1781176 h 5000624"/>
                <a:gd name="connsiteX162" fmla="*/ 1381126 w 4181474"/>
                <a:gd name="connsiteY162" fmla="*/ 1543050 h 5000624"/>
                <a:gd name="connsiteX163" fmla="*/ 1466850 w 4181474"/>
                <a:gd name="connsiteY163" fmla="*/ 1504950 h 5000624"/>
                <a:gd name="connsiteX164" fmla="*/ 1422096 w 4181474"/>
                <a:gd name="connsiteY164" fmla="*/ 1434464 h 5000624"/>
                <a:gd name="connsiteX165" fmla="*/ 1436370 w 4181474"/>
                <a:gd name="connsiteY165" fmla="*/ 1432560 h 5000624"/>
                <a:gd name="connsiteX166" fmla="*/ 1504950 w 4181474"/>
                <a:gd name="connsiteY166" fmla="*/ 1295400 h 5000624"/>
                <a:gd name="connsiteX167" fmla="*/ 1504950 w 4181474"/>
                <a:gd name="connsiteY167" fmla="*/ 1203960 h 5000624"/>
                <a:gd name="connsiteX168" fmla="*/ 1482090 w 4181474"/>
                <a:gd name="connsiteY168" fmla="*/ 1135380 h 5000624"/>
                <a:gd name="connsiteX169" fmla="*/ 1558290 w 4181474"/>
                <a:gd name="connsiteY169" fmla="*/ 1104900 h 5000624"/>
                <a:gd name="connsiteX170" fmla="*/ 1733550 w 4181474"/>
                <a:gd name="connsiteY170" fmla="*/ 830580 h 5000624"/>
                <a:gd name="connsiteX171" fmla="*/ 1687830 w 4181474"/>
                <a:gd name="connsiteY171" fmla="*/ 762000 h 5000624"/>
                <a:gd name="connsiteX172" fmla="*/ 1626870 w 4181474"/>
                <a:gd name="connsiteY172" fmla="*/ 739140 h 5000624"/>
                <a:gd name="connsiteX173" fmla="*/ 1558290 w 4181474"/>
                <a:gd name="connsiteY173" fmla="*/ 632460 h 5000624"/>
                <a:gd name="connsiteX174" fmla="*/ 1562906 w 4181474"/>
                <a:gd name="connsiteY174" fmla="*/ 618968 h 5000624"/>
                <a:gd name="connsiteX175" fmla="*/ 1550670 w 4181474"/>
                <a:gd name="connsiteY175" fmla="*/ 617220 h 5000624"/>
                <a:gd name="connsiteX176" fmla="*/ 1657350 w 4181474"/>
                <a:gd name="connsiteY176" fmla="*/ 632460 h 5000624"/>
                <a:gd name="connsiteX177" fmla="*/ 1718310 w 4181474"/>
                <a:gd name="connsiteY177" fmla="*/ 548640 h 5000624"/>
                <a:gd name="connsiteX178" fmla="*/ 1695450 w 4181474"/>
                <a:gd name="connsiteY178" fmla="*/ 449580 h 5000624"/>
                <a:gd name="connsiteX179" fmla="*/ 1756410 w 4181474"/>
                <a:gd name="connsiteY179" fmla="*/ 441960 h 5000624"/>
                <a:gd name="connsiteX180" fmla="*/ 1824990 w 4181474"/>
                <a:gd name="connsiteY180" fmla="*/ 480060 h 5000624"/>
                <a:gd name="connsiteX181" fmla="*/ 1893570 w 4181474"/>
                <a:gd name="connsiteY181" fmla="*/ 411480 h 5000624"/>
                <a:gd name="connsiteX182" fmla="*/ 2007870 w 4181474"/>
                <a:gd name="connsiteY182" fmla="*/ 434340 h 5000624"/>
                <a:gd name="connsiteX183" fmla="*/ 2099310 w 4181474"/>
                <a:gd name="connsiteY183" fmla="*/ 563880 h 5000624"/>
                <a:gd name="connsiteX184" fmla="*/ 2068830 w 4181474"/>
                <a:gd name="connsiteY184" fmla="*/ 685800 h 5000624"/>
                <a:gd name="connsiteX185" fmla="*/ 2145030 w 4181474"/>
                <a:gd name="connsiteY185" fmla="*/ 685800 h 5000624"/>
                <a:gd name="connsiteX186" fmla="*/ 2259330 w 4181474"/>
                <a:gd name="connsiteY186" fmla="*/ 586740 h 5000624"/>
                <a:gd name="connsiteX187" fmla="*/ 2343150 w 4181474"/>
                <a:gd name="connsiteY187" fmla="*/ 525780 h 5000624"/>
                <a:gd name="connsiteX188" fmla="*/ 2366010 w 4181474"/>
                <a:gd name="connsiteY188" fmla="*/ 365760 h 5000624"/>
                <a:gd name="connsiteX189" fmla="*/ 2465070 w 4181474"/>
                <a:gd name="connsiteY189" fmla="*/ 320040 h 5000624"/>
                <a:gd name="connsiteX190" fmla="*/ 2503170 w 4181474"/>
                <a:gd name="connsiteY190" fmla="*/ 213360 h 5000624"/>
                <a:gd name="connsiteX191" fmla="*/ 2647950 w 4181474"/>
                <a:gd name="connsiteY191" fmla="*/ 53340 h 5000624"/>
                <a:gd name="connsiteX192" fmla="*/ 2754630 w 4181474"/>
                <a:gd name="connsiteY192" fmla="*/ 53340 h 5000624"/>
                <a:gd name="connsiteX193" fmla="*/ 2830830 w 4181474"/>
                <a:gd name="connsiteY193" fmla="*/ 121920 h 5000624"/>
                <a:gd name="connsiteX194" fmla="*/ 2922270 w 4181474"/>
                <a:gd name="connsiteY194" fmla="*/ 30480 h 5000624"/>
                <a:gd name="connsiteX195" fmla="*/ 2967990 w 4181474"/>
                <a:gd name="connsiteY195" fmla="*/ 45720 h 5000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181474" h="5000624">
                  <a:moveTo>
                    <a:pt x="3021330" y="0"/>
                  </a:moveTo>
                  <a:lnTo>
                    <a:pt x="3059430" y="30480"/>
                  </a:lnTo>
                  <a:lnTo>
                    <a:pt x="3128010" y="7620"/>
                  </a:lnTo>
                  <a:lnTo>
                    <a:pt x="3173730" y="15240"/>
                  </a:lnTo>
                  <a:lnTo>
                    <a:pt x="3128010" y="137160"/>
                  </a:lnTo>
                  <a:lnTo>
                    <a:pt x="3257550" y="114300"/>
                  </a:lnTo>
                  <a:lnTo>
                    <a:pt x="3310890" y="106680"/>
                  </a:lnTo>
                  <a:lnTo>
                    <a:pt x="3303270" y="60960"/>
                  </a:lnTo>
                  <a:lnTo>
                    <a:pt x="3394710" y="15240"/>
                  </a:lnTo>
                  <a:lnTo>
                    <a:pt x="3409950" y="121920"/>
                  </a:lnTo>
                  <a:lnTo>
                    <a:pt x="3569970" y="198120"/>
                  </a:lnTo>
                  <a:lnTo>
                    <a:pt x="3638550" y="152400"/>
                  </a:lnTo>
                  <a:lnTo>
                    <a:pt x="3714750" y="160020"/>
                  </a:lnTo>
                  <a:lnTo>
                    <a:pt x="3851910" y="289560"/>
                  </a:lnTo>
                  <a:lnTo>
                    <a:pt x="3989070" y="281940"/>
                  </a:lnTo>
                  <a:lnTo>
                    <a:pt x="3975862" y="282674"/>
                  </a:lnTo>
                  <a:lnTo>
                    <a:pt x="3990974" y="352424"/>
                  </a:lnTo>
                  <a:lnTo>
                    <a:pt x="4086226" y="381000"/>
                  </a:lnTo>
                  <a:lnTo>
                    <a:pt x="4095750" y="438150"/>
                  </a:lnTo>
                  <a:lnTo>
                    <a:pt x="4181474" y="514350"/>
                  </a:lnTo>
                  <a:lnTo>
                    <a:pt x="4171950" y="647700"/>
                  </a:lnTo>
                  <a:lnTo>
                    <a:pt x="3952874" y="942976"/>
                  </a:lnTo>
                  <a:lnTo>
                    <a:pt x="3943350" y="1028700"/>
                  </a:lnTo>
                  <a:lnTo>
                    <a:pt x="4000498" y="1047750"/>
                  </a:lnTo>
                  <a:lnTo>
                    <a:pt x="4000498" y="1171576"/>
                  </a:lnTo>
                  <a:lnTo>
                    <a:pt x="3924298" y="1162050"/>
                  </a:lnTo>
                  <a:lnTo>
                    <a:pt x="3876674" y="1228724"/>
                  </a:lnTo>
                  <a:lnTo>
                    <a:pt x="3895726" y="1295400"/>
                  </a:lnTo>
                  <a:lnTo>
                    <a:pt x="3886202" y="1352550"/>
                  </a:lnTo>
                  <a:lnTo>
                    <a:pt x="3971926" y="1466850"/>
                  </a:lnTo>
                  <a:lnTo>
                    <a:pt x="4067174" y="1495424"/>
                  </a:lnTo>
                  <a:lnTo>
                    <a:pt x="4000498" y="1638300"/>
                  </a:lnTo>
                  <a:lnTo>
                    <a:pt x="4000498" y="1724024"/>
                  </a:lnTo>
                  <a:lnTo>
                    <a:pt x="3857626" y="1800224"/>
                  </a:lnTo>
                  <a:lnTo>
                    <a:pt x="3771898" y="2000250"/>
                  </a:lnTo>
                  <a:lnTo>
                    <a:pt x="3724274" y="2000250"/>
                  </a:lnTo>
                  <a:lnTo>
                    <a:pt x="3667126" y="2066924"/>
                  </a:lnTo>
                  <a:lnTo>
                    <a:pt x="3657602" y="2162176"/>
                  </a:lnTo>
                  <a:lnTo>
                    <a:pt x="3600450" y="2171700"/>
                  </a:lnTo>
                  <a:lnTo>
                    <a:pt x="3505202" y="2133600"/>
                  </a:lnTo>
                  <a:lnTo>
                    <a:pt x="3390898" y="2143124"/>
                  </a:lnTo>
                  <a:lnTo>
                    <a:pt x="3324226" y="2209800"/>
                  </a:lnTo>
                  <a:lnTo>
                    <a:pt x="3333750" y="2324100"/>
                  </a:lnTo>
                  <a:lnTo>
                    <a:pt x="3295650" y="2352676"/>
                  </a:lnTo>
                  <a:lnTo>
                    <a:pt x="3219450" y="2352676"/>
                  </a:lnTo>
                  <a:lnTo>
                    <a:pt x="3181350" y="2466976"/>
                  </a:lnTo>
                  <a:lnTo>
                    <a:pt x="3257550" y="2524124"/>
                  </a:lnTo>
                  <a:lnTo>
                    <a:pt x="3390898" y="2524124"/>
                  </a:lnTo>
                  <a:lnTo>
                    <a:pt x="3400426" y="2609850"/>
                  </a:lnTo>
                  <a:lnTo>
                    <a:pt x="3495674" y="2609850"/>
                  </a:lnTo>
                  <a:lnTo>
                    <a:pt x="3533774" y="2686050"/>
                  </a:lnTo>
                  <a:lnTo>
                    <a:pt x="3590926" y="2667000"/>
                  </a:lnTo>
                  <a:lnTo>
                    <a:pt x="3629026" y="2705100"/>
                  </a:lnTo>
                  <a:lnTo>
                    <a:pt x="3638550" y="2762250"/>
                  </a:lnTo>
                  <a:lnTo>
                    <a:pt x="3676650" y="2838450"/>
                  </a:lnTo>
                  <a:lnTo>
                    <a:pt x="3705226" y="2971800"/>
                  </a:lnTo>
                  <a:lnTo>
                    <a:pt x="3800474" y="2990850"/>
                  </a:lnTo>
                  <a:lnTo>
                    <a:pt x="3848098" y="3095624"/>
                  </a:lnTo>
                  <a:lnTo>
                    <a:pt x="3771898" y="3162300"/>
                  </a:lnTo>
                  <a:lnTo>
                    <a:pt x="3762374" y="3238500"/>
                  </a:lnTo>
                  <a:lnTo>
                    <a:pt x="3819526" y="3333750"/>
                  </a:lnTo>
                  <a:lnTo>
                    <a:pt x="3924298" y="3333750"/>
                  </a:lnTo>
                  <a:lnTo>
                    <a:pt x="3933826" y="3457576"/>
                  </a:lnTo>
                  <a:lnTo>
                    <a:pt x="4057650" y="3533776"/>
                  </a:lnTo>
                  <a:lnTo>
                    <a:pt x="4105274" y="3629024"/>
                  </a:lnTo>
                  <a:lnTo>
                    <a:pt x="4095750" y="3771900"/>
                  </a:lnTo>
                  <a:lnTo>
                    <a:pt x="4057650" y="3781424"/>
                  </a:lnTo>
                  <a:lnTo>
                    <a:pt x="4019550" y="3867150"/>
                  </a:lnTo>
                  <a:lnTo>
                    <a:pt x="4048126" y="3905250"/>
                  </a:lnTo>
                  <a:lnTo>
                    <a:pt x="4143374" y="4029076"/>
                  </a:lnTo>
                  <a:lnTo>
                    <a:pt x="3962402" y="4048124"/>
                  </a:lnTo>
                  <a:lnTo>
                    <a:pt x="4010026" y="4143376"/>
                  </a:lnTo>
                  <a:lnTo>
                    <a:pt x="4000498" y="4305300"/>
                  </a:lnTo>
                  <a:lnTo>
                    <a:pt x="3886202" y="4362450"/>
                  </a:lnTo>
                  <a:lnTo>
                    <a:pt x="3895314" y="4480936"/>
                  </a:lnTo>
                  <a:lnTo>
                    <a:pt x="3771898" y="4467224"/>
                  </a:lnTo>
                  <a:lnTo>
                    <a:pt x="3724274" y="4524376"/>
                  </a:lnTo>
                  <a:lnTo>
                    <a:pt x="3505202" y="4648200"/>
                  </a:lnTo>
                  <a:lnTo>
                    <a:pt x="3409950" y="4638676"/>
                  </a:lnTo>
                  <a:lnTo>
                    <a:pt x="3324226" y="4552950"/>
                  </a:lnTo>
                  <a:lnTo>
                    <a:pt x="3267074" y="4562476"/>
                  </a:lnTo>
                  <a:lnTo>
                    <a:pt x="3124202" y="4438650"/>
                  </a:lnTo>
                  <a:lnTo>
                    <a:pt x="2933698" y="4505324"/>
                  </a:lnTo>
                  <a:lnTo>
                    <a:pt x="2819402" y="4600576"/>
                  </a:lnTo>
                  <a:lnTo>
                    <a:pt x="2733674" y="4562476"/>
                  </a:lnTo>
                  <a:lnTo>
                    <a:pt x="2714626" y="4467224"/>
                  </a:lnTo>
                  <a:lnTo>
                    <a:pt x="2533650" y="4381500"/>
                  </a:lnTo>
                  <a:lnTo>
                    <a:pt x="2466974" y="4419600"/>
                  </a:lnTo>
                  <a:lnTo>
                    <a:pt x="2419350" y="4391024"/>
                  </a:lnTo>
                  <a:lnTo>
                    <a:pt x="2381250" y="4381500"/>
                  </a:lnTo>
                  <a:lnTo>
                    <a:pt x="2400300" y="4267200"/>
                  </a:lnTo>
                  <a:lnTo>
                    <a:pt x="2305050" y="4248150"/>
                  </a:lnTo>
                  <a:lnTo>
                    <a:pt x="2324100" y="4152900"/>
                  </a:lnTo>
                  <a:lnTo>
                    <a:pt x="2133600" y="4010024"/>
                  </a:lnTo>
                  <a:lnTo>
                    <a:pt x="2124074" y="3943350"/>
                  </a:lnTo>
                  <a:lnTo>
                    <a:pt x="2076450" y="3962400"/>
                  </a:lnTo>
                  <a:lnTo>
                    <a:pt x="2066926" y="4019550"/>
                  </a:lnTo>
                  <a:lnTo>
                    <a:pt x="1952626" y="4095750"/>
                  </a:lnTo>
                  <a:lnTo>
                    <a:pt x="1847850" y="4114800"/>
                  </a:lnTo>
                  <a:lnTo>
                    <a:pt x="1638300" y="4181476"/>
                  </a:lnTo>
                  <a:lnTo>
                    <a:pt x="1495426" y="4171950"/>
                  </a:lnTo>
                  <a:lnTo>
                    <a:pt x="1228726" y="4600576"/>
                  </a:lnTo>
                  <a:lnTo>
                    <a:pt x="1190626" y="5000624"/>
                  </a:lnTo>
                  <a:lnTo>
                    <a:pt x="1104900" y="4962524"/>
                  </a:lnTo>
                  <a:lnTo>
                    <a:pt x="1019174" y="4972050"/>
                  </a:lnTo>
                  <a:lnTo>
                    <a:pt x="971550" y="4905376"/>
                  </a:lnTo>
                  <a:lnTo>
                    <a:pt x="866774" y="4752976"/>
                  </a:lnTo>
                  <a:lnTo>
                    <a:pt x="809626" y="4619624"/>
                  </a:lnTo>
                  <a:lnTo>
                    <a:pt x="723900" y="4562476"/>
                  </a:lnTo>
                  <a:lnTo>
                    <a:pt x="628650" y="4648200"/>
                  </a:lnTo>
                  <a:lnTo>
                    <a:pt x="495300" y="4657724"/>
                  </a:lnTo>
                  <a:lnTo>
                    <a:pt x="390526" y="4705350"/>
                  </a:lnTo>
                  <a:lnTo>
                    <a:pt x="304800" y="4619624"/>
                  </a:lnTo>
                  <a:lnTo>
                    <a:pt x="304800" y="4572000"/>
                  </a:lnTo>
                  <a:lnTo>
                    <a:pt x="333374" y="4514850"/>
                  </a:lnTo>
                  <a:lnTo>
                    <a:pt x="342900" y="4429124"/>
                  </a:lnTo>
                  <a:lnTo>
                    <a:pt x="390526" y="4238624"/>
                  </a:lnTo>
                  <a:lnTo>
                    <a:pt x="400050" y="4162424"/>
                  </a:lnTo>
                  <a:lnTo>
                    <a:pt x="504826" y="4095750"/>
                  </a:lnTo>
                  <a:lnTo>
                    <a:pt x="390526" y="3933824"/>
                  </a:lnTo>
                  <a:lnTo>
                    <a:pt x="381000" y="3848100"/>
                  </a:lnTo>
                  <a:lnTo>
                    <a:pt x="333374" y="3724276"/>
                  </a:lnTo>
                  <a:lnTo>
                    <a:pt x="361950" y="3600450"/>
                  </a:lnTo>
                  <a:lnTo>
                    <a:pt x="238126" y="3438524"/>
                  </a:lnTo>
                  <a:lnTo>
                    <a:pt x="200026" y="3457576"/>
                  </a:lnTo>
                  <a:lnTo>
                    <a:pt x="85726" y="3438524"/>
                  </a:lnTo>
                  <a:lnTo>
                    <a:pt x="95250" y="3276600"/>
                  </a:lnTo>
                  <a:lnTo>
                    <a:pt x="85726" y="3190876"/>
                  </a:lnTo>
                  <a:lnTo>
                    <a:pt x="0" y="3171824"/>
                  </a:lnTo>
                  <a:lnTo>
                    <a:pt x="0" y="3067050"/>
                  </a:lnTo>
                  <a:lnTo>
                    <a:pt x="19050" y="2943224"/>
                  </a:lnTo>
                  <a:lnTo>
                    <a:pt x="114300" y="2809876"/>
                  </a:lnTo>
                  <a:lnTo>
                    <a:pt x="133350" y="2686050"/>
                  </a:lnTo>
                  <a:lnTo>
                    <a:pt x="142874" y="2600324"/>
                  </a:lnTo>
                  <a:lnTo>
                    <a:pt x="276226" y="2533650"/>
                  </a:lnTo>
                  <a:lnTo>
                    <a:pt x="495300" y="2619376"/>
                  </a:lnTo>
                  <a:lnTo>
                    <a:pt x="609600" y="2628900"/>
                  </a:lnTo>
                  <a:lnTo>
                    <a:pt x="676274" y="2705100"/>
                  </a:lnTo>
                  <a:lnTo>
                    <a:pt x="723900" y="2571750"/>
                  </a:lnTo>
                  <a:lnTo>
                    <a:pt x="914400" y="2590800"/>
                  </a:lnTo>
                  <a:lnTo>
                    <a:pt x="971550" y="2533650"/>
                  </a:lnTo>
                  <a:lnTo>
                    <a:pt x="1000126" y="2562224"/>
                  </a:lnTo>
                  <a:lnTo>
                    <a:pt x="1104900" y="2524124"/>
                  </a:lnTo>
                  <a:lnTo>
                    <a:pt x="1133474" y="2571750"/>
                  </a:lnTo>
                  <a:lnTo>
                    <a:pt x="1247774" y="2552700"/>
                  </a:lnTo>
                  <a:lnTo>
                    <a:pt x="1276350" y="2533650"/>
                  </a:lnTo>
                  <a:lnTo>
                    <a:pt x="1371600" y="2524124"/>
                  </a:lnTo>
                  <a:lnTo>
                    <a:pt x="1438274" y="2476500"/>
                  </a:lnTo>
                  <a:lnTo>
                    <a:pt x="1485900" y="2476500"/>
                  </a:lnTo>
                  <a:lnTo>
                    <a:pt x="1533526" y="2524124"/>
                  </a:lnTo>
                  <a:lnTo>
                    <a:pt x="1571626" y="2514600"/>
                  </a:lnTo>
                  <a:lnTo>
                    <a:pt x="1571626" y="2352676"/>
                  </a:lnTo>
                  <a:lnTo>
                    <a:pt x="1657350" y="2333624"/>
                  </a:lnTo>
                  <a:lnTo>
                    <a:pt x="1657350" y="2181224"/>
                  </a:lnTo>
                  <a:lnTo>
                    <a:pt x="1590674" y="2076450"/>
                  </a:lnTo>
                  <a:lnTo>
                    <a:pt x="1485900" y="2019300"/>
                  </a:lnTo>
                  <a:lnTo>
                    <a:pt x="1533526" y="1971676"/>
                  </a:lnTo>
                  <a:lnTo>
                    <a:pt x="1495426" y="1924050"/>
                  </a:lnTo>
                  <a:lnTo>
                    <a:pt x="1390650" y="1895476"/>
                  </a:lnTo>
                  <a:lnTo>
                    <a:pt x="1438274" y="1847850"/>
                  </a:lnTo>
                  <a:lnTo>
                    <a:pt x="1438274" y="1771650"/>
                  </a:lnTo>
                  <a:lnTo>
                    <a:pt x="1343026" y="1781176"/>
                  </a:lnTo>
                  <a:lnTo>
                    <a:pt x="1381126" y="1543050"/>
                  </a:lnTo>
                  <a:lnTo>
                    <a:pt x="1466850" y="1504950"/>
                  </a:lnTo>
                  <a:lnTo>
                    <a:pt x="1422096" y="1434464"/>
                  </a:lnTo>
                  <a:lnTo>
                    <a:pt x="1436370" y="1432560"/>
                  </a:lnTo>
                  <a:lnTo>
                    <a:pt x="1504950" y="1295400"/>
                  </a:lnTo>
                  <a:lnTo>
                    <a:pt x="1504950" y="1203960"/>
                  </a:lnTo>
                  <a:lnTo>
                    <a:pt x="1482090" y="1135380"/>
                  </a:lnTo>
                  <a:lnTo>
                    <a:pt x="1558290" y="1104900"/>
                  </a:lnTo>
                  <a:lnTo>
                    <a:pt x="1733550" y="830580"/>
                  </a:lnTo>
                  <a:lnTo>
                    <a:pt x="1687830" y="762000"/>
                  </a:lnTo>
                  <a:lnTo>
                    <a:pt x="1626870" y="739140"/>
                  </a:lnTo>
                  <a:lnTo>
                    <a:pt x="1558290" y="632460"/>
                  </a:lnTo>
                  <a:lnTo>
                    <a:pt x="1562906" y="618968"/>
                  </a:lnTo>
                  <a:lnTo>
                    <a:pt x="1550670" y="617220"/>
                  </a:lnTo>
                  <a:lnTo>
                    <a:pt x="1657350" y="632460"/>
                  </a:lnTo>
                  <a:lnTo>
                    <a:pt x="1718310" y="548640"/>
                  </a:lnTo>
                  <a:lnTo>
                    <a:pt x="1695450" y="449580"/>
                  </a:lnTo>
                  <a:lnTo>
                    <a:pt x="1756410" y="441960"/>
                  </a:lnTo>
                  <a:lnTo>
                    <a:pt x="1824990" y="480060"/>
                  </a:lnTo>
                  <a:lnTo>
                    <a:pt x="1893570" y="411480"/>
                  </a:lnTo>
                  <a:lnTo>
                    <a:pt x="2007870" y="434340"/>
                  </a:lnTo>
                  <a:lnTo>
                    <a:pt x="2099310" y="563880"/>
                  </a:lnTo>
                  <a:lnTo>
                    <a:pt x="2068830" y="685800"/>
                  </a:lnTo>
                  <a:lnTo>
                    <a:pt x="2145030" y="685800"/>
                  </a:lnTo>
                  <a:lnTo>
                    <a:pt x="2259330" y="586740"/>
                  </a:lnTo>
                  <a:lnTo>
                    <a:pt x="2343150" y="525780"/>
                  </a:lnTo>
                  <a:lnTo>
                    <a:pt x="2366010" y="365760"/>
                  </a:lnTo>
                  <a:lnTo>
                    <a:pt x="2465070" y="320040"/>
                  </a:lnTo>
                  <a:lnTo>
                    <a:pt x="2503170" y="213360"/>
                  </a:lnTo>
                  <a:lnTo>
                    <a:pt x="2647950" y="53340"/>
                  </a:lnTo>
                  <a:lnTo>
                    <a:pt x="2754630" y="53340"/>
                  </a:lnTo>
                  <a:lnTo>
                    <a:pt x="2830830" y="121920"/>
                  </a:lnTo>
                  <a:lnTo>
                    <a:pt x="2922270" y="30480"/>
                  </a:lnTo>
                  <a:lnTo>
                    <a:pt x="2967990" y="4572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43" name="フリーフォーム: 図形 1242">
              <a:extLst>
                <a:ext uri="{FF2B5EF4-FFF2-40B4-BE49-F238E27FC236}">
                  <a16:creationId xmlns:a16="http://schemas.microsoft.com/office/drawing/2014/main" id="{FAC85AE6-A2EE-AC6D-BC7C-4FA5B51F76BC}"/>
                </a:ext>
              </a:extLst>
            </p:cNvPr>
            <p:cNvSpPr/>
            <p:nvPr/>
          </p:nvSpPr>
          <p:spPr>
            <a:xfrm rot="5400000">
              <a:off x="1411394" y="4478637"/>
              <a:ext cx="431662" cy="367652"/>
            </a:xfrm>
            <a:custGeom>
              <a:avLst/>
              <a:gdLst>
                <a:gd name="connsiteX0" fmla="*/ 2461260 w 4213860"/>
                <a:gd name="connsiteY0" fmla="*/ 0 h 3589020"/>
                <a:gd name="connsiteX1" fmla="*/ 2464990 w 4213860"/>
                <a:gd name="connsiteY1" fmla="*/ 236 h 3589020"/>
                <a:gd name="connsiteX2" fmla="*/ 2537460 w 4213860"/>
                <a:gd name="connsiteY2" fmla="*/ 99060 h 3589020"/>
                <a:gd name="connsiteX3" fmla="*/ 2590800 w 4213860"/>
                <a:gd name="connsiteY3" fmla="*/ 144780 h 3589020"/>
                <a:gd name="connsiteX4" fmla="*/ 2682240 w 4213860"/>
                <a:gd name="connsiteY4" fmla="*/ 236220 h 3589020"/>
                <a:gd name="connsiteX5" fmla="*/ 2720340 w 4213860"/>
                <a:gd name="connsiteY5" fmla="*/ 358140 h 3589020"/>
                <a:gd name="connsiteX6" fmla="*/ 2735580 w 4213860"/>
                <a:gd name="connsiteY6" fmla="*/ 426720 h 3589020"/>
                <a:gd name="connsiteX7" fmla="*/ 2758440 w 4213860"/>
                <a:gd name="connsiteY7" fmla="*/ 495300 h 3589020"/>
                <a:gd name="connsiteX8" fmla="*/ 2926080 w 4213860"/>
                <a:gd name="connsiteY8" fmla="*/ 464820 h 3589020"/>
                <a:gd name="connsiteX9" fmla="*/ 2964180 w 4213860"/>
                <a:gd name="connsiteY9" fmla="*/ 533400 h 3589020"/>
                <a:gd name="connsiteX10" fmla="*/ 3078480 w 4213860"/>
                <a:gd name="connsiteY10" fmla="*/ 609600 h 3589020"/>
                <a:gd name="connsiteX11" fmla="*/ 3154680 w 4213860"/>
                <a:gd name="connsiteY11" fmla="*/ 525780 h 3589020"/>
                <a:gd name="connsiteX12" fmla="*/ 3208020 w 4213860"/>
                <a:gd name="connsiteY12" fmla="*/ 556260 h 3589020"/>
                <a:gd name="connsiteX13" fmla="*/ 3291840 w 4213860"/>
                <a:gd name="connsiteY13" fmla="*/ 579120 h 3589020"/>
                <a:gd name="connsiteX14" fmla="*/ 3322320 w 4213860"/>
                <a:gd name="connsiteY14" fmla="*/ 533400 h 3589020"/>
                <a:gd name="connsiteX15" fmla="*/ 3390900 w 4213860"/>
                <a:gd name="connsiteY15" fmla="*/ 533400 h 3589020"/>
                <a:gd name="connsiteX16" fmla="*/ 3520440 w 4213860"/>
                <a:gd name="connsiteY16" fmla="*/ 647700 h 3589020"/>
                <a:gd name="connsiteX17" fmla="*/ 3573780 w 4213860"/>
                <a:gd name="connsiteY17" fmla="*/ 723900 h 3589020"/>
                <a:gd name="connsiteX18" fmla="*/ 3649980 w 4213860"/>
                <a:gd name="connsiteY18" fmla="*/ 746760 h 3589020"/>
                <a:gd name="connsiteX19" fmla="*/ 3703320 w 4213860"/>
                <a:gd name="connsiteY19" fmla="*/ 861060 h 3589020"/>
                <a:gd name="connsiteX20" fmla="*/ 3840480 w 4213860"/>
                <a:gd name="connsiteY20" fmla="*/ 830580 h 3589020"/>
                <a:gd name="connsiteX21" fmla="*/ 3878580 w 4213860"/>
                <a:gd name="connsiteY21" fmla="*/ 807720 h 3589020"/>
                <a:gd name="connsiteX22" fmla="*/ 3992880 w 4213860"/>
                <a:gd name="connsiteY22" fmla="*/ 792480 h 3589020"/>
                <a:gd name="connsiteX23" fmla="*/ 3978606 w 4213860"/>
                <a:gd name="connsiteY23" fmla="*/ 794384 h 3589020"/>
                <a:gd name="connsiteX24" fmla="*/ 4023360 w 4213860"/>
                <a:gd name="connsiteY24" fmla="*/ 864870 h 3589020"/>
                <a:gd name="connsiteX25" fmla="*/ 3937636 w 4213860"/>
                <a:gd name="connsiteY25" fmla="*/ 902970 h 3589020"/>
                <a:gd name="connsiteX26" fmla="*/ 3899536 w 4213860"/>
                <a:gd name="connsiteY26" fmla="*/ 1141096 h 3589020"/>
                <a:gd name="connsiteX27" fmla="*/ 3994784 w 4213860"/>
                <a:gd name="connsiteY27" fmla="*/ 1131570 h 3589020"/>
                <a:gd name="connsiteX28" fmla="*/ 3994784 w 4213860"/>
                <a:gd name="connsiteY28" fmla="*/ 1207770 h 3589020"/>
                <a:gd name="connsiteX29" fmla="*/ 3947160 w 4213860"/>
                <a:gd name="connsiteY29" fmla="*/ 1255396 h 3589020"/>
                <a:gd name="connsiteX30" fmla="*/ 4051936 w 4213860"/>
                <a:gd name="connsiteY30" fmla="*/ 1283970 h 3589020"/>
                <a:gd name="connsiteX31" fmla="*/ 4090036 w 4213860"/>
                <a:gd name="connsiteY31" fmla="*/ 1331596 h 3589020"/>
                <a:gd name="connsiteX32" fmla="*/ 4042410 w 4213860"/>
                <a:gd name="connsiteY32" fmla="*/ 1379220 h 3589020"/>
                <a:gd name="connsiteX33" fmla="*/ 4147184 w 4213860"/>
                <a:gd name="connsiteY33" fmla="*/ 1436370 h 3589020"/>
                <a:gd name="connsiteX34" fmla="*/ 4213860 w 4213860"/>
                <a:gd name="connsiteY34" fmla="*/ 1541144 h 3589020"/>
                <a:gd name="connsiteX35" fmla="*/ 4213860 w 4213860"/>
                <a:gd name="connsiteY35" fmla="*/ 1693544 h 3589020"/>
                <a:gd name="connsiteX36" fmla="*/ 4128136 w 4213860"/>
                <a:gd name="connsiteY36" fmla="*/ 1712596 h 3589020"/>
                <a:gd name="connsiteX37" fmla="*/ 4128136 w 4213860"/>
                <a:gd name="connsiteY37" fmla="*/ 1874520 h 3589020"/>
                <a:gd name="connsiteX38" fmla="*/ 4090036 w 4213860"/>
                <a:gd name="connsiteY38" fmla="*/ 1884044 h 3589020"/>
                <a:gd name="connsiteX39" fmla="*/ 4042410 w 4213860"/>
                <a:gd name="connsiteY39" fmla="*/ 1836420 h 3589020"/>
                <a:gd name="connsiteX40" fmla="*/ 3994784 w 4213860"/>
                <a:gd name="connsiteY40" fmla="*/ 1836420 h 3589020"/>
                <a:gd name="connsiteX41" fmla="*/ 3928110 w 4213860"/>
                <a:gd name="connsiteY41" fmla="*/ 1884044 h 3589020"/>
                <a:gd name="connsiteX42" fmla="*/ 3832860 w 4213860"/>
                <a:gd name="connsiteY42" fmla="*/ 1893570 h 3589020"/>
                <a:gd name="connsiteX43" fmla="*/ 3804284 w 4213860"/>
                <a:gd name="connsiteY43" fmla="*/ 1912620 h 3589020"/>
                <a:gd name="connsiteX44" fmla="*/ 3689984 w 4213860"/>
                <a:gd name="connsiteY44" fmla="*/ 1931670 h 3589020"/>
                <a:gd name="connsiteX45" fmla="*/ 3661410 w 4213860"/>
                <a:gd name="connsiteY45" fmla="*/ 1884044 h 3589020"/>
                <a:gd name="connsiteX46" fmla="*/ 3556636 w 4213860"/>
                <a:gd name="connsiteY46" fmla="*/ 1922144 h 3589020"/>
                <a:gd name="connsiteX47" fmla="*/ 3528060 w 4213860"/>
                <a:gd name="connsiteY47" fmla="*/ 1893570 h 3589020"/>
                <a:gd name="connsiteX48" fmla="*/ 3470910 w 4213860"/>
                <a:gd name="connsiteY48" fmla="*/ 1950720 h 3589020"/>
                <a:gd name="connsiteX49" fmla="*/ 3280410 w 4213860"/>
                <a:gd name="connsiteY49" fmla="*/ 1931670 h 3589020"/>
                <a:gd name="connsiteX50" fmla="*/ 3232784 w 4213860"/>
                <a:gd name="connsiteY50" fmla="*/ 2065020 h 3589020"/>
                <a:gd name="connsiteX51" fmla="*/ 3166110 w 4213860"/>
                <a:gd name="connsiteY51" fmla="*/ 1988820 h 3589020"/>
                <a:gd name="connsiteX52" fmla="*/ 3051810 w 4213860"/>
                <a:gd name="connsiteY52" fmla="*/ 1979296 h 3589020"/>
                <a:gd name="connsiteX53" fmla="*/ 2832736 w 4213860"/>
                <a:gd name="connsiteY53" fmla="*/ 1893570 h 3589020"/>
                <a:gd name="connsiteX54" fmla="*/ 2699384 w 4213860"/>
                <a:gd name="connsiteY54" fmla="*/ 1960244 h 3589020"/>
                <a:gd name="connsiteX55" fmla="*/ 2689860 w 4213860"/>
                <a:gd name="connsiteY55" fmla="*/ 2045970 h 3589020"/>
                <a:gd name="connsiteX56" fmla="*/ 2670810 w 4213860"/>
                <a:gd name="connsiteY56" fmla="*/ 2169796 h 3589020"/>
                <a:gd name="connsiteX57" fmla="*/ 2575560 w 4213860"/>
                <a:gd name="connsiteY57" fmla="*/ 2303144 h 3589020"/>
                <a:gd name="connsiteX58" fmla="*/ 2561962 w 4213860"/>
                <a:gd name="connsiteY58" fmla="*/ 2391538 h 3589020"/>
                <a:gd name="connsiteX59" fmla="*/ 2491740 w 4213860"/>
                <a:gd name="connsiteY59" fmla="*/ 2354580 h 3589020"/>
                <a:gd name="connsiteX60" fmla="*/ 2308860 w 4213860"/>
                <a:gd name="connsiteY60" fmla="*/ 2324100 h 3589020"/>
                <a:gd name="connsiteX61" fmla="*/ 2270760 w 4213860"/>
                <a:gd name="connsiteY61" fmla="*/ 2247900 h 3589020"/>
                <a:gd name="connsiteX62" fmla="*/ 2156460 w 4213860"/>
                <a:gd name="connsiteY62" fmla="*/ 2263140 h 3589020"/>
                <a:gd name="connsiteX63" fmla="*/ 2118360 w 4213860"/>
                <a:gd name="connsiteY63" fmla="*/ 2362200 h 3589020"/>
                <a:gd name="connsiteX64" fmla="*/ 2179320 w 4213860"/>
                <a:gd name="connsiteY64" fmla="*/ 2430780 h 3589020"/>
                <a:gd name="connsiteX65" fmla="*/ 2217420 w 4213860"/>
                <a:gd name="connsiteY65" fmla="*/ 2659380 h 3589020"/>
                <a:gd name="connsiteX66" fmla="*/ 2202180 w 4213860"/>
                <a:gd name="connsiteY66" fmla="*/ 2781300 h 3589020"/>
                <a:gd name="connsiteX67" fmla="*/ 2026920 w 4213860"/>
                <a:gd name="connsiteY67" fmla="*/ 2697480 h 3589020"/>
                <a:gd name="connsiteX68" fmla="*/ 2019300 w 4213860"/>
                <a:gd name="connsiteY68" fmla="*/ 2895600 h 3589020"/>
                <a:gd name="connsiteX69" fmla="*/ 1950720 w 4213860"/>
                <a:gd name="connsiteY69" fmla="*/ 2849880 h 3589020"/>
                <a:gd name="connsiteX70" fmla="*/ 1882140 w 4213860"/>
                <a:gd name="connsiteY70" fmla="*/ 2910840 h 3589020"/>
                <a:gd name="connsiteX71" fmla="*/ 1775460 w 4213860"/>
                <a:gd name="connsiteY71" fmla="*/ 2910840 h 3589020"/>
                <a:gd name="connsiteX72" fmla="*/ 1722120 w 4213860"/>
                <a:gd name="connsiteY72" fmla="*/ 3048000 h 3589020"/>
                <a:gd name="connsiteX73" fmla="*/ 1623060 w 4213860"/>
                <a:gd name="connsiteY73" fmla="*/ 3048000 h 3589020"/>
                <a:gd name="connsiteX74" fmla="*/ 1501140 w 4213860"/>
                <a:gd name="connsiteY74" fmla="*/ 2933700 h 3589020"/>
                <a:gd name="connsiteX75" fmla="*/ 1417320 w 4213860"/>
                <a:gd name="connsiteY75" fmla="*/ 3192780 h 3589020"/>
                <a:gd name="connsiteX76" fmla="*/ 1394460 w 4213860"/>
                <a:gd name="connsiteY76" fmla="*/ 3261360 h 3589020"/>
                <a:gd name="connsiteX77" fmla="*/ 1356360 w 4213860"/>
                <a:gd name="connsiteY77" fmla="*/ 3284220 h 3589020"/>
                <a:gd name="connsiteX78" fmla="*/ 1325880 w 4213860"/>
                <a:gd name="connsiteY78" fmla="*/ 3398520 h 3589020"/>
                <a:gd name="connsiteX79" fmla="*/ 1272540 w 4213860"/>
                <a:gd name="connsiteY79" fmla="*/ 3436620 h 3589020"/>
                <a:gd name="connsiteX80" fmla="*/ 1219200 w 4213860"/>
                <a:gd name="connsiteY80" fmla="*/ 3314700 h 3589020"/>
                <a:gd name="connsiteX81" fmla="*/ 1104900 w 4213860"/>
                <a:gd name="connsiteY81" fmla="*/ 3329940 h 3589020"/>
                <a:gd name="connsiteX82" fmla="*/ 1089660 w 4213860"/>
                <a:gd name="connsiteY82" fmla="*/ 3444240 h 3589020"/>
                <a:gd name="connsiteX83" fmla="*/ 1021080 w 4213860"/>
                <a:gd name="connsiteY83" fmla="*/ 3451860 h 3589020"/>
                <a:gd name="connsiteX84" fmla="*/ 967740 w 4213860"/>
                <a:gd name="connsiteY84" fmla="*/ 3573780 h 3589020"/>
                <a:gd name="connsiteX85" fmla="*/ 891540 w 4213860"/>
                <a:gd name="connsiteY85" fmla="*/ 3535680 h 3589020"/>
                <a:gd name="connsiteX86" fmla="*/ 815340 w 4213860"/>
                <a:gd name="connsiteY86" fmla="*/ 3558540 h 3589020"/>
                <a:gd name="connsiteX87" fmla="*/ 762000 w 4213860"/>
                <a:gd name="connsiteY87" fmla="*/ 3589020 h 3589020"/>
                <a:gd name="connsiteX88" fmla="*/ 693420 w 4213860"/>
                <a:gd name="connsiteY88" fmla="*/ 3550920 h 3589020"/>
                <a:gd name="connsiteX89" fmla="*/ 510540 w 4213860"/>
                <a:gd name="connsiteY89" fmla="*/ 3497580 h 3589020"/>
                <a:gd name="connsiteX90" fmla="*/ 228600 w 4213860"/>
                <a:gd name="connsiteY90" fmla="*/ 3459480 h 3589020"/>
                <a:gd name="connsiteX91" fmla="*/ 213360 w 4213860"/>
                <a:gd name="connsiteY91" fmla="*/ 3307080 h 3589020"/>
                <a:gd name="connsiteX92" fmla="*/ 30480 w 4213860"/>
                <a:gd name="connsiteY92" fmla="*/ 3147060 h 3589020"/>
                <a:gd name="connsiteX93" fmla="*/ 45720 w 4213860"/>
                <a:gd name="connsiteY93" fmla="*/ 3025140 h 3589020"/>
                <a:gd name="connsiteX94" fmla="*/ 0 w 4213860"/>
                <a:gd name="connsiteY94" fmla="*/ 2926080 h 3589020"/>
                <a:gd name="connsiteX95" fmla="*/ 114300 w 4213860"/>
                <a:gd name="connsiteY95" fmla="*/ 2781300 h 3589020"/>
                <a:gd name="connsiteX96" fmla="*/ 144780 w 4213860"/>
                <a:gd name="connsiteY96" fmla="*/ 2903220 h 3589020"/>
                <a:gd name="connsiteX97" fmla="*/ 220980 w 4213860"/>
                <a:gd name="connsiteY97" fmla="*/ 2872740 h 3589020"/>
                <a:gd name="connsiteX98" fmla="*/ 220980 w 4213860"/>
                <a:gd name="connsiteY98" fmla="*/ 2979420 h 3589020"/>
                <a:gd name="connsiteX99" fmla="*/ 220980 w 4213860"/>
                <a:gd name="connsiteY99" fmla="*/ 3009900 h 3589020"/>
                <a:gd name="connsiteX100" fmla="*/ 404404 w 4213860"/>
                <a:gd name="connsiteY100" fmla="*/ 3009900 h 3589020"/>
                <a:gd name="connsiteX101" fmla="*/ 461010 w 4213860"/>
                <a:gd name="connsiteY101" fmla="*/ 2960370 h 3589020"/>
                <a:gd name="connsiteX102" fmla="*/ 518160 w 4213860"/>
                <a:gd name="connsiteY102" fmla="*/ 2941320 h 3589020"/>
                <a:gd name="connsiteX103" fmla="*/ 524510 w 4213860"/>
                <a:gd name="connsiteY103" fmla="*/ 2896870 h 3589020"/>
                <a:gd name="connsiteX104" fmla="*/ 645160 w 4213860"/>
                <a:gd name="connsiteY104" fmla="*/ 2827020 h 3589020"/>
                <a:gd name="connsiteX105" fmla="*/ 657860 w 4213860"/>
                <a:gd name="connsiteY105" fmla="*/ 2896870 h 3589020"/>
                <a:gd name="connsiteX106" fmla="*/ 588010 w 4213860"/>
                <a:gd name="connsiteY106" fmla="*/ 2922270 h 3589020"/>
                <a:gd name="connsiteX107" fmla="*/ 588010 w 4213860"/>
                <a:gd name="connsiteY107" fmla="*/ 2973070 h 3589020"/>
                <a:gd name="connsiteX108" fmla="*/ 542648 w 4213860"/>
                <a:gd name="connsiteY108" fmla="*/ 3032390 h 3589020"/>
                <a:gd name="connsiteX109" fmla="*/ 548640 w 4213860"/>
                <a:gd name="connsiteY109" fmla="*/ 3040380 h 3589020"/>
                <a:gd name="connsiteX110" fmla="*/ 632460 w 4213860"/>
                <a:gd name="connsiteY110" fmla="*/ 3070860 h 3589020"/>
                <a:gd name="connsiteX111" fmla="*/ 762000 w 4213860"/>
                <a:gd name="connsiteY111" fmla="*/ 3040380 h 3589020"/>
                <a:gd name="connsiteX112" fmla="*/ 891540 w 4213860"/>
                <a:gd name="connsiteY112" fmla="*/ 3017520 h 3589020"/>
                <a:gd name="connsiteX113" fmla="*/ 899160 w 4213860"/>
                <a:gd name="connsiteY113" fmla="*/ 2926080 h 3589020"/>
                <a:gd name="connsiteX114" fmla="*/ 853440 w 4213860"/>
                <a:gd name="connsiteY114" fmla="*/ 2910840 h 3589020"/>
                <a:gd name="connsiteX115" fmla="*/ 845820 w 4213860"/>
                <a:gd name="connsiteY115" fmla="*/ 2872740 h 3589020"/>
                <a:gd name="connsiteX116" fmla="*/ 762000 w 4213860"/>
                <a:gd name="connsiteY116" fmla="*/ 2834640 h 3589020"/>
                <a:gd name="connsiteX117" fmla="*/ 807720 w 4213860"/>
                <a:gd name="connsiteY117" fmla="*/ 2766060 h 3589020"/>
                <a:gd name="connsiteX118" fmla="*/ 899160 w 4213860"/>
                <a:gd name="connsiteY118" fmla="*/ 2750820 h 3589020"/>
                <a:gd name="connsiteX119" fmla="*/ 1143000 w 4213860"/>
                <a:gd name="connsiteY119" fmla="*/ 2872740 h 3589020"/>
                <a:gd name="connsiteX120" fmla="*/ 1104900 w 4213860"/>
                <a:gd name="connsiteY120" fmla="*/ 2766060 h 3589020"/>
                <a:gd name="connsiteX121" fmla="*/ 1120140 w 4213860"/>
                <a:gd name="connsiteY121" fmla="*/ 2727960 h 3589020"/>
                <a:gd name="connsiteX122" fmla="*/ 1211580 w 4213860"/>
                <a:gd name="connsiteY122" fmla="*/ 2773680 h 3589020"/>
                <a:gd name="connsiteX123" fmla="*/ 1226820 w 4213860"/>
                <a:gd name="connsiteY123" fmla="*/ 2697480 h 3589020"/>
                <a:gd name="connsiteX124" fmla="*/ 1173480 w 4213860"/>
                <a:gd name="connsiteY124" fmla="*/ 2628900 h 3589020"/>
                <a:gd name="connsiteX125" fmla="*/ 1143000 w 4213860"/>
                <a:gd name="connsiteY125" fmla="*/ 2575560 h 3589020"/>
                <a:gd name="connsiteX126" fmla="*/ 1120140 w 4213860"/>
                <a:gd name="connsiteY126" fmla="*/ 2484120 h 3589020"/>
                <a:gd name="connsiteX127" fmla="*/ 1219200 w 4213860"/>
                <a:gd name="connsiteY127" fmla="*/ 2506980 h 3589020"/>
                <a:gd name="connsiteX128" fmla="*/ 1287780 w 4213860"/>
                <a:gd name="connsiteY128" fmla="*/ 2583180 h 3589020"/>
                <a:gd name="connsiteX129" fmla="*/ 1394460 w 4213860"/>
                <a:gd name="connsiteY129" fmla="*/ 2545080 h 3589020"/>
                <a:gd name="connsiteX130" fmla="*/ 1478280 w 4213860"/>
                <a:gd name="connsiteY130" fmla="*/ 2560320 h 3589020"/>
                <a:gd name="connsiteX131" fmla="*/ 1569720 w 4213860"/>
                <a:gd name="connsiteY131" fmla="*/ 2506980 h 3589020"/>
                <a:gd name="connsiteX132" fmla="*/ 1615440 w 4213860"/>
                <a:gd name="connsiteY132" fmla="*/ 2537460 h 3589020"/>
                <a:gd name="connsiteX133" fmla="*/ 1630680 w 4213860"/>
                <a:gd name="connsiteY133" fmla="*/ 2506980 h 3589020"/>
                <a:gd name="connsiteX134" fmla="*/ 1623060 w 4213860"/>
                <a:gd name="connsiteY134" fmla="*/ 2430780 h 3589020"/>
                <a:gd name="connsiteX135" fmla="*/ 1584960 w 4213860"/>
                <a:gd name="connsiteY135" fmla="*/ 2354580 h 3589020"/>
                <a:gd name="connsiteX136" fmla="*/ 1600200 w 4213860"/>
                <a:gd name="connsiteY136" fmla="*/ 2263140 h 3589020"/>
                <a:gd name="connsiteX137" fmla="*/ 1569720 w 4213860"/>
                <a:gd name="connsiteY137" fmla="*/ 2148840 h 3589020"/>
                <a:gd name="connsiteX138" fmla="*/ 1623060 w 4213860"/>
                <a:gd name="connsiteY138" fmla="*/ 2110740 h 3589020"/>
                <a:gd name="connsiteX139" fmla="*/ 1744980 w 4213860"/>
                <a:gd name="connsiteY139" fmla="*/ 2019300 h 3589020"/>
                <a:gd name="connsiteX140" fmla="*/ 1798320 w 4213860"/>
                <a:gd name="connsiteY140" fmla="*/ 2133600 h 3589020"/>
                <a:gd name="connsiteX141" fmla="*/ 1805940 w 4213860"/>
                <a:gd name="connsiteY141" fmla="*/ 2270760 h 3589020"/>
                <a:gd name="connsiteX142" fmla="*/ 1783080 w 4213860"/>
                <a:gd name="connsiteY142" fmla="*/ 2339340 h 3589020"/>
                <a:gd name="connsiteX143" fmla="*/ 1805940 w 4213860"/>
                <a:gd name="connsiteY143" fmla="*/ 2385060 h 3589020"/>
                <a:gd name="connsiteX144" fmla="*/ 1859280 w 4213860"/>
                <a:gd name="connsiteY144" fmla="*/ 2430780 h 3589020"/>
                <a:gd name="connsiteX145" fmla="*/ 1920240 w 4213860"/>
                <a:gd name="connsiteY145" fmla="*/ 2407920 h 3589020"/>
                <a:gd name="connsiteX146" fmla="*/ 1958340 w 4213860"/>
                <a:gd name="connsiteY146" fmla="*/ 2263140 h 3589020"/>
                <a:gd name="connsiteX147" fmla="*/ 1973580 w 4213860"/>
                <a:gd name="connsiteY147" fmla="*/ 2194560 h 3589020"/>
                <a:gd name="connsiteX148" fmla="*/ 1988820 w 4213860"/>
                <a:gd name="connsiteY148" fmla="*/ 2087880 h 3589020"/>
                <a:gd name="connsiteX149" fmla="*/ 2004060 w 4213860"/>
                <a:gd name="connsiteY149" fmla="*/ 1981200 h 3589020"/>
                <a:gd name="connsiteX150" fmla="*/ 1905000 w 4213860"/>
                <a:gd name="connsiteY150" fmla="*/ 1821180 h 3589020"/>
                <a:gd name="connsiteX151" fmla="*/ 1676400 w 4213860"/>
                <a:gd name="connsiteY151" fmla="*/ 1554480 h 3589020"/>
                <a:gd name="connsiteX152" fmla="*/ 1691640 w 4213860"/>
                <a:gd name="connsiteY152" fmla="*/ 1371600 h 3589020"/>
                <a:gd name="connsiteX153" fmla="*/ 1569720 w 4213860"/>
                <a:gd name="connsiteY153" fmla="*/ 1234440 h 3589020"/>
                <a:gd name="connsiteX154" fmla="*/ 1562100 w 4213860"/>
                <a:gd name="connsiteY154" fmla="*/ 1120140 h 3589020"/>
                <a:gd name="connsiteX155" fmla="*/ 1744980 w 4213860"/>
                <a:gd name="connsiteY155" fmla="*/ 1005840 h 3589020"/>
                <a:gd name="connsiteX156" fmla="*/ 1798320 w 4213860"/>
                <a:gd name="connsiteY156" fmla="*/ 723900 h 3589020"/>
                <a:gd name="connsiteX157" fmla="*/ 1828800 w 4213860"/>
                <a:gd name="connsiteY157" fmla="*/ 662940 h 3589020"/>
                <a:gd name="connsiteX158" fmla="*/ 1996440 w 4213860"/>
                <a:gd name="connsiteY158" fmla="*/ 548640 h 3589020"/>
                <a:gd name="connsiteX159" fmla="*/ 1988820 w 4213860"/>
                <a:gd name="connsiteY159" fmla="*/ 487680 h 3589020"/>
                <a:gd name="connsiteX160" fmla="*/ 2110740 w 4213860"/>
                <a:gd name="connsiteY160" fmla="*/ 281940 h 3589020"/>
                <a:gd name="connsiteX161" fmla="*/ 2065020 w 4213860"/>
                <a:gd name="connsiteY161" fmla="*/ 182880 h 3589020"/>
                <a:gd name="connsiteX162" fmla="*/ 2263140 w 4213860"/>
                <a:gd name="connsiteY162" fmla="*/ 152400 h 3589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213860" h="3589020">
                  <a:moveTo>
                    <a:pt x="2461260" y="0"/>
                  </a:moveTo>
                  <a:lnTo>
                    <a:pt x="2464990" y="236"/>
                  </a:lnTo>
                  <a:lnTo>
                    <a:pt x="2537460" y="99060"/>
                  </a:lnTo>
                  <a:lnTo>
                    <a:pt x="2590800" y="144780"/>
                  </a:lnTo>
                  <a:lnTo>
                    <a:pt x="2682240" y="236220"/>
                  </a:lnTo>
                  <a:lnTo>
                    <a:pt x="2720340" y="358140"/>
                  </a:lnTo>
                  <a:lnTo>
                    <a:pt x="2735580" y="426720"/>
                  </a:lnTo>
                  <a:lnTo>
                    <a:pt x="2758440" y="495300"/>
                  </a:lnTo>
                  <a:lnTo>
                    <a:pt x="2926080" y="464820"/>
                  </a:lnTo>
                  <a:lnTo>
                    <a:pt x="2964180" y="533400"/>
                  </a:lnTo>
                  <a:lnTo>
                    <a:pt x="3078480" y="609600"/>
                  </a:lnTo>
                  <a:lnTo>
                    <a:pt x="3154680" y="525780"/>
                  </a:lnTo>
                  <a:lnTo>
                    <a:pt x="3208020" y="556260"/>
                  </a:lnTo>
                  <a:lnTo>
                    <a:pt x="3291840" y="579120"/>
                  </a:lnTo>
                  <a:lnTo>
                    <a:pt x="3322320" y="533400"/>
                  </a:lnTo>
                  <a:lnTo>
                    <a:pt x="3390900" y="533400"/>
                  </a:lnTo>
                  <a:lnTo>
                    <a:pt x="3520440" y="647700"/>
                  </a:lnTo>
                  <a:lnTo>
                    <a:pt x="3573780" y="723900"/>
                  </a:lnTo>
                  <a:lnTo>
                    <a:pt x="3649980" y="746760"/>
                  </a:lnTo>
                  <a:lnTo>
                    <a:pt x="3703320" y="861060"/>
                  </a:lnTo>
                  <a:lnTo>
                    <a:pt x="3840480" y="830580"/>
                  </a:lnTo>
                  <a:lnTo>
                    <a:pt x="3878580" y="807720"/>
                  </a:lnTo>
                  <a:lnTo>
                    <a:pt x="3992880" y="792480"/>
                  </a:lnTo>
                  <a:lnTo>
                    <a:pt x="3978606" y="794384"/>
                  </a:lnTo>
                  <a:lnTo>
                    <a:pt x="4023360" y="864870"/>
                  </a:lnTo>
                  <a:lnTo>
                    <a:pt x="3937636" y="902970"/>
                  </a:lnTo>
                  <a:lnTo>
                    <a:pt x="3899536" y="1141096"/>
                  </a:lnTo>
                  <a:lnTo>
                    <a:pt x="3994784" y="1131570"/>
                  </a:lnTo>
                  <a:lnTo>
                    <a:pt x="3994784" y="1207770"/>
                  </a:lnTo>
                  <a:lnTo>
                    <a:pt x="3947160" y="1255396"/>
                  </a:lnTo>
                  <a:lnTo>
                    <a:pt x="4051936" y="1283970"/>
                  </a:lnTo>
                  <a:lnTo>
                    <a:pt x="4090036" y="1331596"/>
                  </a:lnTo>
                  <a:lnTo>
                    <a:pt x="4042410" y="1379220"/>
                  </a:lnTo>
                  <a:lnTo>
                    <a:pt x="4147184" y="1436370"/>
                  </a:lnTo>
                  <a:lnTo>
                    <a:pt x="4213860" y="1541144"/>
                  </a:lnTo>
                  <a:lnTo>
                    <a:pt x="4213860" y="1693544"/>
                  </a:lnTo>
                  <a:lnTo>
                    <a:pt x="4128136" y="1712596"/>
                  </a:lnTo>
                  <a:lnTo>
                    <a:pt x="4128136" y="1874520"/>
                  </a:lnTo>
                  <a:lnTo>
                    <a:pt x="4090036" y="1884044"/>
                  </a:lnTo>
                  <a:lnTo>
                    <a:pt x="4042410" y="1836420"/>
                  </a:lnTo>
                  <a:lnTo>
                    <a:pt x="3994784" y="1836420"/>
                  </a:lnTo>
                  <a:lnTo>
                    <a:pt x="3928110" y="1884044"/>
                  </a:lnTo>
                  <a:lnTo>
                    <a:pt x="3832860" y="1893570"/>
                  </a:lnTo>
                  <a:lnTo>
                    <a:pt x="3804284" y="1912620"/>
                  </a:lnTo>
                  <a:lnTo>
                    <a:pt x="3689984" y="1931670"/>
                  </a:lnTo>
                  <a:lnTo>
                    <a:pt x="3661410" y="1884044"/>
                  </a:lnTo>
                  <a:lnTo>
                    <a:pt x="3556636" y="1922144"/>
                  </a:lnTo>
                  <a:lnTo>
                    <a:pt x="3528060" y="1893570"/>
                  </a:lnTo>
                  <a:lnTo>
                    <a:pt x="3470910" y="1950720"/>
                  </a:lnTo>
                  <a:lnTo>
                    <a:pt x="3280410" y="1931670"/>
                  </a:lnTo>
                  <a:lnTo>
                    <a:pt x="3232784" y="2065020"/>
                  </a:lnTo>
                  <a:lnTo>
                    <a:pt x="3166110" y="1988820"/>
                  </a:lnTo>
                  <a:lnTo>
                    <a:pt x="3051810" y="1979296"/>
                  </a:lnTo>
                  <a:lnTo>
                    <a:pt x="2832736" y="1893570"/>
                  </a:lnTo>
                  <a:lnTo>
                    <a:pt x="2699384" y="1960244"/>
                  </a:lnTo>
                  <a:lnTo>
                    <a:pt x="2689860" y="2045970"/>
                  </a:lnTo>
                  <a:lnTo>
                    <a:pt x="2670810" y="2169796"/>
                  </a:lnTo>
                  <a:lnTo>
                    <a:pt x="2575560" y="2303144"/>
                  </a:lnTo>
                  <a:lnTo>
                    <a:pt x="2561962" y="2391538"/>
                  </a:lnTo>
                  <a:lnTo>
                    <a:pt x="2491740" y="2354580"/>
                  </a:lnTo>
                  <a:lnTo>
                    <a:pt x="2308860" y="2324100"/>
                  </a:lnTo>
                  <a:lnTo>
                    <a:pt x="2270760" y="2247900"/>
                  </a:lnTo>
                  <a:lnTo>
                    <a:pt x="2156460" y="2263140"/>
                  </a:lnTo>
                  <a:lnTo>
                    <a:pt x="2118360" y="2362200"/>
                  </a:lnTo>
                  <a:lnTo>
                    <a:pt x="2179320" y="2430780"/>
                  </a:lnTo>
                  <a:lnTo>
                    <a:pt x="2217420" y="2659380"/>
                  </a:lnTo>
                  <a:lnTo>
                    <a:pt x="2202180" y="2781300"/>
                  </a:lnTo>
                  <a:lnTo>
                    <a:pt x="2026920" y="2697480"/>
                  </a:lnTo>
                  <a:lnTo>
                    <a:pt x="2019300" y="2895600"/>
                  </a:lnTo>
                  <a:lnTo>
                    <a:pt x="1950720" y="2849880"/>
                  </a:lnTo>
                  <a:lnTo>
                    <a:pt x="1882140" y="2910840"/>
                  </a:lnTo>
                  <a:lnTo>
                    <a:pt x="1775460" y="2910840"/>
                  </a:lnTo>
                  <a:lnTo>
                    <a:pt x="1722120" y="3048000"/>
                  </a:lnTo>
                  <a:lnTo>
                    <a:pt x="1623060" y="3048000"/>
                  </a:lnTo>
                  <a:lnTo>
                    <a:pt x="1501140" y="2933700"/>
                  </a:lnTo>
                  <a:lnTo>
                    <a:pt x="1417320" y="3192780"/>
                  </a:lnTo>
                  <a:lnTo>
                    <a:pt x="1394460" y="3261360"/>
                  </a:lnTo>
                  <a:lnTo>
                    <a:pt x="1356360" y="3284220"/>
                  </a:lnTo>
                  <a:lnTo>
                    <a:pt x="1325880" y="3398520"/>
                  </a:lnTo>
                  <a:lnTo>
                    <a:pt x="1272540" y="3436620"/>
                  </a:lnTo>
                  <a:lnTo>
                    <a:pt x="1219200" y="3314700"/>
                  </a:lnTo>
                  <a:lnTo>
                    <a:pt x="1104900" y="3329940"/>
                  </a:lnTo>
                  <a:lnTo>
                    <a:pt x="1089660" y="3444240"/>
                  </a:lnTo>
                  <a:lnTo>
                    <a:pt x="1021080" y="3451860"/>
                  </a:lnTo>
                  <a:lnTo>
                    <a:pt x="967740" y="3573780"/>
                  </a:lnTo>
                  <a:lnTo>
                    <a:pt x="891540" y="3535680"/>
                  </a:lnTo>
                  <a:lnTo>
                    <a:pt x="815340" y="3558540"/>
                  </a:lnTo>
                  <a:lnTo>
                    <a:pt x="762000" y="3589020"/>
                  </a:lnTo>
                  <a:lnTo>
                    <a:pt x="693420" y="3550920"/>
                  </a:lnTo>
                  <a:lnTo>
                    <a:pt x="510540" y="3497580"/>
                  </a:lnTo>
                  <a:lnTo>
                    <a:pt x="228600" y="3459480"/>
                  </a:lnTo>
                  <a:lnTo>
                    <a:pt x="213360" y="3307080"/>
                  </a:lnTo>
                  <a:lnTo>
                    <a:pt x="30480" y="3147060"/>
                  </a:lnTo>
                  <a:lnTo>
                    <a:pt x="45720" y="3025140"/>
                  </a:lnTo>
                  <a:lnTo>
                    <a:pt x="0" y="2926080"/>
                  </a:lnTo>
                  <a:lnTo>
                    <a:pt x="114300" y="2781300"/>
                  </a:lnTo>
                  <a:lnTo>
                    <a:pt x="144780" y="2903220"/>
                  </a:lnTo>
                  <a:lnTo>
                    <a:pt x="220980" y="2872740"/>
                  </a:lnTo>
                  <a:lnTo>
                    <a:pt x="220980" y="2979420"/>
                  </a:lnTo>
                  <a:lnTo>
                    <a:pt x="220980" y="3009900"/>
                  </a:lnTo>
                  <a:lnTo>
                    <a:pt x="404404" y="3009900"/>
                  </a:lnTo>
                  <a:lnTo>
                    <a:pt x="461010" y="2960370"/>
                  </a:lnTo>
                  <a:lnTo>
                    <a:pt x="518160" y="2941320"/>
                  </a:lnTo>
                  <a:lnTo>
                    <a:pt x="524510" y="2896870"/>
                  </a:lnTo>
                  <a:lnTo>
                    <a:pt x="645160" y="2827020"/>
                  </a:lnTo>
                  <a:lnTo>
                    <a:pt x="657860" y="2896870"/>
                  </a:lnTo>
                  <a:lnTo>
                    <a:pt x="588010" y="2922270"/>
                  </a:lnTo>
                  <a:lnTo>
                    <a:pt x="588010" y="2973070"/>
                  </a:lnTo>
                  <a:lnTo>
                    <a:pt x="542648" y="3032390"/>
                  </a:lnTo>
                  <a:lnTo>
                    <a:pt x="548640" y="3040380"/>
                  </a:lnTo>
                  <a:lnTo>
                    <a:pt x="632460" y="3070860"/>
                  </a:lnTo>
                  <a:lnTo>
                    <a:pt x="762000" y="3040380"/>
                  </a:lnTo>
                  <a:lnTo>
                    <a:pt x="891540" y="3017520"/>
                  </a:lnTo>
                  <a:lnTo>
                    <a:pt x="899160" y="2926080"/>
                  </a:lnTo>
                  <a:lnTo>
                    <a:pt x="853440" y="2910840"/>
                  </a:lnTo>
                  <a:lnTo>
                    <a:pt x="845820" y="2872740"/>
                  </a:lnTo>
                  <a:lnTo>
                    <a:pt x="762000" y="2834640"/>
                  </a:lnTo>
                  <a:lnTo>
                    <a:pt x="807720" y="2766060"/>
                  </a:lnTo>
                  <a:lnTo>
                    <a:pt x="899160" y="2750820"/>
                  </a:lnTo>
                  <a:lnTo>
                    <a:pt x="1143000" y="2872740"/>
                  </a:lnTo>
                  <a:lnTo>
                    <a:pt x="1104900" y="2766060"/>
                  </a:lnTo>
                  <a:lnTo>
                    <a:pt x="1120140" y="2727960"/>
                  </a:lnTo>
                  <a:lnTo>
                    <a:pt x="1211580" y="2773680"/>
                  </a:lnTo>
                  <a:lnTo>
                    <a:pt x="1226820" y="2697480"/>
                  </a:lnTo>
                  <a:lnTo>
                    <a:pt x="1173480" y="2628900"/>
                  </a:lnTo>
                  <a:lnTo>
                    <a:pt x="1143000" y="2575560"/>
                  </a:lnTo>
                  <a:lnTo>
                    <a:pt x="1120140" y="2484120"/>
                  </a:lnTo>
                  <a:lnTo>
                    <a:pt x="1219200" y="2506980"/>
                  </a:lnTo>
                  <a:lnTo>
                    <a:pt x="1287780" y="2583180"/>
                  </a:lnTo>
                  <a:lnTo>
                    <a:pt x="1394460" y="2545080"/>
                  </a:lnTo>
                  <a:lnTo>
                    <a:pt x="1478280" y="2560320"/>
                  </a:lnTo>
                  <a:lnTo>
                    <a:pt x="1569720" y="2506980"/>
                  </a:lnTo>
                  <a:lnTo>
                    <a:pt x="1615440" y="2537460"/>
                  </a:lnTo>
                  <a:lnTo>
                    <a:pt x="1630680" y="2506980"/>
                  </a:lnTo>
                  <a:lnTo>
                    <a:pt x="1623060" y="2430780"/>
                  </a:lnTo>
                  <a:lnTo>
                    <a:pt x="1584960" y="2354580"/>
                  </a:lnTo>
                  <a:lnTo>
                    <a:pt x="1600200" y="2263140"/>
                  </a:lnTo>
                  <a:lnTo>
                    <a:pt x="1569720" y="2148840"/>
                  </a:lnTo>
                  <a:lnTo>
                    <a:pt x="1623060" y="2110740"/>
                  </a:lnTo>
                  <a:lnTo>
                    <a:pt x="1744980" y="2019300"/>
                  </a:lnTo>
                  <a:lnTo>
                    <a:pt x="1798320" y="2133600"/>
                  </a:lnTo>
                  <a:lnTo>
                    <a:pt x="1805940" y="2270760"/>
                  </a:lnTo>
                  <a:lnTo>
                    <a:pt x="1783080" y="2339340"/>
                  </a:lnTo>
                  <a:lnTo>
                    <a:pt x="1805940" y="2385060"/>
                  </a:lnTo>
                  <a:lnTo>
                    <a:pt x="1859280" y="2430780"/>
                  </a:lnTo>
                  <a:lnTo>
                    <a:pt x="1920240" y="2407920"/>
                  </a:lnTo>
                  <a:lnTo>
                    <a:pt x="1958340" y="2263140"/>
                  </a:lnTo>
                  <a:lnTo>
                    <a:pt x="1973580" y="2194560"/>
                  </a:lnTo>
                  <a:lnTo>
                    <a:pt x="1988820" y="2087880"/>
                  </a:lnTo>
                  <a:lnTo>
                    <a:pt x="2004060" y="1981200"/>
                  </a:lnTo>
                  <a:lnTo>
                    <a:pt x="1905000" y="1821180"/>
                  </a:lnTo>
                  <a:lnTo>
                    <a:pt x="1676400" y="1554480"/>
                  </a:lnTo>
                  <a:lnTo>
                    <a:pt x="1691640" y="1371600"/>
                  </a:lnTo>
                  <a:lnTo>
                    <a:pt x="1569720" y="1234440"/>
                  </a:lnTo>
                  <a:lnTo>
                    <a:pt x="1562100" y="1120140"/>
                  </a:lnTo>
                  <a:lnTo>
                    <a:pt x="1744980" y="1005840"/>
                  </a:lnTo>
                  <a:lnTo>
                    <a:pt x="1798320" y="723900"/>
                  </a:lnTo>
                  <a:lnTo>
                    <a:pt x="1828800" y="662940"/>
                  </a:lnTo>
                  <a:lnTo>
                    <a:pt x="1996440" y="548640"/>
                  </a:lnTo>
                  <a:lnTo>
                    <a:pt x="1988820" y="487680"/>
                  </a:lnTo>
                  <a:lnTo>
                    <a:pt x="2110740" y="281940"/>
                  </a:lnTo>
                  <a:lnTo>
                    <a:pt x="2065020" y="182880"/>
                  </a:lnTo>
                  <a:lnTo>
                    <a:pt x="2263140" y="1524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44" name="フリーフォーム: 図形 1243">
              <a:extLst>
                <a:ext uri="{FF2B5EF4-FFF2-40B4-BE49-F238E27FC236}">
                  <a16:creationId xmlns:a16="http://schemas.microsoft.com/office/drawing/2014/main" id="{CA09270C-001B-3193-7C6B-1584FE7C0562}"/>
                </a:ext>
              </a:extLst>
            </p:cNvPr>
            <p:cNvSpPr/>
            <p:nvPr/>
          </p:nvSpPr>
          <p:spPr>
            <a:xfrm rot="5400000">
              <a:off x="1294197" y="4885778"/>
              <a:ext cx="215556" cy="351263"/>
            </a:xfrm>
            <a:custGeom>
              <a:avLst/>
              <a:gdLst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658790 w 2104246"/>
                <a:gd name="connsiteY90" fmla="*/ 0 h 3448790"/>
                <a:gd name="connsiteX91" fmla="*/ 1658790 w 2104246"/>
                <a:gd name="connsiteY91" fmla="*/ 0 h 3448790"/>
                <a:gd name="connsiteX92" fmla="*/ 1605194 w 2104246"/>
                <a:gd name="connsiteY92" fmla="*/ 75034 h 3448790"/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300394 w 2104246"/>
                <a:gd name="connsiteY90" fmla="*/ 19790 h 3448790"/>
                <a:gd name="connsiteX91" fmla="*/ 1605194 w 2104246"/>
                <a:gd name="connsiteY91" fmla="*/ 75034 h 3448790"/>
                <a:gd name="connsiteX92" fmla="*/ 1658790 w 2104246"/>
                <a:gd name="connsiteY92" fmla="*/ 0 h 3448790"/>
                <a:gd name="connsiteX93" fmla="*/ 1605194 w 2104246"/>
                <a:gd name="connsiteY93" fmla="*/ 75034 h 3448790"/>
                <a:gd name="connsiteX0" fmla="*/ 1300394 w 2104246"/>
                <a:gd name="connsiteY0" fmla="*/ 3 h 3429003"/>
                <a:gd name="connsiteX1" fmla="*/ 1338494 w 2104246"/>
                <a:gd name="connsiteY1" fmla="*/ 76203 h 3429003"/>
                <a:gd name="connsiteX2" fmla="*/ 1521374 w 2104246"/>
                <a:gd name="connsiteY2" fmla="*/ 106683 h 3429003"/>
                <a:gd name="connsiteX3" fmla="*/ 1591594 w 2104246"/>
                <a:gd name="connsiteY3" fmla="*/ 143641 h 3429003"/>
                <a:gd name="connsiteX4" fmla="*/ 1586142 w 2104246"/>
                <a:gd name="connsiteY4" fmla="*/ 179073 h 3429003"/>
                <a:gd name="connsiteX5" fmla="*/ 1586142 w 2104246"/>
                <a:gd name="connsiteY5" fmla="*/ 283847 h 3429003"/>
                <a:gd name="connsiteX6" fmla="*/ 1671870 w 2104246"/>
                <a:gd name="connsiteY6" fmla="*/ 302899 h 3429003"/>
                <a:gd name="connsiteX7" fmla="*/ 1681394 w 2104246"/>
                <a:gd name="connsiteY7" fmla="*/ 388623 h 3429003"/>
                <a:gd name="connsiteX8" fmla="*/ 1671870 w 2104246"/>
                <a:gd name="connsiteY8" fmla="*/ 550547 h 3429003"/>
                <a:gd name="connsiteX9" fmla="*/ 1786170 w 2104246"/>
                <a:gd name="connsiteY9" fmla="*/ 569599 h 3429003"/>
                <a:gd name="connsiteX10" fmla="*/ 1824270 w 2104246"/>
                <a:gd name="connsiteY10" fmla="*/ 550547 h 3429003"/>
                <a:gd name="connsiteX11" fmla="*/ 1948094 w 2104246"/>
                <a:gd name="connsiteY11" fmla="*/ 712473 h 3429003"/>
                <a:gd name="connsiteX12" fmla="*/ 1919518 w 2104246"/>
                <a:gd name="connsiteY12" fmla="*/ 836299 h 3429003"/>
                <a:gd name="connsiteX13" fmla="*/ 1967142 w 2104246"/>
                <a:gd name="connsiteY13" fmla="*/ 960123 h 3429003"/>
                <a:gd name="connsiteX14" fmla="*/ 1976670 w 2104246"/>
                <a:gd name="connsiteY14" fmla="*/ 1045847 h 3429003"/>
                <a:gd name="connsiteX15" fmla="*/ 2090970 w 2104246"/>
                <a:gd name="connsiteY15" fmla="*/ 1207773 h 3429003"/>
                <a:gd name="connsiteX16" fmla="*/ 1986194 w 2104246"/>
                <a:gd name="connsiteY16" fmla="*/ 1274447 h 3429003"/>
                <a:gd name="connsiteX17" fmla="*/ 1976670 w 2104246"/>
                <a:gd name="connsiteY17" fmla="*/ 1350647 h 3429003"/>
                <a:gd name="connsiteX18" fmla="*/ 1929042 w 2104246"/>
                <a:gd name="connsiteY18" fmla="*/ 1541147 h 3429003"/>
                <a:gd name="connsiteX19" fmla="*/ 1919518 w 2104246"/>
                <a:gd name="connsiteY19" fmla="*/ 1626873 h 3429003"/>
                <a:gd name="connsiteX20" fmla="*/ 1890942 w 2104246"/>
                <a:gd name="connsiteY20" fmla="*/ 1684023 h 3429003"/>
                <a:gd name="connsiteX21" fmla="*/ 1890942 w 2104246"/>
                <a:gd name="connsiteY21" fmla="*/ 1731647 h 3429003"/>
                <a:gd name="connsiteX22" fmla="*/ 1976670 w 2104246"/>
                <a:gd name="connsiteY22" fmla="*/ 1817373 h 3429003"/>
                <a:gd name="connsiteX23" fmla="*/ 1983108 w 2104246"/>
                <a:gd name="connsiteY23" fmla="*/ 1814447 h 3429003"/>
                <a:gd name="connsiteX24" fmla="*/ 1974706 w 2104246"/>
                <a:gd name="connsiteY24" fmla="*/ 1927863 h 3429003"/>
                <a:gd name="connsiteX25" fmla="*/ 2104246 w 2104246"/>
                <a:gd name="connsiteY25" fmla="*/ 2019303 h 3429003"/>
                <a:gd name="connsiteX26" fmla="*/ 2058526 w 2104246"/>
                <a:gd name="connsiteY26" fmla="*/ 2156463 h 3429003"/>
                <a:gd name="connsiteX27" fmla="*/ 2073766 w 2104246"/>
                <a:gd name="connsiteY27" fmla="*/ 2354583 h 3429003"/>
                <a:gd name="connsiteX28" fmla="*/ 1997566 w 2104246"/>
                <a:gd name="connsiteY28" fmla="*/ 2446023 h 3429003"/>
                <a:gd name="connsiteX29" fmla="*/ 1982326 w 2104246"/>
                <a:gd name="connsiteY29" fmla="*/ 2651763 h 3429003"/>
                <a:gd name="connsiteX30" fmla="*/ 1928986 w 2104246"/>
                <a:gd name="connsiteY30" fmla="*/ 2788923 h 3429003"/>
                <a:gd name="connsiteX31" fmla="*/ 1852786 w 2104246"/>
                <a:gd name="connsiteY31" fmla="*/ 2842263 h 3429003"/>
                <a:gd name="connsiteX32" fmla="*/ 1791826 w 2104246"/>
                <a:gd name="connsiteY32" fmla="*/ 3009903 h 3429003"/>
                <a:gd name="connsiteX33" fmla="*/ 1547986 w 2104246"/>
                <a:gd name="connsiteY33" fmla="*/ 3124203 h 3429003"/>
                <a:gd name="connsiteX34" fmla="*/ 1410826 w 2104246"/>
                <a:gd name="connsiteY34" fmla="*/ 3124203 h 3429003"/>
                <a:gd name="connsiteX35" fmla="*/ 1182226 w 2104246"/>
                <a:gd name="connsiteY35" fmla="*/ 3032763 h 3429003"/>
                <a:gd name="connsiteX36" fmla="*/ 1098406 w 2104246"/>
                <a:gd name="connsiteY36" fmla="*/ 3040383 h 3429003"/>
                <a:gd name="connsiteX37" fmla="*/ 1037446 w 2104246"/>
                <a:gd name="connsiteY37" fmla="*/ 3025143 h 3429003"/>
                <a:gd name="connsiteX38" fmla="*/ 976486 w 2104246"/>
                <a:gd name="connsiteY38" fmla="*/ 3078483 h 3429003"/>
                <a:gd name="connsiteX39" fmla="*/ 1090786 w 2104246"/>
                <a:gd name="connsiteY39" fmla="*/ 3131823 h 3429003"/>
                <a:gd name="connsiteX40" fmla="*/ 1029826 w 2104246"/>
                <a:gd name="connsiteY40" fmla="*/ 3238503 h 3429003"/>
                <a:gd name="connsiteX41" fmla="*/ 976486 w 2104246"/>
                <a:gd name="connsiteY41" fmla="*/ 3246123 h 3429003"/>
                <a:gd name="connsiteX42" fmla="*/ 1006966 w 2104246"/>
                <a:gd name="connsiteY42" fmla="*/ 3329943 h 3429003"/>
                <a:gd name="connsiteX43" fmla="*/ 968866 w 2104246"/>
                <a:gd name="connsiteY43" fmla="*/ 3352803 h 3429003"/>
                <a:gd name="connsiteX44" fmla="*/ 785986 w 2104246"/>
                <a:gd name="connsiteY44" fmla="*/ 3429003 h 3429003"/>
                <a:gd name="connsiteX45" fmla="*/ 747886 w 2104246"/>
                <a:gd name="connsiteY45" fmla="*/ 3345183 h 3429003"/>
                <a:gd name="connsiteX46" fmla="*/ 778366 w 2104246"/>
                <a:gd name="connsiteY46" fmla="*/ 3299463 h 3429003"/>
                <a:gd name="connsiteX47" fmla="*/ 732646 w 2104246"/>
                <a:gd name="connsiteY47" fmla="*/ 3268983 h 3429003"/>
                <a:gd name="connsiteX48" fmla="*/ 732646 w 2104246"/>
                <a:gd name="connsiteY48" fmla="*/ 3223263 h 3429003"/>
                <a:gd name="connsiteX49" fmla="*/ 625966 w 2104246"/>
                <a:gd name="connsiteY49" fmla="*/ 3185163 h 3429003"/>
                <a:gd name="connsiteX50" fmla="*/ 526906 w 2104246"/>
                <a:gd name="connsiteY50" fmla="*/ 3147063 h 3429003"/>
                <a:gd name="connsiteX51" fmla="*/ 519286 w 2104246"/>
                <a:gd name="connsiteY51" fmla="*/ 3048003 h 3429003"/>
                <a:gd name="connsiteX52" fmla="*/ 397366 w 2104246"/>
                <a:gd name="connsiteY52" fmla="*/ 3093723 h 3429003"/>
                <a:gd name="connsiteX53" fmla="*/ 305926 w 2104246"/>
                <a:gd name="connsiteY53" fmla="*/ 3025143 h 3429003"/>
                <a:gd name="connsiteX54" fmla="*/ 344026 w 2104246"/>
                <a:gd name="connsiteY54" fmla="*/ 2819403 h 3429003"/>
                <a:gd name="connsiteX55" fmla="*/ 283066 w 2104246"/>
                <a:gd name="connsiteY55" fmla="*/ 2750823 h 3429003"/>
                <a:gd name="connsiteX56" fmla="*/ 252586 w 2104246"/>
                <a:gd name="connsiteY56" fmla="*/ 2682243 h 3429003"/>
                <a:gd name="connsiteX57" fmla="*/ 199246 w 2104246"/>
                <a:gd name="connsiteY57" fmla="*/ 2659383 h 3429003"/>
                <a:gd name="connsiteX58" fmla="*/ 229726 w 2104246"/>
                <a:gd name="connsiteY58" fmla="*/ 2590803 h 3429003"/>
                <a:gd name="connsiteX59" fmla="*/ 161146 w 2104246"/>
                <a:gd name="connsiteY59" fmla="*/ 2453643 h 3429003"/>
                <a:gd name="connsiteX60" fmla="*/ 214486 w 2104246"/>
                <a:gd name="connsiteY60" fmla="*/ 2407923 h 3429003"/>
                <a:gd name="connsiteX61" fmla="*/ 283066 w 2104246"/>
                <a:gd name="connsiteY61" fmla="*/ 2065023 h 3429003"/>
                <a:gd name="connsiteX62" fmla="*/ 184006 w 2104246"/>
                <a:gd name="connsiteY62" fmla="*/ 1821183 h 3429003"/>
                <a:gd name="connsiteX63" fmla="*/ 298306 w 2104246"/>
                <a:gd name="connsiteY63" fmla="*/ 1584963 h 3429003"/>
                <a:gd name="connsiteX64" fmla="*/ 184006 w 2104246"/>
                <a:gd name="connsiteY64" fmla="*/ 1592583 h 3429003"/>
                <a:gd name="connsiteX65" fmla="*/ 145906 w 2104246"/>
                <a:gd name="connsiteY65" fmla="*/ 1485903 h 3429003"/>
                <a:gd name="connsiteX66" fmla="*/ 1126 w 2104246"/>
                <a:gd name="connsiteY66" fmla="*/ 1325883 h 3429003"/>
                <a:gd name="connsiteX67" fmla="*/ 0 w 2104246"/>
                <a:gd name="connsiteY67" fmla="*/ 1319879 h 3429003"/>
                <a:gd name="connsiteX68" fmla="*/ 50714 w 2104246"/>
                <a:gd name="connsiteY68" fmla="*/ 1203963 h 3429003"/>
                <a:gd name="connsiteX69" fmla="*/ 119294 w 2104246"/>
                <a:gd name="connsiteY69" fmla="*/ 1196343 h 3429003"/>
                <a:gd name="connsiteX70" fmla="*/ 134534 w 2104246"/>
                <a:gd name="connsiteY70" fmla="*/ 1082043 h 3429003"/>
                <a:gd name="connsiteX71" fmla="*/ 248834 w 2104246"/>
                <a:gd name="connsiteY71" fmla="*/ 1066803 h 3429003"/>
                <a:gd name="connsiteX72" fmla="*/ 302174 w 2104246"/>
                <a:gd name="connsiteY72" fmla="*/ 1188723 h 3429003"/>
                <a:gd name="connsiteX73" fmla="*/ 355514 w 2104246"/>
                <a:gd name="connsiteY73" fmla="*/ 1150623 h 3429003"/>
                <a:gd name="connsiteX74" fmla="*/ 385994 w 2104246"/>
                <a:gd name="connsiteY74" fmla="*/ 1036323 h 3429003"/>
                <a:gd name="connsiteX75" fmla="*/ 424094 w 2104246"/>
                <a:gd name="connsiteY75" fmla="*/ 1013463 h 3429003"/>
                <a:gd name="connsiteX76" fmla="*/ 446954 w 2104246"/>
                <a:gd name="connsiteY76" fmla="*/ 944883 h 3429003"/>
                <a:gd name="connsiteX77" fmla="*/ 530774 w 2104246"/>
                <a:gd name="connsiteY77" fmla="*/ 685803 h 3429003"/>
                <a:gd name="connsiteX78" fmla="*/ 652694 w 2104246"/>
                <a:gd name="connsiteY78" fmla="*/ 800103 h 3429003"/>
                <a:gd name="connsiteX79" fmla="*/ 751754 w 2104246"/>
                <a:gd name="connsiteY79" fmla="*/ 800103 h 3429003"/>
                <a:gd name="connsiteX80" fmla="*/ 805094 w 2104246"/>
                <a:gd name="connsiteY80" fmla="*/ 662943 h 3429003"/>
                <a:gd name="connsiteX81" fmla="*/ 911774 w 2104246"/>
                <a:gd name="connsiteY81" fmla="*/ 662943 h 3429003"/>
                <a:gd name="connsiteX82" fmla="*/ 980354 w 2104246"/>
                <a:gd name="connsiteY82" fmla="*/ 601983 h 3429003"/>
                <a:gd name="connsiteX83" fmla="*/ 1048934 w 2104246"/>
                <a:gd name="connsiteY83" fmla="*/ 647703 h 3429003"/>
                <a:gd name="connsiteX84" fmla="*/ 1056554 w 2104246"/>
                <a:gd name="connsiteY84" fmla="*/ 449583 h 3429003"/>
                <a:gd name="connsiteX85" fmla="*/ 1231814 w 2104246"/>
                <a:gd name="connsiteY85" fmla="*/ 533403 h 3429003"/>
                <a:gd name="connsiteX86" fmla="*/ 1247054 w 2104246"/>
                <a:gd name="connsiteY86" fmla="*/ 411483 h 3429003"/>
                <a:gd name="connsiteX87" fmla="*/ 1208954 w 2104246"/>
                <a:gd name="connsiteY87" fmla="*/ 182883 h 3429003"/>
                <a:gd name="connsiteX88" fmla="*/ 1147994 w 2104246"/>
                <a:gd name="connsiteY88" fmla="*/ 114303 h 3429003"/>
                <a:gd name="connsiteX89" fmla="*/ 1186094 w 2104246"/>
                <a:gd name="connsiteY89" fmla="*/ 15243 h 3429003"/>
                <a:gd name="connsiteX90" fmla="*/ 1300394 w 2104246"/>
                <a:gd name="connsiteY90" fmla="*/ 3 h 3429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2104246" h="3429003">
                  <a:moveTo>
                    <a:pt x="1300394" y="3"/>
                  </a:moveTo>
                  <a:lnTo>
                    <a:pt x="1338494" y="76203"/>
                  </a:lnTo>
                  <a:lnTo>
                    <a:pt x="1521374" y="106683"/>
                  </a:lnTo>
                  <a:lnTo>
                    <a:pt x="1591594" y="143641"/>
                  </a:lnTo>
                  <a:lnTo>
                    <a:pt x="1586142" y="179073"/>
                  </a:lnTo>
                  <a:lnTo>
                    <a:pt x="1586142" y="283847"/>
                  </a:lnTo>
                  <a:lnTo>
                    <a:pt x="1671870" y="302899"/>
                  </a:lnTo>
                  <a:lnTo>
                    <a:pt x="1681394" y="388623"/>
                  </a:lnTo>
                  <a:lnTo>
                    <a:pt x="1671870" y="550547"/>
                  </a:lnTo>
                  <a:lnTo>
                    <a:pt x="1786170" y="569599"/>
                  </a:lnTo>
                  <a:lnTo>
                    <a:pt x="1824270" y="550547"/>
                  </a:lnTo>
                  <a:lnTo>
                    <a:pt x="1948094" y="712473"/>
                  </a:lnTo>
                  <a:lnTo>
                    <a:pt x="1919518" y="836299"/>
                  </a:lnTo>
                  <a:lnTo>
                    <a:pt x="1967142" y="960123"/>
                  </a:lnTo>
                  <a:lnTo>
                    <a:pt x="1976670" y="1045847"/>
                  </a:lnTo>
                  <a:lnTo>
                    <a:pt x="2090970" y="1207773"/>
                  </a:lnTo>
                  <a:lnTo>
                    <a:pt x="1986194" y="1274447"/>
                  </a:lnTo>
                  <a:lnTo>
                    <a:pt x="1976670" y="1350647"/>
                  </a:lnTo>
                  <a:lnTo>
                    <a:pt x="1929042" y="1541147"/>
                  </a:lnTo>
                  <a:lnTo>
                    <a:pt x="1919518" y="1626873"/>
                  </a:lnTo>
                  <a:lnTo>
                    <a:pt x="1890942" y="1684023"/>
                  </a:lnTo>
                  <a:lnTo>
                    <a:pt x="1890942" y="1731647"/>
                  </a:lnTo>
                  <a:lnTo>
                    <a:pt x="1976670" y="1817373"/>
                  </a:lnTo>
                  <a:lnTo>
                    <a:pt x="1983108" y="1814447"/>
                  </a:lnTo>
                  <a:lnTo>
                    <a:pt x="1974706" y="1927863"/>
                  </a:lnTo>
                  <a:lnTo>
                    <a:pt x="2104246" y="2019303"/>
                  </a:lnTo>
                  <a:lnTo>
                    <a:pt x="2058526" y="2156463"/>
                  </a:lnTo>
                  <a:lnTo>
                    <a:pt x="2073766" y="2354583"/>
                  </a:lnTo>
                  <a:lnTo>
                    <a:pt x="1997566" y="2446023"/>
                  </a:lnTo>
                  <a:lnTo>
                    <a:pt x="1982326" y="2651763"/>
                  </a:lnTo>
                  <a:lnTo>
                    <a:pt x="1928986" y="2788923"/>
                  </a:lnTo>
                  <a:lnTo>
                    <a:pt x="1852786" y="2842263"/>
                  </a:lnTo>
                  <a:lnTo>
                    <a:pt x="1791826" y="3009903"/>
                  </a:lnTo>
                  <a:lnTo>
                    <a:pt x="1547986" y="3124203"/>
                  </a:lnTo>
                  <a:lnTo>
                    <a:pt x="1410826" y="3124203"/>
                  </a:lnTo>
                  <a:lnTo>
                    <a:pt x="1182226" y="3032763"/>
                  </a:lnTo>
                  <a:lnTo>
                    <a:pt x="1098406" y="3040383"/>
                  </a:lnTo>
                  <a:lnTo>
                    <a:pt x="1037446" y="3025143"/>
                  </a:lnTo>
                  <a:lnTo>
                    <a:pt x="976486" y="3078483"/>
                  </a:lnTo>
                  <a:lnTo>
                    <a:pt x="1090786" y="3131823"/>
                  </a:lnTo>
                  <a:lnTo>
                    <a:pt x="1029826" y="3238503"/>
                  </a:lnTo>
                  <a:lnTo>
                    <a:pt x="976486" y="3246123"/>
                  </a:lnTo>
                  <a:lnTo>
                    <a:pt x="1006966" y="3329943"/>
                  </a:lnTo>
                  <a:lnTo>
                    <a:pt x="968866" y="3352803"/>
                  </a:lnTo>
                  <a:lnTo>
                    <a:pt x="785986" y="3429003"/>
                  </a:lnTo>
                  <a:lnTo>
                    <a:pt x="747886" y="3345183"/>
                  </a:lnTo>
                  <a:lnTo>
                    <a:pt x="778366" y="3299463"/>
                  </a:lnTo>
                  <a:lnTo>
                    <a:pt x="732646" y="3268983"/>
                  </a:lnTo>
                  <a:lnTo>
                    <a:pt x="732646" y="3223263"/>
                  </a:lnTo>
                  <a:lnTo>
                    <a:pt x="625966" y="3185163"/>
                  </a:lnTo>
                  <a:lnTo>
                    <a:pt x="526906" y="3147063"/>
                  </a:lnTo>
                  <a:lnTo>
                    <a:pt x="519286" y="3048003"/>
                  </a:lnTo>
                  <a:lnTo>
                    <a:pt x="397366" y="3093723"/>
                  </a:lnTo>
                  <a:lnTo>
                    <a:pt x="305926" y="3025143"/>
                  </a:lnTo>
                  <a:lnTo>
                    <a:pt x="344026" y="2819403"/>
                  </a:lnTo>
                  <a:lnTo>
                    <a:pt x="283066" y="2750823"/>
                  </a:lnTo>
                  <a:lnTo>
                    <a:pt x="252586" y="2682243"/>
                  </a:lnTo>
                  <a:lnTo>
                    <a:pt x="199246" y="2659383"/>
                  </a:lnTo>
                  <a:lnTo>
                    <a:pt x="229726" y="2590803"/>
                  </a:lnTo>
                  <a:lnTo>
                    <a:pt x="161146" y="2453643"/>
                  </a:lnTo>
                  <a:lnTo>
                    <a:pt x="214486" y="2407923"/>
                  </a:lnTo>
                  <a:lnTo>
                    <a:pt x="283066" y="2065023"/>
                  </a:lnTo>
                  <a:lnTo>
                    <a:pt x="184006" y="1821183"/>
                  </a:lnTo>
                  <a:lnTo>
                    <a:pt x="298306" y="1584963"/>
                  </a:lnTo>
                  <a:lnTo>
                    <a:pt x="184006" y="1592583"/>
                  </a:lnTo>
                  <a:lnTo>
                    <a:pt x="145906" y="1485903"/>
                  </a:lnTo>
                  <a:lnTo>
                    <a:pt x="1126" y="1325883"/>
                  </a:lnTo>
                  <a:lnTo>
                    <a:pt x="0" y="1319879"/>
                  </a:lnTo>
                  <a:lnTo>
                    <a:pt x="50714" y="1203963"/>
                  </a:lnTo>
                  <a:lnTo>
                    <a:pt x="119294" y="1196343"/>
                  </a:lnTo>
                  <a:lnTo>
                    <a:pt x="134534" y="1082043"/>
                  </a:lnTo>
                  <a:lnTo>
                    <a:pt x="248834" y="1066803"/>
                  </a:lnTo>
                  <a:lnTo>
                    <a:pt x="302174" y="1188723"/>
                  </a:lnTo>
                  <a:lnTo>
                    <a:pt x="355514" y="1150623"/>
                  </a:lnTo>
                  <a:lnTo>
                    <a:pt x="385994" y="1036323"/>
                  </a:lnTo>
                  <a:lnTo>
                    <a:pt x="424094" y="1013463"/>
                  </a:lnTo>
                  <a:lnTo>
                    <a:pt x="446954" y="944883"/>
                  </a:lnTo>
                  <a:lnTo>
                    <a:pt x="530774" y="685803"/>
                  </a:lnTo>
                  <a:lnTo>
                    <a:pt x="652694" y="800103"/>
                  </a:lnTo>
                  <a:lnTo>
                    <a:pt x="751754" y="800103"/>
                  </a:lnTo>
                  <a:lnTo>
                    <a:pt x="805094" y="662943"/>
                  </a:lnTo>
                  <a:lnTo>
                    <a:pt x="911774" y="662943"/>
                  </a:lnTo>
                  <a:lnTo>
                    <a:pt x="980354" y="601983"/>
                  </a:lnTo>
                  <a:lnTo>
                    <a:pt x="1048934" y="647703"/>
                  </a:lnTo>
                  <a:lnTo>
                    <a:pt x="1056554" y="449583"/>
                  </a:lnTo>
                  <a:lnTo>
                    <a:pt x="1231814" y="533403"/>
                  </a:lnTo>
                  <a:lnTo>
                    <a:pt x="1247054" y="411483"/>
                  </a:lnTo>
                  <a:lnTo>
                    <a:pt x="1208954" y="182883"/>
                  </a:lnTo>
                  <a:lnTo>
                    <a:pt x="1147994" y="114303"/>
                  </a:lnTo>
                  <a:lnTo>
                    <a:pt x="1186094" y="15243"/>
                  </a:lnTo>
                  <a:lnTo>
                    <a:pt x="1300394" y="3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45" name="フリーフォーム: 図形 1244">
              <a:extLst>
                <a:ext uri="{FF2B5EF4-FFF2-40B4-BE49-F238E27FC236}">
                  <a16:creationId xmlns:a16="http://schemas.microsoft.com/office/drawing/2014/main" id="{F8F685EE-B06E-C45C-78DD-D8EC358C1400}"/>
                </a:ext>
              </a:extLst>
            </p:cNvPr>
            <p:cNvSpPr/>
            <p:nvPr/>
          </p:nvSpPr>
          <p:spPr>
            <a:xfrm rot="18900000">
              <a:off x="2365889" y="5383759"/>
              <a:ext cx="365700" cy="321990"/>
            </a:xfrm>
            <a:custGeom>
              <a:avLst/>
              <a:gdLst>
                <a:gd name="connsiteX0" fmla="*/ 945962 w 3569946"/>
                <a:gd name="connsiteY0" fmla="*/ 0 h 3143250"/>
                <a:gd name="connsiteX1" fmla="*/ 955490 w 3569946"/>
                <a:gd name="connsiteY1" fmla="*/ 66674 h 3143250"/>
                <a:gd name="connsiteX2" fmla="*/ 1145990 w 3569946"/>
                <a:gd name="connsiteY2" fmla="*/ 209550 h 3143250"/>
                <a:gd name="connsiteX3" fmla="*/ 1126938 w 3569946"/>
                <a:gd name="connsiteY3" fmla="*/ 304800 h 3143250"/>
                <a:gd name="connsiteX4" fmla="*/ 1222190 w 3569946"/>
                <a:gd name="connsiteY4" fmla="*/ 323850 h 3143250"/>
                <a:gd name="connsiteX5" fmla="*/ 1203138 w 3569946"/>
                <a:gd name="connsiteY5" fmla="*/ 438150 h 3143250"/>
                <a:gd name="connsiteX6" fmla="*/ 1241238 w 3569946"/>
                <a:gd name="connsiteY6" fmla="*/ 447674 h 3143250"/>
                <a:gd name="connsiteX7" fmla="*/ 1288862 w 3569946"/>
                <a:gd name="connsiteY7" fmla="*/ 476250 h 3143250"/>
                <a:gd name="connsiteX8" fmla="*/ 1355538 w 3569946"/>
                <a:gd name="connsiteY8" fmla="*/ 438150 h 3143250"/>
                <a:gd name="connsiteX9" fmla="*/ 1536514 w 3569946"/>
                <a:gd name="connsiteY9" fmla="*/ 523874 h 3143250"/>
                <a:gd name="connsiteX10" fmla="*/ 1555562 w 3569946"/>
                <a:gd name="connsiteY10" fmla="*/ 619126 h 3143250"/>
                <a:gd name="connsiteX11" fmla="*/ 1641290 w 3569946"/>
                <a:gd name="connsiteY11" fmla="*/ 657226 h 3143250"/>
                <a:gd name="connsiteX12" fmla="*/ 1755586 w 3569946"/>
                <a:gd name="connsiteY12" fmla="*/ 561974 h 3143250"/>
                <a:gd name="connsiteX13" fmla="*/ 1946090 w 3569946"/>
                <a:gd name="connsiteY13" fmla="*/ 495300 h 3143250"/>
                <a:gd name="connsiteX14" fmla="*/ 2088962 w 3569946"/>
                <a:gd name="connsiteY14" fmla="*/ 619126 h 3143250"/>
                <a:gd name="connsiteX15" fmla="*/ 2146114 w 3569946"/>
                <a:gd name="connsiteY15" fmla="*/ 609600 h 3143250"/>
                <a:gd name="connsiteX16" fmla="*/ 2231838 w 3569946"/>
                <a:gd name="connsiteY16" fmla="*/ 695326 h 3143250"/>
                <a:gd name="connsiteX17" fmla="*/ 2327090 w 3569946"/>
                <a:gd name="connsiteY17" fmla="*/ 704850 h 3143250"/>
                <a:gd name="connsiteX18" fmla="*/ 2546162 w 3569946"/>
                <a:gd name="connsiteY18" fmla="*/ 581026 h 3143250"/>
                <a:gd name="connsiteX19" fmla="*/ 2593786 w 3569946"/>
                <a:gd name="connsiteY19" fmla="*/ 523874 h 3143250"/>
                <a:gd name="connsiteX20" fmla="*/ 2717202 w 3569946"/>
                <a:gd name="connsiteY20" fmla="*/ 537586 h 3143250"/>
                <a:gd name="connsiteX21" fmla="*/ 2717614 w 3569946"/>
                <a:gd name="connsiteY21" fmla="*/ 542926 h 3143250"/>
                <a:gd name="connsiteX22" fmla="*/ 2689038 w 3569946"/>
                <a:gd name="connsiteY22" fmla="*/ 676274 h 3143250"/>
                <a:gd name="connsiteX23" fmla="*/ 2774762 w 3569946"/>
                <a:gd name="connsiteY23" fmla="*/ 838200 h 3143250"/>
                <a:gd name="connsiteX24" fmla="*/ 2917638 w 3569946"/>
                <a:gd name="connsiteY24" fmla="*/ 781050 h 3143250"/>
                <a:gd name="connsiteX25" fmla="*/ 3003362 w 3569946"/>
                <a:gd name="connsiteY25" fmla="*/ 781050 h 3143250"/>
                <a:gd name="connsiteX26" fmla="*/ 3041462 w 3569946"/>
                <a:gd name="connsiteY26" fmla="*/ 714374 h 3143250"/>
                <a:gd name="connsiteX27" fmla="*/ 3203386 w 3569946"/>
                <a:gd name="connsiteY27" fmla="*/ 695326 h 3143250"/>
                <a:gd name="connsiteX28" fmla="*/ 3241490 w 3569946"/>
                <a:gd name="connsiteY28" fmla="*/ 752474 h 3143250"/>
                <a:gd name="connsiteX29" fmla="*/ 3336738 w 3569946"/>
                <a:gd name="connsiteY29" fmla="*/ 762000 h 3143250"/>
                <a:gd name="connsiteX30" fmla="*/ 3393890 w 3569946"/>
                <a:gd name="connsiteY30" fmla="*/ 809626 h 3143250"/>
                <a:gd name="connsiteX31" fmla="*/ 3565338 w 3569946"/>
                <a:gd name="connsiteY31" fmla="*/ 752474 h 3143250"/>
                <a:gd name="connsiteX32" fmla="*/ 3569946 w 3569946"/>
                <a:gd name="connsiteY32" fmla="*/ 752474 h 3143250"/>
                <a:gd name="connsiteX33" fmla="*/ 3501838 w 3569946"/>
                <a:gd name="connsiteY33" fmla="*/ 876300 h 3143250"/>
                <a:gd name="connsiteX34" fmla="*/ 3527238 w 3569946"/>
                <a:gd name="connsiteY34" fmla="*/ 933450 h 3143250"/>
                <a:gd name="connsiteX35" fmla="*/ 3527238 w 3569946"/>
                <a:gd name="connsiteY35" fmla="*/ 996950 h 3143250"/>
                <a:gd name="connsiteX36" fmla="*/ 3482786 w 3569946"/>
                <a:gd name="connsiteY36" fmla="*/ 1047750 h 3143250"/>
                <a:gd name="connsiteX37" fmla="*/ 3451038 w 3569946"/>
                <a:gd name="connsiteY37" fmla="*/ 1187450 h 3143250"/>
                <a:gd name="connsiteX38" fmla="*/ 3412938 w 3569946"/>
                <a:gd name="connsiteY38" fmla="*/ 1193800 h 3143250"/>
                <a:gd name="connsiteX39" fmla="*/ 3387538 w 3569946"/>
                <a:gd name="connsiteY39" fmla="*/ 1263650 h 3143250"/>
                <a:gd name="connsiteX40" fmla="*/ 3228786 w 3569946"/>
                <a:gd name="connsiteY40" fmla="*/ 1390650 h 3143250"/>
                <a:gd name="connsiteX41" fmla="*/ 3158938 w 3569946"/>
                <a:gd name="connsiteY41" fmla="*/ 1498600 h 3143250"/>
                <a:gd name="connsiteX42" fmla="*/ 3177986 w 3569946"/>
                <a:gd name="connsiteY42" fmla="*/ 1663700 h 3143250"/>
                <a:gd name="connsiteX43" fmla="*/ 3133538 w 3569946"/>
                <a:gd name="connsiteY43" fmla="*/ 1714500 h 3143250"/>
                <a:gd name="connsiteX44" fmla="*/ 3050986 w 3569946"/>
                <a:gd name="connsiteY44" fmla="*/ 1752600 h 3143250"/>
                <a:gd name="connsiteX45" fmla="*/ 2962090 w 3569946"/>
                <a:gd name="connsiteY45" fmla="*/ 1974850 h 3143250"/>
                <a:gd name="connsiteX46" fmla="*/ 2930338 w 3569946"/>
                <a:gd name="connsiteY46" fmla="*/ 2019300 h 3143250"/>
                <a:gd name="connsiteX47" fmla="*/ 2841438 w 3569946"/>
                <a:gd name="connsiteY47" fmla="*/ 2019300 h 3143250"/>
                <a:gd name="connsiteX48" fmla="*/ 2822386 w 3569946"/>
                <a:gd name="connsiteY48" fmla="*/ 2114550 h 3143250"/>
                <a:gd name="connsiteX49" fmla="*/ 2644586 w 3569946"/>
                <a:gd name="connsiteY49" fmla="*/ 2139950 h 3143250"/>
                <a:gd name="connsiteX50" fmla="*/ 2530290 w 3569946"/>
                <a:gd name="connsiteY50" fmla="*/ 2228850 h 3143250"/>
                <a:gd name="connsiteX51" fmla="*/ 2536638 w 3569946"/>
                <a:gd name="connsiteY51" fmla="*/ 2343150 h 3143250"/>
                <a:gd name="connsiteX52" fmla="*/ 2473138 w 3569946"/>
                <a:gd name="connsiteY52" fmla="*/ 2393950 h 3143250"/>
                <a:gd name="connsiteX53" fmla="*/ 2466786 w 3569946"/>
                <a:gd name="connsiteY53" fmla="*/ 2495550 h 3143250"/>
                <a:gd name="connsiteX54" fmla="*/ 2511238 w 3569946"/>
                <a:gd name="connsiteY54" fmla="*/ 2590800 h 3143250"/>
                <a:gd name="connsiteX55" fmla="*/ 2499406 w 3569946"/>
                <a:gd name="connsiteY55" fmla="*/ 2768304 h 3143250"/>
                <a:gd name="connsiteX56" fmla="*/ 2498538 w 3569946"/>
                <a:gd name="connsiteY56" fmla="*/ 2768600 h 3143250"/>
                <a:gd name="connsiteX57" fmla="*/ 2358834 w 3569946"/>
                <a:gd name="connsiteY57" fmla="*/ 2806700 h 3143250"/>
                <a:gd name="connsiteX58" fmla="*/ 1914338 w 3569946"/>
                <a:gd name="connsiteY58" fmla="*/ 2933700 h 3143250"/>
                <a:gd name="connsiteX59" fmla="*/ 1476186 w 3569946"/>
                <a:gd name="connsiteY59" fmla="*/ 3117850 h 3143250"/>
                <a:gd name="connsiteX60" fmla="*/ 1292036 w 3569946"/>
                <a:gd name="connsiteY60" fmla="*/ 3111500 h 3143250"/>
                <a:gd name="connsiteX61" fmla="*/ 1234886 w 3569946"/>
                <a:gd name="connsiteY61" fmla="*/ 3092450 h 3143250"/>
                <a:gd name="connsiteX62" fmla="*/ 1076136 w 3569946"/>
                <a:gd name="connsiteY62" fmla="*/ 3143250 h 3143250"/>
                <a:gd name="connsiteX63" fmla="*/ 1031686 w 3569946"/>
                <a:gd name="connsiteY63" fmla="*/ 3124200 h 3143250"/>
                <a:gd name="connsiteX64" fmla="*/ 1241236 w 3569946"/>
                <a:gd name="connsiteY64" fmla="*/ 2832100 h 3143250"/>
                <a:gd name="connsiteX65" fmla="*/ 1336486 w 3569946"/>
                <a:gd name="connsiteY65" fmla="*/ 2876550 h 3143250"/>
                <a:gd name="connsiteX66" fmla="*/ 1520634 w 3569946"/>
                <a:gd name="connsiteY66" fmla="*/ 2844800 h 3143250"/>
                <a:gd name="connsiteX67" fmla="*/ 1628586 w 3569946"/>
                <a:gd name="connsiteY67" fmla="*/ 2781300 h 3143250"/>
                <a:gd name="connsiteX68" fmla="*/ 1685738 w 3569946"/>
                <a:gd name="connsiteY68" fmla="*/ 2781300 h 3143250"/>
                <a:gd name="connsiteX69" fmla="*/ 1812738 w 3569946"/>
                <a:gd name="connsiteY69" fmla="*/ 2584450 h 3143250"/>
                <a:gd name="connsiteX70" fmla="*/ 1927034 w 3569946"/>
                <a:gd name="connsiteY70" fmla="*/ 2616200 h 3143250"/>
                <a:gd name="connsiteX71" fmla="*/ 1958786 w 3569946"/>
                <a:gd name="connsiteY71" fmla="*/ 2711450 h 3143250"/>
                <a:gd name="connsiteX72" fmla="*/ 2047686 w 3569946"/>
                <a:gd name="connsiteY72" fmla="*/ 2590800 h 3143250"/>
                <a:gd name="connsiteX73" fmla="*/ 1977834 w 3569946"/>
                <a:gd name="connsiteY73" fmla="*/ 2533650 h 3143250"/>
                <a:gd name="connsiteX74" fmla="*/ 1990538 w 3569946"/>
                <a:gd name="connsiteY74" fmla="*/ 2438400 h 3143250"/>
                <a:gd name="connsiteX75" fmla="*/ 1958786 w 3569946"/>
                <a:gd name="connsiteY75" fmla="*/ 2393950 h 3143250"/>
                <a:gd name="connsiteX76" fmla="*/ 1965138 w 3569946"/>
                <a:gd name="connsiteY76" fmla="*/ 2330450 h 3143250"/>
                <a:gd name="connsiteX77" fmla="*/ 1895286 w 3569946"/>
                <a:gd name="connsiteY77" fmla="*/ 2292350 h 3143250"/>
                <a:gd name="connsiteX78" fmla="*/ 1819086 w 3569946"/>
                <a:gd name="connsiteY78" fmla="*/ 2317750 h 3143250"/>
                <a:gd name="connsiteX79" fmla="*/ 1698434 w 3569946"/>
                <a:gd name="connsiteY79" fmla="*/ 2266950 h 3143250"/>
                <a:gd name="connsiteX80" fmla="*/ 1685738 w 3569946"/>
                <a:gd name="connsiteY80" fmla="*/ 2305050 h 3143250"/>
                <a:gd name="connsiteX81" fmla="*/ 1609538 w 3569946"/>
                <a:gd name="connsiteY81" fmla="*/ 2305050 h 3143250"/>
                <a:gd name="connsiteX82" fmla="*/ 1584138 w 3569946"/>
                <a:gd name="connsiteY82" fmla="*/ 2349500 h 3143250"/>
                <a:gd name="connsiteX83" fmla="*/ 1507938 w 3569946"/>
                <a:gd name="connsiteY83" fmla="*/ 2406650 h 3143250"/>
                <a:gd name="connsiteX84" fmla="*/ 1431736 w 3569946"/>
                <a:gd name="connsiteY84" fmla="*/ 2349500 h 3143250"/>
                <a:gd name="connsiteX85" fmla="*/ 1298386 w 3569946"/>
                <a:gd name="connsiteY85" fmla="*/ 2349500 h 3143250"/>
                <a:gd name="connsiteX86" fmla="*/ 1095186 w 3569946"/>
                <a:gd name="connsiteY86" fmla="*/ 2406650 h 3143250"/>
                <a:gd name="connsiteX87" fmla="*/ 993586 w 3569946"/>
                <a:gd name="connsiteY87" fmla="*/ 2260600 h 3143250"/>
                <a:gd name="connsiteX88" fmla="*/ 860236 w 3569946"/>
                <a:gd name="connsiteY88" fmla="*/ 2228850 h 3143250"/>
                <a:gd name="connsiteX89" fmla="*/ 898336 w 3569946"/>
                <a:gd name="connsiteY89" fmla="*/ 1993900 h 3143250"/>
                <a:gd name="connsiteX90" fmla="*/ 815786 w 3569946"/>
                <a:gd name="connsiteY90" fmla="*/ 2070100 h 3143250"/>
                <a:gd name="connsiteX91" fmla="*/ 771336 w 3569946"/>
                <a:gd name="connsiteY91" fmla="*/ 2254250 h 3143250"/>
                <a:gd name="connsiteX92" fmla="*/ 745936 w 3569946"/>
                <a:gd name="connsiteY92" fmla="*/ 2330450 h 3143250"/>
                <a:gd name="connsiteX93" fmla="*/ 752286 w 3569946"/>
                <a:gd name="connsiteY93" fmla="*/ 2470150 h 3143250"/>
                <a:gd name="connsiteX94" fmla="*/ 930086 w 3569946"/>
                <a:gd name="connsiteY94" fmla="*/ 2603500 h 3143250"/>
                <a:gd name="connsiteX95" fmla="*/ 936436 w 3569946"/>
                <a:gd name="connsiteY95" fmla="*/ 2711450 h 3143250"/>
                <a:gd name="connsiteX96" fmla="*/ 758636 w 3569946"/>
                <a:gd name="connsiteY96" fmla="*/ 2647950 h 3143250"/>
                <a:gd name="connsiteX97" fmla="*/ 682436 w 3569946"/>
                <a:gd name="connsiteY97" fmla="*/ 2622550 h 3143250"/>
                <a:gd name="connsiteX98" fmla="*/ 523686 w 3569946"/>
                <a:gd name="connsiteY98" fmla="*/ 2476500 h 3143250"/>
                <a:gd name="connsiteX99" fmla="*/ 612586 w 3569946"/>
                <a:gd name="connsiteY99" fmla="*/ 2152650 h 3143250"/>
                <a:gd name="connsiteX100" fmla="*/ 517336 w 3569946"/>
                <a:gd name="connsiteY100" fmla="*/ 2044700 h 3143250"/>
                <a:gd name="connsiteX101" fmla="*/ 428436 w 3569946"/>
                <a:gd name="connsiteY101" fmla="*/ 2139950 h 3143250"/>
                <a:gd name="connsiteX102" fmla="*/ 403036 w 3569946"/>
                <a:gd name="connsiteY102" fmla="*/ 2044700 h 3143250"/>
                <a:gd name="connsiteX103" fmla="*/ 460186 w 3569946"/>
                <a:gd name="connsiteY103" fmla="*/ 2012950 h 3143250"/>
                <a:gd name="connsiteX104" fmla="*/ 453836 w 3569946"/>
                <a:gd name="connsiteY104" fmla="*/ 1816100 h 3143250"/>
                <a:gd name="connsiteX105" fmla="*/ 453836 w 3569946"/>
                <a:gd name="connsiteY105" fmla="*/ 1695450 h 3143250"/>
                <a:gd name="connsiteX106" fmla="*/ 549086 w 3569946"/>
                <a:gd name="connsiteY106" fmla="*/ 1562100 h 3143250"/>
                <a:gd name="connsiteX107" fmla="*/ 644336 w 3569946"/>
                <a:gd name="connsiteY107" fmla="*/ 1308100 h 3143250"/>
                <a:gd name="connsiteX108" fmla="*/ 644336 w 3569946"/>
                <a:gd name="connsiteY108" fmla="*/ 1250950 h 3143250"/>
                <a:gd name="connsiteX109" fmla="*/ 599886 w 3569946"/>
                <a:gd name="connsiteY109" fmla="*/ 1282700 h 3143250"/>
                <a:gd name="connsiteX110" fmla="*/ 530036 w 3569946"/>
                <a:gd name="connsiteY110" fmla="*/ 1327150 h 3143250"/>
                <a:gd name="connsiteX111" fmla="*/ 479236 w 3569946"/>
                <a:gd name="connsiteY111" fmla="*/ 1346200 h 3143250"/>
                <a:gd name="connsiteX112" fmla="*/ 447486 w 3569946"/>
                <a:gd name="connsiteY112" fmla="*/ 1390650 h 3143250"/>
                <a:gd name="connsiteX113" fmla="*/ 383986 w 3569946"/>
                <a:gd name="connsiteY113" fmla="*/ 1409700 h 3143250"/>
                <a:gd name="connsiteX114" fmla="*/ 390336 w 3569946"/>
                <a:gd name="connsiteY114" fmla="*/ 1466850 h 3143250"/>
                <a:gd name="connsiteX115" fmla="*/ 333186 w 3569946"/>
                <a:gd name="connsiteY115" fmla="*/ 1524000 h 3143250"/>
                <a:gd name="connsiteX116" fmla="*/ 276036 w 3569946"/>
                <a:gd name="connsiteY116" fmla="*/ 1498600 h 3143250"/>
                <a:gd name="connsiteX117" fmla="*/ 263336 w 3569946"/>
                <a:gd name="connsiteY117" fmla="*/ 1435100 h 3143250"/>
                <a:gd name="connsiteX118" fmla="*/ 244286 w 3569946"/>
                <a:gd name="connsiteY118" fmla="*/ 1282700 h 3143250"/>
                <a:gd name="connsiteX119" fmla="*/ 104586 w 3569946"/>
                <a:gd name="connsiteY119" fmla="*/ 1143000 h 3143250"/>
                <a:gd name="connsiteX120" fmla="*/ 2986 w 3569946"/>
                <a:gd name="connsiteY120" fmla="*/ 1066800 h 3143250"/>
                <a:gd name="connsiteX121" fmla="*/ 0 w 3569946"/>
                <a:gd name="connsiteY121" fmla="*/ 1051712 h 3143250"/>
                <a:gd name="connsiteX122" fmla="*/ 12514 w 3569946"/>
                <a:gd name="connsiteY122" fmla="*/ 1057274 h 3143250"/>
                <a:gd name="connsiteX123" fmla="*/ 50614 w 3569946"/>
                <a:gd name="connsiteY123" fmla="*/ 657226 h 3143250"/>
                <a:gd name="connsiteX124" fmla="*/ 317314 w 3569946"/>
                <a:gd name="connsiteY124" fmla="*/ 228600 h 3143250"/>
                <a:gd name="connsiteX125" fmla="*/ 460190 w 3569946"/>
                <a:gd name="connsiteY125" fmla="*/ 238126 h 3143250"/>
                <a:gd name="connsiteX126" fmla="*/ 669738 w 3569946"/>
                <a:gd name="connsiteY126" fmla="*/ 171450 h 3143250"/>
                <a:gd name="connsiteX127" fmla="*/ 774514 w 3569946"/>
                <a:gd name="connsiteY127" fmla="*/ 152400 h 3143250"/>
                <a:gd name="connsiteX128" fmla="*/ 888814 w 3569946"/>
                <a:gd name="connsiteY128" fmla="*/ 76200 h 3143250"/>
                <a:gd name="connsiteX129" fmla="*/ 898338 w 3569946"/>
                <a:gd name="connsiteY129" fmla="*/ 19050 h 314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3569946" h="3143250">
                  <a:moveTo>
                    <a:pt x="945962" y="0"/>
                  </a:moveTo>
                  <a:lnTo>
                    <a:pt x="955490" y="66674"/>
                  </a:lnTo>
                  <a:lnTo>
                    <a:pt x="1145990" y="209550"/>
                  </a:lnTo>
                  <a:lnTo>
                    <a:pt x="1126938" y="304800"/>
                  </a:lnTo>
                  <a:lnTo>
                    <a:pt x="1222190" y="323850"/>
                  </a:lnTo>
                  <a:lnTo>
                    <a:pt x="1203138" y="438150"/>
                  </a:lnTo>
                  <a:lnTo>
                    <a:pt x="1241238" y="447674"/>
                  </a:lnTo>
                  <a:lnTo>
                    <a:pt x="1288862" y="476250"/>
                  </a:lnTo>
                  <a:lnTo>
                    <a:pt x="1355538" y="438150"/>
                  </a:lnTo>
                  <a:lnTo>
                    <a:pt x="1536514" y="523874"/>
                  </a:lnTo>
                  <a:lnTo>
                    <a:pt x="1555562" y="619126"/>
                  </a:lnTo>
                  <a:lnTo>
                    <a:pt x="1641290" y="657226"/>
                  </a:lnTo>
                  <a:lnTo>
                    <a:pt x="1755586" y="561974"/>
                  </a:lnTo>
                  <a:lnTo>
                    <a:pt x="1946090" y="495300"/>
                  </a:lnTo>
                  <a:lnTo>
                    <a:pt x="2088962" y="619126"/>
                  </a:lnTo>
                  <a:lnTo>
                    <a:pt x="2146114" y="609600"/>
                  </a:lnTo>
                  <a:lnTo>
                    <a:pt x="2231838" y="695326"/>
                  </a:lnTo>
                  <a:lnTo>
                    <a:pt x="2327090" y="704850"/>
                  </a:lnTo>
                  <a:lnTo>
                    <a:pt x="2546162" y="581026"/>
                  </a:lnTo>
                  <a:lnTo>
                    <a:pt x="2593786" y="523874"/>
                  </a:lnTo>
                  <a:lnTo>
                    <a:pt x="2717202" y="537586"/>
                  </a:lnTo>
                  <a:cubicBezTo>
                    <a:pt x="2717338" y="539366"/>
                    <a:pt x="2717478" y="541146"/>
                    <a:pt x="2717614" y="542926"/>
                  </a:cubicBezTo>
                  <a:lnTo>
                    <a:pt x="2689038" y="676274"/>
                  </a:lnTo>
                  <a:lnTo>
                    <a:pt x="2774762" y="838200"/>
                  </a:lnTo>
                  <a:lnTo>
                    <a:pt x="2917638" y="781050"/>
                  </a:lnTo>
                  <a:lnTo>
                    <a:pt x="3003362" y="781050"/>
                  </a:lnTo>
                  <a:lnTo>
                    <a:pt x="3041462" y="714374"/>
                  </a:lnTo>
                  <a:lnTo>
                    <a:pt x="3203386" y="695326"/>
                  </a:lnTo>
                  <a:lnTo>
                    <a:pt x="3241490" y="752474"/>
                  </a:lnTo>
                  <a:lnTo>
                    <a:pt x="3336738" y="762000"/>
                  </a:lnTo>
                  <a:lnTo>
                    <a:pt x="3393890" y="809626"/>
                  </a:lnTo>
                  <a:lnTo>
                    <a:pt x="3565338" y="752474"/>
                  </a:lnTo>
                  <a:lnTo>
                    <a:pt x="3569946" y="752474"/>
                  </a:lnTo>
                  <a:lnTo>
                    <a:pt x="3501838" y="876300"/>
                  </a:lnTo>
                  <a:lnTo>
                    <a:pt x="3527238" y="933450"/>
                  </a:lnTo>
                  <a:lnTo>
                    <a:pt x="3527238" y="996950"/>
                  </a:lnTo>
                  <a:lnTo>
                    <a:pt x="3482786" y="1047750"/>
                  </a:lnTo>
                  <a:lnTo>
                    <a:pt x="3451038" y="1187450"/>
                  </a:lnTo>
                  <a:lnTo>
                    <a:pt x="3412938" y="1193800"/>
                  </a:lnTo>
                  <a:lnTo>
                    <a:pt x="3387538" y="1263650"/>
                  </a:lnTo>
                  <a:lnTo>
                    <a:pt x="3228786" y="1390650"/>
                  </a:lnTo>
                  <a:lnTo>
                    <a:pt x="3158938" y="1498600"/>
                  </a:lnTo>
                  <a:lnTo>
                    <a:pt x="3177986" y="1663700"/>
                  </a:lnTo>
                  <a:lnTo>
                    <a:pt x="3133538" y="1714500"/>
                  </a:lnTo>
                  <a:lnTo>
                    <a:pt x="3050986" y="1752600"/>
                  </a:lnTo>
                  <a:lnTo>
                    <a:pt x="2962090" y="1974850"/>
                  </a:lnTo>
                  <a:lnTo>
                    <a:pt x="2930338" y="2019300"/>
                  </a:lnTo>
                  <a:lnTo>
                    <a:pt x="2841438" y="2019300"/>
                  </a:lnTo>
                  <a:lnTo>
                    <a:pt x="2822386" y="2114550"/>
                  </a:lnTo>
                  <a:lnTo>
                    <a:pt x="2644586" y="2139950"/>
                  </a:lnTo>
                  <a:lnTo>
                    <a:pt x="2530290" y="2228850"/>
                  </a:lnTo>
                  <a:lnTo>
                    <a:pt x="2536638" y="2343150"/>
                  </a:lnTo>
                  <a:lnTo>
                    <a:pt x="2473138" y="2393950"/>
                  </a:lnTo>
                  <a:lnTo>
                    <a:pt x="2466786" y="2495550"/>
                  </a:lnTo>
                  <a:lnTo>
                    <a:pt x="2511238" y="2590800"/>
                  </a:lnTo>
                  <a:lnTo>
                    <a:pt x="2499406" y="2768304"/>
                  </a:lnTo>
                  <a:lnTo>
                    <a:pt x="2498538" y="2768600"/>
                  </a:lnTo>
                  <a:lnTo>
                    <a:pt x="2358834" y="2806700"/>
                  </a:lnTo>
                  <a:lnTo>
                    <a:pt x="1914338" y="2933700"/>
                  </a:lnTo>
                  <a:lnTo>
                    <a:pt x="1476186" y="3117850"/>
                  </a:lnTo>
                  <a:lnTo>
                    <a:pt x="1292036" y="3111500"/>
                  </a:lnTo>
                  <a:lnTo>
                    <a:pt x="1234886" y="3092450"/>
                  </a:lnTo>
                  <a:lnTo>
                    <a:pt x="1076136" y="3143250"/>
                  </a:lnTo>
                  <a:lnTo>
                    <a:pt x="1031686" y="3124200"/>
                  </a:lnTo>
                  <a:lnTo>
                    <a:pt x="1241236" y="2832100"/>
                  </a:lnTo>
                  <a:lnTo>
                    <a:pt x="1336486" y="2876550"/>
                  </a:lnTo>
                  <a:lnTo>
                    <a:pt x="1520634" y="2844800"/>
                  </a:lnTo>
                  <a:lnTo>
                    <a:pt x="1628586" y="2781300"/>
                  </a:lnTo>
                  <a:lnTo>
                    <a:pt x="1685738" y="2781300"/>
                  </a:lnTo>
                  <a:lnTo>
                    <a:pt x="1812738" y="2584450"/>
                  </a:lnTo>
                  <a:lnTo>
                    <a:pt x="1927034" y="2616200"/>
                  </a:lnTo>
                  <a:lnTo>
                    <a:pt x="1958786" y="2711450"/>
                  </a:lnTo>
                  <a:lnTo>
                    <a:pt x="2047686" y="2590800"/>
                  </a:lnTo>
                  <a:lnTo>
                    <a:pt x="1977834" y="2533650"/>
                  </a:lnTo>
                  <a:lnTo>
                    <a:pt x="1990538" y="2438400"/>
                  </a:lnTo>
                  <a:lnTo>
                    <a:pt x="1958786" y="2393950"/>
                  </a:lnTo>
                  <a:lnTo>
                    <a:pt x="1965138" y="2330450"/>
                  </a:lnTo>
                  <a:lnTo>
                    <a:pt x="1895286" y="2292350"/>
                  </a:lnTo>
                  <a:lnTo>
                    <a:pt x="1819086" y="2317750"/>
                  </a:lnTo>
                  <a:lnTo>
                    <a:pt x="1698434" y="2266950"/>
                  </a:lnTo>
                  <a:lnTo>
                    <a:pt x="1685738" y="2305050"/>
                  </a:lnTo>
                  <a:lnTo>
                    <a:pt x="1609538" y="2305050"/>
                  </a:lnTo>
                  <a:lnTo>
                    <a:pt x="1584138" y="2349500"/>
                  </a:lnTo>
                  <a:lnTo>
                    <a:pt x="1507938" y="2406650"/>
                  </a:lnTo>
                  <a:lnTo>
                    <a:pt x="1431736" y="2349500"/>
                  </a:lnTo>
                  <a:lnTo>
                    <a:pt x="1298386" y="2349500"/>
                  </a:lnTo>
                  <a:lnTo>
                    <a:pt x="1095186" y="2406650"/>
                  </a:lnTo>
                  <a:lnTo>
                    <a:pt x="993586" y="2260600"/>
                  </a:lnTo>
                  <a:lnTo>
                    <a:pt x="860236" y="2228850"/>
                  </a:lnTo>
                  <a:lnTo>
                    <a:pt x="898336" y="1993900"/>
                  </a:lnTo>
                  <a:lnTo>
                    <a:pt x="815786" y="2070100"/>
                  </a:lnTo>
                  <a:lnTo>
                    <a:pt x="771336" y="2254250"/>
                  </a:lnTo>
                  <a:lnTo>
                    <a:pt x="745936" y="2330450"/>
                  </a:lnTo>
                  <a:lnTo>
                    <a:pt x="752286" y="2470150"/>
                  </a:lnTo>
                  <a:lnTo>
                    <a:pt x="930086" y="2603500"/>
                  </a:lnTo>
                  <a:lnTo>
                    <a:pt x="936436" y="2711450"/>
                  </a:lnTo>
                  <a:lnTo>
                    <a:pt x="758636" y="2647950"/>
                  </a:lnTo>
                  <a:lnTo>
                    <a:pt x="682436" y="2622550"/>
                  </a:lnTo>
                  <a:lnTo>
                    <a:pt x="523686" y="2476500"/>
                  </a:lnTo>
                  <a:lnTo>
                    <a:pt x="612586" y="2152650"/>
                  </a:lnTo>
                  <a:lnTo>
                    <a:pt x="517336" y="2044700"/>
                  </a:lnTo>
                  <a:lnTo>
                    <a:pt x="428436" y="2139950"/>
                  </a:lnTo>
                  <a:lnTo>
                    <a:pt x="403036" y="2044700"/>
                  </a:lnTo>
                  <a:lnTo>
                    <a:pt x="460186" y="2012950"/>
                  </a:lnTo>
                  <a:lnTo>
                    <a:pt x="453836" y="1816100"/>
                  </a:lnTo>
                  <a:lnTo>
                    <a:pt x="453836" y="1695450"/>
                  </a:lnTo>
                  <a:lnTo>
                    <a:pt x="549086" y="1562100"/>
                  </a:lnTo>
                  <a:lnTo>
                    <a:pt x="644336" y="1308100"/>
                  </a:lnTo>
                  <a:lnTo>
                    <a:pt x="644336" y="1250950"/>
                  </a:lnTo>
                  <a:lnTo>
                    <a:pt x="599886" y="1282700"/>
                  </a:lnTo>
                  <a:lnTo>
                    <a:pt x="530036" y="1327150"/>
                  </a:lnTo>
                  <a:lnTo>
                    <a:pt x="479236" y="1346200"/>
                  </a:lnTo>
                  <a:lnTo>
                    <a:pt x="447486" y="1390650"/>
                  </a:lnTo>
                  <a:lnTo>
                    <a:pt x="383986" y="1409700"/>
                  </a:lnTo>
                  <a:lnTo>
                    <a:pt x="390336" y="1466850"/>
                  </a:lnTo>
                  <a:lnTo>
                    <a:pt x="333186" y="1524000"/>
                  </a:lnTo>
                  <a:lnTo>
                    <a:pt x="276036" y="1498600"/>
                  </a:lnTo>
                  <a:lnTo>
                    <a:pt x="263336" y="1435100"/>
                  </a:lnTo>
                  <a:lnTo>
                    <a:pt x="244286" y="1282700"/>
                  </a:lnTo>
                  <a:lnTo>
                    <a:pt x="104586" y="1143000"/>
                  </a:lnTo>
                  <a:lnTo>
                    <a:pt x="2986" y="1066800"/>
                  </a:lnTo>
                  <a:lnTo>
                    <a:pt x="0" y="1051712"/>
                  </a:lnTo>
                  <a:lnTo>
                    <a:pt x="12514" y="1057274"/>
                  </a:lnTo>
                  <a:lnTo>
                    <a:pt x="50614" y="657226"/>
                  </a:lnTo>
                  <a:lnTo>
                    <a:pt x="317314" y="228600"/>
                  </a:lnTo>
                  <a:lnTo>
                    <a:pt x="460190" y="238126"/>
                  </a:lnTo>
                  <a:lnTo>
                    <a:pt x="669738" y="171450"/>
                  </a:lnTo>
                  <a:lnTo>
                    <a:pt x="774514" y="152400"/>
                  </a:lnTo>
                  <a:lnTo>
                    <a:pt x="888814" y="76200"/>
                  </a:lnTo>
                  <a:lnTo>
                    <a:pt x="898338" y="190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46" name="フリーフォーム: 図形 1245">
              <a:extLst>
                <a:ext uri="{FF2B5EF4-FFF2-40B4-BE49-F238E27FC236}">
                  <a16:creationId xmlns:a16="http://schemas.microsoft.com/office/drawing/2014/main" id="{CC078ADA-1ECD-FFDA-A266-A57BC5B46EA1}"/>
                </a:ext>
              </a:extLst>
            </p:cNvPr>
            <p:cNvSpPr/>
            <p:nvPr/>
          </p:nvSpPr>
          <p:spPr>
            <a:xfrm rot="1234740">
              <a:off x="1509925" y="5159294"/>
              <a:ext cx="331454" cy="582610"/>
            </a:xfrm>
            <a:custGeom>
              <a:avLst/>
              <a:gdLst>
                <a:gd name="connsiteX0" fmla="*/ 76200 w 3235624"/>
                <a:gd name="connsiteY0" fmla="*/ 4987924 h 5687392"/>
                <a:gd name="connsiteX1" fmla="*/ 81632 w 3235624"/>
                <a:gd name="connsiteY1" fmla="*/ 5004220 h 5687392"/>
                <a:gd name="connsiteX2" fmla="*/ 81632 w 3235624"/>
                <a:gd name="connsiteY2" fmla="*/ 5004220 h 5687392"/>
                <a:gd name="connsiteX3" fmla="*/ 2025648 w 3235624"/>
                <a:gd name="connsiteY3" fmla="*/ 0 h 5687392"/>
                <a:gd name="connsiteX4" fmla="*/ 2111376 w 3235624"/>
                <a:gd name="connsiteY4" fmla="*/ 57148 h 5687392"/>
                <a:gd name="connsiteX5" fmla="*/ 2168524 w 3235624"/>
                <a:gd name="connsiteY5" fmla="*/ 190500 h 5687392"/>
                <a:gd name="connsiteX6" fmla="*/ 2273300 w 3235624"/>
                <a:gd name="connsiteY6" fmla="*/ 342900 h 5687392"/>
                <a:gd name="connsiteX7" fmla="*/ 2320924 w 3235624"/>
                <a:gd name="connsiteY7" fmla="*/ 409574 h 5687392"/>
                <a:gd name="connsiteX8" fmla="*/ 2406648 w 3235624"/>
                <a:gd name="connsiteY8" fmla="*/ 400048 h 5687392"/>
                <a:gd name="connsiteX9" fmla="*/ 2481604 w 3235624"/>
                <a:gd name="connsiteY9" fmla="*/ 433360 h 5687392"/>
                <a:gd name="connsiteX10" fmla="*/ 2484436 w 3235624"/>
                <a:gd name="connsiteY10" fmla="*/ 447674 h 5687392"/>
                <a:gd name="connsiteX11" fmla="*/ 2586036 w 3235624"/>
                <a:gd name="connsiteY11" fmla="*/ 523874 h 5687392"/>
                <a:gd name="connsiteX12" fmla="*/ 2725736 w 3235624"/>
                <a:gd name="connsiteY12" fmla="*/ 663574 h 5687392"/>
                <a:gd name="connsiteX13" fmla="*/ 2744786 w 3235624"/>
                <a:gd name="connsiteY13" fmla="*/ 815974 h 5687392"/>
                <a:gd name="connsiteX14" fmla="*/ 2748066 w 3235624"/>
                <a:gd name="connsiteY14" fmla="*/ 832376 h 5687392"/>
                <a:gd name="connsiteX15" fmla="*/ 2747944 w 3235624"/>
                <a:gd name="connsiteY15" fmla="*/ 832484 h 5687392"/>
                <a:gd name="connsiteX16" fmla="*/ 2481244 w 3235624"/>
                <a:gd name="connsiteY16" fmla="*/ 931544 h 5687392"/>
                <a:gd name="connsiteX17" fmla="*/ 2458384 w 3235624"/>
                <a:gd name="connsiteY17" fmla="*/ 1022984 h 5687392"/>
                <a:gd name="connsiteX18" fmla="*/ 2466004 w 3235624"/>
                <a:gd name="connsiteY18" fmla="*/ 1083944 h 5687392"/>
                <a:gd name="connsiteX19" fmla="*/ 2427904 w 3235624"/>
                <a:gd name="connsiteY19" fmla="*/ 1122044 h 5687392"/>
                <a:gd name="connsiteX20" fmla="*/ 2427904 w 3235624"/>
                <a:gd name="connsiteY20" fmla="*/ 1228724 h 5687392"/>
                <a:gd name="connsiteX21" fmla="*/ 2427904 w 3235624"/>
                <a:gd name="connsiteY21" fmla="*/ 1373504 h 5687392"/>
                <a:gd name="connsiteX22" fmla="*/ 2069764 w 3235624"/>
                <a:gd name="connsiteY22" fmla="*/ 1823084 h 5687392"/>
                <a:gd name="connsiteX23" fmla="*/ 2024044 w 3235624"/>
                <a:gd name="connsiteY23" fmla="*/ 2105024 h 5687392"/>
                <a:gd name="connsiteX24" fmla="*/ 2123104 w 3235624"/>
                <a:gd name="connsiteY24" fmla="*/ 2165984 h 5687392"/>
                <a:gd name="connsiteX25" fmla="*/ 2085004 w 3235624"/>
                <a:gd name="connsiteY25" fmla="*/ 2402204 h 5687392"/>
                <a:gd name="connsiteX26" fmla="*/ 2168824 w 3235624"/>
                <a:gd name="connsiteY26" fmla="*/ 2394584 h 5687392"/>
                <a:gd name="connsiteX27" fmla="*/ 2397424 w 3235624"/>
                <a:gd name="connsiteY27" fmla="*/ 2470784 h 5687392"/>
                <a:gd name="connsiteX28" fmla="*/ 2473624 w 3235624"/>
                <a:gd name="connsiteY28" fmla="*/ 2585084 h 5687392"/>
                <a:gd name="connsiteX29" fmla="*/ 2763184 w 3235624"/>
                <a:gd name="connsiteY29" fmla="*/ 2707004 h 5687392"/>
                <a:gd name="connsiteX30" fmla="*/ 2801284 w 3235624"/>
                <a:gd name="connsiteY30" fmla="*/ 2775584 h 5687392"/>
                <a:gd name="connsiteX31" fmla="*/ 2915584 w 3235624"/>
                <a:gd name="connsiteY31" fmla="*/ 2767964 h 5687392"/>
                <a:gd name="connsiteX32" fmla="*/ 2976544 w 3235624"/>
                <a:gd name="connsiteY32" fmla="*/ 2828924 h 5687392"/>
                <a:gd name="connsiteX33" fmla="*/ 3014644 w 3235624"/>
                <a:gd name="connsiteY33" fmla="*/ 2828924 h 5687392"/>
                <a:gd name="connsiteX34" fmla="*/ 3121324 w 3235624"/>
                <a:gd name="connsiteY34" fmla="*/ 2920364 h 5687392"/>
                <a:gd name="connsiteX35" fmla="*/ 3136564 w 3235624"/>
                <a:gd name="connsiteY35" fmla="*/ 3019424 h 5687392"/>
                <a:gd name="connsiteX36" fmla="*/ 3197524 w 3235624"/>
                <a:gd name="connsiteY36" fmla="*/ 2988944 h 5687392"/>
                <a:gd name="connsiteX37" fmla="*/ 3235624 w 3235624"/>
                <a:gd name="connsiteY37" fmla="*/ 3004184 h 5687392"/>
                <a:gd name="connsiteX38" fmla="*/ 3220384 w 3235624"/>
                <a:gd name="connsiteY38" fmla="*/ 3286124 h 5687392"/>
                <a:gd name="connsiteX39" fmla="*/ 3136564 w 3235624"/>
                <a:gd name="connsiteY39" fmla="*/ 3255644 h 5687392"/>
                <a:gd name="connsiteX40" fmla="*/ 3083224 w 3235624"/>
                <a:gd name="connsiteY40" fmla="*/ 3316604 h 5687392"/>
                <a:gd name="connsiteX41" fmla="*/ 3136564 w 3235624"/>
                <a:gd name="connsiteY41" fmla="*/ 3362324 h 5687392"/>
                <a:gd name="connsiteX42" fmla="*/ 3136564 w 3235624"/>
                <a:gd name="connsiteY42" fmla="*/ 3446144 h 5687392"/>
                <a:gd name="connsiteX43" fmla="*/ 3159424 w 3235624"/>
                <a:gd name="connsiteY43" fmla="*/ 3590924 h 5687392"/>
                <a:gd name="connsiteX44" fmla="*/ 3029884 w 3235624"/>
                <a:gd name="connsiteY44" fmla="*/ 3697604 h 5687392"/>
                <a:gd name="connsiteX45" fmla="*/ 2862244 w 3235624"/>
                <a:gd name="connsiteY45" fmla="*/ 3674744 h 5687392"/>
                <a:gd name="connsiteX46" fmla="*/ 3029884 w 3235624"/>
                <a:gd name="connsiteY46" fmla="*/ 3606164 h 5687392"/>
                <a:gd name="connsiteX47" fmla="*/ 2930824 w 3235624"/>
                <a:gd name="connsiteY47" fmla="*/ 3583304 h 5687392"/>
                <a:gd name="connsiteX48" fmla="*/ 2907964 w 3235624"/>
                <a:gd name="connsiteY48" fmla="*/ 3545204 h 5687392"/>
                <a:gd name="connsiteX49" fmla="*/ 2778424 w 3235624"/>
                <a:gd name="connsiteY49" fmla="*/ 3568064 h 5687392"/>
                <a:gd name="connsiteX50" fmla="*/ 2656504 w 3235624"/>
                <a:gd name="connsiteY50" fmla="*/ 3545204 h 5687392"/>
                <a:gd name="connsiteX51" fmla="*/ 2542204 w 3235624"/>
                <a:gd name="connsiteY51" fmla="*/ 3590924 h 5687392"/>
                <a:gd name="connsiteX52" fmla="*/ 2641264 w 3235624"/>
                <a:gd name="connsiteY52" fmla="*/ 3408044 h 5687392"/>
                <a:gd name="connsiteX53" fmla="*/ 2526964 w 3235624"/>
                <a:gd name="connsiteY53" fmla="*/ 3408044 h 5687392"/>
                <a:gd name="connsiteX54" fmla="*/ 2443144 w 3235624"/>
                <a:gd name="connsiteY54" fmla="*/ 3590924 h 5687392"/>
                <a:gd name="connsiteX55" fmla="*/ 2260264 w 3235624"/>
                <a:gd name="connsiteY55" fmla="*/ 3728084 h 5687392"/>
                <a:gd name="connsiteX56" fmla="*/ 2206924 w 3235624"/>
                <a:gd name="connsiteY56" fmla="*/ 3636644 h 5687392"/>
                <a:gd name="connsiteX57" fmla="*/ 2107864 w 3235624"/>
                <a:gd name="connsiteY57" fmla="*/ 3667124 h 5687392"/>
                <a:gd name="connsiteX58" fmla="*/ 2077384 w 3235624"/>
                <a:gd name="connsiteY58" fmla="*/ 3728084 h 5687392"/>
                <a:gd name="connsiteX59" fmla="*/ 2001184 w 3235624"/>
                <a:gd name="connsiteY59" fmla="*/ 3728084 h 5687392"/>
                <a:gd name="connsiteX60" fmla="*/ 1993564 w 3235624"/>
                <a:gd name="connsiteY60" fmla="*/ 3796664 h 5687392"/>
                <a:gd name="connsiteX61" fmla="*/ 1902124 w 3235624"/>
                <a:gd name="connsiteY61" fmla="*/ 3811904 h 5687392"/>
                <a:gd name="connsiteX62" fmla="*/ 1848784 w 3235624"/>
                <a:gd name="connsiteY62" fmla="*/ 3773804 h 5687392"/>
                <a:gd name="connsiteX63" fmla="*/ 1818304 w 3235624"/>
                <a:gd name="connsiteY63" fmla="*/ 3850004 h 5687392"/>
                <a:gd name="connsiteX64" fmla="*/ 1627804 w 3235624"/>
                <a:gd name="connsiteY64" fmla="*/ 3910964 h 5687392"/>
                <a:gd name="connsiteX65" fmla="*/ 1513504 w 3235624"/>
                <a:gd name="connsiteY65" fmla="*/ 3910964 h 5687392"/>
                <a:gd name="connsiteX66" fmla="*/ 1429684 w 3235624"/>
                <a:gd name="connsiteY66" fmla="*/ 3956684 h 5687392"/>
                <a:gd name="connsiteX67" fmla="*/ 1422064 w 3235624"/>
                <a:gd name="connsiteY67" fmla="*/ 4025264 h 5687392"/>
                <a:gd name="connsiteX68" fmla="*/ 1330624 w 3235624"/>
                <a:gd name="connsiteY68" fmla="*/ 4055744 h 5687392"/>
                <a:gd name="connsiteX69" fmla="*/ 1277284 w 3235624"/>
                <a:gd name="connsiteY69" fmla="*/ 4215764 h 5687392"/>
                <a:gd name="connsiteX70" fmla="*/ 1132504 w 3235624"/>
                <a:gd name="connsiteY70" fmla="*/ 4307204 h 5687392"/>
                <a:gd name="connsiteX71" fmla="*/ 1147744 w 3235624"/>
                <a:gd name="connsiteY71" fmla="*/ 4352924 h 5687392"/>
                <a:gd name="connsiteX72" fmla="*/ 1086784 w 3235624"/>
                <a:gd name="connsiteY72" fmla="*/ 4436744 h 5687392"/>
                <a:gd name="connsiteX73" fmla="*/ 1216324 w 3235624"/>
                <a:gd name="connsiteY73" fmla="*/ 4451984 h 5687392"/>
                <a:gd name="connsiteX74" fmla="*/ 1185844 w 3235624"/>
                <a:gd name="connsiteY74" fmla="*/ 4535804 h 5687392"/>
                <a:gd name="connsiteX75" fmla="*/ 1292524 w 3235624"/>
                <a:gd name="connsiteY75" fmla="*/ 4604384 h 5687392"/>
                <a:gd name="connsiteX76" fmla="*/ 1155364 w 3235624"/>
                <a:gd name="connsiteY76" fmla="*/ 4657724 h 5687392"/>
                <a:gd name="connsiteX77" fmla="*/ 1178224 w 3235624"/>
                <a:gd name="connsiteY77" fmla="*/ 4726304 h 5687392"/>
                <a:gd name="connsiteX78" fmla="*/ 1102024 w 3235624"/>
                <a:gd name="connsiteY78" fmla="*/ 4726304 h 5687392"/>
                <a:gd name="connsiteX79" fmla="*/ 1079164 w 3235624"/>
                <a:gd name="connsiteY79" fmla="*/ 4893944 h 5687392"/>
                <a:gd name="connsiteX80" fmla="*/ 919144 w 3235624"/>
                <a:gd name="connsiteY80" fmla="*/ 4970144 h 5687392"/>
                <a:gd name="connsiteX81" fmla="*/ 881044 w 3235624"/>
                <a:gd name="connsiteY81" fmla="*/ 5061584 h 5687392"/>
                <a:gd name="connsiteX82" fmla="*/ 759124 w 3235624"/>
                <a:gd name="connsiteY82" fmla="*/ 5084444 h 5687392"/>
                <a:gd name="connsiteX83" fmla="*/ 599104 w 3235624"/>
                <a:gd name="connsiteY83" fmla="*/ 5320664 h 5687392"/>
                <a:gd name="connsiteX84" fmla="*/ 530524 w 3235624"/>
                <a:gd name="connsiteY84" fmla="*/ 5488304 h 5687392"/>
                <a:gd name="connsiteX85" fmla="*/ 469564 w 3235624"/>
                <a:gd name="connsiteY85" fmla="*/ 5686424 h 5687392"/>
                <a:gd name="connsiteX86" fmla="*/ 464536 w 3235624"/>
                <a:gd name="connsiteY86" fmla="*/ 5687392 h 5687392"/>
                <a:gd name="connsiteX87" fmla="*/ 469900 w 3235624"/>
                <a:gd name="connsiteY87" fmla="*/ 5680076 h 5687392"/>
                <a:gd name="connsiteX88" fmla="*/ 381000 w 3235624"/>
                <a:gd name="connsiteY88" fmla="*/ 5622924 h 5687392"/>
                <a:gd name="connsiteX89" fmla="*/ 355600 w 3235624"/>
                <a:gd name="connsiteY89" fmla="*/ 5667372 h 5687392"/>
                <a:gd name="connsiteX90" fmla="*/ 266700 w 3235624"/>
                <a:gd name="connsiteY90" fmla="*/ 5641972 h 5687392"/>
                <a:gd name="connsiteX91" fmla="*/ 260348 w 3235624"/>
                <a:gd name="connsiteY91" fmla="*/ 5578476 h 5687392"/>
                <a:gd name="connsiteX92" fmla="*/ 171448 w 3235624"/>
                <a:gd name="connsiteY92" fmla="*/ 5546724 h 5687392"/>
                <a:gd name="connsiteX93" fmla="*/ 127000 w 3235624"/>
                <a:gd name="connsiteY93" fmla="*/ 5407024 h 5687392"/>
                <a:gd name="connsiteX94" fmla="*/ 0 w 3235624"/>
                <a:gd name="connsiteY94" fmla="*/ 5330824 h 5687392"/>
                <a:gd name="connsiteX95" fmla="*/ 6348 w 3235624"/>
                <a:gd name="connsiteY95" fmla="*/ 5133972 h 5687392"/>
                <a:gd name="connsiteX96" fmla="*/ 114300 w 3235624"/>
                <a:gd name="connsiteY96" fmla="*/ 5102224 h 5687392"/>
                <a:gd name="connsiteX97" fmla="*/ 81632 w 3235624"/>
                <a:gd name="connsiteY97" fmla="*/ 5004220 h 5687392"/>
                <a:gd name="connsiteX98" fmla="*/ 112324 w 3235624"/>
                <a:gd name="connsiteY98" fmla="*/ 4945196 h 5687392"/>
                <a:gd name="connsiteX99" fmla="*/ 184768 w 3235624"/>
                <a:gd name="connsiteY99" fmla="*/ 4953000 h 5687392"/>
                <a:gd name="connsiteX100" fmla="*/ 199054 w 3235624"/>
                <a:gd name="connsiteY100" fmla="*/ 4898228 h 5687392"/>
                <a:gd name="connsiteX101" fmla="*/ 265728 w 3235624"/>
                <a:gd name="connsiteY101" fmla="*/ 4883944 h 5687392"/>
                <a:gd name="connsiteX102" fmla="*/ 327642 w 3235624"/>
                <a:gd name="connsiteY102" fmla="*/ 4914900 h 5687392"/>
                <a:gd name="connsiteX103" fmla="*/ 349072 w 3235624"/>
                <a:gd name="connsiteY103" fmla="*/ 4900612 h 5687392"/>
                <a:gd name="connsiteX104" fmla="*/ 358598 w 3235624"/>
                <a:gd name="connsiteY104" fmla="*/ 4791076 h 5687392"/>
                <a:gd name="connsiteX105" fmla="*/ 370504 w 3235624"/>
                <a:gd name="connsiteY105" fmla="*/ 4779168 h 5687392"/>
                <a:gd name="connsiteX106" fmla="*/ 427654 w 3235624"/>
                <a:gd name="connsiteY106" fmla="*/ 4824412 h 5687392"/>
                <a:gd name="connsiteX107" fmla="*/ 468136 w 3235624"/>
                <a:gd name="connsiteY107" fmla="*/ 4762500 h 5687392"/>
                <a:gd name="connsiteX108" fmla="*/ 434798 w 3235624"/>
                <a:gd name="connsiteY108" fmla="*/ 4683916 h 5687392"/>
                <a:gd name="connsiteX109" fmla="*/ 465754 w 3235624"/>
                <a:gd name="connsiteY109" fmla="*/ 4638676 h 5687392"/>
                <a:gd name="connsiteX110" fmla="*/ 456342 w 3235624"/>
                <a:gd name="connsiteY110" fmla="*/ 4598668 h 5687392"/>
                <a:gd name="connsiteX111" fmla="*/ 458788 w 3235624"/>
                <a:gd name="connsiteY111" fmla="*/ 4595812 h 5687392"/>
                <a:gd name="connsiteX112" fmla="*/ 492124 w 3235624"/>
                <a:gd name="connsiteY112" fmla="*/ 4533900 h 5687392"/>
                <a:gd name="connsiteX113" fmla="*/ 549276 w 3235624"/>
                <a:gd name="connsiteY113" fmla="*/ 4519612 h 5687392"/>
                <a:gd name="connsiteX114" fmla="*/ 744536 w 3235624"/>
                <a:gd name="connsiteY114" fmla="*/ 4543424 h 5687392"/>
                <a:gd name="connsiteX115" fmla="*/ 711200 w 3235624"/>
                <a:gd name="connsiteY115" fmla="*/ 4338636 h 5687392"/>
                <a:gd name="connsiteX116" fmla="*/ 763588 w 3235624"/>
                <a:gd name="connsiteY116" fmla="*/ 4324348 h 5687392"/>
                <a:gd name="connsiteX117" fmla="*/ 758824 w 3235624"/>
                <a:gd name="connsiteY117" fmla="*/ 4286248 h 5687392"/>
                <a:gd name="connsiteX118" fmla="*/ 763588 w 3235624"/>
                <a:gd name="connsiteY118" fmla="*/ 4195764 h 5687392"/>
                <a:gd name="connsiteX119" fmla="*/ 763588 w 3235624"/>
                <a:gd name="connsiteY119" fmla="*/ 4124324 h 5687392"/>
                <a:gd name="connsiteX120" fmla="*/ 773112 w 3235624"/>
                <a:gd name="connsiteY120" fmla="*/ 4067172 h 5687392"/>
                <a:gd name="connsiteX121" fmla="*/ 773112 w 3235624"/>
                <a:gd name="connsiteY121" fmla="*/ 4038600 h 5687392"/>
                <a:gd name="connsiteX122" fmla="*/ 777876 w 3235624"/>
                <a:gd name="connsiteY122" fmla="*/ 3981448 h 5687392"/>
                <a:gd name="connsiteX123" fmla="*/ 715964 w 3235624"/>
                <a:gd name="connsiteY123" fmla="*/ 3952876 h 5687392"/>
                <a:gd name="connsiteX124" fmla="*/ 792164 w 3235624"/>
                <a:gd name="connsiteY124" fmla="*/ 3876676 h 5687392"/>
                <a:gd name="connsiteX125" fmla="*/ 777876 w 3235624"/>
                <a:gd name="connsiteY125" fmla="*/ 3829048 h 5687392"/>
                <a:gd name="connsiteX126" fmla="*/ 830264 w 3235624"/>
                <a:gd name="connsiteY126" fmla="*/ 3738564 h 5687392"/>
                <a:gd name="connsiteX127" fmla="*/ 706436 w 3235624"/>
                <a:gd name="connsiteY127" fmla="*/ 3548060 h 5687392"/>
                <a:gd name="connsiteX128" fmla="*/ 806448 w 3235624"/>
                <a:gd name="connsiteY128" fmla="*/ 3509964 h 5687392"/>
                <a:gd name="connsiteX129" fmla="*/ 806448 w 3235624"/>
                <a:gd name="connsiteY129" fmla="*/ 3462336 h 5687392"/>
                <a:gd name="connsiteX130" fmla="*/ 744536 w 3235624"/>
                <a:gd name="connsiteY130" fmla="*/ 3443288 h 5687392"/>
                <a:gd name="connsiteX131" fmla="*/ 673100 w 3235624"/>
                <a:gd name="connsiteY131" fmla="*/ 3243262 h 5687392"/>
                <a:gd name="connsiteX132" fmla="*/ 635000 w 3235624"/>
                <a:gd name="connsiteY132" fmla="*/ 3214688 h 5687392"/>
                <a:gd name="connsiteX133" fmla="*/ 701676 w 3235624"/>
                <a:gd name="connsiteY133" fmla="*/ 3138488 h 5687392"/>
                <a:gd name="connsiteX134" fmla="*/ 715964 w 3235624"/>
                <a:gd name="connsiteY134" fmla="*/ 3081336 h 5687392"/>
                <a:gd name="connsiteX135" fmla="*/ 811212 w 3235624"/>
                <a:gd name="connsiteY135" fmla="*/ 3033712 h 5687392"/>
                <a:gd name="connsiteX136" fmla="*/ 1054100 w 3235624"/>
                <a:gd name="connsiteY136" fmla="*/ 3000374 h 5687392"/>
                <a:gd name="connsiteX137" fmla="*/ 1073148 w 3235624"/>
                <a:gd name="connsiteY137" fmla="*/ 2924174 h 5687392"/>
                <a:gd name="connsiteX138" fmla="*/ 1135064 w 3235624"/>
                <a:gd name="connsiteY138" fmla="*/ 2833688 h 5687392"/>
                <a:gd name="connsiteX139" fmla="*/ 1092200 w 3235624"/>
                <a:gd name="connsiteY139" fmla="*/ 2819400 h 5687392"/>
                <a:gd name="connsiteX140" fmla="*/ 1096964 w 3235624"/>
                <a:gd name="connsiteY140" fmla="*/ 2771774 h 5687392"/>
                <a:gd name="connsiteX141" fmla="*/ 1096964 w 3235624"/>
                <a:gd name="connsiteY141" fmla="*/ 2733674 h 5687392"/>
                <a:gd name="connsiteX142" fmla="*/ 1068388 w 3235624"/>
                <a:gd name="connsiteY142" fmla="*/ 2705100 h 5687392"/>
                <a:gd name="connsiteX143" fmla="*/ 949324 w 3235624"/>
                <a:gd name="connsiteY143" fmla="*/ 2747962 h 5687392"/>
                <a:gd name="connsiteX144" fmla="*/ 944564 w 3235624"/>
                <a:gd name="connsiteY144" fmla="*/ 2671762 h 5687392"/>
                <a:gd name="connsiteX145" fmla="*/ 906464 w 3235624"/>
                <a:gd name="connsiteY145" fmla="*/ 2605088 h 5687392"/>
                <a:gd name="connsiteX146" fmla="*/ 858836 w 3235624"/>
                <a:gd name="connsiteY146" fmla="*/ 2605088 h 5687392"/>
                <a:gd name="connsiteX147" fmla="*/ 777876 w 3235624"/>
                <a:gd name="connsiteY147" fmla="*/ 2643188 h 5687392"/>
                <a:gd name="connsiteX148" fmla="*/ 758824 w 3235624"/>
                <a:gd name="connsiteY148" fmla="*/ 2590800 h 5687392"/>
                <a:gd name="connsiteX149" fmla="*/ 639764 w 3235624"/>
                <a:gd name="connsiteY149" fmla="*/ 2576512 h 5687392"/>
                <a:gd name="connsiteX150" fmla="*/ 611188 w 3235624"/>
                <a:gd name="connsiteY150" fmla="*/ 2533648 h 5687392"/>
                <a:gd name="connsiteX151" fmla="*/ 587376 w 3235624"/>
                <a:gd name="connsiteY151" fmla="*/ 2424112 h 5687392"/>
                <a:gd name="connsiteX152" fmla="*/ 639764 w 3235624"/>
                <a:gd name="connsiteY152" fmla="*/ 2305048 h 5687392"/>
                <a:gd name="connsiteX153" fmla="*/ 625476 w 3235624"/>
                <a:gd name="connsiteY153" fmla="*/ 2243136 h 5687392"/>
                <a:gd name="connsiteX154" fmla="*/ 663576 w 3235624"/>
                <a:gd name="connsiteY154" fmla="*/ 2224088 h 5687392"/>
                <a:gd name="connsiteX155" fmla="*/ 668336 w 3235624"/>
                <a:gd name="connsiteY155" fmla="*/ 2090736 h 5687392"/>
                <a:gd name="connsiteX156" fmla="*/ 620712 w 3235624"/>
                <a:gd name="connsiteY156" fmla="*/ 2062162 h 5687392"/>
                <a:gd name="connsiteX157" fmla="*/ 639764 w 3235624"/>
                <a:gd name="connsiteY157" fmla="*/ 2014536 h 5687392"/>
                <a:gd name="connsiteX158" fmla="*/ 620712 w 3235624"/>
                <a:gd name="connsiteY158" fmla="*/ 1985962 h 5687392"/>
                <a:gd name="connsiteX159" fmla="*/ 587376 w 3235624"/>
                <a:gd name="connsiteY159" fmla="*/ 1919288 h 5687392"/>
                <a:gd name="connsiteX160" fmla="*/ 585268 w 3235624"/>
                <a:gd name="connsiteY160" fmla="*/ 1922976 h 5687392"/>
                <a:gd name="connsiteX161" fmla="*/ 545764 w 3235624"/>
                <a:gd name="connsiteY161" fmla="*/ 1838324 h 5687392"/>
                <a:gd name="connsiteX162" fmla="*/ 568624 w 3235624"/>
                <a:gd name="connsiteY162" fmla="*/ 1784984 h 5687392"/>
                <a:gd name="connsiteX163" fmla="*/ 519940 w 3235624"/>
                <a:gd name="connsiteY163" fmla="*/ 1748470 h 5687392"/>
                <a:gd name="connsiteX164" fmla="*/ 688340 w 3235624"/>
                <a:gd name="connsiteY164" fmla="*/ 1678304 h 5687392"/>
                <a:gd name="connsiteX165" fmla="*/ 726440 w 3235624"/>
                <a:gd name="connsiteY165" fmla="*/ 1655444 h 5687392"/>
                <a:gd name="connsiteX166" fmla="*/ 695960 w 3235624"/>
                <a:gd name="connsiteY166" fmla="*/ 1571624 h 5687392"/>
                <a:gd name="connsiteX167" fmla="*/ 749300 w 3235624"/>
                <a:gd name="connsiteY167" fmla="*/ 1564004 h 5687392"/>
                <a:gd name="connsiteX168" fmla="*/ 810260 w 3235624"/>
                <a:gd name="connsiteY168" fmla="*/ 1457324 h 5687392"/>
                <a:gd name="connsiteX169" fmla="*/ 695960 w 3235624"/>
                <a:gd name="connsiteY169" fmla="*/ 1403984 h 5687392"/>
                <a:gd name="connsiteX170" fmla="*/ 756920 w 3235624"/>
                <a:gd name="connsiteY170" fmla="*/ 1350644 h 5687392"/>
                <a:gd name="connsiteX171" fmla="*/ 817880 w 3235624"/>
                <a:gd name="connsiteY171" fmla="*/ 1365884 h 5687392"/>
                <a:gd name="connsiteX172" fmla="*/ 901700 w 3235624"/>
                <a:gd name="connsiteY172" fmla="*/ 1358264 h 5687392"/>
                <a:gd name="connsiteX173" fmla="*/ 1130300 w 3235624"/>
                <a:gd name="connsiteY173" fmla="*/ 1449704 h 5687392"/>
                <a:gd name="connsiteX174" fmla="*/ 1267460 w 3235624"/>
                <a:gd name="connsiteY174" fmla="*/ 1449704 h 5687392"/>
                <a:gd name="connsiteX175" fmla="*/ 1511300 w 3235624"/>
                <a:gd name="connsiteY175" fmla="*/ 1335404 h 5687392"/>
                <a:gd name="connsiteX176" fmla="*/ 1572260 w 3235624"/>
                <a:gd name="connsiteY176" fmla="*/ 1167764 h 5687392"/>
                <a:gd name="connsiteX177" fmla="*/ 1648460 w 3235624"/>
                <a:gd name="connsiteY177" fmla="*/ 1114424 h 5687392"/>
                <a:gd name="connsiteX178" fmla="*/ 1701800 w 3235624"/>
                <a:gd name="connsiteY178" fmla="*/ 977264 h 5687392"/>
                <a:gd name="connsiteX179" fmla="*/ 1717040 w 3235624"/>
                <a:gd name="connsiteY179" fmla="*/ 771524 h 5687392"/>
                <a:gd name="connsiteX180" fmla="*/ 1793240 w 3235624"/>
                <a:gd name="connsiteY180" fmla="*/ 680084 h 5687392"/>
                <a:gd name="connsiteX181" fmla="*/ 1778000 w 3235624"/>
                <a:gd name="connsiteY181" fmla="*/ 481964 h 5687392"/>
                <a:gd name="connsiteX182" fmla="*/ 1823720 w 3235624"/>
                <a:gd name="connsiteY182" fmla="*/ 344804 h 5687392"/>
                <a:gd name="connsiteX183" fmla="*/ 1694180 w 3235624"/>
                <a:gd name="connsiteY183" fmla="*/ 253364 h 5687392"/>
                <a:gd name="connsiteX184" fmla="*/ 1702580 w 3235624"/>
                <a:gd name="connsiteY184" fmla="*/ 139948 h 5687392"/>
                <a:gd name="connsiteX185" fmla="*/ 1696144 w 3235624"/>
                <a:gd name="connsiteY185" fmla="*/ 142874 h 5687392"/>
                <a:gd name="connsiteX186" fmla="*/ 1694936 w 3235624"/>
                <a:gd name="connsiteY186" fmla="*/ 141666 h 5687392"/>
                <a:gd name="connsiteX187" fmla="*/ 1797048 w 3235624"/>
                <a:gd name="connsiteY187" fmla="*/ 95248 h 5687392"/>
                <a:gd name="connsiteX188" fmla="*/ 1930400 w 3235624"/>
                <a:gd name="connsiteY188" fmla="*/ 85724 h 568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3235624" h="5687392">
                  <a:moveTo>
                    <a:pt x="76200" y="4987924"/>
                  </a:moveTo>
                  <a:lnTo>
                    <a:pt x="81632" y="5004220"/>
                  </a:lnTo>
                  <a:lnTo>
                    <a:pt x="81632" y="5004220"/>
                  </a:lnTo>
                  <a:close/>
                  <a:moveTo>
                    <a:pt x="2025648" y="0"/>
                  </a:moveTo>
                  <a:lnTo>
                    <a:pt x="2111376" y="57148"/>
                  </a:lnTo>
                  <a:lnTo>
                    <a:pt x="2168524" y="190500"/>
                  </a:lnTo>
                  <a:lnTo>
                    <a:pt x="2273300" y="342900"/>
                  </a:lnTo>
                  <a:lnTo>
                    <a:pt x="2320924" y="409574"/>
                  </a:lnTo>
                  <a:lnTo>
                    <a:pt x="2406648" y="400048"/>
                  </a:lnTo>
                  <a:lnTo>
                    <a:pt x="2481604" y="433360"/>
                  </a:lnTo>
                  <a:lnTo>
                    <a:pt x="2484436" y="447674"/>
                  </a:lnTo>
                  <a:lnTo>
                    <a:pt x="2586036" y="523874"/>
                  </a:lnTo>
                  <a:lnTo>
                    <a:pt x="2725736" y="663574"/>
                  </a:lnTo>
                  <a:lnTo>
                    <a:pt x="2744786" y="815974"/>
                  </a:lnTo>
                  <a:lnTo>
                    <a:pt x="2748066" y="832376"/>
                  </a:lnTo>
                  <a:lnTo>
                    <a:pt x="2747944" y="832484"/>
                  </a:lnTo>
                  <a:lnTo>
                    <a:pt x="2481244" y="931544"/>
                  </a:lnTo>
                  <a:lnTo>
                    <a:pt x="2458384" y="1022984"/>
                  </a:lnTo>
                  <a:lnTo>
                    <a:pt x="2466004" y="1083944"/>
                  </a:lnTo>
                  <a:lnTo>
                    <a:pt x="2427904" y="1122044"/>
                  </a:lnTo>
                  <a:lnTo>
                    <a:pt x="2427904" y="1228724"/>
                  </a:lnTo>
                  <a:lnTo>
                    <a:pt x="2427904" y="1373504"/>
                  </a:lnTo>
                  <a:lnTo>
                    <a:pt x="2069764" y="1823084"/>
                  </a:lnTo>
                  <a:lnTo>
                    <a:pt x="2024044" y="2105024"/>
                  </a:lnTo>
                  <a:lnTo>
                    <a:pt x="2123104" y="2165984"/>
                  </a:lnTo>
                  <a:lnTo>
                    <a:pt x="2085004" y="2402204"/>
                  </a:lnTo>
                  <a:lnTo>
                    <a:pt x="2168824" y="2394584"/>
                  </a:lnTo>
                  <a:lnTo>
                    <a:pt x="2397424" y="2470784"/>
                  </a:lnTo>
                  <a:lnTo>
                    <a:pt x="2473624" y="2585084"/>
                  </a:lnTo>
                  <a:lnTo>
                    <a:pt x="2763184" y="2707004"/>
                  </a:lnTo>
                  <a:lnTo>
                    <a:pt x="2801284" y="2775584"/>
                  </a:lnTo>
                  <a:lnTo>
                    <a:pt x="2915584" y="2767964"/>
                  </a:lnTo>
                  <a:lnTo>
                    <a:pt x="2976544" y="2828924"/>
                  </a:lnTo>
                  <a:lnTo>
                    <a:pt x="3014644" y="2828924"/>
                  </a:lnTo>
                  <a:lnTo>
                    <a:pt x="3121324" y="2920364"/>
                  </a:lnTo>
                  <a:lnTo>
                    <a:pt x="3136564" y="3019424"/>
                  </a:lnTo>
                  <a:lnTo>
                    <a:pt x="3197524" y="2988944"/>
                  </a:lnTo>
                  <a:lnTo>
                    <a:pt x="3235624" y="3004184"/>
                  </a:lnTo>
                  <a:lnTo>
                    <a:pt x="3220384" y="3286124"/>
                  </a:lnTo>
                  <a:lnTo>
                    <a:pt x="3136564" y="3255644"/>
                  </a:lnTo>
                  <a:lnTo>
                    <a:pt x="3083224" y="3316604"/>
                  </a:lnTo>
                  <a:lnTo>
                    <a:pt x="3136564" y="3362324"/>
                  </a:lnTo>
                  <a:lnTo>
                    <a:pt x="3136564" y="3446144"/>
                  </a:lnTo>
                  <a:lnTo>
                    <a:pt x="3159424" y="3590924"/>
                  </a:lnTo>
                  <a:lnTo>
                    <a:pt x="3029884" y="3697604"/>
                  </a:lnTo>
                  <a:lnTo>
                    <a:pt x="2862244" y="3674744"/>
                  </a:lnTo>
                  <a:lnTo>
                    <a:pt x="3029884" y="3606164"/>
                  </a:lnTo>
                  <a:lnTo>
                    <a:pt x="2930824" y="3583304"/>
                  </a:lnTo>
                  <a:lnTo>
                    <a:pt x="2907964" y="3545204"/>
                  </a:lnTo>
                  <a:lnTo>
                    <a:pt x="2778424" y="3568064"/>
                  </a:lnTo>
                  <a:lnTo>
                    <a:pt x="2656504" y="3545204"/>
                  </a:lnTo>
                  <a:lnTo>
                    <a:pt x="2542204" y="3590924"/>
                  </a:lnTo>
                  <a:lnTo>
                    <a:pt x="2641264" y="3408044"/>
                  </a:lnTo>
                  <a:lnTo>
                    <a:pt x="2526964" y="3408044"/>
                  </a:lnTo>
                  <a:lnTo>
                    <a:pt x="2443144" y="3590924"/>
                  </a:lnTo>
                  <a:lnTo>
                    <a:pt x="2260264" y="3728084"/>
                  </a:lnTo>
                  <a:lnTo>
                    <a:pt x="2206924" y="3636644"/>
                  </a:lnTo>
                  <a:lnTo>
                    <a:pt x="2107864" y="3667124"/>
                  </a:lnTo>
                  <a:lnTo>
                    <a:pt x="2077384" y="3728084"/>
                  </a:lnTo>
                  <a:lnTo>
                    <a:pt x="2001184" y="3728084"/>
                  </a:lnTo>
                  <a:lnTo>
                    <a:pt x="1993564" y="3796664"/>
                  </a:lnTo>
                  <a:lnTo>
                    <a:pt x="1902124" y="3811904"/>
                  </a:lnTo>
                  <a:lnTo>
                    <a:pt x="1848784" y="3773804"/>
                  </a:lnTo>
                  <a:lnTo>
                    <a:pt x="1818304" y="3850004"/>
                  </a:lnTo>
                  <a:lnTo>
                    <a:pt x="1627804" y="3910964"/>
                  </a:lnTo>
                  <a:lnTo>
                    <a:pt x="1513504" y="3910964"/>
                  </a:lnTo>
                  <a:lnTo>
                    <a:pt x="1429684" y="3956684"/>
                  </a:lnTo>
                  <a:lnTo>
                    <a:pt x="1422064" y="4025264"/>
                  </a:lnTo>
                  <a:lnTo>
                    <a:pt x="1330624" y="4055744"/>
                  </a:lnTo>
                  <a:lnTo>
                    <a:pt x="1277284" y="4215764"/>
                  </a:lnTo>
                  <a:lnTo>
                    <a:pt x="1132504" y="4307204"/>
                  </a:lnTo>
                  <a:lnTo>
                    <a:pt x="1147744" y="4352924"/>
                  </a:lnTo>
                  <a:lnTo>
                    <a:pt x="1086784" y="4436744"/>
                  </a:lnTo>
                  <a:lnTo>
                    <a:pt x="1216324" y="4451984"/>
                  </a:lnTo>
                  <a:lnTo>
                    <a:pt x="1185844" y="4535804"/>
                  </a:lnTo>
                  <a:lnTo>
                    <a:pt x="1292524" y="4604384"/>
                  </a:lnTo>
                  <a:lnTo>
                    <a:pt x="1155364" y="4657724"/>
                  </a:lnTo>
                  <a:lnTo>
                    <a:pt x="1178224" y="4726304"/>
                  </a:lnTo>
                  <a:lnTo>
                    <a:pt x="1102024" y="4726304"/>
                  </a:lnTo>
                  <a:lnTo>
                    <a:pt x="1079164" y="4893944"/>
                  </a:lnTo>
                  <a:lnTo>
                    <a:pt x="919144" y="4970144"/>
                  </a:lnTo>
                  <a:lnTo>
                    <a:pt x="881044" y="5061584"/>
                  </a:lnTo>
                  <a:lnTo>
                    <a:pt x="759124" y="5084444"/>
                  </a:lnTo>
                  <a:lnTo>
                    <a:pt x="599104" y="5320664"/>
                  </a:lnTo>
                  <a:lnTo>
                    <a:pt x="530524" y="5488304"/>
                  </a:lnTo>
                  <a:lnTo>
                    <a:pt x="469564" y="5686424"/>
                  </a:lnTo>
                  <a:lnTo>
                    <a:pt x="464536" y="5687392"/>
                  </a:lnTo>
                  <a:lnTo>
                    <a:pt x="469900" y="5680076"/>
                  </a:lnTo>
                  <a:lnTo>
                    <a:pt x="381000" y="5622924"/>
                  </a:lnTo>
                  <a:lnTo>
                    <a:pt x="355600" y="5667372"/>
                  </a:lnTo>
                  <a:lnTo>
                    <a:pt x="266700" y="5641972"/>
                  </a:lnTo>
                  <a:lnTo>
                    <a:pt x="260348" y="5578476"/>
                  </a:lnTo>
                  <a:lnTo>
                    <a:pt x="171448" y="5546724"/>
                  </a:lnTo>
                  <a:lnTo>
                    <a:pt x="127000" y="5407024"/>
                  </a:lnTo>
                  <a:lnTo>
                    <a:pt x="0" y="5330824"/>
                  </a:lnTo>
                  <a:lnTo>
                    <a:pt x="6348" y="5133972"/>
                  </a:lnTo>
                  <a:lnTo>
                    <a:pt x="114300" y="5102224"/>
                  </a:lnTo>
                  <a:lnTo>
                    <a:pt x="81632" y="5004220"/>
                  </a:lnTo>
                  <a:lnTo>
                    <a:pt x="112324" y="4945196"/>
                  </a:lnTo>
                  <a:lnTo>
                    <a:pt x="184768" y="4953000"/>
                  </a:lnTo>
                  <a:lnTo>
                    <a:pt x="199054" y="4898228"/>
                  </a:lnTo>
                  <a:lnTo>
                    <a:pt x="265728" y="4883944"/>
                  </a:lnTo>
                  <a:lnTo>
                    <a:pt x="327642" y="4914900"/>
                  </a:lnTo>
                  <a:lnTo>
                    <a:pt x="349072" y="4900612"/>
                  </a:lnTo>
                  <a:lnTo>
                    <a:pt x="358598" y="4791076"/>
                  </a:lnTo>
                  <a:lnTo>
                    <a:pt x="370504" y="4779168"/>
                  </a:lnTo>
                  <a:lnTo>
                    <a:pt x="427654" y="4824412"/>
                  </a:lnTo>
                  <a:lnTo>
                    <a:pt x="468136" y="4762500"/>
                  </a:lnTo>
                  <a:lnTo>
                    <a:pt x="434798" y="4683916"/>
                  </a:lnTo>
                  <a:lnTo>
                    <a:pt x="465754" y="4638676"/>
                  </a:lnTo>
                  <a:lnTo>
                    <a:pt x="456342" y="4598668"/>
                  </a:lnTo>
                  <a:lnTo>
                    <a:pt x="458788" y="4595812"/>
                  </a:lnTo>
                  <a:lnTo>
                    <a:pt x="492124" y="4533900"/>
                  </a:lnTo>
                  <a:lnTo>
                    <a:pt x="549276" y="4519612"/>
                  </a:lnTo>
                  <a:lnTo>
                    <a:pt x="744536" y="4543424"/>
                  </a:lnTo>
                  <a:lnTo>
                    <a:pt x="711200" y="4338636"/>
                  </a:lnTo>
                  <a:lnTo>
                    <a:pt x="763588" y="4324348"/>
                  </a:lnTo>
                  <a:lnTo>
                    <a:pt x="758824" y="4286248"/>
                  </a:lnTo>
                  <a:lnTo>
                    <a:pt x="763588" y="4195764"/>
                  </a:lnTo>
                  <a:lnTo>
                    <a:pt x="763588" y="4124324"/>
                  </a:lnTo>
                  <a:lnTo>
                    <a:pt x="773112" y="4067172"/>
                  </a:lnTo>
                  <a:lnTo>
                    <a:pt x="773112" y="4038600"/>
                  </a:lnTo>
                  <a:lnTo>
                    <a:pt x="777876" y="3981448"/>
                  </a:lnTo>
                  <a:lnTo>
                    <a:pt x="715964" y="3952876"/>
                  </a:lnTo>
                  <a:lnTo>
                    <a:pt x="792164" y="3876676"/>
                  </a:lnTo>
                  <a:lnTo>
                    <a:pt x="777876" y="3829048"/>
                  </a:lnTo>
                  <a:lnTo>
                    <a:pt x="830264" y="3738564"/>
                  </a:lnTo>
                  <a:lnTo>
                    <a:pt x="706436" y="3548060"/>
                  </a:lnTo>
                  <a:lnTo>
                    <a:pt x="806448" y="3509964"/>
                  </a:lnTo>
                  <a:lnTo>
                    <a:pt x="806448" y="3462336"/>
                  </a:lnTo>
                  <a:lnTo>
                    <a:pt x="744536" y="3443288"/>
                  </a:lnTo>
                  <a:lnTo>
                    <a:pt x="673100" y="3243262"/>
                  </a:lnTo>
                  <a:lnTo>
                    <a:pt x="635000" y="3214688"/>
                  </a:lnTo>
                  <a:lnTo>
                    <a:pt x="701676" y="3138488"/>
                  </a:lnTo>
                  <a:lnTo>
                    <a:pt x="715964" y="3081336"/>
                  </a:lnTo>
                  <a:lnTo>
                    <a:pt x="811212" y="3033712"/>
                  </a:lnTo>
                  <a:lnTo>
                    <a:pt x="1054100" y="3000374"/>
                  </a:lnTo>
                  <a:lnTo>
                    <a:pt x="1073148" y="2924174"/>
                  </a:lnTo>
                  <a:lnTo>
                    <a:pt x="1135064" y="2833688"/>
                  </a:lnTo>
                  <a:lnTo>
                    <a:pt x="1092200" y="2819400"/>
                  </a:lnTo>
                  <a:lnTo>
                    <a:pt x="1096964" y="2771774"/>
                  </a:lnTo>
                  <a:lnTo>
                    <a:pt x="1096964" y="2733674"/>
                  </a:lnTo>
                  <a:lnTo>
                    <a:pt x="1068388" y="2705100"/>
                  </a:lnTo>
                  <a:lnTo>
                    <a:pt x="949324" y="2747962"/>
                  </a:lnTo>
                  <a:lnTo>
                    <a:pt x="944564" y="2671762"/>
                  </a:lnTo>
                  <a:lnTo>
                    <a:pt x="906464" y="2605088"/>
                  </a:lnTo>
                  <a:lnTo>
                    <a:pt x="858836" y="2605088"/>
                  </a:lnTo>
                  <a:lnTo>
                    <a:pt x="777876" y="2643188"/>
                  </a:lnTo>
                  <a:lnTo>
                    <a:pt x="758824" y="2590800"/>
                  </a:lnTo>
                  <a:lnTo>
                    <a:pt x="639764" y="2576512"/>
                  </a:lnTo>
                  <a:lnTo>
                    <a:pt x="611188" y="2533648"/>
                  </a:lnTo>
                  <a:lnTo>
                    <a:pt x="587376" y="2424112"/>
                  </a:lnTo>
                  <a:lnTo>
                    <a:pt x="639764" y="2305048"/>
                  </a:lnTo>
                  <a:lnTo>
                    <a:pt x="625476" y="2243136"/>
                  </a:lnTo>
                  <a:lnTo>
                    <a:pt x="663576" y="2224088"/>
                  </a:lnTo>
                  <a:lnTo>
                    <a:pt x="668336" y="2090736"/>
                  </a:lnTo>
                  <a:lnTo>
                    <a:pt x="620712" y="2062162"/>
                  </a:lnTo>
                  <a:lnTo>
                    <a:pt x="639764" y="2014536"/>
                  </a:lnTo>
                  <a:lnTo>
                    <a:pt x="620712" y="1985962"/>
                  </a:lnTo>
                  <a:lnTo>
                    <a:pt x="587376" y="1919288"/>
                  </a:lnTo>
                  <a:lnTo>
                    <a:pt x="585268" y="1922976"/>
                  </a:lnTo>
                  <a:lnTo>
                    <a:pt x="545764" y="1838324"/>
                  </a:lnTo>
                  <a:lnTo>
                    <a:pt x="568624" y="1784984"/>
                  </a:lnTo>
                  <a:lnTo>
                    <a:pt x="519940" y="1748470"/>
                  </a:lnTo>
                  <a:lnTo>
                    <a:pt x="688340" y="1678304"/>
                  </a:lnTo>
                  <a:lnTo>
                    <a:pt x="726440" y="1655444"/>
                  </a:lnTo>
                  <a:lnTo>
                    <a:pt x="695960" y="1571624"/>
                  </a:lnTo>
                  <a:lnTo>
                    <a:pt x="749300" y="1564004"/>
                  </a:lnTo>
                  <a:lnTo>
                    <a:pt x="810260" y="1457324"/>
                  </a:lnTo>
                  <a:lnTo>
                    <a:pt x="695960" y="1403984"/>
                  </a:lnTo>
                  <a:lnTo>
                    <a:pt x="756920" y="1350644"/>
                  </a:lnTo>
                  <a:lnTo>
                    <a:pt x="817880" y="1365884"/>
                  </a:lnTo>
                  <a:lnTo>
                    <a:pt x="901700" y="1358264"/>
                  </a:lnTo>
                  <a:lnTo>
                    <a:pt x="1130300" y="1449704"/>
                  </a:lnTo>
                  <a:lnTo>
                    <a:pt x="1267460" y="1449704"/>
                  </a:lnTo>
                  <a:lnTo>
                    <a:pt x="1511300" y="1335404"/>
                  </a:lnTo>
                  <a:lnTo>
                    <a:pt x="1572260" y="1167764"/>
                  </a:lnTo>
                  <a:lnTo>
                    <a:pt x="1648460" y="1114424"/>
                  </a:lnTo>
                  <a:lnTo>
                    <a:pt x="1701800" y="977264"/>
                  </a:lnTo>
                  <a:lnTo>
                    <a:pt x="1717040" y="771524"/>
                  </a:lnTo>
                  <a:lnTo>
                    <a:pt x="1793240" y="680084"/>
                  </a:lnTo>
                  <a:lnTo>
                    <a:pt x="1778000" y="481964"/>
                  </a:lnTo>
                  <a:lnTo>
                    <a:pt x="1823720" y="344804"/>
                  </a:lnTo>
                  <a:lnTo>
                    <a:pt x="1694180" y="253364"/>
                  </a:lnTo>
                  <a:lnTo>
                    <a:pt x="1702580" y="139948"/>
                  </a:lnTo>
                  <a:lnTo>
                    <a:pt x="1696144" y="142874"/>
                  </a:lnTo>
                  <a:lnTo>
                    <a:pt x="1694936" y="141666"/>
                  </a:lnTo>
                  <a:lnTo>
                    <a:pt x="1797048" y="95248"/>
                  </a:lnTo>
                  <a:lnTo>
                    <a:pt x="1930400" y="857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24" name="グループ化 1423">
            <a:extLst>
              <a:ext uri="{FF2B5EF4-FFF2-40B4-BE49-F238E27FC236}">
                <a16:creationId xmlns:a16="http://schemas.microsoft.com/office/drawing/2014/main" id="{FCA3B273-0715-03F6-DF14-D4719D4A105A}"/>
              </a:ext>
            </a:extLst>
          </p:cNvPr>
          <p:cNvGrpSpPr/>
          <p:nvPr/>
        </p:nvGrpSpPr>
        <p:grpSpPr>
          <a:xfrm>
            <a:off x="6601242" y="1002475"/>
            <a:ext cx="2434173" cy="2481197"/>
            <a:chOff x="6601242" y="1002475"/>
            <a:chExt cx="2434173" cy="2481197"/>
          </a:xfrm>
        </p:grpSpPr>
        <p:grpSp>
          <p:nvGrpSpPr>
            <p:cNvPr id="1327" name="グループ化 1326">
              <a:extLst>
                <a:ext uri="{FF2B5EF4-FFF2-40B4-BE49-F238E27FC236}">
                  <a16:creationId xmlns:a16="http://schemas.microsoft.com/office/drawing/2014/main" id="{DC3276E3-8B47-A215-2690-0DE94DE8A0AE}"/>
                </a:ext>
              </a:extLst>
            </p:cNvPr>
            <p:cNvGrpSpPr/>
            <p:nvPr/>
          </p:nvGrpSpPr>
          <p:grpSpPr>
            <a:xfrm rot="11247672">
              <a:off x="7177866" y="1972476"/>
              <a:ext cx="296740" cy="260180"/>
              <a:chOff x="7830602" y="3040956"/>
              <a:chExt cx="447858" cy="392679"/>
            </a:xfrm>
          </p:grpSpPr>
          <p:sp>
            <p:nvSpPr>
              <p:cNvPr id="1328" name="台形 1327">
                <a:extLst>
                  <a:ext uri="{FF2B5EF4-FFF2-40B4-BE49-F238E27FC236}">
                    <a16:creationId xmlns:a16="http://schemas.microsoft.com/office/drawing/2014/main" id="{5A12905B-DC64-D873-7554-653A4CFEC8E5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9" name="台形 1328">
                <a:extLst>
                  <a:ext uri="{FF2B5EF4-FFF2-40B4-BE49-F238E27FC236}">
                    <a16:creationId xmlns:a16="http://schemas.microsoft.com/office/drawing/2014/main" id="{D0FEB255-6066-50F1-AEDB-E205C3C9B144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0" name="四角形: 上の 2 つの角を丸める 1329">
                <a:extLst>
                  <a:ext uri="{FF2B5EF4-FFF2-40B4-BE49-F238E27FC236}">
                    <a16:creationId xmlns:a16="http://schemas.microsoft.com/office/drawing/2014/main" id="{32A2ED91-C9BB-A941-4197-F87E1F9177C2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1" name="フリーフォーム: 図形 1330">
                <a:extLst>
                  <a:ext uri="{FF2B5EF4-FFF2-40B4-BE49-F238E27FC236}">
                    <a16:creationId xmlns:a16="http://schemas.microsoft.com/office/drawing/2014/main" id="{E2CF431A-A601-1111-AAAD-3E3A7B7490FC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2" name="四角形: 上の 2 つの角を丸める 1331">
                <a:extLst>
                  <a:ext uri="{FF2B5EF4-FFF2-40B4-BE49-F238E27FC236}">
                    <a16:creationId xmlns:a16="http://schemas.microsoft.com/office/drawing/2014/main" id="{2A41B836-5E30-27CB-3F61-C60FB2C6C243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333" name="四角形: 上の 2 つの角を丸める 1332">
                <a:extLst>
                  <a:ext uri="{FF2B5EF4-FFF2-40B4-BE49-F238E27FC236}">
                    <a16:creationId xmlns:a16="http://schemas.microsoft.com/office/drawing/2014/main" id="{9D5E5926-5598-511F-498E-964C1DA8854D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4" name="四角形: 上の 2 つの角を丸める 1333">
                <a:extLst>
                  <a:ext uri="{FF2B5EF4-FFF2-40B4-BE49-F238E27FC236}">
                    <a16:creationId xmlns:a16="http://schemas.microsoft.com/office/drawing/2014/main" id="{14C74238-C4EF-9739-D4DB-F61F238BFD14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5" name="四角形: 上の 2 つの角を丸める 1334">
                <a:extLst>
                  <a:ext uri="{FF2B5EF4-FFF2-40B4-BE49-F238E27FC236}">
                    <a16:creationId xmlns:a16="http://schemas.microsoft.com/office/drawing/2014/main" id="{F067ADB9-40F7-BFEC-A1EC-3F54B4359355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6" name="四角形: 上の 2 つの角を丸める 1335">
                <a:extLst>
                  <a:ext uri="{FF2B5EF4-FFF2-40B4-BE49-F238E27FC236}">
                    <a16:creationId xmlns:a16="http://schemas.microsoft.com/office/drawing/2014/main" id="{1E0C9FE6-C94A-F3E5-B1E8-A20477ADB4F5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7" name="四角形: 上の 2 つの角を丸める 1336">
                <a:extLst>
                  <a:ext uri="{FF2B5EF4-FFF2-40B4-BE49-F238E27FC236}">
                    <a16:creationId xmlns:a16="http://schemas.microsoft.com/office/drawing/2014/main" id="{07CB4B30-9FBE-CCA5-8627-7708C24B75FB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38" name="グループ化 1337">
              <a:extLst>
                <a:ext uri="{FF2B5EF4-FFF2-40B4-BE49-F238E27FC236}">
                  <a16:creationId xmlns:a16="http://schemas.microsoft.com/office/drawing/2014/main" id="{2F20E523-7E22-5ABC-0173-97ED06FC208C}"/>
                </a:ext>
              </a:extLst>
            </p:cNvPr>
            <p:cNvGrpSpPr/>
            <p:nvPr/>
          </p:nvGrpSpPr>
          <p:grpSpPr>
            <a:xfrm rot="16408058">
              <a:off x="8005107" y="1451990"/>
              <a:ext cx="296740" cy="260180"/>
              <a:chOff x="7830602" y="3040956"/>
              <a:chExt cx="447858" cy="392679"/>
            </a:xfrm>
          </p:grpSpPr>
          <p:sp>
            <p:nvSpPr>
              <p:cNvPr id="1339" name="台形 1338">
                <a:extLst>
                  <a:ext uri="{FF2B5EF4-FFF2-40B4-BE49-F238E27FC236}">
                    <a16:creationId xmlns:a16="http://schemas.microsoft.com/office/drawing/2014/main" id="{4904AAC4-22CC-D2F6-0C0C-57AA48777AE3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0" name="台形 1339">
                <a:extLst>
                  <a:ext uri="{FF2B5EF4-FFF2-40B4-BE49-F238E27FC236}">
                    <a16:creationId xmlns:a16="http://schemas.microsoft.com/office/drawing/2014/main" id="{517615DE-F243-30B5-A78C-0CA1275A0345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1" name="四角形: 上の 2 つの角を丸める 1340">
                <a:extLst>
                  <a:ext uri="{FF2B5EF4-FFF2-40B4-BE49-F238E27FC236}">
                    <a16:creationId xmlns:a16="http://schemas.microsoft.com/office/drawing/2014/main" id="{345B776B-0B82-8BBF-E621-79DE712930E5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2" name="フリーフォーム: 図形 1341">
                <a:extLst>
                  <a:ext uri="{FF2B5EF4-FFF2-40B4-BE49-F238E27FC236}">
                    <a16:creationId xmlns:a16="http://schemas.microsoft.com/office/drawing/2014/main" id="{F111E21A-F93F-248B-9BCB-28100FAF173E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3" name="四角形: 上の 2 つの角を丸める 1342">
                <a:extLst>
                  <a:ext uri="{FF2B5EF4-FFF2-40B4-BE49-F238E27FC236}">
                    <a16:creationId xmlns:a16="http://schemas.microsoft.com/office/drawing/2014/main" id="{A37223FE-2DD1-6796-328B-73350DE9DB95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344" name="四角形: 上の 2 つの角を丸める 1343">
                <a:extLst>
                  <a:ext uri="{FF2B5EF4-FFF2-40B4-BE49-F238E27FC236}">
                    <a16:creationId xmlns:a16="http://schemas.microsoft.com/office/drawing/2014/main" id="{BBCD63A6-CF57-4805-CF4C-32297428A25C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5" name="四角形: 上の 2 つの角を丸める 1344">
                <a:extLst>
                  <a:ext uri="{FF2B5EF4-FFF2-40B4-BE49-F238E27FC236}">
                    <a16:creationId xmlns:a16="http://schemas.microsoft.com/office/drawing/2014/main" id="{AA17A660-BFBA-29D7-B662-334F5D50020F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6" name="四角形: 上の 2 つの角を丸める 1345">
                <a:extLst>
                  <a:ext uri="{FF2B5EF4-FFF2-40B4-BE49-F238E27FC236}">
                    <a16:creationId xmlns:a16="http://schemas.microsoft.com/office/drawing/2014/main" id="{5C188D31-67AF-A74C-D53E-45CA7DF32E52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7" name="四角形: 上の 2 つの角を丸める 1346">
                <a:extLst>
                  <a:ext uri="{FF2B5EF4-FFF2-40B4-BE49-F238E27FC236}">
                    <a16:creationId xmlns:a16="http://schemas.microsoft.com/office/drawing/2014/main" id="{980EC4A5-C1DE-C8A9-C98B-302EDD21913F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8" name="四角形: 上の 2 つの角を丸める 1347">
                <a:extLst>
                  <a:ext uri="{FF2B5EF4-FFF2-40B4-BE49-F238E27FC236}">
                    <a16:creationId xmlns:a16="http://schemas.microsoft.com/office/drawing/2014/main" id="{50A775B5-401F-BCEB-F9A0-25246113908F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49" name="グループ化 1348">
              <a:extLst>
                <a:ext uri="{FF2B5EF4-FFF2-40B4-BE49-F238E27FC236}">
                  <a16:creationId xmlns:a16="http://schemas.microsoft.com/office/drawing/2014/main" id="{0E85F3C2-F025-0BA1-193E-D72F851B006A}"/>
                </a:ext>
              </a:extLst>
            </p:cNvPr>
            <p:cNvGrpSpPr/>
            <p:nvPr/>
          </p:nvGrpSpPr>
          <p:grpSpPr>
            <a:xfrm rot="20700000">
              <a:off x="8171630" y="1879605"/>
              <a:ext cx="296740" cy="260180"/>
              <a:chOff x="7830602" y="3040956"/>
              <a:chExt cx="447858" cy="392679"/>
            </a:xfrm>
          </p:grpSpPr>
          <p:sp>
            <p:nvSpPr>
              <p:cNvPr id="1350" name="台形 1349">
                <a:extLst>
                  <a:ext uri="{FF2B5EF4-FFF2-40B4-BE49-F238E27FC236}">
                    <a16:creationId xmlns:a16="http://schemas.microsoft.com/office/drawing/2014/main" id="{0221ACB8-E0B5-4F89-DC13-74AF23CEA5CF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1" name="台形 1350">
                <a:extLst>
                  <a:ext uri="{FF2B5EF4-FFF2-40B4-BE49-F238E27FC236}">
                    <a16:creationId xmlns:a16="http://schemas.microsoft.com/office/drawing/2014/main" id="{D6709E83-C482-0BED-1831-909118E0C3E5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2" name="四角形: 上の 2 つの角を丸める 1351">
                <a:extLst>
                  <a:ext uri="{FF2B5EF4-FFF2-40B4-BE49-F238E27FC236}">
                    <a16:creationId xmlns:a16="http://schemas.microsoft.com/office/drawing/2014/main" id="{A3B2EE17-5FCC-1734-1C4E-DAB9698871D8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3" name="フリーフォーム: 図形 1352">
                <a:extLst>
                  <a:ext uri="{FF2B5EF4-FFF2-40B4-BE49-F238E27FC236}">
                    <a16:creationId xmlns:a16="http://schemas.microsoft.com/office/drawing/2014/main" id="{5C50F89E-690F-3E1D-9E14-FD960B79BFE0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4" name="四角形: 上の 2 つの角を丸める 1353">
                <a:extLst>
                  <a:ext uri="{FF2B5EF4-FFF2-40B4-BE49-F238E27FC236}">
                    <a16:creationId xmlns:a16="http://schemas.microsoft.com/office/drawing/2014/main" id="{C77C2F2D-BE60-F42F-CB06-B1F7D14FEE56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355" name="四角形: 上の 2 つの角を丸める 1354">
                <a:extLst>
                  <a:ext uri="{FF2B5EF4-FFF2-40B4-BE49-F238E27FC236}">
                    <a16:creationId xmlns:a16="http://schemas.microsoft.com/office/drawing/2014/main" id="{0C7F4F91-5504-4D4F-41F4-975E5302F7E6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6" name="四角形: 上の 2 つの角を丸める 1355">
                <a:extLst>
                  <a:ext uri="{FF2B5EF4-FFF2-40B4-BE49-F238E27FC236}">
                    <a16:creationId xmlns:a16="http://schemas.microsoft.com/office/drawing/2014/main" id="{8197C648-083A-1490-2C58-C7336720CED5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7" name="四角形: 上の 2 つの角を丸める 1356">
                <a:extLst>
                  <a:ext uri="{FF2B5EF4-FFF2-40B4-BE49-F238E27FC236}">
                    <a16:creationId xmlns:a16="http://schemas.microsoft.com/office/drawing/2014/main" id="{3494EAD3-467D-2C76-7B2C-F00C13D01870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8" name="四角形: 上の 2 つの角を丸める 1357">
                <a:extLst>
                  <a:ext uri="{FF2B5EF4-FFF2-40B4-BE49-F238E27FC236}">
                    <a16:creationId xmlns:a16="http://schemas.microsoft.com/office/drawing/2014/main" id="{865D6EF8-2566-6116-5871-5228ED16B5C3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9" name="四角形: 上の 2 つの角を丸める 1358">
                <a:extLst>
                  <a:ext uri="{FF2B5EF4-FFF2-40B4-BE49-F238E27FC236}">
                    <a16:creationId xmlns:a16="http://schemas.microsoft.com/office/drawing/2014/main" id="{A9C6E62B-8ADD-EDA4-406E-07DF5CA02E9C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60" name="グループ化 1359">
              <a:extLst>
                <a:ext uri="{FF2B5EF4-FFF2-40B4-BE49-F238E27FC236}">
                  <a16:creationId xmlns:a16="http://schemas.microsoft.com/office/drawing/2014/main" id="{56B74D93-72A1-311C-5699-568334B6A95D}"/>
                </a:ext>
              </a:extLst>
            </p:cNvPr>
            <p:cNvGrpSpPr/>
            <p:nvPr/>
          </p:nvGrpSpPr>
          <p:grpSpPr>
            <a:xfrm rot="13018290">
              <a:off x="8091451" y="2227653"/>
              <a:ext cx="296740" cy="260180"/>
              <a:chOff x="7830602" y="3040956"/>
              <a:chExt cx="447858" cy="392679"/>
            </a:xfrm>
          </p:grpSpPr>
          <p:sp>
            <p:nvSpPr>
              <p:cNvPr id="1361" name="台形 1360">
                <a:extLst>
                  <a:ext uri="{FF2B5EF4-FFF2-40B4-BE49-F238E27FC236}">
                    <a16:creationId xmlns:a16="http://schemas.microsoft.com/office/drawing/2014/main" id="{20C1DD45-D84B-67A2-D5D6-AB65C8E8C326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2" name="台形 1361">
                <a:extLst>
                  <a:ext uri="{FF2B5EF4-FFF2-40B4-BE49-F238E27FC236}">
                    <a16:creationId xmlns:a16="http://schemas.microsoft.com/office/drawing/2014/main" id="{1B8B6DC9-0AF9-2E64-2CD4-50FAB6690FA0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3" name="四角形: 上の 2 つの角を丸める 1362">
                <a:extLst>
                  <a:ext uri="{FF2B5EF4-FFF2-40B4-BE49-F238E27FC236}">
                    <a16:creationId xmlns:a16="http://schemas.microsoft.com/office/drawing/2014/main" id="{2DCBD596-B8D6-4748-0210-D744B08C4F28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4" name="フリーフォーム: 図形 1363">
                <a:extLst>
                  <a:ext uri="{FF2B5EF4-FFF2-40B4-BE49-F238E27FC236}">
                    <a16:creationId xmlns:a16="http://schemas.microsoft.com/office/drawing/2014/main" id="{1E82CD97-2495-E573-621B-5EC46B87868D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5" name="四角形: 上の 2 つの角を丸める 1364">
                <a:extLst>
                  <a:ext uri="{FF2B5EF4-FFF2-40B4-BE49-F238E27FC236}">
                    <a16:creationId xmlns:a16="http://schemas.microsoft.com/office/drawing/2014/main" id="{26476E00-6FBF-259C-AFD4-859BA91ED6D5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366" name="四角形: 上の 2 つの角を丸める 1365">
                <a:extLst>
                  <a:ext uri="{FF2B5EF4-FFF2-40B4-BE49-F238E27FC236}">
                    <a16:creationId xmlns:a16="http://schemas.microsoft.com/office/drawing/2014/main" id="{D735AF82-8C6B-D059-F388-05DAAD4746E9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7" name="四角形: 上の 2 つの角を丸める 1366">
                <a:extLst>
                  <a:ext uri="{FF2B5EF4-FFF2-40B4-BE49-F238E27FC236}">
                    <a16:creationId xmlns:a16="http://schemas.microsoft.com/office/drawing/2014/main" id="{9761E990-717A-150E-6CE8-1A638D2F6C30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8" name="四角形: 上の 2 つの角を丸める 1367">
                <a:extLst>
                  <a:ext uri="{FF2B5EF4-FFF2-40B4-BE49-F238E27FC236}">
                    <a16:creationId xmlns:a16="http://schemas.microsoft.com/office/drawing/2014/main" id="{14CCA6C7-A905-DFDC-EA6D-11D95B73CCDA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9" name="四角形: 上の 2 つの角を丸める 1368">
                <a:extLst>
                  <a:ext uri="{FF2B5EF4-FFF2-40B4-BE49-F238E27FC236}">
                    <a16:creationId xmlns:a16="http://schemas.microsoft.com/office/drawing/2014/main" id="{ADD73CF7-3AD8-7349-D027-BA82DEB331CD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0" name="四角形: 上の 2 つの角を丸める 1369">
                <a:extLst>
                  <a:ext uri="{FF2B5EF4-FFF2-40B4-BE49-F238E27FC236}">
                    <a16:creationId xmlns:a16="http://schemas.microsoft.com/office/drawing/2014/main" id="{9F299EA9-F34D-5343-D5E5-7D187E687468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71" name="グループ化 1370">
              <a:extLst>
                <a:ext uri="{FF2B5EF4-FFF2-40B4-BE49-F238E27FC236}">
                  <a16:creationId xmlns:a16="http://schemas.microsoft.com/office/drawing/2014/main" id="{4A280B8B-7202-A512-90DC-1C2D3E7B160A}"/>
                </a:ext>
              </a:extLst>
            </p:cNvPr>
            <p:cNvGrpSpPr/>
            <p:nvPr/>
          </p:nvGrpSpPr>
          <p:grpSpPr>
            <a:xfrm rot="17017319">
              <a:off x="7905507" y="2380135"/>
              <a:ext cx="296740" cy="260180"/>
              <a:chOff x="7830602" y="3040956"/>
              <a:chExt cx="447858" cy="392679"/>
            </a:xfrm>
          </p:grpSpPr>
          <p:sp>
            <p:nvSpPr>
              <p:cNvPr id="1372" name="台形 1371">
                <a:extLst>
                  <a:ext uri="{FF2B5EF4-FFF2-40B4-BE49-F238E27FC236}">
                    <a16:creationId xmlns:a16="http://schemas.microsoft.com/office/drawing/2014/main" id="{ADD63866-579B-75CF-4E2F-95C493C59993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3" name="台形 1372">
                <a:extLst>
                  <a:ext uri="{FF2B5EF4-FFF2-40B4-BE49-F238E27FC236}">
                    <a16:creationId xmlns:a16="http://schemas.microsoft.com/office/drawing/2014/main" id="{EA57FD6B-7B43-B4CC-35A1-818C4D3AAFED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4" name="四角形: 上の 2 つの角を丸める 1373">
                <a:extLst>
                  <a:ext uri="{FF2B5EF4-FFF2-40B4-BE49-F238E27FC236}">
                    <a16:creationId xmlns:a16="http://schemas.microsoft.com/office/drawing/2014/main" id="{18182566-6606-48A3-9FA1-A79A9F14FC57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5" name="フリーフォーム: 図形 1374">
                <a:extLst>
                  <a:ext uri="{FF2B5EF4-FFF2-40B4-BE49-F238E27FC236}">
                    <a16:creationId xmlns:a16="http://schemas.microsoft.com/office/drawing/2014/main" id="{F04F0CF1-FED9-5A13-8000-B8A0BB912162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6" name="四角形: 上の 2 つの角を丸める 1375">
                <a:extLst>
                  <a:ext uri="{FF2B5EF4-FFF2-40B4-BE49-F238E27FC236}">
                    <a16:creationId xmlns:a16="http://schemas.microsoft.com/office/drawing/2014/main" id="{F547F2B7-7642-8914-B003-008EC6D90F28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377" name="四角形: 上の 2 つの角を丸める 1376">
                <a:extLst>
                  <a:ext uri="{FF2B5EF4-FFF2-40B4-BE49-F238E27FC236}">
                    <a16:creationId xmlns:a16="http://schemas.microsoft.com/office/drawing/2014/main" id="{D5FE7B88-9550-F74D-E59F-FE1E0360B081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8" name="四角形: 上の 2 つの角を丸める 1377">
                <a:extLst>
                  <a:ext uri="{FF2B5EF4-FFF2-40B4-BE49-F238E27FC236}">
                    <a16:creationId xmlns:a16="http://schemas.microsoft.com/office/drawing/2014/main" id="{A6355613-67F9-E1BE-15A4-40BD66390AD7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9" name="四角形: 上の 2 つの角を丸める 1378">
                <a:extLst>
                  <a:ext uri="{FF2B5EF4-FFF2-40B4-BE49-F238E27FC236}">
                    <a16:creationId xmlns:a16="http://schemas.microsoft.com/office/drawing/2014/main" id="{1ED76B96-CFFA-C7B4-94DD-A5B0440EC1A2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0" name="四角形: 上の 2 つの角を丸める 1379">
                <a:extLst>
                  <a:ext uri="{FF2B5EF4-FFF2-40B4-BE49-F238E27FC236}">
                    <a16:creationId xmlns:a16="http://schemas.microsoft.com/office/drawing/2014/main" id="{64200662-42CC-2B9F-24F9-2933704A9F63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1" name="四角形: 上の 2 つの角を丸める 1380">
                <a:extLst>
                  <a:ext uri="{FF2B5EF4-FFF2-40B4-BE49-F238E27FC236}">
                    <a16:creationId xmlns:a16="http://schemas.microsoft.com/office/drawing/2014/main" id="{CDE63104-1523-BD5C-FFB0-A913B8B222FA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82" name="グループ化 1381">
              <a:extLst>
                <a:ext uri="{FF2B5EF4-FFF2-40B4-BE49-F238E27FC236}">
                  <a16:creationId xmlns:a16="http://schemas.microsoft.com/office/drawing/2014/main" id="{900FF320-C727-71BC-5E5F-0A686B0D26B5}"/>
                </a:ext>
              </a:extLst>
            </p:cNvPr>
            <p:cNvGrpSpPr/>
            <p:nvPr/>
          </p:nvGrpSpPr>
          <p:grpSpPr>
            <a:xfrm rot="7200000">
              <a:off x="7199897" y="2401746"/>
              <a:ext cx="296740" cy="260180"/>
              <a:chOff x="7830602" y="3040956"/>
              <a:chExt cx="447858" cy="392679"/>
            </a:xfrm>
          </p:grpSpPr>
          <p:sp>
            <p:nvSpPr>
              <p:cNvPr id="1383" name="台形 1382">
                <a:extLst>
                  <a:ext uri="{FF2B5EF4-FFF2-40B4-BE49-F238E27FC236}">
                    <a16:creationId xmlns:a16="http://schemas.microsoft.com/office/drawing/2014/main" id="{A36F71FC-802B-A617-34EB-BB841AB74B50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4" name="台形 1383">
                <a:extLst>
                  <a:ext uri="{FF2B5EF4-FFF2-40B4-BE49-F238E27FC236}">
                    <a16:creationId xmlns:a16="http://schemas.microsoft.com/office/drawing/2014/main" id="{5514A9FD-1283-DA14-396B-EA5D73A76077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5" name="四角形: 上の 2 つの角を丸める 1384">
                <a:extLst>
                  <a:ext uri="{FF2B5EF4-FFF2-40B4-BE49-F238E27FC236}">
                    <a16:creationId xmlns:a16="http://schemas.microsoft.com/office/drawing/2014/main" id="{70C0EF3A-C0EE-2468-7FB6-23949E3376AC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6" name="フリーフォーム: 図形 1385">
                <a:extLst>
                  <a:ext uri="{FF2B5EF4-FFF2-40B4-BE49-F238E27FC236}">
                    <a16:creationId xmlns:a16="http://schemas.microsoft.com/office/drawing/2014/main" id="{DF80DE5B-767E-B552-C6C6-6307BDEF7E1A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7" name="四角形: 上の 2 つの角を丸める 1386">
                <a:extLst>
                  <a:ext uri="{FF2B5EF4-FFF2-40B4-BE49-F238E27FC236}">
                    <a16:creationId xmlns:a16="http://schemas.microsoft.com/office/drawing/2014/main" id="{EE1A9003-5989-2BF3-664E-B1610592347D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388" name="四角形: 上の 2 つの角を丸める 1387">
                <a:extLst>
                  <a:ext uri="{FF2B5EF4-FFF2-40B4-BE49-F238E27FC236}">
                    <a16:creationId xmlns:a16="http://schemas.microsoft.com/office/drawing/2014/main" id="{CAF5F383-C66C-7168-422E-907B31B3825B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9" name="四角形: 上の 2 つの角を丸める 1388">
                <a:extLst>
                  <a:ext uri="{FF2B5EF4-FFF2-40B4-BE49-F238E27FC236}">
                    <a16:creationId xmlns:a16="http://schemas.microsoft.com/office/drawing/2014/main" id="{3C3305D1-1267-759E-5112-8A1C97FBD435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0" name="四角形: 上の 2 つの角を丸める 1389">
                <a:extLst>
                  <a:ext uri="{FF2B5EF4-FFF2-40B4-BE49-F238E27FC236}">
                    <a16:creationId xmlns:a16="http://schemas.microsoft.com/office/drawing/2014/main" id="{8CE011EF-868F-0C74-34C8-AF1E6E754366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1" name="四角形: 上の 2 つの角を丸める 1390">
                <a:extLst>
                  <a:ext uri="{FF2B5EF4-FFF2-40B4-BE49-F238E27FC236}">
                    <a16:creationId xmlns:a16="http://schemas.microsoft.com/office/drawing/2014/main" id="{E70A2B06-FE08-A5A2-BE73-DDBE5DD7AD32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2" name="四角形: 上の 2 つの角を丸める 1391">
                <a:extLst>
                  <a:ext uri="{FF2B5EF4-FFF2-40B4-BE49-F238E27FC236}">
                    <a16:creationId xmlns:a16="http://schemas.microsoft.com/office/drawing/2014/main" id="{6C44261B-0F63-63E7-A215-CC0EE53322E6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11" name="グループ化 1410">
              <a:extLst>
                <a:ext uri="{FF2B5EF4-FFF2-40B4-BE49-F238E27FC236}">
                  <a16:creationId xmlns:a16="http://schemas.microsoft.com/office/drawing/2014/main" id="{0FFF1A39-A2CD-6D84-DF54-1A033FCFCF1A}"/>
                </a:ext>
              </a:extLst>
            </p:cNvPr>
            <p:cNvGrpSpPr/>
            <p:nvPr/>
          </p:nvGrpSpPr>
          <p:grpSpPr>
            <a:xfrm rot="11247672">
              <a:off x="7423096" y="1624523"/>
              <a:ext cx="296740" cy="260180"/>
              <a:chOff x="7830602" y="3040956"/>
              <a:chExt cx="447858" cy="392679"/>
            </a:xfrm>
          </p:grpSpPr>
          <p:sp>
            <p:nvSpPr>
              <p:cNvPr id="1412" name="台形 1411">
                <a:extLst>
                  <a:ext uri="{FF2B5EF4-FFF2-40B4-BE49-F238E27FC236}">
                    <a16:creationId xmlns:a16="http://schemas.microsoft.com/office/drawing/2014/main" id="{CE3674B5-0B7B-7BA2-67A6-EBDF7188559C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3" name="台形 1412">
                <a:extLst>
                  <a:ext uri="{FF2B5EF4-FFF2-40B4-BE49-F238E27FC236}">
                    <a16:creationId xmlns:a16="http://schemas.microsoft.com/office/drawing/2014/main" id="{9950C84B-005A-BF80-70DE-E5DF8118C71F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4" name="四角形: 上の 2 つの角を丸める 1413">
                <a:extLst>
                  <a:ext uri="{FF2B5EF4-FFF2-40B4-BE49-F238E27FC236}">
                    <a16:creationId xmlns:a16="http://schemas.microsoft.com/office/drawing/2014/main" id="{8AA20FDB-AA0F-07BE-7696-BE101A8E4EE2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5" name="フリーフォーム: 図形 1414">
                <a:extLst>
                  <a:ext uri="{FF2B5EF4-FFF2-40B4-BE49-F238E27FC236}">
                    <a16:creationId xmlns:a16="http://schemas.microsoft.com/office/drawing/2014/main" id="{3AD6DCB0-BAC6-CFC9-F25A-6F77DF27372A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6" name="四角形: 上の 2 つの角を丸める 1415">
                <a:extLst>
                  <a:ext uri="{FF2B5EF4-FFF2-40B4-BE49-F238E27FC236}">
                    <a16:creationId xmlns:a16="http://schemas.microsoft.com/office/drawing/2014/main" id="{8EA0D84B-AE86-5E5D-3B47-238A4FC8E8A8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417" name="四角形: 上の 2 つの角を丸める 1416">
                <a:extLst>
                  <a:ext uri="{FF2B5EF4-FFF2-40B4-BE49-F238E27FC236}">
                    <a16:creationId xmlns:a16="http://schemas.microsoft.com/office/drawing/2014/main" id="{72B78090-E692-91CD-99B2-7617A1F6C3A5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8" name="四角形: 上の 2 つの角を丸める 1417">
                <a:extLst>
                  <a:ext uri="{FF2B5EF4-FFF2-40B4-BE49-F238E27FC236}">
                    <a16:creationId xmlns:a16="http://schemas.microsoft.com/office/drawing/2014/main" id="{3F0CD73C-C923-388B-3BA1-1CD24980B82B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9" name="四角形: 上の 2 つの角を丸める 1418">
                <a:extLst>
                  <a:ext uri="{FF2B5EF4-FFF2-40B4-BE49-F238E27FC236}">
                    <a16:creationId xmlns:a16="http://schemas.microsoft.com/office/drawing/2014/main" id="{F3EA03BD-0254-6D45-5217-A91BF2D94483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0" name="四角形: 上の 2 つの角を丸める 1419">
                <a:extLst>
                  <a:ext uri="{FF2B5EF4-FFF2-40B4-BE49-F238E27FC236}">
                    <a16:creationId xmlns:a16="http://schemas.microsoft.com/office/drawing/2014/main" id="{F804A02A-984C-E738-CDFA-BD29A4CA5B40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1" name="四角形: 上の 2 つの角を丸める 1420">
                <a:extLst>
                  <a:ext uri="{FF2B5EF4-FFF2-40B4-BE49-F238E27FC236}">
                    <a16:creationId xmlns:a16="http://schemas.microsoft.com/office/drawing/2014/main" id="{4E2A95BB-ED67-98B2-BF79-394A6E59E664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79" name="フリーフォーム: 図形 1278">
              <a:extLst>
                <a:ext uri="{FF2B5EF4-FFF2-40B4-BE49-F238E27FC236}">
                  <a16:creationId xmlns:a16="http://schemas.microsoft.com/office/drawing/2014/main" id="{0670BE2B-3858-9A92-B623-8399244E2ECE}"/>
                </a:ext>
              </a:extLst>
            </p:cNvPr>
            <p:cNvSpPr/>
            <p:nvPr/>
          </p:nvSpPr>
          <p:spPr>
            <a:xfrm>
              <a:off x="7812439" y="1156186"/>
              <a:ext cx="507561" cy="441080"/>
            </a:xfrm>
            <a:custGeom>
              <a:avLst/>
              <a:gdLst>
                <a:gd name="connsiteX0" fmla="*/ 2673676 w 3032760"/>
                <a:gd name="connsiteY0" fmla="*/ 0 h 2635532"/>
                <a:gd name="connsiteX1" fmla="*/ 2739388 w 3032760"/>
                <a:gd name="connsiteY1" fmla="*/ 89182 h 2635532"/>
                <a:gd name="connsiteX2" fmla="*/ 2866388 w 3032760"/>
                <a:gd name="connsiteY2" fmla="*/ 114582 h 2635532"/>
                <a:gd name="connsiteX3" fmla="*/ 2904492 w 3032760"/>
                <a:gd name="connsiteY3" fmla="*/ 178082 h 2635532"/>
                <a:gd name="connsiteX4" fmla="*/ 2904492 w 3032760"/>
                <a:gd name="connsiteY4" fmla="*/ 247932 h 2635532"/>
                <a:gd name="connsiteX5" fmla="*/ 2853692 w 3032760"/>
                <a:gd name="connsiteY5" fmla="*/ 266982 h 2635532"/>
                <a:gd name="connsiteX6" fmla="*/ 2872740 w 3032760"/>
                <a:gd name="connsiteY6" fmla="*/ 324132 h 2635532"/>
                <a:gd name="connsiteX7" fmla="*/ 2942588 w 3032760"/>
                <a:gd name="connsiteY7" fmla="*/ 374932 h 2635532"/>
                <a:gd name="connsiteX8" fmla="*/ 2942588 w 3032760"/>
                <a:gd name="connsiteY8" fmla="*/ 565432 h 2635532"/>
                <a:gd name="connsiteX9" fmla="*/ 3025140 w 3032760"/>
                <a:gd name="connsiteY9" fmla="*/ 679732 h 2635532"/>
                <a:gd name="connsiteX10" fmla="*/ 2987040 w 3032760"/>
                <a:gd name="connsiteY10" fmla="*/ 749582 h 2635532"/>
                <a:gd name="connsiteX11" fmla="*/ 3018108 w 3032760"/>
                <a:gd name="connsiteY11" fmla="*/ 780648 h 2635532"/>
                <a:gd name="connsiteX12" fmla="*/ 3017520 w 3032760"/>
                <a:gd name="connsiteY12" fmla="*/ 783872 h 2635532"/>
                <a:gd name="connsiteX13" fmla="*/ 2987040 w 3032760"/>
                <a:gd name="connsiteY13" fmla="*/ 1050572 h 2635532"/>
                <a:gd name="connsiteX14" fmla="*/ 3032760 w 3032760"/>
                <a:gd name="connsiteY14" fmla="*/ 1180112 h 2635532"/>
                <a:gd name="connsiteX15" fmla="*/ 3009900 w 3032760"/>
                <a:gd name="connsiteY15" fmla="*/ 1294412 h 2635532"/>
                <a:gd name="connsiteX16" fmla="*/ 2971800 w 3032760"/>
                <a:gd name="connsiteY16" fmla="*/ 1355372 h 2635532"/>
                <a:gd name="connsiteX17" fmla="*/ 2994660 w 3032760"/>
                <a:gd name="connsiteY17" fmla="*/ 1484912 h 2635532"/>
                <a:gd name="connsiteX18" fmla="*/ 2910840 w 3032760"/>
                <a:gd name="connsiteY18" fmla="*/ 1484912 h 2635532"/>
                <a:gd name="connsiteX19" fmla="*/ 2796540 w 3032760"/>
                <a:gd name="connsiteY19" fmla="*/ 1583972 h 2635532"/>
                <a:gd name="connsiteX20" fmla="*/ 2781300 w 3032760"/>
                <a:gd name="connsiteY20" fmla="*/ 1667792 h 2635532"/>
                <a:gd name="connsiteX21" fmla="*/ 2865120 w 3032760"/>
                <a:gd name="connsiteY21" fmla="*/ 1675412 h 2635532"/>
                <a:gd name="connsiteX22" fmla="*/ 2834640 w 3032760"/>
                <a:gd name="connsiteY22" fmla="*/ 1766852 h 2635532"/>
                <a:gd name="connsiteX23" fmla="*/ 2750820 w 3032760"/>
                <a:gd name="connsiteY23" fmla="*/ 1797332 h 2635532"/>
                <a:gd name="connsiteX24" fmla="*/ 2727960 w 3032760"/>
                <a:gd name="connsiteY24" fmla="*/ 1858292 h 2635532"/>
                <a:gd name="connsiteX25" fmla="*/ 2667000 w 3032760"/>
                <a:gd name="connsiteY25" fmla="*/ 1873532 h 2635532"/>
                <a:gd name="connsiteX26" fmla="*/ 2667000 w 3032760"/>
                <a:gd name="connsiteY26" fmla="*/ 1919252 h 2635532"/>
                <a:gd name="connsiteX27" fmla="*/ 2712720 w 3032760"/>
                <a:gd name="connsiteY27" fmla="*/ 1980212 h 2635532"/>
                <a:gd name="connsiteX28" fmla="*/ 2621280 w 3032760"/>
                <a:gd name="connsiteY28" fmla="*/ 2064032 h 2635532"/>
                <a:gd name="connsiteX29" fmla="*/ 2606040 w 3032760"/>
                <a:gd name="connsiteY29" fmla="*/ 2124992 h 2635532"/>
                <a:gd name="connsiteX30" fmla="*/ 2552700 w 3032760"/>
                <a:gd name="connsiteY30" fmla="*/ 2140232 h 2635532"/>
                <a:gd name="connsiteX31" fmla="*/ 2545080 w 3032760"/>
                <a:gd name="connsiteY31" fmla="*/ 2201192 h 2635532"/>
                <a:gd name="connsiteX32" fmla="*/ 2499360 w 3032760"/>
                <a:gd name="connsiteY32" fmla="*/ 2231672 h 2635532"/>
                <a:gd name="connsiteX33" fmla="*/ 2362200 w 3032760"/>
                <a:gd name="connsiteY33" fmla="*/ 2239292 h 2635532"/>
                <a:gd name="connsiteX34" fmla="*/ 2225040 w 3032760"/>
                <a:gd name="connsiteY34" fmla="*/ 2109752 h 2635532"/>
                <a:gd name="connsiteX35" fmla="*/ 2148840 w 3032760"/>
                <a:gd name="connsiteY35" fmla="*/ 2102132 h 2635532"/>
                <a:gd name="connsiteX36" fmla="*/ 2080260 w 3032760"/>
                <a:gd name="connsiteY36" fmla="*/ 2147852 h 2635532"/>
                <a:gd name="connsiteX37" fmla="*/ 1920240 w 3032760"/>
                <a:gd name="connsiteY37" fmla="*/ 2071652 h 2635532"/>
                <a:gd name="connsiteX38" fmla="*/ 1905000 w 3032760"/>
                <a:gd name="connsiteY38" fmla="*/ 1964972 h 2635532"/>
                <a:gd name="connsiteX39" fmla="*/ 1813560 w 3032760"/>
                <a:gd name="connsiteY39" fmla="*/ 2010692 h 2635532"/>
                <a:gd name="connsiteX40" fmla="*/ 1821180 w 3032760"/>
                <a:gd name="connsiteY40" fmla="*/ 2056412 h 2635532"/>
                <a:gd name="connsiteX41" fmla="*/ 1767840 w 3032760"/>
                <a:gd name="connsiteY41" fmla="*/ 2064032 h 2635532"/>
                <a:gd name="connsiteX42" fmla="*/ 1638300 w 3032760"/>
                <a:gd name="connsiteY42" fmla="*/ 2086892 h 2635532"/>
                <a:gd name="connsiteX43" fmla="*/ 1684020 w 3032760"/>
                <a:gd name="connsiteY43" fmla="*/ 1964972 h 2635532"/>
                <a:gd name="connsiteX44" fmla="*/ 1638300 w 3032760"/>
                <a:gd name="connsiteY44" fmla="*/ 1957352 h 2635532"/>
                <a:gd name="connsiteX45" fmla="*/ 1569720 w 3032760"/>
                <a:gd name="connsiteY45" fmla="*/ 1980212 h 2635532"/>
                <a:gd name="connsiteX46" fmla="*/ 1531620 w 3032760"/>
                <a:gd name="connsiteY46" fmla="*/ 1949732 h 2635532"/>
                <a:gd name="connsiteX47" fmla="*/ 1478280 w 3032760"/>
                <a:gd name="connsiteY47" fmla="*/ 1995452 h 2635532"/>
                <a:gd name="connsiteX48" fmla="*/ 1432560 w 3032760"/>
                <a:gd name="connsiteY48" fmla="*/ 1980212 h 2635532"/>
                <a:gd name="connsiteX49" fmla="*/ 1341120 w 3032760"/>
                <a:gd name="connsiteY49" fmla="*/ 2071652 h 2635532"/>
                <a:gd name="connsiteX50" fmla="*/ 1264920 w 3032760"/>
                <a:gd name="connsiteY50" fmla="*/ 2003072 h 2635532"/>
                <a:gd name="connsiteX51" fmla="*/ 1158240 w 3032760"/>
                <a:gd name="connsiteY51" fmla="*/ 2003072 h 2635532"/>
                <a:gd name="connsiteX52" fmla="*/ 1013460 w 3032760"/>
                <a:gd name="connsiteY52" fmla="*/ 2163092 h 2635532"/>
                <a:gd name="connsiteX53" fmla="*/ 975360 w 3032760"/>
                <a:gd name="connsiteY53" fmla="*/ 2269772 h 2635532"/>
                <a:gd name="connsiteX54" fmla="*/ 876300 w 3032760"/>
                <a:gd name="connsiteY54" fmla="*/ 2315492 h 2635532"/>
                <a:gd name="connsiteX55" fmla="*/ 853440 w 3032760"/>
                <a:gd name="connsiteY55" fmla="*/ 2475512 h 2635532"/>
                <a:gd name="connsiteX56" fmla="*/ 769620 w 3032760"/>
                <a:gd name="connsiteY56" fmla="*/ 2536472 h 2635532"/>
                <a:gd name="connsiteX57" fmla="*/ 655320 w 3032760"/>
                <a:gd name="connsiteY57" fmla="*/ 2635532 h 2635532"/>
                <a:gd name="connsiteX58" fmla="*/ 579120 w 3032760"/>
                <a:gd name="connsiteY58" fmla="*/ 2635532 h 2635532"/>
                <a:gd name="connsiteX59" fmla="*/ 609600 w 3032760"/>
                <a:gd name="connsiteY59" fmla="*/ 2513612 h 2635532"/>
                <a:gd name="connsiteX60" fmla="*/ 518160 w 3032760"/>
                <a:gd name="connsiteY60" fmla="*/ 2384072 h 2635532"/>
                <a:gd name="connsiteX61" fmla="*/ 403860 w 3032760"/>
                <a:gd name="connsiteY61" fmla="*/ 2361212 h 2635532"/>
                <a:gd name="connsiteX62" fmla="*/ 335280 w 3032760"/>
                <a:gd name="connsiteY62" fmla="*/ 2429792 h 2635532"/>
                <a:gd name="connsiteX63" fmla="*/ 266700 w 3032760"/>
                <a:gd name="connsiteY63" fmla="*/ 2391692 h 2635532"/>
                <a:gd name="connsiteX64" fmla="*/ 205740 w 3032760"/>
                <a:gd name="connsiteY64" fmla="*/ 2399312 h 2635532"/>
                <a:gd name="connsiteX65" fmla="*/ 228600 w 3032760"/>
                <a:gd name="connsiteY65" fmla="*/ 2498372 h 2635532"/>
                <a:gd name="connsiteX66" fmla="*/ 167640 w 3032760"/>
                <a:gd name="connsiteY66" fmla="*/ 2582192 h 2635532"/>
                <a:gd name="connsiteX67" fmla="*/ 60960 w 3032760"/>
                <a:gd name="connsiteY67" fmla="*/ 2566952 h 2635532"/>
                <a:gd name="connsiteX68" fmla="*/ 45720 w 3032760"/>
                <a:gd name="connsiteY68" fmla="*/ 2399312 h 2635532"/>
                <a:gd name="connsiteX69" fmla="*/ 91440 w 3032760"/>
                <a:gd name="connsiteY69" fmla="*/ 2353592 h 2635532"/>
                <a:gd name="connsiteX70" fmla="*/ 76200 w 3032760"/>
                <a:gd name="connsiteY70" fmla="*/ 2170712 h 2635532"/>
                <a:gd name="connsiteX71" fmla="*/ 0 w 3032760"/>
                <a:gd name="connsiteY71" fmla="*/ 2155472 h 2635532"/>
                <a:gd name="connsiteX72" fmla="*/ 0 w 3032760"/>
                <a:gd name="connsiteY72" fmla="*/ 2094512 h 2635532"/>
                <a:gd name="connsiteX73" fmla="*/ 60960 w 3032760"/>
                <a:gd name="connsiteY73" fmla="*/ 2033552 h 2635532"/>
                <a:gd name="connsiteX74" fmla="*/ 83820 w 3032760"/>
                <a:gd name="connsiteY74" fmla="*/ 1728752 h 2635532"/>
                <a:gd name="connsiteX75" fmla="*/ 121920 w 3032760"/>
                <a:gd name="connsiteY75" fmla="*/ 1698272 h 2635532"/>
                <a:gd name="connsiteX76" fmla="*/ 106680 w 3032760"/>
                <a:gd name="connsiteY76" fmla="*/ 1583972 h 2635532"/>
                <a:gd name="connsiteX77" fmla="*/ 45720 w 3032760"/>
                <a:gd name="connsiteY77" fmla="*/ 1523012 h 2635532"/>
                <a:gd name="connsiteX78" fmla="*/ 38100 w 3032760"/>
                <a:gd name="connsiteY78" fmla="*/ 1340132 h 2635532"/>
                <a:gd name="connsiteX79" fmla="*/ 129540 w 3032760"/>
                <a:gd name="connsiteY79" fmla="*/ 1218212 h 2635532"/>
                <a:gd name="connsiteX80" fmla="*/ 121920 w 3032760"/>
                <a:gd name="connsiteY80" fmla="*/ 1157252 h 2635532"/>
                <a:gd name="connsiteX81" fmla="*/ 106680 w 3032760"/>
                <a:gd name="connsiteY81" fmla="*/ 1065812 h 2635532"/>
                <a:gd name="connsiteX82" fmla="*/ 76200 w 3032760"/>
                <a:gd name="connsiteY82" fmla="*/ 997232 h 2635532"/>
                <a:gd name="connsiteX83" fmla="*/ 76200 w 3032760"/>
                <a:gd name="connsiteY83" fmla="*/ 943892 h 2635532"/>
                <a:gd name="connsiteX84" fmla="*/ 236220 w 3032760"/>
                <a:gd name="connsiteY84" fmla="*/ 867692 h 2635532"/>
                <a:gd name="connsiteX85" fmla="*/ 251460 w 3032760"/>
                <a:gd name="connsiteY85" fmla="*/ 768632 h 2635532"/>
                <a:gd name="connsiteX86" fmla="*/ 228600 w 3032760"/>
                <a:gd name="connsiteY86" fmla="*/ 700052 h 2635532"/>
                <a:gd name="connsiteX87" fmla="*/ 259080 w 3032760"/>
                <a:gd name="connsiteY87" fmla="*/ 471452 h 2635532"/>
                <a:gd name="connsiteX88" fmla="*/ 342900 w 3032760"/>
                <a:gd name="connsiteY88" fmla="*/ 364772 h 2635532"/>
                <a:gd name="connsiteX89" fmla="*/ 358140 w 3032760"/>
                <a:gd name="connsiteY89" fmla="*/ 242852 h 2635532"/>
                <a:gd name="connsiteX90" fmla="*/ 457200 w 3032760"/>
                <a:gd name="connsiteY90" fmla="*/ 159032 h 2635532"/>
                <a:gd name="connsiteX91" fmla="*/ 457200 w 3032760"/>
                <a:gd name="connsiteY91" fmla="*/ 113312 h 2635532"/>
                <a:gd name="connsiteX92" fmla="*/ 548640 w 3032760"/>
                <a:gd name="connsiteY92" fmla="*/ 67592 h 2635532"/>
                <a:gd name="connsiteX93" fmla="*/ 609600 w 3032760"/>
                <a:gd name="connsiteY93" fmla="*/ 113312 h 2635532"/>
                <a:gd name="connsiteX94" fmla="*/ 662940 w 3032760"/>
                <a:gd name="connsiteY94" fmla="*/ 37112 h 2635532"/>
                <a:gd name="connsiteX95" fmla="*/ 861060 w 3032760"/>
                <a:gd name="connsiteY95" fmla="*/ 37112 h 2635532"/>
                <a:gd name="connsiteX96" fmla="*/ 777240 w 3032760"/>
                <a:gd name="connsiteY96" fmla="*/ 143792 h 2635532"/>
                <a:gd name="connsiteX97" fmla="*/ 784860 w 3032760"/>
                <a:gd name="connsiteY97" fmla="*/ 258092 h 2635532"/>
                <a:gd name="connsiteX98" fmla="*/ 655320 w 3032760"/>
                <a:gd name="connsiteY98" fmla="*/ 387632 h 2635532"/>
                <a:gd name="connsiteX99" fmla="*/ 685800 w 3032760"/>
                <a:gd name="connsiteY99" fmla="*/ 448592 h 2635532"/>
                <a:gd name="connsiteX100" fmla="*/ 693420 w 3032760"/>
                <a:gd name="connsiteY100" fmla="*/ 509552 h 2635532"/>
                <a:gd name="connsiteX101" fmla="*/ 731520 w 3032760"/>
                <a:gd name="connsiteY101" fmla="*/ 547652 h 2635532"/>
                <a:gd name="connsiteX102" fmla="*/ 906780 w 3032760"/>
                <a:gd name="connsiteY102" fmla="*/ 700052 h 2635532"/>
                <a:gd name="connsiteX103" fmla="*/ 1013460 w 3032760"/>
                <a:gd name="connsiteY103" fmla="*/ 753392 h 2635532"/>
                <a:gd name="connsiteX104" fmla="*/ 1043940 w 3032760"/>
                <a:gd name="connsiteY104" fmla="*/ 799112 h 2635532"/>
                <a:gd name="connsiteX105" fmla="*/ 1089660 w 3032760"/>
                <a:gd name="connsiteY105" fmla="*/ 791492 h 2635532"/>
                <a:gd name="connsiteX106" fmla="*/ 1234440 w 3032760"/>
                <a:gd name="connsiteY106" fmla="*/ 837212 h 2635532"/>
                <a:gd name="connsiteX107" fmla="*/ 1463040 w 3032760"/>
                <a:gd name="connsiteY107" fmla="*/ 799112 h 2635532"/>
                <a:gd name="connsiteX108" fmla="*/ 1699260 w 3032760"/>
                <a:gd name="connsiteY108" fmla="*/ 837212 h 2635532"/>
                <a:gd name="connsiteX109" fmla="*/ 1775460 w 3032760"/>
                <a:gd name="connsiteY109" fmla="*/ 730532 h 2635532"/>
                <a:gd name="connsiteX110" fmla="*/ 1874520 w 3032760"/>
                <a:gd name="connsiteY110" fmla="*/ 669572 h 2635532"/>
                <a:gd name="connsiteX111" fmla="*/ 1882140 w 3032760"/>
                <a:gd name="connsiteY111" fmla="*/ 578132 h 2635532"/>
                <a:gd name="connsiteX112" fmla="*/ 1965960 w 3032760"/>
                <a:gd name="connsiteY112" fmla="*/ 471452 h 2635532"/>
                <a:gd name="connsiteX113" fmla="*/ 1981200 w 3032760"/>
                <a:gd name="connsiteY113" fmla="*/ 357152 h 2635532"/>
                <a:gd name="connsiteX114" fmla="*/ 1958340 w 3032760"/>
                <a:gd name="connsiteY114" fmla="*/ 288572 h 2635532"/>
                <a:gd name="connsiteX115" fmla="*/ 2026920 w 3032760"/>
                <a:gd name="connsiteY115" fmla="*/ 181892 h 2635532"/>
                <a:gd name="connsiteX116" fmla="*/ 2072640 w 3032760"/>
                <a:gd name="connsiteY116" fmla="*/ 136172 h 2635532"/>
                <a:gd name="connsiteX117" fmla="*/ 2286000 w 3032760"/>
                <a:gd name="connsiteY117" fmla="*/ 59972 h 2635532"/>
                <a:gd name="connsiteX118" fmla="*/ 2369820 w 3032760"/>
                <a:gd name="connsiteY118" fmla="*/ 59972 h 2635532"/>
                <a:gd name="connsiteX119" fmla="*/ 2484120 w 3032760"/>
                <a:gd name="connsiteY119" fmla="*/ 21872 h 263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3032760" h="2635532">
                  <a:moveTo>
                    <a:pt x="2673676" y="0"/>
                  </a:moveTo>
                  <a:lnTo>
                    <a:pt x="2739388" y="89182"/>
                  </a:lnTo>
                  <a:lnTo>
                    <a:pt x="2866388" y="114582"/>
                  </a:lnTo>
                  <a:lnTo>
                    <a:pt x="2904492" y="178082"/>
                  </a:lnTo>
                  <a:lnTo>
                    <a:pt x="2904492" y="247932"/>
                  </a:lnTo>
                  <a:lnTo>
                    <a:pt x="2853692" y="266982"/>
                  </a:lnTo>
                  <a:lnTo>
                    <a:pt x="2872740" y="324132"/>
                  </a:lnTo>
                  <a:lnTo>
                    <a:pt x="2942588" y="374932"/>
                  </a:lnTo>
                  <a:lnTo>
                    <a:pt x="2942588" y="565432"/>
                  </a:lnTo>
                  <a:lnTo>
                    <a:pt x="3025140" y="679732"/>
                  </a:lnTo>
                  <a:lnTo>
                    <a:pt x="2987040" y="749582"/>
                  </a:lnTo>
                  <a:lnTo>
                    <a:pt x="3018108" y="780648"/>
                  </a:lnTo>
                  <a:lnTo>
                    <a:pt x="3017520" y="783872"/>
                  </a:lnTo>
                  <a:lnTo>
                    <a:pt x="2987040" y="1050572"/>
                  </a:lnTo>
                  <a:lnTo>
                    <a:pt x="3032760" y="1180112"/>
                  </a:lnTo>
                  <a:lnTo>
                    <a:pt x="3009900" y="1294412"/>
                  </a:lnTo>
                  <a:lnTo>
                    <a:pt x="2971800" y="1355372"/>
                  </a:lnTo>
                  <a:lnTo>
                    <a:pt x="2994660" y="1484912"/>
                  </a:lnTo>
                  <a:lnTo>
                    <a:pt x="2910840" y="1484912"/>
                  </a:lnTo>
                  <a:lnTo>
                    <a:pt x="2796540" y="1583972"/>
                  </a:lnTo>
                  <a:lnTo>
                    <a:pt x="2781300" y="1667792"/>
                  </a:lnTo>
                  <a:lnTo>
                    <a:pt x="2865120" y="1675412"/>
                  </a:lnTo>
                  <a:lnTo>
                    <a:pt x="2834640" y="1766852"/>
                  </a:lnTo>
                  <a:lnTo>
                    <a:pt x="2750820" y="1797332"/>
                  </a:lnTo>
                  <a:lnTo>
                    <a:pt x="2727960" y="1858292"/>
                  </a:lnTo>
                  <a:lnTo>
                    <a:pt x="2667000" y="1873532"/>
                  </a:lnTo>
                  <a:lnTo>
                    <a:pt x="2667000" y="1919252"/>
                  </a:lnTo>
                  <a:lnTo>
                    <a:pt x="2712720" y="1980212"/>
                  </a:lnTo>
                  <a:lnTo>
                    <a:pt x="2621280" y="2064032"/>
                  </a:lnTo>
                  <a:lnTo>
                    <a:pt x="2606040" y="2124992"/>
                  </a:lnTo>
                  <a:lnTo>
                    <a:pt x="2552700" y="2140232"/>
                  </a:lnTo>
                  <a:lnTo>
                    <a:pt x="2545080" y="2201192"/>
                  </a:lnTo>
                  <a:lnTo>
                    <a:pt x="2499360" y="2231672"/>
                  </a:lnTo>
                  <a:lnTo>
                    <a:pt x="2362200" y="2239292"/>
                  </a:lnTo>
                  <a:lnTo>
                    <a:pt x="2225040" y="2109752"/>
                  </a:lnTo>
                  <a:lnTo>
                    <a:pt x="2148840" y="2102132"/>
                  </a:lnTo>
                  <a:lnTo>
                    <a:pt x="2080260" y="2147852"/>
                  </a:lnTo>
                  <a:lnTo>
                    <a:pt x="1920240" y="2071652"/>
                  </a:lnTo>
                  <a:lnTo>
                    <a:pt x="1905000" y="1964972"/>
                  </a:lnTo>
                  <a:lnTo>
                    <a:pt x="1813560" y="2010692"/>
                  </a:lnTo>
                  <a:lnTo>
                    <a:pt x="1821180" y="2056412"/>
                  </a:lnTo>
                  <a:lnTo>
                    <a:pt x="1767840" y="2064032"/>
                  </a:lnTo>
                  <a:lnTo>
                    <a:pt x="1638300" y="2086892"/>
                  </a:lnTo>
                  <a:lnTo>
                    <a:pt x="1684020" y="1964972"/>
                  </a:lnTo>
                  <a:lnTo>
                    <a:pt x="1638300" y="1957352"/>
                  </a:lnTo>
                  <a:lnTo>
                    <a:pt x="1569720" y="1980212"/>
                  </a:lnTo>
                  <a:lnTo>
                    <a:pt x="1531620" y="1949732"/>
                  </a:lnTo>
                  <a:lnTo>
                    <a:pt x="1478280" y="1995452"/>
                  </a:lnTo>
                  <a:lnTo>
                    <a:pt x="1432560" y="1980212"/>
                  </a:lnTo>
                  <a:lnTo>
                    <a:pt x="1341120" y="2071652"/>
                  </a:lnTo>
                  <a:lnTo>
                    <a:pt x="1264920" y="2003072"/>
                  </a:lnTo>
                  <a:lnTo>
                    <a:pt x="1158240" y="2003072"/>
                  </a:lnTo>
                  <a:lnTo>
                    <a:pt x="1013460" y="2163092"/>
                  </a:lnTo>
                  <a:lnTo>
                    <a:pt x="975360" y="2269772"/>
                  </a:lnTo>
                  <a:lnTo>
                    <a:pt x="876300" y="2315492"/>
                  </a:lnTo>
                  <a:lnTo>
                    <a:pt x="853440" y="2475512"/>
                  </a:lnTo>
                  <a:lnTo>
                    <a:pt x="769620" y="2536472"/>
                  </a:lnTo>
                  <a:lnTo>
                    <a:pt x="655320" y="2635532"/>
                  </a:lnTo>
                  <a:lnTo>
                    <a:pt x="579120" y="2635532"/>
                  </a:lnTo>
                  <a:lnTo>
                    <a:pt x="609600" y="2513612"/>
                  </a:lnTo>
                  <a:lnTo>
                    <a:pt x="518160" y="2384072"/>
                  </a:lnTo>
                  <a:lnTo>
                    <a:pt x="403860" y="2361212"/>
                  </a:lnTo>
                  <a:lnTo>
                    <a:pt x="335280" y="2429792"/>
                  </a:lnTo>
                  <a:lnTo>
                    <a:pt x="266700" y="2391692"/>
                  </a:lnTo>
                  <a:lnTo>
                    <a:pt x="205740" y="2399312"/>
                  </a:lnTo>
                  <a:lnTo>
                    <a:pt x="228600" y="2498372"/>
                  </a:lnTo>
                  <a:lnTo>
                    <a:pt x="167640" y="2582192"/>
                  </a:lnTo>
                  <a:lnTo>
                    <a:pt x="60960" y="2566952"/>
                  </a:lnTo>
                  <a:lnTo>
                    <a:pt x="45720" y="2399312"/>
                  </a:lnTo>
                  <a:lnTo>
                    <a:pt x="91440" y="2353592"/>
                  </a:lnTo>
                  <a:lnTo>
                    <a:pt x="76200" y="2170712"/>
                  </a:lnTo>
                  <a:lnTo>
                    <a:pt x="0" y="2155472"/>
                  </a:lnTo>
                  <a:lnTo>
                    <a:pt x="0" y="2094512"/>
                  </a:lnTo>
                  <a:lnTo>
                    <a:pt x="60960" y="2033552"/>
                  </a:lnTo>
                  <a:lnTo>
                    <a:pt x="83820" y="1728752"/>
                  </a:lnTo>
                  <a:lnTo>
                    <a:pt x="121920" y="1698272"/>
                  </a:lnTo>
                  <a:lnTo>
                    <a:pt x="106680" y="1583972"/>
                  </a:lnTo>
                  <a:lnTo>
                    <a:pt x="45720" y="1523012"/>
                  </a:lnTo>
                  <a:lnTo>
                    <a:pt x="38100" y="1340132"/>
                  </a:lnTo>
                  <a:lnTo>
                    <a:pt x="129540" y="1218212"/>
                  </a:lnTo>
                  <a:lnTo>
                    <a:pt x="121920" y="1157252"/>
                  </a:lnTo>
                  <a:lnTo>
                    <a:pt x="106680" y="1065812"/>
                  </a:lnTo>
                  <a:lnTo>
                    <a:pt x="76200" y="997232"/>
                  </a:lnTo>
                  <a:lnTo>
                    <a:pt x="76200" y="943892"/>
                  </a:lnTo>
                  <a:lnTo>
                    <a:pt x="236220" y="867692"/>
                  </a:lnTo>
                  <a:lnTo>
                    <a:pt x="251460" y="768632"/>
                  </a:lnTo>
                  <a:lnTo>
                    <a:pt x="228600" y="700052"/>
                  </a:lnTo>
                  <a:lnTo>
                    <a:pt x="259080" y="471452"/>
                  </a:lnTo>
                  <a:lnTo>
                    <a:pt x="342900" y="364772"/>
                  </a:lnTo>
                  <a:lnTo>
                    <a:pt x="358140" y="242852"/>
                  </a:lnTo>
                  <a:lnTo>
                    <a:pt x="457200" y="159032"/>
                  </a:lnTo>
                  <a:lnTo>
                    <a:pt x="457200" y="113312"/>
                  </a:lnTo>
                  <a:lnTo>
                    <a:pt x="548640" y="67592"/>
                  </a:lnTo>
                  <a:lnTo>
                    <a:pt x="609600" y="113312"/>
                  </a:lnTo>
                  <a:lnTo>
                    <a:pt x="662940" y="37112"/>
                  </a:lnTo>
                  <a:lnTo>
                    <a:pt x="861060" y="37112"/>
                  </a:lnTo>
                  <a:lnTo>
                    <a:pt x="777240" y="143792"/>
                  </a:lnTo>
                  <a:lnTo>
                    <a:pt x="784860" y="258092"/>
                  </a:lnTo>
                  <a:lnTo>
                    <a:pt x="655320" y="387632"/>
                  </a:lnTo>
                  <a:lnTo>
                    <a:pt x="685800" y="448592"/>
                  </a:lnTo>
                  <a:lnTo>
                    <a:pt x="693420" y="509552"/>
                  </a:lnTo>
                  <a:lnTo>
                    <a:pt x="731520" y="547652"/>
                  </a:lnTo>
                  <a:lnTo>
                    <a:pt x="906780" y="700052"/>
                  </a:lnTo>
                  <a:lnTo>
                    <a:pt x="1013460" y="753392"/>
                  </a:lnTo>
                  <a:lnTo>
                    <a:pt x="1043940" y="799112"/>
                  </a:lnTo>
                  <a:lnTo>
                    <a:pt x="1089660" y="791492"/>
                  </a:lnTo>
                  <a:lnTo>
                    <a:pt x="1234440" y="837212"/>
                  </a:lnTo>
                  <a:lnTo>
                    <a:pt x="1463040" y="799112"/>
                  </a:lnTo>
                  <a:lnTo>
                    <a:pt x="1699260" y="837212"/>
                  </a:lnTo>
                  <a:lnTo>
                    <a:pt x="1775460" y="730532"/>
                  </a:lnTo>
                  <a:lnTo>
                    <a:pt x="1874520" y="669572"/>
                  </a:lnTo>
                  <a:lnTo>
                    <a:pt x="1882140" y="578132"/>
                  </a:lnTo>
                  <a:lnTo>
                    <a:pt x="1965960" y="471452"/>
                  </a:lnTo>
                  <a:lnTo>
                    <a:pt x="1981200" y="357152"/>
                  </a:lnTo>
                  <a:lnTo>
                    <a:pt x="1958340" y="288572"/>
                  </a:lnTo>
                  <a:lnTo>
                    <a:pt x="2026920" y="181892"/>
                  </a:lnTo>
                  <a:lnTo>
                    <a:pt x="2072640" y="136172"/>
                  </a:lnTo>
                  <a:lnTo>
                    <a:pt x="2286000" y="59972"/>
                  </a:lnTo>
                  <a:lnTo>
                    <a:pt x="2369820" y="59972"/>
                  </a:lnTo>
                  <a:lnTo>
                    <a:pt x="2484120" y="2187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80" name="フリーフォーム: 図形 1279">
              <a:extLst>
                <a:ext uri="{FF2B5EF4-FFF2-40B4-BE49-F238E27FC236}">
                  <a16:creationId xmlns:a16="http://schemas.microsoft.com/office/drawing/2014/main" id="{5E877AB3-42DF-2F60-0AA4-2896E09E3CB3}"/>
                </a:ext>
              </a:extLst>
            </p:cNvPr>
            <p:cNvSpPr/>
            <p:nvPr/>
          </p:nvSpPr>
          <p:spPr>
            <a:xfrm>
              <a:off x="8308507" y="1084152"/>
              <a:ext cx="726908" cy="1162627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81" name="フリーフォーム: 図形 1280">
              <a:extLst>
                <a:ext uri="{FF2B5EF4-FFF2-40B4-BE49-F238E27FC236}">
                  <a16:creationId xmlns:a16="http://schemas.microsoft.com/office/drawing/2014/main" id="{D3B66AFA-C8F7-9CD4-A33C-2DF9FD5751DF}"/>
                </a:ext>
              </a:extLst>
            </p:cNvPr>
            <p:cNvSpPr/>
            <p:nvPr/>
          </p:nvSpPr>
          <p:spPr>
            <a:xfrm>
              <a:off x="7198805" y="1002475"/>
              <a:ext cx="567498" cy="938603"/>
            </a:xfrm>
            <a:custGeom>
              <a:avLst/>
              <a:gdLst>
                <a:gd name="connsiteX0" fmla="*/ 2407920 w 3390900"/>
                <a:gd name="connsiteY0" fmla="*/ 1435418 h 5608320"/>
                <a:gd name="connsiteX1" fmla="*/ 2441258 w 3390900"/>
                <a:gd name="connsiteY1" fmla="*/ 1478280 h 5608320"/>
                <a:gd name="connsiteX2" fmla="*/ 2426970 w 3390900"/>
                <a:gd name="connsiteY2" fmla="*/ 1540192 h 5608320"/>
                <a:gd name="connsiteX3" fmla="*/ 2426970 w 3390900"/>
                <a:gd name="connsiteY3" fmla="*/ 1587818 h 5608320"/>
                <a:gd name="connsiteX4" fmla="*/ 2322196 w 3390900"/>
                <a:gd name="connsiteY4" fmla="*/ 1630680 h 5608320"/>
                <a:gd name="connsiteX5" fmla="*/ 2241232 w 3390900"/>
                <a:gd name="connsiteY5" fmla="*/ 1621156 h 5608320"/>
                <a:gd name="connsiteX6" fmla="*/ 2179320 w 3390900"/>
                <a:gd name="connsiteY6" fmla="*/ 1668780 h 5608320"/>
                <a:gd name="connsiteX7" fmla="*/ 2136458 w 3390900"/>
                <a:gd name="connsiteY7" fmla="*/ 1668780 h 5608320"/>
                <a:gd name="connsiteX8" fmla="*/ 2065020 w 3390900"/>
                <a:gd name="connsiteY8" fmla="*/ 1559244 h 5608320"/>
                <a:gd name="connsiteX9" fmla="*/ 2141220 w 3390900"/>
                <a:gd name="connsiteY9" fmla="*/ 1535430 h 5608320"/>
                <a:gd name="connsiteX10" fmla="*/ 2184084 w 3390900"/>
                <a:gd name="connsiteY10" fmla="*/ 1506856 h 5608320"/>
                <a:gd name="connsiteX11" fmla="*/ 2241232 w 3390900"/>
                <a:gd name="connsiteY11" fmla="*/ 1478280 h 5608320"/>
                <a:gd name="connsiteX12" fmla="*/ 2293620 w 3390900"/>
                <a:gd name="connsiteY12" fmla="*/ 1535430 h 5608320"/>
                <a:gd name="connsiteX13" fmla="*/ 2355532 w 3390900"/>
                <a:gd name="connsiteY13" fmla="*/ 1535430 h 5608320"/>
                <a:gd name="connsiteX14" fmla="*/ 3124200 w 3390900"/>
                <a:gd name="connsiteY14" fmla="*/ 0 h 5608320"/>
                <a:gd name="connsiteX15" fmla="*/ 3284220 w 3390900"/>
                <a:gd name="connsiteY15" fmla="*/ 22860 h 5608320"/>
                <a:gd name="connsiteX16" fmla="*/ 3360420 w 3390900"/>
                <a:gd name="connsiteY16" fmla="*/ 91440 h 5608320"/>
                <a:gd name="connsiteX17" fmla="*/ 3360420 w 3390900"/>
                <a:gd name="connsiteY17" fmla="*/ 152400 h 5608320"/>
                <a:gd name="connsiteX18" fmla="*/ 3329940 w 3390900"/>
                <a:gd name="connsiteY18" fmla="*/ 220980 h 5608320"/>
                <a:gd name="connsiteX19" fmla="*/ 3390900 w 3390900"/>
                <a:gd name="connsiteY19" fmla="*/ 320040 h 5608320"/>
                <a:gd name="connsiteX20" fmla="*/ 3390900 w 3390900"/>
                <a:gd name="connsiteY20" fmla="*/ 358140 h 5608320"/>
                <a:gd name="connsiteX21" fmla="*/ 3261360 w 3390900"/>
                <a:gd name="connsiteY21" fmla="*/ 396240 h 5608320"/>
                <a:gd name="connsiteX22" fmla="*/ 3200400 w 3390900"/>
                <a:gd name="connsiteY22" fmla="*/ 365760 h 5608320"/>
                <a:gd name="connsiteX23" fmla="*/ 3124200 w 3390900"/>
                <a:gd name="connsiteY23" fmla="*/ 365760 h 5608320"/>
                <a:gd name="connsiteX24" fmla="*/ 3048000 w 3390900"/>
                <a:gd name="connsiteY24" fmla="*/ 441960 h 5608320"/>
                <a:gd name="connsiteX25" fmla="*/ 3025140 w 3390900"/>
                <a:gd name="connsiteY25" fmla="*/ 647700 h 5608320"/>
                <a:gd name="connsiteX26" fmla="*/ 3055620 w 3390900"/>
                <a:gd name="connsiteY26" fmla="*/ 685800 h 5608320"/>
                <a:gd name="connsiteX27" fmla="*/ 3101340 w 3390900"/>
                <a:gd name="connsiteY27" fmla="*/ 723900 h 5608320"/>
                <a:gd name="connsiteX28" fmla="*/ 3101340 w 3390900"/>
                <a:gd name="connsiteY28" fmla="*/ 800100 h 5608320"/>
                <a:gd name="connsiteX29" fmla="*/ 3032760 w 3390900"/>
                <a:gd name="connsiteY29" fmla="*/ 883920 h 5608320"/>
                <a:gd name="connsiteX30" fmla="*/ 2956560 w 3390900"/>
                <a:gd name="connsiteY30" fmla="*/ 914400 h 5608320"/>
                <a:gd name="connsiteX31" fmla="*/ 2758440 w 3390900"/>
                <a:gd name="connsiteY31" fmla="*/ 906780 h 5608320"/>
                <a:gd name="connsiteX32" fmla="*/ 2560320 w 3390900"/>
                <a:gd name="connsiteY32" fmla="*/ 975360 h 5608320"/>
                <a:gd name="connsiteX33" fmla="*/ 2567940 w 3390900"/>
                <a:gd name="connsiteY33" fmla="*/ 1089660 h 5608320"/>
                <a:gd name="connsiteX34" fmla="*/ 2484120 w 3390900"/>
                <a:gd name="connsiteY34" fmla="*/ 1257300 h 5608320"/>
                <a:gd name="connsiteX35" fmla="*/ 2354580 w 3390900"/>
                <a:gd name="connsiteY35" fmla="*/ 1310640 h 5608320"/>
                <a:gd name="connsiteX36" fmla="*/ 2301240 w 3390900"/>
                <a:gd name="connsiteY36" fmla="*/ 1333500 h 5608320"/>
                <a:gd name="connsiteX37" fmla="*/ 2247900 w 3390900"/>
                <a:gd name="connsiteY37" fmla="*/ 1264920 h 5608320"/>
                <a:gd name="connsiteX38" fmla="*/ 2148840 w 3390900"/>
                <a:gd name="connsiteY38" fmla="*/ 1234440 h 5608320"/>
                <a:gd name="connsiteX39" fmla="*/ 2133600 w 3390900"/>
                <a:gd name="connsiteY39" fmla="*/ 1173480 h 5608320"/>
                <a:gd name="connsiteX40" fmla="*/ 2034540 w 3390900"/>
                <a:gd name="connsiteY40" fmla="*/ 1226820 h 5608320"/>
                <a:gd name="connsiteX41" fmla="*/ 2034540 w 3390900"/>
                <a:gd name="connsiteY41" fmla="*/ 1295400 h 5608320"/>
                <a:gd name="connsiteX42" fmla="*/ 1943100 w 3390900"/>
                <a:gd name="connsiteY42" fmla="*/ 1493520 h 5608320"/>
                <a:gd name="connsiteX43" fmla="*/ 1988820 w 3390900"/>
                <a:gd name="connsiteY43" fmla="*/ 1546860 h 5608320"/>
                <a:gd name="connsiteX44" fmla="*/ 1943100 w 3390900"/>
                <a:gd name="connsiteY44" fmla="*/ 1638300 h 5608320"/>
                <a:gd name="connsiteX45" fmla="*/ 1889760 w 3390900"/>
                <a:gd name="connsiteY45" fmla="*/ 1630680 h 5608320"/>
                <a:gd name="connsiteX46" fmla="*/ 1882140 w 3390900"/>
                <a:gd name="connsiteY46" fmla="*/ 1752600 h 5608320"/>
                <a:gd name="connsiteX47" fmla="*/ 1874520 w 3390900"/>
                <a:gd name="connsiteY47" fmla="*/ 1790700 h 5608320"/>
                <a:gd name="connsiteX48" fmla="*/ 2019300 w 3390900"/>
                <a:gd name="connsiteY48" fmla="*/ 1813560 h 5608320"/>
                <a:gd name="connsiteX49" fmla="*/ 2042160 w 3390900"/>
                <a:gd name="connsiteY49" fmla="*/ 1752600 h 5608320"/>
                <a:gd name="connsiteX50" fmla="*/ 2125980 w 3390900"/>
                <a:gd name="connsiteY50" fmla="*/ 1752600 h 5608320"/>
                <a:gd name="connsiteX51" fmla="*/ 2125980 w 3390900"/>
                <a:gd name="connsiteY51" fmla="*/ 1805940 h 5608320"/>
                <a:gd name="connsiteX52" fmla="*/ 2171700 w 3390900"/>
                <a:gd name="connsiteY52" fmla="*/ 1813560 h 5608320"/>
                <a:gd name="connsiteX53" fmla="*/ 2179320 w 3390900"/>
                <a:gd name="connsiteY53" fmla="*/ 1859280 h 5608320"/>
                <a:gd name="connsiteX54" fmla="*/ 2247900 w 3390900"/>
                <a:gd name="connsiteY54" fmla="*/ 1882140 h 5608320"/>
                <a:gd name="connsiteX55" fmla="*/ 2286000 w 3390900"/>
                <a:gd name="connsiteY55" fmla="*/ 1828800 h 5608320"/>
                <a:gd name="connsiteX56" fmla="*/ 2377440 w 3390900"/>
                <a:gd name="connsiteY56" fmla="*/ 1691640 h 5608320"/>
                <a:gd name="connsiteX57" fmla="*/ 2453640 w 3390900"/>
                <a:gd name="connsiteY57" fmla="*/ 1684020 h 5608320"/>
                <a:gd name="connsiteX58" fmla="*/ 2438624 w 3390900"/>
                <a:gd name="connsiteY58" fmla="*/ 2194560 h 5608320"/>
                <a:gd name="connsiteX59" fmla="*/ 2255520 w 3390900"/>
                <a:gd name="connsiteY59" fmla="*/ 2194560 h 5608320"/>
                <a:gd name="connsiteX60" fmla="*/ 2202180 w 3390900"/>
                <a:gd name="connsiteY60" fmla="*/ 2270760 h 5608320"/>
                <a:gd name="connsiteX61" fmla="*/ 2141220 w 3390900"/>
                <a:gd name="connsiteY61" fmla="*/ 2225040 h 5608320"/>
                <a:gd name="connsiteX62" fmla="*/ 2049780 w 3390900"/>
                <a:gd name="connsiteY62" fmla="*/ 2270760 h 5608320"/>
                <a:gd name="connsiteX63" fmla="*/ 2049780 w 3390900"/>
                <a:gd name="connsiteY63" fmla="*/ 2316480 h 5608320"/>
                <a:gd name="connsiteX64" fmla="*/ 1950720 w 3390900"/>
                <a:gd name="connsiteY64" fmla="*/ 2400300 h 5608320"/>
                <a:gd name="connsiteX65" fmla="*/ 1935480 w 3390900"/>
                <a:gd name="connsiteY65" fmla="*/ 2522220 h 5608320"/>
                <a:gd name="connsiteX66" fmla="*/ 1851660 w 3390900"/>
                <a:gd name="connsiteY66" fmla="*/ 2628900 h 5608320"/>
                <a:gd name="connsiteX67" fmla="*/ 1821180 w 3390900"/>
                <a:gd name="connsiteY67" fmla="*/ 2857500 h 5608320"/>
                <a:gd name="connsiteX68" fmla="*/ 1844040 w 3390900"/>
                <a:gd name="connsiteY68" fmla="*/ 2926080 h 5608320"/>
                <a:gd name="connsiteX69" fmla="*/ 1828800 w 3390900"/>
                <a:gd name="connsiteY69" fmla="*/ 3025140 h 5608320"/>
                <a:gd name="connsiteX70" fmla="*/ 1668780 w 3390900"/>
                <a:gd name="connsiteY70" fmla="*/ 3101340 h 5608320"/>
                <a:gd name="connsiteX71" fmla="*/ 1668780 w 3390900"/>
                <a:gd name="connsiteY71" fmla="*/ 3154680 h 5608320"/>
                <a:gd name="connsiteX72" fmla="*/ 1699260 w 3390900"/>
                <a:gd name="connsiteY72" fmla="*/ 3223260 h 5608320"/>
                <a:gd name="connsiteX73" fmla="*/ 1714500 w 3390900"/>
                <a:gd name="connsiteY73" fmla="*/ 3314700 h 5608320"/>
                <a:gd name="connsiteX74" fmla="*/ 1722120 w 3390900"/>
                <a:gd name="connsiteY74" fmla="*/ 3375660 h 5608320"/>
                <a:gd name="connsiteX75" fmla="*/ 1630680 w 3390900"/>
                <a:gd name="connsiteY75" fmla="*/ 3497580 h 5608320"/>
                <a:gd name="connsiteX76" fmla="*/ 1638300 w 3390900"/>
                <a:gd name="connsiteY76" fmla="*/ 3680460 h 5608320"/>
                <a:gd name="connsiteX77" fmla="*/ 1699260 w 3390900"/>
                <a:gd name="connsiteY77" fmla="*/ 3741420 h 5608320"/>
                <a:gd name="connsiteX78" fmla="*/ 1714500 w 3390900"/>
                <a:gd name="connsiteY78" fmla="*/ 3855720 h 5608320"/>
                <a:gd name="connsiteX79" fmla="*/ 1676400 w 3390900"/>
                <a:gd name="connsiteY79" fmla="*/ 3886200 h 5608320"/>
                <a:gd name="connsiteX80" fmla="*/ 1653540 w 3390900"/>
                <a:gd name="connsiteY80" fmla="*/ 4191000 h 5608320"/>
                <a:gd name="connsiteX81" fmla="*/ 1592580 w 3390900"/>
                <a:gd name="connsiteY81" fmla="*/ 4251960 h 5608320"/>
                <a:gd name="connsiteX82" fmla="*/ 1592580 w 3390900"/>
                <a:gd name="connsiteY82" fmla="*/ 4312920 h 5608320"/>
                <a:gd name="connsiteX83" fmla="*/ 1668780 w 3390900"/>
                <a:gd name="connsiteY83" fmla="*/ 4328160 h 5608320"/>
                <a:gd name="connsiteX84" fmla="*/ 1684020 w 3390900"/>
                <a:gd name="connsiteY84" fmla="*/ 4511040 h 5608320"/>
                <a:gd name="connsiteX85" fmla="*/ 1638300 w 3390900"/>
                <a:gd name="connsiteY85" fmla="*/ 4556760 h 5608320"/>
                <a:gd name="connsiteX86" fmla="*/ 1653540 w 3390900"/>
                <a:gd name="connsiteY86" fmla="*/ 4724400 h 5608320"/>
                <a:gd name="connsiteX87" fmla="*/ 1665776 w 3390900"/>
                <a:gd name="connsiteY87" fmla="*/ 4726148 h 5608320"/>
                <a:gd name="connsiteX88" fmla="*/ 1661160 w 3390900"/>
                <a:gd name="connsiteY88" fmla="*/ 4739640 h 5608320"/>
                <a:gd name="connsiteX89" fmla="*/ 1729740 w 3390900"/>
                <a:gd name="connsiteY89" fmla="*/ 4846320 h 5608320"/>
                <a:gd name="connsiteX90" fmla="*/ 1790700 w 3390900"/>
                <a:gd name="connsiteY90" fmla="*/ 4869180 h 5608320"/>
                <a:gd name="connsiteX91" fmla="*/ 1836420 w 3390900"/>
                <a:gd name="connsiteY91" fmla="*/ 4937760 h 5608320"/>
                <a:gd name="connsiteX92" fmla="*/ 1661160 w 3390900"/>
                <a:gd name="connsiteY92" fmla="*/ 5212080 h 5608320"/>
                <a:gd name="connsiteX93" fmla="*/ 1584960 w 3390900"/>
                <a:gd name="connsiteY93" fmla="*/ 5242560 h 5608320"/>
                <a:gd name="connsiteX94" fmla="*/ 1607820 w 3390900"/>
                <a:gd name="connsiteY94" fmla="*/ 5311140 h 5608320"/>
                <a:gd name="connsiteX95" fmla="*/ 1607820 w 3390900"/>
                <a:gd name="connsiteY95" fmla="*/ 5402580 h 5608320"/>
                <a:gd name="connsiteX96" fmla="*/ 1539240 w 3390900"/>
                <a:gd name="connsiteY96" fmla="*/ 5539740 h 5608320"/>
                <a:gd name="connsiteX97" fmla="*/ 1424940 w 3390900"/>
                <a:gd name="connsiteY97" fmla="*/ 5554980 h 5608320"/>
                <a:gd name="connsiteX98" fmla="*/ 1386840 w 3390900"/>
                <a:gd name="connsiteY98" fmla="*/ 5577840 h 5608320"/>
                <a:gd name="connsiteX99" fmla="*/ 1249680 w 3390900"/>
                <a:gd name="connsiteY99" fmla="*/ 5608320 h 5608320"/>
                <a:gd name="connsiteX100" fmla="*/ 1196340 w 3390900"/>
                <a:gd name="connsiteY100" fmla="*/ 5494020 h 5608320"/>
                <a:gd name="connsiteX101" fmla="*/ 1120140 w 3390900"/>
                <a:gd name="connsiteY101" fmla="*/ 5471160 h 5608320"/>
                <a:gd name="connsiteX102" fmla="*/ 1066800 w 3390900"/>
                <a:gd name="connsiteY102" fmla="*/ 5394960 h 5608320"/>
                <a:gd name="connsiteX103" fmla="*/ 937260 w 3390900"/>
                <a:gd name="connsiteY103" fmla="*/ 5280660 h 5608320"/>
                <a:gd name="connsiteX104" fmla="*/ 868680 w 3390900"/>
                <a:gd name="connsiteY104" fmla="*/ 5280660 h 5608320"/>
                <a:gd name="connsiteX105" fmla="*/ 838200 w 3390900"/>
                <a:gd name="connsiteY105" fmla="*/ 5326380 h 5608320"/>
                <a:gd name="connsiteX106" fmla="*/ 754380 w 3390900"/>
                <a:gd name="connsiteY106" fmla="*/ 5303520 h 5608320"/>
                <a:gd name="connsiteX107" fmla="*/ 701040 w 3390900"/>
                <a:gd name="connsiteY107" fmla="*/ 5273040 h 5608320"/>
                <a:gd name="connsiteX108" fmla="*/ 624840 w 3390900"/>
                <a:gd name="connsiteY108" fmla="*/ 5356860 h 5608320"/>
                <a:gd name="connsiteX109" fmla="*/ 510540 w 3390900"/>
                <a:gd name="connsiteY109" fmla="*/ 5280660 h 5608320"/>
                <a:gd name="connsiteX110" fmla="*/ 472440 w 3390900"/>
                <a:gd name="connsiteY110" fmla="*/ 5212080 h 5608320"/>
                <a:gd name="connsiteX111" fmla="*/ 304800 w 3390900"/>
                <a:gd name="connsiteY111" fmla="*/ 5242560 h 5608320"/>
                <a:gd name="connsiteX112" fmla="*/ 281940 w 3390900"/>
                <a:gd name="connsiteY112" fmla="*/ 5173980 h 5608320"/>
                <a:gd name="connsiteX113" fmla="*/ 266700 w 3390900"/>
                <a:gd name="connsiteY113" fmla="*/ 5105400 h 5608320"/>
                <a:gd name="connsiteX114" fmla="*/ 228600 w 3390900"/>
                <a:gd name="connsiteY114" fmla="*/ 4983480 h 5608320"/>
                <a:gd name="connsiteX115" fmla="*/ 137160 w 3390900"/>
                <a:gd name="connsiteY115" fmla="*/ 4892040 h 5608320"/>
                <a:gd name="connsiteX116" fmla="*/ 83820 w 3390900"/>
                <a:gd name="connsiteY116" fmla="*/ 4846320 h 5608320"/>
                <a:gd name="connsiteX117" fmla="*/ 0 w 3390900"/>
                <a:gd name="connsiteY117" fmla="*/ 4732020 h 5608320"/>
                <a:gd name="connsiteX118" fmla="*/ 106680 w 3390900"/>
                <a:gd name="connsiteY118" fmla="*/ 4617720 h 5608320"/>
                <a:gd name="connsiteX119" fmla="*/ 152400 w 3390900"/>
                <a:gd name="connsiteY119" fmla="*/ 4541520 h 5608320"/>
                <a:gd name="connsiteX120" fmla="*/ 266700 w 3390900"/>
                <a:gd name="connsiteY120" fmla="*/ 4526280 h 5608320"/>
                <a:gd name="connsiteX121" fmla="*/ 457200 w 3390900"/>
                <a:gd name="connsiteY121" fmla="*/ 4366260 h 5608320"/>
                <a:gd name="connsiteX122" fmla="*/ 1051560 w 3390900"/>
                <a:gd name="connsiteY122" fmla="*/ 3550920 h 5608320"/>
                <a:gd name="connsiteX123" fmla="*/ 1135380 w 3390900"/>
                <a:gd name="connsiteY123" fmla="*/ 3459480 h 5608320"/>
                <a:gd name="connsiteX124" fmla="*/ 1470660 w 3390900"/>
                <a:gd name="connsiteY124" fmla="*/ 2796540 h 5608320"/>
                <a:gd name="connsiteX125" fmla="*/ 1569720 w 3390900"/>
                <a:gd name="connsiteY125" fmla="*/ 2415540 h 5608320"/>
                <a:gd name="connsiteX126" fmla="*/ 1569720 w 3390900"/>
                <a:gd name="connsiteY126" fmla="*/ 2385060 h 5608320"/>
                <a:gd name="connsiteX127" fmla="*/ 1531620 w 3390900"/>
                <a:gd name="connsiteY127" fmla="*/ 2362200 h 5608320"/>
                <a:gd name="connsiteX128" fmla="*/ 1508760 w 3390900"/>
                <a:gd name="connsiteY128" fmla="*/ 2316480 h 5608320"/>
                <a:gd name="connsiteX129" fmla="*/ 1577340 w 3390900"/>
                <a:gd name="connsiteY129" fmla="*/ 2225040 h 5608320"/>
                <a:gd name="connsiteX130" fmla="*/ 1569720 w 3390900"/>
                <a:gd name="connsiteY130" fmla="*/ 2095500 h 5608320"/>
                <a:gd name="connsiteX131" fmla="*/ 1501140 w 3390900"/>
                <a:gd name="connsiteY131" fmla="*/ 2042160 h 5608320"/>
                <a:gd name="connsiteX132" fmla="*/ 1524000 w 3390900"/>
                <a:gd name="connsiteY132" fmla="*/ 1981200 h 5608320"/>
                <a:gd name="connsiteX133" fmla="*/ 1470660 w 3390900"/>
                <a:gd name="connsiteY133" fmla="*/ 1935480 h 5608320"/>
                <a:gd name="connsiteX134" fmla="*/ 1440180 w 3390900"/>
                <a:gd name="connsiteY134" fmla="*/ 1805940 h 5608320"/>
                <a:gd name="connsiteX135" fmla="*/ 1455420 w 3390900"/>
                <a:gd name="connsiteY135" fmla="*/ 1744980 h 5608320"/>
                <a:gd name="connsiteX136" fmla="*/ 1463040 w 3390900"/>
                <a:gd name="connsiteY136" fmla="*/ 1531620 h 5608320"/>
                <a:gd name="connsiteX137" fmla="*/ 1394460 w 3390900"/>
                <a:gd name="connsiteY137" fmla="*/ 1493520 h 5608320"/>
                <a:gd name="connsiteX138" fmla="*/ 1303020 w 3390900"/>
                <a:gd name="connsiteY138" fmla="*/ 1546860 h 5608320"/>
                <a:gd name="connsiteX139" fmla="*/ 1264920 w 3390900"/>
                <a:gd name="connsiteY139" fmla="*/ 1516380 h 5608320"/>
                <a:gd name="connsiteX140" fmla="*/ 1325880 w 3390900"/>
                <a:gd name="connsiteY140" fmla="*/ 1272540 h 5608320"/>
                <a:gd name="connsiteX141" fmla="*/ 1379220 w 3390900"/>
                <a:gd name="connsiteY141" fmla="*/ 1188720 h 5608320"/>
                <a:gd name="connsiteX142" fmla="*/ 1386840 w 3390900"/>
                <a:gd name="connsiteY142" fmla="*/ 1150620 h 5608320"/>
                <a:gd name="connsiteX143" fmla="*/ 1447800 w 3390900"/>
                <a:gd name="connsiteY143" fmla="*/ 1028700 h 5608320"/>
                <a:gd name="connsiteX144" fmla="*/ 1463040 w 3390900"/>
                <a:gd name="connsiteY144" fmla="*/ 952500 h 5608320"/>
                <a:gd name="connsiteX145" fmla="*/ 1470660 w 3390900"/>
                <a:gd name="connsiteY145" fmla="*/ 800100 h 5608320"/>
                <a:gd name="connsiteX146" fmla="*/ 1501140 w 3390900"/>
                <a:gd name="connsiteY146" fmla="*/ 746760 h 5608320"/>
                <a:gd name="connsiteX147" fmla="*/ 1524000 w 3390900"/>
                <a:gd name="connsiteY147" fmla="*/ 701040 h 5608320"/>
                <a:gd name="connsiteX148" fmla="*/ 1760220 w 3390900"/>
                <a:gd name="connsiteY148" fmla="*/ 586740 h 5608320"/>
                <a:gd name="connsiteX149" fmla="*/ 1927860 w 3390900"/>
                <a:gd name="connsiteY149" fmla="*/ 510540 h 5608320"/>
                <a:gd name="connsiteX150" fmla="*/ 2072640 w 3390900"/>
                <a:gd name="connsiteY150" fmla="*/ 525780 h 5608320"/>
                <a:gd name="connsiteX151" fmla="*/ 2415540 w 3390900"/>
                <a:gd name="connsiteY151" fmla="*/ 358140 h 5608320"/>
                <a:gd name="connsiteX152" fmla="*/ 2522220 w 3390900"/>
                <a:gd name="connsiteY152" fmla="*/ 289560 h 5608320"/>
                <a:gd name="connsiteX153" fmla="*/ 2727960 w 3390900"/>
                <a:gd name="connsiteY153" fmla="*/ 137160 h 5608320"/>
                <a:gd name="connsiteX154" fmla="*/ 2956560 w 3390900"/>
                <a:gd name="connsiteY154" fmla="*/ 129540 h 560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3390900" h="5608320">
                  <a:moveTo>
                    <a:pt x="2407920" y="1435418"/>
                  </a:moveTo>
                  <a:lnTo>
                    <a:pt x="2441258" y="1478280"/>
                  </a:lnTo>
                  <a:lnTo>
                    <a:pt x="2426970" y="1540192"/>
                  </a:lnTo>
                  <a:lnTo>
                    <a:pt x="2426970" y="1587818"/>
                  </a:lnTo>
                  <a:lnTo>
                    <a:pt x="2322196" y="1630680"/>
                  </a:lnTo>
                  <a:lnTo>
                    <a:pt x="2241232" y="1621156"/>
                  </a:lnTo>
                  <a:lnTo>
                    <a:pt x="2179320" y="1668780"/>
                  </a:lnTo>
                  <a:lnTo>
                    <a:pt x="2136458" y="1668780"/>
                  </a:lnTo>
                  <a:lnTo>
                    <a:pt x="2065020" y="1559244"/>
                  </a:lnTo>
                  <a:lnTo>
                    <a:pt x="2141220" y="1535430"/>
                  </a:lnTo>
                  <a:lnTo>
                    <a:pt x="2184084" y="1506856"/>
                  </a:lnTo>
                  <a:lnTo>
                    <a:pt x="2241232" y="1478280"/>
                  </a:lnTo>
                  <a:lnTo>
                    <a:pt x="2293620" y="1535430"/>
                  </a:lnTo>
                  <a:lnTo>
                    <a:pt x="2355532" y="1535430"/>
                  </a:lnTo>
                  <a:close/>
                  <a:moveTo>
                    <a:pt x="3124200" y="0"/>
                  </a:moveTo>
                  <a:lnTo>
                    <a:pt x="3284220" y="22860"/>
                  </a:lnTo>
                  <a:lnTo>
                    <a:pt x="3360420" y="91440"/>
                  </a:lnTo>
                  <a:lnTo>
                    <a:pt x="3360420" y="152400"/>
                  </a:lnTo>
                  <a:lnTo>
                    <a:pt x="3329940" y="220980"/>
                  </a:lnTo>
                  <a:lnTo>
                    <a:pt x="3390900" y="320040"/>
                  </a:lnTo>
                  <a:lnTo>
                    <a:pt x="3390900" y="358140"/>
                  </a:lnTo>
                  <a:lnTo>
                    <a:pt x="3261360" y="396240"/>
                  </a:lnTo>
                  <a:lnTo>
                    <a:pt x="3200400" y="365760"/>
                  </a:lnTo>
                  <a:lnTo>
                    <a:pt x="3124200" y="365760"/>
                  </a:lnTo>
                  <a:lnTo>
                    <a:pt x="3048000" y="441960"/>
                  </a:lnTo>
                  <a:lnTo>
                    <a:pt x="3025140" y="647700"/>
                  </a:lnTo>
                  <a:lnTo>
                    <a:pt x="3055620" y="685800"/>
                  </a:lnTo>
                  <a:lnTo>
                    <a:pt x="3101340" y="723900"/>
                  </a:lnTo>
                  <a:lnTo>
                    <a:pt x="3101340" y="800100"/>
                  </a:lnTo>
                  <a:lnTo>
                    <a:pt x="3032760" y="883920"/>
                  </a:lnTo>
                  <a:lnTo>
                    <a:pt x="2956560" y="914400"/>
                  </a:lnTo>
                  <a:lnTo>
                    <a:pt x="2758440" y="906780"/>
                  </a:lnTo>
                  <a:lnTo>
                    <a:pt x="2560320" y="975360"/>
                  </a:lnTo>
                  <a:lnTo>
                    <a:pt x="2567940" y="1089660"/>
                  </a:lnTo>
                  <a:lnTo>
                    <a:pt x="2484120" y="1257300"/>
                  </a:lnTo>
                  <a:lnTo>
                    <a:pt x="2354580" y="1310640"/>
                  </a:lnTo>
                  <a:lnTo>
                    <a:pt x="2301240" y="1333500"/>
                  </a:lnTo>
                  <a:lnTo>
                    <a:pt x="2247900" y="1264920"/>
                  </a:lnTo>
                  <a:lnTo>
                    <a:pt x="2148840" y="1234440"/>
                  </a:lnTo>
                  <a:lnTo>
                    <a:pt x="2133600" y="1173480"/>
                  </a:lnTo>
                  <a:lnTo>
                    <a:pt x="2034540" y="1226820"/>
                  </a:lnTo>
                  <a:lnTo>
                    <a:pt x="2034540" y="1295400"/>
                  </a:lnTo>
                  <a:lnTo>
                    <a:pt x="1943100" y="1493520"/>
                  </a:lnTo>
                  <a:lnTo>
                    <a:pt x="1988820" y="1546860"/>
                  </a:lnTo>
                  <a:lnTo>
                    <a:pt x="1943100" y="1638300"/>
                  </a:lnTo>
                  <a:lnTo>
                    <a:pt x="1889760" y="1630680"/>
                  </a:lnTo>
                  <a:lnTo>
                    <a:pt x="1882140" y="1752600"/>
                  </a:lnTo>
                  <a:lnTo>
                    <a:pt x="1874520" y="1790700"/>
                  </a:lnTo>
                  <a:lnTo>
                    <a:pt x="2019300" y="1813560"/>
                  </a:lnTo>
                  <a:lnTo>
                    <a:pt x="2042160" y="1752600"/>
                  </a:lnTo>
                  <a:lnTo>
                    <a:pt x="2125980" y="1752600"/>
                  </a:lnTo>
                  <a:lnTo>
                    <a:pt x="2125980" y="1805940"/>
                  </a:lnTo>
                  <a:lnTo>
                    <a:pt x="2171700" y="1813560"/>
                  </a:lnTo>
                  <a:lnTo>
                    <a:pt x="2179320" y="1859280"/>
                  </a:lnTo>
                  <a:lnTo>
                    <a:pt x="2247900" y="1882140"/>
                  </a:lnTo>
                  <a:lnTo>
                    <a:pt x="2286000" y="1828800"/>
                  </a:lnTo>
                  <a:lnTo>
                    <a:pt x="2377440" y="1691640"/>
                  </a:lnTo>
                  <a:lnTo>
                    <a:pt x="2453640" y="1684020"/>
                  </a:lnTo>
                  <a:lnTo>
                    <a:pt x="2438624" y="2194560"/>
                  </a:lnTo>
                  <a:lnTo>
                    <a:pt x="2255520" y="2194560"/>
                  </a:lnTo>
                  <a:lnTo>
                    <a:pt x="2202180" y="2270760"/>
                  </a:lnTo>
                  <a:lnTo>
                    <a:pt x="2141220" y="2225040"/>
                  </a:lnTo>
                  <a:lnTo>
                    <a:pt x="2049780" y="2270760"/>
                  </a:lnTo>
                  <a:lnTo>
                    <a:pt x="2049780" y="2316480"/>
                  </a:lnTo>
                  <a:lnTo>
                    <a:pt x="1950720" y="2400300"/>
                  </a:lnTo>
                  <a:lnTo>
                    <a:pt x="1935480" y="2522220"/>
                  </a:lnTo>
                  <a:lnTo>
                    <a:pt x="1851660" y="2628900"/>
                  </a:lnTo>
                  <a:lnTo>
                    <a:pt x="1821180" y="2857500"/>
                  </a:lnTo>
                  <a:lnTo>
                    <a:pt x="1844040" y="2926080"/>
                  </a:lnTo>
                  <a:lnTo>
                    <a:pt x="1828800" y="3025140"/>
                  </a:lnTo>
                  <a:lnTo>
                    <a:pt x="1668780" y="3101340"/>
                  </a:lnTo>
                  <a:lnTo>
                    <a:pt x="1668780" y="3154680"/>
                  </a:lnTo>
                  <a:lnTo>
                    <a:pt x="1699260" y="3223260"/>
                  </a:lnTo>
                  <a:lnTo>
                    <a:pt x="1714500" y="3314700"/>
                  </a:lnTo>
                  <a:lnTo>
                    <a:pt x="1722120" y="3375660"/>
                  </a:lnTo>
                  <a:lnTo>
                    <a:pt x="1630680" y="3497580"/>
                  </a:lnTo>
                  <a:lnTo>
                    <a:pt x="1638300" y="3680460"/>
                  </a:lnTo>
                  <a:lnTo>
                    <a:pt x="1699260" y="3741420"/>
                  </a:lnTo>
                  <a:lnTo>
                    <a:pt x="1714500" y="3855720"/>
                  </a:lnTo>
                  <a:lnTo>
                    <a:pt x="1676400" y="3886200"/>
                  </a:lnTo>
                  <a:lnTo>
                    <a:pt x="1653540" y="4191000"/>
                  </a:lnTo>
                  <a:lnTo>
                    <a:pt x="1592580" y="4251960"/>
                  </a:lnTo>
                  <a:lnTo>
                    <a:pt x="1592580" y="4312920"/>
                  </a:lnTo>
                  <a:lnTo>
                    <a:pt x="1668780" y="4328160"/>
                  </a:lnTo>
                  <a:lnTo>
                    <a:pt x="1684020" y="4511040"/>
                  </a:lnTo>
                  <a:lnTo>
                    <a:pt x="1638300" y="4556760"/>
                  </a:lnTo>
                  <a:lnTo>
                    <a:pt x="1653540" y="4724400"/>
                  </a:lnTo>
                  <a:lnTo>
                    <a:pt x="1665776" y="4726148"/>
                  </a:lnTo>
                  <a:lnTo>
                    <a:pt x="1661160" y="4739640"/>
                  </a:lnTo>
                  <a:lnTo>
                    <a:pt x="1729740" y="4846320"/>
                  </a:lnTo>
                  <a:lnTo>
                    <a:pt x="1790700" y="4869180"/>
                  </a:lnTo>
                  <a:lnTo>
                    <a:pt x="1836420" y="4937760"/>
                  </a:lnTo>
                  <a:lnTo>
                    <a:pt x="1661160" y="5212080"/>
                  </a:lnTo>
                  <a:lnTo>
                    <a:pt x="1584960" y="5242560"/>
                  </a:lnTo>
                  <a:lnTo>
                    <a:pt x="1607820" y="5311140"/>
                  </a:lnTo>
                  <a:lnTo>
                    <a:pt x="1607820" y="5402580"/>
                  </a:lnTo>
                  <a:lnTo>
                    <a:pt x="1539240" y="5539740"/>
                  </a:lnTo>
                  <a:lnTo>
                    <a:pt x="1424940" y="5554980"/>
                  </a:lnTo>
                  <a:lnTo>
                    <a:pt x="1386840" y="5577840"/>
                  </a:lnTo>
                  <a:lnTo>
                    <a:pt x="1249680" y="5608320"/>
                  </a:lnTo>
                  <a:lnTo>
                    <a:pt x="1196340" y="5494020"/>
                  </a:lnTo>
                  <a:lnTo>
                    <a:pt x="1120140" y="5471160"/>
                  </a:lnTo>
                  <a:lnTo>
                    <a:pt x="1066800" y="5394960"/>
                  </a:lnTo>
                  <a:lnTo>
                    <a:pt x="937260" y="5280660"/>
                  </a:lnTo>
                  <a:lnTo>
                    <a:pt x="868680" y="5280660"/>
                  </a:lnTo>
                  <a:lnTo>
                    <a:pt x="838200" y="5326380"/>
                  </a:lnTo>
                  <a:lnTo>
                    <a:pt x="754380" y="5303520"/>
                  </a:lnTo>
                  <a:lnTo>
                    <a:pt x="701040" y="5273040"/>
                  </a:lnTo>
                  <a:lnTo>
                    <a:pt x="624840" y="5356860"/>
                  </a:lnTo>
                  <a:lnTo>
                    <a:pt x="510540" y="5280660"/>
                  </a:lnTo>
                  <a:lnTo>
                    <a:pt x="472440" y="5212080"/>
                  </a:lnTo>
                  <a:lnTo>
                    <a:pt x="304800" y="5242560"/>
                  </a:lnTo>
                  <a:lnTo>
                    <a:pt x="281940" y="5173980"/>
                  </a:lnTo>
                  <a:lnTo>
                    <a:pt x="266700" y="5105400"/>
                  </a:lnTo>
                  <a:lnTo>
                    <a:pt x="228600" y="4983480"/>
                  </a:lnTo>
                  <a:lnTo>
                    <a:pt x="137160" y="4892040"/>
                  </a:lnTo>
                  <a:lnTo>
                    <a:pt x="83820" y="4846320"/>
                  </a:lnTo>
                  <a:lnTo>
                    <a:pt x="0" y="4732020"/>
                  </a:lnTo>
                  <a:lnTo>
                    <a:pt x="106680" y="4617720"/>
                  </a:lnTo>
                  <a:lnTo>
                    <a:pt x="152400" y="4541520"/>
                  </a:lnTo>
                  <a:lnTo>
                    <a:pt x="266700" y="4526280"/>
                  </a:lnTo>
                  <a:lnTo>
                    <a:pt x="457200" y="4366260"/>
                  </a:lnTo>
                  <a:lnTo>
                    <a:pt x="1051560" y="3550920"/>
                  </a:lnTo>
                  <a:lnTo>
                    <a:pt x="1135380" y="3459480"/>
                  </a:lnTo>
                  <a:lnTo>
                    <a:pt x="1470660" y="2796540"/>
                  </a:lnTo>
                  <a:lnTo>
                    <a:pt x="1569720" y="2415540"/>
                  </a:lnTo>
                  <a:lnTo>
                    <a:pt x="1569720" y="2385060"/>
                  </a:lnTo>
                  <a:lnTo>
                    <a:pt x="1531620" y="2362200"/>
                  </a:lnTo>
                  <a:lnTo>
                    <a:pt x="1508760" y="2316480"/>
                  </a:lnTo>
                  <a:lnTo>
                    <a:pt x="1577340" y="2225040"/>
                  </a:lnTo>
                  <a:lnTo>
                    <a:pt x="1569720" y="2095500"/>
                  </a:lnTo>
                  <a:lnTo>
                    <a:pt x="1501140" y="2042160"/>
                  </a:lnTo>
                  <a:lnTo>
                    <a:pt x="1524000" y="1981200"/>
                  </a:lnTo>
                  <a:lnTo>
                    <a:pt x="1470660" y="1935480"/>
                  </a:lnTo>
                  <a:lnTo>
                    <a:pt x="1440180" y="1805940"/>
                  </a:lnTo>
                  <a:lnTo>
                    <a:pt x="1455420" y="1744980"/>
                  </a:lnTo>
                  <a:lnTo>
                    <a:pt x="1463040" y="1531620"/>
                  </a:lnTo>
                  <a:lnTo>
                    <a:pt x="1394460" y="1493520"/>
                  </a:lnTo>
                  <a:lnTo>
                    <a:pt x="1303020" y="1546860"/>
                  </a:lnTo>
                  <a:lnTo>
                    <a:pt x="1264920" y="1516380"/>
                  </a:lnTo>
                  <a:lnTo>
                    <a:pt x="1325880" y="1272540"/>
                  </a:lnTo>
                  <a:lnTo>
                    <a:pt x="1379220" y="1188720"/>
                  </a:lnTo>
                  <a:lnTo>
                    <a:pt x="1386840" y="1150620"/>
                  </a:lnTo>
                  <a:lnTo>
                    <a:pt x="1447800" y="1028700"/>
                  </a:lnTo>
                  <a:lnTo>
                    <a:pt x="1463040" y="952500"/>
                  </a:lnTo>
                  <a:lnTo>
                    <a:pt x="1470660" y="800100"/>
                  </a:lnTo>
                  <a:lnTo>
                    <a:pt x="1501140" y="746760"/>
                  </a:lnTo>
                  <a:lnTo>
                    <a:pt x="1524000" y="701040"/>
                  </a:lnTo>
                  <a:lnTo>
                    <a:pt x="1760220" y="586740"/>
                  </a:lnTo>
                  <a:lnTo>
                    <a:pt x="1927860" y="510540"/>
                  </a:lnTo>
                  <a:lnTo>
                    <a:pt x="2072640" y="525780"/>
                  </a:lnTo>
                  <a:lnTo>
                    <a:pt x="2415540" y="358140"/>
                  </a:lnTo>
                  <a:lnTo>
                    <a:pt x="2522220" y="289560"/>
                  </a:lnTo>
                  <a:lnTo>
                    <a:pt x="2727960" y="137160"/>
                  </a:lnTo>
                  <a:lnTo>
                    <a:pt x="2956560" y="12954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82" name="フリーフォーム: 図形 1281">
              <a:extLst>
                <a:ext uri="{FF2B5EF4-FFF2-40B4-BE49-F238E27FC236}">
                  <a16:creationId xmlns:a16="http://schemas.microsoft.com/office/drawing/2014/main" id="{57AB7429-309D-7F27-7611-345A7958F4A4}"/>
                </a:ext>
              </a:extLst>
            </p:cNvPr>
            <p:cNvSpPr/>
            <p:nvPr/>
          </p:nvSpPr>
          <p:spPr>
            <a:xfrm>
              <a:off x="7453668" y="1694937"/>
              <a:ext cx="699809" cy="836899"/>
            </a:xfrm>
            <a:custGeom>
              <a:avLst/>
              <a:gdLst>
                <a:gd name="connsiteX0" fmla="*/ 3021330 w 4181474"/>
                <a:gd name="connsiteY0" fmla="*/ 0 h 5000624"/>
                <a:gd name="connsiteX1" fmla="*/ 3059430 w 4181474"/>
                <a:gd name="connsiteY1" fmla="*/ 30480 h 5000624"/>
                <a:gd name="connsiteX2" fmla="*/ 3128010 w 4181474"/>
                <a:gd name="connsiteY2" fmla="*/ 7620 h 5000624"/>
                <a:gd name="connsiteX3" fmla="*/ 3173730 w 4181474"/>
                <a:gd name="connsiteY3" fmla="*/ 15240 h 5000624"/>
                <a:gd name="connsiteX4" fmla="*/ 3128010 w 4181474"/>
                <a:gd name="connsiteY4" fmla="*/ 137160 h 5000624"/>
                <a:gd name="connsiteX5" fmla="*/ 3257550 w 4181474"/>
                <a:gd name="connsiteY5" fmla="*/ 114300 h 5000624"/>
                <a:gd name="connsiteX6" fmla="*/ 3310890 w 4181474"/>
                <a:gd name="connsiteY6" fmla="*/ 106680 h 5000624"/>
                <a:gd name="connsiteX7" fmla="*/ 3303270 w 4181474"/>
                <a:gd name="connsiteY7" fmla="*/ 60960 h 5000624"/>
                <a:gd name="connsiteX8" fmla="*/ 3394710 w 4181474"/>
                <a:gd name="connsiteY8" fmla="*/ 15240 h 5000624"/>
                <a:gd name="connsiteX9" fmla="*/ 3409950 w 4181474"/>
                <a:gd name="connsiteY9" fmla="*/ 121920 h 5000624"/>
                <a:gd name="connsiteX10" fmla="*/ 3569970 w 4181474"/>
                <a:gd name="connsiteY10" fmla="*/ 198120 h 5000624"/>
                <a:gd name="connsiteX11" fmla="*/ 3638550 w 4181474"/>
                <a:gd name="connsiteY11" fmla="*/ 152400 h 5000624"/>
                <a:gd name="connsiteX12" fmla="*/ 3714750 w 4181474"/>
                <a:gd name="connsiteY12" fmla="*/ 160020 h 5000624"/>
                <a:gd name="connsiteX13" fmla="*/ 3851910 w 4181474"/>
                <a:gd name="connsiteY13" fmla="*/ 289560 h 5000624"/>
                <a:gd name="connsiteX14" fmla="*/ 3989070 w 4181474"/>
                <a:gd name="connsiteY14" fmla="*/ 281940 h 5000624"/>
                <a:gd name="connsiteX15" fmla="*/ 3975862 w 4181474"/>
                <a:gd name="connsiteY15" fmla="*/ 282674 h 5000624"/>
                <a:gd name="connsiteX16" fmla="*/ 3990974 w 4181474"/>
                <a:gd name="connsiteY16" fmla="*/ 352424 h 5000624"/>
                <a:gd name="connsiteX17" fmla="*/ 4086226 w 4181474"/>
                <a:gd name="connsiteY17" fmla="*/ 381000 h 5000624"/>
                <a:gd name="connsiteX18" fmla="*/ 4095750 w 4181474"/>
                <a:gd name="connsiteY18" fmla="*/ 438150 h 5000624"/>
                <a:gd name="connsiteX19" fmla="*/ 4181474 w 4181474"/>
                <a:gd name="connsiteY19" fmla="*/ 514350 h 5000624"/>
                <a:gd name="connsiteX20" fmla="*/ 4171950 w 4181474"/>
                <a:gd name="connsiteY20" fmla="*/ 647700 h 5000624"/>
                <a:gd name="connsiteX21" fmla="*/ 3952874 w 4181474"/>
                <a:gd name="connsiteY21" fmla="*/ 942976 h 5000624"/>
                <a:gd name="connsiteX22" fmla="*/ 3943350 w 4181474"/>
                <a:gd name="connsiteY22" fmla="*/ 1028700 h 5000624"/>
                <a:gd name="connsiteX23" fmla="*/ 4000498 w 4181474"/>
                <a:gd name="connsiteY23" fmla="*/ 1047750 h 5000624"/>
                <a:gd name="connsiteX24" fmla="*/ 4000498 w 4181474"/>
                <a:gd name="connsiteY24" fmla="*/ 1171576 h 5000624"/>
                <a:gd name="connsiteX25" fmla="*/ 3924298 w 4181474"/>
                <a:gd name="connsiteY25" fmla="*/ 1162050 h 5000624"/>
                <a:gd name="connsiteX26" fmla="*/ 3876674 w 4181474"/>
                <a:gd name="connsiteY26" fmla="*/ 1228724 h 5000624"/>
                <a:gd name="connsiteX27" fmla="*/ 3895726 w 4181474"/>
                <a:gd name="connsiteY27" fmla="*/ 1295400 h 5000624"/>
                <a:gd name="connsiteX28" fmla="*/ 3886202 w 4181474"/>
                <a:gd name="connsiteY28" fmla="*/ 1352550 h 5000624"/>
                <a:gd name="connsiteX29" fmla="*/ 3971926 w 4181474"/>
                <a:gd name="connsiteY29" fmla="*/ 1466850 h 5000624"/>
                <a:gd name="connsiteX30" fmla="*/ 4067174 w 4181474"/>
                <a:gd name="connsiteY30" fmla="*/ 1495424 h 5000624"/>
                <a:gd name="connsiteX31" fmla="*/ 4000498 w 4181474"/>
                <a:gd name="connsiteY31" fmla="*/ 1638300 h 5000624"/>
                <a:gd name="connsiteX32" fmla="*/ 4000498 w 4181474"/>
                <a:gd name="connsiteY32" fmla="*/ 1724024 h 5000624"/>
                <a:gd name="connsiteX33" fmla="*/ 3857626 w 4181474"/>
                <a:gd name="connsiteY33" fmla="*/ 1800224 h 5000624"/>
                <a:gd name="connsiteX34" fmla="*/ 3771898 w 4181474"/>
                <a:gd name="connsiteY34" fmla="*/ 2000250 h 5000624"/>
                <a:gd name="connsiteX35" fmla="*/ 3724274 w 4181474"/>
                <a:gd name="connsiteY35" fmla="*/ 2000250 h 5000624"/>
                <a:gd name="connsiteX36" fmla="*/ 3667126 w 4181474"/>
                <a:gd name="connsiteY36" fmla="*/ 2066924 h 5000624"/>
                <a:gd name="connsiteX37" fmla="*/ 3657602 w 4181474"/>
                <a:gd name="connsiteY37" fmla="*/ 2162176 h 5000624"/>
                <a:gd name="connsiteX38" fmla="*/ 3600450 w 4181474"/>
                <a:gd name="connsiteY38" fmla="*/ 2171700 h 5000624"/>
                <a:gd name="connsiteX39" fmla="*/ 3505202 w 4181474"/>
                <a:gd name="connsiteY39" fmla="*/ 2133600 h 5000624"/>
                <a:gd name="connsiteX40" fmla="*/ 3390898 w 4181474"/>
                <a:gd name="connsiteY40" fmla="*/ 2143124 h 5000624"/>
                <a:gd name="connsiteX41" fmla="*/ 3324226 w 4181474"/>
                <a:gd name="connsiteY41" fmla="*/ 2209800 h 5000624"/>
                <a:gd name="connsiteX42" fmla="*/ 3333750 w 4181474"/>
                <a:gd name="connsiteY42" fmla="*/ 2324100 h 5000624"/>
                <a:gd name="connsiteX43" fmla="*/ 3295650 w 4181474"/>
                <a:gd name="connsiteY43" fmla="*/ 2352676 h 5000624"/>
                <a:gd name="connsiteX44" fmla="*/ 3219450 w 4181474"/>
                <a:gd name="connsiteY44" fmla="*/ 2352676 h 5000624"/>
                <a:gd name="connsiteX45" fmla="*/ 3181350 w 4181474"/>
                <a:gd name="connsiteY45" fmla="*/ 2466976 h 5000624"/>
                <a:gd name="connsiteX46" fmla="*/ 3257550 w 4181474"/>
                <a:gd name="connsiteY46" fmla="*/ 2524124 h 5000624"/>
                <a:gd name="connsiteX47" fmla="*/ 3390898 w 4181474"/>
                <a:gd name="connsiteY47" fmla="*/ 2524124 h 5000624"/>
                <a:gd name="connsiteX48" fmla="*/ 3400426 w 4181474"/>
                <a:gd name="connsiteY48" fmla="*/ 2609850 h 5000624"/>
                <a:gd name="connsiteX49" fmla="*/ 3495674 w 4181474"/>
                <a:gd name="connsiteY49" fmla="*/ 2609850 h 5000624"/>
                <a:gd name="connsiteX50" fmla="*/ 3533774 w 4181474"/>
                <a:gd name="connsiteY50" fmla="*/ 2686050 h 5000624"/>
                <a:gd name="connsiteX51" fmla="*/ 3590926 w 4181474"/>
                <a:gd name="connsiteY51" fmla="*/ 2667000 h 5000624"/>
                <a:gd name="connsiteX52" fmla="*/ 3629026 w 4181474"/>
                <a:gd name="connsiteY52" fmla="*/ 2705100 h 5000624"/>
                <a:gd name="connsiteX53" fmla="*/ 3638550 w 4181474"/>
                <a:gd name="connsiteY53" fmla="*/ 2762250 h 5000624"/>
                <a:gd name="connsiteX54" fmla="*/ 3676650 w 4181474"/>
                <a:gd name="connsiteY54" fmla="*/ 2838450 h 5000624"/>
                <a:gd name="connsiteX55" fmla="*/ 3705226 w 4181474"/>
                <a:gd name="connsiteY55" fmla="*/ 2971800 h 5000624"/>
                <a:gd name="connsiteX56" fmla="*/ 3800474 w 4181474"/>
                <a:gd name="connsiteY56" fmla="*/ 2990850 h 5000624"/>
                <a:gd name="connsiteX57" fmla="*/ 3848098 w 4181474"/>
                <a:gd name="connsiteY57" fmla="*/ 3095624 h 5000624"/>
                <a:gd name="connsiteX58" fmla="*/ 3771898 w 4181474"/>
                <a:gd name="connsiteY58" fmla="*/ 3162300 h 5000624"/>
                <a:gd name="connsiteX59" fmla="*/ 3762374 w 4181474"/>
                <a:gd name="connsiteY59" fmla="*/ 3238500 h 5000624"/>
                <a:gd name="connsiteX60" fmla="*/ 3819526 w 4181474"/>
                <a:gd name="connsiteY60" fmla="*/ 3333750 h 5000624"/>
                <a:gd name="connsiteX61" fmla="*/ 3924298 w 4181474"/>
                <a:gd name="connsiteY61" fmla="*/ 3333750 h 5000624"/>
                <a:gd name="connsiteX62" fmla="*/ 3933826 w 4181474"/>
                <a:gd name="connsiteY62" fmla="*/ 3457576 h 5000624"/>
                <a:gd name="connsiteX63" fmla="*/ 4057650 w 4181474"/>
                <a:gd name="connsiteY63" fmla="*/ 3533776 h 5000624"/>
                <a:gd name="connsiteX64" fmla="*/ 4105274 w 4181474"/>
                <a:gd name="connsiteY64" fmla="*/ 3629024 h 5000624"/>
                <a:gd name="connsiteX65" fmla="*/ 4095750 w 4181474"/>
                <a:gd name="connsiteY65" fmla="*/ 3771900 h 5000624"/>
                <a:gd name="connsiteX66" fmla="*/ 4057650 w 4181474"/>
                <a:gd name="connsiteY66" fmla="*/ 3781424 h 5000624"/>
                <a:gd name="connsiteX67" fmla="*/ 4019550 w 4181474"/>
                <a:gd name="connsiteY67" fmla="*/ 3867150 h 5000624"/>
                <a:gd name="connsiteX68" fmla="*/ 4048126 w 4181474"/>
                <a:gd name="connsiteY68" fmla="*/ 3905250 h 5000624"/>
                <a:gd name="connsiteX69" fmla="*/ 4143374 w 4181474"/>
                <a:gd name="connsiteY69" fmla="*/ 4029076 h 5000624"/>
                <a:gd name="connsiteX70" fmla="*/ 3962402 w 4181474"/>
                <a:gd name="connsiteY70" fmla="*/ 4048124 h 5000624"/>
                <a:gd name="connsiteX71" fmla="*/ 4010026 w 4181474"/>
                <a:gd name="connsiteY71" fmla="*/ 4143376 h 5000624"/>
                <a:gd name="connsiteX72" fmla="*/ 4000498 w 4181474"/>
                <a:gd name="connsiteY72" fmla="*/ 4305300 h 5000624"/>
                <a:gd name="connsiteX73" fmla="*/ 3886202 w 4181474"/>
                <a:gd name="connsiteY73" fmla="*/ 4362450 h 5000624"/>
                <a:gd name="connsiteX74" fmla="*/ 3895314 w 4181474"/>
                <a:gd name="connsiteY74" fmla="*/ 4480936 h 5000624"/>
                <a:gd name="connsiteX75" fmla="*/ 3771898 w 4181474"/>
                <a:gd name="connsiteY75" fmla="*/ 4467224 h 5000624"/>
                <a:gd name="connsiteX76" fmla="*/ 3724274 w 4181474"/>
                <a:gd name="connsiteY76" fmla="*/ 4524376 h 5000624"/>
                <a:gd name="connsiteX77" fmla="*/ 3505202 w 4181474"/>
                <a:gd name="connsiteY77" fmla="*/ 4648200 h 5000624"/>
                <a:gd name="connsiteX78" fmla="*/ 3409950 w 4181474"/>
                <a:gd name="connsiteY78" fmla="*/ 4638676 h 5000624"/>
                <a:gd name="connsiteX79" fmla="*/ 3324226 w 4181474"/>
                <a:gd name="connsiteY79" fmla="*/ 4552950 h 5000624"/>
                <a:gd name="connsiteX80" fmla="*/ 3267074 w 4181474"/>
                <a:gd name="connsiteY80" fmla="*/ 4562476 h 5000624"/>
                <a:gd name="connsiteX81" fmla="*/ 3124202 w 4181474"/>
                <a:gd name="connsiteY81" fmla="*/ 4438650 h 5000624"/>
                <a:gd name="connsiteX82" fmla="*/ 2933698 w 4181474"/>
                <a:gd name="connsiteY82" fmla="*/ 4505324 h 5000624"/>
                <a:gd name="connsiteX83" fmla="*/ 2819402 w 4181474"/>
                <a:gd name="connsiteY83" fmla="*/ 4600576 h 5000624"/>
                <a:gd name="connsiteX84" fmla="*/ 2733674 w 4181474"/>
                <a:gd name="connsiteY84" fmla="*/ 4562476 h 5000624"/>
                <a:gd name="connsiteX85" fmla="*/ 2714626 w 4181474"/>
                <a:gd name="connsiteY85" fmla="*/ 4467224 h 5000624"/>
                <a:gd name="connsiteX86" fmla="*/ 2533650 w 4181474"/>
                <a:gd name="connsiteY86" fmla="*/ 4381500 h 5000624"/>
                <a:gd name="connsiteX87" fmla="*/ 2466974 w 4181474"/>
                <a:gd name="connsiteY87" fmla="*/ 4419600 h 5000624"/>
                <a:gd name="connsiteX88" fmla="*/ 2419350 w 4181474"/>
                <a:gd name="connsiteY88" fmla="*/ 4391024 h 5000624"/>
                <a:gd name="connsiteX89" fmla="*/ 2381250 w 4181474"/>
                <a:gd name="connsiteY89" fmla="*/ 4381500 h 5000624"/>
                <a:gd name="connsiteX90" fmla="*/ 2400300 w 4181474"/>
                <a:gd name="connsiteY90" fmla="*/ 4267200 h 5000624"/>
                <a:gd name="connsiteX91" fmla="*/ 2305050 w 4181474"/>
                <a:gd name="connsiteY91" fmla="*/ 4248150 h 5000624"/>
                <a:gd name="connsiteX92" fmla="*/ 2324100 w 4181474"/>
                <a:gd name="connsiteY92" fmla="*/ 4152900 h 5000624"/>
                <a:gd name="connsiteX93" fmla="*/ 2133600 w 4181474"/>
                <a:gd name="connsiteY93" fmla="*/ 4010024 h 5000624"/>
                <a:gd name="connsiteX94" fmla="*/ 2124074 w 4181474"/>
                <a:gd name="connsiteY94" fmla="*/ 3943350 h 5000624"/>
                <a:gd name="connsiteX95" fmla="*/ 2076450 w 4181474"/>
                <a:gd name="connsiteY95" fmla="*/ 3962400 h 5000624"/>
                <a:gd name="connsiteX96" fmla="*/ 2066926 w 4181474"/>
                <a:gd name="connsiteY96" fmla="*/ 4019550 h 5000624"/>
                <a:gd name="connsiteX97" fmla="*/ 1952626 w 4181474"/>
                <a:gd name="connsiteY97" fmla="*/ 4095750 h 5000624"/>
                <a:gd name="connsiteX98" fmla="*/ 1847850 w 4181474"/>
                <a:gd name="connsiteY98" fmla="*/ 4114800 h 5000624"/>
                <a:gd name="connsiteX99" fmla="*/ 1638300 w 4181474"/>
                <a:gd name="connsiteY99" fmla="*/ 4181476 h 5000624"/>
                <a:gd name="connsiteX100" fmla="*/ 1495426 w 4181474"/>
                <a:gd name="connsiteY100" fmla="*/ 4171950 h 5000624"/>
                <a:gd name="connsiteX101" fmla="*/ 1228726 w 4181474"/>
                <a:gd name="connsiteY101" fmla="*/ 4600576 h 5000624"/>
                <a:gd name="connsiteX102" fmla="*/ 1190626 w 4181474"/>
                <a:gd name="connsiteY102" fmla="*/ 5000624 h 5000624"/>
                <a:gd name="connsiteX103" fmla="*/ 1104900 w 4181474"/>
                <a:gd name="connsiteY103" fmla="*/ 4962524 h 5000624"/>
                <a:gd name="connsiteX104" fmla="*/ 1019174 w 4181474"/>
                <a:gd name="connsiteY104" fmla="*/ 4972050 h 5000624"/>
                <a:gd name="connsiteX105" fmla="*/ 971550 w 4181474"/>
                <a:gd name="connsiteY105" fmla="*/ 4905376 h 5000624"/>
                <a:gd name="connsiteX106" fmla="*/ 866774 w 4181474"/>
                <a:gd name="connsiteY106" fmla="*/ 4752976 h 5000624"/>
                <a:gd name="connsiteX107" fmla="*/ 809626 w 4181474"/>
                <a:gd name="connsiteY107" fmla="*/ 4619624 h 5000624"/>
                <a:gd name="connsiteX108" fmla="*/ 723900 w 4181474"/>
                <a:gd name="connsiteY108" fmla="*/ 4562476 h 5000624"/>
                <a:gd name="connsiteX109" fmla="*/ 628650 w 4181474"/>
                <a:gd name="connsiteY109" fmla="*/ 4648200 h 5000624"/>
                <a:gd name="connsiteX110" fmla="*/ 495300 w 4181474"/>
                <a:gd name="connsiteY110" fmla="*/ 4657724 h 5000624"/>
                <a:gd name="connsiteX111" fmla="*/ 390526 w 4181474"/>
                <a:gd name="connsiteY111" fmla="*/ 4705350 h 5000624"/>
                <a:gd name="connsiteX112" fmla="*/ 304800 w 4181474"/>
                <a:gd name="connsiteY112" fmla="*/ 4619624 h 5000624"/>
                <a:gd name="connsiteX113" fmla="*/ 304800 w 4181474"/>
                <a:gd name="connsiteY113" fmla="*/ 4572000 h 5000624"/>
                <a:gd name="connsiteX114" fmla="*/ 333374 w 4181474"/>
                <a:gd name="connsiteY114" fmla="*/ 4514850 h 5000624"/>
                <a:gd name="connsiteX115" fmla="*/ 342900 w 4181474"/>
                <a:gd name="connsiteY115" fmla="*/ 4429124 h 5000624"/>
                <a:gd name="connsiteX116" fmla="*/ 390526 w 4181474"/>
                <a:gd name="connsiteY116" fmla="*/ 4238624 h 5000624"/>
                <a:gd name="connsiteX117" fmla="*/ 400050 w 4181474"/>
                <a:gd name="connsiteY117" fmla="*/ 4162424 h 5000624"/>
                <a:gd name="connsiteX118" fmla="*/ 504826 w 4181474"/>
                <a:gd name="connsiteY118" fmla="*/ 4095750 h 5000624"/>
                <a:gd name="connsiteX119" fmla="*/ 390526 w 4181474"/>
                <a:gd name="connsiteY119" fmla="*/ 3933824 h 5000624"/>
                <a:gd name="connsiteX120" fmla="*/ 381000 w 4181474"/>
                <a:gd name="connsiteY120" fmla="*/ 3848100 h 5000624"/>
                <a:gd name="connsiteX121" fmla="*/ 333374 w 4181474"/>
                <a:gd name="connsiteY121" fmla="*/ 3724276 h 5000624"/>
                <a:gd name="connsiteX122" fmla="*/ 361950 w 4181474"/>
                <a:gd name="connsiteY122" fmla="*/ 3600450 h 5000624"/>
                <a:gd name="connsiteX123" fmla="*/ 238126 w 4181474"/>
                <a:gd name="connsiteY123" fmla="*/ 3438524 h 5000624"/>
                <a:gd name="connsiteX124" fmla="*/ 200026 w 4181474"/>
                <a:gd name="connsiteY124" fmla="*/ 3457576 h 5000624"/>
                <a:gd name="connsiteX125" fmla="*/ 85726 w 4181474"/>
                <a:gd name="connsiteY125" fmla="*/ 3438524 h 5000624"/>
                <a:gd name="connsiteX126" fmla="*/ 95250 w 4181474"/>
                <a:gd name="connsiteY126" fmla="*/ 3276600 h 5000624"/>
                <a:gd name="connsiteX127" fmla="*/ 85726 w 4181474"/>
                <a:gd name="connsiteY127" fmla="*/ 3190876 h 5000624"/>
                <a:gd name="connsiteX128" fmla="*/ 0 w 4181474"/>
                <a:gd name="connsiteY128" fmla="*/ 3171824 h 5000624"/>
                <a:gd name="connsiteX129" fmla="*/ 0 w 4181474"/>
                <a:gd name="connsiteY129" fmla="*/ 3067050 h 5000624"/>
                <a:gd name="connsiteX130" fmla="*/ 19050 w 4181474"/>
                <a:gd name="connsiteY130" fmla="*/ 2943224 h 5000624"/>
                <a:gd name="connsiteX131" fmla="*/ 114300 w 4181474"/>
                <a:gd name="connsiteY131" fmla="*/ 2809876 h 5000624"/>
                <a:gd name="connsiteX132" fmla="*/ 133350 w 4181474"/>
                <a:gd name="connsiteY132" fmla="*/ 2686050 h 5000624"/>
                <a:gd name="connsiteX133" fmla="*/ 142874 w 4181474"/>
                <a:gd name="connsiteY133" fmla="*/ 2600324 h 5000624"/>
                <a:gd name="connsiteX134" fmla="*/ 276226 w 4181474"/>
                <a:gd name="connsiteY134" fmla="*/ 2533650 h 5000624"/>
                <a:gd name="connsiteX135" fmla="*/ 495300 w 4181474"/>
                <a:gd name="connsiteY135" fmla="*/ 2619376 h 5000624"/>
                <a:gd name="connsiteX136" fmla="*/ 609600 w 4181474"/>
                <a:gd name="connsiteY136" fmla="*/ 2628900 h 5000624"/>
                <a:gd name="connsiteX137" fmla="*/ 676274 w 4181474"/>
                <a:gd name="connsiteY137" fmla="*/ 2705100 h 5000624"/>
                <a:gd name="connsiteX138" fmla="*/ 723900 w 4181474"/>
                <a:gd name="connsiteY138" fmla="*/ 2571750 h 5000624"/>
                <a:gd name="connsiteX139" fmla="*/ 914400 w 4181474"/>
                <a:gd name="connsiteY139" fmla="*/ 2590800 h 5000624"/>
                <a:gd name="connsiteX140" fmla="*/ 971550 w 4181474"/>
                <a:gd name="connsiteY140" fmla="*/ 2533650 h 5000624"/>
                <a:gd name="connsiteX141" fmla="*/ 1000126 w 4181474"/>
                <a:gd name="connsiteY141" fmla="*/ 2562224 h 5000624"/>
                <a:gd name="connsiteX142" fmla="*/ 1104900 w 4181474"/>
                <a:gd name="connsiteY142" fmla="*/ 2524124 h 5000624"/>
                <a:gd name="connsiteX143" fmla="*/ 1133474 w 4181474"/>
                <a:gd name="connsiteY143" fmla="*/ 2571750 h 5000624"/>
                <a:gd name="connsiteX144" fmla="*/ 1247774 w 4181474"/>
                <a:gd name="connsiteY144" fmla="*/ 2552700 h 5000624"/>
                <a:gd name="connsiteX145" fmla="*/ 1276350 w 4181474"/>
                <a:gd name="connsiteY145" fmla="*/ 2533650 h 5000624"/>
                <a:gd name="connsiteX146" fmla="*/ 1371600 w 4181474"/>
                <a:gd name="connsiteY146" fmla="*/ 2524124 h 5000624"/>
                <a:gd name="connsiteX147" fmla="*/ 1438274 w 4181474"/>
                <a:gd name="connsiteY147" fmla="*/ 2476500 h 5000624"/>
                <a:gd name="connsiteX148" fmla="*/ 1485900 w 4181474"/>
                <a:gd name="connsiteY148" fmla="*/ 2476500 h 5000624"/>
                <a:gd name="connsiteX149" fmla="*/ 1533526 w 4181474"/>
                <a:gd name="connsiteY149" fmla="*/ 2524124 h 5000624"/>
                <a:gd name="connsiteX150" fmla="*/ 1571626 w 4181474"/>
                <a:gd name="connsiteY150" fmla="*/ 2514600 h 5000624"/>
                <a:gd name="connsiteX151" fmla="*/ 1571626 w 4181474"/>
                <a:gd name="connsiteY151" fmla="*/ 2352676 h 5000624"/>
                <a:gd name="connsiteX152" fmla="*/ 1657350 w 4181474"/>
                <a:gd name="connsiteY152" fmla="*/ 2333624 h 5000624"/>
                <a:gd name="connsiteX153" fmla="*/ 1657350 w 4181474"/>
                <a:gd name="connsiteY153" fmla="*/ 2181224 h 5000624"/>
                <a:gd name="connsiteX154" fmla="*/ 1590674 w 4181474"/>
                <a:gd name="connsiteY154" fmla="*/ 2076450 h 5000624"/>
                <a:gd name="connsiteX155" fmla="*/ 1485900 w 4181474"/>
                <a:gd name="connsiteY155" fmla="*/ 2019300 h 5000624"/>
                <a:gd name="connsiteX156" fmla="*/ 1533526 w 4181474"/>
                <a:gd name="connsiteY156" fmla="*/ 1971676 h 5000624"/>
                <a:gd name="connsiteX157" fmla="*/ 1495426 w 4181474"/>
                <a:gd name="connsiteY157" fmla="*/ 1924050 h 5000624"/>
                <a:gd name="connsiteX158" fmla="*/ 1390650 w 4181474"/>
                <a:gd name="connsiteY158" fmla="*/ 1895476 h 5000624"/>
                <a:gd name="connsiteX159" fmla="*/ 1438274 w 4181474"/>
                <a:gd name="connsiteY159" fmla="*/ 1847850 h 5000624"/>
                <a:gd name="connsiteX160" fmla="*/ 1438274 w 4181474"/>
                <a:gd name="connsiteY160" fmla="*/ 1771650 h 5000624"/>
                <a:gd name="connsiteX161" fmla="*/ 1343026 w 4181474"/>
                <a:gd name="connsiteY161" fmla="*/ 1781176 h 5000624"/>
                <a:gd name="connsiteX162" fmla="*/ 1381126 w 4181474"/>
                <a:gd name="connsiteY162" fmla="*/ 1543050 h 5000624"/>
                <a:gd name="connsiteX163" fmla="*/ 1466850 w 4181474"/>
                <a:gd name="connsiteY163" fmla="*/ 1504950 h 5000624"/>
                <a:gd name="connsiteX164" fmla="*/ 1422096 w 4181474"/>
                <a:gd name="connsiteY164" fmla="*/ 1434464 h 5000624"/>
                <a:gd name="connsiteX165" fmla="*/ 1436370 w 4181474"/>
                <a:gd name="connsiteY165" fmla="*/ 1432560 h 5000624"/>
                <a:gd name="connsiteX166" fmla="*/ 1504950 w 4181474"/>
                <a:gd name="connsiteY166" fmla="*/ 1295400 h 5000624"/>
                <a:gd name="connsiteX167" fmla="*/ 1504950 w 4181474"/>
                <a:gd name="connsiteY167" fmla="*/ 1203960 h 5000624"/>
                <a:gd name="connsiteX168" fmla="*/ 1482090 w 4181474"/>
                <a:gd name="connsiteY168" fmla="*/ 1135380 h 5000624"/>
                <a:gd name="connsiteX169" fmla="*/ 1558290 w 4181474"/>
                <a:gd name="connsiteY169" fmla="*/ 1104900 h 5000624"/>
                <a:gd name="connsiteX170" fmla="*/ 1733550 w 4181474"/>
                <a:gd name="connsiteY170" fmla="*/ 830580 h 5000624"/>
                <a:gd name="connsiteX171" fmla="*/ 1687830 w 4181474"/>
                <a:gd name="connsiteY171" fmla="*/ 762000 h 5000624"/>
                <a:gd name="connsiteX172" fmla="*/ 1626870 w 4181474"/>
                <a:gd name="connsiteY172" fmla="*/ 739140 h 5000624"/>
                <a:gd name="connsiteX173" fmla="*/ 1558290 w 4181474"/>
                <a:gd name="connsiteY173" fmla="*/ 632460 h 5000624"/>
                <a:gd name="connsiteX174" fmla="*/ 1562906 w 4181474"/>
                <a:gd name="connsiteY174" fmla="*/ 618968 h 5000624"/>
                <a:gd name="connsiteX175" fmla="*/ 1550670 w 4181474"/>
                <a:gd name="connsiteY175" fmla="*/ 617220 h 5000624"/>
                <a:gd name="connsiteX176" fmla="*/ 1657350 w 4181474"/>
                <a:gd name="connsiteY176" fmla="*/ 632460 h 5000624"/>
                <a:gd name="connsiteX177" fmla="*/ 1718310 w 4181474"/>
                <a:gd name="connsiteY177" fmla="*/ 548640 h 5000624"/>
                <a:gd name="connsiteX178" fmla="*/ 1695450 w 4181474"/>
                <a:gd name="connsiteY178" fmla="*/ 449580 h 5000624"/>
                <a:gd name="connsiteX179" fmla="*/ 1756410 w 4181474"/>
                <a:gd name="connsiteY179" fmla="*/ 441960 h 5000624"/>
                <a:gd name="connsiteX180" fmla="*/ 1824990 w 4181474"/>
                <a:gd name="connsiteY180" fmla="*/ 480060 h 5000624"/>
                <a:gd name="connsiteX181" fmla="*/ 1893570 w 4181474"/>
                <a:gd name="connsiteY181" fmla="*/ 411480 h 5000624"/>
                <a:gd name="connsiteX182" fmla="*/ 2007870 w 4181474"/>
                <a:gd name="connsiteY182" fmla="*/ 434340 h 5000624"/>
                <a:gd name="connsiteX183" fmla="*/ 2099310 w 4181474"/>
                <a:gd name="connsiteY183" fmla="*/ 563880 h 5000624"/>
                <a:gd name="connsiteX184" fmla="*/ 2068830 w 4181474"/>
                <a:gd name="connsiteY184" fmla="*/ 685800 h 5000624"/>
                <a:gd name="connsiteX185" fmla="*/ 2145030 w 4181474"/>
                <a:gd name="connsiteY185" fmla="*/ 685800 h 5000624"/>
                <a:gd name="connsiteX186" fmla="*/ 2259330 w 4181474"/>
                <a:gd name="connsiteY186" fmla="*/ 586740 h 5000624"/>
                <a:gd name="connsiteX187" fmla="*/ 2343150 w 4181474"/>
                <a:gd name="connsiteY187" fmla="*/ 525780 h 5000624"/>
                <a:gd name="connsiteX188" fmla="*/ 2366010 w 4181474"/>
                <a:gd name="connsiteY188" fmla="*/ 365760 h 5000624"/>
                <a:gd name="connsiteX189" fmla="*/ 2465070 w 4181474"/>
                <a:gd name="connsiteY189" fmla="*/ 320040 h 5000624"/>
                <a:gd name="connsiteX190" fmla="*/ 2503170 w 4181474"/>
                <a:gd name="connsiteY190" fmla="*/ 213360 h 5000624"/>
                <a:gd name="connsiteX191" fmla="*/ 2647950 w 4181474"/>
                <a:gd name="connsiteY191" fmla="*/ 53340 h 5000624"/>
                <a:gd name="connsiteX192" fmla="*/ 2754630 w 4181474"/>
                <a:gd name="connsiteY192" fmla="*/ 53340 h 5000624"/>
                <a:gd name="connsiteX193" fmla="*/ 2830830 w 4181474"/>
                <a:gd name="connsiteY193" fmla="*/ 121920 h 5000624"/>
                <a:gd name="connsiteX194" fmla="*/ 2922270 w 4181474"/>
                <a:gd name="connsiteY194" fmla="*/ 30480 h 5000624"/>
                <a:gd name="connsiteX195" fmla="*/ 2967990 w 4181474"/>
                <a:gd name="connsiteY195" fmla="*/ 45720 h 5000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181474" h="5000624">
                  <a:moveTo>
                    <a:pt x="3021330" y="0"/>
                  </a:moveTo>
                  <a:lnTo>
                    <a:pt x="3059430" y="30480"/>
                  </a:lnTo>
                  <a:lnTo>
                    <a:pt x="3128010" y="7620"/>
                  </a:lnTo>
                  <a:lnTo>
                    <a:pt x="3173730" y="15240"/>
                  </a:lnTo>
                  <a:lnTo>
                    <a:pt x="3128010" y="137160"/>
                  </a:lnTo>
                  <a:lnTo>
                    <a:pt x="3257550" y="114300"/>
                  </a:lnTo>
                  <a:lnTo>
                    <a:pt x="3310890" y="106680"/>
                  </a:lnTo>
                  <a:lnTo>
                    <a:pt x="3303270" y="60960"/>
                  </a:lnTo>
                  <a:lnTo>
                    <a:pt x="3394710" y="15240"/>
                  </a:lnTo>
                  <a:lnTo>
                    <a:pt x="3409950" y="121920"/>
                  </a:lnTo>
                  <a:lnTo>
                    <a:pt x="3569970" y="198120"/>
                  </a:lnTo>
                  <a:lnTo>
                    <a:pt x="3638550" y="152400"/>
                  </a:lnTo>
                  <a:lnTo>
                    <a:pt x="3714750" y="160020"/>
                  </a:lnTo>
                  <a:lnTo>
                    <a:pt x="3851910" y="289560"/>
                  </a:lnTo>
                  <a:lnTo>
                    <a:pt x="3989070" y="281940"/>
                  </a:lnTo>
                  <a:lnTo>
                    <a:pt x="3975862" y="282674"/>
                  </a:lnTo>
                  <a:lnTo>
                    <a:pt x="3990974" y="352424"/>
                  </a:lnTo>
                  <a:lnTo>
                    <a:pt x="4086226" y="381000"/>
                  </a:lnTo>
                  <a:lnTo>
                    <a:pt x="4095750" y="438150"/>
                  </a:lnTo>
                  <a:lnTo>
                    <a:pt x="4181474" y="514350"/>
                  </a:lnTo>
                  <a:lnTo>
                    <a:pt x="4171950" y="647700"/>
                  </a:lnTo>
                  <a:lnTo>
                    <a:pt x="3952874" y="942976"/>
                  </a:lnTo>
                  <a:lnTo>
                    <a:pt x="3943350" y="1028700"/>
                  </a:lnTo>
                  <a:lnTo>
                    <a:pt x="4000498" y="1047750"/>
                  </a:lnTo>
                  <a:lnTo>
                    <a:pt x="4000498" y="1171576"/>
                  </a:lnTo>
                  <a:lnTo>
                    <a:pt x="3924298" y="1162050"/>
                  </a:lnTo>
                  <a:lnTo>
                    <a:pt x="3876674" y="1228724"/>
                  </a:lnTo>
                  <a:lnTo>
                    <a:pt x="3895726" y="1295400"/>
                  </a:lnTo>
                  <a:lnTo>
                    <a:pt x="3886202" y="1352550"/>
                  </a:lnTo>
                  <a:lnTo>
                    <a:pt x="3971926" y="1466850"/>
                  </a:lnTo>
                  <a:lnTo>
                    <a:pt x="4067174" y="1495424"/>
                  </a:lnTo>
                  <a:lnTo>
                    <a:pt x="4000498" y="1638300"/>
                  </a:lnTo>
                  <a:lnTo>
                    <a:pt x="4000498" y="1724024"/>
                  </a:lnTo>
                  <a:lnTo>
                    <a:pt x="3857626" y="1800224"/>
                  </a:lnTo>
                  <a:lnTo>
                    <a:pt x="3771898" y="2000250"/>
                  </a:lnTo>
                  <a:lnTo>
                    <a:pt x="3724274" y="2000250"/>
                  </a:lnTo>
                  <a:lnTo>
                    <a:pt x="3667126" y="2066924"/>
                  </a:lnTo>
                  <a:lnTo>
                    <a:pt x="3657602" y="2162176"/>
                  </a:lnTo>
                  <a:lnTo>
                    <a:pt x="3600450" y="2171700"/>
                  </a:lnTo>
                  <a:lnTo>
                    <a:pt x="3505202" y="2133600"/>
                  </a:lnTo>
                  <a:lnTo>
                    <a:pt x="3390898" y="2143124"/>
                  </a:lnTo>
                  <a:lnTo>
                    <a:pt x="3324226" y="2209800"/>
                  </a:lnTo>
                  <a:lnTo>
                    <a:pt x="3333750" y="2324100"/>
                  </a:lnTo>
                  <a:lnTo>
                    <a:pt x="3295650" y="2352676"/>
                  </a:lnTo>
                  <a:lnTo>
                    <a:pt x="3219450" y="2352676"/>
                  </a:lnTo>
                  <a:lnTo>
                    <a:pt x="3181350" y="2466976"/>
                  </a:lnTo>
                  <a:lnTo>
                    <a:pt x="3257550" y="2524124"/>
                  </a:lnTo>
                  <a:lnTo>
                    <a:pt x="3390898" y="2524124"/>
                  </a:lnTo>
                  <a:lnTo>
                    <a:pt x="3400426" y="2609850"/>
                  </a:lnTo>
                  <a:lnTo>
                    <a:pt x="3495674" y="2609850"/>
                  </a:lnTo>
                  <a:lnTo>
                    <a:pt x="3533774" y="2686050"/>
                  </a:lnTo>
                  <a:lnTo>
                    <a:pt x="3590926" y="2667000"/>
                  </a:lnTo>
                  <a:lnTo>
                    <a:pt x="3629026" y="2705100"/>
                  </a:lnTo>
                  <a:lnTo>
                    <a:pt x="3638550" y="2762250"/>
                  </a:lnTo>
                  <a:lnTo>
                    <a:pt x="3676650" y="2838450"/>
                  </a:lnTo>
                  <a:lnTo>
                    <a:pt x="3705226" y="2971800"/>
                  </a:lnTo>
                  <a:lnTo>
                    <a:pt x="3800474" y="2990850"/>
                  </a:lnTo>
                  <a:lnTo>
                    <a:pt x="3848098" y="3095624"/>
                  </a:lnTo>
                  <a:lnTo>
                    <a:pt x="3771898" y="3162300"/>
                  </a:lnTo>
                  <a:lnTo>
                    <a:pt x="3762374" y="3238500"/>
                  </a:lnTo>
                  <a:lnTo>
                    <a:pt x="3819526" y="3333750"/>
                  </a:lnTo>
                  <a:lnTo>
                    <a:pt x="3924298" y="3333750"/>
                  </a:lnTo>
                  <a:lnTo>
                    <a:pt x="3933826" y="3457576"/>
                  </a:lnTo>
                  <a:lnTo>
                    <a:pt x="4057650" y="3533776"/>
                  </a:lnTo>
                  <a:lnTo>
                    <a:pt x="4105274" y="3629024"/>
                  </a:lnTo>
                  <a:lnTo>
                    <a:pt x="4095750" y="3771900"/>
                  </a:lnTo>
                  <a:lnTo>
                    <a:pt x="4057650" y="3781424"/>
                  </a:lnTo>
                  <a:lnTo>
                    <a:pt x="4019550" y="3867150"/>
                  </a:lnTo>
                  <a:lnTo>
                    <a:pt x="4048126" y="3905250"/>
                  </a:lnTo>
                  <a:lnTo>
                    <a:pt x="4143374" y="4029076"/>
                  </a:lnTo>
                  <a:lnTo>
                    <a:pt x="3962402" y="4048124"/>
                  </a:lnTo>
                  <a:lnTo>
                    <a:pt x="4010026" y="4143376"/>
                  </a:lnTo>
                  <a:lnTo>
                    <a:pt x="4000498" y="4305300"/>
                  </a:lnTo>
                  <a:lnTo>
                    <a:pt x="3886202" y="4362450"/>
                  </a:lnTo>
                  <a:lnTo>
                    <a:pt x="3895314" y="4480936"/>
                  </a:lnTo>
                  <a:lnTo>
                    <a:pt x="3771898" y="4467224"/>
                  </a:lnTo>
                  <a:lnTo>
                    <a:pt x="3724274" y="4524376"/>
                  </a:lnTo>
                  <a:lnTo>
                    <a:pt x="3505202" y="4648200"/>
                  </a:lnTo>
                  <a:lnTo>
                    <a:pt x="3409950" y="4638676"/>
                  </a:lnTo>
                  <a:lnTo>
                    <a:pt x="3324226" y="4552950"/>
                  </a:lnTo>
                  <a:lnTo>
                    <a:pt x="3267074" y="4562476"/>
                  </a:lnTo>
                  <a:lnTo>
                    <a:pt x="3124202" y="4438650"/>
                  </a:lnTo>
                  <a:lnTo>
                    <a:pt x="2933698" y="4505324"/>
                  </a:lnTo>
                  <a:lnTo>
                    <a:pt x="2819402" y="4600576"/>
                  </a:lnTo>
                  <a:lnTo>
                    <a:pt x="2733674" y="4562476"/>
                  </a:lnTo>
                  <a:lnTo>
                    <a:pt x="2714626" y="4467224"/>
                  </a:lnTo>
                  <a:lnTo>
                    <a:pt x="2533650" y="4381500"/>
                  </a:lnTo>
                  <a:lnTo>
                    <a:pt x="2466974" y="4419600"/>
                  </a:lnTo>
                  <a:lnTo>
                    <a:pt x="2419350" y="4391024"/>
                  </a:lnTo>
                  <a:lnTo>
                    <a:pt x="2381250" y="4381500"/>
                  </a:lnTo>
                  <a:lnTo>
                    <a:pt x="2400300" y="4267200"/>
                  </a:lnTo>
                  <a:lnTo>
                    <a:pt x="2305050" y="4248150"/>
                  </a:lnTo>
                  <a:lnTo>
                    <a:pt x="2324100" y="4152900"/>
                  </a:lnTo>
                  <a:lnTo>
                    <a:pt x="2133600" y="4010024"/>
                  </a:lnTo>
                  <a:lnTo>
                    <a:pt x="2124074" y="3943350"/>
                  </a:lnTo>
                  <a:lnTo>
                    <a:pt x="2076450" y="3962400"/>
                  </a:lnTo>
                  <a:lnTo>
                    <a:pt x="2066926" y="4019550"/>
                  </a:lnTo>
                  <a:lnTo>
                    <a:pt x="1952626" y="4095750"/>
                  </a:lnTo>
                  <a:lnTo>
                    <a:pt x="1847850" y="4114800"/>
                  </a:lnTo>
                  <a:lnTo>
                    <a:pt x="1638300" y="4181476"/>
                  </a:lnTo>
                  <a:lnTo>
                    <a:pt x="1495426" y="4171950"/>
                  </a:lnTo>
                  <a:lnTo>
                    <a:pt x="1228726" y="4600576"/>
                  </a:lnTo>
                  <a:lnTo>
                    <a:pt x="1190626" y="5000624"/>
                  </a:lnTo>
                  <a:lnTo>
                    <a:pt x="1104900" y="4962524"/>
                  </a:lnTo>
                  <a:lnTo>
                    <a:pt x="1019174" y="4972050"/>
                  </a:lnTo>
                  <a:lnTo>
                    <a:pt x="971550" y="4905376"/>
                  </a:lnTo>
                  <a:lnTo>
                    <a:pt x="866774" y="4752976"/>
                  </a:lnTo>
                  <a:lnTo>
                    <a:pt x="809626" y="4619624"/>
                  </a:lnTo>
                  <a:lnTo>
                    <a:pt x="723900" y="4562476"/>
                  </a:lnTo>
                  <a:lnTo>
                    <a:pt x="628650" y="4648200"/>
                  </a:lnTo>
                  <a:lnTo>
                    <a:pt x="495300" y="4657724"/>
                  </a:lnTo>
                  <a:lnTo>
                    <a:pt x="390526" y="4705350"/>
                  </a:lnTo>
                  <a:lnTo>
                    <a:pt x="304800" y="4619624"/>
                  </a:lnTo>
                  <a:lnTo>
                    <a:pt x="304800" y="4572000"/>
                  </a:lnTo>
                  <a:lnTo>
                    <a:pt x="333374" y="4514850"/>
                  </a:lnTo>
                  <a:lnTo>
                    <a:pt x="342900" y="4429124"/>
                  </a:lnTo>
                  <a:lnTo>
                    <a:pt x="390526" y="4238624"/>
                  </a:lnTo>
                  <a:lnTo>
                    <a:pt x="400050" y="4162424"/>
                  </a:lnTo>
                  <a:lnTo>
                    <a:pt x="504826" y="4095750"/>
                  </a:lnTo>
                  <a:lnTo>
                    <a:pt x="390526" y="3933824"/>
                  </a:lnTo>
                  <a:lnTo>
                    <a:pt x="381000" y="3848100"/>
                  </a:lnTo>
                  <a:lnTo>
                    <a:pt x="333374" y="3724276"/>
                  </a:lnTo>
                  <a:lnTo>
                    <a:pt x="361950" y="3600450"/>
                  </a:lnTo>
                  <a:lnTo>
                    <a:pt x="238126" y="3438524"/>
                  </a:lnTo>
                  <a:lnTo>
                    <a:pt x="200026" y="3457576"/>
                  </a:lnTo>
                  <a:lnTo>
                    <a:pt x="85726" y="3438524"/>
                  </a:lnTo>
                  <a:lnTo>
                    <a:pt x="95250" y="3276600"/>
                  </a:lnTo>
                  <a:lnTo>
                    <a:pt x="85726" y="3190876"/>
                  </a:lnTo>
                  <a:lnTo>
                    <a:pt x="0" y="3171824"/>
                  </a:lnTo>
                  <a:lnTo>
                    <a:pt x="0" y="3067050"/>
                  </a:lnTo>
                  <a:lnTo>
                    <a:pt x="19050" y="2943224"/>
                  </a:lnTo>
                  <a:lnTo>
                    <a:pt x="114300" y="2809876"/>
                  </a:lnTo>
                  <a:lnTo>
                    <a:pt x="133350" y="2686050"/>
                  </a:lnTo>
                  <a:lnTo>
                    <a:pt x="142874" y="2600324"/>
                  </a:lnTo>
                  <a:lnTo>
                    <a:pt x="276226" y="2533650"/>
                  </a:lnTo>
                  <a:lnTo>
                    <a:pt x="495300" y="2619376"/>
                  </a:lnTo>
                  <a:lnTo>
                    <a:pt x="609600" y="2628900"/>
                  </a:lnTo>
                  <a:lnTo>
                    <a:pt x="676274" y="2705100"/>
                  </a:lnTo>
                  <a:lnTo>
                    <a:pt x="723900" y="2571750"/>
                  </a:lnTo>
                  <a:lnTo>
                    <a:pt x="914400" y="2590800"/>
                  </a:lnTo>
                  <a:lnTo>
                    <a:pt x="971550" y="2533650"/>
                  </a:lnTo>
                  <a:lnTo>
                    <a:pt x="1000126" y="2562224"/>
                  </a:lnTo>
                  <a:lnTo>
                    <a:pt x="1104900" y="2524124"/>
                  </a:lnTo>
                  <a:lnTo>
                    <a:pt x="1133474" y="2571750"/>
                  </a:lnTo>
                  <a:lnTo>
                    <a:pt x="1247774" y="2552700"/>
                  </a:lnTo>
                  <a:lnTo>
                    <a:pt x="1276350" y="2533650"/>
                  </a:lnTo>
                  <a:lnTo>
                    <a:pt x="1371600" y="2524124"/>
                  </a:lnTo>
                  <a:lnTo>
                    <a:pt x="1438274" y="2476500"/>
                  </a:lnTo>
                  <a:lnTo>
                    <a:pt x="1485900" y="2476500"/>
                  </a:lnTo>
                  <a:lnTo>
                    <a:pt x="1533526" y="2524124"/>
                  </a:lnTo>
                  <a:lnTo>
                    <a:pt x="1571626" y="2514600"/>
                  </a:lnTo>
                  <a:lnTo>
                    <a:pt x="1571626" y="2352676"/>
                  </a:lnTo>
                  <a:lnTo>
                    <a:pt x="1657350" y="2333624"/>
                  </a:lnTo>
                  <a:lnTo>
                    <a:pt x="1657350" y="2181224"/>
                  </a:lnTo>
                  <a:lnTo>
                    <a:pt x="1590674" y="2076450"/>
                  </a:lnTo>
                  <a:lnTo>
                    <a:pt x="1485900" y="2019300"/>
                  </a:lnTo>
                  <a:lnTo>
                    <a:pt x="1533526" y="1971676"/>
                  </a:lnTo>
                  <a:lnTo>
                    <a:pt x="1495426" y="1924050"/>
                  </a:lnTo>
                  <a:lnTo>
                    <a:pt x="1390650" y="1895476"/>
                  </a:lnTo>
                  <a:lnTo>
                    <a:pt x="1438274" y="1847850"/>
                  </a:lnTo>
                  <a:lnTo>
                    <a:pt x="1438274" y="1771650"/>
                  </a:lnTo>
                  <a:lnTo>
                    <a:pt x="1343026" y="1781176"/>
                  </a:lnTo>
                  <a:lnTo>
                    <a:pt x="1381126" y="1543050"/>
                  </a:lnTo>
                  <a:lnTo>
                    <a:pt x="1466850" y="1504950"/>
                  </a:lnTo>
                  <a:lnTo>
                    <a:pt x="1422096" y="1434464"/>
                  </a:lnTo>
                  <a:lnTo>
                    <a:pt x="1436370" y="1432560"/>
                  </a:lnTo>
                  <a:lnTo>
                    <a:pt x="1504950" y="1295400"/>
                  </a:lnTo>
                  <a:lnTo>
                    <a:pt x="1504950" y="1203960"/>
                  </a:lnTo>
                  <a:lnTo>
                    <a:pt x="1482090" y="1135380"/>
                  </a:lnTo>
                  <a:lnTo>
                    <a:pt x="1558290" y="1104900"/>
                  </a:lnTo>
                  <a:lnTo>
                    <a:pt x="1733550" y="830580"/>
                  </a:lnTo>
                  <a:lnTo>
                    <a:pt x="1687830" y="762000"/>
                  </a:lnTo>
                  <a:lnTo>
                    <a:pt x="1626870" y="739140"/>
                  </a:lnTo>
                  <a:lnTo>
                    <a:pt x="1558290" y="632460"/>
                  </a:lnTo>
                  <a:lnTo>
                    <a:pt x="1562906" y="618968"/>
                  </a:lnTo>
                  <a:lnTo>
                    <a:pt x="1550670" y="617220"/>
                  </a:lnTo>
                  <a:lnTo>
                    <a:pt x="1657350" y="632460"/>
                  </a:lnTo>
                  <a:lnTo>
                    <a:pt x="1718310" y="548640"/>
                  </a:lnTo>
                  <a:lnTo>
                    <a:pt x="1695450" y="449580"/>
                  </a:lnTo>
                  <a:lnTo>
                    <a:pt x="1756410" y="441960"/>
                  </a:lnTo>
                  <a:lnTo>
                    <a:pt x="1824990" y="480060"/>
                  </a:lnTo>
                  <a:lnTo>
                    <a:pt x="1893570" y="411480"/>
                  </a:lnTo>
                  <a:lnTo>
                    <a:pt x="2007870" y="434340"/>
                  </a:lnTo>
                  <a:lnTo>
                    <a:pt x="2099310" y="563880"/>
                  </a:lnTo>
                  <a:lnTo>
                    <a:pt x="2068830" y="685800"/>
                  </a:lnTo>
                  <a:lnTo>
                    <a:pt x="2145030" y="685800"/>
                  </a:lnTo>
                  <a:lnTo>
                    <a:pt x="2259330" y="586740"/>
                  </a:lnTo>
                  <a:lnTo>
                    <a:pt x="2343150" y="525780"/>
                  </a:lnTo>
                  <a:lnTo>
                    <a:pt x="2366010" y="365760"/>
                  </a:lnTo>
                  <a:lnTo>
                    <a:pt x="2465070" y="320040"/>
                  </a:lnTo>
                  <a:lnTo>
                    <a:pt x="2503170" y="213360"/>
                  </a:lnTo>
                  <a:lnTo>
                    <a:pt x="2647950" y="53340"/>
                  </a:lnTo>
                  <a:lnTo>
                    <a:pt x="2754630" y="53340"/>
                  </a:lnTo>
                  <a:lnTo>
                    <a:pt x="2830830" y="121920"/>
                  </a:lnTo>
                  <a:lnTo>
                    <a:pt x="2922270" y="30480"/>
                  </a:lnTo>
                  <a:lnTo>
                    <a:pt x="2967990" y="4572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83" name="フリーフォーム: 図形 1282">
              <a:extLst>
                <a:ext uri="{FF2B5EF4-FFF2-40B4-BE49-F238E27FC236}">
                  <a16:creationId xmlns:a16="http://schemas.microsoft.com/office/drawing/2014/main" id="{8A8FF729-C515-E14F-4AF0-A75EBF79763D}"/>
                </a:ext>
              </a:extLst>
            </p:cNvPr>
            <p:cNvSpPr/>
            <p:nvPr/>
          </p:nvSpPr>
          <p:spPr>
            <a:xfrm>
              <a:off x="6601242" y="1954311"/>
              <a:ext cx="705229" cy="600655"/>
            </a:xfrm>
            <a:custGeom>
              <a:avLst/>
              <a:gdLst>
                <a:gd name="connsiteX0" fmla="*/ 2461260 w 4213860"/>
                <a:gd name="connsiteY0" fmla="*/ 0 h 3589020"/>
                <a:gd name="connsiteX1" fmla="*/ 2464990 w 4213860"/>
                <a:gd name="connsiteY1" fmla="*/ 236 h 3589020"/>
                <a:gd name="connsiteX2" fmla="*/ 2537460 w 4213860"/>
                <a:gd name="connsiteY2" fmla="*/ 99060 h 3589020"/>
                <a:gd name="connsiteX3" fmla="*/ 2590800 w 4213860"/>
                <a:gd name="connsiteY3" fmla="*/ 144780 h 3589020"/>
                <a:gd name="connsiteX4" fmla="*/ 2682240 w 4213860"/>
                <a:gd name="connsiteY4" fmla="*/ 236220 h 3589020"/>
                <a:gd name="connsiteX5" fmla="*/ 2720340 w 4213860"/>
                <a:gd name="connsiteY5" fmla="*/ 358140 h 3589020"/>
                <a:gd name="connsiteX6" fmla="*/ 2735580 w 4213860"/>
                <a:gd name="connsiteY6" fmla="*/ 426720 h 3589020"/>
                <a:gd name="connsiteX7" fmla="*/ 2758440 w 4213860"/>
                <a:gd name="connsiteY7" fmla="*/ 495300 h 3589020"/>
                <a:gd name="connsiteX8" fmla="*/ 2926080 w 4213860"/>
                <a:gd name="connsiteY8" fmla="*/ 464820 h 3589020"/>
                <a:gd name="connsiteX9" fmla="*/ 2964180 w 4213860"/>
                <a:gd name="connsiteY9" fmla="*/ 533400 h 3589020"/>
                <a:gd name="connsiteX10" fmla="*/ 3078480 w 4213860"/>
                <a:gd name="connsiteY10" fmla="*/ 609600 h 3589020"/>
                <a:gd name="connsiteX11" fmla="*/ 3154680 w 4213860"/>
                <a:gd name="connsiteY11" fmla="*/ 525780 h 3589020"/>
                <a:gd name="connsiteX12" fmla="*/ 3208020 w 4213860"/>
                <a:gd name="connsiteY12" fmla="*/ 556260 h 3589020"/>
                <a:gd name="connsiteX13" fmla="*/ 3291840 w 4213860"/>
                <a:gd name="connsiteY13" fmla="*/ 579120 h 3589020"/>
                <a:gd name="connsiteX14" fmla="*/ 3322320 w 4213860"/>
                <a:gd name="connsiteY14" fmla="*/ 533400 h 3589020"/>
                <a:gd name="connsiteX15" fmla="*/ 3390900 w 4213860"/>
                <a:gd name="connsiteY15" fmla="*/ 533400 h 3589020"/>
                <a:gd name="connsiteX16" fmla="*/ 3520440 w 4213860"/>
                <a:gd name="connsiteY16" fmla="*/ 647700 h 3589020"/>
                <a:gd name="connsiteX17" fmla="*/ 3573780 w 4213860"/>
                <a:gd name="connsiteY17" fmla="*/ 723900 h 3589020"/>
                <a:gd name="connsiteX18" fmla="*/ 3649980 w 4213860"/>
                <a:gd name="connsiteY18" fmla="*/ 746760 h 3589020"/>
                <a:gd name="connsiteX19" fmla="*/ 3703320 w 4213860"/>
                <a:gd name="connsiteY19" fmla="*/ 861060 h 3589020"/>
                <a:gd name="connsiteX20" fmla="*/ 3840480 w 4213860"/>
                <a:gd name="connsiteY20" fmla="*/ 830580 h 3589020"/>
                <a:gd name="connsiteX21" fmla="*/ 3878580 w 4213860"/>
                <a:gd name="connsiteY21" fmla="*/ 807720 h 3589020"/>
                <a:gd name="connsiteX22" fmla="*/ 3992880 w 4213860"/>
                <a:gd name="connsiteY22" fmla="*/ 792480 h 3589020"/>
                <a:gd name="connsiteX23" fmla="*/ 3978606 w 4213860"/>
                <a:gd name="connsiteY23" fmla="*/ 794384 h 3589020"/>
                <a:gd name="connsiteX24" fmla="*/ 4023360 w 4213860"/>
                <a:gd name="connsiteY24" fmla="*/ 864870 h 3589020"/>
                <a:gd name="connsiteX25" fmla="*/ 3937636 w 4213860"/>
                <a:gd name="connsiteY25" fmla="*/ 902970 h 3589020"/>
                <a:gd name="connsiteX26" fmla="*/ 3899536 w 4213860"/>
                <a:gd name="connsiteY26" fmla="*/ 1141096 h 3589020"/>
                <a:gd name="connsiteX27" fmla="*/ 3994784 w 4213860"/>
                <a:gd name="connsiteY27" fmla="*/ 1131570 h 3589020"/>
                <a:gd name="connsiteX28" fmla="*/ 3994784 w 4213860"/>
                <a:gd name="connsiteY28" fmla="*/ 1207770 h 3589020"/>
                <a:gd name="connsiteX29" fmla="*/ 3947160 w 4213860"/>
                <a:gd name="connsiteY29" fmla="*/ 1255396 h 3589020"/>
                <a:gd name="connsiteX30" fmla="*/ 4051936 w 4213860"/>
                <a:gd name="connsiteY30" fmla="*/ 1283970 h 3589020"/>
                <a:gd name="connsiteX31" fmla="*/ 4090036 w 4213860"/>
                <a:gd name="connsiteY31" fmla="*/ 1331596 h 3589020"/>
                <a:gd name="connsiteX32" fmla="*/ 4042410 w 4213860"/>
                <a:gd name="connsiteY32" fmla="*/ 1379220 h 3589020"/>
                <a:gd name="connsiteX33" fmla="*/ 4147184 w 4213860"/>
                <a:gd name="connsiteY33" fmla="*/ 1436370 h 3589020"/>
                <a:gd name="connsiteX34" fmla="*/ 4213860 w 4213860"/>
                <a:gd name="connsiteY34" fmla="*/ 1541144 h 3589020"/>
                <a:gd name="connsiteX35" fmla="*/ 4213860 w 4213860"/>
                <a:gd name="connsiteY35" fmla="*/ 1693544 h 3589020"/>
                <a:gd name="connsiteX36" fmla="*/ 4128136 w 4213860"/>
                <a:gd name="connsiteY36" fmla="*/ 1712596 h 3589020"/>
                <a:gd name="connsiteX37" fmla="*/ 4128136 w 4213860"/>
                <a:gd name="connsiteY37" fmla="*/ 1874520 h 3589020"/>
                <a:gd name="connsiteX38" fmla="*/ 4090036 w 4213860"/>
                <a:gd name="connsiteY38" fmla="*/ 1884044 h 3589020"/>
                <a:gd name="connsiteX39" fmla="*/ 4042410 w 4213860"/>
                <a:gd name="connsiteY39" fmla="*/ 1836420 h 3589020"/>
                <a:gd name="connsiteX40" fmla="*/ 3994784 w 4213860"/>
                <a:gd name="connsiteY40" fmla="*/ 1836420 h 3589020"/>
                <a:gd name="connsiteX41" fmla="*/ 3928110 w 4213860"/>
                <a:gd name="connsiteY41" fmla="*/ 1884044 h 3589020"/>
                <a:gd name="connsiteX42" fmla="*/ 3832860 w 4213860"/>
                <a:gd name="connsiteY42" fmla="*/ 1893570 h 3589020"/>
                <a:gd name="connsiteX43" fmla="*/ 3804284 w 4213860"/>
                <a:gd name="connsiteY43" fmla="*/ 1912620 h 3589020"/>
                <a:gd name="connsiteX44" fmla="*/ 3689984 w 4213860"/>
                <a:gd name="connsiteY44" fmla="*/ 1931670 h 3589020"/>
                <a:gd name="connsiteX45" fmla="*/ 3661410 w 4213860"/>
                <a:gd name="connsiteY45" fmla="*/ 1884044 h 3589020"/>
                <a:gd name="connsiteX46" fmla="*/ 3556636 w 4213860"/>
                <a:gd name="connsiteY46" fmla="*/ 1922144 h 3589020"/>
                <a:gd name="connsiteX47" fmla="*/ 3528060 w 4213860"/>
                <a:gd name="connsiteY47" fmla="*/ 1893570 h 3589020"/>
                <a:gd name="connsiteX48" fmla="*/ 3470910 w 4213860"/>
                <a:gd name="connsiteY48" fmla="*/ 1950720 h 3589020"/>
                <a:gd name="connsiteX49" fmla="*/ 3280410 w 4213860"/>
                <a:gd name="connsiteY49" fmla="*/ 1931670 h 3589020"/>
                <a:gd name="connsiteX50" fmla="*/ 3232784 w 4213860"/>
                <a:gd name="connsiteY50" fmla="*/ 2065020 h 3589020"/>
                <a:gd name="connsiteX51" fmla="*/ 3166110 w 4213860"/>
                <a:gd name="connsiteY51" fmla="*/ 1988820 h 3589020"/>
                <a:gd name="connsiteX52" fmla="*/ 3051810 w 4213860"/>
                <a:gd name="connsiteY52" fmla="*/ 1979296 h 3589020"/>
                <a:gd name="connsiteX53" fmla="*/ 2832736 w 4213860"/>
                <a:gd name="connsiteY53" fmla="*/ 1893570 h 3589020"/>
                <a:gd name="connsiteX54" fmla="*/ 2699384 w 4213860"/>
                <a:gd name="connsiteY54" fmla="*/ 1960244 h 3589020"/>
                <a:gd name="connsiteX55" fmla="*/ 2689860 w 4213860"/>
                <a:gd name="connsiteY55" fmla="*/ 2045970 h 3589020"/>
                <a:gd name="connsiteX56" fmla="*/ 2670810 w 4213860"/>
                <a:gd name="connsiteY56" fmla="*/ 2169796 h 3589020"/>
                <a:gd name="connsiteX57" fmla="*/ 2575560 w 4213860"/>
                <a:gd name="connsiteY57" fmla="*/ 2303144 h 3589020"/>
                <a:gd name="connsiteX58" fmla="*/ 2561962 w 4213860"/>
                <a:gd name="connsiteY58" fmla="*/ 2391538 h 3589020"/>
                <a:gd name="connsiteX59" fmla="*/ 2491740 w 4213860"/>
                <a:gd name="connsiteY59" fmla="*/ 2354580 h 3589020"/>
                <a:gd name="connsiteX60" fmla="*/ 2308860 w 4213860"/>
                <a:gd name="connsiteY60" fmla="*/ 2324100 h 3589020"/>
                <a:gd name="connsiteX61" fmla="*/ 2270760 w 4213860"/>
                <a:gd name="connsiteY61" fmla="*/ 2247900 h 3589020"/>
                <a:gd name="connsiteX62" fmla="*/ 2156460 w 4213860"/>
                <a:gd name="connsiteY62" fmla="*/ 2263140 h 3589020"/>
                <a:gd name="connsiteX63" fmla="*/ 2118360 w 4213860"/>
                <a:gd name="connsiteY63" fmla="*/ 2362200 h 3589020"/>
                <a:gd name="connsiteX64" fmla="*/ 2179320 w 4213860"/>
                <a:gd name="connsiteY64" fmla="*/ 2430780 h 3589020"/>
                <a:gd name="connsiteX65" fmla="*/ 2217420 w 4213860"/>
                <a:gd name="connsiteY65" fmla="*/ 2659380 h 3589020"/>
                <a:gd name="connsiteX66" fmla="*/ 2202180 w 4213860"/>
                <a:gd name="connsiteY66" fmla="*/ 2781300 h 3589020"/>
                <a:gd name="connsiteX67" fmla="*/ 2026920 w 4213860"/>
                <a:gd name="connsiteY67" fmla="*/ 2697480 h 3589020"/>
                <a:gd name="connsiteX68" fmla="*/ 2019300 w 4213860"/>
                <a:gd name="connsiteY68" fmla="*/ 2895600 h 3589020"/>
                <a:gd name="connsiteX69" fmla="*/ 1950720 w 4213860"/>
                <a:gd name="connsiteY69" fmla="*/ 2849880 h 3589020"/>
                <a:gd name="connsiteX70" fmla="*/ 1882140 w 4213860"/>
                <a:gd name="connsiteY70" fmla="*/ 2910840 h 3589020"/>
                <a:gd name="connsiteX71" fmla="*/ 1775460 w 4213860"/>
                <a:gd name="connsiteY71" fmla="*/ 2910840 h 3589020"/>
                <a:gd name="connsiteX72" fmla="*/ 1722120 w 4213860"/>
                <a:gd name="connsiteY72" fmla="*/ 3048000 h 3589020"/>
                <a:gd name="connsiteX73" fmla="*/ 1623060 w 4213860"/>
                <a:gd name="connsiteY73" fmla="*/ 3048000 h 3589020"/>
                <a:gd name="connsiteX74" fmla="*/ 1501140 w 4213860"/>
                <a:gd name="connsiteY74" fmla="*/ 2933700 h 3589020"/>
                <a:gd name="connsiteX75" fmla="*/ 1417320 w 4213860"/>
                <a:gd name="connsiteY75" fmla="*/ 3192780 h 3589020"/>
                <a:gd name="connsiteX76" fmla="*/ 1394460 w 4213860"/>
                <a:gd name="connsiteY76" fmla="*/ 3261360 h 3589020"/>
                <a:gd name="connsiteX77" fmla="*/ 1356360 w 4213860"/>
                <a:gd name="connsiteY77" fmla="*/ 3284220 h 3589020"/>
                <a:gd name="connsiteX78" fmla="*/ 1325880 w 4213860"/>
                <a:gd name="connsiteY78" fmla="*/ 3398520 h 3589020"/>
                <a:gd name="connsiteX79" fmla="*/ 1272540 w 4213860"/>
                <a:gd name="connsiteY79" fmla="*/ 3436620 h 3589020"/>
                <a:gd name="connsiteX80" fmla="*/ 1219200 w 4213860"/>
                <a:gd name="connsiteY80" fmla="*/ 3314700 h 3589020"/>
                <a:gd name="connsiteX81" fmla="*/ 1104900 w 4213860"/>
                <a:gd name="connsiteY81" fmla="*/ 3329940 h 3589020"/>
                <a:gd name="connsiteX82" fmla="*/ 1089660 w 4213860"/>
                <a:gd name="connsiteY82" fmla="*/ 3444240 h 3589020"/>
                <a:gd name="connsiteX83" fmla="*/ 1021080 w 4213860"/>
                <a:gd name="connsiteY83" fmla="*/ 3451860 h 3589020"/>
                <a:gd name="connsiteX84" fmla="*/ 967740 w 4213860"/>
                <a:gd name="connsiteY84" fmla="*/ 3573780 h 3589020"/>
                <a:gd name="connsiteX85" fmla="*/ 891540 w 4213860"/>
                <a:gd name="connsiteY85" fmla="*/ 3535680 h 3589020"/>
                <a:gd name="connsiteX86" fmla="*/ 815340 w 4213860"/>
                <a:gd name="connsiteY86" fmla="*/ 3558540 h 3589020"/>
                <a:gd name="connsiteX87" fmla="*/ 762000 w 4213860"/>
                <a:gd name="connsiteY87" fmla="*/ 3589020 h 3589020"/>
                <a:gd name="connsiteX88" fmla="*/ 693420 w 4213860"/>
                <a:gd name="connsiteY88" fmla="*/ 3550920 h 3589020"/>
                <a:gd name="connsiteX89" fmla="*/ 510540 w 4213860"/>
                <a:gd name="connsiteY89" fmla="*/ 3497580 h 3589020"/>
                <a:gd name="connsiteX90" fmla="*/ 228600 w 4213860"/>
                <a:gd name="connsiteY90" fmla="*/ 3459480 h 3589020"/>
                <a:gd name="connsiteX91" fmla="*/ 213360 w 4213860"/>
                <a:gd name="connsiteY91" fmla="*/ 3307080 h 3589020"/>
                <a:gd name="connsiteX92" fmla="*/ 30480 w 4213860"/>
                <a:gd name="connsiteY92" fmla="*/ 3147060 h 3589020"/>
                <a:gd name="connsiteX93" fmla="*/ 45720 w 4213860"/>
                <a:gd name="connsiteY93" fmla="*/ 3025140 h 3589020"/>
                <a:gd name="connsiteX94" fmla="*/ 0 w 4213860"/>
                <a:gd name="connsiteY94" fmla="*/ 2926080 h 3589020"/>
                <a:gd name="connsiteX95" fmla="*/ 114300 w 4213860"/>
                <a:gd name="connsiteY95" fmla="*/ 2781300 h 3589020"/>
                <a:gd name="connsiteX96" fmla="*/ 144780 w 4213860"/>
                <a:gd name="connsiteY96" fmla="*/ 2903220 h 3589020"/>
                <a:gd name="connsiteX97" fmla="*/ 220980 w 4213860"/>
                <a:gd name="connsiteY97" fmla="*/ 2872740 h 3589020"/>
                <a:gd name="connsiteX98" fmla="*/ 220980 w 4213860"/>
                <a:gd name="connsiteY98" fmla="*/ 2979420 h 3589020"/>
                <a:gd name="connsiteX99" fmla="*/ 220980 w 4213860"/>
                <a:gd name="connsiteY99" fmla="*/ 3009900 h 3589020"/>
                <a:gd name="connsiteX100" fmla="*/ 404404 w 4213860"/>
                <a:gd name="connsiteY100" fmla="*/ 3009900 h 3589020"/>
                <a:gd name="connsiteX101" fmla="*/ 461010 w 4213860"/>
                <a:gd name="connsiteY101" fmla="*/ 2960370 h 3589020"/>
                <a:gd name="connsiteX102" fmla="*/ 518160 w 4213860"/>
                <a:gd name="connsiteY102" fmla="*/ 2941320 h 3589020"/>
                <a:gd name="connsiteX103" fmla="*/ 524510 w 4213860"/>
                <a:gd name="connsiteY103" fmla="*/ 2896870 h 3589020"/>
                <a:gd name="connsiteX104" fmla="*/ 645160 w 4213860"/>
                <a:gd name="connsiteY104" fmla="*/ 2827020 h 3589020"/>
                <a:gd name="connsiteX105" fmla="*/ 657860 w 4213860"/>
                <a:gd name="connsiteY105" fmla="*/ 2896870 h 3589020"/>
                <a:gd name="connsiteX106" fmla="*/ 588010 w 4213860"/>
                <a:gd name="connsiteY106" fmla="*/ 2922270 h 3589020"/>
                <a:gd name="connsiteX107" fmla="*/ 588010 w 4213860"/>
                <a:gd name="connsiteY107" fmla="*/ 2973070 h 3589020"/>
                <a:gd name="connsiteX108" fmla="*/ 542648 w 4213860"/>
                <a:gd name="connsiteY108" fmla="*/ 3032390 h 3589020"/>
                <a:gd name="connsiteX109" fmla="*/ 548640 w 4213860"/>
                <a:gd name="connsiteY109" fmla="*/ 3040380 h 3589020"/>
                <a:gd name="connsiteX110" fmla="*/ 632460 w 4213860"/>
                <a:gd name="connsiteY110" fmla="*/ 3070860 h 3589020"/>
                <a:gd name="connsiteX111" fmla="*/ 762000 w 4213860"/>
                <a:gd name="connsiteY111" fmla="*/ 3040380 h 3589020"/>
                <a:gd name="connsiteX112" fmla="*/ 891540 w 4213860"/>
                <a:gd name="connsiteY112" fmla="*/ 3017520 h 3589020"/>
                <a:gd name="connsiteX113" fmla="*/ 899160 w 4213860"/>
                <a:gd name="connsiteY113" fmla="*/ 2926080 h 3589020"/>
                <a:gd name="connsiteX114" fmla="*/ 853440 w 4213860"/>
                <a:gd name="connsiteY114" fmla="*/ 2910840 h 3589020"/>
                <a:gd name="connsiteX115" fmla="*/ 845820 w 4213860"/>
                <a:gd name="connsiteY115" fmla="*/ 2872740 h 3589020"/>
                <a:gd name="connsiteX116" fmla="*/ 762000 w 4213860"/>
                <a:gd name="connsiteY116" fmla="*/ 2834640 h 3589020"/>
                <a:gd name="connsiteX117" fmla="*/ 807720 w 4213860"/>
                <a:gd name="connsiteY117" fmla="*/ 2766060 h 3589020"/>
                <a:gd name="connsiteX118" fmla="*/ 899160 w 4213860"/>
                <a:gd name="connsiteY118" fmla="*/ 2750820 h 3589020"/>
                <a:gd name="connsiteX119" fmla="*/ 1143000 w 4213860"/>
                <a:gd name="connsiteY119" fmla="*/ 2872740 h 3589020"/>
                <a:gd name="connsiteX120" fmla="*/ 1104900 w 4213860"/>
                <a:gd name="connsiteY120" fmla="*/ 2766060 h 3589020"/>
                <a:gd name="connsiteX121" fmla="*/ 1120140 w 4213860"/>
                <a:gd name="connsiteY121" fmla="*/ 2727960 h 3589020"/>
                <a:gd name="connsiteX122" fmla="*/ 1211580 w 4213860"/>
                <a:gd name="connsiteY122" fmla="*/ 2773680 h 3589020"/>
                <a:gd name="connsiteX123" fmla="*/ 1226820 w 4213860"/>
                <a:gd name="connsiteY123" fmla="*/ 2697480 h 3589020"/>
                <a:gd name="connsiteX124" fmla="*/ 1173480 w 4213860"/>
                <a:gd name="connsiteY124" fmla="*/ 2628900 h 3589020"/>
                <a:gd name="connsiteX125" fmla="*/ 1143000 w 4213860"/>
                <a:gd name="connsiteY125" fmla="*/ 2575560 h 3589020"/>
                <a:gd name="connsiteX126" fmla="*/ 1120140 w 4213860"/>
                <a:gd name="connsiteY126" fmla="*/ 2484120 h 3589020"/>
                <a:gd name="connsiteX127" fmla="*/ 1219200 w 4213860"/>
                <a:gd name="connsiteY127" fmla="*/ 2506980 h 3589020"/>
                <a:gd name="connsiteX128" fmla="*/ 1287780 w 4213860"/>
                <a:gd name="connsiteY128" fmla="*/ 2583180 h 3589020"/>
                <a:gd name="connsiteX129" fmla="*/ 1394460 w 4213860"/>
                <a:gd name="connsiteY129" fmla="*/ 2545080 h 3589020"/>
                <a:gd name="connsiteX130" fmla="*/ 1478280 w 4213860"/>
                <a:gd name="connsiteY130" fmla="*/ 2560320 h 3589020"/>
                <a:gd name="connsiteX131" fmla="*/ 1569720 w 4213860"/>
                <a:gd name="connsiteY131" fmla="*/ 2506980 h 3589020"/>
                <a:gd name="connsiteX132" fmla="*/ 1615440 w 4213860"/>
                <a:gd name="connsiteY132" fmla="*/ 2537460 h 3589020"/>
                <a:gd name="connsiteX133" fmla="*/ 1630680 w 4213860"/>
                <a:gd name="connsiteY133" fmla="*/ 2506980 h 3589020"/>
                <a:gd name="connsiteX134" fmla="*/ 1623060 w 4213860"/>
                <a:gd name="connsiteY134" fmla="*/ 2430780 h 3589020"/>
                <a:gd name="connsiteX135" fmla="*/ 1584960 w 4213860"/>
                <a:gd name="connsiteY135" fmla="*/ 2354580 h 3589020"/>
                <a:gd name="connsiteX136" fmla="*/ 1600200 w 4213860"/>
                <a:gd name="connsiteY136" fmla="*/ 2263140 h 3589020"/>
                <a:gd name="connsiteX137" fmla="*/ 1569720 w 4213860"/>
                <a:gd name="connsiteY137" fmla="*/ 2148840 h 3589020"/>
                <a:gd name="connsiteX138" fmla="*/ 1623060 w 4213860"/>
                <a:gd name="connsiteY138" fmla="*/ 2110740 h 3589020"/>
                <a:gd name="connsiteX139" fmla="*/ 1744980 w 4213860"/>
                <a:gd name="connsiteY139" fmla="*/ 2019300 h 3589020"/>
                <a:gd name="connsiteX140" fmla="*/ 1798320 w 4213860"/>
                <a:gd name="connsiteY140" fmla="*/ 2133600 h 3589020"/>
                <a:gd name="connsiteX141" fmla="*/ 1805940 w 4213860"/>
                <a:gd name="connsiteY141" fmla="*/ 2270760 h 3589020"/>
                <a:gd name="connsiteX142" fmla="*/ 1783080 w 4213860"/>
                <a:gd name="connsiteY142" fmla="*/ 2339340 h 3589020"/>
                <a:gd name="connsiteX143" fmla="*/ 1805940 w 4213860"/>
                <a:gd name="connsiteY143" fmla="*/ 2385060 h 3589020"/>
                <a:gd name="connsiteX144" fmla="*/ 1859280 w 4213860"/>
                <a:gd name="connsiteY144" fmla="*/ 2430780 h 3589020"/>
                <a:gd name="connsiteX145" fmla="*/ 1920240 w 4213860"/>
                <a:gd name="connsiteY145" fmla="*/ 2407920 h 3589020"/>
                <a:gd name="connsiteX146" fmla="*/ 1958340 w 4213860"/>
                <a:gd name="connsiteY146" fmla="*/ 2263140 h 3589020"/>
                <a:gd name="connsiteX147" fmla="*/ 1973580 w 4213860"/>
                <a:gd name="connsiteY147" fmla="*/ 2194560 h 3589020"/>
                <a:gd name="connsiteX148" fmla="*/ 1988820 w 4213860"/>
                <a:gd name="connsiteY148" fmla="*/ 2087880 h 3589020"/>
                <a:gd name="connsiteX149" fmla="*/ 2004060 w 4213860"/>
                <a:gd name="connsiteY149" fmla="*/ 1981200 h 3589020"/>
                <a:gd name="connsiteX150" fmla="*/ 1905000 w 4213860"/>
                <a:gd name="connsiteY150" fmla="*/ 1821180 h 3589020"/>
                <a:gd name="connsiteX151" fmla="*/ 1676400 w 4213860"/>
                <a:gd name="connsiteY151" fmla="*/ 1554480 h 3589020"/>
                <a:gd name="connsiteX152" fmla="*/ 1691640 w 4213860"/>
                <a:gd name="connsiteY152" fmla="*/ 1371600 h 3589020"/>
                <a:gd name="connsiteX153" fmla="*/ 1569720 w 4213860"/>
                <a:gd name="connsiteY153" fmla="*/ 1234440 h 3589020"/>
                <a:gd name="connsiteX154" fmla="*/ 1562100 w 4213860"/>
                <a:gd name="connsiteY154" fmla="*/ 1120140 h 3589020"/>
                <a:gd name="connsiteX155" fmla="*/ 1744980 w 4213860"/>
                <a:gd name="connsiteY155" fmla="*/ 1005840 h 3589020"/>
                <a:gd name="connsiteX156" fmla="*/ 1798320 w 4213860"/>
                <a:gd name="connsiteY156" fmla="*/ 723900 h 3589020"/>
                <a:gd name="connsiteX157" fmla="*/ 1828800 w 4213860"/>
                <a:gd name="connsiteY157" fmla="*/ 662940 h 3589020"/>
                <a:gd name="connsiteX158" fmla="*/ 1996440 w 4213860"/>
                <a:gd name="connsiteY158" fmla="*/ 548640 h 3589020"/>
                <a:gd name="connsiteX159" fmla="*/ 1988820 w 4213860"/>
                <a:gd name="connsiteY159" fmla="*/ 487680 h 3589020"/>
                <a:gd name="connsiteX160" fmla="*/ 2110740 w 4213860"/>
                <a:gd name="connsiteY160" fmla="*/ 281940 h 3589020"/>
                <a:gd name="connsiteX161" fmla="*/ 2065020 w 4213860"/>
                <a:gd name="connsiteY161" fmla="*/ 182880 h 3589020"/>
                <a:gd name="connsiteX162" fmla="*/ 2263140 w 4213860"/>
                <a:gd name="connsiteY162" fmla="*/ 152400 h 3589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213860" h="3589020">
                  <a:moveTo>
                    <a:pt x="2461260" y="0"/>
                  </a:moveTo>
                  <a:lnTo>
                    <a:pt x="2464990" y="236"/>
                  </a:lnTo>
                  <a:lnTo>
                    <a:pt x="2537460" y="99060"/>
                  </a:lnTo>
                  <a:lnTo>
                    <a:pt x="2590800" y="144780"/>
                  </a:lnTo>
                  <a:lnTo>
                    <a:pt x="2682240" y="236220"/>
                  </a:lnTo>
                  <a:lnTo>
                    <a:pt x="2720340" y="358140"/>
                  </a:lnTo>
                  <a:lnTo>
                    <a:pt x="2735580" y="426720"/>
                  </a:lnTo>
                  <a:lnTo>
                    <a:pt x="2758440" y="495300"/>
                  </a:lnTo>
                  <a:lnTo>
                    <a:pt x="2926080" y="464820"/>
                  </a:lnTo>
                  <a:lnTo>
                    <a:pt x="2964180" y="533400"/>
                  </a:lnTo>
                  <a:lnTo>
                    <a:pt x="3078480" y="609600"/>
                  </a:lnTo>
                  <a:lnTo>
                    <a:pt x="3154680" y="525780"/>
                  </a:lnTo>
                  <a:lnTo>
                    <a:pt x="3208020" y="556260"/>
                  </a:lnTo>
                  <a:lnTo>
                    <a:pt x="3291840" y="579120"/>
                  </a:lnTo>
                  <a:lnTo>
                    <a:pt x="3322320" y="533400"/>
                  </a:lnTo>
                  <a:lnTo>
                    <a:pt x="3390900" y="533400"/>
                  </a:lnTo>
                  <a:lnTo>
                    <a:pt x="3520440" y="647700"/>
                  </a:lnTo>
                  <a:lnTo>
                    <a:pt x="3573780" y="723900"/>
                  </a:lnTo>
                  <a:lnTo>
                    <a:pt x="3649980" y="746760"/>
                  </a:lnTo>
                  <a:lnTo>
                    <a:pt x="3703320" y="861060"/>
                  </a:lnTo>
                  <a:lnTo>
                    <a:pt x="3840480" y="830580"/>
                  </a:lnTo>
                  <a:lnTo>
                    <a:pt x="3878580" y="807720"/>
                  </a:lnTo>
                  <a:lnTo>
                    <a:pt x="3992880" y="792480"/>
                  </a:lnTo>
                  <a:lnTo>
                    <a:pt x="3978606" y="794384"/>
                  </a:lnTo>
                  <a:lnTo>
                    <a:pt x="4023360" y="864870"/>
                  </a:lnTo>
                  <a:lnTo>
                    <a:pt x="3937636" y="902970"/>
                  </a:lnTo>
                  <a:lnTo>
                    <a:pt x="3899536" y="1141096"/>
                  </a:lnTo>
                  <a:lnTo>
                    <a:pt x="3994784" y="1131570"/>
                  </a:lnTo>
                  <a:lnTo>
                    <a:pt x="3994784" y="1207770"/>
                  </a:lnTo>
                  <a:lnTo>
                    <a:pt x="3947160" y="1255396"/>
                  </a:lnTo>
                  <a:lnTo>
                    <a:pt x="4051936" y="1283970"/>
                  </a:lnTo>
                  <a:lnTo>
                    <a:pt x="4090036" y="1331596"/>
                  </a:lnTo>
                  <a:lnTo>
                    <a:pt x="4042410" y="1379220"/>
                  </a:lnTo>
                  <a:lnTo>
                    <a:pt x="4147184" y="1436370"/>
                  </a:lnTo>
                  <a:lnTo>
                    <a:pt x="4213860" y="1541144"/>
                  </a:lnTo>
                  <a:lnTo>
                    <a:pt x="4213860" y="1693544"/>
                  </a:lnTo>
                  <a:lnTo>
                    <a:pt x="4128136" y="1712596"/>
                  </a:lnTo>
                  <a:lnTo>
                    <a:pt x="4128136" y="1874520"/>
                  </a:lnTo>
                  <a:lnTo>
                    <a:pt x="4090036" y="1884044"/>
                  </a:lnTo>
                  <a:lnTo>
                    <a:pt x="4042410" y="1836420"/>
                  </a:lnTo>
                  <a:lnTo>
                    <a:pt x="3994784" y="1836420"/>
                  </a:lnTo>
                  <a:lnTo>
                    <a:pt x="3928110" y="1884044"/>
                  </a:lnTo>
                  <a:lnTo>
                    <a:pt x="3832860" y="1893570"/>
                  </a:lnTo>
                  <a:lnTo>
                    <a:pt x="3804284" y="1912620"/>
                  </a:lnTo>
                  <a:lnTo>
                    <a:pt x="3689984" y="1931670"/>
                  </a:lnTo>
                  <a:lnTo>
                    <a:pt x="3661410" y="1884044"/>
                  </a:lnTo>
                  <a:lnTo>
                    <a:pt x="3556636" y="1922144"/>
                  </a:lnTo>
                  <a:lnTo>
                    <a:pt x="3528060" y="1893570"/>
                  </a:lnTo>
                  <a:lnTo>
                    <a:pt x="3470910" y="1950720"/>
                  </a:lnTo>
                  <a:lnTo>
                    <a:pt x="3280410" y="1931670"/>
                  </a:lnTo>
                  <a:lnTo>
                    <a:pt x="3232784" y="2065020"/>
                  </a:lnTo>
                  <a:lnTo>
                    <a:pt x="3166110" y="1988820"/>
                  </a:lnTo>
                  <a:lnTo>
                    <a:pt x="3051810" y="1979296"/>
                  </a:lnTo>
                  <a:lnTo>
                    <a:pt x="2832736" y="1893570"/>
                  </a:lnTo>
                  <a:lnTo>
                    <a:pt x="2699384" y="1960244"/>
                  </a:lnTo>
                  <a:lnTo>
                    <a:pt x="2689860" y="2045970"/>
                  </a:lnTo>
                  <a:lnTo>
                    <a:pt x="2670810" y="2169796"/>
                  </a:lnTo>
                  <a:lnTo>
                    <a:pt x="2575560" y="2303144"/>
                  </a:lnTo>
                  <a:lnTo>
                    <a:pt x="2561962" y="2391538"/>
                  </a:lnTo>
                  <a:lnTo>
                    <a:pt x="2491740" y="2354580"/>
                  </a:lnTo>
                  <a:lnTo>
                    <a:pt x="2308860" y="2324100"/>
                  </a:lnTo>
                  <a:lnTo>
                    <a:pt x="2270760" y="2247900"/>
                  </a:lnTo>
                  <a:lnTo>
                    <a:pt x="2156460" y="2263140"/>
                  </a:lnTo>
                  <a:lnTo>
                    <a:pt x="2118360" y="2362200"/>
                  </a:lnTo>
                  <a:lnTo>
                    <a:pt x="2179320" y="2430780"/>
                  </a:lnTo>
                  <a:lnTo>
                    <a:pt x="2217420" y="2659380"/>
                  </a:lnTo>
                  <a:lnTo>
                    <a:pt x="2202180" y="2781300"/>
                  </a:lnTo>
                  <a:lnTo>
                    <a:pt x="2026920" y="2697480"/>
                  </a:lnTo>
                  <a:lnTo>
                    <a:pt x="2019300" y="2895600"/>
                  </a:lnTo>
                  <a:lnTo>
                    <a:pt x="1950720" y="2849880"/>
                  </a:lnTo>
                  <a:lnTo>
                    <a:pt x="1882140" y="2910840"/>
                  </a:lnTo>
                  <a:lnTo>
                    <a:pt x="1775460" y="2910840"/>
                  </a:lnTo>
                  <a:lnTo>
                    <a:pt x="1722120" y="3048000"/>
                  </a:lnTo>
                  <a:lnTo>
                    <a:pt x="1623060" y="3048000"/>
                  </a:lnTo>
                  <a:lnTo>
                    <a:pt x="1501140" y="2933700"/>
                  </a:lnTo>
                  <a:lnTo>
                    <a:pt x="1417320" y="3192780"/>
                  </a:lnTo>
                  <a:lnTo>
                    <a:pt x="1394460" y="3261360"/>
                  </a:lnTo>
                  <a:lnTo>
                    <a:pt x="1356360" y="3284220"/>
                  </a:lnTo>
                  <a:lnTo>
                    <a:pt x="1325880" y="3398520"/>
                  </a:lnTo>
                  <a:lnTo>
                    <a:pt x="1272540" y="3436620"/>
                  </a:lnTo>
                  <a:lnTo>
                    <a:pt x="1219200" y="3314700"/>
                  </a:lnTo>
                  <a:lnTo>
                    <a:pt x="1104900" y="3329940"/>
                  </a:lnTo>
                  <a:lnTo>
                    <a:pt x="1089660" y="3444240"/>
                  </a:lnTo>
                  <a:lnTo>
                    <a:pt x="1021080" y="3451860"/>
                  </a:lnTo>
                  <a:lnTo>
                    <a:pt x="967740" y="3573780"/>
                  </a:lnTo>
                  <a:lnTo>
                    <a:pt x="891540" y="3535680"/>
                  </a:lnTo>
                  <a:lnTo>
                    <a:pt x="815340" y="3558540"/>
                  </a:lnTo>
                  <a:lnTo>
                    <a:pt x="762000" y="3589020"/>
                  </a:lnTo>
                  <a:lnTo>
                    <a:pt x="693420" y="3550920"/>
                  </a:lnTo>
                  <a:lnTo>
                    <a:pt x="510540" y="3497580"/>
                  </a:lnTo>
                  <a:lnTo>
                    <a:pt x="228600" y="3459480"/>
                  </a:lnTo>
                  <a:lnTo>
                    <a:pt x="213360" y="3307080"/>
                  </a:lnTo>
                  <a:lnTo>
                    <a:pt x="30480" y="3147060"/>
                  </a:lnTo>
                  <a:lnTo>
                    <a:pt x="45720" y="3025140"/>
                  </a:lnTo>
                  <a:lnTo>
                    <a:pt x="0" y="2926080"/>
                  </a:lnTo>
                  <a:lnTo>
                    <a:pt x="114300" y="2781300"/>
                  </a:lnTo>
                  <a:lnTo>
                    <a:pt x="144780" y="2903220"/>
                  </a:lnTo>
                  <a:lnTo>
                    <a:pt x="220980" y="2872740"/>
                  </a:lnTo>
                  <a:lnTo>
                    <a:pt x="220980" y="2979420"/>
                  </a:lnTo>
                  <a:lnTo>
                    <a:pt x="220980" y="3009900"/>
                  </a:lnTo>
                  <a:lnTo>
                    <a:pt x="404404" y="3009900"/>
                  </a:lnTo>
                  <a:lnTo>
                    <a:pt x="461010" y="2960370"/>
                  </a:lnTo>
                  <a:lnTo>
                    <a:pt x="518160" y="2941320"/>
                  </a:lnTo>
                  <a:lnTo>
                    <a:pt x="524510" y="2896870"/>
                  </a:lnTo>
                  <a:lnTo>
                    <a:pt x="645160" y="2827020"/>
                  </a:lnTo>
                  <a:lnTo>
                    <a:pt x="657860" y="2896870"/>
                  </a:lnTo>
                  <a:lnTo>
                    <a:pt x="588010" y="2922270"/>
                  </a:lnTo>
                  <a:lnTo>
                    <a:pt x="588010" y="2973070"/>
                  </a:lnTo>
                  <a:lnTo>
                    <a:pt x="542648" y="3032390"/>
                  </a:lnTo>
                  <a:lnTo>
                    <a:pt x="548640" y="3040380"/>
                  </a:lnTo>
                  <a:lnTo>
                    <a:pt x="632460" y="3070860"/>
                  </a:lnTo>
                  <a:lnTo>
                    <a:pt x="762000" y="3040380"/>
                  </a:lnTo>
                  <a:lnTo>
                    <a:pt x="891540" y="3017520"/>
                  </a:lnTo>
                  <a:lnTo>
                    <a:pt x="899160" y="2926080"/>
                  </a:lnTo>
                  <a:lnTo>
                    <a:pt x="853440" y="2910840"/>
                  </a:lnTo>
                  <a:lnTo>
                    <a:pt x="845820" y="2872740"/>
                  </a:lnTo>
                  <a:lnTo>
                    <a:pt x="762000" y="2834640"/>
                  </a:lnTo>
                  <a:lnTo>
                    <a:pt x="807720" y="2766060"/>
                  </a:lnTo>
                  <a:lnTo>
                    <a:pt x="899160" y="2750820"/>
                  </a:lnTo>
                  <a:lnTo>
                    <a:pt x="1143000" y="2872740"/>
                  </a:lnTo>
                  <a:lnTo>
                    <a:pt x="1104900" y="2766060"/>
                  </a:lnTo>
                  <a:lnTo>
                    <a:pt x="1120140" y="2727960"/>
                  </a:lnTo>
                  <a:lnTo>
                    <a:pt x="1211580" y="2773680"/>
                  </a:lnTo>
                  <a:lnTo>
                    <a:pt x="1226820" y="2697480"/>
                  </a:lnTo>
                  <a:lnTo>
                    <a:pt x="1173480" y="2628900"/>
                  </a:lnTo>
                  <a:lnTo>
                    <a:pt x="1143000" y="2575560"/>
                  </a:lnTo>
                  <a:lnTo>
                    <a:pt x="1120140" y="2484120"/>
                  </a:lnTo>
                  <a:lnTo>
                    <a:pt x="1219200" y="2506980"/>
                  </a:lnTo>
                  <a:lnTo>
                    <a:pt x="1287780" y="2583180"/>
                  </a:lnTo>
                  <a:lnTo>
                    <a:pt x="1394460" y="2545080"/>
                  </a:lnTo>
                  <a:lnTo>
                    <a:pt x="1478280" y="2560320"/>
                  </a:lnTo>
                  <a:lnTo>
                    <a:pt x="1569720" y="2506980"/>
                  </a:lnTo>
                  <a:lnTo>
                    <a:pt x="1615440" y="2537460"/>
                  </a:lnTo>
                  <a:lnTo>
                    <a:pt x="1630680" y="2506980"/>
                  </a:lnTo>
                  <a:lnTo>
                    <a:pt x="1623060" y="2430780"/>
                  </a:lnTo>
                  <a:lnTo>
                    <a:pt x="1584960" y="2354580"/>
                  </a:lnTo>
                  <a:lnTo>
                    <a:pt x="1600200" y="2263140"/>
                  </a:lnTo>
                  <a:lnTo>
                    <a:pt x="1569720" y="2148840"/>
                  </a:lnTo>
                  <a:lnTo>
                    <a:pt x="1623060" y="2110740"/>
                  </a:lnTo>
                  <a:lnTo>
                    <a:pt x="1744980" y="2019300"/>
                  </a:lnTo>
                  <a:lnTo>
                    <a:pt x="1798320" y="2133600"/>
                  </a:lnTo>
                  <a:lnTo>
                    <a:pt x="1805940" y="2270760"/>
                  </a:lnTo>
                  <a:lnTo>
                    <a:pt x="1783080" y="2339340"/>
                  </a:lnTo>
                  <a:lnTo>
                    <a:pt x="1805940" y="2385060"/>
                  </a:lnTo>
                  <a:lnTo>
                    <a:pt x="1859280" y="2430780"/>
                  </a:lnTo>
                  <a:lnTo>
                    <a:pt x="1920240" y="2407920"/>
                  </a:lnTo>
                  <a:lnTo>
                    <a:pt x="1958340" y="2263140"/>
                  </a:lnTo>
                  <a:lnTo>
                    <a:pt x="1973580" y="2194560"/>
                  </a:lnTo>
                  <a:lnTo>
                    <a:pt x="1988820" y="2087880"/>
                  </a:lnTo>
                  <a:lnTo>
                    <a:pt x="2004060" y="1981200"/>
                  </a:lnTo>
                  <a:lnTo>
                    <a:pt x="1905000" y="1821180"/>
                  </a:lnTo>
                  <a:lnTo>
                    <a:pt x="1676400" y="1554480"/>
                  </a:lnTo>
                  <a:lnTo>
                    <a:pt x="1691640" y="1371600"/>
                  </a:lnTo>
                  <a:lnTo>
                    <a:pt x="1569720" y="1234440"/>
                  </a:lnTo>
                  <a:lnTo>
                    <a:pt x="1562100" y="1120140"/>
                  </a:lnTo>
                  <a:lnTo>
                    <a:pt x="1744980" y="1005840"/>
                  </a:lnTo>
                  <a:lnTo>
                    <a:pt x="1798320" y="723900"/>
                  </a:lnTo>
                  <a:lnTo>
                    <a:pt x="1828800" y="662940"/>
                  </a:lnTo>
                  <a:lnTo>
                    <a:pt x="1996440" y="548640"/>
                  </a:lnTo>
                  <a:lnTo>
                    <a:pt x="1988820" y="487680"/>
                  </a:lnTo>
                  <a:lnTo>
                    <a:pt x="2110740" y="281940"/>
                  </a:lnTo>
                  <a:lnTo>
                    <a:pt x="2065020" y="182880"/>
                  </a:lnTo>
                  <a:lnTo>
                    <a:pt x="2263140" y="1524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85" name="フリーフォーム: 図形 1284">
              <a:extLst>
                <a:ext uri="{FF2B5EF4-FFF2-40B4-BE49-F238E27FC236}">
                  <a16:creationId xmlns:a16="http://schemas.microsoft.com/office/drawing/2014/main" id="{906148E8-A611-FF6D-9A46-53DE08F29EFF}"/>
                </a:ext>
              </a:extLst>
            </p:cNvPr>
            <p:cNvSpPr/>
            <p:nvPr/>
          </p:nvSpPr>
          <p:spPr>
            <a:xfrm>
              <a:off x="8277022" y="2439476"/>
              <a:ext cx="597463" cy="526052"/>
            </a:xfrm>
            <a:custGeom>
              <a:avLst/>
              <a:gdLst>
                <a:gd name="connsiteX0" fmla="*/ 945962 w 3569946"/>
                <a:gd name="connsiteY0" fmla="*/ 0 h 3143250"/>
                <a:gd name="connsiteX1" fmla="*/ 955490 w 3569946"/>
                <a:gd name="connsiteY1" fmla="*/ 66674 h 3143250"/>
                <a:gd name="connsiteX2" fmla="*/ 1145990 w 3569946"/>
                <a:gd name="connsiteY2" fmla="*/ 209550 h 3143250"/>
                <a:gd name="connsiteX3" fmla="*/ 1126938 w 3569946"/>
                <a:gd name="connsiteY3" fmla="*/ 304800 h 3143250"/>
                <a:gd name="connsiteX4" fmla="*/ 1222190 w 3569946"/>
                <a:gd name="connsiteY4" fmla="*/ 323850 h 3143250"/>
                <a:gd name="connsiteX5" fmla="*/ 1203138 w 3569946"/>
                <a:gd name="connsiteY5" fmla="*/ 438150 h 3143250"/>
                <a:gd name="connsiteX6" fmla="*/ 1241238 w 3569946"/>
                <a:gd name="connsiteY6" fmla="*/ 447674 h 3143250"/>
                <a:gd name="connsiteX7" fmla="*/ 1288862 w 3569946"/>
                <a:gd name="connsiteY7" fmla="*/ 476250 h 3143250"/>
                <a:gd name="connsiteX8" fmla="*/ 1355538 w 3569946"/>
                <a:gd name="connsiteY8" fmla="*/ 438150 h 3143250"/>
                <a:gd name="connsiteX9" fmla="*/ 1536514 w 3569946"/>
                <a:gd name="connsiteY9" fmla="*/ 523874 h 3143250"/>
                <a:gd name="connsiteX10" fmla="*/ 1555562 w 3569946"/>
                <a:gd name="connsiteY10" fmla="*/ 619126 h 3143250"/>
                <a:gd name="connsiteX11" fmla="*/ 1641290 w 3569946"/>
                <a:gd name="connsiteY11" fmla="*/ 657226 h 3143250"/>
                <a:gd name="connsiteX12" fmla="*/ 1755586 w 3569946"/>
                <a:gd name="connsiteY12" fmla="*/ 561974 h 3143250"/>
                <a:gd name="connsiteX13" fmla="*/ 1946090 w 3569946"/>
                <a:gd name="connsiteY13" fmla="*/ 495300 h 3143250"/>
                <a:gd name="connsiteX14" fmla="*/ 2088962 w 3569946"/>
                <a:gd name="connsiteY14" fmla="*/ 619126 h 3143250"/>
                <a:gd name="connsiteX15" fmla="*/ 2146114 w 3569946"/>
                <a:gd name="connsiteY15" fmla="*/ 609600 h 3143250"/>
                <a:gd name="connsiteX16" fmla="*/ 2231838 w 3569946"/>
                <a:gd name="connsiteY16" fmla="*/ 695326 h 3143250"/>
                <a:gd name="connsiteX17" fmla="*/ 2327090 w 3569946"/>
                <a:gd name="connsiteY17" fmla="*/ 704850 h 3143250"/>
                <a:gd name="connsiteX18" fmla="*/ 2546162 w 3569946"/>
                <a:gd name="connsiteY18" fmla="*/ 581026 h 3143250"/>
                <a:gd name="connsiteX19" fmla="*/ 2593786 w 3569946"/>
                <a:gd name="connsiteY19" fmla="*/ 523874 h 3143250"/>
                <a:gd name="connsiteX20" fmla="*/ 2717202 w 3569946"/>
                <a:gd name="connsiteY20" fmla="*/ 537586 h 3143250"/>
                <a:gd name="connsiteX21" fmla="*/ 2717614 w 3569946"/>
                <a:gd name="connsiteY21" fmla="*/ 542926 h 3143250"/>
                <a:gd name="connsiteX22" fmla="*/ 2689038 w 3569946"/>
                <a:gd name="connsiteY22" fmla="*/ 676274 h 3143250"/>
                <a:gd name="connsiteX23" fmla="*/ 2774762 w 3569946"/>
                <a:gd name="connsiteY23" fmla="*/ 838200 h 3143250"/>
                <a:gd name="connsiteX24" fmla="*/ 2917638 w 3569946"/>
                <a:gd name="connsiteY24" fmla="*/ 781050 h 3143250"/>
                <a:gd name="connsiteX25" fmla="*/ 3003362 w 3569946"/>
                <a:gd name="connsiteY25" fmla="*/ 781050 h 3143250"/>
                <a:gd name="connsiteX26" fmla="*/ 3041462 w 3569946"/>
                <a:gd name="connsiteY26" fmla="*/ 714374 h 3143250"/>
                <a:gd name="connsiteX27" fmla="*/ 3203386 w 3569946"/>
                <a:gd name="connsiteY27" fmla="*/ 695326 h 3143250"/>
                <a:gd name="connsiteX28" fmla="*/ 3241490 w 3569946"/>
                <a:gd name="connsiteY28" fmla="*/ 752474 h 3143250"/>
                <a:gd name="connsiteX29" fmla="*/ 3336738 w 3569946"/>
                <a:gd name="connsiteY29" fmla="*/ 762000 h 3143250"/>
                <a:gd name="connsiteX30" fmla="*/ 3393890 w 3569946"/>
                <a:gd name="connsiteY30" fmla="*/ 809626 h 3143250"/>
                <a:gd name="connsiteX31" fmla="*/ 3565338 w 3569946"/>
                <a:gd name="connsiteY31" fmla="*/ 752474 h 3143250"/>
                <a:gd name="connsiteX32" fmla="*/ 3569946 w 3569946"/>
                <a:gd name="connsiteY32" fmla="*/ 752474 h 3143250"/>
                <a:gd name="connsiteX33" fmla="*/ 3501838 w 3569946"/>
                <a:gd name="connsiteY33" fmla="*/ 876300 h 3143250"/>
                <a:gd name="connsiteX34" fmla="*/ 3527238 w 3569946"/>
                <a:gd name="connsiteY34" fmla="*/ 933450 h 3143250"/>
                <a:gd name="connsiteX35" fmla="*/ 3527238 w 3569946"/>
                <a:gd name="connsiteY35" fmla="*/ 996950 h 3143250"/>
                <a:gd name="connsiteX36" fmla="*/ 3482786 w 3569946"/>
                <a:gd name="connsiteY36" fmla="*/ 1047750 h 3143250"/>
                <a:gd name="connsiteX37" fmla="*/ 3451038 w 3569946"/>
                <a:gd name="connsiteY37" fmla="*/ 1187450 h 3143250"/>
                <a:gd name="connsiteX38" fmla="*/ 3412938 w 3569946"/>
                <a:gd name="connsiteY38" fmla="*/ 1193800 h 3143250"/>
                <a:gd name="connsiteX39" fmla="*/ 3387538 w 3569946"/>
                <a:gd name="connsiteY39" fmla="*/ 1263650 h 3143250"/>
                <a:gd name="connsiteX40" fmla="*/ 3228786 w 3569946"/>
                <a:gd name="connsiteY40" fmla="*/ 1390650 h 3143250"/>
                <a:gd name="connsiteX41" fmla="*/ 3158938 w 3569946"/>
                <a:gd name="connsiteY41" fmla="*/ 1498600 h 3143250"/>
                <a:gd name="connsiteX42" fmla="*/ 3177986 w 3569946"/>
                <a:gd name="connsiteY42" fmla="*/ 1663700 h 3143250"/>
                <a:gd name="connsiteX43" fmla="*/ 3133538 w 3569946"/>
                <a:gd name="connsiteY43" fmla="*/ 1714500 h 3143250"/>
                <a:gd name="connsiteX44" fmla="*/ 3050986 w 3569946"/>
                <a:gd name="connsiteY44" fmla="*/ 1752600 h 3143250"/>
                <a:gd name="connsiteX45" fmla="*/ 2962090 w 3569946"/>
                <a:gd name="connsiteY45" fmla="*/ 1974850 h 3143250"/>
                <a:gd name="connsiteX46" fmla="*/ 2930338 w 3569946"/>
                <a:gd name="connsiteY46" fmla="*/ 2019300 h 3143250"/>
                <a:gd name="connsiteX47" fmla="*/ 2841438 w 3569946"/>
                <a:gd name="connsiteY47" fmla="*/ 2019300 h 3143250"/>
                <a:gd name="connsiteX48" fmla="*/ 2822386 w 3569946"/>
                <a:gd name="connsiteY48" fmla="*/ 2114550 h 3143250"/>
                <a:gd name="connsiteX49" fmla="*/ 2644586 w 3569946"/>
                <a:gd name="connsiteY49" fmla="*/ 2139950 h 3143250"/>
                <a:gd name="connsiteX50" fmla="*/ 2530290 w 3569946"/>
                <a:gd name="connsiteY50" fmla="*/ 2228850 h 3143250"/>
                <a:gd name="connsiteX51" fmla="*/ 2536638 w 3569946"/>
                <a:gd name="connsiteY51" fmla="*/ 2343150 h 3143250"/>
                <a:gd name="connsiteX52" fmla="*/ 2473138 w 3569946"/>
                <a:gd name="connsiteY52" fmla="*/ 2393950 h 3143250"/>
                <a:gd name="connsiteX53" fmla="*/ 2466786 w 3569946"/>
                <a:gd name="connsiteY53" fmla="*/ 2495550 h 3143250"/>
                <a:gd name="connsiteX54" fmla="*/ 2511238 w 3569946"/>
                <a:gd name="connsiteY54" fmla="*/ 2590800 h 3143250"/>
                <a:gd name="connsiteX55" fmla="*/ 2499406 w 3569946"/>
                <a:gd name="connsiteY55" fmla="*/ 2768304 h 3143250"/>
                <a:gd name="connsiteX56" fmla="*/ 2498538 w 3569946"/>
                <a:gd name="connsiteY56" fmla="*/ 2768600 h 3143250"/>
                <a:gd name="connsiteX57" fmla="*/ 2358834 w 3569946"/>
                <a:gd name="connsiteY57" fmla="*/ 2806700 h 3143250"/>
                <a:gd name="connsiteX58" fmla="*/ 1914338 w 3569946"/>
                <a:gd name="connsiteY58" fmla="*/ 2933700 h 3143250"/>
                <a:gd name="connsiteX59" fmla="*/ 1476186 w 3569946"/>
                <a:gd name="connsiteY59" fmla="*/ 3117850 h 3143250"/>
                <a:gd name="connsiteX60" fmla="*/ 1292036 w 3569946"/>
                <a:gd name="connsiteY60" fmla="*/ 3111500 h 3143250"/>
                <a:gd name="connsiteX61" fmla="*/ 1234886 w 3569946"/>
                <a:gd name="connsiteY61" fmla="*/ 3092450 h 3143250"/>
                <a:gd name="connsiteX62" fmla="*/ 1076136 w 3569946"/>
                <a:gd name="connsiteY62" fmla="*/ 3143250 h 3143250"/>
                <a:gd name="connsiteX63" fmla="*/ 1031686 w 3569946"/>
                <a:gd name="connsiteY63" fmla="*/ 3124200 h 3143250"/>
                <a:gd name="connsiteX64" fmla="*/ 1241236 w 3569946"/>
                <a:gd name="connsiteY64" fmla="*/ 2832100 h 3143250"/>
                <a:gd name="connsiteX65" fmla="*/ 1336486 w 3569946"/>
                <a:gd name="connsiteY65" fmla="*/ 2876550 h 3143250"/>
                <a:gd name="connsiteX66" fmla="*/ 1520634 w 3569946"/>
                <a:gd name="connsiteY66" fmla="*/ 2844800 h 3143250"/>
                <a:gd name="connsiteX67" fmla="*/ 1628586 w 3569946"/>
                <a:gd name="connsiteY67" fmla="*/ 2781300 h 3143250"/>
                <a:gd name="connsiteX68" fmla="*/ 1685738 w 3569946"/>
                <a:gd name="connsiteY68" fmla="*/ 2781300 h 3143250"/>
                <a:gd name="connsiteX69" fmla="*/ 1812738 w 3569946"/>
                <a:gd name="connsiteY69" fmla="*/ 2584450 h 3143250"/>
                <a:gd name="connsiteX70" fmla="*/ 1927034 w 3569946"/>
                <a:gd name="connsiteY70" fmla="*/ 2616200 h 3143250"/>
                <a:gd name="connsiteX71" fmla="*/ 1958786 w 3569946"/>
                <a:gd name="connsiteY71" fmla="*/ 2711450 h 3143250"/>
                <a:gd name="connsiteX72" fmla="*/ 2047686 w 3569946"/>
                <a:gd name="connsiteY72" fmla="*/ 2590800 h 3143250"/>
                <a:gd name="connsiteX73" fmla="*/ 1977834 w 3569946"/>
                <a:gd name="connsiteY73" fmla="*/ 2533650 h 3143250"/>
                <a:gd name="connsiteX74" fmla="*/ 1990538 w 3569946"/>
                <a:gd name="connsiteY74" fmla="*/ 2438400 h 3143250"/>
                <a:gd name="connsiteX75" fmla="*/ 1958786 w 3569946"/>
                <a:gd name="connsiteY75" fmla="*/ 2393950 h 3143250"/>
                <a:gd name="connsiteX76" fmla="*/ 1965138 w 3569946"/>
                <a:gd name="connsiteY76" fmla="*/ 2330450 h 3143250"/>
                <a:gd name="connsiteX77" fmla="*/ 1895286 w 3569946"/>
                <a:gd name="connsiteY77" fmla="*/ 2292350 h 3143250"/>
                <a:gd name="connsiteX78" fmla="*/ 1819086 w 3569946"/>
                <a:gd name="connsiteY78" fmla="*/ 2317750 h 3143250"/>
                <a:gd name="connsiteX79" fmla="*/ 1698434 w 3569946"/>
                <a:gd name="connsiteY79" fmla="*/ 2266950 h 3143250"/>
                <a:gd name="connsiteX80" fmla="*/ 1685738 w 3569946"/>
                <a:gd name="connsiteY80" fmla="*/ 2305050 h 3143250"/>
                <a:gd name="connsiteX81" fmla="*/ 1609538 w 3569946"/>
                <a:gd name="connsiteY81" fmla="*/ 2305050 h 3143250"/>
                <a:gd name="connsiteX82" fmla="*/ 1584138 w 3569946"/>
                <a:gd name="connsiteY82" fmla="*/ 2349500 h 3143250"/>
                <a:gd name="connsiteX83" fmla="*/ 1507938 w 3569946"/>
                <a:gd name="connsiteY83" fmla="*/ 2406650 h 3143250"/>
                <a:gd name="connsiteX84" fmla="*/ 1431736 w 3569946"/>
                <a:gd name="connsiteY84" fmla="*/ 2349500 h 3143250"/>
                <a:gd name="connsiteX85" fmla="*/ 1298386 w 3569946"/>
                <a:gd name="connsiteY85" fmla="*/ 2349500 h 3143250"/>
                <a:gd name="connsiteX86" fmla="*/ 1095186 w 3569946"/>
                <a:gd name="connsiteY86" fmla="*/ 2406650 h 3143250"/>
                <a:gd name="connsiteX87" fmla="*/ 993586 w 3569946"/>
                <a:gd name="connsiteY87" fmla="*/ 2260600 h 3143250"/>
                <a:gd name="connsiteX88" fmla="*/ 860236 w 3569946"/>
                <a:gd name="connsiteY88" fmla="*/ 2228850 h 3143250"/>
                <a:gd name="connsiteX89" fmla="*/ 898336 w 3569946"/>
                <a:gd name="connsiteY89" fmla="*/ 1993900 h 3143250"/>
                <a:gd name="connsiteX90" fmla="*/ 815786 w 3569946"/>
                <a:gd name="connsiteY90" fmla="*/ 2070100 h 3143250"/>
                <a:gd name="connsiteX91" fmla="*/ 771336 w 3569946"/>
                <a:gd name="connsiteY91" fmla="*/ 2254250 h 3143250"/>
                <a:gd name="connsiteX92" fmla="*/ 745936 w 3569946"/>
                <a:gd name="connsiteY92" fmla="*/ 2330450 h 3143250"/>
                <a:gd name="connsiteX93" fmla="*/ 752286 w 3569946"/>
                <a:gd name="connsiteY93" fmla="*/ 2470150 h 3143250"/>
                <a:gd name="connsiteX94" fmla="*/ 930086 w 3569946"/>
                <a:gd name="connsiteY94" fmla="*/ 2603500 h 3143250"/>
                <a:gd name="connsiteX95" fmla="*/ 936436 w 3569946"/>
                <a:gd name="connsiteY95" fmla="*/ 2711450 h 3143250"/>
                <a:gd name="connsiteX96" fmla="*/ 758636 w 3569946"/>
                <a:gd name="connsiteY96" fmla="*/ 2647950 h 3143250"/>
                <a:gd name="connsiteX97" fmla="*/ 682436 w 3569946"/>
                <a:gd name="connsiteY97" fmla="*/ 2622550 h 3143250"/>
                <a:gd name="connsiteX98" fmla="*/ 523686 w 3569946"/>
                <a:gd name="connsiteY98" fmla="*/ 2476500 h 3143250"/>
                <a:gd name="connsiteX99" fmla="*/ 612586 w 3569946"/>
                <a:gd name="connsiteY99" fmla="*/ 2152650 h 3143250"/>
                <a:gd name="connsiteX100" fmla="*/ 517336 w 3569946"/>
                <a:gd name="connsiteY100" fmla="*/ 2044700 h 3143250"/>
                <a:gd name="connsiteX101" fmla="*/ 428436 w 3569946"/>
                <a:gd name="connsiteY101" fmla="*/ 2139950 h 3143250"/>
                <a:gd name="connsiteX102" fmla="*/ 403036 w 3569946"/>
                <a:gd name="connsiteY102" fmla="*/ 2044700 h 3143250"/>
                <a:gd name="connsiteX103" fmla="*/ 460186 w 3569946"/>
                <a:gd name="connsiteY103" fmla="*/ 2012950 h 3143250"/>
                <a:gd name="connsiteX104" fmla="*/ 453836 w 3569946"/>
                <a:gd name="connsiteY104" fmla="*/ 1816100 h 3143250"/>
                <a:gd name="connsiteX105" fmla="*/ 453836 w 3569946"/>
                <a:gd name="connsiteY105" fmla="*/ 1695450 h 3143250"/>
                <a:gd name="connsiteX106" fmla="*/ 549086 w 3569946"/>
                <a:gd name="connsiteY106" fmla="*/ 1562100 h 3143250"/>
                <a:gd name="connsiteX107" fmla="*/ 644336 w 3569946"/>
                <a:gd name="connsiteY107" fmla="*/ 1308100 h 3143250"/>
                <a:gd name="connsiteX108" fmla="*/ 644336 w 3569946"/>
                <a:gd name="connsiteY108" fmla="*/ 1250950 h 3143250"/>
                <a:gd name="connsiteX109" fmla="*/ 599886 w 3569946"/>
                <a:gd name="connsiteY109" fmla="*/ 1282700 h 3143250"/>
                <a:gd name="connsiteX110" fmla="*/ 530036 w 3569946"/>
                <a:gd name="connsiteY110" fmla="*/ 1327150 h 3143250"/>
                <a:gd name="connsiteX111" fmla="*/ 479236 w 3569946"/>
                <a:gd name="connsiteY111" fmla="*/ 1346200 h 3143250"/>
                <a:gd name="connsiteX112" fmla="*/ 447486 w 3569946"/>
                <a:gd name="connsiteY112" fmla="*/ 1390650 h 3143250"/>
                <a:gd name="connsiteX113" fmla="*/ 383986 w 3569946"/>
                <a:gd name="connsiteY113" fmla="*/ 1409700 h 3143250"/>
                <a:gd name="connsiteX114" fmla="*/ 390336 w 3569946"/>
                <a:gd name="connsiteY114" fmla="*/ 1466850 h 3143250"/>
                <a:gd name="connsiteX115" fmla="*/ 333186 w 3569946"/>
                <a:gd name="connsiteY115" fmla="*/ 1524000 h 3143250"/>
                <a:gd name="connsiteX116" fmla="*/ 276036 w 3569946"/>
                <a:gd name="connsiteY116" fmla="*/ 1498600 h 3143250"/>
                <a:gd name="connsiteX117" fmla="*/ 263336 w 3569946"/>
                <a:gd name="connsiteY117" fmla="*/ 1435100 h 3143250"/>
                <a:gd name="connsiteX118" fmla="*/ 244286 w 3569946"/>
                <a:gd name="connsiteY118" fmla="*/ 1282700 h 3143250"/>
                <a:gd name="connsiteX119" fmla="*/ 104586 w 3569946"/>
                <a:gd name="connsiteY119" fmla="*/ 1143000 h 3143250"/>
                <a:gd name="connsiteX120" fmla="*/ 2986 w 3569946"/>
                <a:gd name="connsiteY120" fmla="*/ 1066800 h 3143250"/>
                <a:gd name="connsiteX121" fmla="*/ 0 w 3569946"/>
                <a:gd name="connsiteY121" fmla="*/ 1051712 h 3143250"/>
                <a:gd name="connsiteX122" fmla="*/ 12514 w 3569946"/>
                <a:gd name="connsiteY122" fmla="*/ 1057274 h 3143250"/>
                <a:gd name="connsiteX123" fmla="*/ 50614 w 3569946"/>
                <a:gd name="connsiteY123" fmla="*/ 657226 h 3143250"/>
                <a:gd name="connsiteX124" fmla="*/ 317314 w 3569946"/>
                <a:gd name="connsiteY124" fmla="*/ 228600 h 3143250"/>
                <a:gd name="connsiteX125" fmla="*/ 460190 w 3569946"/>
                <a:gd name="connsiteY125" fmla="*/ 238126 h 3143250"/>
                <a:gd name="connsiteX126" fmla="*/ 669738 w 3569946"/>
                <a:gd name="connsiteY126" fmla="*/ 171450 h 3143250"/>
                <a:gd name="connsiteX127" fmla="*/ 774514 w 3569946"/>
                <a:gd name="connsiteY127" fmla="*/ 152400 h 3143250"/>
                <a:gd name="connsiteX128" fmla="*/ 888814 w 3569946"/>
                <a:gd name="connsiteY128" fmla="*/ 76200 h 3143250"/>
                <a:gd name="connsiteX129" fmla="*/ 898338 w 3569946"/>
                <a:gd name="connsiteY129" fmla="*/ 19050 h 314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3569946" h="3143250">
                  <a:moveTo>
                    <a:pt x="945962" y="0"/>
                  </a:moveTo>
                  <a:lnTo>
                    <a:pt x="955490" y="66674"/>
                  </a:lnTo>
                  <a:lnTo>
                    <a:pt x="1145990" y="209550"/>
                  </a:lnTo>
                  <a:lnTo>
                    <a:pt x="1126938" y="304800"/>
                  </a:lnTo>
                  <a:lnTo>
                    <a:pt x="1222190" y="323850"/>
                  </a:lnTo>
                  <a:lnTo>
                    <a:pt x="1203138" y="438150"/>
                  </a:lnTo>
                  <a:lnTo>
                    <a:pt x="1241238" y="447674"/>
                  </a:lnTo>
                  <a:lnTo>
                    <a:pt x="1288862" y="476250"/>
                  </a:lnTo>
                  <a:lnTo>
                    <a:pt x="1355538" y="438150"/>
                  </a:lnTo>
                  <a:lnTo>
                    <a:pt x="1536514" y="523874"/>
                  </a:lnTo>
                  <a:lnTo>
                    <a:pt x="1555562" y="619126"/>
                  </a:lnTo>
                  <a:lnTo>
                    <a:pt x="1641290" y="657226"/>
                  </a:lnTo>
                  <a:lnTo>
                    <a:pt x="1755586" y="561974"/>
                  </a:lnTo>
                  <a:lnTo>
                    <a:pt x="1946090" y="495300"/>
                  </a:lnTo>
                  <a:lnTo>
                    <a:pt x="2088962" y="619126"/>
                  </a:lnTo>
                  <a:lnTo>
                    <a:pt x="2146114" y="609600"/>
                  </a:lnTo>
                  <a:lnTo>
                    <a:pt x="2231838" y="695326"/>
                  </a:lnTo>
                  <a:lnTo>
                    <a:pt x="2327090" y="704850"/>
                  </a:lnTo>
                  <a:lnTo>
                    <a:pt x="2546162" y="581026"/>
                  </a:lnTo>
                  <a:lnTo>
                    <a:pt x="2593786" y="523874"/>
                  </a:lnTo>
                  <a:lnTo>
                    <a:pt x="2717202" y="537586"/>
                  </a:lnTo>
                  <a:cubicBezTo>
                    <a:pt x="2717338" y="539366"/>
                    <a:pt x="2717478" y="541146"/>
                    <a:pt x="2717614" y="542926"/>
                  </a:cubicBezTo>
                  <a:lnTo>
                    <a:pt x="2689038" y="676274"/>
                  </a:lnTo>
                  <a:lnTo>
                    <a:pt x="2774762" y="838200"/>
                  </a:lnTo>
                  <a:lnTo>
                    <a:pt x="2917638" y="781050"/>
                  </a:lnTo>
                  <a:lnTo>
                    <a:pt x="3003362" y="781050"/>
                  </a:lnTo>
                  <a:lnTo>
                    <a:pt x="3041462" y="714374"/>
                  </a:lnTo>
                  <a:lnTo>
                    <a:pt x="3203386" y="695326"/>
                  </a:lnTo>
                  <a:lnTo>
                    <a:pt x="3241490" y="752474"/>
                  </a:lnTo>
                  <a:lnTo>
                    <a:pt x="3336738" y="762000"/>
                  </a:lnTo>
                  <a:lnTo>
                    <a:pt x="3393890" y="809626"/>
                  </a:lnTo>
                  <a:lnTo>
                    <a:pt x="3565338" y="752474"/>
                  </a:lnTo>
                  <a:lnTo>
                    <a:pt x="3569946" y="752474"/>
                  </a:lnTo>
                  <a:lnTo>
                    <a:pt x="3501838" y="876300"/>
                  </a:lnTo>
                  <a:lnTo>
                    <a:pt x="3527238" y="933450"/>
                  </a:lnTo>
                  <a:lnTo>
                    <a:pt x="3527238" y="996950"/>
                  </a:lnTo>
                  <a:lnTo>
                    <a:pt x="3482786" y="1047750"/>
                  </a:lnTo>
                  <a:lnTo>
                    <a:pt x="3451038" y="1187450"/>
                  </a:lnTo>
                  <a:lnTo>
                    <a:pt x="3412938" y="1193800"/>
                  </a:lnTo>
                  <a:lnTo>
                    <a:pt x="3387538" y="1263650"/>
                  </a:lnTo>
                  <a:lnTo>
                    <a:pt x="3228786" y="1390650"/>
                  </a:lnTo>
                  <a:lnTo>
                    <a:pt x="3158938" y="1498600"/>
                  </a:lnTo>
                  <a:lnTo>
                    <a:pt x="3177986" y="1663700"/>
                  </a:lnTo>
                  <a:lnTo>
                    <a:pt x="3133538" y="1714500"/>
                  </a:lnTo>
                  <a:lnTo>
                    <a:pt x="3050986" y="1752600"/>
                  </a:lnTo>
                  <a:lnTo>
                    <a:pt x="2962090" y="1974850"/>
                  </a:lnTo>
                  <a:lnTo>
                    <a:pt x="2930338" y="2019300"/>
                  </a:lnTo>
                  <a:lnTo>
                    <a:pt x="2841438" y="2019300"/>
                  </a:lnTo>
                  <a:lnTo>
                    <a:pt x="2822386" y="2114550"/>
                  </a:lnTo>
                  <a:lnTo>
                    <a:pt x="2644586" y="2139950"/>
                  </a:lnTo>
                  <a:lnTo>
                    <a:pt x="2530290" y="2228850"/>
                  </a:lnTo>
                  <a:lnTo>
                    <a:pt x="2536638" y="2343150"/>
                  </a:lnTo>
                  <a:lnTo>
                    <a:pt x="2473138" y="2393950"/>
                  </a:lnTo>
                  <a:lnTo>
                    <a:pt x="2466786" y="2495550"/>
                  </a:lnTo>
                  <a:lnTo>
                    <a:pt x="2511238" y="2590800"/>
                  </a:lnTo>
                  <a:lnTo>
                    <a:pt x="2499406" y="2768304"/>
                  </a:lnTo>
                  <a:lnTo>
                    <a:pt x="2498538" y="2768600"/>
                  </a:lnTo>
                  <a:lnTo>
                    <a:pt x="2358834" y="2806700"/>
                  </a:lnTo>
                  <a:lnTo>
                    <a:pt x="1914338" y="2933700"/>
                  </a:lnTo>
                  <a:lnTo>
                    <a:pt x="1476186" y="3117850"/>
                  </a:lnTo>
                  <a:lnTo>
                    <a:pt x="1292036" y="3111500"/>
                  </a:lnTo>
                  <a:lnTo>
                    <a:pt x="1234886" y="3092450"/>
                  </a:lnTo>
                  <a:lnTo>
                    <a:pt x="1076136" y="3143250"/>
                  </a:lnTo>
                  <a:lnTo>
                    <a:pt x="1031686" y="3124200"/>
                  </a:lnTo>
                  <a:lnTo>
                    <a:pt x="1241236" y="2832100"/>
                  </a:lnTo>
                  <a:lnTo>
                    <a:pt x="1336486" y="2876550"/>
                  </a:lnTo>
                  <a:lnTo>
                    <a:pt x="1520634" y="2844800"/>
                  </a:lnTo>
                  <a:lnTo>
                    <a:pt x="1628586" y="2781300"/>
                  </a:lnTo>
                  <a:lnTo>
                    <a:pt x="1685738" y="2781300"/>
                  </a:lnTo>
                  <a:lnTo>
                    <a:pt x="1812738" y="2584450"/>
                  </a:lnTo>
                  <a:lnTo>
                    <a:pt x="1927034" y="2616200"/>
                  </a:lnTo>
                  <a:lnTo>
                    <a:pt x="1958786" y="2711450"/>
                  </a:lnTo>
                  <a:lnTo>
                    <a:pt x="2047686" y="2590800"/>
                  </a:lnTo>
                  <a:lnTo>
                    <a:pt x="1977834" y="2533650"/>
                  </a:lnTo>
                  <a:lnTo>
                    <a:pt x="1990538" y="2438400"/>
                  </a:lnTo>
                  <a:lnTo>
                    <a:pt x="1958786" y="2393950"/>
                  </a:lnTo>
                  <a:lnTo>
                    <a:pt x="1965138" y="2330450"/>
                  </a:lnTo>
                  <a:lnTo>
                    <a:pt x="1895286" y="2292350"/>
                  </a:lnTo>
                  <a:lnTo>
                    <a:pt x="1819086" y="2317750"/>
                  </a:lnTo>
                  <a:lnTo>
                    <a:pt x="1698434" y="2266950"/>
                  </a:lnTo>
                  <a:lnTo>
                    <a:pt x="1685738" y="2305050"/>
                  </a:lnTo>
                  <a:lnTo>
                    <a:pt x="1609538" y="2305050"/>
                  </a:lnTo>
                  <a:lnTo>
                    <a:pt x="1584138" y="2349500"/>
                  </a:lnTo>
                  <a:lnTo>
                    <a:pt x="1507938" y="2406650"/>
                  </a:lnTo>
                  <a:lnTo>
                    <a:pt x="1431736" y="2349500"/>
                  </a:lnTo>
                  <a:lnTo>
                    <a:pt x="1298386" y="2349500"/>
                  </a:lnTo>
                  <a:lnTo>
                    <a:pt x="1095186" y="2406650"/>
                  </a:lnTo>
                  <a:lnTo>
                    <a:pt x="993586" y="2260600"/>
                  </a:lnTo>
                  <a:lnTo>
                    <a:pt x="860236" y="2228850"/>
                  </a:lnTo>
                  <a:lnTo>
                    <a:pt x="898336" y="1993900"/>
                  </a:lnTo>
                  <a:lnTo>
                    <a:pt x="815786" y="2070100"/>
                  </a:lnTo>
                  <a:lnTo>
                    <a:pt x="771336" y="2254250"/>
                  </a:lnTo>
                  <a:lnTo>
                    <a:pt x="745936" y="2330450"/>
                  </a:lnTo>
                  <a:lnTo>
                    <a:pt x="752286" y="2470150"/>
                  </a:lnTo>
                  <a:lnTo>
                    <a:pt x="930086" y="2603500"/>
                  </a:lnTo>
                  <a:lnTo>
                    <a:pt x="936436" y="2711450"/>
                  </a:lnTo>
                  <a:lnTo>
                    <a:pt x="758636" y="2647950"/>
                  </a:lnTo>
                  <a:lnTo>
                    <a:pt x="682436" y="2622550"/>
                  </a:lnTo>
                  <a:lnTo>
                    <a:pt x="523686" y="2476500"/>
                  </a:lnTo>
                  <a:lnTo>
                    <a:pt x="612586" y="2152650"/>
                  </a:lnTo>
                  <a:lnTo>
                    <a:pt x="517336" y="2044700"/>
                  </a:lnTo>
                  <a:lnTo>
                    <a:pt x="428436" y="2139950"/>
                  </a:lnTo>
                  <a:lnTo>
                    <a:pt x="403036" y="2044700"/>
                  </a:lnTo>
                  <a:lnTo>
                    <a:pt x="460186" y="2012950"/>
                  </a:lnTo>
                  <a:lnTo>
                    <a:pt x="453836" y="1816100"/>
                  </a:lnTo>
                  <a:lnTo>
                    <a:pt x="453836" y="1695450"/>
                  </a:lnTo>
                  <a:lnTo>
                    <a:pt x="549086" y="1562100"/>
                  </a:lnTo>
                  <a:lnTo>
                    <a:pt x="644336" y="1308100"/>
                  </a:lnTo>
                  <a:lnTo>
                    <a:pt x="644336" y="1250950"/>
                  </a:lnTo>
                  <a:lnTo>
                    <a:pt x="599886" y="1282700"/>
                  </a:lnTo>
                  <a:lnTo>
                    <a:pt x="530036" y="1327150"/>
                  </a:lnTo>
                  <a:lnTo>
                    <a:pt x="479236" y="1346200"/>
                  </a:lnTo>
                  <a:lnTo>
                    <a:pt x="447486" y="1390650"/>
                  </a:lnTo>
                  <a:lnTo>
                    <a:pt x="383986" y="1409700"/>
                  </a:lnTo>
                  <a:lnTo>
                    <a:pt x="390336" y="1466850"/>
                  </a:lnTo>
                  <a:lnTo>
                    <a:pt x="333186" y="1524000"/>
                  </a:lnTo>
                  <a:lnTo>
                    <a:pt x="276036" y="1498600"/>
                  </a:lnTo>
                  <a:lnTo>
                    <a:pt x="263336" y="1435100"/>
                  </a:lnTo>
                  <a:lnTo>
                    <a:pt x="244286" y="1282700"/>
                  </a:lnTo>
                  <a:lnTo>
                    <a:pt x="104586" y="1143000"/>
                  </a:lnTo>
                  <a:lnTo>
                    <a:pt x="2986" y="1066800"/>
                  </a:lnTo>
                  <a:lnTo>
                    <a:pt x="0" y="1051712"/>
                  </a:lnTo>
                  <a:lnTo>
                    <a:pt x="12514" y="1057274"/>
                  </a:lnTo>
                  <a:lnTo>
                    <a:pt x="50614" y="657226"/>
                  </a:lnTo>
                  <a:lnTo>
                    <a:pt x="317314" y="228600"/>
                  </a:lnTo>
                  <a:lnTo>
                    <a:pt x="460190" y="238126"/>
                  </a:lnTo>
                  <a:lnTo>
                    <a:pt x="669738" y="171450"/>
                  </a:lnTo>
                  <a:lnTo>
                    <a:pt x="774514" y="152400"/>
                  </a:lnTo>
                  <a:lnTo>
                    <a:pt x="888814" y="76200"/>
                  </a:lnTo>
                  <a:lnTo>
                    <a:pt x="898338" y="190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86" name="フリーフォーム: 図形 1285">
              <a:extLst>
                <a:ext uri="{FF2B5EF4-FFF2-40B4-BE49-F238E27FC236}">
                  <a16:creationId xmlns:a16="http://schemas.microsoft.com/office/drawing/2014/main" id="{04E812E8-1C0A-329C-D3EF-135087B33404}"/>
                </a:ext>
              </a:extLst>
            </p:cNvPr>
            <p:cNvSpPr/>
            <p:nvPr/>
          </p:nvSpPr>
          <p:spPr>
            <a:xfrm>
              <a:off x="7524709" y="2531836"/>
              <a:ext cx="541511" cy="951836"/>
            </a:xfrm>
            <a:custGeom>
              <a:avLst/>
              <a:gdLst>
                <a:gd name="connsiteX0" fmla="*/ 76200 w 3235624"/>
                <a:gd name="connsiteY0" fmla="*/ 4987924 h 5687392"/>
                <a:gd name="connsiteX1" fmla="*/ 81632 w 3235624"/>
                <a:gd name="connsiteY1" fmla="*/ 5004220 h 5687392"/>
                <a:gd name="connsiteX2" fmla="*/ 81632 w 3235624"/>
                <a:gd name="connsiteY2" fmla="*/ 5004220 h 5687392"/>
                <a:gd name="connsiteX3" fmla="*/ 2025648 w 3235624"/>
                <a:gd name="connsiteY3" fmla="*/ 0 h 5687392"/>
                <a:gd name="connsiteX4" fmla="*/ 2111376 w 3235624"/>
                <a:gd name="connsiteY4" fmla="*/ 57148 h 5687392"/>
                <a:gd name="connsiteX5" fmla="*/ 2168524 w 3235624"/>
                <a:gd name="connsiteY5" fmla="*/ 190500 h 5687392"/>
                <a:gd name="connsiteX6" fmla="*/ 2273300 w 3235624"/>
                <a:gd name="connsiteY6" fmla="*/ 342900 h 5687392"/>
                <a:gd name="connsiteX7" fmla="*/ 2320924 w 3235624"/>
                <a:gd name="connsiteY7" fmla="*/ 409574 h 5687392"/>
                <a:gd name="connsiteX8" fmla="*/ 2406648 w 3235624"/>
                <a:gd name="connsiteY8" fmla="*/ 400048 h 5687392"/>
                <a:gd name="connsiteX9" fmla="*/ 2481604 w 3235624"/>
                <a:gd name="connsiteY9" fmla="*/ 433360 h 5687392"/>
                <a:gd name="connsiteX10" fmla="*/ 2484436 w 3235624"/>
                <a:gd name="connsiteY10" fmla="*/ 447674 h 5687392"/>
                <a:gd name="connsiteX11" fmla="*/ 2586036 w 3235624"/>
                <a:gd name="connsiteY11" fmla="*/ 523874 h 5687392"/>
                <a:gd name="connsiteX12" fmla="*/ 2725736 w 3235624"/>
                <a:gd name="connsiteY12" fmla="*/ 663574 h 5687392"/>
                <a:gd name="connsiteX13" fmla="*/ 2744786 w 3235624"/>
                <a:gd name="connsiteY13" fmla="*/ 815974 h 5687392"/>
                <a:gd name="connsiteX14" fmla="*/ 2748066 w 3235624"/>
                <a:gd name="connsiteY14" fmla="*/ 832376 h 5687392"/>
                <a:gd name="connsiteX15" fmla="*/ 2747944 w 3235624"/>
                <a:gd name="connsiteY15" fmla="*/ 832484 h 5687392"/>
                <a:gd name="connsiteX16" fmla="*/ 2481244 w 3235624"/>
                <a:gd name="connsiteY16" fmla="*/ 931544 h 5687392"/>
                <a:gd name="connsiteX17" fmla="*/ 2458384 w 3235624"/>
                <a:gd name="connsiteY17" fmla="*/ 1022984 h 5687392"/>
                <a:gd name="connsiteX18" fmla="*/ 2466004 w 3235624"/>
                <a:gd name="connsiteY18" fmla="*/ 1083944 h 5687392"/>
                <a:gd name="connsiteX19" fmla="*/ 2427904 w 3235624"/>
                <a:gd name="connsiteY19" fmla="*/ 1122044 h 5687392"/>
                <a:gd name="connsiteX20" fmla="*/ 2427904 w 3235624"/>
                <a:gd name="connsiteY20" fmla="*/ 1228724 h 5687392"/>
                <a:gd name="connsiteX21" fmla="*/ 2427904 w 3235624"/>
                <a:gd name="connsiteY21" fmla="*/ 1373504 h 5687392"/>
                <a:gd name="connsiteX22" fmla="*/ 2069764 w 3235624"/>
                <a:gd name="connsiteY22" fmla="*/ 1823084 h 5687392"/>
                <a:gd name="connsiteX23" fmla="*/ 2024044 w 3235624"/>
                <a:gd name="connsiteY23" fmla="*/ 2105024 h 5687392"/>
                <a:gd name="connsiteX24" fmla="*/ 2123104 w 3235624"/>
                <a:gd name="connsiteY24" fmla="*/ 2165984 h 5687392"/>
                <a:gd name="connsiteX25" fmla="*/ 2085004 w 3235624"/>
                <a:gd name="connsiteY25" fmla="*/ 2402204 h 5687392"/>
                <a:gd name="connsiteX26" fmla="*/ 2168824 w 3235624"/>
                <a:gd name="connsiteY26" fmla="*/ 2394584 h 5687392"/>
                <a:gd name="connsiteX27" fmla="*/ 2397424 w 3235624"/>
                <a:gd name="connsiteY27" fmla="*/ 2470784 h 5687392"/>
                <a:gd name="connsiteX28" fmla="*/ 2473624 w 3235624"/>
                <a:gd name="connsiteY28" fmla="*/ 2585084 h 5687392"/>
                <a:gd name="connsiteX29" fmla="*/ 2763184 w 3235624"/>
                <a:gd name="connsiteY29" fmla="*/ 2707004 h 5687392"/>
                <a:gd name="connsiteX30" fmla="*/ 2801284 w 3235624"/>
                <a:gd name="connsiteY30" fmla="*/ 2775584 h 5687392"/>
                <a:gd name="connsiteX31" fmla="*/ 2915584 w 3235624"/>
                <a:gd name="connsiteY31" fmla="*/ 2767964 h 5687392"/>
                <a:gd name="connsiteX32" fmla="*/ 2976544 w 3235624"/>
                <a:gd name="connsiteY32" fmla="*/ 2828924 h 5687392"/>
                <a:gd name="connsiteX33" fmla="*/ 3014644 w 3235624"/>
                <a:gd name="connsiteY33" fmla="*/ 2828924 h 5687392"/>
                <a:gd name="connsiteX34" fmla="*/ 3121324 w 3235624"/>
                <a:gd name="connsiteY34" fmla="*/ 2920364 h 5687392"/>
                <a:gd name="connsiteX35" fmla="*/ 3136564 w 3235624"/>
                <a:gd name="connsiteY35" fmla="*/ 3019424 h 5687392"/>
                <a:gd name="connsiteX36" fmla="*/ 3197524 w 3235624"/>
                <a:gd name="connsiteY36" fmla="*/ 2988944 h 5687392"/>
                <a:gd name="connsiteX37" fmla="*/ 3235624 w 3235624"/>
                <a:gd name="connsiteY37" fmla="*/ 3004184 h 5687392"/>
                <a:gd name="connsiteX38" fmla="*/ 3220384 w 3235624"/>
                <a:gd name="connsiteY38" fmla="*/ 3286124 h 5687392"/>
                <a:gd name="connsiteX39" fmla="*/ 3136564 w 3235624"/>
                <a:gd name="connsiteY39" fmla="*/ 3255644 h 5687392"/>
                <a:gd name="connsiteX40" fmla="*/ 3083224 w 3235624"/>
                <a:gd name="connsiteY40" fmla="*/ 3316604 h 5687392"/>
                <a:gd name="connsiteX41" fmla="*/ 3136564 w 3235624"/>
                <a:gd name="connsiteY41" fmla="*/ 3362324 h 5687392"/>
                <a:gd name="connsiteX42" fmla="*/ 3136564 w 3235624"/>
                <a:gd name="connsiteY42" fmla="*/ 3446144 h 5687392"/>
                <a:gd name="connsiteX43" fmla="*/ 3159424 w 3235624"/>
                <a:gd name="connsiteY43" fmla="*/ 3590924 h 5687392"/>
                <a:gd name="connsiteX44" fmla="*/ 3029884 w 3235624"/>
                <a:gd name="connsiteY44" fmla="*/ 3697604 h 5687392"/>
                <a:gd name="connsiteX45" fmla="*/ 2862244 w 3235624"/>
                <a:gd name="connsiteY45" fmla="*/ 3674744 h 5687392"/>
                <a:gd name="connsiteX46" fmla="*/ 3029884 w 3235624"/>
                <a:gd name="connsiteY46" fmla="*/ 3606164 h 5687392"/>
                <a:gd name="connsiteX47" fmla="*/ 2930824 w 3235624"/>
                <a:gd name="connsiteY47" fmla="*/ 3583304 h 5687392"/>
                <a:gd name="connsiteX48" fmla="*/ 2907964 w 3235624"/>
                <a:gd name="connsiteY48" fmla="*/ 3545204 h 5687392"/>
                <a:gd name="connsiteX49" fmla="*/ 2778424 w 3235624"/>
                <a:gd name="connsiteY49" fmla="*/ 3568064 h 5687392"/>
                <a:gd name="connsiteX50" fmla="*/ 2656504 w 3235624"/>
                <a:gd name="connsiteY50" fmla="*/ 3545204 h 5687392"/>
                <a:gd name="connsiteX51" fmla="*/ 2542204 w 3235624"/>
                <a:gd name="connsiteY51" fmla="*/ 3590924 h 5687392"/>
                <a:gd name="connsiteX52" fmla="*/ 2641264 w 3235624"/>
                <a:gd name="connsiteY52" fmla="*/ 3408044 h 5687392"/>
                <a:gd name="connsiteX53" fmla="*/ 2526964 w 3235624"/>
                <a:gd name="connsiteY53" fmla="*/ 3408044 h 5687392"/>
                <a:gd name="connsiteX54" fmla="*/ 2443144 w 3235624"/>
                <a:gd name="connsiteY54" fmla="*/ 3590924 h 5687392"/>
                <a:gd name="connsiteX55" fmla="*/ 2260264 w 3235624"/>
                <a:gd name="connsiteY55" fmla="*/ 3728084 h 5687392"/>
                <a:gd name="connsiteX56" fmla="*/ 2206924 w 3235624"/>
                <a:gd name="connsiteY56" fmla="*/ 3636644 h 5687392"/>
                <a:gd name="connsiteX57" fmla="*/ 2107864 w 3235624"/>
                <a:gd name="connsiteY57" fmla="*/ 3667124 h 5687392"/>
                <a:gd name="connsiteX58" fmla="*/ 2077384 w 3235624"/>
                <a:gd name="connsiteY58" fmla="*/ 3728084 h 5687392"/>
                <a:gd name="connsiteX59" fmla="*/ 2001184 w 3235624"/>
                <a:gd name="connsiteY59" fmla="*/ 3728084 h 5687392"/>
                <a:gd name="connsiteX60" fmla="*/ 1993564 w 3235624"/>
                <a:gd name="connsiteY60" fmla="*/ 3796664 h 5687392"/>
                <a:gd name="connsiteX61" fmla="*/ 1902124 w 3235624"/>
                <a:gd name="connsiteY61" fmla="*/ 3811904 h 5687392"/>
                <a:gd name="connsiteX62" fmla="*/ 1848784 w 3235624"/>
                <a:gd name="connsiteY62" fmla="*/ 3773804 h 5687392"/>
                <a:gd name="connsiteX63" fmla="*/ 1818304 w 3235624"/>
                <a:gd name="connsiteY63" fmla="*/ 3850004 h 5687392"/>
                <a:gd name="connsiteX64" fmla="*/ 1627804 w 3235624"/>
                <a:gd name="connsiteY64" fmla="*/ 3910964 h 5687392"/>
                <a:gd name="connsiteX65" fmla="*/ 1513504 w 3235624"/>
                <a:gd name="connsiteY65" fmla="*/ 3910964 h 5687392"/>
                <a:gd name="connsiteX66" fmla="*/ 1429684 w 3235624"/>
                <a:gd name="connsiteY66" fmla="*/ 3956684 h 5687392"/>
                <a:gd name="connsiteX67" fmla="*/ 1422064 w 3235624"/>
                <a:gd name="connsiteY67" fmla="*/ 4025264 h 5687392"/>
                <a:gd name="connsiteX68" fmla="*/ 1330624 w 3235624"/>
                <a:gd name="connsiteY68" fmla="*/ 4055744 h 5687392"/>
                <a:gd name="connsiteX69" fmla="*/ 1277284 w 3235624"/>
                <a:gd name="connsiteY69" fmla="*/ 4215764 h 5687392"/>
                <a:gd name="connsiteX70" fmla="*/ 1132504 w 3235624"/>
                <a:gd name="connsiteY70" fmla="*/ 4307204 h 5687392"/>
                <a:gd name="connsiteX71" fmla="*/ 1147744 w 3235624"/>
                <a:gd name="connsiteY71" fmla="*/ 4352924 h 5687392"/>
                <a:gd name="connsiteX72" fmla="*/ 1086784 w 3235624"/>
                <a:gd name="connsiteY72" fmla="*/ 4436744 h 5687392"/>
                <a:gd name="connsiteX73" fmla="*/ 1216324 w 3235624"/>
                <a:gd name="connsiteY73" fmla="*/ 4451984 h 5687392"/>
                <a:gd name="connsiteX74" fmla="*/ 1185844 w 3235624"/>
                <a:gd name="connsiteY74" fmla="*/ 4535804 h 5687392"/>
                <a:gd name="connsiteX75" fmla="*/ 1292524 w 3235624"/>
                <a:gd name="connsiteY75" fmla="*/ 4604384 h 5687392"/>
                <a:gd name="connsiteX76" fmla="*/ 1155364 w 3235624"/>
                <a:gd name="connsiteY76" fmla="*/ 4657724 h 5687392"/>
                <a:gd name="connsiteX77" fmla="*/ 1178224 w 3235624"/>
                <a:gd name="connsiteY77" fmla="*/ 4726304 h 5687392"/>
                <a:gd name="connsiteX78" fmla="*/ 1102024 w 3235624"/>
                <a:gd name="connsiteY78" fmla="*/ 4726304 h 5687392"/>
                <a:gd name="connsiteX79" fmla="*/ 1079164 w 3235624"/>
                <a:gd name="connsiteY79" fmla="*/ 4893944 h 5687392"/>
                <a:gd name="connsiteX80" fmla="*/ 919144 w 3235624"/>
                <a:gd name="connsiteY80" fmla="*/ 4970144 h 5687392"/>
                <a:gd name="connsiteX81" fmla="*/ 881044 w 3235624"/>
                <a:gd name="connsiteY81" fmla="*/ 5061584 h 5687392"/>
                <a:gd name="connsiteX82" fmla="*/ 759124 w 3235624"/>
                <a:gd name="connsiteY82" fmla="*/ 5084444 h 5687392"/>
                <a:gd name="connsiteX83" fmla="*/ 599104 w 3235624"/>
                <a:gd name="connsiteY83" fmla="*/ 5320664 h 5687392"/>
                <a:gd name="connsiteX84" fmla="*/ 530524 w 3235624"/>
                <a:gd name="connsiteY84" fmla="*/ 5488304 h 5687392"/>
                <a:gd name="connsiteX85" fmla="*/ 469564 w 3235624"/>
                <a:gd name="connsiteY85" fmla="*/ 5686424 h 5687392"/>
                <a:gd name="connsiteX86" fmla="*/ 464536 w 3235624"/>
                <a:gd name="connsiteY86" fmla="*/ 5687392 h 5687392"/>
                <a:gd name="connsiteX87" fmla="*/ 469900 w 3235624"/>
                <a:gd name="connsiteY87" fmla="*/ 5680076 h 5687392"/>
                <a:gd name="connsiteX88" fmla="*/ 381000 w 3235624"/>
                <a:gd name="connsiteY88" fmla="*/ 5622924 h 5687392"/>
                <a:gd name="connsiteX89" fmla="*/ 355600 w 3235624"/>
                <a:gd name="connsiteY89" fmla="*/ 5667372 h 5687392"/>
                <a:gd name="connsiteX90" fmla="*/ 266700 w 3235624"/>
                <a:gd name="connsiteY90" fmla="*/ 5641972 h 5687392"/>
                <a:gd name="connsiteX91" fmla="*/ 260348 w 3235624"/>
                <a:gd name="connsiteY91" fmla="*/ 5578476 h 5687392"/>
                <a:gd name="connsiteX92" fmla="*/ 171448 w 3235624"/>
                <a:gd name="connsiteY92" fmla="*/ 5546724 h 5687392"/>
                <a:gd name="connsiteX93" fmla="*/ 127000 w 3235624"/>
                <a:gd name="connsiteY93" fmla="*/ 5407024 h 5687392"/>
                <a:gd name="connsiteX94" fmla="*/ 0 w 3235624"/>
                <a:gd name="connsiteY94" fmla="*/ 5330824 h 5687392"/>
                <a:gd name="connsiteX95" fmla="*/ 6348 w 3235624"/>
                <a:gd name="connsiteY95" fmla="*/ 5133972 h 5687392"/>
                <a:gd name="connsiteX96" fmla="*/ 114300 w 3235624"/>
                <a:gd name="connsiteY96" fmla="*/ 5102224 h 5687392"/>
                <a:gd name="connsiteX97" fmla="*/ 81632 w 3235624"/>
                <a:gd name="connsiteY97" fmla="*/ 5004220 h 5687392"/>
                <a:gd name="connsiteX98" fmla="*/ 112324 w 3235624"/>
                <a:gd name="connsiteY98" fmla="*/ 4945196 h 5687392"/>
                <a:gd name="connsiteX99" fmla="*/ 184768 w 3235624"/>
                <a:gd name="connsiteY99" fmla="*/ 4953000 h 5687392"/>
                <a:gd name="connsiteX100" fmla="*/ 199054 w 3235624"/>
                <a:gd name="connsiteY100" fmla="*/ 4898228 h 5687392"/>
                <a:gd name="connsiteX101" fmla="*/ 265728 w 3235624"/>
                <a:gd name="connsiteY101" fmla="*/ 4883944 h 5687392"/>
                <a:gd name="connsiteX102" fmla="*/ 327642 w 3235624"/>
                <a:gd name="connsiteY102" fmla="*/ 4914900 h 5687392"/>
                <a:gd name="connsiteX103" fmla="*/ 349072 w 3235624"/>
                <a:gd name="connsiteY103" fmla="*/ 4900612 h 5687392"/>
                <a:gd name="connsiteX104" fmla="*/ 358598 w 3235624"/>
                <a:gd name="connsiteY104" fmla="*/ 4791076 h 5687392"/>
                <a:gd name="connsiteX105" fmla="*/ 370504 w 3235624"/>
                <a:gd name="connsiteY105" fmla="*/ 4779168 h 5687392"/>
                <a:gd name="connsiteX106" fmla="*/ 427654 w 3235624"/>
                <a:gd name="connsiteY106" fmla="*/ 4824412 h 5687392"/>
                <a:gd name="connsiteX107" fmla="*/ 468136 w 3235624"/>
                <a:gd name="connsiteY107" fmla="*/ 4762500 h 5687392"/>
                <a:gd name="connsiteX108" fmla="*/ 434798 w 3235624"/>
                <a:gd name="connsiteY108" fmla="*/ 4683916 h 5687392"/>
                <a:gd name="connsiteX109" fmla="*/ 465754 w 3235624"/>
                <a:gd name="connsiteY109" fmla="*/ 4638676 h 5687392"/>
                <a:gd name="connsiteX110" fmla="*/ 456342 w 3235624"/>
                <a:gd name="connsiteY110" fmla="*/ 4598668 h 5687392"/>
                <a:gd name="connsiteX111" fmla="*/ 458788 w 3235624"/>
                <a:gd name="connsiteY111" fmla="*/ 4595812 h 5687392"/>
                <a:gd name="connsiteX112" fmla="*/ 492124 w 3235624"/>
                <a:gd name="connsiteY112" fmla="*/ 4533900 h 5687392"/>
                <a:gd name="connsiteX113" fmla="*/ 549276 w 3235624"/>
                <a:gd name="connsiteY113" fmla="*/ 4519612 h 5687392"/>
                <a:gd name="connsiteX114" fmla="*/ 744536 w 3235624"/>
                <a:gd name="connsiteY114" fmla="*/ 4543424 h 5687392"/>
                <a:gd name="connsiteX115" fmla="*/ 711200 w 3235624"/>
                <a:gd name="connsiteY115" fmla="*/ 4338636 h 5687392"/>
                <a:gd name="connsiteX116" fmla="*/ 763588 w 3235624"/>
                <a:gd name="connsiteY116" fmla="*/ 4324348 h 5687392"/>
                <a:gd name="connsiteX117" fmla="*/ 758824 w 3235624"/>
                <a:gd name="connsiteY117" fmla="*/ 4286248 h 5687392"/>
                <a:gd name="connsiteX118" fmla="*/ 763588 w 3235624"/>
                <a:gd name="connsiteY118" fmla="*/ 4195764 h 5687392"/>
                <a:gd name="connsiteX119" fmla="*/ 763588 w 3235624"/>
                <a:gd name="connsiteY119" fmla="*/ 4124324 h 5687392"/>
                <a:gd name="connsiteX120" fmla="*/ 773112 w 3235624"/>
                <a:gd name="connsiteY120" fmla="*/ 4067172 h 5687392"/>
                <a:gd name="connsiteX121" fmla="*/ 773112 w 3235624"/>
                <a:gd name="connsiteY121" fmla="*/ 4038600 h 5687392"/>
                <a:gd name="connsiteX122" fmla="*/ 777876 w 3235624"/>
                <a:gd name="connsiteY122" fmla="*/ 3981448 h 5687392"/>
                <a:gd name="connsiteX123" fmla="*/ 715964 w 3235624"/>
                <a:gd name="connsiteY123" fmla="*/ 3952876 h 5687392"/>
                <a:gd name="connsiteX124" fmla="*/ 792164 w 3235624"/>
                <a:gd name="connsiteY124" fmla="*/ 3876676 h 5687392"/>
                <a:gd name="connsiteX125" fmla="*/ 777876 w 3235624"/>
                <a:gd name="connsiteY125" fmla="*/ 3829048 h 5687392"/>
                <a:gd name="connsiteX126" fmla="*/ 830264 w 3235624"/>
                <a:gd name="connsiteY126" fmla="*/ 3738564 h 5687392"/>
                <a:gd name="connsiteX127" fmla="*/ 706436 w 3235624"/>
                <a:gd name="connsiteY127" fmla="*/ 3548060 h 5687392"/>
                <a:gd name="connsiteX128" fmla="*/ 806448 w 3235624"/>
                <a:gd name="connsiteY128" fmla="*/ 3509964 h 5687392"/>
                <a:gd name="connsiteX129" fmla="*/ 806448 w 3235624"/>
                <a:gd name="connsiteY129" fmla="*/ 3462336 h 5687392"/>
                <a:gd name="connsiteX130" fmla="*/ 744536 w 3235624"/>
                <a:gd name="connsiteY130" fmla="*/ 3443288 h 5687392"/>
                <a:gd name="connsiteX131" fmla="*/ 673100 w 3235624"/>
                <a:gd name="connsiteY131" fmla="*/ 3243262 h 5687392"/>
                <a:gd name="connsiteX132" fmla="*/ 635000 w 3235624"/>
                <a:gd name="connsiteY132" fmla="*/ 3214688 h 5687392"/>
                <a:gd name="connsiteX133" fmla="*/ 701676 w 3235624"/>
                <a:gd name="connsiteY133" fmla="*/ 3138488 h 5687392"/>
                <a:gd name="connsiteX134" fmla="*/ 715964 w 3235624"/>
                <a:gd name="connsiteY134" fmla="*/ 3081336 h 5687392"/>
                <a:gd name="connsiteX135" fmla="*/ 811212 w 3235624"/>
                <a:gd name="connsiteY135" fmla="*/ 3033712 h 5687392"/>
                <a:gd name="connsiteX136" fmla="*/ 1054100 w 3235624"/>
                <a:gd name="connsiteY136" fmla="*/ 3000374 h 5687392"/>
                <a:gd name="connsiteX137" fmla="*/ 1073148 w 3235624"/>
                <a:gd name="connsiteY137" fmla="*/ 2924174 h 5687392"/>
                <a:gd name="connsiteX138" fmla="*/ 1135064 w 3235624"/>
                <a:gd name="connsiteY138" fmla="*/ 2833688 h 5687392"/>
                <a:gd name="connsiteX139" fmla="*/ 1092200 w 3235624"/>
                <a:gd name="connsiteY139" fmla="*/ 2819400 h 5687392"/>
                <a:gd name="connsiteX140" fmla="*/ 1096964 w 3235624"/>
                <a:gd name="connsiteY140" fmla="*/ 2771774 h 5687392"/>
                <a:gd name="connsiteX141" fmla="*/ 1096964 w 3235624"/>
                <a:gd name="connsiteY141" fmla="*/ 2733674 h 5687392"/>
                <a:gd name="connsiteX142" fmla="*/ 1068388 w 3235624"/>
                <a:gd name="connsiteY142" fmla="*/ 2705100 h 5687392"/>
                <a:gd name="connsiteX143" fmla="*/ 949324 w 3235624"/>
                <a:gd name="connsiteY143" fmla="*/ 2747962 h 5687392"/>
                <a:gd name="connsiteX144" fmla="*/ 944564 w 3235624"/>
                <a:gd name="connsiteY144" fmla="*/ 2671762 h 5687392"/>
                <a:gd name="connsiteX145" fmla="*/ 906464 w 3235624"/>
                <a:gd name="connsiteY145" fmla="*/ 2605088 h 5687392"/>
                <a:gd name="connsiteX146" fmla="*/ 858836 w 3235624"/>
                <a:gd name="connsiteY146" fmla="*/ 2605088 h 5687392"/>
                <a:gd name="connsiteX147" fmla="*/ 777876 w 3235624"/>
                <a:gd name="connsiteY147" fmla="*/ 2643188 h 5687392"/>
                <a:gd name="connsiteX148" fmla="*/ 758824 w 3235624"/>
                <a:gd name="connsiteY148" fmla="*/ 2590800 h 5687392"/>
                <a:gd name="connsiteX149" fmla="*/ 639764 w 3235624"/>
                <a:gd name="connsiteY149" fmla="*/ 2576512 h 5687392"/>
                <a:gd name="connsiteX150" fmla="*/ 611188 w 3235624"/>
                <a:gd name="connsiteY150" fmla="*/ 2533648 h 5687392"/>
                <a:gd name="connsiteX151" fmla="*/ 587376 w 3235624"/>
                <a:gd name="connsiteY151" fmla="*/ 2424112 h 5687392"/>
                <a:gd name="connsiteX152" fmla="*/ 639764 w 3235624"/>
                <a:gd name="connsiteY152" fmla="*/ 2305048 h 5687392"/>
                <a:gd name="connsiteX153" fmla="*/ 625476 w 3235624"/>
                <a:gd name="connsiteY153" fmla="*/ 2243136 h 5687392"/>
                <a:gd name="connsiteX154" fmla="*/ 663576 w 3235624"/>
                <a:gd name="connsiteY154" fmla="*/ 2224088 h 5687392"/>
                <a:gd name="connsiteX155" fmla="*/ 668336 w 3235624"/>
                <a:gd name="connsiteY155" fmla="*/ 2090736 h 5687392"/>
                <a:gd name="connsiteX156" fmla="*/ 620712 w 3235624"/>
                <a:gd name="connsiteY156" fmla="*/ 2062162 h 5687392"/>
                <a:gd name="connsiteX157" fmla="*/ 639764 w 3235624"/>
                <a:gd name="connsiteY157" fmla="*/ 2014536 h 5687392"/>
                <a:gd name="connsiteX158" fmla="*/ 620712 w 3235624"/>
                <a:gd name="connsiteY158" fmla="*/ 1985962 h 5687392"/>
                <a:gd name="connsiteX159" fmla="*/ 587376 w 3235624"/>
                <a:gd name="connsiteY159" fmla="*/ 1919288 h 5687392"/>
                <a:gd name="connsiteX160" fmla="*/ 585268 w 3235624"/>
                <a:gd name="connsiteY160" fmla="*/ 1922976 h 5687392"/>
                <a:gd name="connsiteX161" fmla="*/ 545764 w 3235624"/>
                <a:gd name="connsiteY161" fmla="*/ 1838324 h 5687392"/>
                <a:gd name="connsiteX162" fmla="*/ 568624 w 3235624"/>
                <a:gd name="connsiteY162" fmla="*/ 1784984 h 5687392"/>
                <a:gd name="connsiteX163" fmla="*/ 519940 w 3235624"/>
                <a:gd name="connsiteY163" fmla="*/ 1748470 h 5687392"/>
                <a:gd name="connsiteX164" fmla="*/ 688340 w 3235624"/>
                <a:gd name="connsiteY164" fmla="*/ 1678304 h 5687392"/>
                <a:gd name="connsiteX165" fmla="*/ 726440 w 3235624"/>
                <a:gd name="connsiteY165" fmla="*/ 1655444 h 5687392"/>
                <a:gd name="connsiteX166" fmla="*/ 695960 w 3235624"/>
                <a:gd name="connsiteY166" fmla="*/ 1571624 h 5687392"/>
                <a:gd name="connsiteX167" fmla="*/ 749300 w 3235624"/>
                <a:gd name="connsiteY167" fmla="*/ 1564004 h 5687392"/>
                <a:gd name="connsiteX168" fmla="*/ 810260 w 3235624"/>
                <a:gd name="connsiteY168" fmla="*/ 1457324 h 5687392"/>
                <a:gd name="connsiteX169" fmla="*/ 695960 w 3235624"/>
                <a:gd name="connsiteY169" fmla="*/ 1403984 h 5687392"/>
                <a:gd name="connsiteX170" fmla="*/ 756920 w 3235624"/>
                <a:gd name="connsiteY170" fmla="*/ 1350644 h 5687392"/>
                <a:gd name="connsiteX171" fmla="*/ 817880 w 3235624"/>
                <a:gd name="connsiteY171" fmla="*/ 1365884 h 5687392"/>
                <a:gd name="connsiteX172" fmla="*/ 901700 w 3235624"/>
                <a:gd name="connsiteY172" fmla="*/ 1358264 h 5687392"/>
                <a:gd name="connsiteX173" fmla="*/ 1130300 w 3235624"/>
                <a:gd name="connsiteY173" fmla="*/ 1449704 h 5687392"/>
                <a:gd name="connsiteX174" fmla="*/ 1267460 w 3235624"/>
                <a:gd name="connsiteY174" fmla="*/ 1449704 h 5687392"/>
                <a:gd name="connsiteX175" fmla="*/ 1511300 w 3235624"/>
                <a:gd name="connsiteY175" fmla="*/ 1335404 h 5687392"/>
                <a:gd name="connsiteX176" fmla="*/ 1572260 w 3235624"/>
                <a:gd name="connsiteY176" fmla="*/ 1167764 h 5687392"/>
                <a:gd name="connsiteX177" fmla="*/ 1648460 w 3235624"/>
                <a:gd name="connsiteY177" fmla="*/ 1114424 h 5687392"/>
                <a:gd name="connsiteX178" fmla="*/ 1701800 w 3235624"/>
                <a:gd name="connsiteY178" fmla="*/ 977264 h 5687392"/>
                <a:gd name="connsiteX179" fmla="*/ 1717040 w 3235624"/>
                <a:gd name="connsiteY179" fmla="*/ 771524 h 5687392"/>
                <a:gd name="connsiteX180" fmla="*/ 1793240 w 3235624"/>
                <a:gd name="connsiteY180" fmla="*/ 680084 h 5687392"/>
                <a:gd name="connsiteX181" fmla="*/ 1778000 w 3235624"/>
                <a:gd name="connsiteY181" fmla="*/ 481964 h 5687392"/>
                <a:gd name="connsiteX182" fmla="*/ 1823720 w 3235624"/>
                <a:gd name="connsiteY182" fmla="*/ 344804 h 5687392"/>
                <a:gd name="connsiteX183" fmla="*/ 1694180 w 3235624"/>
                <a:gd name="connsiteY183" fmla="*/ 253364 h 5687392"/>
                <a:gd name="connsiteX184" fmla="*/ 1702580 w 3235624"/>
                <a:gd name="connsiteY184" fmla="*/ 139948 h 5687392"/>
                <a:gd name="connsiteX185" fmla="*/ 1696144 w 3235624"/>
                <a:gd name="connsiteY185" fmla="*/ 142874 h 5687392"/>
                <a:gd name="connsiteX186" fmla="*/ 1694936 w 3235624"/>
                <a:gd name="connsiteY186" fmla="*/ 141666 h 5687392"/>
                <a:gd name="connsiteX187" fmla="*/ 1797048 w 3235624"/>
                <a:gd name="connsiteY187" fmla="*/ 95248 h 5687392"/>
                <a:gd name="connsiteX188" fmla="*/ 1930400 w 3235624"/>
                <a:gd name="connsiteY188" fmla="*/ 85724 h 568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3235624" h="5687392">
                  <a:moveTo>
                    <a:pt x="76200" y="4987924"/>
                  </a:moveTo>
                  <a:lnTo>
                    <a:pt x="81632" y="5004220"/>
                  </a:lnTo>
                  <a:lnTo>
                    <a:pt x="81632" y="5004220"/>
                  </a:lnTo>
                  <a:close/>
                  <a:moveTo>
                    <a:pt x="2025648" y="0"/>
                  </a:moveTo>
                  <a:lnTo>
                    <a:pt x="2111376" y="57148"/>
                  </a:lnTo>
                  <a:lnTo>
                    <a:pt x="2168524" y="190500"/>
                  </a:lnTo>
                  <a:lnTo>
                    <a:pt x="2273300" y="342900"/>
                  </a:lnTo>
                  <a:lnTo>
                    <a:pt x="2320924" y="409574"/>
                  </a:lnTo>
                  <a:lnTo>
                    <a:pt x="2406648" y="400048"/>
                  </a:lnTo>
                  <a:lnTo>
                    <a:pt x="2481604" y="433360"/>
                  </a:lnTo>
                  <a:lnTo>
                    <a:pt x="2484436" y="447674"/>
                  </a:lnTo>
                  <a:lnTo>
                    <a:pt x="2586036" y="523874"/>
                  </a:lnTo>
                  <a:lnTo>
                    <a:pt x="2725736" y="663574"/>
                  </a:lnTo>
                  <a:lnTo>
                    <a:pt x="2744786" y="815974"/>
                  </a:lnTo>
                  <a:lnTo>
                    <a:pt x="2748066" y="832376"/>
                  </a:lnTo>
                  <a:lnTo>
                    <a:pt x="2747944" y="832484"/>
                  </a:lnTo>
                  <a:lnTo>
                    <a:pt x="2481244" y="931544"/>
                  </a:lnTo>
                  <a:lnTo>
                    <a:pt x="2458384" y="1022984"/>
                  </a:lnTo>
                  <a:lnTo>
                    <a:pt x="2466004" y="1083944"/>
                  </a:lnTo>
                  <a:lnTo>
                    <a:pt x="2427904" y="1122044"/>
                  </a:lnTo>
                  <a:lnTo>
                    <a:pt x="2427904" y="1228724"/>
                  </a:lnTo>
                  <a:lnTo>
                    <a:pt x="2427904" y="1373504"/>
                  </a:lnTo>
                  <a:lnTo>
                    <a:pt x="2069764" y="1823084"/>
                  </a:lnTo>
                  <a:lnTo>
                    <a:pt x="2024044" y="2105024"/>
                  </a:lnTo>
                  <a:lnTo>
                    <a:pt x="2123104" y="2165984"/>
                  </a:lnTo>
                  <a:lnTo>
                    <a:pt x="2085004" y="2402204"/>
                  </a:lnTo>
                  <a:lnTo>
                    <a:pt x="2168824" y="2394584"/>
                  </a:lnTo>
                  <a:lnTo>
                    <a:pt x="2397424" y="2470784"/>
                  </a:lnTo>
                  <a:lnTo>
                    <a:pt x="2473624" y="2585084"/>
                  </a:lnTo>
                  <a:lnTo>
                    <a:pt x="2763184" y="2707004"/>
                  </a:lnTo>
                  <a:lnTo>
                    <a:pt x="2801284" y="2775584"/>
                  </a:lnTo>
                  <a:lnTo>
                    <a:pt x="2915584" y="2767964"/>
                  </a:lnTo>
                  <a:lnTo>
                    <a:pt x="2976544" y="2828924"/>
                  </a:lnTo>
                  <a:lnTo>
                    <a:pt x="3014644" y="2828924"/>
                  </a:lnTo>
                  <a:lnTo>
                    <a:pt x="3121324" y="2920364"/>
                  </a:lnTo>
                  <a:lnTo>
                    <a:pt x="3136564" y="3019424"/>
                  </a:lnTo>
                  <a:lnTo>
                    <a:pt x="3197524" y="2988944"/>
                  </a:lnTo>
                  <a:lnTo>
                    <a:pt x="3235624" y="3004184"/>
                  </a:lnTo>
                  <a:lnTo>
                    <a:pt x="3220384" y="3286124"/>
                  </a:lnTo>
                  <a:lnTo>
                    <a:pt x="3136564" y="3255644"/>
                  </a:lnTo>
                  <a:lnTo>
                    <a:pt x="3083224" y="3316604"/>
                  </a:lnTo>
                  <a:lnTo>
                    <a:pt x="3136564" y="3362324"/>
                  </a:lnTo>
                  <a:lnTo>
                    <a:pt x="3136564" y="3446144"/>
                  </a:lnTo>
                  <a:lnTo>
                    <a:pt x="3159424" y="3590924"/>
                  </a:lnTo>
                  <a:lnTo>
                    <a:pt x="3029884" y="3697604"/>
                  </a:lnTo>
                  <a:lnTo>
                    <a:pt x="2862244" y="3674744"/>
                  </a:lnTo>
                  <a:lnTo>
                    <a:pt x="3029884" y="3606164"/>
                  </a:lnTo>
                  <a:lnTo>
                    <a:pt x="2930824" y="3583304"/>
                  </a:lnTo>
                  <a:lnTo>
                    <a:pt x="2907964" y="3545204"/>
                  </a:lnTo>
                  <a:lnTo>
                    <a:pt x="2778424" y="3568064"/>
                  </a:lnTo>
                  <a:lnTo>
                    <a:pt x="2656504" y="3545204"/>
                  </a:lnTo>
                  <a:lnTo>
                    <a:pt x="2542204" y="3590924"/>
                  </a:lnTo>
                  <a:lnTo>
                    <a:pt x="2641264" y="3408044"/>
                  </a:lnTo>
                  <a:lnTo>
                    <a:pt x="2526964" y="3408044"/>
                  </a:lnTo>
                  <a:lnTo>
                    <a:pt x="2443144" y="3590924"/>
                  </a:lnTo>
                  <a:lnTo>
                    <a:pt x="2260264" y="3728084"/>
                  </a:lnTo>
                  <a:lnTo>
                    <a:pt x="2206924" y="3636644"/>
                  </a:lnTo>
                  <a:lnTo>
                    <a:pt x="2107864" y="3667124"/>
                  </a:lnTo>
                  <a:lnTo>
                    <a:pt x="2077384" y="3728084"/>
                  </a:lnTo>
                  <a:lnTo>
                    <a:pt x="2001184" y="3728084"/>
                  </a:lnTo>
                  <a:lnTo>
                    <a:pt x="1993564" y="3796664"/>
                  </a:lnTo>
                  <a:lnTo>
                    <a:pt x="1902124" y="3811904"/>
                  </a:lnTo>
                  <a:lnTo>
                    <a:pt x="1848784" y="3773804"/>
                  </a:lnTo>
                  <a:lnTo>
                    <a:pt x="1818304" y="3850004"/>
                  </a:lnTo>
                  <a:lnTo>
                    <a:pt x="1627804" y="3910964"/>
                  </a:lnTo>
                  <a:lnTo>
                    <a:pt x="1513504" y="3910964"/>
                  </a:lnTo>
                  <a:lnTo>
                    <a:pt x="1429684" y="3956684"/>
                  </a:lnTo>
                  <a:lnTo>
                    <a:pt x="1422064" y="4025264"/>
                  </a:lnTo>
                  <a:lnTo>
                    <a:pt x="1330624" y="4055744"/>
                  </a:lnTo>
                  <a:lnTo>
                    <a:pt x="1277284" y="4215764"/>
                  </a:lnTo>
                  <a:lnTo>
                    <a:pt x="1132504" y="4307204"/>
                  </a:lnTo>
                  <a:lnTo>
                    <a:pt x="1147744" y="4352924"/>
                  </a:lnTo>
                  <a:lnTo>
                    <a:pt x="1086784" y="4436744"/>
                  </a:lnTo>
                  <a:lnTo>
                    <a:pt x="1216324" y="4451984"/>
                  </a:lnTo>
                  <a:lnTo>
                    <a:pt x="1185844" y="4535804"/>
                  </a:lnTo>
                  <a:lnTo>
                    <a:pt x="1292524" y="4604384"/>
                  </a:lnTo>
                  <a:lnTo>
                    <a:pt x="1155364" y="4657724"/>
                  </a:lnTo>
                  <a:lnTo>
                    <a:pt x="1178224" y="4726304"/>
                  </a:lnTo>
                  <a:lnTo>
                    <a:pt x="1102024" y="4726304"/>
                  </a:lnTo>
                  <a:lnTo>
                    <a:pt x="1079164" y="4893944"/>
                  </a:lnTo>
                  <a:lnTo>
                    <a:pt x="919144" y="4970144"/>
                  </a:lnTo>
                  <a:lnTo>
                    <a:pt x="881044" y="5061584"/>
                  </a:lnTo>
                  <a:lnTo>
                    <a:pt x="759124" y="5084444"/>
                  </a:lnTo>
                  <a:lnTo>
                    <a:pt x="599104" y="5320664"/>
                  </a:lnTo>
                  <a:lnTo>
                    <a:pt x="530524" y="5488304"/>
                  </a:lnTo>
                  <a:lnTo>
                    <a:pt x="469564" y="5686424"/>
                  </a:lnTo>
                  <a:lnTo>
                    <a:pt x="464536" y="5687392"/>
                  </a:lnTo>
                  <a:lnTo>
                    <a:pt x="469900" y="5680076"/>
                  </a:lnTo>
                  <a:lnTo>
                    <a:pt x="381000" y="5622924"/>
                  </a:lnTo>
                  <a:lnTo>
                    <a:pt x="355600" y="5667372"/>
                  </a:lnTo>
                  <a:lnTo>
                    <a:pt x="266700" y="5641972"/>
                  </a:lnTo>
                  <a:lnTo>
                    <a:pt x="260348" y="5578476"/>
                  </a:lnTo>
                  <a:lnTo>
                    <a:pt x="171448" y="5546724"/>
                  </a:lnTo>
                  <a:lnTo>
                    <a:pt x="127000" y="5407024"/>
                  </a:lnTo>
                  <a:lnTo>
                    <a:pt x="0" y="5330824"/>
                  </a:lnTo>
                  <a:lnTo>
                    <a:pt x="6348" y="5133972"/>
                  </a:lnTo>
                  <a:lnTo>
                    <a:pt x="114300" y="5102224"/>
                  </a:lnTo>
                  <a:lnTo>
                    <a:pt x="81632" y="5004220"/>
                  </a:lnTo>
                  <a:lnTo>
                    <a:pt x="112324" y="4945196"/>
                  </a:lnTo>
                  <a:lnTo>
                    <a:pt x="184768" y="4953000"/>
                  </a:lnTo>
                  <a:lnTo>
                    <a:pt x="199054" y="4898228"/>
                  </a:lnTo>
                  <a:lnTo>
                    <a:pt x="265728" y="4883944"/>
                  </a:lnTo>
                  <a:lnTo>
                    <a:pt x="327642" y="4914900"/>
                  </a:lnTo>
                  <a:lnTo>
                    <a:pt x="349072" y="4900612"/>
                  </a:lnTo>
                  <a:lnTo>
                    <a:pt x="358598" y="4791076"/>
                  </a:lnTo>
                  <a:lnTo>
                    <a:pt x="370504" y="4779168"/>
                  </a:lnTo>
                  <a:lnTo>
                    <a:pt x="427654" y="4824412"/>
                  </a:lnTo>
                  <a:lnTo>
                    <a:pt x="468136" y="4762500"/>
                  </a:lnTo>
                  <a:lnTo>
                    <a:pt x="434798" y="4683916"/>
                  </a:lnTo>
                  <a:lnTo>
                    <a:pt x="465754" y="4638676"/>
                  </a:lnTo>
                  <a:lnTo>
                    <a:pt x="456342" y="4598668"/>
                  </a:lnTo>
                  <a:lnTo>
                    <a:pt x="458788" y="4595812"/>
                  </a:lnTo>
                  <a:lnTo>
                    <a:pt x="492124" y="4533900"/>
                  </a:lnTo>
                  <a:lnTo>
                    <a:pt x="549276" y="4519612"/>
                  </a:lnTo>
                  <a:lnTo>
                    <a:pt x="744536" y="4543424"/>
                  </a:lnTo>
                  <a:lnTo>
                    <a:pt x="711200" y="4338636"/>
                  </a:lnTo>
                  <a:lnTo>
                    <a:pt x="763588" y="4324348"/>
                  </a:lnTo>
                  <a:lnTo>
                    <a:pt x="758824" y="4286248"/>
                  </a:lnTo>
                  <a:lnTo>
                    <a:pt x="763588" y="4195764"/>
                  </a:lnTo>
                  <a:lnTo>
                    <a:pt x="763588" y="4124324"/>
                  </a:lnTo>
                  <a:lnTo>
                    <a:pt x="773112" y="4067172"/>
                  </a:lnTo>
                  <a:lnTo>
                    <a:pt x="773112" y="4038600"/>
                  </a:lnTo>
                  <a:lnTo>
                    <a:pt x="777876" y="3981448"/>
                  </a:lnTo>
                  <a:lnTo>
                    <a:pt x="715964" y="3952876"/>
                  </a:lnTo>
                  <a:lnTo>
                    <a:pt x="792164" y="3876676"/>
                  </a:lnTo>
                  <a:lnTo>
                    <a:pt x="777876" y="3829048"/>
                  </a:lnTo>
                  <a:lnTo>
                    <a:pt x="830264" y="3738564"/>
                  </a:lnTo>
                  <a:lnTo>
                    <a:pt x="706436" y="3548060"/>
                  </a:lnTo>
                  <a:lnTo>
                    <a:pt x="806448" y="3509964"/>
                  </a:lnTo>
                  <a:lnTo>
                    <a:pt x="806448" y="3462336"/>
                  </a:lnTo>
                  <a:lnTo>
                    <a:pt x="744536" y="3443288"/>
                  </a:lnTo>
                  <a:lnTo>
                    <a:pt x="673100" y="3243262"/>
                  </a:lnTo>
                  <a:lnTo>
                    <a:pt x="635000" y="3214688"/>
                  </a:lnTo>
                  <a:lnTo>
                    <a:pt x="701676" y="3138488"/>
                  </a:lnTo>
                  <a:lnTo>
                    <a:pt x="715964" y="3081336"/>
                  </a:lnTo>
                  <a:lnTo>
                    <a:pt x="811212" y="3033712"/>
                  </a:lnTo>
                  <a:lnTo>
                    <a:pt x="1054100" y="3000374"/>
                  </a:lnTo>
                  <a:lnTo>
                    <a:pt x="1073148" y="2924174"/>
                  </a:lnTo>
                  <a:lnTo>
                    <a:pt x="1135064" y="2833688"/>
                  </a:lnTo>
                  <a:lnTo>
                    <a:pt x="1092200" y="2819400"/>
                  </a:lnTo>
                  <a:lnTo>
                    <a:pt x="1096964" y="2771774"/>
                  </a:lnTo>
                  <a:lnTo>
                    <a:pt x="1096964" y="2733674"/>
                  </a:lnTo>
                  <a:lnTo>
                    <a:pt x="1068388" y="2705100"/>
                  </a:lnTo>
                  <a:lnTo>
                    <a:pt x="949324" y="2747962"/>
                  </a:lnTo>
                  <a:lnTo>
                    <a:pt x="944564" y="2671762"/>
                  </a:lnTo>
                  <a:lnTo>
                    <a:pt x="906464" y="2605088"/>
                  </a:lnTo>
                  <a:lnTo>
                    <a:pt x="858836" y="2605088"/>
                  </a:lnTo>
                  <a:lnTo>
                    <a:pt x="777876" y="2643188"/>
                  </a:lnTo>
                  <a:lnTo>
                    <a:pt x="758824" y="2590800"/>
                  </a:lnTo>
                  <a:lnTo>
                    <a:pt x="639764" y="2576512"/>
                  </a:lnTo>
                  <a:lnTo>
                    <a:pt x="611188" y="2533648"/>
                  </a:lnTo>
                  <a:lnTo>
                    <a:pt x="587376" y="2424112"/>
                  </a:lnTo>
                  <a:lnTo>
                    <a:pt x="639764" y="2305048"/>
                  </a:lnTo>
                  <a:lnTo>
                    <a:pt x="625476" y="2243136"/>
                  </a:lnTo>
                  <a:lnTo>
                    <a:pt x="663576" y="2224088"/>
                  </a:lnTo>
                  <a:lnTo>
                    <a:pt x="668336" y="2090736"/>
                  </a:lnTo>
                  <a:lnTo>
                    <a:pt x="620712" y="2062162"/>
                  </a:lnTo>
                  <a:lnTo>
                    <a:pt x="639764" y="2014536"/>
                  </a:lnTo>
                  <a:lnTo>
                    <a:pt x="620712" y="1985962"/>
                  </a:lnTo>
                  <a:lnTo>
                    <a:pt x="587376" y="1919288"/>
                  </a:lnTo>
                  <a:lnTo>
                    <a:pt x="585268" y="1922976"/>
                  </a:lnTo>
                  <a:lnTo>
                    <a:pt x="545764" y="1838324"/>
                  </a:lnTo>
                  <a:lnTo>
                    <a:pt x="568624" y="1784984"/>
                  </a:lnTo>
                  <a:lnTo>
                    <a:pt x="519940" y="1748470"/>
                  </a:lnTo>
                  <a:lnTo>
                    <a:pt x="688340" y="1678304"/>
                  </a:lnTo>
                  <a:lnTo>
                    <a:pt x="726440" y="1655444"/>
                  </a:lnTo>
                  <a:lnTo>
                    <a:pt x="695960" y="1571624"/>
                  </a:lnTo>
                  <a:lnTo>
                    <a:pt x="749300" y="1564004"/>
                  </a:lnTo>
                  <a:lnTo>
                    <a:pt x="810260" y="1457324"/>
                  </a:lnTo>
                  <a:lnTo>
                    <a:pt x="695960" y="1403984"/>
                  </a:lnTo>
                  <a:lnTo>
                    <a:pt x="756920" y="1350644"/>
                  </a:lnTo>
                  <a:lnTo>
                    <a:pt x="817880" y="1365884"/>
                  </a:lnTo>
                  <a:lnTo>
                    <a:pt x="901700" y="1358264"/>
                  </a:lnTo>
                  <a:lnTo>
                    <a:pt x="1130300" y="1449704"/>
                  </a:lnTo>
                  <a:lnTo>
                    <a:pt x="1267460" y="1449704"/>
                  </a:lnTo>
                  <a:lnTo>
                    <a:pt x="1511300" y="1335404"/>
                  </a:lnTo>
                  <a:lnTo>
                    <a:pt x="1572260" y="1167764"/>
                  </a:lnTo>
                  <a:lnTo>
                    <a:pt x="1648460" y="1114424"/>
                  </a:lnTo>
                  <a:lnTo>
                    <a:pt x="1701800" y="977264"/>
                  </a:lnTo>
                  <a:lnTo>
                    <a:pt x="1717040" y="771524"/>
                  </a:lnTo>
                  <a:lnTo>
                    <a:pt x="1793240" y="680084"/>
                  </a:lnTo>
                  <a:lnTo>
                    <a:pt x="1778000" y="481964"/>
                  </a:lnTo>
                  <a:lnTo>
                    <a:pt x="1823720" y="344804"/>
                  </a:lnTo>
                  <a:lnTo>
                    <a:pt x="1694180" y="253364"/>
                  </a:lnTo>
                  <a:lnTo>
                    <a:pt x="1702580" y="139948"/>
                  </a:lnTo>
                  <a:lnTo>
                    <a:pt x="1696144" y="142874"/>
                  </a:lnTo>
                  <a:lnTo>
                    <a:pt x="1694936" y="141666"/>
                  </a:lnTo>
                  <a:lnTo>
                    <a:pt x="1797048" y="95248"/>
                  </a:lnTo>
                  <a:lnTo>
                    <a:pt x="1930400" y="857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287" name="グループ化 1286">
              <a:extLst>
                <a:ext uri="{FF2B5EF4-FFF2-40B4-BE49-F238E27FC236}">
                  <a16:creationId xmlns:a16="http://schemas.microsoft.com/office/drawing/2014/main" id="{6285B594-6026-9D02-6E08-9A04F59EEE50}"/>
                </a:ext>
              </a:extLst>
            </p:cNvPr>
            <p:cNvGrpSpPr/>
            <p:nvPr/>
          </p:nvGrpSpPr>
          <p:grpSpPr>
            <a:xfrm>
              <a:off x="7792710" y="1848283"/>
              <a:ext cx="263219" cy="118676"/>
              <a:chOff x="1777176" y="2270467"/>
              <a:chExt cx="283082" cy="127632"/>
            </a:xfrm>
          </p:grpSpPr>
          <p:sp>
            <p:nvSpPr>
              <p:cNvPr id="1288" name="楕円 1287">
                <a:extLst>
                  <a:ext uri="{FF2B5EF4-FFF2-40B4-BE49-F238E27FC236}">
                    <a16:creationId xmlns:a16="http://schemas.microsoft.com/office/drawing/2014/main" id="{9393BA17-491A-999A-6092-F92846879513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89" name="楕円 1288">
                <a:extLst>
                  <a:ext uri="{FF2B5EF4-FFF2-40B4-BE49-F238E27FC236}">
                    <a16:creationId xmlns:a16="http://schemas.microsoft.com/office/drawing/2014/main" id="{D7F479B7-FD67-65A9-AC02-236A1C5CE768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90" name="楕円 1289">
                <a:extLst>
                  <a:ext uri="{FF2B5EF4-FFF2-40B4-BE49-F238E27FC236}">
                    <a16:creationId xmlns:a16="http://schemas.microsoft.com/office/drawing/2014/main" id="{D4DAAD1C-0934-9B56-507E-33A203847A9A}"/>
                  </a:ext>
                </a:extLst>
              </p:cNvPr>
              <p:cNvSpPr/>
              <p:nvPr/>
            </p:nvSpPr>
            <p:spPr>
              <a:xfrm>
                <a:off x="181819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1" name="楕円 1290">
                <a:extLst>
                  <a:ext uri="{FF2B5EF4-FFF2-40B4-BE49-F238E27FC236}">
                    <a16:creationId xmlns:a16="http://schemas.microsoft.com/office/drawing/2014/main" id="{9B15DD98-5C30-1D92-C65C-09E147A57DC6}"/>
                  </a:ext>
                </a:extLst>
              </p:cNvPr>
              <p:cNvSpPr/>
              <p:nvPr/>
            </p:nvSpPr>
            <p:spPr>
              <a:xfrm>
                <a:off x="197364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92" name="グループ化 1291">
              <a:extLst>
                <a:ext uri="{FF2B5EF4-FFF2-40B4-BE49-F238E27FC236}">
                  <a16:creationId xmlns:a16="http://schemas.microsoft.com/office/drawing/2014/main" id="{62C31C72-2031-F6D8-B72F-0D7914854D05}"/>
                </a:ext>
              </a:extLst>
            </p:cNvPr>
            <p:cNvGrpSpPr/>
            <p:nvPr/>
          </p:nvGrpSpPr>
          <p:grpSpPr>
            <a:xfrm>
              <a:off x="8579090" y="1269974"/>
              <a:ext cx="263219" cy="118676"/>
              <a:chOff x="1777176" y="2270467"/>
              <a:chExt cx="283082" cy="127632"/>
            </a:xfrm>
          </p:grpSpPr>
          <p:sp>
            <p:nvSpPr>
              <p:cNvPr id="1293" name="楕円 1292">
                <a:extLst>
                  <a:ext uri="{FF2B5EF4-FFF2-40B4-BE49-F238E27FC236}">
                    <a16:creationId xmlns:a16="http://schemas.microsoft.com/office/drawing/2014/main" id="{CC5F1D4C-E05F-EF35-6EBA-EC83DB449455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94" name="楕円 1293">
                <a:extLst>
                  <a:ext uri="{FF2B5EF4-FFF2-40B4-BE49-F238E27FC236}">
                    <a16:creationId xmlns:a16="http://schemas.microsoft.com/office/drawing/2014/main" id="{AFC491AE-B5D8-53A1-9964-F0F37A308368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95" name="楕円 1294">
                <a:extLst>
                  <a:ext uri="{FF2B5EF4-FFF2-40B4-BE49-F238E27FC236}">
                    <a16:creationId xmlns:a16="http://schemas.microsoft.com/office/drawing/2014/main" id="{B94E965A-247C-BA5F-36C1-DF863F93134D}"/>
                  </a:ext>
                </a:extLst>
              </p:cNvPr>
              <p:cNvSpPr/>
              <p:nvPr/>
            </p:nvSpPr>
            <p:spPr>
              <a:xfrm>
                <a:off x="180866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6" name="楕円 1295">
                <a:extLst>
                  <a:ext uri="{FF2B5EF4-FFF2-40B4-BE49-F238E27FC236}">
                    <a16:creationId xmlns:a16="http://schemas.microsoft.com/office/drawing/2014/main" id="{F89BA66C-F03D-15D7-8022-624507C7E046}"/>
                  </a:ext>
                </a:extLst>
              </p:cNvPr>
              <p:cNvSpPr/>
              <p:nvPr/>
            </p:nvSpPr>
            <p:spPr>
              <a:xfrm>
                <a:off x="196411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97" name="グループ化 1296">
              <a:extLst>
                <a:ext uri="{FF2B5EF4-FFF2-40B4-BE49-F238E27FC236}">
                  <a16:creationId xmlns:a16="http://schemas.microsoft.com/office/drawing/2014/main" id="{D69C130D-47BE-3A16-9165-2621F4195F9B}"/>
                </a:ext>
              </a:extLst>
            </p:cNvPr>
            <p:cNvGrpSpPr/>
            <p:nvPr/>
          </p:nvGrpSpPr>
          <p:grpSpPr>
            <a:xfrm>
              <a:off x="7938802" y="1308136"/>
              <a:ext cx="263219" cy="118676"/>
              <a:chOff x="1777176" y="2270467"/>
              <a:chExt cx="283082" cy="127632"/>
            </a:xfrm>
          </p:grpSpPr>
          <p:sp>
            <p:nvSpPr>
              <p:cNvPr id="1298" name="楕円 1297">
                <a:extLst>
                  <a:ext uri="{FF2B5EF4-FFF2-40B4-BE49-F238E27FC236}">
                    <a16:creationId xmlns:a16="http://schemas.microsoft.com/office/drawing/2014/main" id="{95B781F8-91B1-0A01-A691-AAB74C3445CF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99" name="楕円 1298">
                <a:extLst>
                  <a:ext uri="{FF2B5EF4-FFF2-40B4-BE49-F238E27FC236}">
                    <a16:creationId xmlns:a16="http://schemas.microsoft.com/office/drawing/2014/main" id="{6F2DB8DC-C3A8-7733-2101-9909B691107B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00" name="楕円 1299">
                <a:extLst>
                  <a:ext uri="{FF2B5EF4-FFF2-40B4-BE49-F238E27FC236}">
                    <a16:creationId xmlns:a16="http://schemas.microsoft.com/office/drawing/2014/main" id="{6DA782AB-8B85-C136-5D41-389BFCAD8DEC}"/>
                  </a:ext>
                </a:extLst>
              </p:cNvPr>
              <p:cNvSpPr/>
              <p:nvPr/>
            </p:nvSpPr>
            <p:spPr>
              <a:xfrm>
                <a:off x="1820572" y="2332878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1" name="楕円 1300">
                <a:extLst>
                  <a:ext uri="{FF2B5EF4-FFF2-40B4-BE49-F238E27FC236}">
                    <a16:creationId xmlns:a16="http://schemas.microsoft.com/office/drawing/2014/main" id="{242E28D5-1B09-EAE7-36CE-A0C77316D521}"/>
                  </a:ext>
                </a:extLst>
              </p:cNvPr>
              <p:cNvSpPr/>
              <p:nvPr/>
            </p:nvSpPr>
            <p:spPr>
              <a:xfrm>
                <a:off x="1976022" y="2332878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02" name="グループ化 1301">
              <a:extLst>
                <a:ext uri="{FF2B5EF4-FFF2-40B4-BE49-F238E27FC236}">
                  <a16:creationId xmlns:a16="http://schemas.microsoft.com/office/drawing/2014/main" id="{6A92B70E-38E7-0C07-CDE7-FCCCD1CB9023}"/>
                </a:ext>
              </a:extLst>
            </p:cNvPr>
            <p:cNvGrpSpPr/>
            <p:nvPr/>
          </p:nvGrpSpPr>
          <p:grpSpPr>
            <a:xfrm>
              <a:off x="7436710" y="1046092"/>
              <a:ext cx="263219" cy="118676"/>
              <a:chOff x="1777176" y="2270467"/>
              <a:chExt cx="283082" cy="127632"/>
            </a:xfrm>
          </p:grpSpPr>
          <p:sp>
            <p:nvSpPr>
              <p:cNvPr id="1303" name="楕円 1302">
                <a:extLst>
                  <a:ext uri="{FF2B5EF4-FFF2-40B4-BE49-F238E27FC236}">
                    <a16:creationId xmlns:a16="http://schemas.microsoft.com/office/drawing/2014/main" id="{8DDA5217-5153-2FD7-0FC8-5B3ECE9E4ABF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04" name="楕円 1303">
                <a:extLst>
                  <a:ext uri="{FF2B5EF4-FFF2-40B4-BE49-F238E27FC236}">
                    <a16:creationId xmlns:a16="http://schemas.microsoft.com/office/drawing/2014/main" id="{43D0E585-3E2B-1AB4-EBAE-5429F2172A47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05" name="楕円 1304">
                <a:extLst>
                  <a:ext uri="{FF2B5EF4-FFF2-40B4-BE49-F238E27FC236}">
                    <a16:creationId xmlns:a16="http://schemas.microsoft.com/office/drawing/2014/main" id="{C04A0119-2F19-15AB-CEAC-E5FA03BD83EB}"/>
                  </a:ext>
                </a:extLst>
              </p:cNvPr>
              <p:cNvSpPr/>
              <p:nvPr/>
            </p:nvSpPr>
            <p:spPr>
              <a:xfrm>
                <a:off x="1820572" y="2332878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6" name="楕円 1305">
                <a:extLst>
                  <a:ext uri="{FF2B5EF4-FFF2-40B4-BE49-F238E27FC236}">
                    <a16:creationId xmlns:a16="http://schemas.microsoft.com/office/drawing/2014/main" id="{4314E4AE-C474-F51A-9322-A87B81F5BC27}"/>
                  </a:ext>
                </a:extLst>
              </p:cNvPr>
              <p:cNvSpPr/>
              <p:nvPr/>
            </p:nvSpPr>
            <p:spPr>
              <a:xfrm>
                <a:off x="1976022" y="2332878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07" name="グループ化 1306">
              <a:extLst>
                <a:ext uri="{FF2B5EF4-FFF2-40B4-BE49-F238E27FC236}">
                  <a16:creationId xmlns:a16="http://schemas.microsoft.com/office/drawing/2014/main" id="{84864DA0-E21F-7C34-0211-115E51EA0E8E}"/>
                </a:ext>
              </a:extLst>
            </p:cNvPr>
            <p:cNvGrpSpPr/>
            <p:nvPr/>
          </p:nvGrpSpPr>
          <p:grpSpPr>
            <a:xfrm>
              <a:off x="6917662" y="2080236"/>
              <a:ext cx="263219" cy="118676"/>
              <a:chOff x="1777176" y="2270467"/>
              <a:chExt cx="283082" cy="127632"/>
            </a:xfrm>
          </p:grpSpPr>
          <p:sp>
            <p:nvSpPr>
              <p:cNvPr id="1308" name="楕円 1307">
                <a:extLst>
                  <a:ext uri="{FF2B5EF4-FFF2-40B4-BE49-F238E27FC236}">
                    <a16:creationId xmlns:a16="http://schemas.microsoft.com/office/drawing/2014/main" id="{0AF777BA-4EA8-C27B-A5CD-10622BCAF871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09" name="楕円 1308">
                <a:extLst>
                  <a:ext uri="{FF2B5EF4-FFF2-40B4-BE49-F238E27FC236}">
                    <a16:creationId xmlns:a16="http://schemas.microsoft.com/office/drawing/2014/main" id="{87235DA4-261A-7389-29FF-B0F45403EAA2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10" name="楕円 1309">
                <a:extLst>
                  <a:ext uri="{FF2B5EF4-FFF2-40B4-BE49-F238E27FC236}">
                    <a16:creationId xmlns:a16="http://schemas.microsoft.com/office/drawing/2014/main" id="{55D626B0-7319-376D-976B-0A70A6D27D80}"/>
                  </a:ext>
                </a:extLst>
              </p:cNvPr>
              <p:cNvSpPr/>
              <p:nvPr/>
            </p:nvSpPr>
            <p:spPr>
              <a:xfrm>
                <a:off x="1839622" y="2304303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1" name="楕円 1310">
                <a:extLst>
                  <a:ext uri="{FF2B5EF4-FFF2-40B4-BE49-F238E27FC236}">
                    <a16:creationId xmlns:a16="http://schemas.microsoft.com/office/drawing/2014/main" id="{8C88A9C9-1AC6-5F20-8761-1FA03D17C801}"/>
                  </a:ext>
                </a:extLst>
              </p:cNvPr>
              <p:cNvSpPr/>
              <p:nvPr/>
            </p:nvSpPr>
            <p:spPr>
              <a:xfrm>
                <a:off x="1995072" y="2304303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7" name="グループ化 1316">
              <a:extLst>
                <a:ext uri="{FF2B5EF4-FFF2-40B4-BE49-F238E27FC236}">
                  <a16:creationId xmlns:a16="http://schemas.microsoft.com/office/drawing/2014/main" id="{04092D26-05DB-AB4F-4FAA-D4D416D828E4}"/>
                </a:ext>
              </a:extLst>
            </p:cNvPr>
            <p:cNvGrpSpPr/>
            <p:nvPr/>
          </p:nvGrpSpPr>
          <p:grpSpPr>
            <a:xfrm>
              <a:off x="8426484" y="2577179"/>
              <a:ext cx="263219" cy="118676"/>
              <a:chOff x="1777176" y="2270467"/>
              <a:chExt cx="283082" cy="127632"/>
            </a:xfrm>
          </p:grpSpPr>
          <p:sp>
            <p:nvSpPr>
              <p:cNvPr id="1318" name="楕円 1317">
                <a:extLst>
                  <a:ext uri="{FF2B5EF4-FFF2-40B4-BE49-F238E27FC236}">
                    <a16:creationId xmlns:a16="http://schemas.microsoft.com/office/drawing/2014/main" id="{AA663587-DF03-B84B-70CA-3B60CB5AC580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19" name="楕円 1318">
                <a:extLst>
                  <a:ext uri="{FF2B5EF4-FFF2-40B4-BE49-F238E27FC236}">
                    <a16:creationId xmlns:a16="http://schemas.microsoft.com/office/drawing/2014/main" id="{3942C3BF-6C53-A2DF-B282-FAAA13438595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20" name="楕円 1319">
                <a:extLst>
                  <a:ext uri="{FF2B5EF4-FFF2-40B4-BE49-F238E27FC236}">
                    <a16:creationId xmlns:a16="http://schemas.microsoft.com/office/drawing/2014/main" id="{BCDB5B23-1B65-4BE5-1158-F704BDD238ED}"/>
                  </a:ext>
                </a:extLst>
              </p:cNvPr>
              <p:cNvSpPr/>
              <p:nvPr/>
            </p:nvSpPr>
            <p:spPr>
              <a:xfrm>
                <a:off x="1813428" y="2280490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1" name="楕円 1320">
                <a:extLst>
                  <a:ext uri="{FF2B5EF4-FFF2-40B4-BE49-F238E27FC236}">
                    <a16:creationId xmlns:a16="http://schemas.microsoft.com/office/drawing/2014/main" id="{B30712AC-853E-3A10-E41A-FFDF4401A53A}"/>
                  </a:ext>
                </a:extLst>
              </p:cNvPr>
              <p:cNvSpPr/>
              <p:nvPr/>
            </p:nvSpPr>
            <p:spPr>
              <a:xfrm>
                <a:off x="1968878" y="2280490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2" name="グループ化 1321">
              <a:extLst>
                <a:ext uri="{FF2B5EF4-FFF2-40B4-BE49-F238E27FC236}">
                  <a16:creationId xmlns:a16="http://schemas.microsoft.com/office/drawing/2014/main" id="{9141FB99-ECEC-5353-EE4A-3EE79DBED21C}"/>
                </a:ext>
              </a:extLst>
            </p:cNvPr>
            <p:cNvGrpSpPr/>
            <p:nvPr/>
          </p:nvGrpSpPr>
          <p:grpSpPr>
            <a:xfrm>
              <a:off x="7695712" y="2787338"/>
              <a:ext cx="263219" cy="118676"/>
              <a:chOff x="1777176" y="2270467"/>
              <a:chExt cx="283082" cy="127632"/>
            </a:xfrm>
          </p:grpSpPr>
          <p:sp>
            <p:nvSpPr>
              <p:cNvPr id="1323" name="楕円 1322">
                <a:extLst>
                  <a:ext uri="{FF2B5EF4-FFF2-40B4-BE49-F238E27FC236}">
                    <a16:creationId xmlns:a16="http://schemas.microsoft.com/office/drawing/2014/main" id="{A9DC12BB-C004-6FF4-3222-5549EF3545FB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24" name="楕円 1323">
                <a:extLst>
                  <a:ext uri="{FF2B5EF4-FFF2-40B4-BE49-F238E27FC236}">
                    <a16:creationId xmlns:a16="http://schemas.microsoft.com/office/drawing/2014/main" id="{F3684CB6-11D7-88C0-22A6-20EC3A6207E9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25" name="楕円 1324">
                <a:extLst>
                  <a:ext uri="{FF2B5EF4-FFF2-40B4-BE49-F238E27FC236}">
                    <a16:creationId xmlns:a16="http://schemas.microsoft.com/office/drawing/2014/main" id="{F0FBF1CB-6C01-9543-9CFC-DF4C59C9BCF9}"/>
                  </a:ext>
                </a:extLst>
              </p:cNvPr>
              <p:cNvSpPr/>
              <p:nvPr/>
            </p:nvSpPr>
            <p:spPr>
              <a:xfrm>
                <a:off x="1825335" y="2280490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6" name="楕円 1325">
                <a:extLst>
                  <a:ext uri="{FF2B5EF4-FFF2-40B4-BE49-F238E27FC236}">
                    <a16:creationId xmlns:a16="http://schemas.microsoft.com/office/drawing/2014/main" id="{CD6AC919-612E-2A97-4305-B10BFC64731C}"/>
                  </a:ext>
                </a:extLst>
              </p:cNvPr>
              <p:cNvSpPr/>
              <p:nvPr/>
            </p:nvSpPr>
            <p:spPr>
              <a:xfrm>
                <a:off x="1980785" y="2280490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05" name="フリーフォーム: 図形 1404">
              <a:extLst>
                <a:ext uri="{FF2B5EF4-FFF2-40B4-BE49-F238E27FC236}">
                  <a16:creationId xmlns:a16="http://schemas.microsoft.com/office/drawing/2014/main" id="{3A4A0B43-E5F1-D332-6E6A-879DFBC45957}"/>
                </a:ext>
              </a:extLst>
            </p:cNvPr>
            <p:cNvSpPr/>
            <p:nvPr/>
          </p:nvSpPr>
          <p:spPr>
            <a:xfrm>
              <a:off x="7130388" y="2590732"/>
              <a:ext cx="352166" cy="573874"/>
            </a:xfrm>
            <a:custGeom>
              <a:avLst/>
              <a:gdLst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658790 w 2104246"/>
                <a:gd name="connsiteY90" fmla="*/ 0 h 3448790"/>
                <a:gd name="connsiteX91" fmla="*/ 1658790 w 2104246"/>
                <a:gd name="connsiteY91" fmla="*/ 0 h 3448790"/>
                <a:gd name="connsiteX92" fmla="*/ 1605194 w 2104246"/>
                <a:gd name="connsiteY92" fmla="*/ 75034 h 3448790"/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300394 w 2104246"/>
                <a:gd name="connsiteY90" fmla="*/ 19790 h 3448790"/>
                <a:gd name="connsiteX91" fmla="*/ 1605194 w 2104246"/>
                <a:gd name="connsiteY91" fmla="*/ 75034 h 3448790"/>
                <a:gd name="connsiteX92" fmla="*/ 1658790 w 2104246"/>
                <a:gd name="connsiteY92" fmla="*/ 0 h 3448790"/>
                <a:gd name="connsiteX93" fmla="*/ 1605194 w 2104246"/>
                <a:gd name="connsiteY93" fmla="*/ 75034 h 3448790"/>
                <a:gd name="connsiteX0" fmla="*/ 1300394 w 2104246"/>
                <a:gd name="connsiteY0" fmla="*/ 0 h 3429000"/>
                <a:gd name="connsiteX1" fmla="*/ 1338494 w 2104246"/>
                <a:gd name="connsiteY1" fmla="*/ 76200 h 3429000"/>
                <a:gd name="connsiteX2" fmla="*/ 1521374 w 2104246"/>
                <a:gd name="connsiteY2" fmla="*/ 106680 h 3429000"/>
                <a:gd name="connsiteX3" fmla="*/ 1591594 w 2104246"/>
                <a:gd name="connsiteY3" fmla="*/ 143638 h 3429000"/>
                <a:gd name="connsiteX4" fmla="*/ 1586142 w 2104246"/>
                <a:gd name="connsiteY4" fmla="*/ 179070 h 3429000"/>
                <a:gd name="connsiteX5" fmla="*/ 1586142 w 2104246"/>
                <a:gd name="connsiteY5" fmla="*/ 283844 h 3429000"/>
                <a:gd name="connsiteX6" fmla="*/ 1671870 w 2104246"/>
                <a:gd name="connsiteY6" fmla="*/ 302896 h 3429000"/>
                <a:gd name="connsiteX7" fmla="*/ 1681394 w 2104246"/>
                <a:gd name="connsiteY7" fmla="*/ 388620 h 3429000"/>
                <a:gd name="connsiteX8" fmla="*/ 1671870 w 2104246"/>
                <a:gd name="connsiteY8" fmla="*/ 550544 h 3429000"/>
                <a:gd name="connsiteX9" fmla="*/ 1786170 w 2104246"/>
                <a:gd name="connsiteY9" fmla="*/ 569596 h 3429000"/>
                <a:gd name="connsiteX10" fmla="*/ 1824270 w 2104246"/>
                <a:gd name="connsiteY10" fmla="*/ 550544 h 3429000"/>
                <a:gd name="connsiteX11" fmla="*/ 1948094 w 2104246"/>
                <a:gd name="connsiteY11" fmla="*/ 712470 h 3429000"/>
                <a:gd name="connsiteX12" fmla="*/ 1919518 w 2104246"/>
                <a:gd name="connsiteY12" fmla="*/ 836296 h 3429000"/>
                <a:gd name="connsiteX13" fmla="*/ 1967142 w 2104246"/>
                <a:gd name="connsiteY13" fmla="*/ 960120 h 3429000"/>
                <a:gd name="connsiteX14" fmla="*/ 1976670 w 2104246"/>
                <a:gd name="connsiteY14" fmla="*/ 1045844 h 3429000"/>
                <a:gd name="connsiteX15" fmla="*/ 2090970 w 2104246"/>
                <a:gd name="connsiteY15" fmla="*/ 1207770 h 3429000"/>
                <a:gd name="connsiteX16" fmla="*/ 1986194 w 2104246"/>
                <a:gd name="connsiteY16" fmla="*/ 1274444 h 3429000"/>
                <a:gd name="connsiteX17" fmla="*/ 1976670 w 2104246"/>
                <a:gd name="connsiteY17" fmla="*/ 1350644 h 3429000"/>
                <a:gd name="connsiteX18" fmla="*/ 1929042 w 2104246"/>
                <a:gd name="connsiteY18" fmla="*/ 1541144 h 3429000"/>
                <a:gd name="connsiteX19" fmla="*/ 1919518 w 2104246"/>
                <a:gd name="connsiteY19" fmla="*/ 1626870 h 3429000"/>
                <a:gd name="connsiteX20" fmla="*/ 1890942 w 2104246"/>
                <a:gd name="connsiteY20" fmla="*/ 1684020 h 3429000"/>
                <a:gd name="connsiteX21" fmla="*/ 1890942 w 2104246"/>
                <a:gd name="connsiteY21" fmla="*/ 1731644 h 3429000"/>
                <a:gd name="connsiteX22" fmla="*/ 1976670 w 2104246"/>
                <a:gd name="connsiteY22" fmla="*/ 1817370 h 3429000"/>
                <a:gd name="connsiteX23" fmla="*/ 1983108 w 2104246"/>
                <a:gd name="connsiteY23" fmla="*/ 1814444 h 3429000"/>
                <a:gd name="connsiteX24" fmla="*/ 1974706 w 2104246"/>
                <a:gd name="connsiteY24" fmla="*/ 1927860 h 3429000"/>
                <a:gd name="connsiteX25" fmla="*/ 2104246 w 2104246"/>
                <a:gd name="connsiteY25" fmla="*/ 2019300 h 3429000"/>
                <a:gd name="connsiteX26" fmla="*/ 2058526 w 2104246"/>
                <a:gd name="connsiteY26" fmla="*/ 2156460 h 3429000"/>
                <a:gd name="connsiteX27" fmla="*/ 2073766 w 2104246"/>
                <a:gd name="connsiteY27" fmla="*/ 2354580 h 3429000"/>
                <a:gd name="connsiteX28" fmla="*/ 1997566 w 2104246"/>
                <a:gd name="connsiteY28" fmla="*/ 2446020 h 3429000"/>
                <a:gd name="connsiteX29" fmla="*/ 1982326 w 2104246"/>
                <a:gd name="connsiteY29" fmla="*/ 2651760 h 3429000"/>
                <a:gd name="connsiteX30" fmla="*/ 1928986 w 2104246"/>
                <a:gd name="connsiteY30" fmla="*/ 2788920 h 3429000"/>
                <a:gd name="connsiteX31" fmla="*/ 1852786 w 2104246"/>
                <a:gd name="connsiteY31" fmla="*/ 2842260 h 3429000"/>
                <a:gd name="connsiteX32" fmla="*/ 1791826 w 2104246"/>
                <a:gd name="connsiteY32" fmla="*/ 3009900 h 3429000"/>
                <a:gd name="connsiteX33" fmla="*/ 1547986 w 2104246"/>
                <a:gd name="connsiteY33" fmla="*/ 3124200 h 3429000"/>
                <a:gd name="connsiteX34" fmla="*/ 1410826 w 2104246"/>
                <a:gd name="connsiteY34" fmla="*/ 3124200 h 3429000"/>
                <a:gd name="connsiteX35" fmla="*/ 1182226 w 2104246"/>
                <a:gd name="connsiteY35" fmla="*/ 3032760 h 3429000"/>
                <a:gd name="connsiteX36" fmla="*/ 1098406 w 2104246"/>
                <a:gd name="connsiteY36" fmla="*/ 3040380 h 3429000"/>
                <a:gd name="connsiteX37" fmla="*/ 1037446 w 2104246"/>
                <a:gd name="connsiteY37" fmla="*/ 3025140 h 3429000"/>
                <a:gd name="connsiteX38" fmla="*/ 976486 w 2104246"/>
                <a:gd name="connsiteY38" fmla="*/ 3078480 h 3429000"/>
                <a:gd name="connsiteX39" fmla="*/ 1090786 w 2104246"/>
                <a:gd name="connsiteY39" fmla="*/ 3131820 h 3429000"/>
                <a:gd name="connsiteX40" fmla="*/ 1029826 w 2104246"/>
                <a:gd name="connsiteY40" fmla="*/ 3238500 h 3429000"/>
                <a:gd name="connsiteX41" fmla="*/ 976486 w 2104246"/>
                <a:gd name="connsiteY41" fmla="*/ 3246120 h 3429000"/>
                <a:gd name="connsiteX42" fmla="*/ 1006966 w 2104246"/>
                <a:gd name="connsiteY42" fmla="*/ 3329940 h 3429000"/>
                <a:gd name="connsiteX43" fmla="*/ 968866 w 2104246"/>
                <a:gd name="connsiteY43" fmla="*/ 3352800 h 3429000"/>
                <a:gd name="connsiteX44" fmla="*/ 785986 w 2104246"/>
                <a:gd name="connsiteY44" fmla="*/ 3429000 h 3429000"/>
                <a:gd name="connsiteX45" fmla="*/ 747886 w 2104246"/>
                <a:gd name="connsiteY45" fmla="*/ 3345180 h 3429000"/>
                <a:gd name="connsiteX46" fmla="*/ 778366 w 2104246"/>
                <a:gd name="connsiteY46" fmla="*/ 3299460 h 3429000"/>
                <a:gd name="connsiteX47" fmla="*/ 732646 w 2104246"/>
                <a:gd name="connsiteY47" fmla="*/ 3268980 h 3429000"/>
                <a:gd name="connsiteX48" fmla="*/ 732646 w 2104246"/>
                <a:gd name="connsiteY48" fmla="*/ 3223260 h 3429000"/>
                <a:gd name="connsiteX49" fmla="*/ 625966 w 2104246"/>
                <a:gd name="connsiteY49" fmla="*/ 3185160 h 3429000"/>
                <a:gd name="connsiteX50" fmla="*/ 526906 w 2104246"/>
                <a:gd name="connsiteY50" fmla="*/ 3147060 h 3429000"/>
                <a:gd name="connsiteX51" fmla="*/ 519286 w 2104246"/>
                <a:gd name="connsiteY51" fmla="*/ 3048000 h 3429000"/>
                <a:gd name="connsiteX52" fmla="*/ 397366 w 2104246"/>
                <a:gd name="connsiteY52" fmla="*/ 3093720 h 3429000"/>
                <a:gd name="connsiteX53" fmla="*/ 305926 w 2104246"/>
                <a:gd name="connsiteY53" fmla="*/ 3025140 h 3429000"/>
                <a:gd name="connsiteX54" fmla="*/ 344026 w 2104246"/>
                <a:gd name="connsiteY54" fmla="*/ 2819400 h 3429000"/>
                <a:gd name="connsiteX55" fmla="*/ 283066 w 2104246"/>
                <a:gd name="connsiteY55" fmla="*/ 2750820 h 3429000"/>
                <a:gd name="connsiteX56" fmla="*/ 252586 w 2104246"/>
                <a:gd name="connsiteY56" fmla="*/ 2682240 h 3429000"/>
                <a:gd name="connsiteX57" fmla="*/ 199246 w 2104246"/>
                <a:gd name="connsiteY57" fmla="*/ 2659380 h 3429000"/>
                <a:gd name="connsiteX58" fmla="*/ 229726 w 2104246"/>
                <a:gd name="connsiteY58" fmla="*/ 2590800 h 3429000"/>
                <a:gd name="connsiteX59" fmla="*/ 161146 w 2104246"/>
                <a:gd name="connsiteY59" fmla="*/ 2453640 h 3429000"/>
                <a:gd name="connsiteX60" fmla="*/ 214486 w 2104246"/>
                <a:gd name="connsiteY60" fmla="*/ 2407920 h 3429000"/>
                <a:gd name="connsiteX61" fmla="*/ 283066 w 2104246"/>
                <a:gd name="connsiteY61" fmla="*/ 2065020 h 3429000"/>
                <a:gd name="connsiteX62" fmla="*/ 184006 w 2104246"/>
                <a:gd name="connsiteY62" fmla="*/ 1821180 h 3429000"/>
                <a:gd name="connsiteX63" fmla="*/ 298306 w 2104246"/>
                <a:gd name="connsiteY63" fmla="*/ 1584960 h 3429000"/>
                <a:gd name="connsiteX64" fmla="*/ 184006 w 2104246"/>
                <a:gd name="connsiteY64" fmla="*/ 1592580 h 3429000"/>
                <a:gd name="connsiteX65" fmla="*/ 145906 w 2104246"/>
                <a:gd name="connsiteY65" fmla="*/ 1485900 h 3429000"/>
                <a:gd name="connsiteX66" fmla="*/ 1126 w 2104246"/>
                <a:gd name="connsiteY66" fmla="*/ 1325880 h 3429000"/>
                <a:gd name="connsiteX67" fmla="*/ 0 w 2104246"/>
                <a:gd name="connsiteY67" fmla="*/ 1319876 h 3429000"/>
                <a:gd name="connsiteX68" fmla="*/ 50714 w 2104246"/>
                <a:gd name="connsiteY68" fmla="*/ 1203960 h 3429000"/>
                <a:gd name="connsiteX69" fmla="*/ 119294 w 2104246"/>
                <a:gd name="connsiteY69" fmla="*/ 1196340 h 3429000"/>
                <a:gd name="connsiteX70" fmla="*/ 134534 w 2104246"/>
                <a:gd name="connsiteY70" fmla="*/ 1082040 h 3429000"/>
                <a:gd name="connsiteX71" fmla="*/ 248834 w 2104246"/>
                <a:gd name="connsiteY71" fmla="*/ 1066800 h 3429000"/>
                <a:gd name="connsiteX72" fmla="*/ 302174 w 2104246"/>
                <a:gd name="connsiteY72" fmla="*/ 1188720 h 3429000"/>
                <a:gd name="connsiteX73" fmla="*/ 355514 w 2104246"/>
                <a:gd name="connsiteY73" fmla="*/ 1150620 h 3429000"/>
                <a:gd name="connsiteX74" fmla="*/ 385994 w 2104246"/>
                <a:gd name="connsiteY74" fmla="*/ 1036320 h 3429000"/>
                <a:gd name="connsiteX75" fmla="*/ 424094 w 2104246"/>
                <a:gd name="connsiteY75" fmla="*/ 1013460 h 3429000"/>
                <a:gd name="connsiteX76" fmla="*/ 446954 w 2104246"/>
                <a:gd name="connsiteY76" fmla="*/ 944880 h 3429000"/>
                <a:gd name="connsiteX77" fmla="*/ 530774 w 2104246"/>
                <a:gd name="connsiteY77" fmla="*/ 685800 h 3429000"/>
                <a:gd name="connsiteX78" fmla="*/ 652694 w 2104246"/>
                <a:gd name="connsiteY78" fmla="*/ 800100 h 3429000"/>
                <a:gd name="connsiteX79" fmla="*/ 751754 w 2104246"/>
                <a:gd name="connsiteY79" fmla="*/ 800100 h 3429000"/>
                <a:gd name="connsiteX80" fmla="*/ 805094 w 2104246"/>
                <a:gd name="connsiteY80" fmla="*/ 662940 h 3429000"/>
                <a:gd name="connsiteX81" fmla="*/ 911774 w 2104246"/>
                <a:gd name="connsiteY81" fmla="*/ 662940 h 3429000"/>
                <a:gd name="connsiteX82" fmla="*/ 980354 w 2104246"/>
                <a:gd name="connsiteY82" fmla="*/ 601980 h 3429000"/>
                <a:gd name="connsiteX83" fmla="*/ 1048934 w 2104246"/>
                <a:gd name="connsiteY83" fmla="*/ 647700 h 3429000"/>
                <a:gd name="connsiteX84" fmla="*/ 1056554 w 2104246"/>
                <a:gd name="connsiteY84" fmla="*/ 449580 h 3429000"/>
                <a:gd name="connsiteX85" fmla="*/ 1231814 w 2104246"/>
                <a:gd name="connsiteY85" fmla="*/ 533400 h 3429000"/>
                <a:gd name="connsiteX86" fmla="*/ 1247054 w 2104246"/>
                <a:gd name="connsiteY86" fmla="*/ 411480 h 3429000"/>
                <a:gd name="connsiteX87" fmla="*/ 1208954 w 2104246"/>
                <a:gd name="connsiteY87" fmla="*/ 182880 h 3429000"/>
                <a:gd name="connsiteX88" fmla="*/ 1147994 w 2104246"/>
                <a:gd name="connsiteY88" fmla="*/ 114300 h 3429000"/>
                <a:gd name="connsiteX89" fmla="*/ 1186094 w 2104246"/>
                <a:gd name="connsiteY89" fmla="*/ 15240 h 3429000"/>
                <a:gd name="connsiteX90" fmla="*/ 1300394 w 2104246"/>
                <a:gd name="connsiteY90" fmla="*/ 0 h 3429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2104246" h="3429000">
                  <a:moveTo>
                    <a:pt x="1300394" y="0"/>
                  </a:moveTo>
                  <a:lnTo>
                    <a:pt x="1338494" y="76200"/>
                  </a:lnTo>
                  <a:lnTo>
                    <a:pt x="1521374" y="106680"/>
                  </a:lnTo>
                  <a:lnTo>
                    <a:pt x="1591594" y="143638"/>
                  </a:lnTo>
                  <a:lnTo>
                    <a:pt x="1586142" y="179070"/>
                  </a:lnTo>
                  <a:lnTo>
                    <a:pt x="1586142" y="283844"/>
                  </a:lnTo>
                  <a:lnTo>
                    <a:pt x="1671870" y="302896"/>
                  </a:lnTo>
                  <a:lnTo>
                    <a:pt x="1681394" y="388620"/>
                  </a:lnTo>
                  <a:lnTo>
                    <a:pt x="1671870" y="550544"/>
                  </a:lnTo>
                  <a:lnTo>
                    <a:pt x="1786170" y="569596"/>
                  </a:lnTo>
                  <a:lnTo>
                    <a:pt x="1824270" y="550544"/>
                  </a:lnTo>
                  <a:lnTo>
                    <a:pt x="1948094" y="712470"/>
                  </a:lnTo>
                  <a:lnTo>
                    <a:pt x="1919518" y="836296"/>
                  </a:lnTo>
                  <a:lnTo>
                    <a:pt x="1967142" y="960120"/>
                  </a:lnTo>
                  <a:lnTo>
                    <a:pt x="1976670" y="1045844"/>
                  </a:lnTo>
                  <a:lnTo>
                    <a:pt x="2090970" y="1207770"/>
                  </a:lnTo>
                  <a:lnTo>
                    <a:pt x="1986194" y="1274444"/>
                  </a:lnTo>
                  <a:lnTo>
                    <a:pt x="1976670" y="1350644"/>
                  </a:lnTo>
                  <a:lnTo>
                    <a:pt x="1929042" y="1541144"/>
                  </a:lnTo>
                  <a:lnTo>
                    <a:pt x="1919518" y="1626870"/>
                  </a:lnTo>
                  <a:lnTo>
                    <a:pt x="1890942" y="1684020"/>
                  </a:lnTo>
                  <a:lnTo>
                    <a:pt x="1890942" y="1731644"/>
                  </a:lnTo>
                  <a:lnTo>
                    <a:pt x="1976670" y="1817370"/>
                  </a:lnTo>
                  <a:lnTo>
                    <a:pt x="1983108" y="1814444"/>
                  </a:lnTo>
                  <a:lnTo>
                    <a:pt x="1974706" y="1927860"/>
                  </a:lnTo>
                  <a:lnTo>
                    <a:pt x="2104246" y="2019300"/>
                  </a:lnTo>
                  <a:lnTo>
                    <a:pt x="2058526" y="2156460"/>
                  </a:lnTo>
                  <a:lnTo>
                    <a:pt x="2073766" y="2354580"/>
                  </a:lnTo>
                  <a:lnTo>
                    <a:pt x="1997566" y="2446020"/>
                  </a:lnTo>
                  <a:lnTo>
                    <a:pt x="1982326" y="2651760"/>
                  </a:lnTo>
                  <a:lnTo>
                    <a:pt x="1928986" y="2788920"/>
                  </a:lnTo>
                  <a:lnTo>
                    <a:pt x="1852786" y="2842260"/>
                  </a:lnTo>
                  <a:lnTo>
                    <a:pt x="1791826" y="3009900"/>
                  </a:lnTo>
                  <a:lnTo>
                    <a:pt x="1547986" y="3124200"/>
                  </a:lnTo>
                  <a:lnTo>
                    <a:pt x="1410826" y="3124200"/>
                  </a:lnTo>
                  <a:lnTo>
                    <a:pt x="1182226" y="3032760"/>
                  </a:lnTo>
                  <a:lnTo>
                    <a:pt x="1098406" y="3040380"/>
                  </a:lnTo>
                  <a:lnTo>
                    <a:pt x="1037446" y="3025140"/>
                  </a:lnTo>
                  <a:lnTo>
                    <a:pt x="976486" y="3078480"/>
                  </a:lnTo>
                  <a:lnTo>
                    <a:pt x="1090786" y="3131820"/>
                  </a:lnTo>
                  <a:lnTo>
                    <a:pt x="1029826" y="3238500"/>
                  </a:lnTo>
                  <a:lnTo>
                    <a:pt x="976486" y="3246120"/>
                  </a:lnTo>
                  <a:lnTo>
                    <a:pt x="1006966" y="3329940"/>
                  </a:lnTo>
                  <a:lnTo>
                    <a:pt x="968866" y="3352800"/>
                  </a:lnTo>
                  <a:lnTo>
                    <a:pt x="785986" y="3429000"/>
                  </a:lnTo>
                  <a:lnTo>
                    <a:pt x="747886" y="3345180"/>
                  </a:lnTo>
                  <a:lnTo>
                    <a:pt x="778366" y="3299460"/>
                  </a:lnTo>
                  <a:lnTo>
                    <a:pt x="732646" y="3268980"/>
                  </a:lnTo>
                  <a:lnTo>
                    <a:pt x="732646" y="3223260"/>
                  </a:lnTo>
                  <a:lnTo>
                    <a:pt x="625966" y="3185160"/>
                  </a:lnTo>
                  <a:lnTo>
                    <a:pt x="526906" y="3147060"/>
                  </a:lnTo>
                  <a:lnTo>
                    <a:pt x="519286" y="3048000"/>
                  </a:lnTo>
                  <a:lnTo>
                    <a:pt x="397366" y="3093720"/>
                  </a:lnTo>
                  <a:lnTo>
                    <a:pt x="305926" y="3025140"/>
                  </a:lnTo>
                  <a:lnTo>
                    <a:pt x="344026" y="2819400"/>
                  </a:lnTo>
                  <a:lnTo>
                    <a:pt x="283066" y="2750820"/>
                  </a:lnTo>
                  <a:lnTo>
                    <a:pt x="252586" y="2682240"/>
                  </a:lnTo>
                  <a:lnTo>
                    <a:pt x="199246" y="2659380"/>
                  </a:lnTo>
                  <a:lnTo>
                    <a:pt x="229726" y="2590800"/>
                  </a:lnTo>
                  <a:lnTo>
                    <a:pt x="161146" y="2453640"/>
                  </a:lnTo>
                  <a:lnTo>
                    <a:pt x="214486" y="2407920"/>
                  </a:lnTo>
                  <a:lnTo>
                    <a:pt x="283066" y="2065020"/>
                  </a:lnTo>
                  <a:lnTo>
                    <a:pt x="184006" y="1821180"/>
                  </a:lnTo>
                  <a:lnTo>
                    <a:pt x="298306" y="1584960"/>
                  </a:lnTo>
                  <a:lnTo>
                    <a:pt x="184006" y="1592580"/>
                  </a:lnTo>
                  <a:lnTo>
                    <a:pt x="145906" y="1485900"/>
                  </a:lnTo>
                  <a:lnTo>
                    <a:pt x="1126" y="1325880"/>
                  </a:lnTo>
                  <a:lnTo>
                    <a:pt x="0" y="1319876"/>
                  </a:lnTo>
                  <a:lnTo>
                    <a:pt x="50714" y="1203960"/>
                  </a:lnTo>
                  <a:lnTo>
                    <a:pt x="119294" y="1196340"/>
                  </a:lnTo>
                  <a:lnTo>
                    <a:pt x="134534" y="1082040"/>
                  </a:lnTo>
                  <a:lnTo>
                    <a:pt x="248834" y="1066800"/>
                  </a:lnTo>
                  <a:lnTo>
                    <a:pt x="302174" y="1188720"/>
                  </a:lnTo>
                  <a:lnTo>
                    <a:pt x="355514" y="1150620"/>
                  </a:lnTo>
                  <a:lnTo>
                    <a:pt x="385994" y="1036320"/>
                  </a:lnTo>
                  <a:lnTo>
                    <a:pt x="424094" y="1013460"/>
                  </a:lnTo>
                  <a:lnTo>
                    <a:pt x="446954" y="944880"/>
                  </a:lnTo>
                  <a:lnTo>
                    <a:pt x="530774" y="685800"/>
                  </a:lnTo>
                  <a:lnTo>
                    <a:pt x="652694" y="800100"/>
                  </a:lnTo>
                  <a:lnTo>
                    <a:pt x="751754" y="800100"/>
                  </a:lnTo>
                  <a:lnTo>
                    <a:pt x="805094" y="662940"/>
                  </a:lnTo>
                  <a:lnTo>
                    <a:pt x="911774" y="662940"/>
                  </a:lnTo>
                  <a:lnTo>
                    <a:pt x="980354" y="601980"/>
                  </a:lnTo>
                  <a:lnTo>
                    <a:pt x="1048934" y="647700"/>
                  </a:lnTo>
                  <a:lnTo>
                    <a:pt x="1056554" y="449580"/>
                  </a:lnTo>
                  <a:lnTo>
                    <a:pt x="1231814" y="533400"/>
                  </a:lnTo>
                  <a:lnTo>
                    <a:pt x="1247054" y="411480"/>
                  </a:lnTo>
                  <a:lnTo>
                    <a:pt x="1208954" y="182880"/>
                  </a:lnTo>
                  <a:lnTo>
                    <a:pt x="1147994" y="114300"/>
                  </a:lnTo>
                  <a:lnTo>
                    <a:pt x="1186094" y="15240"/>
                  </a:lnTo>
                  <a:lnTo>
                    <a:pt x="1300394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406" name="グループ化 1405">
              <a:extLst>
                <a:ext uri="{FF2B5EF4-FFF2-40B4-BE49-F238E27FC236}">
                  <a16:creationId xmlns:a16="http://schemas.microsoft.com/office/drawing/2014/main" id="{A527E4C4-0528-8D73-652D-1684AB7C100B}"/>
                </a:ext>
              </a:extLst>
            </p:cNvPr>
            <p:cNvGrpSpPr/>
            <p:nvPr/>
          </p:nvGrpSpPr>
          <p:grpSpPr>
            <a:xfrm>
              <a:off x="7186337" y="2778852"/>
              <a:ext cx="263219" cy="118676"/>
              <a:chOff x="1777176" y="2270467"/>
              <a:chExt cx="283082" cy="127632"/>
            </a:xfrm>
          </p:grpSpPr>
          <p:sp>
            <p:nvSpPr>
              <p:cNvPr id="1407" name="楕円 1406">
                <a:extLst>
                  <a:ext uri="{FF2B5EF4-FFF2-40B4-BE49-F238E27FC236}">
                    <a16:creationId xmlns:a16="http://schemas.microsoft.com/office/drawing/2014/main" id="{A420451E-DBEE-25F0-61E4-52D6857CE93A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08" name="楕円 1407">
                <a:extLst>
                  <a:ext uri="{FF2B5EF4-FFF2-40B4-BE49-F238E27FC236}">
                    <a16:creationId xmlns:a16="http://schemas.microsoft.com/office/drawing/2014/main" id="{F52B2798-6E35-8D86-6B20-6B8CB957E419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09" name="楕円 1408">
                <a:extLst>
                  <a:ext uri="{FF2B5EF4-FFF2-40B4-BE49-F238E27FC236}">
                    <a16:creationId xmlns:a16="http://schemas.microsoft.com/office/drawing/2014/main" id="{2D7A2165-83EE-FDE8-2A82-CCAB43030ABD}"/>
                  </a:ext>
                </a:extLst>
              </p:cNvPr>
              <p:cNvSpPr/>
              <p:nvPr/>
            </p:nvSpPr>
            <p:spPr>
              <a:xfrm>
                <a:off x="1830097" y="2285253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0" name="楕円 1409">
                <a:extLst>
                  <a:ext uri="{FF2B5EF4-FFF2-40B4-BE49-F238E27FC236}">
                    <a16:creationId xmlns:a16="http://schemas.microsoft.com/office/drawing/2014/main" id="{169D5464-3753-D4E5-4800-894D5639C811}"/>
                  </a:ext>
                </a:extLst>
              </p:cNvPr>
              <p:cNvSpPr/>
              <p:nvPr/>
            </p:nvSpPr>
            <p:spPr>
              <a:xfrm>
                <a:off x="1985547" y="2285253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3826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166022</TotalTime>
  <Words>134</Words>
  <Application>Microsoft Office PowerPoint</Application>
  <PresentationFormat>A4 210 x 297 mm</PresentationFormat>
  <Paragraphs>98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pptxn56_福井県のおとなり、隣接する県</dc:title>
  <dc:subject>pptxn56_福井県のおとなり、隣接する県</dc:subject>
  <dc:creator>でじけろお</dc:creator>
  <cp:revision>1</cp:revision>
  <dcterms:created xsi:type="dcterms:W3CDTF">2018-05-20T00:31:01Z</dcterms:created>
  <dcterms:modified xsi:type="dcterms:W3CDTF">2025-01-27T15:46:24Z</dcterms:modified>
  <cp:version>1</cp:version>
</cp:coreProperties>
</file>