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90" r:id="rId2"/>
    <p:sldId id="100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7A06C-34B5-B46E-9476-EA0CD8843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188C656-1909-BCD0-CC28-C94A99B9B553}"/>
              </a:ext>
            </a:extLst>
          </p:cNvPr>
          <p:cNvGrpSpPr/>
          <p:nvPr/>
        </p:nvGrpSpPr>
        <p:grpSpPr>
          <a:xfrm>
            <a:off x="655219" y="3732181"/>
            <a:ext cx="2711751" cy="2712641"/>
            <a:chOff x="655219" y="3732181"/>
            <a:chExt cx="2711751" cy="2712641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D7609411-687E-AEA3-45D9-C0CDAAC380E9}"/>
                </a:ext>
              </a:extLst>
            </p:cNvPr>
            <p:cNvGrpSpPr/>
            <p:nvPr/>
          </p:nvGrpSpPr>
          <p:grpSpPr>
            <a:xfrm>
              <a:off x="655219" y="3732181"/>
              <a:ext cx="2711751" cy="2712641"/>
              <a:chOff x="655219" y="3732181"/>
              <a:chExt cx="2711751" cy="2712641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6DC61A6-58C0-62B7-8A78-47CC72D3D1B2}"/>
                  </a:ext>
                </a:extLst>
              </p:cNvPr>
              <p:cNvSpPr/>
              <p:nvPr/>
            </p:nvSpPr>
            <p:spPr>
              <a:xfrm>
                <a:off x="3138172" y="3732181"/>
                <a:ext cx="227898" cy="331914"/>
              </a:xfrm>
              <a:custGeom>
                <a:avLst/>
                <a:gdLst>
                  <a:gd name="connsiteX0" fmla="*/ 36094 w 227898"/>
                  <a:gd name="connsiteY0" fmla="*/ 0 h 331914"/>
                  <a:gd name="connsiteX1" fmla="*/ 227898 w 227898"/>
                  <a:gd name="connsiteY1" fmla="*/ 0 h 331914"/>
                  <a:gd name="connsiteX2" fmla="*/ 227898 w 227898"/>
                  <a:gd name="connsiteY2" fmla="*/ 207399 h 331914"/>
                  <a:gd name="connsiteX3" fmla="*/ 189533 w 227898"/>
                  <a:gd name="connsiteY3" fmla="*/ 245763 h 331914"/>
                  <a:gd name="connsiteX4" fmla="*/ 150765 w 227898"/>
                  <a:gd name="connsiteY4" fmla="*/ 224226 h 331914"/>
                  <a:gd name="connsiteX5" fmla="*/ 116304 w 227898"/>
                  <a:gd name="connsiteY5" fmla="*/ 228533 h 331914"/>
                  <a:gd name="connsiteX6" fmla="*/ 129227 w 227898"/>
                  <a:gd name="connsiteY6" fmla="*/ 284531 h 331914"/>
                  <a:gd name="connsiteX7" fmla="*/ 94766 w 227898"/>
                  <a:gd name="connsiteY7" fmla="*/ 331914 h 331914"/>
                  <a:gd name="connsiteX8" fmla="*/ 34461 w 227898"/>
                  <a:gd name="connsiteY8" fmla="*/ 323299 h 331914"/>
                  <a:gd name="connsiteX9" fmla="*/ 25846 w 227898"/>
                  <a:gd name="connsiteY9" fmla="*/ 228533 h 331914"/>
                  <a:gd name="connsiteX10" fmla="*/ 51691 w 227898"/>
                  <a:gd name="connsiteY10" fmla="*/ 202688 h 331914"/>
                  <a:gd name="connsiteX11" fmla="*/ 43076 w 227898"/>
                  <a:gd name="connsiteY11" fmla="*/ 99307 h 331914"/>
                  <a:gd name="connsiteX12" fmla="*/ 0 w 227898"/>
                  <a:gd name="connsiteY12" fmla="*/ 90692 h 331914"/>
                  <a:gd name="connsiteX13" fmla="*/ 0 w 227898"/>
                  <a:gd name="connsiteY13" fmla="*/ 56232 h 331914"/>
                  <a:gd name="connsiteX14" fmla="*/ 34461 w 227898"/>
                  <a:gd name="connsiteY14" fmla="*/ 21771 h 331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7898" h="331914">
                    <a:moveTo>
                      <a:pt x="36094" y="0"/>
                    </a:moveTo>
                    <a:lnTo>
                      <a:pt x="227898" y="0"/>
                    </a:lnTo>
                    <a:lnTo>
                      <a:pt x="227898" y="207399"/>
                    </a:lnTo>
                    <a:lnTo>
                      <a:pt x="189533" y="245763"/>
                    </a:lnTo>
                    <a:lnTo>
                      <a:pt x="150765" y="224226"/>
                    </a:lnTo>
                    <a:lnTo>
                      <a:pt x="116304" y="228533"/>
                    </a:lnTo>
                    <a:lnTo>
                      <a:pt x="129227" y="284531"/>
                    </a:lnTo>
                    <a:lnTo>
                      <a:pt x="94766" y="331914"/>
                    </a:lnTo>
                    <a:lnTo>
                      <a:pt x="34461" y="323299"/>
                    </a:lnTo>
                    <a:lnTo>
                      <a:pt x="25846" y="228533"/>
                    </a:lnTo>
                    <a:lnTo>
                      <a:pt x="51691" y="202688"/>
                    </a:lnTo>
                    <a:lnTo>
                      <a:pt x="43076" y="99307"/>
                    </a:lnTo>
                    <a:lnTo>
                      <a:pt x="0" y="90692"/>
                    </a:lnTo>
                    <a:lnTo>
                      <a:pt x="0" y="56232"/>
                    </a:lnTo>
                    <a:lnTo>
                      <a:pt x="34461" y="21771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8B8D96A-B71E-065E-2A24-0255804BB2A7}"/>
                  </a:ext>
                </a:extLst>
              </p:cNvPr>
              <p:cNvSpPr/>
              <p:nvPr/>
            </p:nvSpPr>
            <p:spPr>
              <a:xfrm>
                <a:off x="2978438" y="6028190"/>
                <a:ext cx="387633" cy="416631"/>
              </a:xfrm>
              <a:custGeom>
                <a:avLst/>
                <a:gdLst>
                  <a:gd name="connsiteX0" fmla="*/ 387633 w 387633"/>
                  <a:gd name="connsiteY0" fmla="*/ 0 h 416631"/>
                  <a:gd name="connsiteX1" fmla="*/ 387633 w 387633"/>
                  <a:gd name="connsiteY1" fmla="*/ 416631 h 416631"/>
                  <a:gd name="connsiteX2" fmla="*/ 0 w 387633"/>
                  <a:gd name="connsiteY2" fmla="*/ 416631 h 416631"/>
                  <a:gd name="connsiteX3" fmla="*/ 13101 w 387633"/>
                  <a:gd name="connsiteY3" fmla="*/ 279069 h 416631"/>
                  <a:gd name="connsiteX4" fmla="*/ 163866 w 387633"/>
                  <a:gd name="connsiteY4" fmla="*/ 36768 h 416631"/>
                  <a:gd name="connsiteX5" fmla="*/ 244632 w 387633"/>
                  <a:gd name="connsiteY5" fmla="*/ 42154 h 416631"/>
                  <a:gd name="connsiteX6" fmla="*/ 363089 w 387633"/>
                  <a:gd name="connsiteY6" fmla="*/ 4462 h 416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633" h="416631">
                    <a:moveTo>
                      <a:pt x="387633" y="0"/>
                    </a:moveTo>
                    <a:lnTo>
                      <a:pt x="387633" y="416631"/>
                    </a:lnTo>
                    <a:lnTo>
                      <a:pt x="0" y="416631"/>
                    </a:lnTo>
                    <a:lnTo>
                      <a:pt x="13101" y="279069"/>
                    </a:lnTo>
                    <a:lnTo>
                      <a:pt x="163866" y="36768"/>
                    </a:lnTo>
                    <a:lnTo>
                      <a:pt x="244632" y="42154"/>
                    </a:lnTo>
                    <a:lnTo>
                      <a:pt x="363089" y="446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C8A1261-05CE-A01D-B31C-DD72019A6F64}"/>
                  </a:ext>
                </a:extLst>
              </p:cNvPr>
              <p:cNvSpPr/>
              <p:nvPr/>
            </p:nvSpPr>
            <p:spPr>
              <a:xfrm>
                <a:off x="2237892" y="3732181"/>
                <a:ext cx="1038121" cy="822977"/>
              </a:xfrm>
              <a:custGeom>
                <a:avLst/>
                <a:gdLst>
                  <a:gd name="connsiteX0" fmla="*/ 346547 w 1038121"/>
                  <a:gd name="connsiteY0" fmla="*/ 0 h 822977"/>
                  <a:gd name="connsiteX1" fmla="*/ 936373 w 1038121"/>
                  <a:gd name="connsiteY1" fmla="*/ 0 h 822977"/>
                  <a:gd name="connsiteX2" fmla="*/ 934740 w 1038121"/>
                  <a:gd name="connsiteY2" fmla="*/ 21773 h 822977"/>
                  <a:gd name="connsiteX3" fmla="*/ 900279 w 1038121"/>
                  <a:gd name="connsiteY3" fmla="*/ 56233 h 822977"/>
                  <a:gd name="connsiteX4" fmla="*/ 900279 w 1038121"/>
                  <a:gd name="connsiteY4" fmla="*/ 90693 h 822977"/>
                  <a:gd name="connsiteX5" fmla="*/ 943355 w 1038121"/>
                  <a:gd name="connsiteY5" fmla="*/ 99308 h 822977"/>
                  <a:gd name="connsiteX6" fmla="*/ 951970 w 1038121"/>
                  <a:gd name="connsiteY6" fmla="*/ 202690 h 822977"/>
                  <a:gd name="connsiteX7" fmla="*/ 926125 w 1038121"/>
                  <a:gd name="connsiteY7" fmla="*/ 228535 h 822977"/>
                  <a:gd name="connsiteX8" fmla="*/ 934740 w 1038121"/>
                  <a:gd name="connsiteY8" fmla="*/ 323301 h 822977"/>
                  <a:gd name="connsiteX9" fmla="*/ 941657 w 1038121"/>
                  <a:gd name="connsiteY9" fmla="*/ 324289 h 822977"/>
                  <a:gd name="connsiteX10" fmla="*/ 939047 w 1038121"/>
                  <a:gd name="connsiteY10" fmla="*/ 331916 h 822977"/>
                  <a:gd name="connsiteX11" fmla="*/ 977815 w 1038121"/>
                  <a:gd name="connsiteY11" fmla="*/ 392222 h 822977"/>
                  <a:gd name="connsiteX12" fmla="*/ 1012276 w 1038121"/>
                  <a:gd name="connsiteY12" fmla="*/ 405145 h 822977"/>
                  <a:gd name="connsiteX13" fmla="*/ 1038121 w 1038121"/>
                  <a:gd name="connsiteY13" fmla="*/ 443913 h 822977"/>
                  <a:gd name="connsiteX14" fmla="*/ 939047 w 1038121"/>
                  <a:gd name="connsiteY14" fmla="*/ 598984 h 822977"/>
                  <a:gd name="connsiteX15" fmla="*/ 895972 w 1038121"/>
                  <a:gd name="connsiteY15" fmla="*/ 616215 h 822977"/>
                  <a:gd name="connsiteX16" fmla="*/ 908894 w 1038121"/>
                  <a:gd name="connsiteY16" fmla="*/ 654983 h 822977"/>
                  <a:gd name="connsiteX17" fmla="*/ 908894 w 1038121"/>
                  <a:gd name="connsiteY17" fmla="*/ 706673 h 822977"/>
                  <a:gd name="connsiteX18" fmla="*/ 870126 w 1038121"/>
                  <a:gd name="connsiteY18" fmla="*/ 784209 h 822977"/>
                  <a:gd name="connsiteX19" fmla="*/ 805513 w 1038121"/>
                  <a:gd name="connsiteY19" fmla="*/ 792824 h 822977"/>
                  <a:gd name="connsiteX20" fmla="*/ 783975 w 1038121"/>
                  <a:gd name="connsiteY20" fmla="*/ 805747 h 822977"/>
                  <a:gd name="connsiteX21" fmla="*/ 706439 w 1038121"/>
                  <a:gd name="connsiteY21" fmla="*/ 822977 h 822977"/>
                  <a:gd name="connsiteX22" fmla="*/ 676286 w 1038121"/>
                  <a:gd name="connsiteY22" fmla="*/ 758364 h 822977"/>
                  <a:gd name="connsiteX23" fmla="*/ 633211 w 1038121"/>
                  <a:gd name="connsiteY23" fmla="*/ 745441 h 822977"/>
                  <a:gd name="connsiteX24" fmla="*/ 603058 w 1038121"/>
                  <a:gd name="connsiteY24" fmla="*/ 702366 h 822977"/>
                  <a:gd name="connsiteX25" fmla="*/ 529829 w 1038121"/>
                  <a:gd name="connsiteY25" fmla="*/ 637752 h 822977"/>
                  <a:gd name="connsiteX26" fmla="*/ 491062 w 1038121"/>
                  <a:gd name="connsiteY26" fmla="*/ 637752 h 822977"/>
                  <a:gd name="connsiteX27" fmla="*/ 473831 w 1038121"/>
                  <a:gd name="connsiteY27" fmla="*/ 663598 h 822977"/>
                  <a:gd name="connsiteX28" fmla="*/ 426448 w 1038121"/>
                  <a:gd name="connsiteY28" fmla="*/ 650675 h 822977"/>
                  <a:gd name="connsiteX29" fmla="*/ 396295 w 1038121"/>
                  <a:gd name="connsiteY29" fmla="*/ 633445 h 822977"/>
                  <a:gd name="connsiteX30" fmla="*/ 353220 w 1038121"/>
                  <a:gd name="connsiteY30" fmla="*/ 680828 h 822977"/>
                  <a:gd name="connsiteX31" fmla="*/ 288606 w 1038121"/>
                  <a:gd name="connsiteY31" fmla="*/ 637752 h 822977"/>
                  <a:gd name="connsiteX32" fmla="*/ 267069 w 1038121"/>
                  <a:gd name="connsiteY32" fmla="*/ 598984 h 822977"/>
                  <a:gd name="connsiteX33" fmla="*/ 172302 w 1038121"/>
                  <a:gd name="connsiteY33" fmla="*/ 616215 h 822977"/>
                  <a:gd name="connsiteX34" fmla="*/ 159380 w 1038121"/>
                  <a:gd name="connsiteY34" fmla="*/ 577447 h 822977"/>
                  <a:gd name="connsiteX35" fmla="*/ 150765 w 1038121"/>
                  <a:gd name="connsiteY35" fmla="*/ 538679 h 822977"/>
                  <a:gd name="connsiteX36" fmla="*/ 129227 w 1038121"/>
                  <a:gd name="connsiteY36" fmla="*/ 469758 h 822977"/>
                  <a:gd name="connsiteX37" fmla="*/ 77536 w 1038121"/>
                  <a:gd name="connsiteY37" fmla="*/ 418067 h 822977"/>
                  <a:gd name="connsiteX38" fmla="*/ 47383 w 1038121"/>
                  <a:gd name="connsiteY38" fmla="*/ 392222 h 822977"/>
                  <a:gd name="connsiteX39" fmla="*/ 0 w 1038121"/>
                  <a:gd name="connsiteY39" fmla="*/ 327609 h 822977"/>
                  <a:gd name="connsiteX40" fmla="*/ 60306 w 1038121"/>
                  <a:gd name="connsiteY40" fmla="*/ 262995 h 822977"/>
                  <a:gd name="connsiteX41" fmla="*/ 86151 w 1038121"/>
                  <a:gd name="connsiteY41" fmla="*/ 219920 h 822977"/>
                  <a:gd name="connsiteX42" fmla="*/ 150765 w 1038121"/>
                  <a:gd name="connsiteY42" fmla="*/ 211305 h 822977"/>
                  <a:gd name="connsiteX43" fmla="*/ 258454 w 1038121"/>
                  <a:gd name="connsiteY43" fmla="*/ 120846 h 822977"/>
                  <a:gd name="connsiteX0" fmla="*/ 346547 w 1038121"/>
                  <a:gd name="connsiteY0" fmla="*/ 60293 h 883270"/>
                  <a:gd name="connsiteX1" fmla="*/ 676758 w 1038121"/>
                  <a:gd name="connsiteY1" fmla="*/ 0 h 883270"/>
                  <a:gd name="connsiteX2" fmla="*/ 936373 w 1038121"/>
                  <a:gd name="connsiteY2" fmla="*/ 60293 h 883270"/>
                  <a:gd name="connsiteX3" fmla="*/ 934740 w 1038121"/>
                  <a:gd name="connsiteY3" fmla="*/ 82066 h 883270"/>
                  <a:gd name="connsiteX4" fmla="*/ 900279 w 1038121"/>
                  <a:gd name="connsiteY4" fmla="*/ 116526 h 883270"/>
                  <a:gd name="connsiteX5" fmla="*/ 900279 w 1038121"/>
                  <a:gd name="connsiteY5" fmla="*/ 150986 h 883270"/>
                  <a:gd name="connsiteX6" fmla="*/ 943355 w 1038121"/>
                  <a:gd name="connsiteY6" fmla="*/ 159601 h 883270"/>
                  <a:gd name="connsiteX7" fmla="*/ 951970 w 1038121"/>
                  <a:gd name="connsiteY7" fmla="*/ 262983 h 883270"/>
                  <a:gd name="connsiteX8" fmla="*/ 926125 w 1038121"/>
                  <a:gd name="connsiteY8" fmla="*/ 288828 h 883270"/>
                  <a:gd name="connsiteX9" fmla="*/ 934740 w 1038121"/>
                  <a:gd name="connsiteY9" fmla="*/ 383594 h 883270"/>
                  <a:gd name="connsiteX10" fmla="*/ 941657 w 1038121"/>
                  <a:gd name="connsiteY10" fmla="*/ 384582 h 883270"/>
                  <a:gd name="connsiteX11" fmla="*/ 939047 w 1038121"/>
                  <a:gd name="connsiteY11" fmla="*/ 392209 h 883270"/>
                  <a:gd name="connsiteX12" fmla="*/ 977815 w 1038121"/>
                  <a:gd name="connsiteY12" fmla="*/ 452515 h 883270"/>
                  <a:gd name="connsiteX13" fmla="*/ 1012276 w 1038121"/>
                  <a:gd name="connsiteY13" fmla="*/ 465438 h 883270"/>
                  <a:gd name="connsiteX14" fmla="*/ 1038121 w 1038121"/>
                  <a:gd name="connsiteY14" fmla="*/ 504206 h 883270"/>
                  <a:gd name="connsiteX15" fmla="*/ 939047 w 1038121"/>
                  <a:gd name="connsiteY15" fmla="*/ 659277 h 883270"/>
                  <a:gd name="connsiteX16" fmla="*/ 895972 w 1038121"/>
                  <a:gd name="connsiteY16" fmla="*/ 676508 h 883270"/>
                  <a:gd name="connsiteX17" fmla="*/ 908894 w 1038121"/>
                  <a:gd name="connsiteY17" fmla="*/ 715276 h 883270"/>
                  <a:gd name="connsiteX18" fmla="*/ 908894 w 1038121"/>
                  <a:gd name="connsiteY18" fmla="*/ 766966 h 883270"/>
                  <a:gd name="connsiteX19" fmla="*/ 870126 w 1038121"/>
                  <a:gd name="connsiteY19" fmla="*/ 844502 h 883270"/>
                  <a:gd name="connsiteX20" fmla="*/ 805513 w 1038121"/>
                  <a:gd name="connsiteY20" fmla="*/ 853117 h 883270"/>
                  <a:gd name="connsiteX21" fmla="*/ 783975 w 1038121"/>
                  <a:gd name="connsiteY21" fmla="*/ 866040 h 883270"/>
                  <a:gd name="connsiteX22" fmla="*/ 706439 w 1038121"/>
                  <a:gd name="connsiteY22" fmla="*/ 883270 h 883270"/>
                  <a:gd name="connsiteX23" fmla="*/ 676286 w 1038121"/>
                  <a:gd name="connsiteY23" fmla="*/ 818657 h 883270"/>
                  <a:gd name="connsiteX24" fmla="*/ 633211 w 1038121"/>
                  <a:gd name="connsiteY24" fmla="*/ 805734 h 883270"/>
                  <a:gd name="connsiteX25" fmla="*/ 603058 w 1038121"/>
                  <a:gd name="connsiteY25" fmla="*/ 762659 h 883270"/>
                  <a:gd name="connsiteX26" fmla="*/ 529829 w 1038121"/>
                  <a:gd name="connsiteY26" fmla="*/ 698045 h 883270"/>
                  <a:gd name="connsiteX27" fmla="*/ 491062 w 1038121"/>
                  <a:gd name="connsiteY27" fmla="*/ 698045 h 883270"/>
                  <a:gd name="connsiteX28" fmla="*/ 473831 w 1038121"/>
                  <a:gd name="connsiteY28" fmla="*/ 723891 h 883270"/>
                  <a:gd name="connsiteX29" fmla="*/ 426448 w 1038121"/>
                  <a:gd name="connsiteY29" fmla="*/ 710968 h 883270"/>
                  <a:gd name="connsiteX30" fmla="*/ 396295 w 1038121"/>
                  <a:gd name="connsiteY30" fmla="*/ 693738 h 883270"/>
                  <a:gd name="connsiteX31" fmla="*/ 353220 w 1038121"/>
                  <a:gd name="connsiteY31" fmla="*/ 741121 h 883270"/>
                  <a:gd name="connsiteX32" fmla="*/ 288606 w 1038121"/>
                  <a:gd name="connsiteY32" fmla="*/ 698045 h 883270"/>
                  <a:gd name="connsiteX33" fmla="*/ 267069 w 1038121"/>
                  <a:gd name="connsiteY33" fmla="*/ 659277 h 883270"/>
                  <a:gd name="connsiteX34" fmla="*/ 172302 w 1038121"/>
                  <a:gd name="connsiteY34" fmla="*/ 676508 h 883270"/>
                  <a:gd name="connsiteX35" fmla="*/ 159380 w 1038121"/>
                  <a:gd name="connsiteY35" fmla="*/ 637740 h 883270"/>
                  <a:gd name="connsiteX36" fmla="*/ 150765 w 1038121"/>
                  <a:gd name="connsiteY36" fmla="*/ 598972 h 883270"/>
                  <a:gd name="connsiteX37" fmla="*/ 129227 w 1038121"/>
                  <a:gd name="connsiteY37" fmla="*/ 530051 h 883270"/>
                  <a:gd name="connsiteX38" fmla="*/ 77536 w 1038121"/>
                  <a:gd name="connsiteY38" fmla="*/ 478360 h 883270"/>
                  <a:gd name="connsiteX39" fmla="*/ 47383 w 1038121"/>
                  <a:gd name="connsiteY39" fmla="*/ 452515 h 883270"/>
                  <a:gd name="connsiteX40" fmla="*/ 0 w 1038121"/>
                  <a:gd name="connsiteY40" fmla="*/ 387902 h 883270"/>
                  <a:gd name="connsiteX41" fmla="*/ 60306 w 1038121"/>
                  <a:gd name="connsiteY41" fmla="*/ 323288 h 883270"/>
                  <a:gd name="connsiteX42" fmla="*/ 86151 w 1038121"/>
                  <a:gd name="connsiteY42" fmla="*/ 280213 h 883270"/>
                  <a:gd name="connsiteX43" fmla="*/ 150765 w 1038121"/>
                  <a:gd name="connsiteY43" fmla="*/ 271598 h 883270"/>
                  <a:gd name="connsiteX44" fmla="*/ 258454 w 1038121"/>
                  <a:gd name="connsiteY44" fmla="*/ 181139 h 883270"/>
                  <a:gd name="connsiteX45" fmla="*/ 346547 w 1038121"/>
                  <a:gd name="connsiteY45" fmla="*/ 60293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45" fmla="*/ 768198 w 1038121"/>
                  <a:gd name="connsiteY45" fmla="*/ 91440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0" fmla="*/ 936373 w 1038121"/>
                  <a:gd name="connsiteY0" fmla="*/ 0 h 822977"/>
                  <a:gd name="connsiteX1" fmla="*/ 934740 w 1038121"/>
                  <a:gd name="connsiteY1" fmla="*/ 21773 h 822977"/>
                  <a:gd name="connsiteX2" fmla="*/ 900279 w 1038121"/>
                  <a:gd name="connsiteY2" fmla="*/ 56233 h 822977"/>
                  <a:gd name="connsiteX3" fmla="*/ 900279 w 1038121"/>
                  <a:gd name="connsiteY3" fmla="*/ 90693 h 822977"/>
                  <a:gd name="connsiteX4" fmla="*/ 943355 w 1038121"/>
                  <a:gd name="connsiteY4" fmla="*/ 99308 h 822977"/>
                  <a:gd name="connsiteX5" fmla="*/ 951970 w 1038121"/>
                  <a:gd name="connsiteY5" fmla="*/ 202690 h 822977"/>
                  <a:gd name="connsiteX6" fmla="*/ 926125 w 1038121"/>
                  <a:gd name="connsiteY6" fmla="*/ 228535 h 822977"/>
                  <a:gd name="connsiteX7" fmla="*/ 934740 w 1038121"/>
                  <a:gd name="connsiteY7" fmla="*/ 323301 h 822977"/>
                  <a:gd name="connsiteX8" fmla="*/ 941657 w 1038121"/>
                  <a:gd name="connsiteY8" fmla="*/ 324289 h 822977"/>
                  <a:gd name="connsiteX9" fmla="*/ 939047 w 1038121"/>
                  <a:gd name="connsiteY9" fmla="*/ 331916 h 822977"/>
                  <a:gd name="connsiteX10" fmla="*/ 977815 w 1038121"/>
                  <a:gd name="connsiteY10" fmla="*/ 392222 h 822977"/>
                  <a:gd name="connsiteX11" fmla="*/ 1012276 w 1038121"/>
                  <a:gd name="connsiteY11" fmla="*/ 405145 h 822977"/>
                  <a:gd name="connsiteX12" fmla="*/ 1038121 w 1038121"/>
                  <a:gd name="connsiteY12" fmla="*/ 443913 h 822977"/>
                  <a:gd name="connsiteX13" fmla="*/ 939047 w 1038121"/>
                  <a:gd name="connsiteY13" fmla="*/ 598984 h 822977"/>
                  <a:gd name="connsiteX14" fmla="*/ 895972 w 1038121"/>
                  <a:gd name="connsiteY14" fmla="*/ 616215 h 822977"/>
                  <a:gd name="connsiteX15" fmla="*/ 908894 w 1038121"/>
                  <a:gd name="connsiteY15" fmla="*/ 654983 h 822977"/>
                  <a:gd name="connsiteX16" fmla="*/ 908894 w 1038121"/>
                  <a:gd name="connsiteY16" fmla="*/ 706673 h 822977"/>
                  <a:gd name="connsiteX17" fmla="*/ 870126 w 1038121"/>
                  <a:gd name="connsiteY17" fmla="*/ 784209 h 822977"/>
                  <a:gd name="connsiteX18" fmla="*/ 805513 w 1038121"/>
                  <a:gd name="connsiteY18" fmla="*/ 792824 h 822977"/>
                  <a:gd name="connsiteX19" fmla="*/ 783975 w 1038121"/>
                  <a:gd name="connsiteY19" fmla="*/ 805747 h 822977"/>
                  <a:gd name="connsiteX20" fmla="*/ 706439 w 1038121"/>
                  <a:gd name="connsiteY20" fmla="*/ 822977 h 822977"/>
                  <a:gd name="connsiteX21" fmla="*/ 676286 w 1038121"/>
                  <a:gd name="connsiteY21" fmla="*/ 758364 h 822977"/>
                  <a:gd name="connsiteX22" fmla="*/ 633211 w 1038121"/>
                  <a:gd name="connsiteY22" fmla="*/ 745441 h 822977"/>
                  <a:gd name="connsiteX23" fmla="*/ 603058 w 1038121"/>
                  <a:gd name="connsiteY23" fmla="*/ 702366 h 822977"/>
                  <a:gd name="connsiteX24" fmla="*/ 529829 w 1038121"/>
                  <a:gd name="connsiteY24" fmla="*/ 637752 h 822977"/>
                  <a:gd name="connsiteX25" fmla="*/ 491062 w 1038121"/>
                  <a:gd name="connsiteY25" fmla="*/ 637752 h 822977"/>
                  <a:gd name="connsiteX26" fmla="*/ 473831 w 1038121"/>
                  <a:gd name="connsiteY26" fmla="*/ 663598 h 822977"/>
                  <a:gd name="connsiteX27" fmla="*/ 426448 w 1038121"/>
                  <a:gd name="connsiteY27" fmla="*/ 650675 h 822977"/>
                  <a:gd name="connsiteX28" fmla="*/ 396295 w 1038121"/>
                  <a:gd name="connsiteY28" fmla="*/ 633445 h 822977"/>
                  <a:gd name="connsiteX29" fmla="*/ 353220 w 1038121"/>
                  <a:gd name="connsiteY29" fmla="*/ 680828 h 822977"/>
                  <a:gd name="connsiteX30" fmla="*/ 288606 w 1038121"/>
                  <a:gd name="connsiteY30" fmla="*/ 637752 h 822977"/>
                  <a:gd name="connsiteX31" fmla="*/ 267069 w 1038121"/>
                  <a:gd name="connsiteY31" fmla="*/ 598984 h 822977"/>
                  <a:gd name="connsiteX32" fmla="*/ 172302 w 1038121"/>
                  <a:gd name="connsiteY32" fmla="*/ 616215 h 822977"/>
                  <a:gd name="connsiteX33" fmla="*/ 159380 w 1038121"/>
                  <a:gd name="connsiteY33" fmla="*/ 577447 h 822977"/>
                  <a:gd name="connsiteX34" fmla="*/ 150765 w 1038121"/>
                  <a:gd name="connsiteY34" fmla="*/ 538679 h 822977"/>
                  <a:gd name="connsiteX35" fmla="*/ 129227 w 1038121"/>
                  <a:gd name="connsiteY35" fmla="*/ 469758 h 822977"/>
                  <a:gd name="connsiteX36" fmla="*/ 77536 w 1038121"/>
                  <a:gd name="connsiteY36" fmla="*/ 418067 h 822977"/>
                  <a:gd name="connsiteX37" fmla="*/ 47383 w 1038121"/>
                  <a:gd name="connsiteY37" fmla="*/ 392222 h 822977"/>
                  <a:gd name="connsiteX38" fmla="*/ 0 w 1038121"/>
                  <a:gd name="connsiteY38" fmla="*/ 327609 h 822977"/>
                  <a:gd name="connsiteX39" fmla="*/ 60306 w 1038121"/>
                  <a:gd name="connsiteY39" fmla="*/ 262995 h 822977"/>
                  <a:gd name="connsiteX40" fmla="*/ 86151 w 1038121"/>
                  <a:gd name="connsiteY40" fmla="*/ 219920 h 822977"/>
                  <a:gd name="connsiteX41" fmla="*/ 150765 w 1038121"/>
                  <a:gd name="connsiteY41" fmla="*/ 211305 h 822977"/>
                  <a:gd name="connsiteX42" fmla="*/ 258454 w 1038121"/>
                  <a:gd name="connsiteY42" fmla="*/ 120846 h 822977"/>
                  <a:gd name="connsiteX43" fmla="*/ 346547 w 1038121"/>
                  <a:gd name="connsiteY43" fmla="*/ 0 h 822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38121" h="822977">
                    <a:moveTo>
                      <a:pt x="936373" y="0"/>
                    </a:moveTo>
                    <a:lnTo>
                      <a:pt x="934740" y="21773"/>
                    </a:lnTo>
                    <a:lnTo>
                      <a:pt x="900279" y="56233"/>
                    </a:lnTo>
                    <a:lnTo>
                      <a:pt x="900279" y="90693"/>
                    </a:lnTo>
                    <a:lnTo>
                      <a:pt x="943355" y="99308"/>
                    </a:lnTo>
                    <a:lnTo>
                      <a:pt x="951970" y="202690"/>
                    </a:lnTo>
                    <a:lnTo>
                      <a:pt x="926125" y="228535"/>
                    </a:lnTo>
                    <a:lnTo>
                      <a:pt x="934740" y="323301"/>
                    </a:lnTo>
                    <a:lnTo>
                      <a:pt x="941657" y="324289"/>
                    </a:lnTo>
                    <a:lnTo>
                      <a:pt x="939047" y="331916"/>
                    </a:lnTo>
                    <a:lnTo>
                      <a:pt x="977815" y="392222"/>
                    </a:lnTo>
                    <a:lnTo>
                      <a:pt x="1012276" y="405145"/>
                    </a:lnTo>
                    <a:lnTo>
                      <a:pt x="1038121" y="443913"/>
                    </a:lnTo>
                    <a:lnTo>
                      <a:pt x="939047" y="598984"/>
                    </a:lnTo>
                    <a:lnTo>
                      <a:pt x="895972" y="616215"/>
                    </a:lnTo>
                    <a:lnTo>
                      <a:pt x="908894" y="654983"/>
                    </a:lnTo>
                    <a:lnTo>
                      <a:pt x="908894" y="706673"/>
                    </a:lnTo>
                    <a:lnTo>
                      <a:pt x="870126" y="784209"/>
                    </a:lnTo>
                    <a:lnTo>
                      <a:pt x="805513" y="792824"/>
                    </a:lnTo>
                    <a:lnTo>
                      <a:pt x="783975" y="805747"/>
                    </a:lnTo>
                    <a:lnTo>
                      <a:pt x="706439" y="822977"/>
                    </a:lnTo>
                    <a:lnTo>
                      <a:pt x="676286" y="758364"/>
                    </a:lnTo>
                    <a:lnTo>
                      <a:pt x="633211" y="745441"/>
                    </a:lnTo>
                    <a:lnTo>
                      <a:pt x="603058" y="702366"/>
                    </a:lnTo>
                    <a:lnTo>
                      <a:pt x="529829" y="637752"/>
                    </a:lnTo>
                    <a:lnTo>
                      <a:pt x="491062" y="637752"/>
                    </a:lnTo>
                    <a:lnTo>
                      <a:pt x="473831" y="663598"/>
                    </a:lnTo>
                    <a:lnTo>
                      <a:pt x="426448" y="650675"/>
                    </a:lnTo>
                    <a:lnTo>
                      <a:pt x="396295" y="633445"/>
                    </a:lnTo>
                    <a:lnTo>
                      <a:pt x="353220" y="680828"/>
                    </a:lnTo>
                    <a:lnTo>
                      <a:pt x="288606" y="637752"/>
                    </a:lnTo>
                    <a:lnTo>
                      <a:pt x="267069" y="598984"/>
                    </a:lnTo>
                    <a:lnTo>
                      <a:pt x="172302" y="616215"/>
                    </a:lnTo>
                    <a:lnTo>
                      <a:pt x="159380" y="577447"/>
                    </a:lnTo>
                    <a:lnTo>
                      <a:pt x="150765" y="538679"/>
                    </a:lnTo>
                    <a:lnTo>
                      <a:pt x="129227" y="469758"/>
                    </a:lnTo>
                    <a:lnTo>
                      <a:pt x="77536" y="418067"/>
                    </a:lnTo>
                    <a:lnTo>
                      <a:pt x="47383" y="392222"/>
                    </a:lnTo>
                    <a:lnTo>
                      <a:pt x="0" y="327609"/>
                    </a:lnTo>
                    <a:lnTo>
                      <a:pt x="60306" y="262995"/>
                    </a:lnTo>
                    <a:lnTo>
                      <a:pt x="86151" y="219920"/>
                    </a:lnTo>
                    <a:lnTo>
                      <a:pt x="150765" y="211305"/>
                    </a:lnTo>
                    <a:lnTo>
                      <a:pt x="258454" y="120846"/>
                    </a:lnTo>
                    <a:lnTo>
                      <a:pt x="346547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0834899-EA94-FFDD-B6A8-888D4F096330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2088440 h 2505238"/>
                  <a:gd name="connsiteX2" fmla="*/ 1044583 w 1070025"/>
                  <a:gd name="connsiteY2" fmla="*/ 2093066 h 2505238"/>
                  <a:gd name="connsiteX3" fmla="*/ 926125 w 1070025"/>
                  <a:gd name="connsiteY3" fmla="*/ 2130758 h 2505238"/>
                  <a:gd name="connsiteX4" fmla="*/ 845359 w 1070025"/>
                  <a:gd name="connsiteY4" fmla="*/ 2125373 h 2505238"/>
                  <a:gd name="connsiteX5" fmla="*/ 694594 w 1070025"/>
                  <a:gd name="connsiteY5" fmla="*/ 2367673 h 2505238"/>
                  <a:gd name="connsiteX6" fmla="*/ 681493 w 1070025"/>
                  <a:gd name="connsiteY6" fmla="*/ 2505238 h 2505238"/>
                  <a:gd name="connsiteX7" fmla="*/ 525332 w 1070025"/>
                  <a:gd name="connsiteY7" fmla="*/ 2505238 h 2505238"/>
                  <a:gd name="connsiteX8" fmla="*/ 489984 w 1070025"/>
                  <a:gd name="connsiteY8" fmla="*/ 2453824 h 2505238"/>
                  <a:gd name="connsiteX9" fmla="*/ 457679 w 1070025"/>
                  <a:gd name="connsiteY9" fmla="*/ 2378441 h 2505238"/>
                  <a:gd name="connsiteX10" fmla="*/ 409218 w 1070025"/>
                  <a:gd name="connsiteY10" fmla="*/ 2346135 h 2505238"/>
                  <a:gd name="connsiteX11" fmla="*/ 355374 w 1070025"/>
                  <a:gd name="connsiteY11" fmla="*/ 2394595 h 2505238"/>
                  <a:gd name="connsiteX12" fmla="*/ 279991 w 1070025"/>
                  <a:gd name="connsiteY12" fmla="*/ 2399978 h 2505238"/>
                  <a:gd name="connsiteX13" fmla="*/ 220763 w 1070025"/>
                  <a:gd name="connsiteY13" fmla="*/ 2426901 h 2505238"/>
                  <a:gd name="connsiteX14" fmla="*/ 172302 w 1070025"/>
                  <a:gd name="connsiteY14" fmla="*/ 2378441 h 2505238"/>
                  <a:gd name="connsiteX15" fmla="*/ 172302 w 1070025"/>
                  <a:gd name="connsiteY15" fmla="*/ 2351519 h 2505238"/>
                  <a:gd name="connsiteX16" fmla="*/ 188455 w 1070025"/>
                  <a:gd name="connsiteY16" fmla="*/ 2319212 h 2505238"/>
                  <a:gd name="connsiteX17" fmla="*/ 193840 w 1070025"/>
                  <a:gd name="connsiteY17" fmla="*/ 2270752 h 2505238"/>
                  <a:gd name="connsiteX18" fmla="*/ 220763 w 1070025"/>
                  <a:gd name="connsiteY18" fmla="*/ 2163063 h 2505238"/>
                  <a:gd name="connsiteX19" fmla="*/ 226147 w 1070025"/>
                  <a:gd name="connsiteY19" fmla="*/ 2119988 h 2505238"/>
                  <a:gd name="connsiteX20" fmla="*/ 285376 w 1070025"/>
                  <a:gd name="connsiteY20" fmla="*/ 2082297 h 2505238"/>
                  <a:gd name="connsiteX21" fmla="*/ 220763 w 1070025"/>
                  <a:gd name="connsiteY21" fmla="*/ 1990761 h 2505238"/>
                  <a:gd name="connsiteX22" fmla="*/ 215378 w 1070025"/>
                  <a:gd name="connsiteY22" fmla="*/ 1942302 h 2505238"/>
                  <a:gd name="connsiteX23" fmla="*/ 188455 w 1070025"/>
                  <a:gd name="connsiteY23" fmla="*/ 1872305 h 2505238"/>
                  <a:gd name="connsiteX24" fmla="*/ 204609 w 1070025"/>
                  <a:gd name="connsiteY24" fmla="*/ 1802306 h 2505238"/>
                  <a:gd name="connsiteX25" fmla="*/ 134612 w 1070025"/>
                  <a:gd name="connsiteY25" fmla="*/ 1710770 h 2505238"/>
                  <a:gd name="connsiteX26" fmla="*/ 113074 w 1070025"/>
                  <a:gd name="connsiteY26" fmla="*/ 1721540 h 2505238"/>
                  <a:gd name="connsiteX27" fmla="*/ 48461 w 1070025"/>
                  <a:gd name="connsiteY27" fmla="*/ 1710770 h 2505238"/>
                  <a:gd name="connsiteX28" fmla="*/ 53845 w 1070025"/>
                  <a:gd name="connsiteY28" fmla="*/ 1619236 h 2505238"/>
                  <a:gd name="connsiteX29" fmla="*/ 48461 w 1070025"/>
                  <a:gd name="connsiteY29" fmla="*/ 1570776 h 2505238"/>
                  <a:gd name="connsiteX30" fmla="*/ 0 w 1070025"/>
                  <a:gd name="connsiteY30" fmla="*/ 1560006 h 2505238"/>
                  <a:gd name="connsiteX31" fmla="*/ 0 w 1070025"/>
                  <a:gd name="connsiteY31" fmla="*/ 1500778 h 2505238"/>
                  <a:gd name="connsiteX32" fmla="*/ 10769 w 1070025"/>
                  <a:gd name="connsiteY32" fmla="*/ 1430780 h 2505238"/>
                  <a:gd name="connsiteX33" fmla="*/ 64614 w 1070025"/>
                  <a:gd name="connsiteY33" fmla="*/ 1355399 h 2505238"/>
                  <a:gd name="connsiteX34" fmla="*/ 75382 w 1070025"/>
                  <a:gd name="connsiteY34" fmla="*/ 1285400 h 2505238"/>
                  <a:gd name="connsiteX35" fmla="*/ 80766 w 1070025"/>
                  <a:gd name="connsiteY35" fmla="*/ 1236940 h 2505238"/>
                  <a:gd name="connsiteX36" fmla="*/ 156150 w 1070025"/>
                  <a:gd name="connsiteY36" fmla="*/ 1199250 h 2505238"/>
                  <a:gd name="connsiteX37" fmla="*/ 279991 w 1070025"/>
                  <a:gd name="connsiteY37" fmla="*/ 1247710 h 2505238"/>
                  <a:gd name="connsiteX38" fmla="*/ 344605 w 1070025"/>
                  <a:gd name="connsiteY38" fmla="*/ 1253094 h 2505238"/>
                  <a:gd name="connsiteX39" fmla="*/ 382295 w 1070025"/>
                  <a:gd name="connsiteY39" fmla="*/ 1296169 h 2505238"/>
                  <a:gd name="connsiteX40" fmla="*/ 409218 w 1070025"/>
                  <a:gd name="connsiteY40" fmla="*/ 1220787 h 2505238"/>
                  <a:gd name="connsiteX41" fmla="*/ 516907 w 1070025"/>
                  <a:gd name="connsiteY41" fmla="*/ 1231556 h 2505238"/>
                  <a:gd name="connsiteX42" fmla="*/ 549214 w 1070025"/>
                  <a:gd name="connsiteY42" fmla="*/ 1199250 h 2505238"/>
                  <a:gd name="connsiteX43" fmla="*/ 565368 w 1070025"/>
                  <a:gd name="connsiteY43" fmla="*/ 1215402 h 2505238"/>
                  <a:gd name="connsiteX44" fmla="*/ 624596 w 1070025"/>
                  <a:gd name="connsiteY44" fmla="*/ 1193864 h 2505238"/>
                  <a:gd name="connsiteX45" fmla="*/ 640749 w 1070025"/>
                  <a:gd name="connsiteY45" fmla="*/ 1220787 h 2505238"/>
                  <a:gd name="connsiteX46" fmla="*/ 705362 w 1070025"/>
                  <a:gd name="connsiteY46" fmla="*/ 1210018 h 2505238"/>
                  <a:gd name="connsiteX47" fmla="*/ 721516 w 1070025"/>
                  <a:gd name="connsiteY47" fmla="*/ 1199250 h 2505238"/>
                  <a:gd name="connsiteX48" fmla="*/ 775360 w 1070025"/>
                  <a:gd name="connsiteY48" fmla="*/ 1193864 h 2505238"/>
                  <a:gd name="connsiteX49" fmla="*/ 813051 w 1070025"/>
                  <a:gd name="connsiteY49" fmla="*/ 1166943 h 2505238"/>
                  <a:gd name="connsiteX50" fmla="*/ 839974 w 1070025"/>
                  <a:gd name="connsiteY50" fmla="*/ 1166943 h 2505238"/>
                  <a:gd name="connsiteX51" fmla="*/ 866897 w 1070025"/>
                  <a:gd name="connsiteY51" fmla="*/ 1193864 h 2505238"/>
                  <a:gd name="connsiteX52" fmla="*/ 888434 w 1070025"/>
                  <a:gd name="connsiteY52" fmla="*/ 1188481 h 2505238"/>
                  <a:gd name="connsiteX53" fmla="*/ 888434 w 1070025"/>
                  <a:gd name="connsiteY53" fmla="*/ 1096946 h 2505238"/>
                  <a:gd name="connsiteX54" fmla="*/ 936894 w 1070025"/>
                  <a:gd name="connsiteY54" fmla="*/ 1086176 h 2505238"/>
                  <a:gd name="connsiteX55" fmla="*/ 936894 w 1070025"/>
                  <a:gd name="connsiteY55" fmla="*/ 1000025 h 2505238"/>
                  <a:gd name="connsiteX56" fmla="*/ 899202 w 1070025"/>
                  <a:gd name="connsiteY56" fmla="*/ 940797 h 2505238"/>
                  <a:gd name="connsiteX57" fmla="*/ 839974 w 1070025"/>
                  <a:gd name="connsiteY57" fmla="*/ 908490 h 2505238"/>
                  <a:gd name="connsiteX58" fmla="*/ 866897 w 1070025"/>
                  <a:gd name="connsiteY58" fmla="*/ 881568 h 2505238"/>
                  <a:gd name="connsiteX59" fmla="*/ 845359 w 1070025"/>
                  <a:gd name="connsiteY59" fmla="*/ 854646 h 2505238"/>
                  <a:gd name="connsiteX60" fmla="*/ 786129 w 1070025"/>
                  <a:gd name="connsiteY60" fmla="*/ 838493 h 2505238"/>
                  <a:gd name="connsiteX61" fmla="*/ 813051 w 1070025"/>
                  <a:gd name="connsiteY61" fmla="*/ 811570 h 2505238"/>
                  <a:gd name="connsiteX62" fmla="*/ 813051 w 1070025"/>
                  <a:gd name="connsiteY62" fmla="*/ 768495 h 2505238"/>
                  <a:gd name="connsiteX63" fmla="*/ 759208 w 1070025"/>
                  <a:gd name="connsiteY63" fmla="*/ 773880 h 2505238"/>
                  <a:gd name="connsiteX64" fmla="*/ 780745 w 1070025"/>
                  <a:gd name="connsiteY64" fmla="*/ 639268 h 2505238"/>
                  <a:gd name="connsiteX65" fmla="*/ 829205 w 1070025"/>
                  <a:gd name="connsiteY65" fmla="*/ 617730 h 2505238"/>
                  <a:gd name="connsiteX66" fmla="*/ 803906 w 1070025"/>
                  <a:gd name="connsiteY66" fmla="*/ 577885 h 2505238"/>
                  <a:gd name="connsiteX67" fmla="*/ 811975 w 1070025"/>
                  <a:gd name="connsiteY67" fmla="*/ 576809 h 2505238"/>
                  <a:gd name="connsiteX68" fmla="*/ 850743 w 1070025"/>
                  <a:gd name="connsiteY68" fmla="*/ 499273 h 2505238"/>
                  <a:gd name="connsiteX69" fmla="*/ 850743 w 1070025"/>
                  <a:gd name="connsiteY69" fmla="*/ 447582 h 2505238"/>
                  <a:gd name="connsiteX70" fmla="*/ 837820 w 1070025"/>
                  <a:gd name="connsiteY70" fmla="*/ 408814 h 2505238"/>
                  <a:gd name="connsiteX71" fmla="*/ 880895 w 1070025"/>
                  <a:gd name="connsiteY71" fmla="*/ 391584 h 2505238"/>
                  <a:gd name="connsiteX72" fmla="*/ 979969 w 1070025"/>
                  <a:gd name="connsiteY72" fmla="*/ 236512 h 2505238"/>
                  <a:gd name="connsiteX73" fmla="*/ 954124 w 1070025"/>
                  <a:gd name="connsiteY73" fmla="*/ 197744 h 2505238"/>
                  <a:gd name="connsiteX74" fmla="*/ 919664 w 1070025"/>
                  <a:gd name="connsiteY74" fmla="*/ 184821 h 2505238"/>
                  <a:gd name="connsiteX75" fmla="*/ 880895 w 1070025"/>
                  <a:gd name="connsiteY75" fmla="*/ 124516 h 2505238"/>
                  <a:gd name="connsiteX76" fmla="*/ 883505 w 1070025"/>
                  <a:gd name="connsiteY76" fmla="*/ 116889 h 2505238"/>
                  <a:gd name="connsiteX77" fmla="*/ 936894 w 1070025"/>
                  <a:gd name="connsiteY77" fmla="*/ 124516 h 2505238"/>
                  <a:gd name="connsiteX78" fmla="*/ 971354 w 1070025"/>
                  <a:gd name="connsiteY78" fmla="*/ 77133 h 2505238"/>
                  <a:gd name="connsiteX79" fmla="*/ 958432 w 1070025"/>
                  <a:gd name="connsiteY79" fmla="*/ 21135 h 2505238"/>
                  <a:gd name="connsiteX80" fmla="*/ 992892 w 1070025"/>
                  <a:gd name="connsiteY80" fmla="*/ 16827 h 2505238"/>
                  <a:gd name="connsiteX81" fmla="*/ 1031660 w 1070025"/>
                  <a:gd name="connsiteY81" fmla="*/ 38365 h 2505238"/>
                  <a:gd name="connsiteX0" fmla="*/ 1070025 w 1680643"/>
                  <a:gd name="connsiteY0" fmla="*/ 0 h 2505238"/>
                  <a:gd name="connsiteX1" fmla="*/ 1680643 w 1680643"/>
                  <a:gd name="connsiteY1" fmla="*/ 1156293 h 2505238"/>
                  <a:gd name="connsiteX2" fmla="*/ 1070025 w 1680643"/>
                  <a:gd name="connsiteY2" fmla="*/ 2088440 h 2505238"/>
                  <a:gd name="connsiteX3" fmla="*/ 1044583 w 1680643"/>
                  <a:gd name="connsiteY3" fmla="*/ 2093066 h 2505238"/>
                  <a:gd name="connsiteX4" fmla="*/ 926125 w 1680643"/>
                  <a:gd name="connsiteY4" fmla="*/ 2130758 h 2505238"/>
                  <a:gd name="connsiteX5" fmla="*/ 845359 w 1680643"/>
                  <a:gd name="connsiteY5" fmla="*/ 2125373 h 2505238"/>
                  <a:gd name="connsiteX6" fmla="*/ 694594 w 1680643"/>
                  <a:gd name="connsiteY6" fmla="*/ 2367673 h 2505238"/>
                  <a:gd name="connsiteX7" fmla="*/ 681493 w 1680643"/>
                  <a:gd name="connsiteY7" fmla="*/ 2505238 h 2505238"/>
                  <a:gd name="connsiteX8" fmla="*/ 525332 w 1680643"/>
                  <a:gd name="connsiteY8" fmla="*/ 2505238 h 2505238"/>
                  <a:gd name="connsiteX9" fmla="*/ 489984 w 1680643"/>
                  <a:gd name="connsiteY9" fmla="*/ 2453824 h 2505238"/>
                  <a:gd name="connsiteX10" fmla="*/ 457679 w 1680643"/>
                  <a:gd name="connsiteY10" fmla="*/ 2378441 h 2505238"/>
                  <a:gd name="connsiteX11" fmla="*/ 409218 w 1680643"/>
                  <a:gd name="connsiteY11" fmla="*/ 2346135 h 2505238"/>
                  <a:gd name="connsiteX12" fmla="*/ 355374 w 1680643"/>
                  <a:gd name="connsiteY12" fmla="*/ 2394595 h 2505238"/>
                  <a:gd name="connsiteX13" fmla="*/ 279991 w 1680643"/>
                  <a:gd name="connsiteY13" fmla="*/ 2399978 h 2505238"/>
                  <a:gd name="connsiteX14" fmla="*/ 220763 w 1680643"/>
                  <a:gd name="connsiteY14" fmla="*/ 2426901 h 2505238"/>
                  <a:gd name="connsiteX15" fmla="*/ 172302 w 1680643"/>
                  <a:gd name="connsiteY15" fmla="*/ 2378441 h 2505238"/>
                  <a:gd name="connsiteX16" fmla="*/ 172302 w 1680643"/>
                  <a:gd name="connsiteY16" fmla="*/ 2351519 h 2505238"/>
                  <a:gd name="connsiteX17" fmla="*/ 188455 w 1680643"/>
                  <a:gd name="connsiteY17" fmla="*/ 2319212 h 2505238"/>
                  <a:gd name="connsiteX18" fmla="*/ 193840 w 1680643"/>
                  <a:gd name="connsiteY18" fmla="*/ 2270752 h 2505238"/>
                  <a:gd name="connsiteX19" fmla="*/ 220763 w 1680643"/>
                  <a:gd name="connsiteY19" fmla="*/ 2163063 h 2505238"/>
                  <a:gd name="connsiteX20" fmla="*/ 226147 w 1680643"/>
                  <a:gd name="connsiteY20" fmla="*/ 2119988 h 2505238"/>
                  <a:gd name="connsiteX21" fmla="*/ 285376 w 1680643"/>
                  <a:gd name="connsiteY21" fmla="*/ 2082297 h 2505238"/>
                  <a:gd name="connsiteX22" fmla="*/ 220763 w 1680643"/>
                  <a:gd name="connsiteY22" fmla="*/ 1990761 h 2505238"/>
                  <a:gd name="connsiteX23" fmla="*/ 215378 w 1680643"/>
                  <a:gd name="connsiteY23" fmla="*/ 1942302 h 2505238"/>
                  <a:gd name="connsiteX24" fmla="*/ 188455 w 1680643"/>
                  <a:gd name="connsiteY24" fmla="*/ 1872305 h 2505238"/>
                  <a:gd name="connsiteX25" fmla="*/ 204609 w 1680643"/>
                  <a:gd name="connsiteY25" fmla="*/ 1802306 h 2505238"/>
                  <a:gd name="connsiteX26" fmla="*/ 134612 w 1680643"/>
                  <a:gd name="connsiteY26" fmla="*/ 1710770 h 2505238"/>
                  <a:gd name="connsiteX27" fmla="*/ 113074 w 1680643"/>
                  <a:gd name="connsiteY27" fmla="*/ 1721540 h 2505238"/>
                  <a:gd name="connsiteX28" fmla="*/ 48461 w 1680643"/>
                  <a:gd name="connsiteY28" fmla="*/ 1710770 h 2505238"/>
                  <a:gd name="connsiteX29" fmla="*/ 53845 w 1680643"/>
                  <a:gd name="connsiteY29" fmla="*/ 1619236 h 2505238"/>
                  <a:gd name="connsiteX30" fmla="*/ 48461 w 1680643"/>
                  <a:gd name="connsiteY30" fmla="*/ 1570776 h 2505238"/>
                  <a:gd name="connsiteX31" fmla="*/ 0 w 1680643"/>
                  <a:gd name="connsiteY31" fmla="*/ 1560006 h 2505238"/>
                  <a:gd name="connsiteX32" fmla="*/ 0 w 1680643"/>
                  <a:gd name="connsiteY32" fmla="*/ 1500778 h 2505238"/>
                  <a:gd name="connsiteX33" fmla="*/ 10769 w 1680643"/>
                  <a:gd name="connsiteY33" fmla="*/ 1430780 h 2505238"/>
                  <a:gd name="connsiteX34" fmla="*/ 64614 w 1680643"/>
                  <a:gd name="connsiteY34" fmla="*/ 1355399 h 2505238"/>
                  <a:gd name="connsiteX35" fmla="*/ 75382 w 1680643"/>
                  <a:gd name="connsiteY35" fmla="*/ 1285400 h 2505238"/>
                  <a:gd name="connsiteX36" fmla="*/ 80766 w 1680643"/>
                  <a:gd name="connsiteY36" fmla="*/ 1236940 h 2505238"/>
                  <a:gd name="connsiteX37" fmla="*/ 156150 w 1680643"/>
                  <a:gd name="connsiteY37" fmla="*/ 1199250 h 2505238"/>
                  <a:gd name="connsiteX38" fmla="*/ 279991 w 1680643"/>
                  <a:gd name="connsiteY38" fmla="*/ 1247710 h 2505238"/>
                  <a:gd name="connsiteX39" fmla="*/ 344605 w 1680643"/>
                  <a:gd name="connsiteY39" fmla="*/ 1253094 h 2505238"/>
                  <a:gd name="connsiteX40" fmla="*/ 382295 w 1680643"/>
                  <a:gd name="connsiteY40" fmla="*/ 1296169 h 2505238"/>
                  <a:gd name="connsiteX41" fmla="*/ 409218 w 1680643"/>
                  <a:gd name="connsiteY41" fmla="*/ 1220787 h 2505238"/>
                  <a:gd name="connsiteX42" fmla="*/ 516907 w 1680643"/>
                  <a:gd name="connsiteY42" fmla="*/ 1231556 h 2505238"/>
                  <a:gd name="connsiteX43" fmla="*/ 549214 w 1680643"/>
                  <a:gd name="connsiteY43" fmla="*/ 1199250 h 2505238"/>
                  <a:gd name="connsiteX44" fmla="*/ 565368 w 1680643"/>
                  <a:gd name="connsiteY44" fmla="*/ 1215402 h 2505238"/>
                  <a:gd name="connsiteX45" fmla="*/ 624596 w 1680643"/>
                  <a:gd name="connsiteY45" fmla="*/ 1193864 h 2505238"/>
                  <a:gd name="connsiteX46" fmla="*/ 640749 w 1680643"/>
                  <a:gd name="connsiteY46" fmla="*/ 1220787 h 2505238"/>
                  <a:gd name="connsiteX47" fmla="*/ 705362 w 1680643"/>
                  <a:gd name="connsiteY47" fmla="*/ 1210018 h 2505238"/>
                  <a:gd name="connsiteX48" fmla="*/ 721516 w 1680643"/>
                  <a:gd name="connsiteY48" fmla="*/ 1199250 h 2505238"/>
                  <a:gd name="connsiteX49" fmla="*/ 775360 w 1680643"/>
                  <a:gd name="connsiteY49" fmla="*/ 1193864 h 2505238"/>
                  <a:gd name="connsiteX50" fmla="*/ 813051 w 1680643"/>
                  <a:gd name="connsiteY50" fmla="*/ 1166943 h 2505238"/>
                  <a:gd name="connsiteX51" fmla="*/ 839974 w 1680643"/>
                  <a:gd name="connsiteY51" fmla="*/ 1166943 h 2505238"/>
                  <a:gd name="connsiteX52" fmla="*/ 866897 w 1680643"/>
                  <a:gd name="connsiteY52" fmla="*/ 1193864 h 2505238"/>
                  <a:gd name="connsiteX53" fmla="*/ 888434 w 1680643"/>
                  <a:gd name="connsiteY53" fmla="*/ 1188481 h 2505238"/>
                  <a:gd name="connsiteX54" fmla="*/ 888434 w 1680643"/>
                  <a:gd name="connsiteY54" fmla="*/ 1096946 h 2505238"/>
                  <a:gd name="connsiteX55" fmla="*/ 936894 w 1680643"/>
                  <a:gd name="connsiteY55" fmla="*/ 1086176 h 2505238"/>
                  <a:gd name="connsiteX56" fmla="*/ 936894 w 1680643"/>
                  <a:gd name="connsiteY56" fmla="*/ 1000025 h 2505238"/>
                  <a:gd name="connsiteX57" fmla="*/ 899202 w 1680643"/>
                  <a:gd name="connsiteY57" fmla="*/ 940797 h 2505238"/>
                  <a:gd name="connsiteX58" fmla="*/ 839974 w 1680643"/>
                  <a:gd name="connsiteY58" fmla="*/ 908490 h 2505238"/>
                  <a:gd name="connsiteX59" fmla="*/ 866897 w 1680643"/>
                  <a:gd name="connsiteY59" fmla="*/ 881568 h 2505238"/>
                  <a:gd name="connsiteX60" fmla="*/ 845359 w 1680643"/>
                  <a:gd name="connsiteY60" fmla="*/ 854646 h 2505238"/>
                  <a:gd name="connsiteX61" fmla="*/ 786129 w 1680643"/>
                  <a:gd name="connsiteY61" fmla="*/ 838493 h 2505238"/>
                  <a:gd name="connsiteX62" fmla="*/ 813051 w 1680643"/>
                  <a:gd name="connsiteY62" fmla="*/ 811570 h 2505238"/>
                  <a:gd name="connsiteX63" fmla="*/ 813051 w 1680643"/>
                  <a:gd name="connsiteY63" fmla="*/ 768495 h 2505238"/>
                  <a:gd name="connsiteX64" fmla="*/ 759208 w 1680643"/>
                  <a:gd name="connsiteY64" fmla="*/ 773880 h 2505238"/>
                  <a:gd name="connsiteX65" fmla="*/ 780745 w 1680643"/>
                  <a:gd name="connsiteY65" fmla="*/ 639268 h 2505238"/>
                  <a:gd name="connsiteX66" fmla="*/ 829205 w 1680643"/>
                  <a:gd name="connsiteY66" fmla="*/ 617730 h 2505238"/>
                  <a:gd name="connsiteX67" fmla="*/ 803906 w 1680643"/>
                  <a:gd name="connsiteY67" fmla="*/ 577885 h 2505238"/>
                  <a:gd name="connsiteX68" fmla="*/ 811975 w 1680643"/>
                  <a:gd name="connsiteY68" fmla="*/ 576809 h 2505238"/>
                  <a:gd name="connsiteX69" fmla="*/ 850743 w 1680643"/>
                  <a:gd name="connsiteY69" fmla="*/ 499273 h 2505238"/>
                  <a:gd name="connsiteX70" fmla="*/ 850743 w 1680643"/>
                  <a:gd name="connsiteY70" fmla="*/ 447582 h 2505238"/>
                  <a:gd name="connsiteX71" fmla="*/ 837820 w 1680643"/>
                  <a:gd name="connsiteY71" fmla="*/ 408814 h 2505238"/>
                  <a:gd name="connsiteX72" fmla="*/ 880895 w 1680643"/>
                  <a:gd name="connsiteY72" fmla="*/ 391584 h 2505238"/>
                  <a:gd name="connsiteX73" fmla="*/ 979969 w 1680643"/>
                  <a:gd name="connsiteY73" fmla="*/ 236512 h 2505238"/>
                  <a:gd name="connsiteX74" fmla="*/ 954124 w 1680643"/>
                  <a:gd name="connsiteY74" fmla="*/ 197744 h 2505238"/>
                  <a:gd name="connsiteX75" fmla="*/ 919664 w 1680643"/>
                  <a:gd name="connsiteY75" fmla="*/ 184821 h 2505238"/>
                  <a:gd name="connsiteX76" fmla="*/ 880895 w 1680643"/>
                  <a:gd name="connsiteY76" fmla="*/ 124516 h 2505238"/>
                  <a:gd name="connsiteX77" fmla="*/ 883505 w 1680643"/>
                  <a:gd name="connsiteY77" fmla="*/ 116889 h 2505238"/>
                  <a:gd name="connsiteX78" fmla="*/ 936894 w 1680643"/>
                  <a:gd name="connsiteY78" fmla="*/ 124516 h 2505238"/>
                  <a:gd name="connsiteX79" fmla="*/ 971354 w 1680643"/>
                  <a:gd name="connsiteY79" fmla="*/ 77133 h 2505238"/>
                  <a:gd name="connsiteX80" fmla="*/ 958432 w 1680643"/>
                  <a:gd name="connsiteY80" fmla="*/ 21135 h 2505238"/>
                  <a:gd name="connsiteX81" fmla="*/ 992892 w 1680643"/>
                  <a:gd name="connsiteY81" fmla="*/ 16827 h 2505238"/>
                  <a:gd name="connsiteX82" fmla="*/ 1031660 w 1680643"/>
                  <a:gd name="connsiteY82" fmla="*/ 38365 h 2505238"/>
                  <a:gd name="connsiteX83" fmla="*/ 1070025 w 1680643"/>
                  <a:gd name="connsiteY83" fmla="*/ 0 h 2505238"/>
                  <a:gd name="connsiteX0" fmla="*/ 1680643 w 1772083"/>
                  <a:gd name="connsiteY0" fmla="*/ 1156293 h 2505238"/>
                  <a:gd name="connsiteX1" fmla="*/ 1070025 w 1772083"/>
                  <a:gd name="connsiteY1" fmla="*/ 2088440 h 2505238"/>
                  <a:gd name="connsiteX2" fmla="*/ 1044583 w 1772083"/>
                  <a:gd name="connsiteY2" fmla="*/ 2093066 h 2505238"/>
                  <a:gd name="connsiteX3" fmla="*/ 926125 w 1772083"/>
                  <a:gd name="connsiteY3" fmla="*/ 2130758 h 2505238"/>
                  <a:gd name="connsiteX4" fmla="*/ 845359 w 1772083"/>
                  <a:gd name="connsiteY4" fmla="*/ 2125373 h 2505238"/>
                  <a:gd name="connsiteX5" fmla="*/ 694594 w 1772083"/>
                  <a:gd name="connsiteY5" fmla="*/ 2367673 h 2505238"/>
                  <a:gd name="connsiteX6" fmla="*/ 681493 w 1772083"/>
                  <a:gd name="connsiteY6" fmla="*/ 2505238 h 2505238"/>
                  <a:gd name="connsiteX7" fmla="*/ 525332 w 1772083"/>
                  <a:gd name="connsiteY7" fmla="*/ 2505238 h 2505238"/>
                  <a:gd name="connsiteX8" fmla="*/ 489984 w 1772083"/>
                  <a:gd name="connsiteY8" fmla="*/ 2453824 h 2505238"/>
                  <a:gd name="connsiteX9" fmla="*/ 457679 w 1772083"/>
                  <a:gd name="connsiteY9" fmla="*/ 2378441 h 2505238"/>
                  <a:gd name="connsiteX10" fmla="*/ 409218 w 1772083"/>
                  <a:gd name="connsiteY10" fmla="*/ 2346135 h 2505238"/>
                  <a:gd name="connsiteX11" fmla="*/ 355374 w 1772083"/>
                  <a:gd name="connsiteY11" fmla="*/ 2394595 h 2505238"/>
                  <a:gd name="connsiteX12" fmla="*/ 279991 w 1772083"/>
                  <a:gd name="connsiteY12" fmla="*/ 2399978 h 2505238"/>
                  <a:gd name="connsiteX13" fmla="*/ 220763 w 1772083"/>
                  <a:gd name="connsiteY13" fmla="*/ 2426901 h 2505238"/>
                  <a:gd name="connsiteX14" fmla="*/ 172302 w 1772083"/>
                  <a:gd name="connsiteY14" fmla="*/ 2378441 h 2505238"/>
                  <a:gd name="connsiteX15" fmla="*/ 172302 w 1772083"/>
                  <a:gd name="connsiteY15" fmla="*/ 2351519 h 2505238"/>
                  <a:gd name="connsiteX16" fmla="*/ 188455 w 1772083"/>
                  <a:gd name="connsiteY16" fmla="*/ 2319212 h 2505238"/>
                  <a:gd name="connsiteX17" fmla="*/ 193840 w 1772083"/>
                  <a:gd name="connsiteY17" fmla="*/ 2270752 h 2505238"/>
                  <a:gd name="connsiteX18" fmla="*/ 220763 w 1772083"/>
                  <a:gd name="connsiteY18" fmla="*/ 2163063 h 2505238"/>
                  <a:gd name="connsiteX19" fmla="*/ 226147 w 1772083"/>
                  <a:gd name="connsiteY19" fmla="*/ 2119988 h 2505238"/>
                  <a:gd name="connsiteX20" fmla="*/ 285376 w 1772083"/>
                  <a:gd name="connsiteY20" fmla="*/ 2082297 h 2505238"/>
                  <a:gd name="connsiteX21" fmla="*/ 220763 w 1772083"/>
                  <a:gd name="connsiteY21" fmla="*/ 1990761 h 2505238"/>
                  <a:gd name="connsiteX22" fmla="*/ 215378 w 1772083"/>
                  <a:gd name="connsiteY22" fmla="*/ 1942302 h 2505238"/>
                  <a:gd name="connsiteX23" fmla="*/ 188455 w 1772083"/>
                  <a:gd name="connsiteY23" fmla="*/ 1872305 h 2505238"/>
                  <a:gd name="connsiteX24" fmla="*/ 204609 w 1772083"/>
                  <a:gd name="connsiteY24" fmla="*/ 1802306 h 2505238"/>
                  <a:gd name="connsiteX25" fmla="*/ 134612 w 1772083"/>
                  <a:gd name="connsiteY25" fmla="*/ 1710770 h 2505238"/>
                  <a:gd name="connsiteX26" fmla="*/ 113074 w 1772083"/>
                  <a:gd name="connsiteY26" fmla="*/ 1721540 h 2505238"/>
                  <a:gd name="connsiteX27" fmla="*/ 48461 w 1772083"/>
                  <a:gd name="connsiteY27" fmla="*/ 1710770 h 2505238"/>
                  <a:gd name="connsiteX28" fmla="*/ 53845 w 1772083"/>
                  <a:gd name="connsiteY28" fmla="*/ 1619236 h 2505238"/>
                  <a:gd name="connsiteX29" fmla="*/ 48461 w 1772083"/>
                  <a:gd name="connsiteY29" fmla="*/ 1570776 h 2505238"/>
                  <a:gd name="connsiteX30" fmla="*/ 0 w 1772083"/>
                  <a:gd name="connsiteY30" fmla="*/ 1560006 h 2505238"/>
                  <a:gd name="connsiteX31" fmla="*/ 0 w 1772083"/>
                  <a:gd name="connsiteY31" fmla="*/ 1500778 h 2505238"/>
                  <a:gd name="connsiteX32" fmla="*/ 10769 w 1772083"/>
                  <a:gd name="connsiteY32" fmla="*/ 1430780 h 2505238"/>
                  <a:gd name="connsiteX33" fmla="*/ 64614 w 1772083"/>
                  <a:gd name="connsiteY33" fmla="*/ 1355399 h 2505238"/>
                  <a:gd name="connsiteX34" fmla="*/ 75382 w 1772083"/>
                  <a:gd name="connsiteY34" fmla="*/ 1285400 h 2505238"/>
                  <a:gd name="connsiteX35" fmla="*/ 80766 w 1772083"/>
                  <a:gd name="connsiteY35" fmla="*/ 1236940 h 2505238"/>
                  <a:gd name="connsiteX36" fmla="*/ 156150 w 1772083"/>
                  <a:gd name="connsiteY36" fmla="*/ 1199250 h 2505238"/>
                  <a:gd name="connsiteX37" fmla="*/ 279991 w 1772083"/>
                  <a:gd name="connsiteY37" fmla="*/ 1247710 h 2505238"/>
                  <a:gd name="connsiteX38" fmla="*/ 344605 w 1772083"/>
                  <a:gd name="connsiteY38" fmla="*/ 1253094 h 2505238"/>
                  <a:gd name="connsiteX39" fmla="*/ 382295 w 1772083"/>
                  <a:gd name="connsiteY39" fmla="*/ 1296169 h 2505238"/>
                  <a:gd name="connsiteX40" fmla="*/ 409218 w 1772083"/>
                  <a:gd name="connsiteY40" fmla="*/ 1220787 h 2505238"/>
                  <a:gd name="connsiteX41" fmla="*/ 516907 w 1772083"/>
                  <a:gd name="connsiteY41" fmla="*/ 1231556 h 2505238"/>
                  <a:gd name="connsiteX42" fmla="*/ 549214 w 1772083"/>
                  <a:gd name="connsiteY42" fmla="*/ 1199250 h 2505238"/>
                  <a:gd name="connsiteX43" fmla="*/ 565368 w 1772083"/>
                  <a:gd name="connsiteY43" fmla="*/ 1215402 h 2505238"/>
                  <a:gd name="connsiteX44" fmla="*/ 624596 w 1772083"/>
                  <a:gd name="connsiteY44" fmla="*/ 1193864 h 2505238"/>
                  <a:gd name="connsiteX45" fmla="*/ 640749 w 1772083"/>
                  <a:gd name="connsiteY45" fmla="*/ 1220787 h 2505238"/>
                  <a:gd name="connsiteX46" fmla="*/ 705362 w 1772083"/>
                  <a:gd name="connsiteY46" fmla="*/ 1210018 h 2505238"/>
                  <a:gd name="connsiteX47" fmla="*/ 721516 w 1772083"/>
                  <a:gd name="connsiteY47" fmla="*/ 1199250 h 2505238"/>
                  <a:gd name="connsiteX48" fmla="*/ 775360 w 1772083"/>
                  <a:gd name="connsiteY48" fmla="*/ 1193864 h 2505238"/>
                  <a:gd name="connsiteX49" fmla="*/ 813051 w 1772083"/>
                  <a:gd name="connsiteY49" fmla="*/ 1166943 h 2505238"/>
                  <a:gd name="connsiteX50" fmla="*/ 839974 w 1772083"/>
                  <a:gd name="connsiteY50" fmla="*/ 1166943 h 2505238"/>
                  <a:gd name="connsiteX51" fmla="*/ 866897 w 1772083"/>
                  <a:gd name="connsiteY51" fmla="*/ 1193864 h 2505238"/>
                  <a:gd name="connsiteX52" fmla="*/ 888434 w 1772083"/>
                  <a:gd name="connsiteY52" fmla="*/ 1188481 h 2505238"/>
                  <a:gd name="connsiteX53" fmla="*/ 888434 w 1772083"/>
                  <a:gd name="connsiteY53" fmla="*/ 1096946 h 2505238"/>
                  <a:gd name="connsiteX54" fmla="*/ 936894 w 1772083"/>
                  <a:gd name="connsiteY54" fmla="*/ 1086176 h 2505238"/>
                  <a:gd name="connsiteX55" fmla="*/ 936894 w 1772083"/>
                  <a:gd name="connsiteY55" fmla="*/ 1000025 h 2505238"/>
                  <a:gd name="connsiteX56" fmla="*/ 899202 w 1772083"/>
                  <a:gd name="connsiteY56" fmla="*/ 940797 h 2505238"/>
                  <a:gd name="connsiteX57" fmla="*/ 839974 w 1772083"/>
                  <a:gd name="connsiteY57" fmla="*/ 908490 h 2505238"/>
                  <a:gd name="connsiteX58" fmla="*/ 866897 w 1772083"/>
                  <a:gd name="connsiteY58" fmla="*/ 881568 h 2505238"/>
                  <a:gd name="connsiteX59" fmla="*/ 845359 w 1772083"/>
                  <a:gd name="connsiteY59" fmla="*/ 854646 h 2505238"/>
                  <a:gd name="connsiteX60" fmla="*/ 786129 w 1772083"/>
                  <a:gd name="connsiteY60" fmla="*/ 838493 h 2505238"/>
                  <a:gd name="connsiteX61" fmla="*/ 813051 w 1772083"/>
                  <a:gd name="connsiteY61" fmla="*/ 811570 h 2505238"/>
                  <a:gd name="connsiteX62" fmla="*/ 813051 w 1772083"/>
                  <a:gd name="connsiteY62" fmla="*/ 768495 h 2505238"/>
                  <a:gd name="connsiteX63" fmla="*/ 759208 w 1772083"/>
                  <a:gd name="connsiteY63" fmla="*/ 773880 h 2505238"/>
                  <a:gd name="connsiteX64" fmla="*/ 780745 w 1772083"/>
                  <a:gd name="connsiteY64" fmla="*/ 639268 h 2505238"/>
                  <a:gd name="connsiteX65" fmla="*/ 829205 w 1772083"/>
                  <a:gd name="connsiteY65" fmla="*/ 617730 h 2505238"/>
                  <a:gd name="connsiteX66" fmla="*/ 803906 w 1772083"/>
                  <a:gd name="connsiteY66" fmla="*/ 577885 h 2505238"/>
                  <a:gd name="connsiteX67" fmla="*/ 811975 w 1772083"/>
                  <a:gd name="connsiteY67" fmla="*/ 576809 h 2505238"/>
                  <a:gd name="connsiteX68" fmla="*/ 850743 w 1772083"/>
                  <a:gd name="connsiteY68" fmla="*/ 499273 h 2505238"/>
                  <a:gd name="connsiteX69" fmla="*/ 850743 w 1772083"/>
                  <a:gd name="connsiteY69" fmla="*/ 447582 h 2505238"/>
                  <a:gd name="connsiteX70" fmla="*/ 837820 w 1772083"/>
                  <a:gd name="connsiteY70" fmla="*/ 408814 h 2505238"/>
                  <a:gd name="connsiteX71" fmla="*/ 880895 w 1772083"/>
                  <a:gd name="connsiteY71" fmla="*/ 391584 h 2505238"/>
                  <a:gd name="connsiteX72" fmla="*/ 979969 w 1772083"/>
                  <a:gd name="connsiteY72" fmla="*/ 236512 h 2505238"/>
                  <a:gd name="connsiteX73" fmla="*/ 954124 w 1772083"/>
                  <a:gd name="connsiteY73" fmla="*/ 197744 h 2505238"/>
                  <a:gd name="connsiteX74" fmla="*/ 919664 w 1772083"/>
                  <a:gd name="connsiteY74" fmla="*/ 184821 h 2505238"/>
                  <a:gd name="connsiteX75" fmla="*/ 880895 w 1772083"/>
                  <a:gd name="connsiteY75" fmla="*/ 124516 h 2505238"/>
                  <a:gd name="connsiteX76" fmla="*/ 883505 w 1772083"/>
                  <a:gd name="connsiteY76" fmla="*/ 116889 h 2505238"/>
                  <a:gd name="connsiteX77" fmla="*/ 936894 w 1772083"/>
                  <a:gd name="connsiteY77" fmla="*/ 124516 h 2505238"/>
                  <a:gd name="connsiteX78" fmla="*/ 971354 w 1772083"/>
                  <a:gd name="connsiteY78" fmla="*/ 77133 h 2505238"/>
                  <a:gd name="connsiteX79" fmla="*/ 958432 w 1772083"/>
                  <a:gd name="connsiteY79" fmla="*/ 21135 h 2505238"/>
                  <a:gd name="connsiteX80" fmla="*/ 992892 w 1772083"/>
                  <a:gd name="connsiteY80" fmla="*/ 16827 h 2505238"/>
                  <a:gd name="connsiteX81" fmla="*/ 1031660 w 1772083"/>
                  <a:gd name="connsiteY81" fmla="*/ 38365 h 2505238"/>
                  <a:gd name="connsiteX82" fmla="*/ 1070025 w 1772083"/>
                  <a:gd name="connsiteY82" fmla="*/ 0 h 2505238"/>
                  <a:gd name="connsiteX83" fmla="*/ 1772083 w 1772083"/>
                  <a:gd name="connsiteY83" fmla="*/ 1247733 h 2505238"/>
                  <a:gd name="connsiteX0" fmla="*/ 1070025 w 1772083"/>
                  <a:gd name="connsiteY0" fmla="*/ 2088440 h 2505238"/>
                  <a:gd name="connsiteX1" fmla="*/ 1044583 w 1772083"/>
                  <a:gd name="connsiteY1" fmla="*/ 2093066 h 2505238"/>
                  <a:gd name="connsiteX2" fmla="*/ 926125 w 1772083"/>
                  <a:gd name="connsiteY2" fmla="*/ 2130758 h 2505238"/>
                  <a:gd name="connsiteX3" fmla="*/ 845359 w 1772083"/>
                  <a:gd name="connsiteY3" fmla="*/ 2125373 h 2505238"/>
                  <a:gd name="connsiteX4" fmla="*/ 694594 w 1772083"/>
                  <a:gd name="connsiteY4" fmla="*/ 2367673 h 2505238"/>
                  <a:gd name="connsiteX5" fmla="*/ 681493 w 1772083"/>
                  <a:gd name="connsiteY5" fmla="*/ 2505238 h 2505238"/>
                  <a:gd name="connsiteX6" fmla="*/ 525332 w 1772083"/>
                  <a:gd name="connsiteY6" fmla="*/ 2505238 h 2505238"/>
                  <a:gd name="connsiteX7" fmla="*/ 489984 w 1772083"/>
                  <a:gd name="connsiteY7" fmla="*/ 2453824 h 2505238"/>
                  <a:gd name="connsiteX8" fmla="*/ 457679 w 1772083"/>
                  <a:gd name="connsiteY8" fmla="*/ 2378441 h 2505238"/>
                  <a:gd name="connsiteX9" fmla="*/ 409218 w 1772083"/>
                  <a:gd name="connsiteY9" fmla="*/ 2346135 h 2505238"/>
                  <a:gd name="connsiteX10" fmla="*/ 355374 w 1772083"/>
                  <a:gd name="connsiteY10" fmla="*/ 2394595 h 2505238"/>
                  <a:gd name="connsiteX11" fmla="*/ 279991 w 1772083"/>
                  <a:gd name="connsiteY11" fmla="*/ 2399978 h 2505238"/>
                  <a:gd name="connsiteX12" fmla="*/ 220763 w 1772083"/>
                  <a:gd name="connsiteY12" fmla="*/ 2426901 h 2505238"/>
                  <a:gd name="connsiteX13" fmla="*/ 172302 w 1772083"/>
                  <a:gd name="connsiteY13" fmla="*/ 2378441 h 2505238"/>
                  <a:gd name="connsiteX14" fmla="*/ 172302 w 1772083"/>
                  <a:gd name="connsiteY14" fmla="*/ 2351519 h 2505238"/>
                  <a:gd name="connsiteX15" fmla="*/ 188455 w 1772083"/>
                  <a:gd name="connsiteY15" fmla="*/ 2319212 h 2505238"/>
                  <a:gd name="connsiteX16" fmla="*/ 193840 w 1772083"/>
                  <a:gd name="connsiteY16" fmla="*/ 2270752 h 2505238"/>
                  <a:gd name="connsiteX17" fmla="*/ 220763 w 1772083"/>
                  <a:gd name="connsiteY17" fmla="*/ 2163063 h 2505238"/>
                  <a:gd name="connsiteX18" fmla="*/ 226147 w 1772083"/>
                  <a:gd name="connsiteY18" fmla="*/ 2119988 h 2505238"/>
                  <a:gd name="connsiteX19" fmla="*/ 285376 w 1772083"/>
                  <a:gd name="connsiteY19" fmla="*/ 2082297 h 2505238"/>
                  <a:gd name="connsiteX20" fmla="*/ 220763 w 1772083"/>
                  <a:gd name="connsiteY20" fmla="*/ 1990761 h 2505238"/>
                  <a:gd name="connsiteX21" fmla="*/ 215378 w 1772083"/>
                  <a:gd name="connsiteY21" fmla="*/ 1942302 h 2505238"/>
                  <a:gd name="connsiteX22" fmla="*/ 188455 w 1772083"/>
                  <a:gd name="connsiteY22" fmla="*/ 1872305 h 2505238"/>
                  <a:gd name="connsiteX23" fmla="*/ 204609 w 1772083"/>
                  <a:gd name="connsiteY23" fmla="*/ 1802306 h 2505238"/>
                  <a:gd name="connsiteX24" fmla="*/ 134612 w 1772083"/>
                  <a:gd name="connsiteY24" fmla="*/ 1710770 h 2505238"/>
                  <a:gd name="connsiteX25" fmla="*/ 113074 w 1772083"/>
                  <a:gd name="connsiteY25" fmla="*/ 1721540 h 2505238"/>
                  <a:gd name="connsiteX26" fmla="*/ 48461 w 1772083"/>
                  <a:gd name="connsiteY26" fmla="*/ 1710770 h 2505238"/>
                  <a:gd name="connsiteX27" fmla="*/ 53845 w 1772083"/>
                  <a:gd name="connsiteY27" fmla="*/ 1619236 h 2505238"/>
                  <a:gd name="connsiteX28" fmla="*/ 48461 w 1772083"/>
                  <a:gd name="connsiteY28" fmla="*/ 1570776 h 2505238"/>
                  <a:gd name="connsiteX29" fmla="*/ 0 w 1772083"/>
                  <a:gd name="connsiteY29" fmla="*/ 1560006 h 2505238"/>
                  <a:gd name="connsiteX30" fmla="*/ 0 w 1772083"/>
                  <a:gd name="connsiteY30" fmla="*/ 1500778 h 2505238"/>
                  <a:gd name="connsiteX31" fmla="*/ 10769 w 1772083"/>
                  <a:gd name="connsiteY31" fmla="*/ 1430780 h 2505238"/>
                  <a:gd name="connsiteX32" fmla="*/ 64614 w 1772083"/>
                  <a:gd name="connsiteY32" fmla="*/ 1355399 h 2505238"/>
                  <a:gd name="connsiteX33" fmla="*/ 75382 w 1772083"/>
                  <a:gd name="connsiteY33" fmla="*/ 1285400 h 2505238"/>
                  <a:gd name="connsiteX34" fmla="*/ 80766 w 1772083"/>
                  <a:gd name="connsiteY34" fmla="*/ 1236940 h 2505238"/>
                  <a:gd name="connsiteX35" fmla="*/ 156150 w 1772083"/>
                  <a:gd name="connsiteY35" fmla="*/ 1199250 h 2505238"/>
                  <a:gd name="connsiteX36" fmla="*/ 279991 w 1772083"/>
                  <a:gd name="connsiteY36" fmla="*/ 1247710 h 2505238"/>
                  <a:gd name="connsiteX37" fmla="*/ 344605 w 1772083"/>
                  <a:gd name="connsiteY37" fmla="*/ 1253094 h 2505238"/>
                  <a:gd name="connsiteX38" fmla="*/ 382295 w 1772083"/>
                  <a:gd name="connsiteY38" fmla="*/ 1296169 h 2505238"/>
                  <a:gd name="connsiteX39" fmla="*/ 409218 w 1772083"/>
                  <a:gd name="connsiteY39" fmla="*/ 1220787 h 2505238"/>
                  <a:gd name="connsiteX40" fmla="*/ 516907 w 1772083"/>
                  <a:gd name="connsiteY40" fmla="*/ 1231556 h 2505238"/>
                  <a:gd name="connsiteX41" fmla="*/ 549214 w 1772083"/>
                  <a:gd name="connsiteY41" fmla="*/ 1199250 h 2505238"/>
                  <a:gd name="connsiteX42" fmla="*/ 565368 w 1772083"/>
                  <a:gd name="connsiteY42" fmla="*/ 1215402 h 2505238"/>
                  <a:gd name="connsiteX43" fmla="*/ 624596 w 1772083"/>
                  <a:gd name="connsiteY43" fmla="*/ 1193864 h 2505238"/>
                  <a:gd name="connsiteX44" fmla="*/ 640749 w 1772083"/>
                  <a:gd name="connsiteY44" fmla="*/ 1220787 h 2505238"/>
                  <a:gd name="connsiteX45" fmla="*/ 705362 w 1772083"/>
                  <a:gd name="connsiteY45" fmla="*/ 1210018 h 2505238"/>
                  <a:gd name="connsiteX46" fmla="*/ 721516 w 1772083"/>
                  <a:gd name="connsiteY46" fmla="*/ 1199250 h 2505238"/>
                  <a:gd name="connsiteX47" fmla="*/ 775360 w 1772083"/>
                  <a:gd name="connsiteY47" fmla="*/ 1193864 h 2505238"/>
                  <a:gd name="connsiteX48" fmla="*/ 813051 w 1772083"/>
                  <a:gd name="connsiteY48" fmla="*/ 1166943 h 2505238"/>
                  <a:gd name="connsiteX49" fmla="*/ 839974 w 1772083"/>
                  <a:gd name="connsiteY49" fmla="*/ 1166943 h 2505238"/>
                  <a:gd name="connsiteX50" fmla="*/ 866897 w 1772083"/>
                  <a:gd name="connsiteY50" fmla="*/ 1193864 h 2505238"/>
                  <a:gd name="connsiteX51" fmla="*/ 888434 w 1772083"/>
                  <a:gd name="connsiteY51" fmla="*/ 1188481 h 2505238"/>
                  <a:gd name="connsiteX52" fmla="*/ 888434 w 1772083"/>
                  <a:gd name="connsiteY52" fmla="*/ 1096946 h 2505238"/>
                  <a:gd name="connsiteX53" fmla="*/ 936894 w 1772083"/>
                  <a:gd name="connsiteY53" fmla="*/ 1086176 h 2505238"/>
                  <a:gd name="connsiteX54" fmla="*/ 936894 w 1772083"/>
                  <a:gd name="connsiteY54" fmla="*/ 1000025 h 2505238"/>
                  <a:gd name="connsiteX55" fmla="*/ 899202 w 1772083"/>
                  <a:gd name="connsiteY55" fmla="*/ 940797 h 2505238"/>
                  <a:gd name="connsiteX56" fmla="*/ 839974 w 1772083"/>
                  <a:gd name="connsiteY56" fmla="*/ 908490 h 2505238"/>
                  <a:gd name="connsiteX57" fmla="*/ 866897 w 1772083"/>
                  <a:gd name="connsiteY57" fmla="*/ 881568 h 2505238"/>
                  <a:gd name="connsiteX58" fmla="*/ 845359 w 1772083"/>
                  <a:gd name="connsiteY58" fmla="*/ 854646 h 2505238"/>
                  <a:gd name="connsiteX59" fmla="*/ 786129 w 1772083"/>
                  <a:gd name="connsiteY59" fmla="*/ 838493 h 2505238"/>
                  <a:gd name="connsiteX60" fmla="*/ 813051 w 1772083"/>
                  <a:gd name="connsiteY60" fmla="*/ 811570 h 2505238"/>
                  <a:gd name="connsiteX61" fmla="*/ 813051 w 1772083"/>
                  <a:gd name="connsiteY61" fmla="*/ 768495 h 2505238"/>
                  <a:gd name="connsiteX62" fmla="*/ 759208 w 1772083"/>
                  <a:gd name="connsiteY62" fmla="*/ 773880 h 2505238"/>
                  <a:gd name="connsiteX63" fmla="*/ 780745 w 1772083"/>
                  <a:gd name="connsiteY63" fmla="*/ 639268 h 2505238"/>
                  <a:gd name="connsiteX64" fmla="*/ 829205 w 1772083"/>
                  <a:gd name="connsiteY64" fmla="*/ 617730 h 2505238"/>
                  <a:gd name="connsiteX65" fmla="*/ 803906 w 1772083"/>
                  <a:gd name="connsiteY65" fmla="*/ 577885 h 2505238"/>
                  <a:gd name="connsiteX66" fmla="*/ 811975 w 1772083"/>
                  <a:gd name="connsiteY66" fmla="*/ 576809 h 2505238"/>
                  <a:gd name="connsiteX67" fmla="*/ 850743 w 1772083"/>
                  <a:gd name="connsiteY67" fmla="*/ 499273 h 2505238"/>
                  <a:gd name="connsiteX68" fmla="*/ 850743 w 1772083"/>
                  <a:gd name="connsiteY68" fmla="*/ 447582 h 2505238"/>
                  <a:gd name="connsiteX69" fmla="*/ 837820 w 1772083"/>
                  <a:gd name="connsiteY69" fmla="*/ 408814 h 2505238"/>
                  <a:gd name="connsiteX70" fmla="*/ 880895 w 1772083"/>
                  <a:gd name="connsiteY70" fmla="*/ 391584 h 2505238"/>
                  <a:gd name="connsiteX71" fmla="*/ 979969 w 1772083"/>
                  <a:gd name="connsiteY71" fmla="*/ 236512 h 2505238"/>
                  <a:gd name="connsiteX72" fmla="*/ 954124 w 1772083"/>
                  <a:gd name="connsiteY72" fmla="*/ 197744 h 2505238"/>
                  <a:gd name="connsiteX73" fmla="*/ 919664 w 1772083"/>
                  <a:gd name="connsiteY73" fmla="*/ 184821 h 2505238"/>
                  <a:gd name="connsiteX74" fmla="*/ 880895 w 1772083"/>
                  <a:gd name="connsiteY74" fmla="*/ 124516 h 2505238"/>
                  <a:gd name="connsiteX75" fmla="*/ 883505 w 1772083"/>
                  <a:gd name="connsiteY75" fmla="*/ 116889 h 2505238"/>
                  <a:gd name="connsiteX76" fmla="*/ 936894 w 1772083"/>
                  <a:gd name="connsiteY76" fmla="*/ 124516 h 2505238"/>
                  <a:gd name="connsiteX77" fmla="*/ 971354 w 1772083"/>
                  <a:gd name="connsiteY77" fmla="*/ 77133 h 2505238"/>
                  <a:gd name="connsiteX78" fmla="*/ 958432 w 1772083"/>
                  <a:gd name="connsiteY78" fmla="*/ 21135 h 2505238"/>
                  <a:gd name="connsiteX79" fmla="*/ 992892 w 1772083"/>
                  <a:gd name="connsiteY79" fmla="*/ 16827 h 2505238"/>
                  <a:gd name="connsiteX80" fmla="*/ 1031660 w 1772083"/>
                  <a:gd name="connsiteY80" fmla="*/ 38365 h 2505238"/>
                  <a:gd name="connsiteX81" fmla="*/ 1070025 w 1772083"/>
                  <a:gd name="connsiteY81" fmla="*/ 0 h 2505238"/>
                  <a:gd name="connsiteX82" fmla="*/ 1772083 w 1772083"/>
                  <a:gd name="connsiteY82" fmla="*/ 1247733 h 2505238"/>
                  <a:gd name="connsiteX0" fmla="*/ 1070025 w 1070025"/>
                  <a:gd name="connsiteY0" fmla="*/ 2088440 h 2505238"/>
                  <a:gd name="connsiteX1" fmla="*/ 1044583 w 1070025"/>
                  <a:gd name="connsiteY1" fmla="*/ 2093066 h 2505238"/>
                  <a:gd name="connsiteX2" fmla="*/ 926125 w 1070025"/>
                  <a:gd name="connsiteY2" fmla="*/ 2130758 h 2505238"/>
                  <a:gd name="connsiteX3" fmla="*/ 845359 w 1070025"/>
                  <a:gd name="connsiteY3" fmla="*/ 2125373 h 2505238"/>
                  <a:gd name="connsiteX4" fmla="*/ 694594 w 1070025"/>
                  <a:gd name="connsiteY4" fmla="*/ 2367673 h 2505238"/>
                  <a:gd name="connsiteX5" fmla="*/ 681493 w 1070025"/>
                  <a:gd name="connsiteY5" fmla="*/ 2505238 h 2505238"/>
                  <a:gd name="connsiteX6" fmla="*/ 525332 w 1070025"/>
                  <a:gd name="connsiteY6" fmla="*/ 2505238 h 2505238"/>
                  <a:gd name="connsiteX7" fmla="*/ 489984 w 1070025"/>
                  <a:gd name="connsiteY7" fmla="*/ 2453824 h 2505238"/>
                  <a:gd name="connsiteX8" fmla="*/ 457679 w 1070025"/>
                  <a:gd name="connsiteY8" fmla="*/ 2378441 h 2505238"/>
                  <a:gd name="connsiteX9" fmla="*/ 409218 w 1070025"/>
                  <a:gd name="connsiteY9" fmla="*/ 2346135 h 2505238"/>
                  <a:gd name="connsiteX10" fmla="*/ 355374 w 1070025"/>
                  <a:gd name="connsiteY10" fmla="*/ 2394595 h 2505238"/>
                  <a:gd name="connsiteX11" fmla="*/ 279991 w 1070025"/>
                  <a:gd name="connsiteY11" fmla="*/ 2399978 h 2505238"/>
                  <a:gd name="connsiteX12" fmla="*/ 220763 w 1070025"/>
                  <a:gd name="connsiteY12" fmla="*/ 2426901 h 2505238"/>
                  <a:gd name="connsiteX13" fmla="*/ 172302 w 1070025"/>
                  <a:gd name="connsiteY13" fmla="*/ 2378441 h 2505238"/>
                  <a:gd name="connsiteX14" fmla="*/ 172302 w 1070025"/>
                  <a:gd name="connsiteY14" fmla="*/ 2351519 h 2505238"/>
                  <a:gd name="connsiteX15" fmla="*/ 188455 w 1070025"/>
                  <a:gd name="connsiteY15" fmla="*/ 2319212 h 2505238"/>
                  <a:gd name="connsiteX16" fmla="*/ 193840 w 1070025"/>
                  <a:gd name="connsiteY16" fmla="*/ 2270752 h 2505238"/>
                  <a:gd name="connsiteX17" fmla="*/ 220763 w 1070025"/>
                  <a:gd name="connsiteY17" fmla="*/ 2163063 h 2505238"/>
                  <a:gd name="connsiteX18" fmla="*/ 226147 w 1070025"/>
                  <a:gd name="connsiteY18" fmla="*/ 2119988 h 2505238"/>
                  <a:gd name="connsiteX19" fmla="*/ 285376 w 1070025"/>
                  <a:gd name="connsiteY19" fmla="*/ 2082297 h 2505238"/>
                  <a:gd name="connsiteX20" fmla="*/ 220763 w 1070025"/>
                  <a:gd name="connsiteY20" fmla="*/ 1990761 h 2505238"/>
                  <a:gd name="connsiteX21" fmla="*/ 215378 w 1070025"/>
                  <a:gd name="connsiteY21" fmla="*/ 1942302 h 2505238"/>
                  <a:gd name="connsiteX22" fmla="*/ 188455 w 1070025"/>
                  <a:gd name="connsiteY22" fmla="*/ 1872305 h 2505238"/>
                  <a:gd name="connsiteX23" fmla="*/ 204609 w 1070025"/>
                  <a:gd name="connsiteY23" fmla="*/ 1802306 h 2505238"/>
                  <a:gd name="connsiteX24" fmla="*/ 134612 w 1070025"/>
                  <a:gd name="connsiteY24" fmla="*/ 1710770 h 2505238"/>
                  <a:gd name="connsiteX25" fmla="*/ 113074 w 1070025"/>
                  <a:gd name="connsiteY25" fmla="*/ 1721540 h 2505238"/>
                  <a:gd name="connsiteX26" fmla="*/ 48461 w 1070025"/>
                  <a:gd name="connsiteY26" fmla="*/ 1710770 h 2505238"/>
                  <a:gd name="connsiteX27" fmla="*/ 53845 w 1070025"/>
                  <a:gd name="connsiteY27" fmla="*/ 1619236 h 2505238"/>
                  <a:gd name="connsiteX28" fmla="*/ 48461 w 1070025"/>
                  <a:gd name="connsiteY28" fmla="*/ 1570776 h 2505238"/>
                  <a:gd name="connsiteX29" fmla="*/ 0 w 1070025"/>
                  <a:gd name="connsiteY29" fmla="*/ 1560006 h 2505238"/>
                  <a:gd name="connsiteX30" fmla="*/ 0 w 1070025"/>
                  <a:gd name="connsiteY30" fmla="*/ 1500778 h 2505238"/>
                  <a:gd name="connsiteX31" fmla="*/ 10769 w 1070025"/>
                  <a:gd name="connsiteY31" fmla="*/ 1430780 h 2505238"/>
                  <a:gd name="connsiteX32" fmla="*/ 64614 w 1070025"/>
                  <a:gd name="connsiteY32" fmla="*/ 1355399 h 2505238"/>
                  <a:gd name="connsiteX33" fmla="*/ 75382 w 1070025"/>
                  <a:gd name="connsiteY33" fmla="*/ 1285400 h 2505238"/>
                  <a:gd name="connsiteX34" fmla="*/ 80766 w 1070025"/>
                  <a:gd name="connsiteY34" fmla="*/ 1236940 h 2505238"/>
                  <a:gd name="connsiteX35" fmla="*/ 156150 w 1070025"/>
                  <a:gd name="connsiteY35" fmla="*/ 1199250 h 2505238"/>
                  <a:gd name="connsiteX36" fmla="*/ 279991 w 1070025"/>
                  <a:gd name="connsiteY36" fmla="*/ 1247710 h 2505238"/>
                  <a:gd name="connsiteX37" fmla="*/ 344605 w 1070025"/>
                  <a:gd name="connsiteY37" fmla="*/ 1253094 h 2505238"/>
                  <a:gd name="connsiteX38" fmla="*/ 382295 w 1070025"/>
                  <a:gd name="connsiteY38" fmla="*/ 1296169 h 2505238"/>
                  <a:gd name="connsiteX39" fmla="*/ 409218 w 1070025"/>
                  <a:gd name="connsiteY39" fmla="*/ 1220787 h 2505238"/>
                  <a:gd name="connsiteX40" fmla="*/ 516907 w 1070025"/>
                  <a:gd name="connsiteY40" fmla="*/ 1231556 h 2505238"/>
                  <a:gd name="connsiteX41" fmla="*/ 549214 w 1070025"/>
                  <a:gd name="connsiteY41" fmla="*/ 1199250 h 2505238"/>
                  <a:gd name="connsiteX42" fmla="*/ 565368 w 1070025"/>
                  <a:gd name="connsiteY42" fmla="*/ 1215402 h 2505238"/>
                  <a:gd name="connsiteX43" fmla="*/ 624596 w 1070025"/>
                  <a:gd name="connsiteY43" fmla="*/ 1193864 h 2505238"/>
                  <a:gd name="connsiteX44" fmla="*/ 640749 w 1070025"/>
                  <a:gd name="connsiteY44" fmla="*/ 1220787 h 2505238"/>
                  <a:gd name="connsiteX45" fmla="*/ 705362 w 1070025"/>
                  <a:gd name="connsiteY45" fmla="*/ 1210018 h 2505238"/>
                  <a:gd name="connsiteX46" fmla="*/ 721516 w 1070025"/>
                  <a:gd name="connsiteY46" fmla="*/ 1199250 h 2505238"/>
                  <a:gd name="connsiteX47" fmla="*/ 775360 w 1070025"/>
                  <a:gd name="connsiteY47" fmla="*/ 1193864 h 2505238"/>
                  <a:gd name="connsiteX48" fmla="*/ 813051 w 1070025"/>
                  <a:gd name="connsiteY48" fmla="*/ 1166943 h 2505238"/>
                  <a:gd name="connsiteX49" fmla="*/ 839974 w 1070025"/>
                  <a:gd name="connsiteY49" fmla="*/ 1166943 h 2505238"/>
                  <a:gd name="connsiteX50" fmla="*/ 866897 w 1070025"/>
                  <a:gd name="connsiteY50" fmla="*/ 1193864 h 2505238"/>
                  <a:gd name="connsiteX51" fmla="*/ 888434 w 1070025"/>
                  <a:gd name="connsiteY51" fmla="*/ 1188481 h 2505238"/>
                  <a:gd name="connsiteX52" fmla="*/ 888434 w 1070025"/>
                  <a:gd name="connsiteY52" fmla="*/ 1096946 h 2505238"/>
                  <a:gd name="connsiteX53" fmla="*/ 936894 w 1070025"/>
                  <a:gd name="connsiteY53" fmla="*/ 1086176 h 2505238"/>
                  <a:gd name="connsiteX54" fmla="*/ 936894 w 1070025"/>
                  <a:gd name="connsiteY54" fmla="*/ 1000025 h 2505238"/>
                  <a:gd name="connsiteX55" fmla="*/ 899202 w 1070025"/>
                  <a:gd name="connsiteY55" fmla="*/ 940797 h 2505238"/>
                  <a:gd name="connsiteX56" fmla="*/ 839974 w 1070025"/>
                  <a:gd name="connsiteY56" fmla="*/ 908490 h 2505238"/>
                  <a:gd name="connsiteX57" fmla="*/ 866897 w 1070025"/>
                  <a:gd name="connsiteY57" fmla="*/ 881568 h 2505238"/>
                  <a:gd name="connsiteX58" fmla="*/ 845359 w 1070025"/>
                  <a:gd name="connsiteY58" fmla="*/ 854646 h 2505238"/>
                  <a:gd name="connsiteX59" fmla="*/ 786129 w 1070025"/>
                  <a:gd name="connsiteY59" fmla="*/ 838493 h 2505238"/>
                  <a:gd name="connsiteX60" fmla="*/ 813051 w 1070025"/>
                  <a:gd name="connsiteY60" fmla="*/ 811570 h 2505238"/>
                  <a:gd name="connsiteX61" fmla="*/ 813051 w 1070025"/>
                  <a:gd name="connsiteY61" fmla="*/ 768495 h 2505238"/>
                  <a:gd name="connsiteX62" fmla="*/ 759208 w 1070025"/>
                  <a:gd name="connsiteY62" fmla="*/ 773880 h 2505238"/>
                  <a:gd name="connsiteX63" fmla="*/ 780745 w 1070025"/>
                  <a:gd name="connsiteY63" fmla="*/ 639268 h 2505238"/>
                  <a:gd name="connsiteX64" fmla="*/ 829205 w 1070025"/>
                  <a:gd name="connsiteY64" fmla="*/ 617730 h 2505238"/>
                  <a:gd name="connsiteX65" fmla="*/ 803906 w 1070025"/>
                  <a:gd name="connsiteY65" fmla="*/ 577885 h 2505238"/>
                  <a:gd name="connsiteX66" fmla="*/ 811975 w 1070025"/>
                  <a:gd name="connsiteY66" fmla="*/ 576809 h 2505238"/>
                  <a:gd name="connsiteX67" fmla="*/ 850743 w 1070025"/>
                  <a:gd name="connsiteY67" fmla="*/ 499273 h 2505238"/>
                  <a:gd name="connsiteX68" fmla="*/ 850743 w 1070025"/>
                  <a:gd name="connsiteY68" fmla="*/ 447582 h 2505238"/>
                  <a:gd name="connsiteX69" fmla="*/ 837820 w 1070025"/>
                  <a:gd name="connsiteY69" fmla="*/ 408814 h 2505238"/>
                  <a:gd name="connsiteX70" fmla="*/ 880895 w 1070025"/>
                  <a:gd name="connsiteY70" fmla="*/ 391584 h 2505238"/>
                  <a:gd name="connsiteX71" fmla="*/ 979969 w 1070025"/>
                  <a:gd name="connsiteY71" fmla="*/ 236512 h 2505238"/>
                  <a:gd name="connsiteX72" fmla="*/ 954124 w 1070025"/>
                  <a:gd name="connsiteY72" fmla="*/ 197744 h 2505238"/>
                  <a:gd name="connsiteX73" fmla="*/ 919664 w 1070025"/>
                  <a:gd name="connsiteY73" fmla="*/ 184821 h 2505238"/>
                  <a:gd name="connsiteX74" fmla="*/ 880895 w 1070025"/>
                  <a:gd name="connsiteY74" fmla="*/ 124516 h 2505238"/>
                  <a:gd name="connsiteX75" fmla="*/ 883505 w 1070025"/>
                  <a:gd name="connsiteY75" fmla="*/ 116889 h 2505238"/>
                  <a:gd name="connsiteX76" fmla="*/ 936894 w 1070025"/>
                  <a:gd name="connsiteY76" fmla="*/ 124516 h 2505238"/>
                  <a:gd name="connsiteX77" fmla="*/ 971354 w 1070025"/>
                  <a:gd name="connsiteY77" fmla="*/ 77133 h 2505238"/>
                  <a:gd name="connsiteX78" fmla="*/ 958432 w 1070025"/>
                  <a:gd name="connsiteY78" fmla="*/ 21135 h 2505238"/>
                  <a:gd name="connsiteX79" fmla="*/ 992892 w 1070025"/>
                  <a:gd name="connsiteY79" fmla="*/ 16827 h 2505238"/>
                  <a:gd name="connsiteX80" fmla="*/ 1031660 w 1070025"/>
                  <a:gd name="connsiteY80" fmla="*/ 38365 h 2505238"/>
                  <a:gd name="connsiteX81" fmla="*/ 1070025 w 1070025"/>
                  <a:gd name="connsiteY81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070025" h="2505238">
                    <a:moveTo>
                      <a:pt x="1070025" y="2088440"/>
                    </a:moveTo>
                    <a:lnTo>
                      <a:pt x="1044583" y="2093066"/>
                    </a:lnTo>
                    <a:lnTo>
                      <a:pt x="926125" y="2130758"/>
                    </a:lnTo>
                    <a:lnTo>
                      <a:pt x="845359" y="2125373"/>
                    </a:lnTo>
                    <a:lnTo>
                      <a:pt x="694594" y="2367673"/>
                    </a:lnTo>
                    <a:lnTo>
                      <a:pt x="681493" y="2505238"/>
                    </a:ln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3DDC751-8755-3679-A7AA-3A7C4BE59BBA}"/>
                  </a:ext>
                </a:extLst>
              </p:cNvPr>
              <p:cNvSpPr/>
              <p:nvPr/>
            </p:nvSpPr>
            <p:spPr>
              <a:xfrm>
                <a:off x="850861" y="4068407"/>
                <a:ext cx="2382079" cy="2028855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FD094D1-AB42-A220-9BCC-F4DC68221A77}"/>
                  </a:ext>
                </a:extLst>
              </p:cNvPr>
              <p:cNvSpPr/>
              <p:nvPr/>
            </p:nvSpPr>
            <p:spPr>
              <a:xfrm>
                <a:off x="1401592" y="5339134"/>
                <a:ext cx="1182018" cy="1105686"/>
              </a:xfrm>
              <a:custGeom>
                <a:avLst/>
                <a:gdLst>
                  <a:gd name="connsiteX0" fmla="*/ 735108 w 1182018"/>
                  <a:gd name="connsiteY0" fmla="*/ 0 h 1105686"/>
                  <a:gd name="connsiteX1" fmla="*/ 756646 w 1182018"/>
                  <a:gd name="connsiteY1" fmla="*/ 43076 h 1105686"/>
                  <a:gd name="connsiteX2" fmla="*/ 860028 w 1182018"/>
                  <a:gd name="connsiteY2" fmla="*/ 60306 h 1105686"/>
                  <a:gd name="connsiteX3" fmla="*/ 899723 w 1182018"/>
                  <a:gd name="connsiteY3" fmla="*/ 81198 h 1105686"/>
                  <a:gd name="connsiteX4" fmla="*/ 896641 w 1182018"/>
                  <a:gd name="connsiteY4" fmla="*/ 101228 h 1105686"/>
                  <a:gd name="connsiteX5" fmla="*/ 896641 w 1182018"/>
                  <a:gd name="connsiteY5" fmla="*/ 160456 h 1105686"/>
                  <a:gd name="connsiteX6" fmla="*/ 945103 w 1182018"/>
                  <a:gd name="connsiteY6" fmla="*/ 171226 h 1105686"/>
                  <a:gd name="connsiteX7" fmla="*/ 950486 w 1182018"/>
                  <a:gd name="connsiteY7" fmla="*/ 219685 h 1105686"/>
                  <a:gd name="connsiteX8" fmla="*/ 945103 w 1182018"/>
                  <a:gd name="connsiteY8" fmla="*/ 311220 h 1105686"/>
                  <a:gd name="connsiteX9" fmla="*/ 1009716 w 1182018"/>
                  <a:gd name="connsiteY9" fmla="*/ 321990 h 1105686"/>
                  <a:gd name="connsiteX10" fmla="*/ 1031254 w 1182018"/>
                  <a:gd name="connsiteY10" fmla="*/ 311220 h 1105686"/>
                  <a:gd name="connsiteX11" fmla="*/ 1101251 w 1182018"/>
                  <a:gd name="connsiteY11" fmla="*/ 402756 h 1105686"/>
                  <a:gd name="connsiteX12" fmla="*/ 1085097 w 1182018"/>
                  <a:gd name="connsiteY12" fmla="*/ 472754 h 1105686"/>
                  <a:gd name="connsiteX13" fmla="*/ 1112019 w 1182018"/>
                  <a:gd name="connsiteY13" fmla="*/ 542752 h 1105686"/>
                  <a:gd name="connsiteX14" fmla="*/ 1117405 w 1182018"/>
                  <a:gd name="connsiteY14" fmla="*/ 591211 h 1105686"/>
                  <a:gd name="connsiteX15" fmla="*/ 1182018 w 1182018"/>
                  <a:gd name="connsiteY15" fmla="*/ 682747 h 1105686"/>
                  <a:gd name="connsiteX16" fmla="*/ 1122789 w 1182018"/>
                  <a:gd name="connsiteY16" fmla="*/ 720437 h 1105686"/>
                  <a:gd name="connsiteX17" fmla="*/ 1117405 w 1182018"/>
                  <a:gd name="connsiteY17" fmla="*/ 763513 h 1105686"/>
                  <a:gd name="connsiteX18" fmla="*/ 1090481 w 1182018"/>
                  <a:gd name="connsiteY18" fmla="*/ 871202 h 1105686"/>
                  <a:gd name="connsiteX19" fmla="*/ 1085097 w 1182018"/>
                  <a:gd name="connsiteY19" fmla="*/ 919662 h 1105686"/>
                  <a:gd name="connsiteX20" fmla="*/ 1068943 w 1182018"/>
                  <a:gd name="connsiteY20" fmla="*/ 951969 h 1105686"/>
                  <a:gd name="connsiteX21" fmla="*/ 1068943 w 1182018"/>
                  <a:gd name="connsiteY21" fmla="*/ 978890 h 1105686"/>
                  <a:gd name="connsiteX22" fmla="*/ 1117405 w 1182018"/>
                  <a:gd name="connsiteY22" fmla="*/ 1027351 h 1105686"/>
                  <a:gd name="connsiteX23" fmla="*/ 1121044 w 1182018"/>
                  <a:gd name="connsiteY23" fmla="*/ 1025697 h 1105686"/>
                  <a:gd name="connsiteX24" fmla="*/ 1116295 w 1182018"/>
                  <a:gd name="connsiteY24" fmla="*/ 1089810 h 1105686"/>
                  <a:gd name="connsiteX25" fmla="*/ 1138786 w 1182018"/>
                  <a:gd name="connsiteY25" fmla="*/ 1105686 h 1105686"/>
                  <a:gd name="connsiteX26" fmla="*/ 134967 w 1182018"/>
                  <a:gd name="connsiteY26" fmla="*/ 1105686 h 1105686"/>
                  <a:gd name="connsiteX27" fmla="*/ 104018 w 1182018"/>
                  <a:gd name="connsiteY27" fmla="*/ 1029504 h 1105686"/>
                  <a:gd name="connsiteX28" fmla="*/ 168632 w 1182018"/>
                  <a:gd name="connsiteY28" fmla="*/ 895970 h 1105686"/>
                  <a:gd name="connsiteX29" fmla="*/ 104018 w 1182018"/>
                  <a:gd name="connsiteY29" fmla="*/ 900278 h 1105686"/>
                  <a:gd name="connsiteX30" fmla="*/ 82480 w 1182018"/>
                  <a:gd name="connsiteY30" fmla="*/ 839972 h 1105686"/>
                  <a:gd name="connsiteX31" fmla="*/ 637 w 1182018"/>
                  <a:gd name="connsiteY31" fmla="*/ 749514 h 1105686"/>
                  <a:gd name="connsiteX32" fmla="*/ 0 w 1182018"/>
                  <a:gd name="connsiteY32" fmla="*/ 746120 h 1105686"/>
                  <a:gd name="connsiteX33" fmla="*/ 28669 w 1182018"/>
                  <a:gd name="connsiteY33" fmla="*/ 680593 h 1105686"/>
                  <a:gd name="connsiteX34" fmla="*/ 67437 w 1182018"/>
                  <a:gd name="connsiteY34" fmla="*/ 676286 h 1105686"/>
                  <a:gd name="connsiteX35" fmla="*/ 76052 w 1182018"/>
                  <a:gd name="connsiteY35" fmla="*/ 611672 h 1105686"/>
                  <a:gd name="connsiteX36" fmla="*/ 140665 w 1182018"/>
                  <a:gd name="connsiteY36" fmla="*/ 603057 h 1105686"/>
                  <a:gd name="connsiteX37" fmla="*/ 170818 w 1182018"/>
                  <a:gd name="connsiteY37" fmla="*/ 671978 h 1105686"/>
                  <a:gd name="connsiteX38" fmla="*/ 200971 w 1182018"/>
                  <a:gd name="connsiteY38" fmla="*/ 650440 h 1105686"/>
                  <a:gd name="connsiteX39" fmla="*/ 218201 w 1182018"/>
                  <a:gd name="connsiteY39" fmla="*/ 585827 h 1105686"/>
                  <a:gd name="connsiteX40" fmla="*/ 239739 w 1182018"/>
                  <a:gd name="connsiteY40" fmla="*/ 572904 h 1105686"/>
                  <a:gd name="connsiteX41" fmla="*/ 252662 w 1182018"/>
                  <a:gd name="connsiteY41" fmla="*/ 534136 h 1105686"/>
                  <a:gd name="connsiteX42" fmla="*/ 300045 w 1182018"/>
                  <a:gd name="connsiteY42" fmla="*/ 387680 h 1105686"/>
                  <a:gd name="connsiteX43" fmla="*/ 368966 w 1182018"/>
                  <a:gd name="connsiteY43" fmla="*/ 452293 h 1105686"/>
                  <a:gd name="connsiteX44" fmla="*/ 424964 w 1182018"/>
                  <a:gd name="connsiteY44" fmla="*/ 452293 h 1105686"/>
                  <a:gd name="connsiteX45" fmla="*/ 455117 w 1182018"/>
                  <a:gd name="connsiteY45" fmla="*/ 374757 h 1105686"/>
                  <a:gd name="connsiteX46" fmla="*/ 515423 w 1182018"/>
                  <a:gd name="connsiteY46" fmla="*/ 374757 h 1105686"/>
                  <a:gd name="connsiteX47" fmla="*/ 554191 w 1182018"/>
                  <a:gd name="connsiteY47" fmla="*/ 340297 h 1105686"/>
                  <a:gd name="connsiteX48" fmla="*/ 592959 w 1182018"/>
                  <a:gd name="connsiteY48" fmla="*/ 366142 h 1105686"/>
                  <a:gd name="connsiteX49" fmla="*/ 597267 w 1182018"/>
                  <a:gd name="connsiteY49" fmla="*/ 254146 h 1105686"/>
                  <a:gd name="connsiteX50" fmla="*/ 696340 w 1182018"/>
                  <a:gd name="connsiteY50" fmla="*/ 301529 h 1105686"/>
                  <a:gd name="connsiteX51" fmla="*/ 704956 w 1182018"/>
                  <a:gd name="connsiteY51" fmla="*/ 232608 h 1105686"/>
                  <a:gd name="connsiteX52" fmla="*/ 683418 w 1182018"/>
                  <a:gd name="connsiteY52" fmla="*/ 103382 h 1105686"/>
                  <a:gd name="connsiteX53" fmla="*/ 648957 w 1182018"/>
                  <a:gd name="connsiteY53" fmla="*/ 64614 h 1105686"/>
                  <a:gd name="connsiteX54" fmla="*/ 670495 w 1182018"/>
                  <a:gd name="connsiteY54" fmla="*/ 8616 h 1105686"/>
                  <a:gd name="connsiteX0" fmla="*/ 735108 w 1182018"/>
                  <a:gd name="connsiteY0" fmla="*/ 0 h 1299791"/>
                  <a:gd name="connsiteX1" fmla="*/ 756646 w 1182018"/>
                  <a:gd name="connsiteY1" fmla="*/ 43076 h 1299791"/>
                  <a:gd name="connsiteX2" fmla="*/ 860028 w 1182018"/>
                  <a:gd name="connsiteY2" fmla="*/ 60306 h 1299791"/>
                  <a:gd name="connsiteX3" fmla="*/ 899723 w 1182018"/>
                  <a:gd name="connsiteY3" fmla="*/ 81198 h 1299791"/>
                  <a:gd name="connsiteX4" fmla="*/ 896641 w 1182018"/>
                  <a:gd name="connsiteY4" fmla="*/ 101228 h 1299791"/>
                  <a:gd name="connsiteX5" fmla="*/ 896641 w 1182018"/>
                  <a:gd name="connsiteY5" fmla="*/ 160456 h 1299791"/>
                  <a:gd name="connsiteX6" fmla="*/ 945103 w 1182018"/>
                  <a:gd name="connsiteY6" fmla="*/ 171226 h 1299791"/>
                  <a:gd name="connsiteX7" fmla="*/ 950486 w 1182018"/>
                  <a:gd name="connsiteY7" fmla="*/ 219685 h 1299791"/>
                  <a:gd name="connsiteX8" fmla="*/ 945103 w 1182018"/>
                  <a:gd name="connsiteY8" fmla="*/ 311220 h 1299791"/>
                  <a:gd name="connsiteX9" fmla="*/ 1009716 w 1182018"/>
                  <a:gd name="connsiteY9" fmla="*/ 321990 h 1299791"/>
                  <a:gd name="connsiteX10" fmla="*/ 1031254 w 1182018"/>
                  <a:gd name="connsiteY10" fmla="*/ 311220 h 1299791"/>
                  <a:gd name="connsiteX11" fmla="*/ 1101251 w 1182018"/>
                  <a:gd name="connsiteY11" fmla="*/ 402756 h 1299791"/>
                  <a:gd name="connsiteX12" fmla="*/ 1085097 w 1182018"/>
                  <a:gd name="connsiteY12" fmla="*/ 472754 h 1299791"/>
                  <a:gd name="connsiteX13" fmla="*/ 1112019 w 1182018"/>
                  <a:gd name="connsiteY13" fmla="*/ 542752 h 1299791"/>
                  <a:gd name="connsiteX14" fmla="*/ 1117405 w 1182018"/>
                  <a:gd name="connsiteY14" fmla="*/ 591211 h 1299791"/>
                  <a:gd name="connsiteX15" fmla="*/ 1182018 w 1182018"/>
                  <a:gd name="connsiteY15" fmla="*/ 682747 h 1299791"/>
                  <a:gd name="connsiteX16" fmla="*/ 1122789 w 1182018"/>
                  <a:gd name="connsiteY16" fmla="*/ 720437 h 1299791"/>
                  <a:gd name="connsiteX17" fmla="*/ 1117405 w 1182018"/>
                  <a:gd name="connsiteY17" fmla="*/ 763513 h 1299791"/>
                  <a:gd name="connsiteX18" fmla="*/ 1090481 w 1182018"/>
                  <a:gd name="connsiteY18" fmla="*/ 871202 h 1299791"/>
                  <a:gd name="connsiteX19" fmla="*/ 1085097 w 1182018"/>
                  <a:gd name="connsiteY19" fmla="*/ 919662 h 1299791"/>
                  <a:gd name="connsiteX20" fmla="*/ 1068943 w 1182018"/>
                  <a:gd name="connsiteY20" fmla="*/ 951969 h 1299791"/>
                  <a:gd name="connsiteX21" fmla="*/ 1068943 w 1182018"/>
                  <a:gd name="connsiteY21" fmla="*/ 978890 h 1299791"/>
                  <a:gd name="connsiteX22" fmla="*/ 1117405 w 1182018"/>
                  <a:gd name="connsiteY22" fmla="*/ 1027351 h 1299791"/>
                  <a:gd name="connsiteX23" fmla="*/ 1121044 w 1182018"/>
                  <a:gd name="connsiteY23" fmla="*/ 1025697 h 1299791"/>
                  <a:gd name="connsiteX24" fmla="*/ 1116295 w 1182018"/>
                  <a:gd name="connsiteY24" fmla="*/ 1089810 h 1299791"/>
                  <a:gd name="connsiteX25" fmla="*/ 1138786 w 1182018"/>
                  <a:gd name="connsiteY25" fmla="*/ 1105686 h 1299791"/>
                  <a:gd name="connsiteX26" fmla="*/ 522458 w 1182018"/>
                  <a:gd name="connsiteY26" fmla="*/ 1299791 h 1299791"/>
                  <a:gd name="connsiteX27" fmla="*/ 134967 w 1182018"/>
                  <a:gd name="connsiteY27" fmla="*/ 1105686 h 1299791"/>
                  <a:gd name="connsiteX28" fmla="*/ 104018 w 1182018"/>
                  <a:gd name="connsiteY28" fmla="*/ 1029504 h 1299791"/>
                  <a:gd name="connsiteX29" fmla="*/ 168632 w 1182018"/>
                  <a:gd name="connsiteY29" fmla="*/ 895970 h 1299791"/>
                  <a:gd name="connsiteX30" fmla="*/ 104018 w 1182018"/>
                  <a:gd name="connsiteY30" fmla="*/ 900278 h 1299791"/>
                  <a:gd name="connsiteX31" fmla="*/ 82480 w 1182018"/>
                  <a:gd name="connsiteY31" fmla="*/ 839972 h 1299791"/>
                  <a:gd name="connsiteX32" fmla="*/ 637 w 1182018"/>
                  <a:gd name="connsiteY32" fmla="*/ 749514 h 1299791"/>
                  <a:gd name="connsiteX33" fmla="*/ 0 w 1182018"/>
                  <a:gd name="connsiteY33" fmla="*/ 746120 h 1299791"/>
                  <a:gd name="connsiteX34" fmla="*/ 28669 w 1182018"/>
                  <a:gd name="connsiteY34" fmla="*/ 680593 h 1299791"/>
                  <a:gd name="connsiteX35" fmla="*/ 67437 w 1182018"/>
                  <a:gd name="connsiteY35" fmla="*/ 676286 h 1299791"/>
                  <a:gd name="connsiteX36" fmla="*/ 76052 w 1182018"/>
                  <a:gd name="connsiteY36" fmla="*/ 611672 h 1299791"/>
                  <a:gd name="connsiteX37" fmla="*/ 140665 w 1182018"/>
                  <a:gd name="connsiteY37" fmla="*/ 603057 h 1299791"/>
                  <a:gd name="connsiteX38" fmla="*/ 170818 w 1182018"/>
                  <a:gd name="connsiteY38" fmla="*/ 671978 h 1299791"/>
                  <a:gd name="connsiteX39" fmla="*/ 200971 w 1182018"/>
                  <a:gd name="connsiteY39" fmla="*/ 650440 h 1299791"/>
                  <a:gd name="connsiteX40" fmla="*/ 218201 w 1182018"/>
                  <a:gd name="connsiteY40" fmla="*/ 585827 h 1299791"/>
                  <a:gd name="connsiteX41" fmla="*/ 239739 w 1182018"/>
                  <a:gd name="connsiteY41" fmla="*/ 572904 h 1299791"/>
                  <a:gd name="connsiteX42" fmla="*/ 252662 w 1182018"/>
                  <a:gd name="connsiteY42" fmla="*/ 534136 h 1299791"/>
                  <a:gd name="connsiteX43" fmla="*/ 300045 w 1182018"/>
                  <a:gd name="connsiteY43" fmla="*/ 387680 h 1299791"/>
                  <a:gd name="connsiteX44" fmla="*/ 368966 w 1182018"/>
                  <a:gd name="connsiteY44" fmla="*/ 452293 h 1299791"/>
                  <a:gd name="connsiteX45" fmla="*/ 424964 w 1182018"/>
                  <a:gd name="connsiteY45" fmla="*/ 452293 h 1299791"/>
                  <a:gd name="connsiteX46" fmla="*/ 455117 w 1182018"/>
                  <a:gd name="connsiteY46" fmla="*/ 374757 h 1299791"/>
                  <a:gd name="connsiteX47" fmla="*/ 515423 w 1182018"/>
                  <a:gd name="connsiteY47" fmla="*/ 374757 h 1299791"/>
                  <a:gd name="connsiteX48" fmla="*/ 554191 w 1182018"/>
                  <a:gd name="connsiteY48" fmla="*/ 340297 h 1299791"/>
                  <a:gd name="connsiteX49" fmla="*/ 592959 w 1182018"/>
                  <a:gd name="connsiteY49" fmla="*/ 366142 h 1299791"/>
                  <a:gd name="connsiteX50" fmla="*/ 597267 w 1182018"/>
                  <a:gd name="connsiteY50" fmla="*/ 254146 h 1299791"/>
                  <a:gd name="connsiteX51" fmla="*/ 696340 w 1182018"/>
                  <a:gd name="connsiteY51" fmla="*/ 301529 h 1299791"/>
                  <a:gd name="connsiteX52" fmla="*/ 704956 w 1182018"/>
                  <a:gd name="connsiteY52" fmla="*/ 232608 h 1299791"/>
                  <a:gd name="connsiteX53" fmla="*/ 683418 w 1182018"/>
                  <a:gd name="connsiteY53" fmla="*/ 103382 h 1299791"/>
                  <a:gd name="connsiteX54" fmla="*/ 648957 w 1182018"/>
                  <a:gd name="connsiteY54" fmla="*/ 64614 h 1299791"/>
                  <a:gd name="connsiteX55" fmla="*/ 670495 w 1182018"/>
                  <a:gd name="connsiteY55" fmla="*/ 8616 h 1299791"/>
                  <a:gd name="connsiteX56" fmla="*/ 735108 w 1182018"/>
                  <a:gd name="connsiteY56" fmla="*/ 0 h 1299791"/>
                  <a:gd name="connsiteX0" fmla="*/ 522458 w 1182018"/>
                  <a:gd name="connsiteY0" fmla="*/ 1299791 h 1391231"/>
                  <a:gd name="connsiteX1" fmla="*/ 134967 w 1182018"/>
                  <a:gd name="connsiteY1" fmla="*/ 1105686 h 1391231"/>
                  <a:gd name="connsiteX2" fmla="*/ 104018 w 1182018"/>
                  <a:gd name="connsiteY2" fmla="*/ 1029504 h 1391231"/>
                  <a:gd name="connsiteX3" fmla="*/ 168632 w 1182018"/>
                  <a:gd name="connsiteY3" fmla="*/ 895970 h 1391231"/>
                  <a:gd name="connsiteX4" fmla="*/ 104018 w 1182018"/>
                  <a:gd name="connsiteY4" fmla="*/ 900278 h 1391231"/>
                  <a:gd name="connsiteX5" fmla="*/ 82480 w 1182018"/>
                  <a:gd name="connsiteY5" fmla="*/ 839972 h 1391231"/>
                  <a:gd name="connsiteX6" fmla="*/ 637 w 1182018"/>
                  <a:gd name="connsiteY6" fmla="*/ 749514 h 1391231"/>
                  <a:gd name="connsiteX7" fmla="*/ 0 w 1182018"/>
                  <a:gd name="connsiteY7" fmla="*/ 746120 h 1391231"/>
                  <a:gd name="connsiteX8" fmla="*/ 28669 w 1182018"/>
                  <a:gd name="connsiteY8" fmla="*/ 680593 h 1391231"/>
                  <a:gd name="connsiteX9" fmla="*/ 67437 w 1182018"/>
                  <a:gd name="connsiteY9" fmla="*/ 676286 h 1391231"/>
                  <a:gd name="connsiteX10" fmla="*/ 76052 w 1182018"/>
                  <a:gd name="connsiteY10" fmla="*/ 611672 h 1391231"/>
                  <a:gd name="connsiteX11" fmla="*/ 140665 w 1182018"/>
                  <a:gd name="connsiteY11" fmla="*/ 603057 h 1391231"/>
                  <a:gd name="connsiteX12" fmla="*/ 170818 w 1182018"/>
                  <a:gd name="connsiteY12" fmla="*/ 671978 h 1391231"/>
                  <a:gd name="connsiteX13" fmla="*/ 200971 w 1182018"/>
                  <a:gd name="connsiteY13" fmla="*/ 650440 h 1391231"/>
                  <a:gd name="connsiteX14" fmla="*/ 218201 w 1182018"/>
                  <a:gd name="connsiteY14" fmla="*/ 585827 h 1391231"/>
                  <a:gd name="connsiteX15" fmla="*/ 239739 w 1182018"/>
                  <a:gd name="connsiteY15" fmla="*/ 572904 h 1391231"/>
                  <a:gd name="connsiteX16" fmla="*/ 252662 w 1182018"/>
                  <a:gd name="connsiteY16" fmla="*/ 534136 h 1391231"/>
                  <a:gd name="connsiteX17" fmla="*/ 300045 w 1182018"/>
                  <a:gd name="connsiteY17" fmla="*/ 387680 h 1391231"/>
                  <a:gd name="connsiteX18" fmla="*/ 368966 w 1182018"/>
                  <a:gd name="connsiteY18" fmla="*/ 452293 h 1391231"/>
                  <a:gd name="connsiteX19" fmla="*/ 424964 w 1182018"/>
                  <a:gd name="connsiteY19" fmla="*/ 452293 h 1391231"/>
                  <a:gd name="connsiteX20" fmla="*/ 455117 w 1182018"/>
                  <a:gd name="connsiteY20" fmla="*/ 374757 h 1391231"/>
                  <a:gd name="connsiteX21" fmla="*/ 515423 w 1182018"/>
                  <a:gd name="connsiteY21" fmla="*/ 374757 h 1391231"/>
                  <a:gd name="connsiteX22" fmla="*/ 554191 w 1182018"/>
                  <a:gd name="connsiteY22" fmla="*/ 340297 h 1391231"/>
                  <a:gd name="connsiteX23" fmla="*/ 592959 w 1182018"/>
                  <a:gd name="connsiteY23" fmla="*/ 366142 h 1391231"/>
                  <a:gd name="connsiteX24" fmla="*/ 597267 w 1182018"/>
                  <a:gd name="connsiteY24" fmla="*/ 254146 h 1391231"/>
                  <a:gd name="connsiteX25" fmla="*/ 696340 w 1182018"/>
                  <a:gd name="connsiteY25" fmla="*/ 301529 h 1391231"/>
                  <a:gd name="connsiteX26" fmla="*/ 704956 w 1182018"/>
                  <a:gd name="connsiteY26" fmla="*/ 232608 h 1391231"/>
                  <a:gd name="connsiteX27" fmla="*/ 683418 w 1182018"/>
                  <a:gd name="connsiteY27" fmla="*/ 103382 h 1391231"/>
                  <a:gd name="connsiteX28" fmla="*/ 648957 w 1182018"/>
                  <a:gd name="connsiteY28" fmla="*/ 64614 h 1391231"/>
                  <a:gd name="connsiteX29" fmla="*/ 670495 w 1182018"/>
                  <a:gd name="connsiteY29" fmla="*/ 8616 h 1391231"/>
                  <a:gd name="connsiteX30" fmla="*/ 735108 w 1182018"/>
                  <a:gd name="connsiteY30" fmla="*/ 0 h 1391231"/>
                  <a:gd name="connsiteX31" fmla="*/ 756646 w 1182018"/>
                  <a:gd name="connsiteY31" fmla="*/ 43076 h 1391231"/>
                  <a:gd name="connsiteX32" fmla="*/ 860028 w 1182018"/>
                  <a:gd name="connsiteY32" fmla="*/ 60306 h 1391231"/>
                  <a:gd name="connsiteX33" fmla="*/ 899723 w 1182018"/>
                  <a:gd name="connsiteY33" fmla="*/ 81198 h 1391231"/>
                  <a:gd name="connsiteX34" fmla="*/ 896641 w 1182018"/>
                  <a:gd name="connsiteY34" fmla="*/ 101228 h 1391231"/>
                  <a:gd name="connsiteX35" fmla="*/ 896641 w 1182018"/>
                  <a:gd name="connsiteY35" fmla="*/ 160456 h 1391231"/>
                  <a:gd name="connsiteX36" fmla="*/ 945103 w 1182018"/>
                  <a:gd name="connsiteY36" fmla="*/ 171226 h 1391231"/>
                  <a:gd name="connsiteX37" fmla="*/ 950486 w 1182018"/>
                  <a:gd name="connsiteY37" fmla="*/ 219685 h 1391231"/>
                  <a:gd name="connsiteX38" fmla="*/ 945103 w 1182018"/>
                  <a:gd name="connsiteY38" fmla="*/ 311220 h 1391231"/>
                  <a:gd name="connsiteX39" fmla="*/ 1009716 w 1182018"/>
                  <a:gd name="connsiteY39" fmla="*/ 321990 h 1391231"/>
                  <a:gd name="connsiteX40" fmla="*/ 1031254 w 1182018"/>
                  <a:gd name="connsiteY40" fmla="*/ 311220 h 1391231"/>
                  <a:gd name="connsiteX41" fmla="*/ 1101251 w 1182018"/>
                  <a:gd name="connsiteY41" fmla="*/ 402756 h 1391231"/>
                  <a:gd name="connsiteX42" fmla="*/ 1085097 w 1182018"/>
                  <a:gd name="connsiteY42" fmla="*/ 472754 h 1391231"/>
                  <a:gd name="connsiteX43" fmla="*/ 1112019 w 1182018"/>
                  <a:gd name="connsiteY43" fmla="*/ 542752 h 1391231"/>
                  <a:gd name="connsiteX44" fmla="*/ 1117405 w 1182018"/>
                  <a:gd name="connsiteY44" fmla="*/ 591211 h 1391231"/>
                  <a:gd name="connsiteX45" fmla="*/ 1182018 w 1182018"/>
                  <a:gd name="connsiteY45" fmla="*/ 682747 h 1391231"/>
                  <a:gd name="connsiteX46" fmla="*/ 1122789 w 1182018"/>
                  <a:gd name="connsiteY46" fmla="*/ 720437 h 1391231"/>
                  <a:gd name="connsiteX47" fmla="*/ 1117405 w 1182018"/>
                  <a:gd name="connsiteY47" fmla="*/ 763513 h 1391231"/>
                  <a:gd name="connsiteX48" fmla="*/ 1090481 w 1182018"/>
                  <a:gd name="connsiteY48" fmla="*/ 871202 h 1391231"/>
                  <a:gd name="connsiteX49" fmla="*/ 1085097 w 1182018"/>
                  <a:gd name="connsiteY49" fmla="*/ 919662 h 1391231"/>
                  <a:gd name="connsiteX50" fmla="*/ 1068943 w 1182018"/>
                  <a:gd name="connsiteY50" fmla="*/ 951969 h 1391231"/>
                  <a:gd name="connsiteX51" fmla="*/ 1068943 w 1182018"/>
                  <a:gd name="connsiteY51" fmla="*/ 978890 h 1391231"/>
                  <a:gd name="connsiteX52" fmla="*/ 1117405 w 1182018"/>
                  <a:gd name="connsiteY52" fmla="*/ 1027351 h 1391231"/>
                  <a:gd name="connsiteX53" fmla="*/ 1121044 w 1182018"/>
                  <a:gd name="connsiteY53" fmla="*/ 1025697 h 1391231"/>
                  <a:gd name="connsiteX54" fmla="*/ 1116295 w 1182018"/>
                  <a:gd name="connsiteY54" fmla="*/ 1089810 h 1391231"/>
                  <a:gd name="connsiteX55" fmla="*/ 1138786 w 1182018"/>
                  <a:gd name="connsiteY55" fmla="*/ 1105686 h 1391231"/>
                  <a:gd name="connsiteX56" fmla="*/ 613898 w 1182018"/>
                  <a:gd name="connsiteY56" fmla="*/ 1391231 h 1391231"/>
                  <a:gd name="connsiteX0" fmla="*/ 522458 w 1182018"/>
                  <a:gd name="connsiteY0" fmla="*/ 1299791 h 1299791"/>
                  <a:gd name="connsiteX1" fmla="*/ 134967 w 1182018"/>
                  <a:gd name="connsiteY1" fmla="*/ 1105686 h 1299791"/>
                  <a:gd name="connsiteX2" fmla="*/ 104018 w 1182018"/>
                  <a:gd name="connsiteY2" fmla="*/ 1029504 h 1299791"/>
                  <a:gd name="connsiteX3" fmla="*/ 168632 w 1182018"/>
                  <a:gd name="connsiteY3" fmla="*/ 895970 h 1299791"/>
                  <a:gd name="connsiteX4" fmla="*/ 104018 w 1182018"/>
                  <a:gd name="connsiteY4" fmla="*/ 900278 h 1299791"/>
                  <a:gd name="connsiteX5" fmla="*/ 82480 w 1182018"/>
                  <a:gd name="connsiteY5" fmla="*/ 839972 h 1299791"/>
                  <a:gd name="connsiteX6" fmla="*/ 637 w 1182018"/>
                  <a:gd name="connsiteY6" fmla="*/ 749514 h 1299791"/>
                  <a:gd name="connsiteX7" fmla="*/ 0 w 1182018"/>
                  <a:gd name="connsiteY7" fmla="*/ 746120 h 1299791"/>
                  <a:gd name="connsiteX8" fmla="*/ 28669 w 1182018"/>
                  <a:gd name="connsiteY8" fmla="*/ 680593 h 1299791"/>
                  <a:gd name="connsiteX9" fmla="*/ 67437 w 1182018"/>
                  <a:gd name="connsiteY9" fmla="*/ 676286 h 1299791"/>
                  <a:gd name="connsiteX10" fmla="*/ 76052 w 1182018"/>
                  <a:gd name="connsiteY10" fmla="*/ 611672 h 1299791"/>
                  <a:gd name="connsiteX11" fmla="*/ 140665 w 1182018"/>
                  <a:gd name="connsiteY11" fmla="*/ 603057 h 1299791"/>
                  <a:gd name="connsiteX12" fmla="*/ 170818 w 1182018"/>
                  <a:gd name="connsiteY12" fmla="*/ 671978 h 1299791"/>
                  <a:gd name="connsiteX13" fmla="*/ 200971 w 1182018"/>
                  <a:gd name="connsiteY13" fmla="*/ 650440 h 1299791"/>
                  <a:gd name="connsiteX14" fmla="*/ 218201 w 1182018"/>
                  <a:gd name="connsiteY14" fmla="*/ 585827 h 1299791"/>
                  <a:gd name="connsiteX15" fmla="*/ 239739 w 1182018"/>
                  <a:gd name="connsiteY15" fmla="*/ 572904 h 1299791"/>
                  <a:gd name="connsiteX16" fmla="*/ 252662 w 1182018"/>
                  <a:gd name="connsiteY16" fmla="*/ 534136 h 1299791"/>
                  <a:gd name="connsiteX17" fmla="*/ 300045 w 1182018"/>
                  <a:gd name="connsiteY17" fmla="*/ 387680 h 1299791"/>
                  <a:gd name="connsiteX18" fmla="*/ 368966 w 1182018"/>
                  <a:gd name="connsiteY18" fmla="*/ 452293 h 1299791"/>
                  <a:gd name="connsiteX19" fmla="*/ 424964 w 1182018"/>
                  <a:gd name="connsiteY19" fmla="*/ 452293 h 1299791"/>
                  <a:gd name="connsiteX20" fmla="*/ 455117 w 1182018"/>
                  <a:gd name="connsiteY20" fmla="*/ 374757 h 1299791"/>
                  <a:gd name="connsiteX21" fmla="*/ 515423 w 1182018"/>
                  <a:gd name="connsiteY21" fmla="*/ 374757 h 1299791"/>
                  <a:gd name="connsiteX22" fmla="*/ 554191 w 1182018"/>
                  <a:gd name="connsiteY22" fmla="*/ 340297 h 1299791"/>
                  <a:gd name="connsiteX23" fmla="*/ 592959 w 1182018"/>
                  <a:gd name="connsiteY23" fmla="*/ 366142 h 1299791"/>
                  <a:gd name="connsiteX24" fmla="*/ 597267 w 1182018"/>
                  <a:gd name="connsiteY24" fmla="*/ 254146 h 1299791"/>
                  <a:gd name="connsiteX25" fmla="*/ 696340 w 1182018"/>
                  <a:gd name="connsiteY25" fmla="*/ 301529 h 1299791"/>
                  <a:gd name="connsiteX26" fmla="*/ 704956 w 1182018"/>
                  <a:gd name="connsiteY26" fmla="*/ 232608 h 1299791"/>
                  <a:gd name="connsiteX27" fmla="*/ 683418 w 1182018"/>
                  <a:gd name="connsiteY27" fmla="*/ 103382 h 1299791"/>
                  <a:gd name="connsiteX28" fmla="*/ 648957 w 1182018"/>
                  <a:gd name="connsiteY28" fmla="*/ 64614 h 1299791"/>
                  <a:gd name="connsiteX29" fmla="*/ 670495 w 1182018"/>
                  <a:gd name="connsiteY29" fmla="*/ 8616 h 1299791"/>
                  <a:gd name="connsiteX30" fmla="*/ 735108 w 1182018"/>
                  <a:gd name="connsiteY30" fmla="*/ 0 h 1299791"/>
                  <a:gd name="connsiteX31" fmla="*/ 756646 w 1182018"/>
                  <a:gd name="connsiteY31" fmla="*/ 43076 h 1299791"/>
                  <a:gd name="connsiteX32" fmla="*/ 860028 w 1182018"/>
                  <a:gd name="connsiteY32" fmla="*/ 60306 h 1299791"/>
                  <a:gd name="connsiteX33" fmla="*/ 899723 w 1182018"/>
                  <a:gd name="connsiteY33" fmla="*/ 81198 h 1299791"/>
                  <a:gd name="connsiteX34" fmla="*/ 896641 w 1182018"/>
                  <a:gd name="connsiteY34" fmla="*/ 101228 h 1299791"/>
                  <a:gd name="connsiteX35" fmla="*/ 896641 w 1182018"/>
                  <a:gd name="connsiteY35" fmla="*/ 160456 h 1299791"/>
                  <a:gd name="connsiteX36" fmla="*/ 945103 w 1182018"/>
                  <a:gd name="connsiteY36" fmla="*/ 171226 h 1299791"/>
                  <a:gd name="connsiteX37" fmla="*/ 950486 w 1182018"/>
                  <a:gd name="connsiteY37" fmla="*/ 219685 h 1299791"/>
                  <a:gd name="connsiteX38" fmla="*/ 945103 w 1182018"/>
                  <a:gd name="connsiteY38" fmla="*/ 311220 h 1299791"/>
                  <a:gd name="connsiteX39" fmla="*/ 1009716 w 1182018"/>
                  <a:gd name="connsiteY39" fmla="*/ 321990 h 1299791"/>
                  <a:gd name="connsiteX40" fmla="*/ 1031254 w 1182018"/>
                  <a:gd name="connsiteY40" fmla="*/ 311220 h 1299791"/>
                  <a:gd name="connsiteX41" fmla="*/ 1101251 w 1182018"/>
                  <a:gd name="connsiteY41" fmla="*/ 402756 h 1299791"/>
                  <a:gd name="connsiteX42" fmla="*/ 1085097 w 1182018"/>
                  <a:gd name="connsiteY42" fmla="*/ 472754 h 1299791"/>
                  <a:gd name="connsiteX43" fmla="*/ 1112019 w 1182018"/>
                  <a:gd name="connsiteY43" fmla="*/ 542752 h 1299791"/>
                  <a:gd name="connsiteX44" fmla="*/ 1117405 w 1182018"/>
                  <a:gd name="connsiteY44" fmla="*/ 591211 h 1299791"/>
                  <a:gd name="connsiteX45" fmla="*/ 1182018 w 1182018"/>
                  <a:gd name="connsiteY45" fmla="*/ 682747 h 1299791"/>
                  <a:gd name="connsiteX46" fmla="*/ 1122789 w 1182018"/>
                  <a:gd name="connsiteY46" fmla="*/ 720437 h 1299791"/>
                  <a:gd name="connsiteX47" fmla="*/ 1117405 w 1182018"/>
                  <a:gd name="connsiteY47" fmla="*/ 763513 h 1299791"/>
                  <a:gd name="connsiteX48" fmla="*/ 1090481 w 1182018"/>
                  <a:gd name="connsiteY48" fmla="*/ 871202 h 1299791"/>
                  <a:gd name="connsiteX49" fmla="*/ 1085097 w 1182018"/>
                  <a:gd name="connsiteY49" fmla="*/ 919662 h 1299791"/>
                  <a:gd name="connsiteX50" fmla="*/ 1068943 w 1182018"/>
                  <a:gd name="connsiteY50" fmla="*/ 951969 h 1299791"/>
                  <a:gd name="connsiteX51" fmla="*/ 1068943 w 1182018"/>
                  <a:gd name="connsiteY51" fmla="*/ 978890 h 1299791"/>
                  <a:gd name="connsiteX52" fmla="*/ 1117405 w 1182018"/>
                  <a:gd name="connsiteY52" fmla="*/ 1027351 h 1299791"/>
                  <a:gd name="connsiteX53" fmla="*/ 1121044 w 1182018"/>
                  <a:gd name="connsiteY53" fmla="*/ 1025697 h 1299791"/>
                  <a:gd name="connsiteX54" fmla="*/ 1116295 w 1182018"/>
                  <a:gd name="connsiteY54" fmla="*/ 1089810 h 1299791"/>
                  <a:gd name="connsiteX55" fmla="*/ 1138786 w 1182018"/>
                  <a:gd name="connsiteY55" fmla="*/ 1105686 h 1299791"/>
                  <a:gd name="connsiteX0" fmla="*/ 134967 w 1182018"/>
                  <a:gd name="connsiteY0" fmla="*/ 1105686 h 1105686"/>
                  <a:gd name="connsiteX1" fmla="*/ 104018 w 1182018"/>
                  <a:gd name="connsiteY1" fmla="*/ 1029504 h 1105686"/>
                  <a:gd name="connsiteX2" fmla="*/ 168632 w 1182018"/>
                  <a:gd name="connsiteY2" fmla="*/ 895970 h 1105686"/>
                  <a:gd name="connsiteX3" fmla="*/ 104018 w 1182018"/>
                  <a:gd name="connsiteY3" fmla="*/ 900278 h 1105686"/>
                  <a:gd name="connsiteX4" fmla="*/ 82480 w 1182018"/>
                  <a:gd name="connsiteY4" fmla="*/ 839972 h 1105686"/>
                  <a:gd name="connsiteX5" fmla="*/ 637 w 1182018"/>
                  <a:gd name="connsiteY5" fmla="*/ 749514 h 1105686"/>
                  <a:gd name="connsiteX6" fmla="*/ 0 w 1182018"/>
                  <a:gd name="connsiteY6" fmla="*/ 746120 h 1105686"/>
                  <a:gd name="connsiteX7" fmla="*/ 28669 w 1182018"/>
                  <a:gd name="connsiteY7" fmla="*/ 680593 h 1105686"/>
                  <a:gd name="connsiteX8" fmla="*/ 67437 w 1182018"/>
                  <a:gd name="connsiteY8" fmla="*/ 676286 h 1105686"/>
                  <a:gd name="connsiteX9" fmla="*/ 76052 w 1182018"/>
                  <a:gd name="connsiteY9" fmla="*/ 611672 h 1105686"/>
                  <a:gd name="connsiteX10" fmla="*/ 140665 w 1182018"/>
                  <a:gd name="connsiteY10" fmla="*/ 603057 h 1105686"/>
                  <a:gd name="connsiteX11" fmla="*/ 170818 w 1182018"/>
                  <a:gd name="connsiteY11" fmla="*/ 671978 h 1105686"/>
                  <a:gd name="connsiteX12" fmla="*/ 200971 w 1182018"/>
                  <a:gd name="connsiteY12" fmla="*/ 650440 h 1105686"/>
                  <a:gd name="connsiteX13" fmla="*/ 218201 w 1182018"/>
                  <a:gd name="connsiteY13" fmla="*/ 585827 h 1105686"/>
                  <a:gd name="connsiteX14" fmla="*/ 239739 w 1182018"/>
                  <a:gd name="connsiteY14" fmla="*/ 572904 h 1105686"/>
                  <a:gd name="connsiteX15" fmla="*/ 252662 w 1182018"/>
                  <a:gd name="connsiteY15" fmla="*/ 534136 h 1105686"/>
                  <a:gd name="connsiteX16" fmla="*/ 300045 w 1182018"/>
                  <a:gd name="connsiteY16" fmla="*/ 387680 h 1105686"/>
                  <a:gd name="connsiteX17" fmla="*/ 368966 w 1182018"/>
                  <a:gd name="connsiteY17" fmla="*/ 452293 h 1105686"/>
                  <a:gd name="connsiteX18" fmla="*/ 424964 w 1182018"/>
                  <a:gd name="connsiteY18" fmla="*/ 452293 h 1105686"/>
                  <a:gd name="connsiteX19" fmla="*/ 455117 w 1182018"/>
                  <a:gd name="connsiteY19" fmla="*/ 374757 h 1105686"/>
                  <a:gd name="connsiteX20" fmla="*/ 515423 w 1182018"/>
                  <a:gd name="connsiteY20" fmla="*/ 374757 h 1105686"/>
                  <a:gd name="connsiteX21" fmla="*/ 554191 w 1182018"/>
                  <a:gd name="connsiteY21" fmla="*/ 340297 h 1105686"/>
                  <a:gd name="connsiteX22" fmla="*/ 592959 w 1182018"/>
                  <a:gd name="connsiteY22" fmla="*/ 366142 h 1105686"/>
                  <a:gd name="connsiteX23" fmla="*/ 597267 w 1182018"/>
                  <a:gd name="connsiteY23" fmla="*/ 254146 h 1105686"/>
                  <a:gd name="connsiteX24" fmla="*/ 696340 w 1182018"/>
                  <a:gd name="connsiteY24" fmla="*/ 301529 h 1105686"/>
                  <a:gd name="connsiteX25" fmla="*/ 704956 w 1182018"/>
                  <a:gd name="connsiteY25" fmla="*/ 232608 h 1105686"/>
                  <a:gd name="connsiteX26" fmla="*/ 683418 w 1182018"/>
                  <a:gd name="connsiteY26" fmla="*/ 103382 h 1105686"/>
                  <a:gd name="connsiteX27" fmla="*/ 648957 w 1182018"/>
                  <a:gd name="connsiteY27" fmla="*/ 64614 h 1105686"/>
                  <a:gd name="connsiteX28" fmla="*/ 670495 w 1182018"/>
                  <a:gd name="connsiteY28" fmla="*/ 8616 h 1105686"/>
                  <a:gd name="connsiteX29" fmla="*/ 735108 w 1182018"/>
                  <a:gd name="connsiteY29" fmla="*/ 0 h 1105686"/>
                  <a:gd name="connsiteX30" fmla="*/ 756646 w 1182018"/>
                  <a:gd name="connsiteY30" fmla="*/ 43076 h 1105686"/>
                  <a:gd name="connsiteX31" fmla="*/ 860028 w 1182018"/>
                  <a:gd name="connsiteY31" fmla="*/ 60306 h 1105686"/>
                  <a:gd name="connsiteX32" fmla="*/ 899723 w 1182018"/>
                  <a:gd name="connsiteY32" fmla="*/ 81198 h 1105686"/>
                  <a:gd name="connsiteX33" fmla="*/ 896641 w 1182018"/>
                  <a:gd name="connsiteY33" fmla="*/ 101228 h 1105686"/>
                  <a:gd name="connsiteX34" fmla="*/ 896641 w 1182018"/>
                  <a:gd name="connsiteY34" fmla="*/ 160456 h 1105686"/>
                  <a:gd name="connsiteX35" fmla="*/ 945103 w 1182018"/>
                  <a:gd name="connsiteY35" fmla="*/ 171226 h 1105686"/>
                  <a:gd name="connsiteX36" fmla="*/ 950486 w 1182018"/>
                  <a:gd name="connsiteY36" fmla="*/ 219685 h 1105686"/>
                  <a:gd name="connsiteX37" fmla="*/ 945103 w 1182018"/>
                  <a:gd name="connsiteY37" fmla="*/ 311220 h 1105686"/>
                  <a:gd name="connsiteX38" fmla="*/ 1009716 w 1182018"/>
                  <a:gd name="connsiteY38" fmla="*/ 321990 h 1105686"/>
                  <a:gd name="connsiteX39" fmla="*/ 1031254 w 1182018"/>
                  <a:gd name="connsiteY39" fmla="*/ 311220 h 1105686"/>
                  <a:gd name="connsiteX40" fmla="*/ 1101251 w 1182018"/>
                  <a:gd name="connsiteY40" fmla="*/ 402756 h 1105686"/>
                  <a:gd name="connsiteX41" fmla="*/ 1085097 w 1182018"/>
                  <a:gd name="connsiteY41" fmla="*/ 472754 h 1105686"/>
                  <a:gd name="connsiteX42" fmla="*/ 1112019 w 1182018"/>
                  <a:gd name="connsiteY42" fmla="*/ 542752 h 1105686"/>
                  <a:gd name="connsiteX43" fmla="*/ 1117405 w 1182018"/>
                  <a:gd name="connsiteY43" fmla="*/ 591211 h 1105686"/>
                  <a:gd name="connsiteX44" fmla="*/ 1182018 w 1182018"/>
                  <a:gd name="connsiteY44" fmla="*/ 682747 h 1105686"/>
                  <a:gd name="connsiteX45" fmla="*/ 1122789 w 1182018"/>
                  <a:gd name="connsiteY45" fmla="*/ 720437 h 1105686"/>
                  <a:gd name="connsiteX46" fmla="*/ 1117405 w 1182018"/>
                  <a:gd name="connsiteY46" fmla="*/ 763513 h 1105686"/>
                  <a:gd name="connsiteX47" fmla="*/ 1090481 w 1182018"/>
                  <a:gd name="connsiteY47" fmla="*/ 871202 h 1105686"/>
                  <a:gd name="connsiteX48" fmla="*/ 1085097 w 1182018"/>
                  <a:gd name="connsiteY48" fmla="*/ 919662 h 1105686"/>
                  <a:gd name="connsiteX49" fmla="*/ 1068943 w 1182018"/>
                  <a:gd name="connsiteY49" fmla="*/ 951969 h 1105686"/>
                  <a:gd name="connsiteX50" fmla="*/ 1068943 w 1182018"/>
                  <a:gd name="connsiteY50" fmla="*/ 978890 h 1105686"/>
                  <a:gd name="connsiteX51" fmla="*/ 1117405 w 1182018"/>
                  <a:gd name="connsiteY51" fmla="*/ 1027351 h 1105686"/>
                  <a:gd name="connsiteX52" fmla="*/ 1121044 w 1182018"/>
                  <a:gd name="connsiteY52" fmla="*/ 1025697 h 1105686"/>
                  <a:gd name="connsiteX53" fmla="*/ 1116295 w 1182018"/>
                  <a:gd name="connsiteY53" fmla="*/ 1089810 h 1105686"/>
                  <a:gd name="connsiteX54" fmla="*/ 1138786 w 1182018"/>
                  <a:gd name="connsiteY54" fmla="*/ 1105686 h 1105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82018" h="1105686">
                    <a:moveTo>
                      <a:pt x="134967" y="1105686"/>
                    </a:moveTo>
                    <a:lnTo>
                      <a:pt x="104018" y="1029504"/>
                    </a:lnTo>
                    <a:lnTo>
                      <a:pt x="168632" y="895970"/>
                    </a:lnTo>
                    <a:lnTo>
                      <a:pt x="104018" y="900278"/>
                    </a:lnTo>
                    <a:lnTo>
                      <a:pt x="82480" y="839972"/>
                    </a:lnTo>
                    <a:lnTo>
                      <a:pt x="637" y="749514"/>
                    </a:lnTo>
                    <a:lnTo>
                      <a:pt x="0" y="746120"/>
                    </a:lnTo>
                    <a:lnTo>
                      <a:pt x="28669" y="680593"/>
                    </a:lnTo>
                    <a:lnTo>
                      <a:pt x="67437" y="676286"/>
                    </a:lnTo>
                    <a:lnTo>
                      <a:pt x="76052" y="611672"/>
                    </a:lnTo>
                    <a:lnTo>
                      <a:pt x="140665" y="603057"/>
                    </a:lnTo>
                    <a:lnTo>
                      <a:pt x="170818" y="671978"/>
                    </a:lnTo>
                    <a:lnTo>
                      <a:pt x="200971" y="650440"/>
                    </a:lnTo>
                    <a:lnTo>
                      <a:pt x="218201" y="585827"/>
                    </a:lnTo>
                    <a:lnTo>
                      <a:pt x="239739" y="572904"/>
                    </a:lnTo>
                    <a:lnTo>
                      <a:pt x="252662" y="534136"/>
                    </a:lnTo>
                    <a:lnTo>
                      <a:pt x="300045" y="387680"/>
                    </a:lnTo>
                    <a:lnTo>
                      <a:pt x="368966" y="452293"/>
                    </a:lnTo>
                    <a:lnTo>
                      <a:pt x="424964" y="452293"/>
                    </a:lnTo>
                    <a:lnTo>
                      <a:pt x="455117" y="374757"/>
                    </a:lnTo>
                    <a:lnTo>
                      <a:pt x="515423" y="374757"/>
                    </a:lnTo>
                    <a:lnTo>
                      <a:pt x="554191" y="340297"/>
                    </a:lnTo>
                    <a:lnTo>
                      <a:pt x="592959" y="366142"/>
                    </a:lnTo>
                    <a:lnTo>
                      <a:pt x="597267" y="254146"/>
                    </a:lnTo>
                    <a:lnTo>
                      <a:pt x="696340" y="301529"/>
                    </a:lnTo>
                    <a:lnTo>
                      <a:pt x="704956" y="232608"/>
                    </a:lnTo>
                    <a:lnTo>
                      <a:pt x="683418" y="103382"/>
                    </a:lnTo>
                    <a:lnTo>
                      <a:pt x="648957" y="64614"/>
                    </a:lnTo>
                    <a:lnTo>
                      <a:pt x="670495" y="8616"/>
                    </a:lnTo>
                    <a:lnTo>
                      <a:pt x="735108" y="0"/>
                    </a:lnTo>
                    <a:lnTo>
                      <a:pt x="756646" y="43076"/>
                    </a:lnTo>
                    <a:lnTo>
                      <a:pt x="860028" y="60306"/>
                    </a:lnTo>
                    <a:lnTo>
                      <a:pt x="899723" y="81198"/>
                    </a:lnTo>
                    <a:lnTo>
                      <a:pt x="896641" y="101228"/>
                    </a:lnTo>
                    <a:lnTo>
                      <a:pt x="896641" y="160456"/>
                    </a:lnTo>
                    <a:lnTo>
                      <a:pt x="945103" y="171226"/>
                    </a:lnTo>
                    <a:lnTo>
                      <a:pt x="950486" y="219685"/>
                    </a:lnTo>
                    <a:lnTo>
                      <a:pt x="945103" y="311220"/>
                    </a:lnTo>
                    <a:lnTo>
                      <a:pt x="1009716" y="321990"/>
                    </a:lnTo>
                    <a:lnTo>
                      <a:pt x="1031254" y="311220"/>
                    </a:lnTo>
                    <a:lnTo>
                      <a:pt x="1101251" y="402756"/>
                    </a:lnTo>
                    <a:lnTo>
                      <a:pt x="1085097" y="472754"/>
                    </a:lnTo>
                    <a:lnTo>
                      <a:pt x="1112019" y="542752"/>
                    </a:lnTo>
                    <a:lnTo>
                      <a:pt x="1117405" y="591211"/>
                    </a:lnTo>
                    <a:lnTo>
                      <a:pt x="1182018" y="682747"/>
                    </a:lnTo>
                    <a:lnTo>
                      <a:pt x="1122789" y="720437"/>
                    </a:lnTo>
                    <a:lnTo>
                      <a:pt x="1117405" y="763513"/>
                    </a:lnTo>
                    <a:lnTo>
                      <a:pt x="1090481" y="871202"/>
                    </a:lnTo>
                    <a:lnTo>
                      <a:pt x="1085097" y="919662"/>
                    </a:lnTo>
                    <a:lnTo>
                      <a:pt x="1068943" y="951969"/>
                    </a:lnTo>
                    <a:lnTo>
                      <a:pt x="1068943" y="978890"/>
                    </a:lnTo>
                    <a:lnTo>
                      <a:pt x="1117405" y="1027351"/>
                    </a:lnTo>
                    <a:lnTo>
                      <a:pt x="1121044" y="1025697"/>
                    </a:lnTo>
                    <a:lnTo>
                      <a:pt x="1116295" y="1089810"/>
                    </a:lnTo>
                    <a:lnTo>
                      <a:pt x="1138786" y="1105686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5BEACB7-4EF8-9588-BF08-6D3AD48FB863}"/>
                  </a:ext>
                </a:extLst>
              </p:cNvPr>
              <p:cNvSpPr/>
              <p:nvPr/>
            </p:nvSpPr>
            <p:spPr>
              <a:xfrm>
                <a:off x="2516635" y="6285720"/>
                <a:ext cx="303491" cy="159101"/>
              </a:xfrm>
              <a:custGeom>
                <a:avLst/>
                <a:gdLst>
                  <a:gd name="connsiteX0" fmla="*/ 187379 w 303491"/>
                  <a:gd name="connsiteY0" fmla="*/ 0 h 159101"/>
                  <a:gd name="connsiteX1" fmla="*/ 235839 w 303491"/>
                  <a:gd name="connsiteY1" fmla="*/ 32306 h 159101"/>
                  <a:gd name="connsiteX2" fmla="*/ 268145 w 303491"/>
                  <a:gd name="connsiteY2" fmla="*/ 107690 h 159101"/>
                  <a:gd name="connsiteX3" fmla="*/ 303491 w 303491"/>
                  <a:gd name="connsiteY3" fmla="*/ 159101 h 159101"/>
                  <a:gd name="connsiteX4" fmla="*/ 22491 w 303491"/>
                  <a:gd name="connsiteY4" fmla="*/ 159101 h 159101"/>
                  <a:gd name="connsiteX5" fmla="*/ 0 w 303491"/>
                  <a:gd name="connsiteY5" fmla="*/ 143226 h 159101"/>
                  <a:gd name="connsiteX6" fmla="*/ 4748 w 303491"/>
                  <a:gd name="connsiteY6" fmla="*/ 79113 h 159101"/>
                  <a:gd name="connsiteX7" fmla="*/ 1110 w 303491"/>
                  <a:gd name="connsiteY7" fmla="*/ 80767 h 159101"/>
                  <a:gd name="connsiteX8" fmla="*/ 429 w 303491"/>
                  <a:gd name="connsiteY8" fmla="*/ 80084 h 159101"/>
                  <a:gd name="connsiteX9" fmla="*/ 58151 w 303491"/>
                  <a:gd name="connsiteY9" fmla="*/ 53844 h 159101"/>
                  <a:gd name="connsiteX10" fmla="*/ 133535 w 303491"/>
                  <a:gd name="connsiteY10" fmla="*/ 48461 h 159101"/>
                  <a:gd name="connsiteX0" fmla="*/ 187379 w 303491"/>
                  <a:gd name="connsiteY0" fmla="*/ 0 h 281768"/>
                  <a:gd name="connsiteX1" fmla="*/ 235839 w 303491"/>
                  <a:gd name="connsiteY1" fmla="*/ 32306 h 281768"/>
                  <a:gd name="connsiteX2" fmla="*/ 268145 w 303491"/>
                  <a:gd name="connsiteY2" fmla="*/ 107690 h 281768"/>
                  <a:gd name="connsiteX3" fmla="*/ 303491 w 303491"/>
                  <a:gd name="connsiteY3" fmla="*/ 159101 h 281768"/>
                  <a:gd name="connsiteX4" fmla="*/ 136078 w 303491"/>
                  <a:gd name="connsiteY4" fmla="*/ 281768 h 281768"/>
                  <a:gd name="connsiteX5" fmla="*/ 22491 w 303491"/>
                  <a:gd name="connsiteY5" fmla="*/ 159101 h 281768"/>
                  <a:gd name="connsiteX6" fmla="*/ 0 w 303491"/>
                  <a:gd name="connsiteY6" fmla="*/ 143226 h 281768"/>
                  <a:gd name="connsiteX7" fmla="*/ 4748 w 303491"/>
                  <a:gd name="connsiteY7" fmla="*/ 79113 h 281768"/>
                  <a:gd name="connsiteX8" fmla="*/ 1110 w 303491"/>
                  <a:gd name="connsiteY8" fmla="*/ 80767 h 281768"/>
                  <a:gd name="connsiteX9" fmla="*/ 429 w 303491"/>
                  <a:gd name="connsiteY9" fmla="*/ 80084 h 281768"/>
                  <a:gd name="connsiteX10" fmla="*/ 58151 w 303491"/>
                  <a:gd name="connsiteY10" fmla="*/ 53844 h 281768"/>
                  <a:gd name="connsiteX11" fmla="*/ 133535 w 303491"/>
                  <a:gd name="connsiteY11" fmla="*/ 48461 h 281768"/>
                  <a:gd name="connsiteX12" fmla="*/ 187379 w 303491"/>
                  <a:gd name="connsiteY12" fmla="*/ 0 h 281768"/>
                  <a:gd name="connsiteX0" fmla="*/ 136078 w 303491"/>
                  <a:gd name="connsiteY0" fmla="*/ 281768 h 373208"/>
                  <a:gd name="connsiteX1" fmla="*/ 22491 w 303491"/>
                  <a:gd name="connsiteY1" fmla="*/ 159101 h 373208"/>
                  <a:gd name="connsiteX2" fmla="*/ 0 w 303491"/>
                  <a:gd name="connsiteY2" fmla="*/ 143226 h 373208"/>
                  <a:gd name="connsiteX3" fmla="*/ 4748 w 303491"/>
                  <a:gd name="connsiteY3" fmla="*/ 79113 h 373208"/>
                  <a:gd name="connsiteX4" fmla="*/ 1110 w 303491"/>
                  <a:gd name="connsiteY4" fmla="*/ 80767 h 373208"/>
                  <a:gd name="connsiteX5" fmla="*/ 429 w 303491"/>
                  <a:gd name="connsiteY5" fmla="*/ 80084 h 373208"/>
                  <a:gd name="connsiteX6" fmla="*/ 58151 w 303491"/>
                  <a:gd name="connsiteY6" fmla="*/ 53844 h 373208"/>
                  <a:gd name="connsiteX7" fmla="*/ 133535 w 303491"/>
                  <a:gd name="connsiteY7" fmla="*/ 48461 h 373208"/>
                  <a:gd name="connsiteX8" fmla="*/ 187379 w 303491"/>
                  <a:gd name="connsiteY8" fmla="*/ 0 h 373208"/>
                  <a:gd name="connsiteX9" fmla="*/ 235839 w 303491"/>
                  <a:gd name="connsiteY9" fmla="*/ 32306 h 373208"/>
                  <a:gd name="connsiteX10" fmla="*/ 268145 w 303491"/>
                  <a:gd name="connsiteY10" fmla="*/ 107690 h 373208"/>
                  <a:gd name="connsiteX11" fmla="*/ 303491 w 303491"/>
                  <a:gd name="connsiteY11" fmla="*/ 159101 h 373208"/>
                  <a:gd name="connsiteX12" fmla="*/ 227518 w 303491"/>
                  <a:gd name="connsiteY12" fmla="*/ 373208 h 373208"/>
                  <a:gd name="connsiteX0" fmla="*/ 22491 w 303491"/>
                  <a:gd name="connsiteY0" fmla="*/ 159101 h 373208"/>
                  <a:gd name="connsiteX1" fmla="*/ 0 w 303491"/>
                  <a:gd name="connsiteY1" fmla="*/ 143226 h 373208"/>
                  <a:gd name="connsiteX2" fmla="*/ 4748 w 303491"/>
                  <a:gd name="connsiteY2" fmla="*/ 79113 h 373208"/>
                  <a:gd name="connsiteX3" fmla="*/ 1110 w 303491"/>
                  <a:gd name="connsiteY3" fmla="*/ 80767 h 373208"/>
                  <a:gd name="connsiteX4" fmla="*/ 429 w 303491"/>
                  <a:gd name="connsiteY4" fmla="*/ 80084 h 373208"/>
                  <a:gd name="connsiteX5" fmla="*/ 58151 w 303491"/>
                  <a:gd name="connsiteY5" fmla="*/ 53844 h 373208"/>
                  <a:gd name="connsiteX6" fmla="*/ 133535 w 303491"/>
                  <a:gd name="connsiteY6" fmla="*/ 48461 h 373208"/>
                  <a:gd name="connsiteX7" fmla="*/ 187379 w 303491"/>
                  <a:gd name="connsiteY7" fmla="*/ 0 h 373208"/>
                  <a:gd name="connsiteX8" fmla="*/ 235839 w 303491"/>
                  <a:gd name="connsiteY8" fmla="*/ 32306 h 373208"/>
                  <a:gd name="connsiteX9" fmla="*/ 268145 w 303491"/>
                  <a:gd name="connsiteY9" fmla="*/ 107690 h 373208"/>
                  <a:gd name="connsiteX10" fmla="*/ 303491 w 303491"/>
                  <a:gd name="connsiteY10" fmla="*/ 159101 h 373208"/>
                  <a:gd name="connsiteX11" fmla="*/ 227518 w 303491"/>
                  <a:gd name="connsiteY11" fmla="*/ 373208 h 373208"/>
                  <a:gd name="connsiteX0" fmla="*/ 22491 w 303491"/>
                  <a:gd name="connsiteY0" fmla="*/ 159101 h 159101"/>
                  <a:gd name="connsiteX1" fmla="*/ 0 w 303491"/>
                  <a:gd name="connsiteY1" fmla="*/ 143226 h 159101"/>
                  <a:gd name="connsiteX2" fmla="*/ 4748 w 303491"/>
                  <a:gd name="connsiteY2" fmla="*/ 79113 h 159101"/>
                  <a:gd name="connsiteX3" fmla="*/ 1110 w 303491"/>
                  <a:gd name="connsiteY3" fmla="*/ 80767 h 159101"/>
                  <a:gd name="connsiteX4" fmla="*/ 429 w 303491"/>
                  <a:gd name="connsiteY4" fmla="*/ 80084 h 159101"/>
                  <a:gd name="connsiteX5" fmla="*/ 58151 w 303491"/>
                  <a:gd name="connsiteY5" fmla="*/ 53844 h 159101"/>
                  <a:gd name="connsiteX6" fmla="*/ 133535 w 303491"/>
                  <a:gd name="connsiteY6" fmla="*/ 48461 h 159101"/>
                  <a:gd name="connsiteX7" fmla="*/ 187379 w 303491"/>
                  <a:gd name="connsiteY7" fmla="*/ 0 h 159101"/>
                  <a:gd name="connsiteX8" fmla="*/ 235839 w 303491"/>
                  <a:gd name="connsiteY8" fmla="*/ 32306 h 159101"/>
                  <a:gd name="connsiteX9" fmla="*/ 268145 w 303491"/>
                  <a:gd name="connsiteY9" fmla="*/ 107690 h 159101"/>
                  <a:gd name="connsiteX10" fmla="*/ 303491 w 303491"/>
                  <a:gd name="connsiteY10" fmla="*/ 159101 h 15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3491" h="159101">
                    <a:moveTo>
                      <a:pt x="22491" y="159101"/>
                    </a:moveTo>
                    <a:lnTo>
                      <a:pt x="0" y="143226"/>
                    </a:lnTo>
                    <a:lnTo>
                      <a:pt x="4748" y="79113"/>
                    </a:lnTo>
                    <a:lnTo>
                      <a:pt x="1110" y="80767"/>
                    </a:lnTo>
                    <a:lnTo>
                      <a:pt x="429" y="80084"/>
                    </a:lnTo>
                    <a:lnTo>
                      <a:pt x="58151" y="53844"/>
                    </a:lnTo>
                    <a:lnTo>
                      <a:pt x="133535" y="48461"/>
                    </a:lnTo>
                    <a:lnTo>
                      <a:pt x="187379" y="0"/>
                    </a:lnTo>
                    <a:lnTo>
                      <a:pt x="235839" y="32306"/>
                    </a:lnTo>
                    <a:lnTo>
                      <a:pt x="268145" y="107690"/>
                    </a:lnTo>
                    <a:lnTo>
                      <a:pt x="303491" y="15910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ACC05E3-F1EA-B72F-08BE-063D78DA30D0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15006" h="857281">
                    <a:moveTo>
                      <a:pt x="183440" y="0"/>
                    </a:move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  <a:lnTo>
                      <a:pt x="0" y="857281"/>
                    </a:lnTo>
                    <a:lnTo>
                      <a:pt x="0" y="240710"/>
                    </a:ln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8123CD7-37CB-340F-32EA-164F90D440D5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  <a:gd name="connsiteX0" fmla="*/ 0 w 915006"/>
                  <a:gd name="connsiteY0" fmla="*/ 857281 h 948721"/>
                  <a:gd name="connsiteX1" fmla="*/ 0 w 915006"/>
                  <a:gd name="connsiteY1" fmla="*/ 240710 h 948721"/>
                  <a:gd name="connsiteX2" fmla="*/ 369 w 915006"/>
                  <a:gd name="connsiteY2" fmla="*/ 240505 h 948721"/>
                  <a:gd name="connsiteX3" fmla="*/ 18316 w 915006"/>
                  <a:gd name="connsiteY3" fmla="*/ 193840 h 948721"/>
                  <a:gd name="connsiteX4" fmla="*/ 90109 w 915006"/>
                  <a:gd name="connsiteY4" fmla="*/ 211787 h 948721"/>
                  <a:gd name="connsiteX5" fmla="*/ 97287 w 915006"/>
                  <a:gd name="connsiteY5" fmla="*/ 183071 h 948721"/>
                  <a:gd name="connsiteX6" fmla="*/ 25497 w 915006"/>
                  <a:gd name="connsiteY6" fmla="*/ 154353 h 948721"/>
                  <a:gd name="connsiteX7" fmla="*/ 14726 w 915006"/>
                  <a:gd name="connsiteY7" fmla="*/ 100509 h 948721"/>
                  <a:gd name="connsiteX8" fmla="*/ 158312 w 915006"/>
                  <a:gd name="connsiteY8" fmla="*/ 25126 h 948721"/>
                  <a:gd name="connsiteX9" fmla="*/ 183440 w 915006"/>
                  <a:gd name="connsiteY9" fmla="*/ 0 h 948721"/>
                  <a:gd name="connsiteX10" fmla="*/ 201387 w 915006"/>
                  <a:gd name="connsiteY10" fmla="*/ 21538 h 948721"/>
                  <a:gd name="connsiteX11" fmla="*/ 251643 w 915006"/>
                  <a:gd name="connsiteY11" fmla="*/ 50253 h 948721"/>
                  <a:gd name="connsiteX12" fmla="*/ 251985 w 915006"/>
                  <a:gd name="connsiteY12" fmla="*/ 63605 h 948721"/>
                  <a:gd name="connsiteX13" fmla="*/ 195643 w 915006"/>
                  <a:gd name="connsiteY13" fmla="*/ 134969 h 948721"/>
                  <a:gd name="connsiteX14" fmla="*/ 221490 w 915006"/>
                  <a:gd name="connsiteY14" fmla="*/ 190967 h 948721"/>
                  <a:gd name="connsiteX15" fmla="*/ 212875 w 915006"/>
                  <a:gd name="connsiteY15" fmla="*/ 259889 h 948721"/>
                  <a:gd name="connsiteX16" fmla="*/ 316255 w 915006"/>
                  <a:gd name="connsiteY16" fmla="*/ 350346 h 948721"/>
                  <a:gd name="connsiteX17" fmla="*/ 324870 w 915006"/>
                  <a:gd name="connsiteY17" fmla="*/ 436499 h 948721"/>
                  <a:gd name="connsiteX18" fmla="*/ 484250 w 915006"/>
                  <a:gd name="connsiteY18" fmla="*/ 458036 h 948721"/>
                  <a:gd name="connsiteX19" fmla="*/ 587632 w 915006"/>
                  <a:gd name="connsiteY19" fmla="*/ 488189 h 948721"/>
                  <a:gd name="connsiteX20" fmla="*/ 626399 w 915006"/>
                  <a:gd name="connsiteY20" fmla="*/ 509726 h 948721"/>
                  <a:gd name="connsiteX21" fmla="*/ 656552 w 915006"/>
                  <a:gd name="connsiteY21" fmla="*/ 492496 h 948721"/>
                  <a:gd name="connsiteX22" fmla="*/ 699627 w 915006"/>
                  <a:gd name="connsiteY22" fmla="*/ 479574 h 948721"/>
                  <a:gd name="connsiteX23" fmla="*/ 742704 w 915006"/>
                  <a:gd name="connsiteY23" fmla="*/ 501111 h 948721"/>
                  <a:gd name="connsiteX24" fmla="*/ 746374 w 915006"/>
                  <a:gd name="connsiteY24" fmla="*/ 497716 h 948721"/>
                  <a:gd name="connsiteX25" fmla="*/ 747012 w 915006"/>
                  <a:gd name="connsiteY25" fmla="*/ 501111 h 948721"/>
                  <a:gd name="connsiteX26" fmla="*/ 828854 w 915006"/>
                  <a:gd name="connsiteY26" fmla="*/ 591569 h 948721"/>
                  <a:gd name="connsiteX27" fmla="*/ 850392 w 915006"/>
                  <a:gd name="connsiteY27" fmla="*/ 651876 h 948721"/>
                  <a:gd name="connsiteX28" fmla="*/ 915006 w 915006"/>
                  <a:gd name="connsiteY28" fmla="*/ 647568 h 948721"/>
                  <a:gd name="connsiteX29" fmla="*/ 850392 w 915006"/>
                  <a:gd name="connsiteY29" fmla="*/ 781101 h 948721"/>
                  <a:gd name="connsiteX30" fmla="*/ 881340 w 915006"/>
                  <a:gd name="connsiteY30" fmla="*/ 857281 h 948721"/>
                  <a:gd name="connsiteX31" fmla="*/ 91440 w 915006"/>
                  <a:gd name="connsiteY31" fmla="*/ 948721 h 948721"/>
                  <a:gd name="connsiteX0" fmla="*/ 0 w 915006"/>
                  <a:gd name="connsiteY0" fmla="*/ 240710 h 948721"/>
                  <a:gd name="connsiteX1" fmla="*/ 369 w 915006"/>
                  <a:gd name="connsiteY1" fmla="*/ 240505 h 948721"/>
                  <a:gd name="connsiteX2" fmla="*/ 18316 w 915006"/>
                  <a:gd name="connsiteY2" fmla="*/ 193840 h 948721"/>
                  <a:gd name="connsiteX3" fmla="*/ 90109 w 915006"/>
                  <a:gd name="connsiteY3" fmla="*/ 211787 h 948721"/>
                  <a:gd name="connsiteX4" fmla="*/ 97287 w 915006"/>
                  <a:gd name="connsiteY4" fmla="*/ 183071 h 948721"/>
                  <a:gd name="connsiteX5" fmla="*/ 25497 w 915006"/>
                  <a:gd name="connsiteY5" fmla="*/ 154353 h 948721"/>
                  <a:gd name="connsiteX6" fmla="*/ 14726 w 915006"/>
                  <a:gd name="connsiteY6" fmla="*/ 100509 h 948721"/>
                  <a:gd name="connsiteX7" fmla="*/ 158312 w 915006"/>
                  <a:gd name="connsiteY7" fmla="*/ 25126 h 948721"/>
                  <a:gd name="connsiteX8" fmla="*/ 183440 w 915006"/>
                  <a:gd name="connsiteY8" fmla="*/ 0 h 948721"/>
                  <a:gd name="connsiteX9" fmla="*/ 201387 w 915006"/>
                  <a:gd name="connsiteY9" fmla="*/ 21538 h 948721"/>
                  <a:gd name="connsiteX10" fmla="*/ 251643 w 915006"/>
                  <a:gd name="connsiteY10" fmla="*/ 50253 h 948721"/>
                  <a:gd name="connsiteX11" fmla="*/ 251985 w 915006"/>
                  <a:gd name="connsiteY11" fmla="*/ 63605 h 948721"/>
                  <a:gd name="connsiteX12" fmla="*/ 195643 w 915006"/>
                  <a:gd name="connsiteY12" fmla="*/ 134969 h 948721"/>
                  <a:gd name="connsiteX13" fmla="*/ 221490 w 915006"/>
                  <a:gd name="connsiteY13" fmla="*/ 190967 h 948721"/>
                  <a:gd name="connsiteX14" fmla="*/ 212875 w 915006"/>
                  <a:gd name="connsiteY14" fmla="*/ 259889 h 948721"/>
                  <a:gd name="connsiteX15" fmla="*/ 316255 w 915006"/>
                  <a:gd name="connsiteY15" fmla="*/ 350346 h 948721"/>
                  <a:gd name="connsiteX16" fmla="*/ 324870 w 915006"/>
                  <a:gd name="connsiteY16" fmla="*/ 436499 h 948721"/>
                  <a:gd name="connsiteX17" fmla="*/ 484250 w 915006"/>
                  <a:gd name="connsiteY17" fmla="*/ 458036 h 948721"/>
                  <a:gd name="connsiteX18" fmla="*/ 587632 w 915006"/>
                  <a:gd name="connsiteY18" fmla="*/ 488189 h 948721"/>
                  <a:gd name="connsiteX19" fmla="*/ 626399 w 915006"/>
                  <a:gd name="connsiteY19" fmla="*/ 509726 h 948721"/>
                  <a:gd name="connsiteX20" fmla="*/ 656552 w 915006"/>
                  <a:gd name="connsiteY20" fmla="*/ 492496 h 948721"/>
                  <a:gd name="connsiteX21" fmla="*/ 699627 w 915006"/>
                  <a:gd name="connsiteY21" fmla="*/ 479574 h 948721"/>
                  <a:gd name="connsiteX22" fmla="*/ 742704 w 915006"/>
                  <a:gd name="connsiteY22" fmla="*/ 501111 h 948721"/>
                  <a:gd name="connsiteX23" fmla="*/ 746374 w 915006"/>
                  <a:gd name="connsiteY23" fmla="*/ 497716 h 948721"/>
                  <a:gd name="connsiteX24" fmla="*/ 747012 w 915006"/>
                  <a:gd name="connsiteY24" fmla="*/ 501111 h 948721"/>
                  <a:gd name="connsiteX25" fmla="*/ 828854 w 915006"/>
                  <a:gd name="connsiteY25" fmla="*/ 591569 h 948721"/>
                  <a:gd name="connsiteX26" fmla="*/ 850392 w 915006"/>
                  <a:gd name="connsiteY26" fmla="*/ 651876 h 948721"/>
                  <a:gd name="connsiteX27" fmla="*/ 915006 w 915006"/>
                  <a:gd name="connsiteY27" fmla="*/ 647568 h 948721"/>
                  <a:gd name="connsiteX28" fmla="*/ 850392 w 915006"/>
                  <a:gd name="connsiteY28" fmla="*/ 781101 h 948721"/>
                  <a:gd name="connsiteX29" fmla="*/ 881340 w 915006"/>
                  <a:gd name="connsiteY29" fmla="*/ 857281 h 948721"/>
                  <a:gd name="connsiteX30" fmla="*/ 91440 w 915006"/>
                  <a:gd name="connsiteY30" fmla="*/ 948721 h 948721"/>
                  <a:gd name="connsiteX0" fmla="*/ 0 w 915006"/>
                  <a:gd name="connsiteY0" fmla="*/ 240710 h 857281"/>
                  <a:gd name="connsiteX1" fmla="*/ 369 w 915006"/>
                  <a:gd name="connsiteY1" fmla="*/ 240505 h 857281"/>
                  <a:gd name="connsiteX2" fmla="*/ 18316 w 915006"/>
                  <a:gd name="connsiteY2" fmla="*/ 193840 h 857281"/>
                  <a:gd name="connsiteX3" fmla="*/ 90109 w 915006"/>
                  <a:gd name="connsiteY3" fmla="*/ 211787 h 857281"/>
                  <a:gd name="connsiteX4" fmla="*/ 97287 w 915006"/>
                  <a:gd name="connsiteY4" fmla="*/ 183071 h 857281"/>
                  <a:gd name="connsiteX5" fmla="*/ 25497 w 915006"/>
                  <a:gd name="connsiteY5" fmla="*/ 154353 h 857281"/>
                  <a:gd name="connsiteX6" fmla="*/ 14726 w 915006"/>
                  <a:gd name="connsiteY6" fmla="*/ 100509 h 857281"/>
                  <a:gd name="connsiteX7" fmla="*/ 158312 w 915006"/>
                  <a:gd name="connsiteY7" fmla="*/ 25126 h 857281"/>
                  <a:gd name="connsiteX8" fmla="*/ 183440 w 915006"/>
                  <a:gd name="connsiteY8" fmla="*/ 0 h 857281"/>
                  <a:gd name="connsiteX9" fmla="*/ 201387 w 915006"/>
                  <a:gd name="connsiteY9" fmla="*/ 21538 h 857281"/>
                  <a:gd name="connsiteX10" fmla="*/ 251643 w 915006"/>
                  <a:gd name="connsiteY10" fmla="*/ 50253 h 857281"/>
                  <a:gd name="connsiteX11" fmla="*/ 251985 w 915006"/>
                  <a:gd name="connsiteY11" fmla="*/ 63605 h 857281"/>
                  <a:gd name="connsiteX12" fmla="*/ 195643 w 915006"/>
                  <a:gd name="connsiteY12" fmla="*/ 134969 h 857281"/>
                  <a:gd name="connsiteX13" fmla="*/ 221490 w 915006"/>
                  <a:gd name="connsiteY13" fmla="*/ 190967 h 857281"/>
                  <a:gd name="connsiteX14" fmla="*/ 212875 w 915006"/>
                  <a:gd name="connsiteY14" fmla="*/ 259889 h 857281"/>
                  <a:gd name="connsiteX15" fmla="*/ 316255 w 915006"/>
                  <a:gd name="connsiteY15" fmla="*/ 350346 h 857281"/>
                  <a:gd name="connsiteX16" fmla="*/ 324870 w 915006"/>
                  <a:gd name="connsiteY16" fmla="*/ 436499 h 857281"/>
                  <a:gd name="connsiteX17" fmla="*/ 484250 w 915006"/>
                  <a:gd name="connsiteY17" fmla="*/ 458036 h 857281"/>
                  <a:gd name="connsiteX18" fmla="*/ 587632 w 915006"/>
                  <a:gd name="connsiteY18" fmla="*/ 488189 h 857281"/>
                  <a:gd name="connsiteX19" fmla="*/ 626399 w 915006"/>
                  <a:gd name="connsiteY19" fmla="*/ 509726 h 857281"/>
                  <a:gd name="connsiteX20" fmla="*/ 656552 w 915006"/>
                  <a:gd name="connsiteY20" fmla="*/ 492496 h 857281"/>
                  <a:gd name="connsiteX21" fmla="*/ 699627 w 915006"/>
                  <a:gd name="connsiteY21" fmla="*/ 479574 h 857281"/>
                  <a:gd name="connsiteX22" fmla="*/ 742704 w 915006"/>
                  <a:gd name="connsiteY22" fmla="*/ 501111 h 857281"/>
                  <a:gd name="connsiteX23" fmla="*/ 746374 w 915006"/>
                  <a:gd name="connsiteY23" fmla="*/ 497716 h 857281"/>
                  <a:gd name="connsiteX24" fmla="*/ 747012 w 915006"/>
                  <a:gd name="connsiteY24" fmla="*/ 501111 h 857281"/>
                  <a:gd name="connsiteX25" fmla="*/ 828854 w 915006"/>
                  <a:gd name="connsiteY25" fmla="*/ 591569 h 857281"/>
                  <a:gd name="connsiteX26" fmla="*/ 850392 w 915006"/>
                  <a:gd name="connsiteY26" fmla="*/ 651876 h 857281"/>
                  <a:gd name="connsiteX27" fmla="*/ 915006 w 915006"/>
                  <a:gd name="connsiteY27" fmla="*/ 647568 h 857281"/>
                  <a:gd name="connsiteX28" fmla="*/ 850392 w 915006"/>
                  <a:gd name="connsiteY28" fmla="*/ 781101 h 857281"/>
                  <a:gd name="connsiteX29" fmla="*/ 881340 w 915006"/>
                  <a:gd name="connsiteY29" fmla="*/ 857281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006" h="857281">
                    <a:moveTo>
                      <a:pt x="0" y="240710"/>
                    </a:move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lnTo>
                      <a:pt x="183440" y="0"/>
                    </a:ln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0758BB8-E0D5-D66C-CB74-04828168CDF9}"/>
                  </a:ext>
                </a:extLst>
              </p:cNvPr>
              <p:cNvSpPr/>
              <p:nvPr/>
            </p:nvSpPr>
            <p:spPr>
              <a:xfrm>
                <a:off x="2978438" y="6028024"/>
                <a:ext cx="388532" cy="416798"/>
              </a:xfrm>
              <a:custGeom>
                <a:avLst/>
                <a:gdLst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9" fmla="*/ 435320 w 515660"/>
                  <a:gd name="connsiteY9" fmla="*/ 0 h 781319"/>
                  <a:gd name="connsiteX0" fmla="*/ 435320 w 526760"/>
                  <a:gd name="connsiteY0" fmla="*/ 0 h 781319"/>
                  <a:gd name="connsiteX1" fmla="*/ 515660 w 526760"/>
                  <a:gd name="connsiteY1" fmla="*/ 144196 h 781319"/>
                  <a:gd name="connsiteX2" fmla="*/ 515660 w 526760"/>
                  <a:gd name="connsiteY2" fmla="*/ 364521 h 781319"/>
                  <a:gd name="connsiteX3" fmla="*/ 490218 w 526760"/>
                  <a:gd name="connsiteY3" fmla="*/ 369147 h 781319"/>
                  <a:gd name="connsiteX4" fmla="*/ 371760 w 526760"/>
                  <a:gd name="connsiteY4" fmla="*/ 406839 h 781319"/>
                  <a:gd name="connsiteX5" fmla="*/ 290994 w 526760"/>
                  <a:gd name="connsiteY5" fmla="*/ 401454 h 781319"/>
                  <a:gd name="connsiteX6" fmla="*/ 140229 w 526760"/>
                  <a:gd name="connsiteY6" fmla="*/ 643754 h 781319"/>
                  <a:gd name="connsiteX7" fmla="*/ 127128 w 526760"/>
                  <a:gd name="connsiteY7" fmla="*/ 781319 h 781319"/>
                  <a:gd name="connsiteX8" fmla="*/ 0 w 526760"/>
                  <a:gd name="connsiteY8" fmla="*/ 781319 h 781319"/>
                  <a:gd name="connsiteX9" fmla="*/ 526760 w 526760"/>
                  <a:gd name="connsiteY9" fmla="*/ 91440 h 781319"/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0" fmla="*/ 515660 w 515660"/>
                  <a:gd name="connsiteY0" fmla="*/ 0 h 637123"/>
                  <a:gd name="connsiteX1" fmla="*/ 515660 w 515660"/>
                  <a:gd name="connsiteY1" fmla="*/ 220325 h 637123"/>
                  <a:gd name="connsiteX2" fmla="*/ 490218 w 515660"/>
                  <a:gd name="connsiteY2" fmla="*/ 224951 h 637123"/>
                  <a:gd name="connsiteX3" fmla="*/ 371760 w 515660"/>
                  <a:gd name="connsiteY3" fmla="*/ 262643 h 637123"/>
                  <a:gd name="connsiteX4" fmla="*/ 290994 w 515660"/>
                  <a:gd name="connsiteY4" fmla="*/ 257258 h 637123"/>
                  <a:gd name="connsiteX5" fmla="*/ 140229 w 515660"/>
                  <a:gd name="connsiteY5" fmla="*/ 499558 h 637123"/>
                  <a:gd name="connsiteX6" fmla="*/ 127128 w 515660"/>
                  <a:gd name="connsiteY6" fmla="*/ 637123 h 637123"/>
                  <a:gd name="connsiteX7" fmla="*/ 0 w 515660"/>
                  <a:gd name="connsiteY7" fmla="*/ 637123 h 637123"/>
                  <a:gd name="connsiteX0" fmla="*/ 515660 w 515660"/>
                  <a:gd name="connsiteY0" fmla="*/ 0 h 416798"/>
                  <a:gd name="connsiteX1" fmla="*/ 490218 w 515660"/>
                  <a:gd name="connsiteY1" fmla="*/ 4626 h 416798"/>
                  <a:gd name="connsiteX2" fmla="*/ 371760 w 515660"/>
                  <a:gd name="connsiteY2" fmla="*/ 42318 h 416798"/>
                  <a:gd name="connsiteX3" fmla="*/ 290994 w 515660"/>
                  <a:gd name="connsiteY3" fmla="*/ 36933 h 416798"/>
                  <a:gd name="connsiteX4" fmla="*/ 140229 w 515660"/>
                  <a:gd name="connsiteY4" fmla="*/ 279233 h 416798"/>
                  <a:gd name="connsiteX5" fmla="*/ 127128 w 515660"/>
                  <a:gd name="connsiteY5" fmla="*/ 416798 h 416798"/>
                  <a:gd name="connsiteX6" fmla="*/ 0 w 515660"/>
                  <a:gd name="connsiteY6" fmla="*/ 416798 h 416798"/>
                  <a:gd name="connsiteX0" fmla="*/ 388532 w 388532"/>
                  <a:gd name="connsiteY0" fmla="*/ 0 h 416798"/>
                  <a:gd name="connsiteX1" fmla="*/ 363090 w 388532"/>
                  <a:gd name="connsiteY1" fmla="*/ 4626 h 416798"/>
                  <a:gd name="connsiteX2" fmla="*/ 244632 w 388532"/>
                  <a:gd name="connsiteY2" fmla="*/ 42318 h 416798"/>
                  <a:gd name="connsiteX3" fmla="*/ 163866 w 388532"/>
                  <a:gd name="connsiteY3" fmla="*/ 36933 h 416798"/>
                  <a:gd name="connsiteX4" fmla="*/ 13101 w 388532"/>
                  <a:gd name="connsiteY4" fmla="*/ 279233 h 416798"/>
                  <a:gd name="connsiteX5" fmla="*/ 0 w 388532"/>
                  <a:gd name="connsiteY5" fmla="*/ 416798 h 4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8532" h="416798">
                    <a:moveTo>
                      <a:pt x="388532" y="0"/>
                    </a:moveTo>
                    <a:lnTo>
                      <a:pt x="363090" y="4626"/>
                    </a:lnTo>
                    <a:lnTo>
                      <a:pt x="244632" y="42318"/>
                    </a:lnTo>
                    <a:lnTo>
                      <a:pt x="163866" y="36933"/>
                    </a:lnTo>
                    <a:lnTo>
                      <a:pt x="13101" y="279233"/>
                    </a:lnTo>
                    <a:lnTo>
                      <a:pt x="0" y="4167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C968566-601A-14CA-080F-3FE28FC608EE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989685 w 1070025"/>
                  <a:gd name="connsiteY2" fmla="*/ 1723919 h 2505238"/>
                  <a:gd name="connsiteX3" fmla="*/ 554365 w 1070025"/>
                  <a:gd name="connsiteY3" fmla="*/ 2505238 h 2505238"/>
                  <a:gd name="connsiteX4" fmla="*/ 525332 w 1070025"/>
                  <a:gd name="connsiteY4" fmla="*/ 2505238 h 2505238"/>
                  <a:gd name="connsiteX5" fmla="*/ 489984 w 1070025"/>
                  <a:gd name="connsiteY5" fmla="*/ 2453824 h 2505238"/>
                  <a:gd name="connsiteX6" fmla="*/ 457679 w 1070025"/>
                  <a:gd name="connsiteY6" fmla="*/ 2378441 h 2505238"/>
                  <a:gd name="connsiteX7" fmla="*/ 409218 w 1070025"/>
                  <a:gd name="connsiteY7" fmla="*/ 2346135 h 2505238"/>
                  <a:gd name="connsiteX8" fmla="*/ 355374 w 1070025"/>
                  <a:gd name="connsiteY8" fmla="*/ 2394595 h 2505238"/>
                  <a:gd name="connsiteX9" fmla="*/ 279991 w 1070025"/>
                  <a:gd name="connsiteY9" fmla="*/ 2399978 h 2505238"/>
                  <a:gd name="connsiteX10" fmla="*/ 220763 w 1070025"/>
                  <a:gd name="connsiteY10" fmla="*/ 2426901 h 2505238"/>
                  <a:gd name="connsiteX11" fmla="*/ 172302 w 1070025"/>
                  <a:gd name="connsiteY11" fmla="*/ 2378441 h 2505238"/>
                  <a:gd name="connsiteX12" fmla="*/ 172302 w 1070025"/>
                  <a:gd name="connsiteY12" fmla="*/ 2351519 h 2505238"/>
                  <a:gd name="connsiteX13" fmla="*/ 188455 w 1070025"/>
                  <a:gd name="connsiteY13" fmla="*/ 2319212 h 2505238"/>
                  <a:gd name="connsiteX14" fmla="*/ 193840 w 1070025"/>
                  <a:gd name="connsiteY14" fmla="*/ 2270752 h 2505238"/>
                  <a:gd name="connsiteX15" fmla="*/ 220763 w 1070025"/>
                  <a:gd name="connsiteY15" fmla="*/ 2163063 h 2505238"/>
                  <a:gd name="connsiteX16" fmla="*/ 226147 w 1070025"/>
                  <a:gd name="connsiteY16" fmla="*/ 2119988 h 2505238"/>
                  <a:gd name="connsiteX17" fmla="*/ 285376 w 1070025"/>
                  <a:gd name="connsiteY17" fmla="*/ 2082297 h 2505238"/>
                  <a:gd name="connsiteX18" fmla="*/ 220763 w 1070025"/>
                  <a:gd name="connsiteY18" fmla="*/ 1990761 h 2505238"/>
                  <a:gd name="connsiteX19" fmla="*/ 215378 w 1070025"/>
                  <a:gd name="connsiteY19" fmla="*/ 1942302 h 2505238"/>
                  <a:gd name="connsiteX20" fmla="*/ 188455 w 1070025"/>
                  <a:gd name="connsiteY20" fmla="*/ 1872305 h 2505238"/>
                  <a:gd name="connsiteX21" fmla="*/ 204609 w 1070025"/>
                  <a:gd name="connsiteY21" fmla="*/ 1802306 h 2505238"/>
                  <a:gd name="connsiteX22" fmla="*/ 134612 w 1070025"/>
                  <a:gd name="connsiteY22" fmla="*/ 1710770 h 2505238"/>
                  <a:gd name="connsiteX23" fmla="*/ 113074 w 1070025"/>
                  <a:gd name="connsiteY23" fmla="*/ 1721540 h 2505238"/>
                  <a:gd name="connsiteX24" fmla="*/ 48461 w 1070025"/>
                  <a:gd name="connsiteY24" fmla="*/ 1710770 h 2505238"/>
                  <a:gd name="connsiteX25" fmla="*/ 53845 w 1070025"/>
                  <a:gd name="connsiteY25" fmla="*/ 1619236 h 2505238"/>
                  <a:gd name="connsiteX26" fmla="*/ 48461 w 1070025"/>
                  <a:gd name="connsiteY26" fmla="*/ 1570776 h 2505238"/>
                  <a:gd name="connsiteX27" fmla="*/ 0 w 1070025"/>
                  <a:gd name="connsiteY27" fmla="*/ 1560006 h 2505238"/>
                  <a:gd name="connsiteX28" fmla="*/ 0 w 1070025"/>
                  <a:gd name="connsiteY28" fmla="*/ 1500778 h 2505238"/>
                  <a:gd name="connsiteX29" fmla="*/ 10769 w 1070025"/>
                  <a:gd name="connsiteY29" fmla="*/ 1430780 h 2505238"/>
                  <a:gd name="connsiteX30" fmla="*/ 64614 w 1070025"/>
                  <a:gd name="connsiteY30" fmla="*/ 1355399 h 2505238"/>
                  <a:gd name="connsiteX31" fmla="*/ 75382 w 1070025"/>
                  <a:gd name="connsiteY31" fmla="*/ 1285400 h 2505238"/>
                  <a:gd name="connsiteX32" fmla="*/ 80766 w 1070025"/>
                  <a:gd name="connsiteY32" fmla="*/ 1236940 h 2505238"/>
                  <a:gd name="connsiteX33" fmla="*/ 156150 w 1070025"/>
                  <a:gd name="connsiteY33" fmla="*/ 1199250 h 2505238"/>
                  <a:gd name="connsiteX34" fmla="*/ 279991 w 1070025"/>
                  <a:gd name="connsiteY34" fmla="*/ 1247710 h 2505238"/>
                  <a:gd name="connsiteX35" fmla="*/ 344605 w 1070025"/>
                  <a:gd name="connsiteY35" fmla="*/ 1253094 h 2505238"/>
                  <a:gd name="connsiteX36" fmla="*/ 382295 w 1070025"/>
                  <a:gd name="connsiteY36" fmla="*/ 1296169 h 2505238"/>
                  <a:gd name="connsiteX37" fmla="*/ 409218 w 1070025"/>
                  <a:gd name="connsiteY37" fmla="*/ 1220787 h 2505238"/>
                  <a:gd name="connsiteX38" fmla="*/ 516907 w 1070025"/>
                  <a:gd name="connsiteY38" fmla="*/ 1231556 h 2505238"/>
                  <a:gd name="connsiteX39" fmla="*/ 549214 w 1070025"/>
                  <a:gd name="connsiteY39" fmla="*/ 1199250 h 2505238"/>
                  <a:gd name="connsiteX40" fmla="*/ 565368 w 1070025"/>
                  <a:gd name="connsiteY40" fmla="*/ 1215402 h 2505238"/>
                  <a:gd name="connsiteX41" fmla="*/ 624596 w 1070025"/>
                  <a:gd name="connsiteY41" fmla="*/ 1193864 h 2505238"/>
                  <a:gd name="connsiteX42" fmla="*/ 640749 w 1070025"/>
                  <a:gd name="connsiteY42" fmla="*/ 1220787 h 2505238"/>
                  <a:gd name="connsiteX43" fmla="*/ 705362 w 1070025"/>
                  <a:gd name="connsiteY43" fmla="*/ 1210018 h 2505238"/>
                  <a:gd name="connsiteX44" fmla="*/ 721516 w 1070025"/>
                  <a:gd name="connsiteY44" fmla="*/ 1199250 h 2505238"/>
                  <a:gd name="connsiteX45" fmla="*/ 775360 w 1070025"/>
                  <a:gd name="connsiteY45" fmla="*/ 1193864 h 2505238"/>
                  <a:gd name="connsiteX46" fmla="*/ 813051 w 1070025"/>
                  <a:gd name="connsiteY46" fmla="*/ 1166943 h 2505238"/>
                  <a:gd name="connsiteX47" fmla="*/ 839974 w 1070025"/>
                  <a:gd name="connsiteY47" fmla="*/ 1166943 h 2505238"/>
                  <a:gd name="connsiteX48" fmla="*/ 866897 w 1070025"/>
                  <a:gd name="connsiteY48" fmla="*/ 1193864 h 2505238"/>
                  <a:gd name="connsiteX49" fmla="*/ 888434 w 1070025"/>
                  <a:gd name="connsiteY49" fmla="*/ 1188481 h 2505238"/>
                  <a:gd name="connsiteX50" fmla="*/ 888434 w 1070025"/>
                  <a:gd name="connsiteY50" fmla="*/ 1096946 h 2505238"/>
                  <a:gd name="connsiteX51" fmla="*/ 936894 w 1070025"/>
                  <a:gd name="connsiteY51" fmla="*/ 1086176 h 2505238"/>
                  <a:gd name="connsiteX52" fmla="*/ 936894 w 1070025"/>
                  <a:gd name="connsiteY52" fmla="*/ 1000025 h 2505238"/>
                  <a:gd name="connsiteX53" fmla="*/ 899202 w 1070025"/>
                  <a:gd name="connsiteY53" fmla="*/ 940797 h 2505238"/>
                  <a:gd name="connsiteX54" fmla="*/ 839974 w 1070025"/>
                  <a:gd name="connsiteY54" fmla="*/ 908490 h 2505238"/>
                  <a:gd name="connsiteX55" fmla="*/ 866897 w 1070025"/>
                  <a:gd name="connsiteY55" fmla="*/ 881568 h 2505238"/>
                  <a:gd name="connsiteX56" fmla="*/ 845359 w 1070025"/>
                  <a:gd name="connsiteY56" fmla="*/ 854646 h 2505238"/>
                  <a:gd name="connsiteX57" fmla="*/ 786129 w 1070025"/>
                  <a:gd name="connsiteY57" fmla="*/ 838493 h 2505238"/>
                  <a:gd name="connsiteX58" fmla="*/ 813051 w 1070025"/>
                  <a:gd name="connsiteY58" fmla="*/ 811570 h 2505238"/>
                  <a:gd name="connsiteX59" fmla="*/ 813051 w 1070025"/>
                  <a:gd name="connsiteY59" fmla="*/ 768495 h 2505238"/>
                  <a:gd name="connsiteX60" fmla="*/ 759208 w 1070025"/>
                  <a:gd name="connsiteY60" fmla="*/ 773880 h 2505238"/>
                  <a:gd name="connsiteX61" fmla="*/ 780745 w 1070025"/>
                  <a:gd name="connsiteY61" fmla="*/ 639268 h 2505238"/>
                  <a:gd name="connsiteX62" fmla="*/ 829205 w 1070025"/>
                  <a:gd name="connsiteY62" fmla="*/ 617730 h 2505238"/>
                  <a:gd name="connsiteX63" fmla="*/ 803906 w 1070025"/>
                  <a:gd name="connsiteY63" fmla="*/ 577885 h 2505238"/>
                  <a:gd name="connsiteX64" fmla="*/ 811975 w 1070025"/>
                  <a:gd name="connsiteY64" fmla="*/ 576809 h 2505238"/>
                  <a:gd name="connsiteX65" fmla="*/ 850743 w 1070025"/>
                  <a:gd name="connsiteY65" fmla="*/ 499273 h 2505238"/>
                  <a:gd name="connsiteX66" fmla="*/ 850743 w 1070025"/>
                  <a:gd name="connsiteY66" fmla="*/ 447582 h 2505238"/>
                  <a:gd name="connsiteX67" fmla="*/ 837820 w 1070025"/>
                  <a:gd name="connsiteY67" fmla="*/ 408814 h 2505238"/>
                  <a:gd name="connsiteX68" fmla="*/ 880895 w 1070025"/>
                  <a:gd name="connsiteY68" fmla="*/ 391584 h 2505238"/>
                  <a:gd name="connsiteX69" fmla="*/ 979969 w 1070025"/>
                  <a:gd name="connsiteY69" fmla="*/ 236512 h 2505238"/>
                  <a:gd name="connsiteX70" fmla="*/ 954124 w 1070025"/>
                  <a:gd name="connsiteY70" fmla="*/ 197744 h 2505238"/>
                  <a:gd name="connsiteX71" fmla="*/ 919664 w 1070025"/>
                  <a:gd name="connsiteY71" fmla="*/ 184821 h 2505238"/>
                  <a:gd name="connsiteX72" fmla="*/ 880895 w 1070025"/>
                  <a:gd name="connsiteY72" fmla="*/ 124516 h 2505238"/>
                  <a:gd name="connsiteX73" fmla="*/ 883505 w 1070025"/>
                  <a:gd name="connsiteY73" fmla="*/ 116889 h 2505238"/>
                  <a:gd name="connsiteX74" fmla="*/ 936894 w 1070025"/>
                  <a:gd name="connsiteY74" fmla="*/ 124516 h 2505238"/>
                  <a:gd name="connsiteX75" fmla="*/ 971354 w 1070025"/>
                  <a:gd name="connsiteY75" fmla="*/ 77133 h 2505238"/>
                  <a:gd name="connsiteX76" fmla="*/ 958432 w 1070025"/>
                  <a:gd name="connsiteY76" fmla="*/ 21135 h 2505238"/>
                  <a:gd name="connsiteX77" fmla="*/ 992892 w 1070025"/>
                  <a:gd name="connsiteY77" fmla="*/ 16827 h 2505238"/>
                  <a:gd name="connsiteX78" fmla="*/ 1031660 w 1070025"/>
                  <a:gd name="connsiteY78" fmla="*/ 38365 h 2505238"/>
                  <a:gd name="connsiteX79" fmla="*/ 1070025 w 1070025"/>
                  <a:gd name="connsiteY79" fmla="*/ 0 h 2505238"/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554365 w 1070025"/>
                  <a:gd name="connsiteY2" fmla="*/ 2505238 h 2505238"/>
                  <a:gd name="connsiteX3" fmla="*/ 525332 w 1070025"/>
                  <a:gd name="connsiteY3" fmla="*/ 2505238 h 2505238"/>
                  <a:gd name="connsiteX4" fmla="*/ 489984 w 1070025"/>
                  <a:gd name="connsiteY4" fmla="*/ 2453824 h 2505238"/>
                  <a:gd name="connsiteX5" fmla="*/ 457679 w 1070025"/>
                  <a:gd name="connsiteY5" fmla="*/ 2378441 h 2505238"/>
                  <a:gd name="connsiteX6" fmla="*/ 409218 w 1070025"/>
                  <a:gd name="connsiteY6" fmla="*/ 2346135 h 2505238"/>
                  <a:gd name="connsiteX7" fmla="*/ 355374 w 1070025"/>
                  <a:gd name="connsiteY7" fmla="*/ 2394595 h 2505238"/>
                  <a:gd name="connsiteX8" fmla="*/ 279991 w 1070025"/>
                  <a:gd name="connsiteY8" fmla="*/ 2399978 h 2505238"/>
                  <a:gd name="connsiteX9" fmla="*/ 220763 w 1070025"/>
                  <a:gd name="connsiteY9" fmla="*/ 2426901 h 2505238"/>
                  <a:gd name="connsiteX10" fmla="*/ 172302 w 1070025"/>
                  <a:gd name="connsiteY10" fmla="*/ 2378441 h 2505238"/>
                  <a:gd name="connsiteX11" fmla="*/ 172302 w 1070025"/>
                  <a:gd name="connsiteY11" fmla="*/ 2351519 h 2505238"/>
                  <a:gd name="connsiteX12" fmla="*/ 188455 w 1070025"/>
                  <a:gd name="connsiteY12" fmla="*/ 2319212 h 2505238"/>
                  <a:gd name="connsiteX13" fmla="*/ 193840 w 1070025"/>
                  <a:gd name="connsiteY13" fmla="*/ 2270752 h 2505238"/>
                  <a:gd name="connsiteX14" fmla="*/ 220763 w 1070025"/>
                  <a:gd name="connsiteY14" fmla="*/ 2163063 h 2505238"/>
                  <a:gd name="connsiteX15" fmla="*/ 226147 w 1070025"/>
                  <a:gd name="connsiteY15" fmla="*/ 2119988 h 2505238"/>
                  <a:gd name="connsiteX16" fmla="*/ 285376 w 1070025"/>
                  <a:gd name="connsiteY16" fmla="*/ 2082297 h 2505238"/>
                  <a:gd name="connsiteX17" fmla="*/ 220763 w 1070025"/>
                  <a:gd name="connsiteY17" fmla="*/ 1990761 h 2505238"/>
                  <a:gd name="connsiteX18" fmla="*/ 215378 w 1070025"/>
                  <a:gd name="connsiteY18" fmla="*/ 1942302 h 2505238"/>
                  <a:gd name="connsiteX19" fmla="*/ 188455 w 1070025"/>
                  <a:gd name="connsiteY19" fmla="*/ 1872305 h 2505238"/>
                  <a:gd name="connsiteX20" fmla="*/ 204609 w 1070025"/>
                  <a:gd name="connsiteY20" fmla="*/ 1802306 h 2505238"/>
                  <a:gd name="connsiteX21" fmla="*/ 134612 w 1070025"/>
                  <a:gd name="connsiteY21" fmla="*/ 1710770 h 2505238"/>
                  <a:gd name="connsiteX22" fmla="*/ 113074 w 1070025"/>
                  <a:gd name="connsiteY22" fmla="*/ 1721540 h 2505238"/>
                  <a:gd name="connsiteX23" fmla="*/ 48461 w 1070025"/>
                  <a:gd name="connsiteY23" fmla="*/ 1710770 h 2505238"/>
                  <a:gd name="connsiteX24" fmla="*/ 53845 w 1070025"/>
                  <a:gd name="connsiteY24" fmla="*/ 1619236 h 2505238"/>
                  <a:gd name="connsiteX25" fmla="*/ 48461 w 1070025"/>
                  <a:gd name="connsiteY25" fmla="*/ 1570776 h 2505238"/>
                  <a:gd name="connsiteX26" fmla="*/ 0 w 1070025"/>
                  <a:gd name="connsiteY26" fmla="*/ 1560006 h 2505238"/>
                  <a:gd name="connsiteX27" fmla="*/ 0 w 1070025"/>
                  <a:gd name="connsiteY27" fmla="*/ 1500778 h 2505238"/>
                  <a:gd name="connsiteX28" fmla="*/ 10769 w 1070025"/>
                  <a:gd name="connsiteY28" fmla="*/ 1430780 h 2505238"/>
                  <a:gd name="connsiteX29" fmla="*/ 64614 w 1070025"/>
                  <a:gd name="connsiteY29" fmla="*/ 1355399 h 2505238"/>
                  <a:gd name="connsiteX30" fmla="*/ 75382 w 1070025"/>
                  <a:gd name="connsiteY30" fmla="*/ 1285400 h 2505238"/>
                  <a:gd name="connsiteX31" fmla="*/ 80766 w 1070025"/>
                  <a:gd name="connsiteY31" fmla="*/ 1236940 h 2505238"/>
                  <a:gd name="connsiteX32" fmla="*/ 156150 w 1070025"/>
                  <a:gd name="connsiteY32" fmla="*/ 1199250 h 2505238"/>
                  <a:gd name="connsiteX33" fmla="*/ 279991 w 1070025"/>
                  <a:gd name="connsiteY33" fmla="*/ 1247710 h 2505238"/>
                  <a:gd name="connsiteX34" fmla="*/ 344605 w 1070025"/>
                  <a:gd name="connsiteY34" fmla="*/ 1253094 h 2505238"/>
                  <a:gd name="connsiteX35" fmla="*/ 382295 w 1070025"/>
                  <a:gd name="connsiteY35" fmla="*/ 1296169 h 2505238"/>
                  <a:gd name="connsiteX36" fmla="*/ 409218 w 1070025"/>
                  <a:gd name="connsiteY36" fmla="*/ 1220787 h 2505238"/>
                  <a:gd name="connsiteX37" fmla="*/ 516907 w 1070025"/>
                  <a:gd name="connsiteY37" fmla="*/ 1231556 h 2505238"/>
                  <a:gd name="connsiteX38" fmla="*/ 549214 w 1070025"/>
                  <a:gd name="connsiteY38" fmla="*/ 1199250 h 2505238"/>
                  <a:gd name="connsiteX39" fmla="*/ 565368 w 1070025"/>
                  <a:gd name="connsiteY39" fmla="*/ 1215402 h 2505238"/>
                  <a:gd name="connsiteX40" fmla="*/ 624596 w 1070025"/>
                  <a:gd name="connsiteY40" fmla="*/ 1193864 h 2505238"/>
                  <a:gd name="connsiteX41" fmla="*/ 640749 w 1070025"/>
                  <a:gd name="connsiteY41" fmla="*/ 1220787 h 2505238"/>
                  <a:gd name="connsiteX42" fmla="*/ 705362 w 1070025"/>
                  <a:gd name="connsiteY42" fmla="*/ 1210018 h 2505238"/>
                  <a:gd name="connsiteX43" fmla="*/ 721516 w 1070025"/>
                  <a:gd name="connsiteY43" fmla="*/ 1199250 h 2505238"/>
                  <a:gd name="connsiteX44" fmla="*/ 775360 w 1070025"/>
                  <a:gd name="connsiteY44" fmla="*/ 1193864 h 2505238"/>
                  <a:gd name="connsiteX45" fmla="*/ 813051 w 1070025"/>
                  <a:gd name="connsiteY45" fmla="*/ 1166943 h 2505238"/>
                  <a:gd name="connsiteX46" fmla="*/ 839974 w 1070025"/>
                  <a:gd name="connsiteY46" fmla="*/ 1166943 h 2505238"/>
                  <a:gd name="connsiteX47" fmla="*/ 866897 w 1070025"/>
                  <a:gd name="connsiteY47" fmla="*/ 1193864 h 2505238"/>
                  <a:gd name="connsiteX48" fmla="*/ 888434 w 1070025"/>
                  <a:gd name="connsiteY48" fmla="*/ 1188481 h 2505238"/>
                  <a:gd name="connsiteX49" fmla="*/ 888434 w 1070025"/>
                  <a:gd name="connsiteY49" fmla="*/ 1096946 h 2505238"/>
                  <a:gd name="connsiteX50" fmla="*/ 936894 w 1070025"/>
                  <a:gd name="connsiteY50" fmla="*/ 1086176 h 2505238"/>
                  <a:gd name="connsiteX51" fmla="*/ 936894 w 1070025"/>
                  <a:gd name="connsiteY51" fmla="*/ 1000025 h 2505238"/>
                  <a:gd name="connsiteX52" fmla="*/ 899202 w 1070025"/>
                  <a:gd name="connsiteY52" fmla="*/ 940797 h 2505238"/>
                  <a:gd name="connsiteX53" fmla="*/ 839974 w 1070025"/>
                  <a:gd name="connsiteY53" fmla="*/ 908490 h 2505238"/>
                  <a:gd name="connsiteX54" fmla="*/ 866897 w 1070025"/>
                  <a:gd name="connsiteY54" fmla="*/ 881568 h 2505238"/>
                  <a:gd name="connsiteX55" fmla="*/ 845359 w 1070025"/>
                  <a:gd name="connsiteY55" fmla="*/ 854646 h 2505238"/>
                  <a:gd name="connsiteX56" fmla="*/ 786129 w 1070025"/>
                  <a:gd name="connsiteY56" fmla="*/ 838493 h 2505238"/>
                  <a:gd name="connsiteX57" fmla="*/ 813051 w 1070025"/>
                  <a:gd name="connsiteY57" fmla="*/ 811570 h 2505238"/>
                  <a:gd name="connsiteX58" fmla="*/ 813051 w 1070025"/>
                  <a:gd name="connsiteY58" fmla="*/ 768495 h 2505238"/>
                  <a:gd name="connsiteX59" fmla="*/ 759208 w 1070025"/>
                  <a:gd name="connsiteY59" fmla="*/ 773880 h 2505238"/>
                  <a:gd name="connsiteX60" fmla="*/ 780745 w 1070025"/>
                  <a:gd name="connsiteY60" fmla="*/ 639268 h 2505238"/>
                  <a:gd name="connsiteX61" fmla="*/ 829205 w 1070025"/>
                  <a:gd name="connsiteY61" fmla="*/ 617730 h 2505238"/>
                  <a:gd name="connsiteX62" fmla="*/ 803906 w 1070025"/>
                  <a:gd name="connsiteY62" fmla="*/ 577885 h 2505238"/>
                  <a:gd name="connsiteX63" fmla="*/ 811975 w 1070025"/>
                  <a:gd name="connsiteY63" fmla="*/ 576809 h 2505238"/>
                  <a:gd name="connsiteX64" fmla="*/ 850743 w 1070025"/>
                  <a:gd name="connsiteY64" fmla="*/ 499273 h 2505238"/>
                  <a:gd name="connsiteX65" fmla="*/ 850743 w 1070025"/>
                  <a:gd name="connsiteY65" fmla="*/ 447582 h 2505238"/>
                  <a:gd name="connsiteX66" fmla="*/ 837820 w 1070025"/>
                  <a:gd name="connsiteY66" fmla="*/ 408814 h 2505238"/>
                  <a:gd name="connsiteX67" fmla="*/ 880895 w 1070025"/>
                  <a:gd name="connsiteY67" fmla="*/ 391584 h 2505238"/>
                  <a:gd name="connsiteX68" fmla="*/ 979969 w 1070025"/>
                  <a:gd name="connsiteY68" fmla="*/ 236512 h 2505238"/>
                  <a:gd name="connsiteX69" fmla="*/ 954124 w 1070025"/>
                  <a:gd name="connsiteY69" fmla="*/ 197744 h 2505238"/>
                  <a:gd name="connsiteX70" fmla="*/ 919664 w 1070025"/>
                  <a:gd name="connsiteY70" fmla="*/ 184821 h 2505238"/>
                  <a:gd name="connsiteX71" fmla="*/ 880895 w 1070025"/>
                  <a:gd name="connsiteY71" fmla="*/ 124516 h 2505238"/>
                  <a:gd name="connsiteX72" fmla="*/ 883505 w 1070025"/>
                  <a:gd name="connsiteY72" fmla="*/ 116889 h 2505238"/>
                  <a:gd name="connsiteX73" fmla="*/ 936894 w 1070025"/>
                  <a:gd name="connsiteY73" fmla="*/ 124516 h 2505238"/>
                  <a:gd name="connsiteX74" fmla="*/ 971354 w 1070025"/>
                  <a:gd name="connsiteY74" fmla="*/ 77133 h 2505238"/>
                  <a:gd name="connsiteX75" fmla="*/ 958432 w 1070025"/>
                  <a:gd name="connsiteY75" fmla="*/ 21135 h 2505238"/>
                  <a:gd name="connsiteX76" fmla="*/ 992892 w 1070025"/>
                  <a:gd name="connsiteY76" fmla="*/ 16827 h 2505238"/>
                  <a:gd name="connsiteX77" fmla="*/ 1031660 w 1070025"/>
                  <a:gd name="connsiteY77" fmla="*/ 38365 h 2505238"/>
                  <a:gd name="connsiteX78" fmla="*/ 1070025 w 1070025"/>
                  <a:gd name="connsiteY78" fmla="*/ 0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1070025 w 1161465"/>
                  <a:gd name="connsiteY0" fmla="*/ 1868115 h 2505238"/>
                  <a:gd name="connsiteX1" fmla="*/ 1066280 w 1161465"/>
                  <a:gd name="connsiteY1" fmla="*/ 1875431 h 2505238"/>
                  <a:gd name="connsiteX2" fmla="*/ 554365 w 1161465"/>
                  <a:gd name="connsiteY2" fmla="*/ 2505238 h 2505238"/>
                  <a:gd name="connsiteX3" fmla="*/ 525332 w 1161465"/>
                  <a:gd name="connsiteY3" fmla="*/ 2505238 h 2505238"/>
                  <a:gd name="connsiteX4" fmla="*/ 489984 w 1161465"/>
                  <a:gd name="connsiteY4" fmla="*/ 2453824 h 2505238"/>
                  <a:gd name="connsiteX5" fmla="*/ 457679 w 1161465"/>
                  <a:gd name="connsiteY5" fmla="*/ 2378441 h 2505238"/>
                  <a:gd name="connsiteX6" fmla="*/ 409218 w 1161465"/>
                  <a:gd name="connsiteY6" fmla="*/ 2346135 h 2505238"/>
                  <a:gd name="connsiteX7" fmla="*/ 355374 w 1161465"/>
                  <a:gd name="connsiteY7" fmla="*/ 2394595 h 2505238"/>
                  <a:gd name="connsiteX8" fmla="*/ 279991 w 1161465"/>
                  <a:gd name="connsiteY8" fmla="*/ 2399978 h 2505238"/>
                  <a:gd name="connsiteX9" fmla="*/ 220763 w 1161465"/>
                  <a:gd name="connsiteY9" fmla="*/ 2426901 h 2505238"/>
                  <a:gd name="connsiteX10" fmla="*/ 172302 w 1161465"/>
                  <a:gd name="connsiteY10" fmla="*/ 2378441 h 2505238"/>
                  <a:gd name="connsiteX11" fmla="*/ 172302 w 1161465"/>
                  <a:gd name="connsiteY11" fmla="*/ 2351519 h 2505238"/>
                  <a:gd name="connsiteX12" fmla="*/ 188455 w 1161465"/>
                  <a:gd name="connsiteY12" fmla="*/ 2319212 h 2505238"/>
                  <a:gd name="connsiteX13" fmla="*/ 193840 w 1161465"/>
                  <a:gd name="connsiteY13" fmla="*/ 2270752 h 2505238"/>
                  <a:gd name="connsiteX14" fmla="*/ 220763 w 1161465"/>
                  <a:gd name="connsiteY14" fmla="*/ 2163063 h 2505238"/>
                  <a:gd name="connsiteX15" fmla="*/ 226147 w 1161465"/>
                  <a:gd name="connsiteY15" fmla="*/ 2119988 h 2505238"/>
                  <a:gd name="connsiteX16" fmla="*/ 285376 w 1161465"/>
                  <a:gd name="connsiteY16" fmla="*/ 2082297 h 2505238"/>
                  <a:gd name="connsiteX17" fmla="*/ 220763 w 1161465"/>
                  <a:gd name="connsiteY17" fmla="*/ 1990761 h 2505238"/>
                  <a:gd name="connsiteX18" fmla="*/ 215378 w 1161465"/>
                  <a:gd name="connsiteY18" fmla="*/ 1942302 h 2505238"/>
                  <a:gd name="connsiteX19" fmla="*/ 188455 w 1161465"/>
                  <a:gd name="connsiteY19" fmla="*/ 1872305 h 2505238"/>
                  <a:gd name="connsiteX20" fmla="*/ 204609 w 1161465"/>
                  <a:gd name="connsiteY20" fmla="*/ 1802306 h 2505238"/>
                  <a:gd name="connsiteX21" fmla="*/ 134612 w 1161465"/>
                  <a:gd name="connsiteY21" fmla="*/ 1710770 h 2505238"/>
                  <a:gd name="connsiteX22" fmla="*/ 113074 w 1161465"/>
                  <a:gd name="connsiteY22" fmla="*/ 1721540 h 2505238"/>
                  <a:gd name="connsiteX23" fmla="*/ 48461 w 1161465"/>
                  <a:gd name="connsiteY23" fmla="*/ 1710770 h 2505238"/>
                  <a:gd name="connsiteX24" fmla="*/ 53845 w 1161465"/>
                  <a:gd name="connsiteY24" fmla="*/ 1619236 h 2505238"/>
                  <a:gd name="connsiteX25" fmla="*/ 48461 w 1161465"/>
                  <a:gd name="connsiteY25" fmla="*/ 1570776 h 2505238"/>
                  <a:gd name="connsiteX26" fmla="*/ 0 w 1161465"/>
                  <a:gd name="connsiteY26" fmla="*/ 1560006 h 2505238"/>
                  <a:gd name="connsiteX27" fmla="*/ 0 w 1161465"/>
                  <a:gd name="connsiteY27" fmla="*/ 1500778 h 2505238"/>
                  <a:gd name="connsiteX28" fmla="*/ 10769 w 1161465"/>
                  <a:gd name="connsiteY28" fmla="*/ 1430780 h 2505238"/>
                  <a:gd name="connsiteX29" fmla="*/ 64614 w 1161465"/>
                  <a:gd name="connsiteY29" fmla="*/ 1355399 h 2505238"/>
                  <a:gd name="connsiteX30" fmla="*/ 75382 w 1161465"/>
                  <a:gd name="connsiteY30" fmla="*/ 1285400 h 2505238"/>
                  <a:gd name="connsiteX31" fmla="*/ 80766 w 1161465"/>
                  <a:gd name="connsiteY31" fmla="*/ 1236940 h 2505238"/>
                  <a:gd name="connsiteX32" fmla="*/ 156150 w 1161465"/>
                  <a:gd name="connsiteY32" fmla="*/ 1199250 h 2505238"/>
                  <a:gd name="connsiteX33" fmla="*/ 279991 w 1161465"/>
                  <a:gd name="connsiteY33" fmla="*/ 1247710 h 2505238"/>
                  <a:gd name="connsiteX34" fmla="*/ 344605 w 1161465"/>
                  <a:gd name="connsiteY34" fmla="*/ 1253094 h 2505238"/>
                  <a:gd name="connsiteX35" fmla="*/ 382295 w 1161465"/>
                  <a:gd name="connsiteY35" fmla="*/ 1296169 h 2505238"/>
                  <a:gd name="connsiteX36" fmla="*/ 409218 w 1161465"/>
                  <a:gd name="connsiteY36" fmla="*/ 1220787 h 2505238"/>
                  <a:gd name="connsiteX37" fmla="*/ 516907 w 1161465"/>
                  <a:gd name="connsiteY37" fmla="*/ 1231556 h 2505238"/>
                  <a:gd name="connsiteX38" fmla="*/ 549214 w 1161465"/>
                  <a:gd name="connsiteY38" fmla="*/ 1199250 h 2505238"/>
                  <a:gd name="connsiteX39" fmla="*/ 565368 w 1161465"/>
                  <a:gd name="connsiteY39" fmla="*/ 1215402 h 2505238"/>
                  <a:gd name="connsiteX40" fmla="*/ 624596 w 1161465"/>
                  <a:gd name="connsiteY40" fmla="*/ 1193864 h 2505238"/>
                  <a:gd name="connsiteX41" fmla="*/ 640749 w 1161465"/>
                  <a:gd name="connsiteY41" fmla="*/ 1220787 h 2505238"/>
                  <a:gd name="connsiteX42" fmla="*/ 705362 w 1161465"/>
                  <a:gd name="connsiteY42" fmla="*/ 1210018 h 2505238"/>
                  <a:gd name="connsiteX43" fmla="*/ 721516 w 1161465"/>
                  <a:gd name="connsiteY43" fmla="*/ 1199250 h 2505238"/>
                  <a:gd name="connsiteX44" fmla="*/ 775360 w 1161465"/>
                  <a:gd name="connsiteY44" fmla="*/ 1193864 h 2505238"/>
                  <a:gd name="connsiteX45" fmla="*/ 813051 w 1161465"/>
                  <a:gd name="connsiteY45" fmla="*/ 1166943 h 2505238"/>
                  <a:gd name="connsiteX46" fmla="*/ 839974 w 1161465"/>
                  <a:gd name="connsiteY46" fmla="*/ 1166943 h 2505238"/>
                  <a:gd name="connsiteX47" fmla="*/ 866897 w 1161465"/>
                  <a:gd name="connsiteY47" fmla="*/ 1193864 h 2505238"/>
                  <a:gd name="connsiteX48" fmla="*/ 888434 w 1161465"/>
                  <a:gd name="connsiteY48" fmla="*/ 1188481 h 2505238"/>
                  <a:gd name="connsiteX49" fmla="*/ 888434 w 1161465"/>
                  <a:gd name="connsiteY49" fmla="*/ 1096946 h 2505238"/>
                  <a:gd name="connsiteX50" fmla="*/ 936894 w 1161465"/>
                  <a:gd name="connsiteY50" fmla="*/ 1086176 h 2505238"/>
                  <a:gd name="connsiteX51" fmla="*/ 936894 w 1161465"/>
                  <a:gd name="connsiteY51" fmla="*/ 1000025 h 2505238"/>
                  <a:gd name="connsiteX52" fmla="*/ 899202 w 1161465"/>
                  <a:gd name="connsiteY52" fmla="*/ 940797 h 2505238"/>
                  <a:gd name="connsiteX53" fmla="*/ 839974 w 1161465"/>
                  <a:gd name="connsiteY53" fmla="*/ 908490 h 2505238"/>
                  <a:gd name="connsiteX54" fmla="*/ 866897 w 1161465"/>
                  <a:gd name="connsiteY54" fmla="*/ 881568 h 2505238"/>
                  <a:gd name="connsiteX55" fmla="*/ 845359 w 1161465"/>
                  <a:gd name="connsiteY55" fmla="*/ 854646 h 2505238"/>
                  <a:gd name="connsiteX56" fmla="*/ 786129 w 1161465"/>
                  <a:gd name="connsiteY56" fmla="*/ 838493 h 2505238"/>
                  <a:gd name="connsiteX57" fmla="*/ 813051 w 1161465"/>
                  <a:gd name="connsiteY57" fmla="*/ 811570 h 2505238"/>
                  <a:gd name="connsiteX58" fmla="*/ 813051 w 1161465"/>
                  <a:gd name="connsiteY58" fmla="*/ 768495 h 2505238"/>
                  <a:gd name="connsiteX59" fmla="*/ 759208 w 1161465"/>
                  <a:gd name="connsiteY59" fmla="*/ 773880 h 2505238"/>
                  <a:gd name="connsiteX60" fmla="*/ 780745 w 1161465"/>
                  <a:gd name="connsiteY60" fmla="*/ 639268 h 2505238"/>
                  <a:gd name="connsiteX61" fmla="*/ 829205 w 1161465"/>
                  <a:gd name="connsiteY61" fmla="*/ 617730 h 2505238"/>
                  <a:gd name="connsiteX62" fmla="*/ 803906 w 1161465"/>
                  <a:gd name="connsiteY62" fmla="*/ 577885 h 2505238"/>
                  <a:gd name="connsiteX63" fmla="*/ 811975 w 1161465"/>
                  <a:gd name="connsiteY63" fmla="*/ 576809 h 2505238"/>
                  <a:gd name="connsiteX64" fmla="*/ 850743 w 1161465"/>
                  <a:gd name="connsiteY64" fmla="*/ 499273 h 2505238"/>
                  <a:gd name="connsiteX65" fmla="*/ 850743 w 1161465"/>
                  <a:gd name="connsiteY65" fmla="*/ 447582 h 2505238"/>
                  <a:gd name="connsiteX66" fmla="*/ 837820 w 1161465"/>
                  <a:gd name="connsiteY66" fmla="*/ 408814 h 2505238"/>
                  <a:gd name="connsiteX67" fmla="*/ 880895 w 1161465"/>
                  <a:gd name="connsiteY67" fmla="*/ 391584 h 2505238"/>
                  <a:gd name="connsiteX68" fmla="*/ 979969 w 1161465"/>
                  <a:gd name="connsiteY68" fmla="*/ 236512 h 2505238"/>
                  <a:gd name="connsiteX69" fmla="*/ 954124 w 1161465"/>
                  <a:gd name="connsiteY69" fmla="*/ 197744 h 2505238"/>
                  <a:gd name="connsiteX70" fmla="*/ 919664 w 1161465"/>
                  <a:gd name="connsiteY70" fmla="*/ 184821 h 2505238"/>
                  <a:gd name="connsiteX71" fmla="*/ 880895 w 1161465"/>
                  <a:gd name="connsiteY71" fmla="*/ 124516 h 2505238"/>
                  <a:gd name="connsiteX72" fmla="*/ 883505 w 1161465"/>
                  <a:gd name="connsiteY72" fmla="*/ 116889 h 2505238"/>
                  <a:gd name="connsiteX73" fmla="*/ 936894 w 1161465"/>
                  <a:gd name="connsiteY73" fmla="*/ 124516 h 2505238"/>
                  <a:gd name="connsiteX74" fmla="*/ 971354 w 1161465"/>
                  <a:gd name="connsiteY74" fmla="*/ 77133 h 2505238"/>
                  <a:gd name="connsiteX75" fmla="*/ 958432 w 1161465"/>
                  <a:gd name="connsiteY75" fmla="*/ 21135 h 2505238"/>
                  <a:gd name="connsiteX76" fmla="*/ 992892 w 1161465"/>
                  <a:gd name="connsiteY76" fmla="*/ 16827 h 2505238"/>
                  <a:gd name="connsiteX77" fmla="*/ 1031660 w 1161465"/>
                  <a:gd name="connsiteY77" fmla="*/ 38365 h 2505238"/>
                  <a:gd name="connsiteX78" fmla="*/ 1070025 w 1161465"/>
                  <a:gd name="connsiteY78" fmla="*/ 0 h 2505238"/>
                  <a:gd name="connsiteX79" fmla="*/ 1161465 w 1161465"/>
                  <a:gd name="connsiteY79" fmla="*/ 1959555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554365 w 1161465"/>
                  <a:gd name="connsiteY0" fmla="*/ 2505238 h 2505238"/>
                  <a:gd name="connsiteX1" fmla="*/ 525332 w 1161465"/>
                  <a:gd name="connsiteY1" fmla="*/ 2505238 h 2505238"/>
                  <a:gd name="connsiteX2" fmla="*/ 489984 w 1161465"/>
                  <a:gd name="connsiteY2" fmla="*/ 2453824 h 2505238"/>
                  <a:gd name="connsiteX3" fmla="*/ 457679 w 1161465"/>
                  <a:gd name="connsiteY3" fmla="*/ 2378441 h 2505238"/>
                  <a:gd name="connsiteX4" fmla="*/ 409218 w 1161465"/>
                  <a:gd name="connsiteY4" fmla="*/ 2346135 h 2505238"/>
                  <a:gd name="connsiteX5" fmla="*/ 355374 w 1161465"/>
                  <a:gd name="connsiteY5" fmla="*/ 2394595 h 2505238"/>
                  <a:gd name="connsiteX6" fmla="*/ 279991 w 1161465"/>
                  <a:gd name="connsiteY6" fmla="*/ 2399978 h 2505238"/>
                  <a:gd name="connsiteX7" fmla="*/ 220763 w 1161465"/>
                  <a:gd name="connsiteY7" fmla="*/ 2426901 h 2505238"/>
                  <a:gd name="connsiteX8" fmla="*/ 172302 w 1161465"/>
                  <a:gd name="connsiteY8" fmla="*/ 2378441 h 2505238"/>
                  <a:gd name="connsiteX9" fmla="*/ 172302 w 1161465"/>
                  <a:gd name="connsiteY9" fmla="*/ 2351519 h 2505238"/>
                  <a:gd name="connsiteX10" fmla="*/ 188455 w 1161465"/>
                  <a:gd name="connsiteY10" fmla="*/ 2319212 h 2505238"/>
                  <a:gd name="connsiteX11" fmla="*/ 193840 w 1161465"/>
                  <a:gd name="connsiteY11" fmla="*/ 2270752 h 2505238"/>
                  <a:gd name="connsiteX12" fmla="*/ 220763 w 1161465"/>
                  <a:gd name="connsiteY12" fmla="*/ 2163063 h 2505238"/>
                  <a:gd name="connsiteX13" fmla="*/ 226147 w 1161465"/>
                  <a:gd name="connsiteY13" fmla="*/ 2119988 h 2505238"/>
                  <a:gd name="connsiteX14" fmla="*/ 285376 w 1161465"/>
                  <a:gd name="connsiteY14" fmla="*/ 2082297 h 2505238"/>
                  <a:gd name="connsiteX15" fmla="*/ 220763 w 1161465"/>
                  <a:gd name="connsiteY15" fmla="*/ 1990761 h 2505238"/>
                  <a:gd name="connsiteX16" fmla="*/ 215378 w 1161465"/>
                  <a:gd name="connsiteY16" fmla="*/ 1942302 h 2505238"/>
                  <a:gd name="connsiteX17" fmla="*/ 188455 w 1161465"/>
                  <a:gd name="connsiteY17" fmla="*/ 1872305 h 2505238"/>
                  <a:gd name="connsiteX18" fmla="*/ 204609 w 1161465"/>
                  <a:gd name="connsiteY18" fmla="*/ 1802306 h 2505238"/>
                  <a:gd name="connsiteX19" fmla="*/ 134612 w 1161465"/>
                  <a:gd name="connsiteY19" fmla="*/ 1710770 h 2505238"/>
                  <a:gd name="connsiteX20" fmla="*/ 113074 w 1161465"/>
                  <a:gd name="connsiteY20" fmla="*/ 1721540 h 2505238"/>
                  <a:gd name="connsiteX21" fmla="*/ 48461 w 1161465"/>
                  <a:gd name="connsiteY21" fmla="*/ 1710770 h 2505238"/>
                  <a:gd name="connsiteX22" fmla="*/ 53845 w 1161465"/>
                  <a:gd name="connsiteY22" fmla="*/ 1619236 h 2505238"/>
                  <a:gd name="connsiteX23" fmla="*/ 48461 w 1161465"/>
                  <a:gd name="connsiteY23" fmla="*/ 1570776 h 2505238"/>
                  <a:gd name="connsiteX24" fmla="*/ 0 w 1161465"/>
                  <a:gd name="connsiteY24" fmla="*/ 1560006 h 2505238"/>
                  <a:gd name="connsiteX25" fmla="*/ 0 w 1161465"/>
                  <a:gd name="connsiteY25" fmla="*/ 1500778 h 2505238"/>
                  <a:gd name="connsiteX26" fmla="*/ 10769 w 1161465"/>
                  <a:gd name="connsiteY26" fmla="*/ 1430780 h 2505238"/>
                  <a:gd name="connsiteX27" fmla="*/ 64614 w 1161465"/>
                  <a:gd name="connsiteY27" fmla="*/ 1355399 h 2505238"/>
                  <a:gd name="connsiteX28" fmla="*/ 75382 w 1161465"/>
                  <a:gd name="connsiteY28" fmla="*/ 1285400 h 2505238"/>
                  <a:gd name="connsiteX29" fmla="*/ 80766 w 1161465"/>
                  <a:gd name="connsiteY29" fmla="*/ 1236940 h 2505238"/>
                  <a:gd name="connsiteX30" fmla="*/ 156150 w 1161465"/>
                  <a:gd name="connsiteY30" fmla="*/ 1199250 h 2505238"/>
                  <a:gd name="connsiteX31" fmla="*/ 279991 w 1161465"/>
                  <a:gd name="connsiteY31" fmla="*/ 1247710 h 2505238"/>
                  <a:gd name="connsiteX32" fmla="*/ 344605 w 1161465"/>
                  <a:gd name="connsiteY32" fmla="*/ 1253094 h 2505238"/>
                  <a:gd name="connsiteX33" fmla="*/ 382295 w 1161465"/>
                  <a:gd name="connsiteY33" fmla="*/ 1296169 h 2505238"/>
                  <a:gd name="connsiteX34" fmla="*/ 409218 w 1161465"/>
                  <a:gd name="connsiteY34" fmla="*/ 1220787 h 2505238"/>
                  <a:gd name="connsiteX35" fmla="*/ 516907 w 1161465"/>
                  <a:gd name="connsiteY35" fmla="*/ 1231556 h 2505238"/>
                  <a:gd name="connsiteX36" fmla="*/ 549214 w 1161465"/>
                  <a:gd name="connsiteY36" fmla="*/ 1199250 h 2505238"/>
                  <a:gd name="connsiteX37" fmla="*/ 565368 w 1161465"/>
                  <a:gd name="connsiteY37" fmla="*/ 1215402 h 2505238"/>
                  <a:gd name="connsiteX38" fmla="*/ 624596 w 1161465"/>
                  <a:gd name="connsiteY38" fmla="*/ 1193864 h 2505238"/>
                  <a:gd name="connsiteX39" fmla="*/ 640749 w 1161465"/>
                  <a:gd name="connsiteY39" fmla="*/ 1220787 h 2505238"/>
                  <a:gd name="connsiteX40" fmla="*/ 705362 w 1161465"/>
                  <a:gd name="connsiteY40" fmla="*/ 1210018 h 2505238"/>
                  <a:gd name="connsiteX41" fmla="*/ 721516 w 1161465"/>
                  <a:gd name="connsiteY41" fmla="*/ 1199250 h 2505238"/>
                  <a:gd name="connsiteX42" fmla="*/ 775360 w 1161465"/>
                  <a:gd name="connsiteY42" fmla="*/ 1193864 h 2505238"/>
                  <a:gd name="connsiteX43" fmla="*/ 813051 w 1161465"/>
                  <a:gd name="connsiteY43" fmla="*/ 1166943 h 2505238"/>
                  <a:gd name="connsiteX44" fmla="*/ 839974 w 1161465"/>
                  <a:gd name="connsiteY44" fmla="*/ 1166943 h 2505238"/>
                  <a:gd name="connsiteX45" fmla="*/ 866897 w 1161465"/>
                  <a:gd name="connsiteY45" fmla="*/ 1193864 h 2505238"/>
                  <a:gd name="connsiteX46" fmla="*/ 888434 w 1161465"/>
                  <a:gd name="connsiteY46" fmla="*/ 1188481 h 2505238"/>
                  <a:gd name="connsiteX47" fmla="*/ 888434 w 1161465"/>
                  <a:gd name="connsiteY47" fmla="*/ 1096946 h 2505238"/>
                  <a:gd name="connsiteX48" fmla="*/ 936894 w 1161465"/>
                  <a:gd name="connsiteY48" fmla="*/ 1086176 h 2505238"/>
                  <a:gd name="connsiteX49" fmla="*/ 936894 w 1161465"/>
                  <a:gd name="connsiteY49" fmla="*/ 1000025 h 2505238"/>
                  <a:gd name="connsiteX50" fmla="*/ 899202 w 1161465"/>
                  <a:gd name="connsiteY50" fmla="*/ 940797 h 2505238"/>
                  <a:gd name="connsiteX51" fmla="*/ 839974 w 1161465"/>
                  <a:gd name="connsiteY51" fmla="*/ 908490 h 2505238"/>
                  <a:gd name="connsiteX52" fmla="*/ 866897 w 1161465"/>
                  <a:gd name="connsiteY52" fmla="*/ 881568 h 2505238"/>
                  <a:gd name="connsiteX53" fmla="*/ 845359 w 1161465"/>
                  <a:gd name="connsiteY53" fmla="*/ 854646 h 2505238"/>
                  <a:gd name="connsiteX54" fmla="*/ 786129 w 1161465"/>
                  <a:gd name="connsiteY54" fmla="*/ 838493 h 2505238"/>
                  <a:gd name="connsiteX55" fmla="*/ 813051 w 1161465"/>
                  <a:gd name="connsiteY55" fmla="*/ 811570 h 2505238"/>
                  <a:gd name="connsiteX56" fmla="*/ 813051 w 1161465"/>
                  <a:gd name="connsiteY56" fmla="*/ 768495 h 2505238"/>
                  <a:gd name="connsiteX57" fmla="*/ 759208 w 1161465"/>
                  <a:gd name="connsiteY57" fmla="*/ 773880 h 2505238"/>
                  <a:gd name="connsiteX58" fmla="*/ 780745 w 1161465"/>
                  <a:gd name="connsiteY58" fmla="*/ 639268 h 2505238"/>
                  <a:gd name="connsiteX59" fmla="*/ 829205 w 1161465"/>
                  <a:gd name="connsiteY59" fmla="*/ 617730 h 2505238"/>
                  <a:gd name="connsiteX60" fmla="*/ 803906 w 1161465"/>
                  <a:gd name="connsiteY60" fmla="*/ 577885 h 2505238"/>
                  <a:gd name="connsiteX61" fmla="*/ 811975 w 1161465"/>
                  <a:gd name="connsiteY61" fmla="*/ 576809 h 2505238"/>
                  <a:gd name="connsiteX62" fmla="*/ 850743 w 1161465"/>
                  <a:gd name="connsiteY62" fmla="*/ 499273 h 2505238"/>
                  <a:gd name="connsiteX63" fmla="*/ 850743 w 1161465"/>
                  <a:gd name="connsiteY63" fmla="*/ 447582 h 2505238"/>
                  <a:gd name="connsiteX64" fmla="*/ 837820 w 1161465"/>
                  <a:gd name="connsiteY64" fmla="*/ 408814 h 2505238"/>
                  <a:gd name="connsiteX65" fmla="*/ 880895 w 1161465"/>
                  <a:gd name="connsiteY65" fmla="*/ 391584 h 2505238"/>
                  <a:gd name="connsiteX66" fmla="*/ 979969 w 1161465"/>
                  <a:gd name="connsiteY66" fmla="*/ 236512 h 2505238"/>
                  <a:gd name="connsiteX67" fmla="*/ 954124 w 1161465"/>
                  <a:gd name="connsiteY67" fmla="*/ 197744 h 2505238"/>
                  <a:gd name="connsiteX68" fmla="*/ 919664 w 1161465"/>
                  <a:gd name="connsiteY68" fmla="*/ 184821 h 2505238"/>
                  <a:gd name="connsiteX69" fmla="*/ 880895 w 1161465"/>
                  <a:gd name="connsiteY69" fmla="*/ 124516 h 2505238"/>
                  <a:gd name="connsiteX70" fmla="*/ 883505 w 1161465"/>
                  <a:gd name="connsiteY70" fmla="*/ 116889 h 2505238"/>
                  <a:gd name="connsiteX71" fmla="*/ 936894 w 1161465"/>
                  <a:gd name="connsiteY71" fmla="*/ 124516 h 2505238"/>
                  <a:gd name="connsiteX72" fmla="*/ 971354 w 1161465"/>
                  <a:gd name="connsiteY72" fmla="*/ 77133 h 2505238"/>
                  <a:gd name="connsiteX73" fmla="*/ 958432 w 1161465"/>
                  <a:gd name="connsiteY73" fmla="*/ 21135 h 2505238"/>
                  <a:gd name="connsiteX74" fmla="*/ 992892 w 1161465"/>
                  <a:gd name="connsiteY74" fmla="*/ 16827 h 2505238"/>
                  <a:gd name="connsiteX75" fmla="*/ 1031660 w 1161465"/>
                  <a:gd name="connsiteY75" fmla="*/ 38365 h 2505238"/>
                  <a:gd name="connsiteX76" fmla="*/ 1070025 w 1161465"/>
                  <a:gd name="connsiteY76" fmla="*/ 0 h 2505238"/>
                  <a:gd name="connsiteX77" fmla="*/ 1161465 w 1161465"/>
                  <a:gd name="connsiteY77" fmla="*/ 1959555 h 2505238"/>
                  <a:gd name="connsiteX0" fmla="*/ 554365 w 1070025"/>
                  <a:gd name="connsiteY0" fmla="*/ 2505238 h 2505238"/>
                  <a:gd name="connsiteX1" fmla="*/ 525332 w 1070025"/>
                  <a:gd name="connsiteY1" fmla="*/ 2505238 h 2505238"/>
                  <a:gd name="connsiteX2" fmla="*/ 489984 w 1070025"/>
                  <a:gd name="connsiteY2" fmla="*/ 2453824 h 2505238"/>
                  <a:gd name="connsiteX3" fmla="*/ 457679 w 1070025"/>
                  <a:gd name="connsiteY3" fmla="*/ 2378441 h 2505238"/>
                  <a:gd name="connsiteX4" fmla="*/ 409218 w 1070025"/>
                  <a:gd name="connsiteY4" fmla="*/ 2346135 h 2505238"/>
                  <a:gd name="connsiteX5" fmla="*/ 355374 w 1070025"/>
                  <a:gd name="connsiteY5" fmla="*/ 2394595 h 2505238"/>
                  <a:gd name="connsiteX6" fmla="*/ 279991 w 1070025"/>
                  <a:gd name="connsiteY6" fmla="*/ 2399978 h 2505238"/>
                  <a:gd name="connsiteX7" fmla="*/ 220763 w 1070025"/>
                  <a:gd name="connsiteY7" fmla="*/ 2426901 h 2505238"/>
                  <a:gd name="connsiteX8" fmla="*/ 172302 w 1070025"/>
                  <a:gd name="connsiteY8" fmla="*/ 2378441 h 2505238"/>
                  <a:gd name="connsiteX9" fmla="*/ 172302 w 1070025"/>
                  <a:gd name="connsiteY9" fmla="*/ 2351519 h 2505238"/>
                  <a:gd name="connsiteX10" fmla="*/ 188455 w 1070025"/>
                  <a:gd name="connsiteY10" fmla="*/ 2319212 h 2505238"/>
                  <a:gd name="connsiteX11" fmla="*/ 193840 w 1070025"/>
                  <a:gd name="connsiteY11" fmla="*/ 2270752 h 2505238"/>
                  <a:gd name="connsiteX12" fmla="*/ 220763 w 1070025"/>
                  <a:gd name="connsiteY12" fmla="*/ 2163063 h 2505238"/>
                  <a:gd name="connsiteX13" fmla="*/ 226147 w 1070025"/>
                  <a:gd name="connsiteY13" fmla="*/ 2119988 h 2505238"/>
                  <a:gd name="connsiteX14" fmla="*/ 285376 w 1070025"/>
                  <a:gd name="connsiteY14" fmla="*/ 2082297 h 2505238"/>
                  <a:gd name="connsiteX15" fmla="*/ 220763 w 1070025"/>
                  <a:gd name="connsiteY15" fmla="*/ 1990761 h 2505238"/>
                  <a:gd name="connsiteX16" fmla="*/ 215378 w 1070025"/>
                  <a:gd name="connsiteY16" fmla="*/ 1942302 h 2505238"/>
                  <a:gd name="connsiteX17" fmla="*/ 188455 w 1070025"/>
                  <a:gd name="connsiteY17" fmla="*/ 1872305 h 2505238"/>
                  <a:gd name="connsiteX18" fmla="*/ 204609 w 1070025"/>
                  <a:gd name="connsiteY18" fmla="*/ 1802306 h 2505238"/>
                  <a:gd name="connsiteX19" fmla="*/ 134612 w 1070025"/>
                  <a:gd name="connsiteY19" fmla="*/ 1710770 h 2505238"/>
                  <a:gd name="connsiteX20" fmla="*/ 113074 w 1070025"/>
                  <a:gd name="connsiteY20" fmla="*/ 1721540 h 2505238"/>
                  <a:gd name="connsiteX21" fmla="*/ 48461 w 1070025"/>
                  <a:gd name="connsiteY21" fmla="*/ 1710770 h 2505238"/>
                  <a:gd name="connsiteX22" fmla="*/ 53845 w 1070025"/>
                  <a:gd name="connsiteY22" fmla="*/ 1619236 h 2505238"/>
                  <a:gd name="connsiteX23" fmla="*/ 48461 w 1070025"/>
                  <a:gd name="connsiteY23" fmla="*/ 1570776 h 2505238"/>
                  <a:gd name="connsiteX24" fmla="*/ 0 w 1070025"/>
                  <a:gd name="connsiteY24" fmla="*/ 1560006 h 2505238"/>
                  <a:gd name="connsiteX25" fmla="*/ 0 w 1070025"/>
                  <a:gd name="connsiteY25" fmla="*/ 1500778 h 2505238"/>
                  <a:gd name="connsiteX26" fmla="*/ 10769 w 1070025"/>
                  <a:gd name="connsiteY26" fmla="*/ 1430780 h 2505238"/>
                  <a:gd name="connsiteX27" fmla="*/ 64614 w 1070025"/>
                  <a:gd name="connsiteY27" fmla="*/ 1355399 h 2505238"/>
                  <a:gd name="connsiteX28" fmla="*/ 75382 w 1070025"/>
                  <a:gd name="connsiteY28" fmla="*/ 1285400 h 2505238"/>
                  <a:gd name="connsiteX29" fmla="*/ 80766 w 1070025"/>
                  <a:gd name="connsiteY29" fmla="*/ 1236940 h 2505238"/>
                  <a:gd name="connsiteX30" fmla="*/ 156150 w 1070025"/>
                  <a:gd name="connsiteY30" fmla="*/ 1199250 h 2505238"/>
                  <a:gd name="connsiteX31" fmla="*/ 279991 w 1070025"/>
                  <a:gd name="connsiteY31" fmla="*/ 1247710 h 2505238"/>
                  <a:gd name="connsiteX32" fmla="*/ 344605 w 1070025"/>
                  <a:gd name="connsiteY32" fmla="*/ 1253094 h 2505238"/>
                  <a:gd name="connsiteX33" fmla="*/ 382295 w 1070025"/>
                  <a:gd name="connsiteY33" fmla="*/ 1296169 h 2505238"/>
                  <a:gd name="connsiteX34" fmla="*/ 409218 w 1070025"/>
                  <a:gd name="connsiteY34" fmla="*/ 1220787 h 2505238"/>
                  <a:gd name="connsiteX35" fmla="*/ 516907 w 1070025"/>
                  <a:gd name="connsiteY35" fmla="*/ 1231556 h 2505238"/>
                  <a:gd name="connsiteX36" fmla="*/ 549214 w 1070025"/>
                  <a:gd name="connsiteY36" fmla="*/ 1199250 h 2505238"/>
                  <a:gd name="connsiteX37" fmla="*/ 565368 w 1070025"/>
                  <a:gd name="connsiteY37" fmla="*/ 1215402 h 2505238"/>
                  <a:gd name="connsiteX38" fmla="*/ 624596 w 1070025"/>
                  <a:gd name="connsiteY38" fmla="*/ 1193864 h 2505238"/>
                  <a:gd name="connsiteX39" fmla="*/ 640749 w 1070025"/>
                  <a:gd name="connsiteY39" fmla="*/ 1220787 h 2505238"/>
                  <a:gd name="connsiteX40" fmla="*/ 705362 w 1070025"/>
                  <a:gd name="connsiteY40" fmla="*/ 1210018 h 2505238"/>
                  <a:gd name="connsiteX41" fmla="*/ 721516 w 1070025"/>
                  <a:gd name="connsiteY41" fmla="*/ 1199250 h 2505238"/>
                  <a:gd name="connsiteX42" fmla="*/ 775360 w 1070025"/>
                  <a:gd name="connsiteY42" fmla="*/ 1193864 h 2505238"/>
                  <a:gd name="connsiteX43" fmla="*/ 813051 w 1070025"/>
                  <a:gd name="connsiteY43" fmla="*/ 1166943 h 2505238"/>
                  <a:gd name="connsiteX44" fmla="*/ 839974 w 1070025"/>
                  <a:gd name="connsiteY44" fmla="*/ 1166943 h 2505238"/>
                  <a:gd name="connsiteX45" fmla="*/ 866897 w 1070025"/>
                  <a:gd name="connsiteY45" fmla="*/ 1193864 h 2505238"/>
                  <a:gd name="connsiteX46" fmla="*/ 888434 w 1070025"/>
                  <a:gd name="connsiteY46" fmla="*/ 1188481 h 2505238"/>
                  <a:gd name="connsiteX47" fmla="*/ 888434 w 1070025"/>
                  <a:gd name="connsiteY47" fmla="*/ 1096946 h 2505238"/>
                  <a:gd name="connsiteX48" fmla="*/ 936894 w 1070025"/>
                  <a:gd name="connsiteY48" fmla="*/ 1086176 h 2505238"/>
                  <a:gd name="connsiteX49" fmla="*/ 936894 w 1070025"/>
                  <a:gd name="connsiteY49" fmla="*/ 1000025 h 2505238"/>
                  <a:gd name="connsiteX50" fmla="*/ 899202 w 1070025"/>
                  <a:gd name="connsiteY50" fmla="*/ 940797 h 2505238"/>
                  <a:gd name="connsiteX51" fmla="*/ 839974 w 1070025"/>
                  <a:gd name="connsiteY51" fmla="*/ 908490 h 2505238"/>
                  <a:gd name="connsiteX52" fmla="*/ 866897 w 1070025"/>
                  <a:gd name="connsiteY52" fmla="*/ 881568 h 2505238"/>
                  <a:gd name="connsiteX53" fmla="*/ 845359 w 1070025"/>
                  <a:gd name="connsiteY53" fmla="*/ 854646 h 2505238"/>
                  <a:gd name="connsiteX54" fmla="*/ 786129 w 1070025"/>
                  <a:gd name="connsiteY54" fmla="*/ 838493 h 2505238"/>
                  <a:gd name="connsiteX55" fmla="*/ 813051 w 1070025"/>
                  <a:gd name="connsiteY55" fmla="*/ 811570 h 2505238"/>
                  <a:gd name="connsiteX56" fmla="*/ 813051 w 1070025"/>
                  <a:gd name="connsiteY56" fmla="*/ 768495 h 2505238"/>
                  <a:gd name="connsiteX57" fmla="*/ 759208 w 1070025"/>
                  <a:gd name="connsiteY57" fmla="*/ 773880 h 2505238"/>
                  <a:gd name="connsiteX58" fmla="*/ 780745 w 1070025"/>
                  <a:gd name="connsiteY58" fmla="*/ 639268 h 2505238"/>
                  <a:gd name="connsiteX59" fmla="*/ 829205 w 1070025"/>
                  <a:gd name="connsiteY59" fmla="*/ 617730 h 2505238"/>
                  <a:gd name="connsiteX60" fmla="*/ 803906 w 1070025"/>
                  <a:gd name="connsiteY60" fmla="*/ 577885 h 2505238"/>
                  <a:gd name="connsiteX61" fmla="*/ 811975 w 1070025"/>
                  <a:gd name="connsiteY61" fmla="*/ 576809 h 2505238"/>
                  <a:gd name="connsiteX62" fmla="*/ 850743 w 1070025"/>
                  <a:gd name="connsiteY62" fmla="*/ 499273 h 2505238"/>
                  <a:gd name="connsiteX63" fmla="*/ 850743 w 1070025"/>
                  <a:gd name="connsiteY63" fmla="*/ 447582 h 2505238"/>
                  <a:gd name="connsiteX64" fmla="*/ 837820 w 1070025"/>
                  <a:gd name="connsiteY64" fmla="*/ 408814 h 2505238"/>
                  <a:gd name="connsiteX65" fmla="*/ 880895 w 1070025"/>
                  <a:gd name="connsiteY65" fmla="*/ 391584 h 2505238"/>
                  <a:gd name="connsiteX66" fmla="*/ 979969 w 1070025"/>
                  <a:gd name="connsiteY66" fmla="*/ 236512 h 2505238"/>
                  <a:gd name="connsiteX67" fmla="*/ 954124 w 1070025"/>
                  <a:gd name="connsiteY67" fmla="*/ 197744 h 2505238"/>
                  <a:gd name="connsiteX68" fmla="*/ 919664 w 1070025"/>
                  <a:gd name="connsiteY68" fmla="*/ 184821 h 2505238"/>
                  <a:gd name="connsiteX69" fmla="*/ 880895 w 1070025"/>
                  <a:gd name="connsiteY69" fmla="*/ 124516 h 2505238"/>
                  <a:gd name="connsiteX70" fmla="*/ 883505 w 1070025"/>
                  <a:gd name="connsiteY70" fmla="*/ 116889 h 2505238"/>
                  <a:gd name="connsiteX71" fmla="*/ 936894 w 1070025"/>
                  <a:gd name="connsiteY71" fmla="*/ 124516 h 2505238"/>
                  <a:gd name="connsiteX72" fmla="*/ 971354 w 1070025"/>
                  <a:gd name="connsiteY72" fmla="*/ 77133 h 2505238"/>
                  <a:gd name="connsiteX73" fmla="*/ 958432 w 1070025"/>
                  <a:gd name="connsiteY73" fmla="*/ 21135 h 2505238"/>
                  <a:gd name="connsiteX74" fmla="*/ 992892 w 1070025"/>
                  <a:gd name="connsiteY74" fmla="*/ 16827 h 2505238"/>
                  <a:gd name="connsiteX75" fmla="*/ 1031660 w 1070025"/>
                  <a:gd name="connsiteY75" fmla="*/ 38365 h 2505238"/>
                  <a:gd name="connsiteX76" fmla="*/ 1070025 w 1070025"/>
                  <a:gd name="connsiteY76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070025" h="2505238">
                    <a:moveTo>
                      <a:pt x="554365" y="2505238"/>
                    </a:move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AD5D8A9-4F30-5AAC-11A6-21BC11CCAEF9}"/>
                </a:ext>
              </a:extLst>
            </p:cNvPr>
            <p:cNvGrpSpPr/>
            <p:nvPr/>
          </p:nvGrpSpPr>
          <p:grpSpPr>
            <a:xfrm>
              <a:off x="700332" y="3864418"/>
              <a:ext cx="2443734" cy="2468265"/>
              <a:chOff x="1267128" y="2040132"/>
              <a:chExt cx="1076775" cy="1087584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011B5D66-33FF-0A53-1AEE-20B590A616D8}"/>
                  </a:ext>
                </a:extLst>
              </p:cNvPr>
              <p:cNvSpPr/>
              <p:nvPr/>
            </p:nvSpPr>
            <p:spPr>
              <a:xfrm rot="808430">
                <a:off x="2120191" y="2040132"/>
                <a:ext cx="13465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530E7A23-F935-E78E-B680-383CDB347CA5}"/>
                  </a:ext>
                </a:extLst>
              </p:cNvPr>
              <p:cNvSpPr/>
              <p:nvPr/>
            </p:nvSpPr>
            <p:spPr>
              <a:xfrm rot="183444">
                <a:off x="2116581" y="2720576"/>
                <a:ext cx="22732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44760857-B77F-61FB-0EFC-4B78154D4EF7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13561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9D393986-3EF4-F8B3-D513-FC04267435A4}"/>
                  </a:ext>
                </a:extLst>
              </p:cNvPr>
              <p:cNvSpPr/>
              <p:nvPr/>
            </p:nvSpPr>
            <p:spPr>
              <a:xfrm>
                <a:off x="1803937" y="2964532"/>
                <a:ext cx="81369" cy="1412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1B2E446E-DDF5-B01E-F4C0-E3A01CD3BB76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813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55B639F-B4F7-9BF0-915F-67BE7770DAA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福井県のおとなり、隣接する県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052D38F4-DCDE-A270-3DBA-797C2EF32D05}"/>
              </a:ext>
            </a:extLst>
          </p:cNvPr>
          <p:cNvGrpSpPr/>
          <p:nvPr/>
        </p:nvGrpSpPr>
        <p:grpSpPr>
          <a:xfrm>
            <a:off x="673098" y="947545"/>
            <a:ext cx="2707634" cy="2599978"/>
            <a:chOff x="673098" y="947545"/>
            <a:chExt cx="2707634" cy="259997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45CB3D7-54DA-114B-88C7-684BC87B51A7}"/>
                </a:ext>
              </a:extLst>
            </p:cNvPr>
            <p:cNvGrpSpPr/>
            <p:nvPr/>
          </p:nvGrpSpPr>
          <p:grpSpPr>
            <a:xfrm>
              <a:off x="673098" y="947545"/>
              <a:ext cx="2707634" cy="2599978"/>
              <a:chOff x="673098" y="947545"/>
              <a:chExt cx="2707634" cy="2599978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1DAE3F6-427A-8080-1654-CA57D19DE661}"/>
                  </a:ext>
                </a:extLst>
              </p:cNvPr>
              <p:cNvSpPr/>
              <p:nvPr/>
            </p:nvSpPr>
            <p:spPr>
              <a:xfrm>
                <a:off x="673099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70796" h="825641">
                    <a:moveTo>
                      <a:pt x="104552" y="0"/>
                    </a:move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lnTo>
                      <a:pt x="259557" y="333736"/>
                    </a:ln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  <a:lnTo>
                      <a:pt x="0" y="825641"/>
                    </a:lnTo>
                    <a:lnTo>
                      <a:pt x="0" y="8931"/>
                    </a:ln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B19F011-E3DD-45F8-00F9-9622764203C8}"/>
                  </a:ext>
                </a:extLst>
              </p:cNvPr>
              <p:cNvSpPr/>
              <p:nvPr/>
            </p:nvSpPr>
            <p:spPr>
              <a:xfrm>
                <a:off x="3004768" y="1297968"/>
                <a:ext cx="375963" cy="386326"/>
              </a:xfrm>
              <a:custGeom>
                <a:avLst/>
                <a:gdLst>
                  <a:gd name="connsiteX0" fmla="*/ 342727 w 375963"/>
                  <a:gd name="connsiteY0" fmla="*/ 0 h 386326"/>
                  <a:gd name="connsiteX1" fmla="*/ 367638 w 375963"/>
                  <a:gd name="connsiteY1" fmla="*/ 1185 h 386326"/>
                  <a:gd name="connsiteX2" fmla="*/ 375963 w 375963"/>
                  <a:gd name="connsiteY2" fmla="*/ 8585 h 386326"/>
                  <a:gd name="connsiteX3" fmla="*/ 375963 w 375963"/>
                  <a:gd name="connsiteY3" fmla="*/ 308544 h 386326"/>
                  <a:gd name="connsiteX4" fmla="*/ 366847 w 375963"/>
                  <a:gd name="connsiteY4" fmla="*/ 307242 h 386326"/>
                  <a:gd name="connsiteX5" fmla="*/ 351031 w 375963"/>
                  <a:gd name="connsiteY5" fmla="*/ 307242 h 386326"/>
                  <a:gd name="connsiteX6" fmla="*/ 330469 w 375963"/>
                  <a:gd name="connsiteY6" fmla="*/ 332549 h 386326"/>
                  <a:gd name="connsiteX7" fmla="*/ 330469 w 375963"/>
                  <a:gd name="connsiteY7" fmla="*/ 345202 h 386326"/>
                  <a:gd name="connsiteX8" fmla="*/ 319397 w 375963"/>
                  <a:gd name="connsiteY8" fmla="*/ 348366 h 386326"/>
                  <a:gd name="connsiteX9" fmla="*/ 273528 w 375963"/>
                  <a:gd name="connsiteY9" fmla="*/ 327804 h 386326"/>
                  <a:gd name="connsiteX10" fmla="*/ 284599 w 375963"/>
                  <a:gd name="connsiteY10" fmla="*/ 310405 h 386326"/>
                  <a:gd name="connsiteX11" fmla="*/ 283018 w 375963"/>
                  <a:gd name="connsiteY11" fmla="*/ 300915 h 386326"/>
                  <a:gd name="connsiteX12" fmla="*/ 292508 w 375963"/>
                  <a:gd name="connsiteY12" fmla="*/ 283517 h 386326"/>
                  <a:gd name="connsiteX13" fmla="*/ 290926 w 375963"/>
                  <a:gd name="connsiteY13" fmla="*/ 266118 h 386326"/>
                  <a:gd name="connsiteX14" fmla="*/ 283018 w 375963"/>
                  <a:gd name="connsiteY14" fmla="*/ 266118 h 386326"/>
                  <a:gd name="connsiteX15" fmla="*/ 276691 w 375963"/>
                  <a:gd name="connsiteY15" fmla="*/ 256628 h 386326"/>
                  <a:gd name="connsiteX16" fmla="*/ 268783 w 375963"/>
                  <a:gd name="connsiteY16" fmla="*/ 256628 h 386326"/>
                  <a:gd name="connsiteX17" fmla="*/ 267201 w 375963"/>
                  <a:gd name="connsiteY17" fmla="*/ 247138 h 386326"/>
                  <a:gd name="connsiteX18" fmla="*/ 252965 w 375963"/>
                  <a:gd name="connsiteY18" fmla="*/ 245556 h 386326"/>
                  <a:gd name="connsiteX19" fmla="*/ 241894 w 375963"/>
                  <a:gd name="connsiteY19" fmla="*/ 255046 h 386326"/>
                  <a:gd name="connsiteX20" fmla="*/ 203934 w 375963"/>
                  <a:gd name="connsiteY20" fmla="*/ 239229 h 386326"/>
                  <a:gd name="connsiteX21" fmla="*/ 188117 w 375963"/>
                  <a:gd name="connsiteY21" fmla="*/ 250301 h 386326"/>
                  <a:gd name="connsiteX22" fmla="*/ 170718 w 375963"/>
                  <a:gd name="connsiteY22" fmla="*/ 245556 h 386326"/>
                  <a:gd name="connsiteX23" fmla="*/ 165973 w 375963"/>
                  <a:gd name="connsiteY23" fmla="*/ 269281 h 386326"/>
                  <a:gd name="connsiteX24" fmla="*/ 173882 w 375963"/>
                  <a:gd name="connsiteY24" fmla="*/ 280353 h 386326"/>
                  <a:gd name="connsiteX25" fmla="*/ 173882 w 375963"/>
                  <a:gd name="connsiteY25" fmla="*/ 294588 h 386326"/>
                  <a:gd name="connsiteX26" fmla="*/ 161229 w 375963"/>
                  <a:gd name="connsiteY26" fmla="*/ 310405 h 386326"/>
                  <a:gd name="connsiteX27" fmla="*/ 126430 w 375963"/>
                  <a:gd name="connsiteY27" fmla="*/ 357856 h 386326"/>
                  <a:gd name="connsiteX28" fmla="*/ 116941 w 375963"/>
                  <a:gd name="connsiteY28" fmla="*/ 367346 h 386326"/>
                  <a:gd name="connsiteX29" fmla="*/ 113777 w 375963"/>
                  <a:gd name="connsiteY29" fmla="*/ 375254 h 386326"/>
                  <a:gd name="connsiteX30" fmla="*/ 93216 w 375963"/>
                  <a:gd name="connsiteY30" fmla="*/ 386326 h 386326"/>
                  <a:gd name="connsiteX31" fmla="*/ 80562 w 375963"/>
                  <a:gd name="connsiteY31" fmla="*/ 373673 h 386326"/>
                  <a:gd name="connsiteX32" fmla="*/ 90052 w 375963"/>
                  <a:gd name="connsiteY32" fmla="*/ 356274 h 386326"/>
                  <a:gd name="connsiteX33" fmla="*/ 69490 w 375963"/>
                  <a:gd name="connsiteY33" fmla="*/ 327804 h 386326"/>
                  <a:gd name="connsiteX34" fmla="*/ 69490 w 375963"/>
                  <a:gd name="connsiteY34" fmla="*/ 280353 h 386326"/>
                  <a:gd name="connsiteX35" fmla="*/ 52092 w 375963"/>
                  <a:gd name="connsiteY35" fmla="*/ 267700 h 386326"/>
                  <a:gd name="connsiteX36" fmla="*/ 47347 w 375963"/>
                  <a:gd name="connsiteY36" fmla="*/ 253464 h 386326"/>
                  <a:gd name="connsiteX37" fmla="*/ 60001 w 375963"/>
                  <a:gd name="connsiteY37" fmla="*/ 248720 h 386326"/>
                  <a:gd name="connsiteX38" fmla="*/ 60001 w 375963"/>
                  <a:gd name="connsiteY38" fmla="*/ 231321 h 386326"/>
                  <a:gd name="connsiteX39" fmla="*/ 50509 w 375963"/>
                  <a:gd name="connsiteY39" fmla="*/ 215504 h 386326"/>
                  <a:gd name="connsiteX40" fmla="*/ 18876 w 375963"/>
                  <a:gd name="connsiteY40" fmla="*/ 209177 h 386326"/>
                  <a:gd name="connsiteX41" fmla="*/ 0 w 375963"/>
                  <a:gd name="connsiteY41" fmla="*/ 183560 h 386326"/>
                  <a:gd name="connsiteX42" fmla="*/ 1082 w 375963"/>
                  <a:gd name="connsiteY42" fmla="*/ 183870 h 386326"/>
                  <a:gd name="connsiteX43" fmla="*/ 133944 w 375963"/>
                  <a:gd name="connsiteY43" fmla="*/ 132861 h 386326"/>
                  <a:gd name="connsiteX44" fmla="*/ 149365 w 375963"/>
                  <a:gd name="connsiteY44" fmla="*/ 115067 h 386326"/>
                  <a:gd name="connsiteX45" fmla="*/ 182581 w 375963"/>
                  <a:gd name="connsiteY45" fmla="*/ 116253 h 386326"/>
                  <a:gd name="connsiteX46" fmla="*/ 225286 w 375963"/>
                  <a:gd name="connsiteY46" fmla="*/ 92528 h 386326"/>
                  <a:gd name="connsiteX47" fmla="*/ 231217 w 375963"/>
                  <a:gd name="connsiteY47" fmla="*/ 84224 h 386326"/>
                  <a:gd name="connsiteX48" fmla="*/ 240708 w 375963"/>
                  <a:gd name="connsiteY48" fmla="*/ 79479 h 386326"/>
                  <a:gd name="connsiteX49" fmla="*/ 270365 w 375963"/>
                  <a:gd name="connsiteY49" fmla="*/ 52195 h 386326"/>
                  <a:gd name="connsiteX50" fmla="*/ 294090 w 375963"/>
                  <a:gd name="connsiteY50" fmla="*/ 51009 h 386326"/>
                  <a:gd name="connsiteX0" fmla="*/ 342727 w 431376"/>
                  <a:gd name="connsiteY0" fmla="*/ 0 h 386326"/>
                  <a:gd name="connsiteX1" fmla="*/ 367638 w 431376"/>
                  <a:gd name="connsiteY1" fmla="*/ 1185 h 386326"/>
                  <a:gd name="connsiteX2" fmla="*/ 375963 w 431376"/>
                  <a:gd name="connsiteY2" fmla="*/ 8585 h 386326"/>
                  <a:gd name="connsiteX3" fmla="*/ 431376 w 431376"/>
                  <a:gd name="connsiteY3" fmla="*/ 152213 h 386326"/>
                  <a:gd name="connsiteX4" fmla="*/ 375963 w 431376"/>
                  <a:gd name="connsiteY4" fmla="*/ 308544 h 386326"/>
                  <a:gd name="connsiteX5" fmla="*/ 366847 w 431376"/>
                  <a:gd name="connsiteY5" fmla="*/ 307242 h 386326"/>
                  <a:gd name="connsiteX6" fmla="*/ 351031 w 431376"/>
                  <a:gd name="connsiteY6" fmla="*/ 307242 h 386326"/>
                  <a:gd name="connsiteX7" fmla="*/ 330469 w 431376"/>
                  <a:gd name="connsiteY7" fmla="*/ 332549 h 386326"/>
                  <a:gd name="connsiteX8" fmla="*/ 330469 w 431376"/>
                  <a:gd name="connsiteY8" fmla="*/ 345202 h 386326"/>
                  <a:gd name="connsiteX9" fmla="*/ 319397 w 431376"/>
                  <a:gd name="connsiteY9" fmla="*/ 348366 h 386326"/>
                  <a:gd name="connsiteX10" fmla="*/ 273528 w 431376"/>
                  <a:gd name="connsiteY10" fmla="*/ 327804 h 386326"/>
                  <a:gd name="connsiteX11" fmla="*/ 284599 w 431376"/>
                  <a:gd name="connsiteY11" fmla="*/ 310405 h 386326"/>
                  <a:gd name="connsiteX12" fmla="*/ 283018 w 431376"/>
                  <a:gd name="connsiteY12" fmla="*/ 300915 h 386326"/>
                  <a:gd name="connsiteX13" fmla="*/ 292508 w 431376"/>
                  <a:gd name="connsiteY13" fmla="*/ 283517 h 386326"/>
                  <a:gd name="connsiteX14" fmla="*/ 290926 w 431376"/>
                  <a:gd name="connsiteY14" fmla="*/ 266118 h 386326"/>
                  <a:gd name="connsiteX15" fmla="*/ 283018 w 431376"/>
                  <a:gd name="connsiteY15" fmla="*/ 266118 h 386326"/>
                  <a:gd name="connsiteX16" fmla="*/ 276691 w 431376"/>
                  <a:gd name="connsiteY16" fmla="*/ 256628 h 386326"/>
                  <a:gd name="connsiteX17" fmla="*/ 268783 w 431376"/>
                  <a:gd name="connsiteY17" fmla="*/ 256628 h 386326"/>
                  <a:gd name="connsiteX18" fmla="*/ 267201 w 431376"/>
                  <a:gd name="connsiteY18" fmla="*/ 247138 h 386326"/>
                  <a:gd name="connsiteX19" fmla="*/ 252965 w 431376"/>
                  <a:gd name="connsiteY19" fmla="*/ 245556 h 386326"/>
                  <a:gd name="connsiteX20" fmla="*/ 241894 w 431376"/>
                  <a:gd name="connsiteY20" fmla="*/ 255046 h 386326"/>
                  <a:gd name="connsiteX21" fmla="*/ 203934 w 431376"/>
                  <a:gd name="connsiteY21" fmla="*/ 239229 h 386326"/>
                  <a:gd name="connsiteX22" fmla="*/ 188117 w 431376"/>
                  <a:gd name="connsiteY22" fmla="*/ 250301 h 386326"/>
                  <a:gd name="connsiteX23" fmla="*/ 170718 w 431376"/>
                  <a:gd name="connsiteY23" fmla="*/ 245556 h 386326"/>
                  <a:gd name="connsiteX24" fmla="*/ 165973 w 431376"/>
                  <a:gd name="connsiteY24" fmla="*/ 269281 h 386326"/>
                  <a:gd name="connsiteX25" fmla="*/ 173882 w 431376"/>
                  <a:gd name="connsiteY25" fmla="*/ 280353 h 386326"/>
                  <a:gd name="connsiteX26" fmla="*/ 173882 w 431376"/>
                  <a:gd name="connsiteY26" fmla="*/ 294588 h 386326"/>
                  <a:gd name="connsiteX27" fmla="*/ 161229 w 431376"/>
                  <a:gd name="connsiteY27" fmla="*/ 310405 h 386326"/>
                  <a:gd name="connsiteX28" fmla="*/ 126430 w 431376"/>
                  <a:gd name="connsiteY28" fmla="*/ 357856 h 386326"/>
                  <a:gd name="connsiteX29" fmla="*/ 116941 w 431376"/>
                  <a:gd name="connsiteY29" fmla="*/ 367346 h 386326"/>
                  <a:gd name="connsiteX30" fmla="*/ 113777 w 431376"/>
                  <a:gd name="connsiteY30" fmla="*/ 375254 h 386326"/>
                  <a:gd name="connsiteX31" fmla="*/ 93216 w 431376"/>
                  <a:gd name="connsiteY31" fmla="*/ 386326 h 386326"/>
                  <a:gd name="connsiteX32" fmla="*/ 80562 w 431376"/>
                  <a:gd name="connsiteY32" fmla="*/ 373673 h 386326"/>
                  <a:gd name="connsiteX33" fmla="*/ 90052 w 431376"/>
                  <a:gd name="connsiteY33" fmla="*/ 356274 h 386326"/>
                  <a:gd name="connsiteX34" fmla="*/ 69490 w 431376"/>
                  <a:gd name="connsiteY34" fmla="*/ 327804 h 386326"/>
                  <a:gd name="connsiteX35" fmla="*/ 69490 w 431376"/>
                  <a:gd name="connsiteY35" fmla="*/ 280353 h 386326"/>
                  <a:gd name="connsiteX36" fmla="*/ 52092 w 431376"/>
                  <a:gd name="connsiteY36" fmla="*/ 267700 h 386326"/>
                  <a:gd name="connsiteX37" fmla="*/ 47347 w 431376"/>
                  <a:gd name="connsiteY37" fmla="*/ 253464 h 386326"/>
                  <a:gd name="connsiteX38" fmla="*/ 60001 w 431376"/>
                  <a:gd name="connsiteY38" fmla="*/ 248720 h 386326"/>
                  <a:gd name="connsiteX39" fmla="*/ 60001 w 431376"/>
                  <a:gd name="connsiteY39" fmla="*/ 231321 h 386326"/>
                  <a:gd name="connsiteX40" fmla="*/ 50509 w 431376"/>
                  <a:gd name="connsiteY40" fmla="*/ 215504 h 386326"/>
                  <a:gd name="connsiteX41" fmla="*/ 18876 w 431376"/>
                  <a:gd name="connsiteY41" fmla="*/ 209177 h 386326"/>
                  <a:gd name="connsiteX42" fmla="*/ 0 w 431376"/>
                  <a:gd name="connsiteY42" fmla="*/ 183560 h 386326"/>
                  <a:gd name="connsiteX43" fmla="*/ 1082 w 431376"/>
                  <a:gd name="connsiteY43" fmla="*/ 183870 h 386326"/>
                  <a:gd name="connsiteX44" fmla="*/ 133944 w 431376"/>
                  <a:gd name="connsiteY44" fmla="*/ 132861 h 386326"/>
                  <a:gd name="connsiteX45" fmla="*/ 149365 w 431376"/>
                  <a:gd name="connsiteY45" fmla="*/ 115067 h 386326"/>
                  <a:gd name="connsiteX46" fmla="*/ 182581 w 431376"/>
                  <a:gd name="connsiteY46" fmla="*/ 116253 h 386326"/>
                  <a:gd name="connsiteX47" fmla="*/ 225286 w 431376"/>
                  <a:gd name="connsiteY47" fmla="*/ 92528 h 386326"/>
                  <a:gd name="connsiteX48" fmla="*/ 231217 w 431376"/>
                  <a:gd name="connsiteY48" fmla="*/ 84224 h 386326"/>
                  <a:gd name="connsiteX49" fmla="*/ 240708 w 431376"/>
                  <a:gd name="connsiteY49" fmla="*/ 79479 h 386326"/>
                  <a:gd name="connsiteX50" fmla="*/ 270365 w 431376"/>
                  <a:gd name="connsiteY50" fmla="*/ 52195 h 386326"/>
                  <a:gd name="connsiteX51" fmla="*/ 294090 w 431376"/>
                  <a:gd name="connsiteY51" fmla="*/ 51009 h 386326"/>
                  <a:gd name="connsiteX52" fmla="*/ 342727 w 431376"/>
                  <a:gd name="connsiteY52" fmla="*/ 0 h 386326"/>
                  <a:gd name="connsiteX0" fmla="*/ 431376 w 522816"/>
                  <a:gd name="connsiteY0" fmla="*/ 152213 h 386326"/>
                  <a:gd name="connsiteX1" fmla="*/ 375963 w 522816"/>
                  <a:gd name="connsiteY1" fmla="*/ 308544 h 386326"/>
                  <a:gd name="connsiteX2" fmla="*/ 366847 w 522816"/>
                  <a:gd name="connsiteY2" fmla="*/ 307242 h 386326"/>
                  <a:gd name="connsiteX3" fmla="*/ 351031 w 522816"/>
                  <a:gd name="connsiteY3" fmla="*/ 307242 h 386326"/>
                  <a:gd name="connsiteX4" fmla="*/ 330469 w 522816"/>
                  <a:gd name="connsiteY4" fmla="*/ 332549 h 386326"/>
                  <a:gd name="connsiteX5" fmla="*/ 330469 w 522816"/>
                  <a:gd name="connsiteY5" fmla="*/ 345202 h 386326"/>
                  <a:gd name="connsiteX6" fmla="*/ 319397 w 522816"/>
                  <a:gd name="connsiteY6" fmla="*/ 348366 h 386326"/>
                  <a:gd name="connsiteX7" fmla="*/ 273528 w 522816"/>
                  <a:gd name="connsiteY7" fmla="*/ 327804 h 386326"/>
                  <a:gd name="connsiteX8" fmla="*/ 284599 w 522816"/>
                  <a:gd name="connsiteY8" fmla="*/ 310405 h 386326"/>
                  <a:gd name="connsiteX9" fmla="*/ 283018 w 522816"/>
                  <a:gd name="connsiteY9" fmla="*/ 300915 h 386326"/>
                  <a:gd name="connsiteX10" fmla="*/ 292508 w 522816"/>
                  <a:gd name="connsiteY10" fmla="*/ 283517 h 386326"/>
                  <a:gd name="connsiteX11" fmla="*/ 290926 w 522816"/>
                  <a:gd name="connsiteY11" fmla="*/ 266118 h 386326"/>
                  <a:gd name="connsiteX12" fmla="*/ 283018 w 522816"/>
                  <a:gd name="connsiteY12" fmla="*/ 266118 h 386326"/>
                  <a:gd name="connsiteX13" fmla="*/ 276691 w 522816"/>
                  <a:gd name="connsiteY13" fmla="*/ 256628 h 386326"/>
                  <a:gd name="connsiteX14" fmla="*/ 268783 w 522816"/>
                  <a:gd name="connsiteY14" fmla="*/ 256628 h 386326"/>
                  <a:gd name="connsiteX15" fmla="*/ 267201 w 522816"/>
                  <a:gd name="connsiteY15" fmla="*/ 247138 h 386326"/>
                  <a:gd name="connsiteX16" fmla="*/ 252965 w 522816"/>
                  <a:gd name="connsiteY16" fmla="*/ 245556 h 386326"/>
                  <a:gd name="connsiteX17" fmla="*/ 241894 w 522816"/>
                  <a:gd name="connsiteY17" fmla="*/ 255046 h 386326"/>
                  <a:gd name="connsiteX18" fmla="*/ 203934 w 522816"/>
                  <a:gd name="connsiteY18" fmla="*/ 239229 h 386326"/>
                  <a:gd name="connsiteX19" fmla="*/ 188117 w 522816"/>
                  <a:gd name="connsiteY19" fmla="*/ 250301 h 386326"/>
                  <a:gd name="connsiteX20" fmla="*/ 170718 w 522816"/>
                  <a:gd name="connsiteY20" fmla="*/ 245556 h 386326"/>
                  <a:gd name="connsiteX21" fmla="*/ 165973 w 522816"/>
                  <a:gd name="connsiteY21" fmla="*/ 269281 h 386326"/>
                  <a:gd name="connsiteX22" fmla="*/ 173882 w 522816"/>
                  <a:gd name="connsiteY22" fmla="*/ 280353 h 386326"/>
                  <a:gd name="connsiteX23" fmla="*/ 173882 w 522816"/>
                  <a:gd name="connsiteY23" fmla="*/ 294588 h 386326"/>
                  <a:gd name="connsiteX24" fmla="*/ 161229 w 522816"/>
                  <a:gd name="connsiteY24" fmla="*/ 310405 h 386326"/>
                  <a:gd name="connsiteX25" fmla="*/ 126430 w 522816"/>
                  <a:gd name="connsiteY25" fmla="*/ 357856 h 386326"/>
                  <a:gd name="connsiteX26" fmla="*/ 116941 w 522816"/>
                  <a:gd name="connsiteY26" fmla="*/ 367346 h 386326"/>
                  <a:gd name="connsiteX27" fmla="*/ 113777 w 522816"/>
                  <a:gd name="connsiteY27" fmla="*/ 375254 h 386326"/>
                  <a:gd name="connsiteX28" fmla="*/ 93216 w 522816"/>
                  <a:gd name="connsiteY28" fmla="*/ 386326 h 386326"/>
                  <a:gd name="connsiteX29" fmla="*/ 80562 w 522816"/>
                  <a:gd name="connsiteY29" fmla="*/ 373673 h 386326"/>
                  <a:gd name="connsiteX30" fmla="*/ 90052 w 522816"/>
                  <a:gd name="connsiteY30" fmla="*/ 356274 h 386326"/>
                  <a:gd name="connsiteX31" fmla="*/ 69490 w 522816"/>
                  <a:gd name="connsiteY31" fmla="*/ 327804 h 386326"/>
                  <a:gd name="connsiteX32" fmla="*/ 69490 w 522816"/>
                  <a:gd name="connsiteY32" fmla="*/ 280353 h 386326"/>
                  <a:gd name="connsiteX33" fmla="*/ 52092 w 522816"/>
                  <a:gd name="connsiteY33" fmla="*/ 267700 h 386326"/>
                  <a:gd name="connsiteX34" fmla="*/ 47347 w 522816"/>
                  <a:gd name="connsiteY34" fmla="*/ 253464 h 386326"/>
                  <a:gd name="connsiteX35" fmla="*/ 60001 w 522816"/>
                  <a:gd name="connsiteY35" fmla="*/ 248720 h 386326"/>
                  <a:gd name="connsiteX36" fmla="*/ 60001 w 522816"/>
                  <a:gd name="connsiteY36" fmla="*/ 231321 h 386326"/>
                  <a:gd name="connsiteX37" fmla="*/ 50509 w 522816"/>
                  <a:gd name="connsiteY37" fmla="*/ 215504 h 386326"/>
                  <a:gd name="connsiteX38" fmla="*/ 18876 w 522816"/>
                  <a:gd name="connsiteY38" fmla="*/ 209177 h 386326"/>
                  <a:gd name="connsiteX39" fmla="*/ 0 w 522816"/>
                  <a:gd name="connsiteY39" fmla="*/ 183560 h 386326"/>
                  <a:gd name="connsiteX40" fmla="*/ 1082 w 522816"/>
                  <a:gd name="connsiteY40" fmla="*/ 183870 h 386326"/>
                  <a:gd name="connsiteX41" fmla="*/ 133944 w 522816"/>
                  <a:gd name="connsiteY41" fmla="*/ 132861 h 386326"/>
                  <a:gd name="connsiteX42" fmla="*/ 149365 w 522816"/>
                  <a:gd name="connsiteY42" fmla="*/ 115067 h 386326"/>
                  <a:gd name="connsiteX43" fmla="*/ 182581 w 522816"/>
                  <a:gd name="connsiteY43" fmla="*/ 116253 h 386326"/>
                  <a:gd name="connsiteX44" fmla="*/ 225286 w 522816"/>
                  <a:gd name="connsiteY44" fmla="*/ 92528 h 386326"/>
                  <a:gd name="connsiteX45" fmla="*/ 231217 w 522816"/>
                  <a:gd name="connsiteY45" fmla="*/ 84224 h 386326"/>
                  <a:gd name="connsiteX46" fmla="*/ 240708 w 522816"/>
                  <a:gd name="connsiteY46" fmla="*/ 79479 h 386326"/>
                  <a:gd name="connsiteX47" fmla="*/ 270365 w 522816"/>
                  <a:gd name="connsiteY47" fmla="*/ 52195 h 386326"/>
                  <a:gd name="connsiteX48" fmla="*/ 294090 w 522816"/>
                  <a:gd name="connsiteY48" fmla="*/ 51009 h 386326"/>
                  <a:gd name="connsiteX49" fmla="*/ 342727 w 522816"/>
                  <a:gd name="connsiteY49" fmla="*/ 0 h 386326"/>
                  <a:gd name="connsiteX50" fmla="*/ 367638 w 522816"/>
                  <a:gd name="connsiteY50" fmla="*/ 1185 h 386326"/>
                  <a:gd name="connsiteX51" fmla="*/ 375963 w 522816"/>
                  <a:gd name="connsiteY51" fmla="*/ 8585 h 386326"/>
                  <a:gd name="connsiteX52" fmla="*/ 522816 w 522816"/>
                  <a:gd name="connsiteY52" fmla="*/ 243653 h 386326"/>
                  <a:gd name="connsiteX0" fmla="*/ 431376 w 431376"/>
                  <a:gd name="connsiteY0" fmla="*/ 152213 h 386326"/>
                  <a:gd name="connsiteX1" fmla="*/ 375963 w 431376"/>
                  <a:gd name="connsiteY1" fmla="*/ 308544 h 386326"/>
                  <a:gd name="connsiteX2" fmla="*/ 366847 w 431376"/>
                  <a:gd name="connsiteY2" fmla="*/ 307242 h 386326"/>
                  <a:gd name="connsiteX3" fmla="*/ 351031 w 431376"/>
                  <a:gd name="connsiteY3" fmla="*/ 307242 h 386326"/>
                  <a:gd name="connsiteX4" fmla="*/ 330469 w 431376"/>
                  <a:gd name="connsiteY4" fmla="*/ 332549 h 386326"/>
                  <a:gd name="connsiteX5" fmla="*/ 330469 w 431376"/>
                  <a:gd name="connsiteY5" fmla="*/ 345202 h 386326"/>
                  <a:gd name="connsiteX6" fmla="*/ 319397 w 431376"/>
                  <a:gd name="connsiteY6" fmla="*/ 348366 h 386326"/>
                  <a:gd name="connsiteX7" fmla="*/ 273528 w 431376"/>
                  <a:gd name="connsiteY7" fmla="*/ 327804 h 386326"/>
                  <a:gd name="connsiteX8" fmla="*/ 284599 w 431376"/>
                  <a:gd name="connsiteY8" fmla="*/ 310405 h 386326"/>
                  <a:gd name="connsiteX9" fmla="*/ 283018 w 431376"/>
                  <a:gd name="connsiteY9" fmla="*/ 300915 h 386326"/>
                  <a:gd name="connsiteX10" fmla="*/ 292508 w 431376"/>
                  <a:gd name="connsiteY10" fmla="*/ 283517 h 386326"/>
                  <a:gd name="connsiteX11" fmla="*/ 290926 w 431376"/>
                  <a:gd name="connsiteY11" fmla="*/ 266118 h 386326"/>
                  <a:gd name="connsiteX12" fmla="*/ 283018 w 431376"/>
                  <a:gd name="connsiteY12" fmla="*/ 266118 h 386326"/>
                  <a:gd name="connsiteX13" fmla="*/ 276691 w 431376"/>
                  <a:gd name="connsiteY13" fmla="*/ 256628 h 386326"/>
                  <a:gd name="connsiteX14" fmla="*/ 268783 w 431376"/>
                  <a:gd name="connsiteY14" fmla="*/ 256628 h 386326"/>
                  <a:gd name="connsiteX15" fmla="*/ 267201 w 431376"/>
                  <a:gd name="connsiteY15" fmla="*/ 247138 h 386326"/>
                  <a:gd name="connsiteX16" fmla="*/ 252965 w 431376"/>
                  <a:gd name="connsiteY16" fmla="*/ 245556 h 386326"/>
                  <a:gd name="connsiteX17" fmla="*/ 241894 w 431376"/>
                  <a:gd name="connsiteY17" fmla="*/ 255046 h 386326"/>
                  <a:gd name="connsiteX18" fmla="*/ 203934 w 431376"/>
                  <a:gd name="connsiteY18" fmla="*/ 239229 h 386326"/>
                  <a:gd name="connsiteX19" fmla="*/ 188117 w 431376"/>
                  <a:gd name="connsiteY19" fmla="*/ 250301 h 386326"/>
                  <a:gd name="connsiteX20" fmla="*/ 170718 w 431376"/>
                  <a:gd name="connsiteY20" fmla="*/ 245556 h 386326"/>
                  <a:gd name="connsiteX21" fmla="*/ 165973 w 431376"/>
                  <a:gd name="connsiteY21" fmla="*/ 269281 h 386326"/>
                  <a:gd name="connsiteX22" fmla="*/ 173882 w 431376"/>
                  <a:gd name="connsiteY22" fmla="*/ 280353 h 386326"/>
                  <a:gd name="connsiteX23" fmla="*/ 173882 w 431376"/>
                  <a:gd name="connsiteY23" fmla="*/ 294588 h 386326"/>
                  <a:gd name="connsiteX24" fmla="*/ 161229 w 431376"/>
                  <a:gd name="connsiteY24" fmla="*/ 310405 h 386326"/>
                  <a:gd name="connsiteX25" fmla="*/ 126430 w 431376"/>
                  <a:gd name="connsiteY25" fmla="*/ 357856 h 386326"/>
                  <a:gd name="connsiteX26" fmla="*/ 116941 w 431376"/>
                  <a:gd name="connsiteY26" fmla="*/ 367346 h 386326"/>
                  <a:gd name="connsiteX27" fmla="*/ 113777 w 431376"/>
                  <a:gd name="connsiteY27" fmla="*/ 375254 h 386326"/>
                  <a:gd name="connsiteX28" fmla="*/ 93216 w 431376"/>
                  <a:gd name="connsiteY28" fmla="*/ 386326 h 386326"/>
                  <a:gd name="connsiteX29" fmla="*/ 80562 w 431376"/>
                  <a:gd name="connsiteY29" fmla="*/ 373673 h 386326"/>
                  <a:gd name="connsiteX30" fmla="*/ 90052 w 431376"/>
                  <a:gd name="connsiteY30" fmla="*/ 356274 h 386326"/>
                  <a:gd name="connsiteX31" fmla="*/ 69490 w 431376"/>
                  <a:gd name="connsiteY31" fmla="*/ 327804 h 386326"/>
                  <a:gd name="connsiteX32" fmla="*/ 69490 w 431376"/>
                  <a:gd name="connsiteY32" fmla="*/ 280353 h 386326"/>
                  <a:gd name="connsiteX33" fmla="*/ 52092 w 431376"/>
                  <a:gd name="connsiteY33" fmla="*/ 267700 h 386326"/>
                  <a:gd name="connsiteX34" fmla="*/ 47347 w 431376"/>
                  <a:gd name="connsiteY34" fmla="*/ 253464 h 386326"/>
                  <a:gd name="connsiteX35" fmla="*/ 60001 w 431376"/>
                  <a:gd name="connsiteY35" fmla="*/ 248720 h 386326"/>
                  <a:gd name="connsiteX36" fmla="*/ 60001 w 431376"/>
                  <a:gd name="connsiteY36" fmla="*/ 231321 h 386326"/>
                  <a:gd name="connsiteX37" fmla="*/ 50509 w 431376"/>
                  <a:gd name="connsiteY37" fmla="*/ 215504 h 386326"/>
                  <a:gd name="connsiteX38" fmla="*/ 18876 w 431376"/>
                  <a:gd name="connsiteY38" fmla="*/ 209177 h 386326"/>
                  <a:gd name="connsiteX39" fmla="*/ 0 w 431376"/>
                  <a:gd name="connsiteY39" fmla="*/ 183560 h 386326"/>
                  <a:gd name="connsiteX40" fmla="*/ 1082 w 431376"/>
                  <a:gd name="connsiteY40" fmla="*/ 183870 h 386326"/>
                  <a:gd name="connsiteX41" fmla="*/ 133944 w 431376"/>
                  <a:gd name="connsiteY41" fmla="*/ 132861 h 386326"/>
                  <a:gd name="connsiteX42" fmla="*/ 149365 w 431376"/>
                  <a:gd name="connsiteY42" fmla="*/ 115067 h 386326"/>
                  <a:gd name="connsiteX43" fmla="*/ 182581 w 431376"/>
                  <a:gd name="connsiteY43" fmla="*/ 116253 h 386326"/>
                  <a:gd name="connsiteX44" fmla="*/ 225286 w 431376"/>
                  <a:gd name="connsiteY44" fmla="*/ 92528 h 386326"/>
                  <a:gd name="connsiteX45" fmla="*/ 231217 w 431376"/>
                  <a:gd name="connsiteY45" fmla="*/ 84224 h 386326"/>
                  <a:gd name="connsiteX46" fmla="*/ 240708 w 431376"/>
                  <a:gd name="connsiteY46" fmla="*/ 79479 h 386326"/>
                  <a:gd name="connsiteX47" fmla="*/ 270365 w 431376"/>
                  <a:gd name="connsiteY47" fmla="*/ 52195 h 386326"/>
                  <a:gd name="connsiteX48" fmla="*/ 294090 w 431376"/>
                  <a:gd name="connsiteY48" fmla="*/ 51009 h 386326"/>
                  <a:gd name="connsiteX49" fmla="*/ 342727 w 431376"/>
                  <a:gd name="connsiteY49" fmla="*/ 0 h 386326"/>
                  <a:gd name="connsiteX50" fmla="*/ 367638 w 431376"/>
                  <a:gd name="connsiteY50" fmla="*/ 1185 h 386326"/>
                  <a:gd name="connsiteX51" fmla="*/ 375963 w 431376"/>
                  <a:gd name="connsiteY51" fmla="*/ 8585 h 386326"/>
                  <a:gd name="connsiteX0" fmla="*/ 375963 w 375963"/>
                  <a:gd name="connsiteY0" fmla="*/ 308544 h 386326"/>
                  <a:gd name="connsiteX1" fmla="*/ 366847 w 375963"/>
                  <a:gd name="connsiteY1" fmla="*/ 307242 h 386326"/>
                  <a:gd name="connsiteX2" fmla="*/ 351031 w 375963"/>
                  <a:gd name="connsiteY2" fmla="*/ 307242 h 386326"/>
                  <a:gd name="connsiteX3" fmla="*/ 330469 w 375963"/>
                  <a:gd name="connsiteY3" fmla="*/ 332549 h 386326"/>
                  <a:gd name="connsiteX4" fmla="*/ 330469 w 375963"/>
                  <a:gd name="connsiteY4" fmla="*/ 345202 h 386326"/>
                  <a:gd name="connsiteX5" fmla="*/ 319397 w 375963"/>
                  <a:gd name="connsiteY5" fmla="*/ 348366 h 386326"/>
                  <a:gd name="connsiteX6" fmla="*/ 273528 w 375963"/>
                  <a:gd name="connsiteY6" fmla="*/ 327804 h 386326"/>
                  <a:gd name="connsiteX7" fmla="*/ 284599 w 375963"/>
                  <a:gd name="connsiteY7" fmla="*/ 310405 h 386326"/>
                  <a:gd name="connsiteX8" fmla="*/ 283018 w 375963"/>
                  <a:gd name="connsiteY8" fmla="*/ 300915 h 386326"/>
                  <a:gd name="connsiteX9" fmla="*/ 292508 w 375963"/>
                  <a:gd name="connsiteY9" fmla="*/ 283517 h 386326"/>
                  <a:gd name="connsiteX10" fmla="*/ 290926 w 375963"/>
                  <a:gd name="connsiteY10" fmla="*/ 266118 h 386326"/>
                  <a:gd name="connsiteX11" fmla="*/ 283018 w 375963"/>
                  <a:gd name="connsiteY11" fmla="*/ 266118 h 386326"/>
                  <a:gd name="connsiteX12" fmla="*/ 276691 w 375963"/>
                  <a:gd name="connsiteY12" fmla="*/ 256628 h 386326"/>
                  <a:gd name="connsiteX13" fmla="*/ 268783 w 375963"/>
                  <a:gd name="connsiteY13" fmla="*/ 256628 h 386326"/>
                  <a:gd name="connsiteX14" fmla="*/ 267201 w 375963"/>
                  <a:gd name="connsiteY14" fmla="*/ 247138 h 386326"/>
                  <a:gd name="connsiteX15" fmla="*/ 252965 w 375963"/>
                  <a:gd name="connsiteY15" fmla="*/ 245556 h 386326"/>
                  <a:gd name="connsiteX16" fmla="*/ 241894 w 375963"/>
                  <a:gd name="connsiteY16" fmla="*/ 255046 h 386326"/>
                  <a:gd name="connsiteX17" fmla="*/ 203934 w 375963"/>
                  <a:gd name="connsiteY17" fmla="*/ 239229 h 386326"/>
                  <a:gd name="connsiteX18" fmla="*/ 188117 w 375963"/>
                  <a:gd name="connsiteY18" fmla="*/ 250301 h 386326"/>
                  <a:gd name="connsiteX19" fmla="*/ 170718 w 375963"/>
                  <a:gd name="connsiteY19" fmla="*/ 245556 h 386326"/>
                  <a:gd name="connsiteX20" fmla="*/ 165973 w 375963"/>
                  <a:gd name="connsiteY20" fmla="*/ 269281 h 386326"/>
                  <a:gd name="connsiteX21" fmla="*/ 173882 w 375963"/>
                  <a:gd name="connsiteY21" fmla="*/ 280353 h 386326"/>
                  <a:gd name="connsiteX22" fmla="*/ 173882 w 375963"/>
                  <a:gd name="connsiteY22" fmla="*/ 294588 h 386326"/>
                  <a:gd name="connsiteX23" fmla="*/ 161229 w 375963"/>
                  <a:gd name="connsiteY23" fmla="*/ 310405 h 386326"/>
                  <a:gd name="connsiteX24" fmla="*/ 126430 w 375963"/>
                  <a:gd name="connsiteY24" fmla="*/ 357856 h 386326"/>
                  <a:gd name="connsiteX25" fmla="*/ 116941 w 375963"/>
                  <a:gd name="connsiteY25" fmla="*/ 367346 h 386326"/>
                  <a:gd name="connsiteX26" fmla="*/ 113777 w 375963"/>
                  <a:gd name="connsiteY26" fmla="*/ 375254 h 386326"/>
                  <a:gd name="connsiteX27" fmla="*/ 93216 w 375963"/>
                  <a:gd name="connsiteY27" fmla="*/ 386326 h 386326"/>
                  <a:gd name="connsiteX28" fmla="*/ 80562 w 375963"/>
                  <a:gd name="connsiteY28" fmla="*/ 373673 h 386326"/>
                  <a:gd name="connsiteX29" fmla="*/ 90052 w 375963"/>
                  <a:gd name="connsiteY29" fmla="*/ 356274 h 386326"/>
                  <a:gd name="connsiteX30" fmla="*/ 69490 w 375963"/>
                  <a:gd name="connsiteY30" fmla="*/ 327804 h 386326"/>
                  <a:gd name="connsiteX31" fmla="*/ 69490 w 375963"/>
                  <a:gd name="connsiteY31" fmla="*/ 280353 h 386326"/>
                  <a:gd name="connsiteX32" fmla="*/ 52092 w 375963"/>
                  <a:gd name="connsiteY32" fmla="*/ 267700 h 386326"/>
                  <a:gd name="connsiteX33" fmla="*/ 47347 w 375963"/>
                  <a:gd name="connsiteY33" fmla="*/ 253464 h 386326"/>
                  <a:gd name="connsiteX34" fmla="*/ 60001 w 375963"/>
                  <a:gd name="connsiteY34" fmla="*/ 248720 h 386326"/>
                  <a:gd name="connsiteX35" fmla="*/ 60001 w 375963"/>
                  <a:gd name="connsiteY35" fmla="*/ 231321 h 386326"/>
                  <a:gd name="connsiteX36" fmla="*/ 50509 w 375963"/>
                  <a:gd name="connsiteY36" fmla="*/ 215504 h 386326"/>
                  <a:gd name="connsiteX37" fmla="*/ 18876 w 375963"/>
                  <a:gd name="connsiteY37" fmla="*/ 209177 h 386326"/>
                  <a:gd name="connsiteX38" fmla="*/ 0 w 375963"/>
                  <a:gd name="connsiteY38" fmla="*/ 183560 h 386326"/>
                  <a:gd name="connsiteX39" fmla="*/ 1082 w 375963"/>
                  <a:gd name="connsiteY39" fmla="*/ 183870 h 386326"/>
                  <a:gd name="connsiteX40" fmla="*/ 133944 w 375963"/>
                  <a:gd name="connsiteY40" fmla="*/ 132861 h 386326"/>
                  <a:gd name="connsiteX41" fmla="*/ 149365 w 375963"/>
                  <a:gd name="connsiteY41" fmla="*/ 115067 h 386326"/>
                  <a:gd name="connsiteX42" fmla="*/ 182581 w 375963"/>
                  <a:gd name="connsiteY42" fmla="*/ 116253 h 386326"/>
                  <a:gd name="connsiteX43" fmla="*/ 225286 w 375963"/>
                  <a:gd name="connsiteY43" fmla="*/ 92528 h 386326"/>
                  <a:gd name="connsiteX44" fmla="*/ 231217 w 375963"/>
                  <a:gd name="connsiteY44" fmla="*/ 84224 h 386326"/>
                  <a:gd name="connsiteX45" fmla="*/ 240708 w 375963"/>
                  <a:gd name="connsiteY45" fmla="*/ 79479 h 386326"/>
                  <a:gd name="connsiteX46" fmla="*/ 270365 w 375963"/>
                  <a:gd name="connsiteY46" fmla="*/ 52195 h 386326"/>
                  <a:gd name="connsiteX47" fmla="*/ 294090 w 375963"/>
                  <a:gd name="connsiteY47" fmla="*/ 51009 h 386326"/>
                  <a:gd name="connsiteX48" fmla="*/ 342727 w 375963"/>
                  <a:gd name="connsiteY48" fmla="*/ 0 h 386326"/>
                  <a:gd name="connsiteX49" fmla="*/ 367638 w 375963"/>
                  <a:gd name="connsiteY49" fmla="*/ 1185 h 386326"/>
                  <a:gd name="connsiteX50" fmla="*/ 375963 w 375963"/>
                  <a:gd name="connsiteY50" fmla="*/ 8585 h 386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5963" h="386326">
                    <a:moveTo>
                      <a:pt x="375963" y="308544"/>
                    </a:moveTo>
                    <a:lnTo>
                      <a:pt x="366847" y="307242"/>
                    </a:lnTo>
                    <a:lnTo>
                      <a:pt x="351031" y="307242"/>
                    </a:lnTo>
                    <a:lnTo>
                      <a:pt x="330469" y="332549"/>
                    </a:lnTo>
                    <a:lnTo>
                      <a:pt x="330469" y="345202"/>
                    </a:lnTo>
                    <a:lnTo>
                      <a:pt x="319397" y="348366"/>
                    </a:lnTo>
                    <a:lnTo>
                      <a:pt x="273528" y="327804"/>
                    </a:lnTo>
                    <a:lnTo>
                      <a:pt x="284599" y="310405"/>
                    </a:lnTo>
                    <a:lnTo>
                      <a:pt x="283018" y="300915"/>
                    </a:lnTo>
                    <a:lnTo>
                      <a:pt x="292508" y="283517"/>
                    </a:lnTo>
                    <a:lnTo>
                      <a:pt x="290926" y="266118"/>
                    </a:lnTo>
                    <a:lnTo>
                      <a:pt x="283018" y="266118"/>
                    </a:lnTo>
                    <a:lnTo>
                      <a:pt x="276691" y="256628"/>
                    </a:lnTo>
                    <a:lnTo>
                      <a:pt x="268783" y="256628"/>
                    </a:lnTo>
                    <a:lnTo>
                      <a:pt x="267201" y="247138"/>
                    </a:lnTo>
                    <a:lnTo>
                      <a:pt x="252965" y="245556"/>
                    </a:lnTo>
                    <a:lnTo>
                      <a:pt x="241894" y="255046"/>
                    </a:lnTo>
                    <a:lnTo>
                      <a:pt x="203934" y="239229"/>
                    </a:lnTo>
                    <a:lnTo>
                      <a:pt x="188117" y="250301"/>
                    </a:lnTo>
                    <a:lnTo>
                      <a:pt x="170718" y="245556"/>
                    </a:lnTo>
                    <a:lnTo>
                      <a:pt x="165973" y="269281"/>
                    </a:lnTo>
                    <a:lnTo>
                      <a:pt x="173882" y="280353"/>
                    </a:lnTo>
                    <a:lnTo>
                      <a:pt x="173882" y="294588"/>
                    </a:lnTo>
                    <a:lnTo>
                      <a:pt x="161229" y="310405"/>
                    </a:lnTo>
                    <a:lnTo>
                      <a:pt x="126430" y="357856"/>
                    </a:lnTo>
                    <a:lnTo>
                      <a:pt x="116941" y="367346"/>
                    </a:lnTo>
                    <a:lnTo>
                      <a:pt x="113777" y="375254"/>
                    </a:lnTo>
                    <a:lnTo>
                      <a:pt x="93216" y="386326"/>
                    </a:lnTo>
                    <a:lnTo>
                      <a:pt x="80562" y="373673"/>
                    </a:lnTo>
                    <a:lnTo>
                      <a:pt x="90052" y="356274"/>
                    </a:lnTo>
                    <a:lnTo>
                      <a:pt x="69490" y="327804"/>
                    </a:lnTo>
                    <a:lnTo>
                      <a:pt x="69490" y="280353"/>
                    </a:lnTo>
                    <a:lnTo>
                      <a:pt x="52092" y="267700"/>
                    </a:lnTo>
                    <a:lnTo>
                      <a:pt x="47347" y="253464"/>
                    </a:lnTo>
                    <a:lnTo>
                      <a:pt x="60001" y="248720"/>
                    </a:lnTo>
                    <a:lnTo>
                      <a:pt x="60001" y="231321"/>
                    </a:lnTo>
                    <a:lnTo>
                      <a:pt x="50509" y="215504"/>
                    </a:lnTo>
                    <a:lnTo>
                      <a:pt x="18876" y="209177"/>
                    </a:lnTo>
                    <a:lnTo>
                      <a:pt x="0" y="183560"/>
                    </a:lnTo>
                    <a:lnTo>
                      <a:pt x="1082" y="183870"/>
                    </a:lnTo>
                    <a:lnTo>
                      <a:pt x="133944" y="132861"/>
                    </a:lnTo>
                    <a:lnTo>
                      <a:pt x="149365" y="115067"/>
                    </a:lnTo>
                    <a:lnTo>
                      <a:pt x="182581" y="116253"/>
                    </a:lnTo>
                    <a:lnTo>
                      <a:pt x="225286" y="92528"/>
                    </a:lnTo>
                    <a:lnTo>
                      <a:pt x="231217" y="84224"/>
                    </a:lnTo>
                    <a:lnTo>
                      <a:pt x="240708" y="79479"/>
                    </a:lnTo>
                    <a:lnTo>
                      <a:pt x="270365" y="52195"/>
                    </a:lnTo>
                    <a:lnTo>
                      <a:pt x="294090" y="51009"/>
                    </a:lnTo>
                    <a:lnTo>
                      <a:pt x="342727" y="0"/>
                    </a:lnTo>
                    <a:lnTo>
                      <a:pt x="367638" y="1185"/>
                    </a:lnTo>
                    <a:lnTo>
                      <a:pt x="375963" y="858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6729944-55B9-7748-7E99-8D085083DA14}"/>
                  </a:ext>
                </a:extLst>
              </p:cNvPr>
              <p:cNvSpPr/>
              <p:nvPr/>
            </p:nvSpPr>
            <p:spPr>
              <a:xfrm>
                <a:off x="2341306" y="1484932"/>
                <a:ext cx="755414" cy="6564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D2B4E85-B20A-512D-5741-DC67E12CB170}"/>
                  </a:ext>
                </a:extLst>
              </p:cNvPr>
              <p:cNvSpPr/>
              <p:nvPr/>
            </p:nvSpPr>
            <p:spPr>
              <a:xfrm>
                <a:off x="2762667" y="1537199"/>
                <a:ext cx="618065" cy="1624391"/>
              </a:xfrm>
              <a:custGeom>
                <a:avLst/>
                <a:gdLst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9740 w 618065"/>
                  <a:gd name="connsiteY25" fmla="*/ 1380021 h 1624391"/>
                  <a:gd name="connsiteX26" fmla="*/ 607368 w 618065"/>
                  <a:gd name="connsiteY26" fmla="*/ 1396628 h 1624391"/>
                  <a:gd name="connsiteX27" fmla="*/ 614486 w 618065"/>
                  <a:gd name="connsiteY27" fmla="*/ 1410864 h 1624391"/>
                  <a:gd name="connsiteX28" fmla="*/ 612114 w 618065"/>
                  <a:gd name="connsiteY28" fmla="*/ 1422726 h 1624391"/>
                  <a:gd name="connsiteX29" fmla="*/ 618065 w 618065"/>
                  <a:gd name="connsiteY29" fmla="*/ 1427828 h 1624391"/>
                  <a:gd name="connsiteX30" fmla="*/ 618065 w 618065"/>
                  <a:gd name="connsiteY30" fmla="*/ 1468309 h 1624391"/>
                  <a:gd name="connsiteX31" fmla="*/ 588388 w 618065"/>
                  <a:gd name="connsiteY31" fmla="*/ 1472549 h 1624391"/>
                  <a:gd name="connsiteX32" fmla="*/ 586015 w 618065"/>
                  <a:gd name="connsiteY32" fmla="*/ 1489157 h 1624391"/>
                  <a:gd name="connsiteX33" fmla="*/ 567035 w 618065"/>
                  <a:gd name="connsiteY33" fmla="*/ 1482039 h 1624391"/>
                  <a:gd name="connsiteX34" fmla="*/ 543309 w 618065"/>
                  <a:gd name="connsiteY34" fmla="*/ 1493902 h 1624391"/>
                  <a:gd name="connsiteX35" fmla="*/ 533819 w 618065"/>
                  <a:gd name="connsiteY35" fmla="*/ 1520000 h 1624391"/>
                  <a:gd name="connsiteX36" fmla="*/ 510094 w 618065"/>
                  <a:gd name="connsiteY36" fmla="*/ 1527117 h 1624391"/>
                  <a:gd name="connsiteX37" fmla="*/ 498232 w 618065"/>
                  <a:gd name="connsiteY37" fmla="*/ 1541353 h 1624391"/>
                  <a:gd name="connsiteX38" fmla="*/ 467388 w 618065"/>
                  <a:gd name="connsiteY38" fmla="*/ 1548470 h 1624391"/>
                  <a:gd name="connsiteX39" fmla="*/ 460272 w 618065"/>
                  <a:gd name="connsiteY39" fmla="*/ 1560333 h 1624391"/>
                  <a:gd name="connsiteX40" fmla="*/ 431800 w 618065"/>
                  <a:gd name="connsiteY40" fmla="*/ 1565078 h 1624391"/>
                  <a:gd name="connsiteX41" fmla="*/ 427056 w 618065"/>
                  <a:gd name="connsiteY41" fmla="*/ 1581686 h 1624391"/>
                  <a:gd name="connsiteX42" fmla="*/ 424683 w 618065"/>
                  <a:gd name="connsiteY42" fmla="*/ 1603038 h 1624391"/>
                  <a:gd name="connsiteX43" fmla="*/ 389095 w 618065"/>
                  <a:gd name="connsiteY43" fmla="*/ 1603038 h 1624391"/>
                  <a:gd name="connsiteX44" fmla="*/ 346390 w 618065"/>
                  <a:gd name="connsiteY44" fmla="*/ 1617274 h 1624391"/>
                  <a:gd name="connsiteX45" fmla="*/ 332154 w 618065"/>
                  <a:gd name="connsiteY45" fmla="*/ 1605411 h 1624391"/>
                  <a:gd name="connsiteX46" fmla="*/ 308430 w 618065"/>
                  <a:gd name="connsiteY46" fmla="*/ 1603038 h 1624391"/>
                  <a:gd name="connsiteX47" fmla="*/ 298939 w 618065"/>
                  <a:gd name="connsiteY47" fmla="*/ 1588804 h 1624391"/>
                  <a:gd name="connsiteX48" fmla="*/ 258606 w 618065"/>
                  <a:gd name="connsiteY48" fmla="*/ 1593548 h 1624391"/>
                  <a:gd name="connsiteX49" fmla="*/ 249116 w 618065"/>
                  <a:gd name="connsiteY49" fmla="*/ 1610156 h 1624391"/>
                  <a:gd name="connsiteX50" fmla="*/ 227763 w 618065"/>
                  <a:gd name="connsiteY50" fmla="*/ 1610156 h 1624391"/>
                  <a:gd name="connsiteX51" fmla="*/ 192175 w 618065"/>
                  <a:gd name="connsiteY51" fmla="*/ 1624391 h 1624391"/>
                  <a:gd name="connsiteX52" fmla="*/ 170822 w 618065"/>
                  <a:gd name="connsiteY52" fmla="*/ 1584058 h 1624391"/>
                  <a:gd name="connsiteX53" fmla="*/ 177940 w 618065"/>
                  <a:gd name="connsiteY53" fmla="*/ 1550843 h 1624391"/>
                  <a:gd name="connsiteX54" fmla="*/ 175568 w 618065"/>
                  <a:gd name="connsiteY54" fmla="*/ 1520000 h 1624391"/>
                  <a:gd name="connsiteX55" fmla="*/ 204037 w 618065"/>
                  <a:gd name="connsiteY55" fmla="*/ 1505765 h 1624391"/>
                  <a:gd name="connsiteX56" fmla="*/ 206411 w 618065"/>
                  <a:gd name="connsiteY56" fmla="*/ 1465432 h 1624391"/>
                  <a:gd name="connsiteX57" fmla="*/ 194548 w 618065"/>
                  <a:gd name="connsiteY57" fmla="*/ 1441706 h 1624391"/>
                  <a:gd name="connsiteX58" fmla="*/ 239625 w 618065"/>
                  <a:gd name="connsiteY58" fmla="*/ 1436962 h 1624391"/>
                  <a:gd name="connsiteX59" fmla="*/ 215901 w 618065"/>
                  <a:gd name="connsiteY59" fmla="*/ 1406119 h 1624391"/>
                  <a:gd name="connsiteX60" fmla="*/ 208783 w 618065"/>
                  <a:gd name="connsiteY60" fmla="*/ 1396628 h 1624391"/>
                  <a:gd name="connsiteX61" fmla="*/ 218273 w 618065"/>
                  <a:gd name="connsiteY61" fmla="*/ 1375275 h 1624391"/>
                  <a:gd name="connsiteX62" fmla="*/ 227763 w 618065"/>
                  <a:gd name="connsiteY62" fmla="*/ 1372903 h 1624391"/>
                  <a:gd name="connsiteX63" fmla="*/ 230135 w 618065"/>
                  <a:gd name="connsiteY63" fmla="*/ 1337315 h 1624391"/>
                  <a:gd name="connsiteX64" fmla="*/ 218273 w 618065"/>
                  <a:gd name="connsiteY64" fmla="*/ 1313590 h 1624391"/>
                  <a:gd name="connsiteX65" fmla="*/ 187430 w 618065"/>
                  <a:gd name="connsiteY65" fmla="*/ 1294610 h 1624391"/>
                  <a:gd name="connsiteX66" fmla="*/ 185057 w 618065"/>
                  <a:gd name="connsiteY66" fmla="*/ 1263767 h 1624391"/>
                  <a:gd name="connsiteX67" fmla="*/ 158960 w 618065"/>
                  <a:gd name="connsiteY67" fmla="*/ 1263767 h 1624391"/>
                  <a:gd name="connsiteX68" fmla="*/ 144724 w 618065"/>
                  <a:gd name="connsiteY68" fmla="*/ 1240042 h 1624391"/>
                  <a:gd name="connsiteX69" fmla="*/ 147097 w 618065"/>
                  <a:gd name="connsiteY69" fmla="*/ 1221061 h 1624391"/>
                  <a:gd name="connsiteX70" fmla="*/ 166077 w 618065"/>
                  <a:gd name="connsiteY70" fmla="*/ 1204453 h 1624391"/>
                  <a:gd name="connsiteX71" fmla="*/ 154214 w 618065"/>
                  <a:gd name="connsiteY71" fmla="*/ 1178356 h 1624391"/>
                  <a:gd name="connsiteX72" fmla="*/ 130490 w 618065"/>
                  <a:gd name="connsiteY72" fmla="*/ 1173611 h 1624391"/>
                  <a:gd name="connsiteX73" fmla="*/ 123372 w 618065"/>
                  <a:gd name="connsiteY73" fmla="*/ 1140395 h 1624391"/>
                  <a:gd name="connsiteX74" fmla="*/ 113882 w 618065"/>
                  <a:gd name="connsiteY74" fmla="*/ 1121415 h 1624391"/>
                  <a:gd name="connsiteX75" fmla="*/ 111509 w 618065"/>
                  <a:gd name="connsiteY75" fmla="*/ 1107180 h 1624391"/>
                  <a:gd name="connsiteX76" fmla="*/ 102019 w 618065"/>
                  <a:gd name="connsiteY76" fmla="*/ 1097690 h 1624391"/>
                  <a:gd name="connsiteX77" fmla="*/ 87784 w 618065"/>
                  <a:gd name="connsiteY77" fmla="*/ 1102435 h 1624391"/>
                  <a:gd name="connsiteX78" fmla="*/ 78293 w 618065"/>
                  <a:gd name="connsiteY78" fmla="*/ 1083455 h 1624391"/>
                  <a:gd name="connsiteX79" fmla="*/ 54569 w 618065"/>
                  <a:gd name="connsiteY79" fmla="*/ 1083455 h 1624391"/>
                  <a:gd name="connsiteX80" fmla="*/ 52195 w 618065"/>
                  <a:gd name="connsiteY80" fmla="*/ 1062102 h 1624391"/>
                  <a:gd name="connsiteX81" fmla="*/ 18980 w 618065"/>
                  <a:gd name="connsiteY81" fmla="*/ 1062102 h 1624391"/>
                  <a:gd name="connsiteX82" fmla="*/ 0 w 618065"/>
                  <a:gd name="connsiteY82" fmla="*/ 1047867 h 1624391"/>
                  <a:gd name="connsiteX83" fmla="*/ 9490 w 618065"/>
                  <a:gd name="connsiteY83" fmla="*/ 1019397 h 1624391"/>
                  <a:gd name="connsiteX84" fmla="*/ 28470 w 618065"/>
                  <a:gd name="connsiteY84" fmla="*/ 1019397 h 1624391"/>
                  <a:gd name="connsiteX85" fmla="*/ 37961 w 618065"/>
                  <a:gd name="connsiteY85" fmla="*/ 1012279 h 1624391"/>
                  <a:gd name="connsiteX86" fmla="*/ 35588 w 618065"/>
                  <a:gd name="connsiteY86" fmla="*/ 983809 h 1624391"/>
                  <a:gd name="connsiteX87" fmla="*/ 52195 w 618065"/>
                  <a:gd name="connsiteY87" fmla="*/ 967201 h 1624391"/>
                  <a:gd name="connsiteX88" fmla="*/ 80667 w 618065"/>
                  <a:gd name="connsiteY88" fmla="*/ 964828 h 1624391"/>
                  <a:gd name="connsiteX89" fmla="*/ 104391 w 618065"/>
                  <a:gd name="connsiteY89" fmla="*/ 974318 h 1624391"/>
                  <a:gd name="connsiteX90" fmla="*/ 118627 w 618065"/>
                  <a:gd name="connsiteY90" fmla="*/ 971946 h 1624391"/>
                  <a:gd name="connsiteX91" fmla="*/ 120999 w 618065"/>
                  <a:gd name="connsiteY91" fmla="*/ 948220 h 1624391"/>
                  <a:gd name="connsiteX92" fmla="*/ 135234 w 618065"/>
                  <a:gd name="connsiteY92" fmla="*/ 931613 h 1624391"/>
                  <a:gd name="connsiteX93" fmla="*/ 147097 w 618065"/>
                  <a:gd name="connsiteY93" fmla="*/ 931613 h 1624391"/>
                  <a:gd name="connsiteX94" fmla="*/ 168450 w 618065"/>
                  <a:gd name="connsiteY94" fmla="*/ 881790 h 1624391"/>
                  <a:gd name="connsiteX95" fmla="*/ 204037 w 618065"/>
                  <a:gd name="connsiteY95" fmla="*/ 862809 h 1624391"/>
                  <a:gd name="connsiteX96" fmla="*/ 204037 w 618065"/>
                  <a:gd name="connsiteY96" fmla="*/ 841457 h 1624391"/>
                  <a:gd name="connsiteX97" fmla="*/ 220645 w 618065"/>
                  <a:gd name="connsiteY97" fmla="*/ 805869 h 1624391"/>
                  <a:gd name="connsiteX98" fmla="*/ 196920 w 618065"/>
                  <a:gd name="connsiteY98" fmla="*/ 798751 h 1624391"/>
                  <a:gd name="connsiteX99" fmla="*/ 175568 w 618065"/>
                  <a:gd name="connsiteY99" fmla="*/ 770281 h 1624391"/>
                  <a:gd name="connsiteX100" fmla="*/ 177940 w 618065"/>
                  <a:gd name="connsiteY100" fmla="*/ 756046 h 1624391"/>
                  <a:gd name="connsiteX101" fmla="*/ 173195 w 618065"/>
                  <a:gd name="connsiteY101" fmla="*/ 739438 h 1624391"/>
                  <a:gd name="connsiteX102" fmla="*/ 185057 w 618065"/>
                  <a:gd name="connsiteY102" fmla="*/ 722830 h 1624391"/>
                  <a:gd name="connsiteX103" fmla="*/ 204037 w 618065"/>
                  <a:gd name="connsiteY103" fmla="*/ 725203 h 1624391"/>
                  <a:gd name="connsiteX104" fmla="*/ 204037 w 618065"/>
                  <a:gd name="connsiteY104" fmla="*/ 694360 h 1624391"/>
                  <a:gd name="connsiteX105" fmla="*/ 189803 w 618065"/>
                  <a:gd name="connsiteY105" fmla="*/ 689615 h 1624391"/>
                  <a:gd name="connsiteX106" fmla="*/ 192175 w 618065"/>
                  <a:gd name="connsiteY106" fmla="*/ 668262 h 1624391"/>
                  <a:gd name="connsiteX107" fmla="*/ 246743 w 618065"/>
                  <a:gd name="connsiteY107" fmla="*/ 594714 h 1624391"/>
                  <a:gd name="connsiteX108" fmla="*/ 249116 w 618065"/>
                  <a:gd name="connsiteY108" fmla="*/ 561498 h 1624391"/>
                  <a:gd name="connsiteX109" fmla="*/ 227763 w 618065"/>
                  <a:gd name="connsiteY109" fmla="*/ 542518 h 1624391"/>
                  <a:gd name="connsiteX110" fmla="*/ 225391 w 618065"/>
                  <a:gd name="connsiteY110" fmla="*/ 528283 h 1624391"/>
                  <a:gd name="connsiteX111" fmla="*/ 201665 w 618065"/>
                  <a:gd name="connsiteY111" fmla="*/ 521165 h 1624391"/>
                  <a:gd name="connsiteX112" fmla="*/ 197901 w 618065"/>
                  <a:gd name="connsiteY112" fmla="*/ 503792 h 1624391"/>
                  <a:gd name="connsiteX113" fmla="*/ 201191 w 618065"/>
                  <a:gd name="connsiteY113" fmla="*/ 503609 h 1624391"/>
                  <a:gd name="connsiteX114" fmla="*/ 212579 w 618065"/>
                  <a:gd name="connsiteY114" fmla="*/ 496017 h 1624391"/>
                  <a:gd name="connsiteX115" fmla="*/ 214477 w 618065"/>
                  <a:gd name="connsiteY115" fmla="*/ 480832 h 1624391"/>
                  <a:gd name="connsiteX116" fmla="*/ 227763 w 618065"/>
                  <a:gd name="connsiteY116" fmla="*/ 477036 h 1624391"/>
                  <a:gd name="connsiteX117" fmla="*/ 231559 w 618065"/>
                  <a:gd name="connsiteY117" fmla="*/ 461852 h 1624391"/>
                  <a:gd name="connsiteX118" fmla="*/ 254335 w 618065"/>
                  <a:gd name="connsiteY118" fmla="*/ 440974 h 1624391"/>
                  <a:gd name="connsiteX119" fmla="*/ 242947 w 618065"/>
                  <a:gd name="connsiteY119" fmla="*/ 425790 h 1624391"/>
                  <a:gd name="connsiteX120" fmla="*/ 242947 w 618065"/>
                  <a:gd name="connsiteY120" fmla="*/ 414402 h 1624391"/>
                  <a:gd name="connsiteX121" fmla="*/ 258131 w 618065"/>
                  <a:gd name="connsiteY121" fmla="*/ 410606 h 1624391"/>
                  <a:gd name="connsiteX122" fmla="*/ 263826 w 618065"/>
                  <a:gd name="connsiteY122" fmla="*/ 395421 h 1624391"/>
                  <a:gd name="connsiteX123" fmla="*/ 284704 w 618065"/>
                  <a:gd name="connsiteY123" fmla="*/ 387829 h 1624391"/>
                  <a:gd name="connsiteX124" fmla="*/ 292296 w 618065"/>
                  <a:gd name="connsiteY124" fmla="*/ 365053 h 1624391"/>
                  <a:gd name="connsiteX125" fmla="*/ 271418 w 618065"/>
                  <a:gd name="connsiteY125" fmla="*/ 363155 h 1624391"/>
                  <a:gd name="connsiteX126" fmla="*/ 275214 w 618065"/>
                  <a:gd name="connsiteY126" fmla="*/ 342277 h 1624391"/>
                  <a:gd name="connsiteX127" fmla="*/ 303684 w 618065"/>
                  <a:gd name="connsiteY127" fmla="*/ 317603 h 1624391"/>
                  <a:gd name="connsiteX128" fmla="*/ 324562 w 618065"/>
                  <a:gd name="connsiteY128" fmla="*/ 317603 h 1624391"/>
                  <a:gd name="connsiteX129" fmla="*/ 318868 w 618065"/>
                  <a:gd name="connsiteY129" fmla="*/ 285336 h 1624391"/>
                  <a:gd name="connsiteX130" fmla="*/ 328358 w 618065"/>
                  <a:gd name="connsiteY130" fmla="*/ 270152 h 1624391"/>
                  <a:gd name="connsiteX131" fmla="*/ 334052 w 618065"/>
                  <a:gd name="connsiteY131" fmla="*/ 241682 h 1624391"/>
                  <a:gd name="connsiteX132" fmla="*/ 322664 w 618065"/>
                  <a:gd name="connsiteY132" fmla="*/ 209415 h 1624391"/>
                  <a:gd name="connsiteX133" fmla="*/ 330256 w 618065"/>
                  <a:gd name="connsiteY133" fmla="*/ 142984 h 1624391"/>
                  <a:gd name="connsiteX134" fmla="*/ 330403 w 618065"/>
                  <a:gd name="connsiteY134" fmla="*/ 142182 h 1624391"/>
                  <a:gd name="connsiteX135" fmla="*/ 335318 w 618065"/>
                  <a:gd name="connsiteY135" fmla="*/ 147097 h 1624391"/>
                  <a:gd name="connsiteX136" fmla="*/ 355879 w 618065"/>
                  <a:gd name="connsiteY136" fmla="*/ 136025 h 1624391"/>
                  <a:gd name="connsiteX137" fmla="*/ 359044 w 618065"/>
                  <a:gd name="connsiteY137" fmla="*/ 128117 h 1624391"/>
                  <a:gd name="connsiteX138" fmla="*/ 368533 w 618065"/>
                  <a:gd name="connsiteY138" fmla="*/ 118627 h 1624391"/>
                  <a:gd name="connsiteX139" fmla="*/ 403331 w 618065"/>
                  <a:gd name="connsiteY139" fmla="*/ 71176 h 1624391"/>
                  <a:gd name="connsiteX140" fmla="*/ 415984 w 618065"/>
                  <a:gd name="connsiteY140" fmla="*/ 55359 h 1624391"/>
                  <a:gd name="connsiteX141" fmla="*/ 415984 w 618065"/>
                  <a:gd name="connsiteY141" fmla="*/ 41124 h 1624391"/>
                  <a:gd name="connsiteX142" fmla="*/ 408075 w 618065"/>
                  <a:gd name="connsiteY142" fmla="*/ 30052 h 1624391"/>
                  <a:gd name="connsiteX143" fmla="*/ 412820 w 618065"/>
                  <a:gd name="connsiteY143" fmla="*/ 6327 h 1624391"/>
                  <a:gd name="connsiteX144" fmla="*/ 430219 w 618065"/>
                  <a:gd name="connsiteY144" fmla="*/ 11072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2114 w 618065"/>
                  <a:gd name="connsiteY27" fmla="*/ 1422726 h 1624391"/>
                  <a:gd name="connsiteX28" fmla="*/ 618065 w 618065"/>
                  <a:gd name="connsiteY28" fmla="*/ 1427828 h 1624391"/>
                  <a:gd name="connsiteX29" fmla="*/ 618065 w 618065"/>
                  <a:gd name="connsiteY29" fmla="*/ 1468309 h 1624391"/>
                  <a:gd name="connsiteX30" fmla="*/ 588388 w 618065"/>
                  <a:gd name="connsiteY30" fmla="*/ 1472549 h 1624391"/>
                  <a:gd name="connsiteX31" fmla="*/ 586015 w 618065"/>
                  <a:gd name="connsiteY31" fmla="*/ 1489157 h 1624391"/>
                  <a:gd name="connsiteX32" fmla="*/ 567035 w 618065"/>
                  <a:gd name="connsiteY32" fmla="*/ 1482039 h 1624391"/>
                  <a:gd name="connsiteX33" fmla="*/ 543309 w 618065"/>
                  <a:gd name="connsiteY33" fmla="*/ 1493902 h 1624391"/>
                  <a:gd name="connsiteX34" fmla="*/ 533819 w 618065"/>
                  <a:gd name="connsiteY34" fmla="*/ 1520000 h 1624391"/>
                  <a:gd name="connsiteX35" fmla="*/ 510094 w 618065"/>
                  <a:gd name="connsiteY35" fmla="*/ 1527117 h 1624391"/>
                  <a:gd name="connsiteX36" fmla="*/ 498232 w 618065"/>
                  <a:gd name="connsiteY36" fmla="*/ 1541353 h 1624391"/>
                  <a:gd name="connsiteX37" fmla="*/ 467388 w 618065"/>
                  <a:gd name="connsiteY37" fmla="*/ 1548470 h 1624391"/>
                  <a:gd name="connsiteX38" fmla="*/ 460272 w 618065"/>
                  <a:gd name="connsiteY38" fmla="*/ 1560333 h 1624391"/>
                  <a:gd name="connsiteX39" fmla="*/ 431800 w 618065"/>
                  <a:gd name="connsiteY39" fmla="*/ 1565078 h 1624391"/>
                  <a:gd name="connsiteX40" fmla="*/ 427056 w 618065"/>
                  <a:gd name="connsiteY40" fmla="*/ 1581686 h 1624391"/>
                  <a:gd name="connsiteX41" fmla="*/ 424683 w 618065"/>
                  <a:gd name="connsiteY41" fmla="*/ 1603038 h 1624391"/>
                  <a:gd name="connsiteX42" fmla="*/ 389095 w 618065"/>
                  <a:gd name="connsiteY42" fmla="*/ 1603038 h 1624391"/>
                  <a:gd name="connsiteX43" fmla="*/ 346390 w 618065"/>
                  <a:gd name="connsiteY43" fmla="*/ 1617274 h 1624391"/>
                  <a:gd name="connsiteX44" fmla="*/ 332154 w 618065"/>
                  <a:gd name="connsiteY44" fmla="*/ 1605411 h 1624391"/>
                  <a:gd name="connsiteX45" fmla="*/ 308430 w 618065"/>
                  <a:gd name="connsiteY45" fmla="*/ 1603038 h 1624391"/>
                  <a:gd name="connsiteX46" fmla="*/ 298939 w 618065"/>
                  <a:gd name="connsiteY46" fmla="*/ 1588804 h 1624391"/>
                  <a:gd name="connsiteX47" fmla="*/ 258606 w 618065"/>
                  <a:gd name="connsiteY47" fmla="*/ 1593548 h 1624391"/>
                  <a:gd name="connsiteX48" fmla="*/ 249116 w 618065"/>
                  <a:gd name="connsiteY48" fmla="*/ 1610156 h 1624391"/>
                  <a:gd name="connsiteX49" fmla="*/ 227763 w 618065"/>
                  <a:gd name="connsiteY49" fmla="*/ 1610156 h 1624391"/>
                  <a:gd name="connsiteX50" fmla="*/ 192175 w 618065"/>
                  <a:gd name="connsiteY50" fmla="*/ 1624391 h 1624391"/>
                  <a:gd name="connsiteX51" fmla="*/ 170822 w 618065"/>
                  <a:gd name="connsiteY51" fmla="*/ 1584058 h 1624391"/>
                  <a:gd name="connsiteX52" fmla="*/ 177940 w 618065"/>
                  <a:gd name="connsiteY52" fmla="*/ 1550843 h 1624391"/>
                  <a:gd name="connsiteX53" fmla="*/ 175568 w 618065"/>
                  <a:gd name="connsiteY53" fmla="*/ 1520000 h 1624391"/>
                  <a:gd name="connsiteX54" fmla="*/ 204037 w 618065"/>
                  <a:gd name="connsiteY54" fmla="*/ 1505765 h 1624391"/>
                  <a:gd name="connsiteX55" fmla="*/ 206411 w 618065"/>
                  <a:gd name="connsiteY55" fmla="*/ 1465432 h 1624391"/>
                  <a:gd name="connsiteX56" fmla="*/ 194548 w 618065"/>
                  <a:gd name="connsiteY56" fmla="*/ 1441706 h 1624391"/>
                  <a:gd name="connsiteX57" fmla="*/ 239625 w 618065"/>
                  <a:gd name="connsiteY57" fmla="*/ 1436962 h 1624391"/>
                  <a:gd name="connsiteX58" fmla="*/ 215901 w 618065"/>
                  <a:gd name="connsiteY58" fmla="*/ 1406119 h 1624391"/>
                  <a:gd name="connsiteX59" fmla="*/ 208783 w 618065"/>
                  <a:gd name="connsiteY59" fmla="*/ 1396628 h 1624391"/>
                  <a:gd name="connsiteX60" fmla="*/ 218273 w 618065"/>
                  <a:gd name="connsiteY60" fmla="*/ 1375275 h 1624391"/>
                  <a:gd name="connsiteX61" fmla="*/ 227763 w 618065"/>
                  <a:gd name="connsiteY61" fmla="*/ 1372903 h 1624391"/>
                  <a:gd name="connsiteX62" fmla="*/ 230135 w 618065"/>
                  <a:gd name="connsiteY62" fmla="*/ 1337315 h 1624391"/>
                  <a:gd name="connsiteX63" fmla="*/ 218273 w 618065"/>
                  <a:gd name="connsiteY63" fmla="*/ 1313590 h 1624391"/>
                  <a:gd name="connsiteX64" fmla="*/ 187430 w 618065"/>
                  <a:gd name="connsiteY64" fmla="*/ 1294610 h 1624391"/>
                  <a:gd name="connsiteX65" fmla="*/ 185057 w 618065"/>
                  <a:gd name="connsiteY65" fmla="*/ 1263767 h 1624391"/>
                  <a:gd name="connsiteX66" fmla="*/ 158960 w 618065"/>
                  <a:gd name="connsiteY66" fmla="*/ 1263767 h 1624391"/>
                  <a:gd name="connsiteX67" fmla="*/ 144724 w 618065"/>
                  <a:gd name="connsiteY67" fmla="*/ 1240042 h 1624391"/>
                  <a:gd name="connsiteX68" fmla="*/ 147097 w 618065"/>
                  <a:gd name="connsiteY68" fmla="*/ 1221061 h 1624391"/>
                  <a:gd name="connsiteX69" fmla="*/ 166077 w 618065"/>
                  <a:gd name="connsiteY69" fmla="*/ 1204453 h 1624391"/>
                  <a:gd name="connsiteX70" fmla="*/ 154214 w 618065"/>
                  <a:gd name="connsiteY70" fmla="*/ 1178356 h 1624391"/>
                  <a:gd name="connsiteX71" fmla="*/ 130490 w 618065"/>
                  <a:gd name="connsiteY71" fmla="*/ 1173611 h 1624391"/>
                  <a:gd name="connsiteX72" fmla="*/ 123372 w 618065"/>
                  <a:gd name="connsiteY72" fmla="*/ 1140395 h 1624391"/>
                  <a:gd name="connsiteX73" fmla="*/ 113882 w 618065"/>
                  <a:gd name="connsiteY73" fmla="*/ 1121415 h 1624391"/>
                  <a:gd name="connsiteX74" fmla="*/ 111509 w 618065"/>
                  <a:gd name="connsiteY74" fmla="*/ 1107180 h 1624391"/>
                  <a:gd name="connsiteX75" fmla="*/ 102019 w 618065"/>
                  <a:gd name="connsiteY75" fmla="*/ 1097690 h 1624391"/>
                  <a:gd name="connsiteX76" fmla="*/ 87784 w 618065"/>
                  <a:gd name="connsiteY76" fmla="*/ 1102435 h 1624391"/>
                  <a:gd name="connsiteX77" fmla="*/ 78293 w 618065"/>
                  <a:gd name="connsiteY77" fmla="*/ 1083455 h 1624391"/>
                  <a:gd name="connsiteX78" fmla="*/ 54569 w 618065"/>
                  <a:gd name="connsiteY78" fmla="*/ 1083455 h 1624391"/>
                  <a:gd name="connsiteX79" fmla="*/ 52195 w 618065"/>
                  <a:gd name="connsiteY79" fmla="*/ 1062102 h 1624391"/>
                  <a:gd name="connsiteX80" fmla="*/ 18980 w 618065"/>
                  <a:gd name="connsiteY80" fmla="*/ 1062102 h 1624391"/>
                  <a:gd name="connsiteX81" fmla="*/ 0 w 618065"/>
                  <a:gd name="connsiteY81" fmla="*/ 1047867 h 1624391"/>
                  <a:gd name="connsiteX82" fmla="*/ 9490 w 618065"/>
                  <a:gd name="connsiteY82" fmla="*/ 1019397 h 1624391"/>
                  <a:gd name="connsiteX83" fmla="*/ 28470 w 618065"/>
                  <a:gd name="connsiteY83" fmla="*/ 1019397 h 1624391"/>
                  <a:gd name="connsiteX84" fmla="*/ 37961 w 618065"/>
                  <a:gd name="connsiteY84" fmla="*/ 1012279 h 1624391"/>
                  <a:gd name="connsiteX85" fmla="*/ 35588 w 618065"/>
                  <a:gd name="connsiteY85" fmla="*/ 983809 h 1624391"/>
                  <a:gd name="connsiteX86" fmla="*/ 52195 w 618065"/>
                  <a:gd name="connsiteY86" fmla="*/ 967201 h 1624391"/>
                  <a:gd name="connsiteX87" fmla="*/ 80667 w 618065"/>
                  <a:gd name="connsiteY87" fmla="*/ 964828 h 1624391"/>
                  <a:gd name="connsiteX88" fmla="*/ 104391 w 618065"/>
                  <a:gd name="connsiteY88" fmla="*/ 974318 h 1624391"/>
                  <a:gd name="connsiteX89" fmla="*/ 118627 w 618065"/>
                  <a:gd name="connsiteY89" fmla="*/ 971946 h 1624391"/>
                  <a:gd name="connsiteX90" fmla="*/ 120999 w 618065"/>
                  <a:gd name="connsiteY90" fmla="*/ 948220 h 1624391"/>
                  <a:gd name="connsiteX91" fmla="*/ 135234 w 618065"/>
                  <a:gd name="connsiteY91" fmla="*/ 931613 h 1624391"/>
                  <a:gd name="connsiteX92" fmla="*/ 147097 w 618065"/>
                  <a:gd name="connsiteY92" fmla="*/ 931613 h 1624391"/>
                  <a:gd name="connsiteX93" fmla="*/ 168450 w 618065"/>
                  <a:gd name="connsiteY93" fmla="*/ 881790 h 1624391"/>
                  <a:gd name="connsiteX94" fmla="*/ 204037 w 618065"/>
                  <a:gd name="connsiteY94" fmla="*/ 862809 h 1624391"/>
                  <a:gd name="connsiteX95" fmla="*/ 204037 w 618065"/>
                  <a:gd name="connsiteY95" fmla="*/ 841457 h 1624391"/>
                  <a:gd name="connsiteX96" fmla="*/ 220645 w 618065"/>
                  <a:gd name="connsiteY96" fmla="*/ 805869 h 1624391"/>
                  <a:gd name="connsiteX97" fmla="*/ 196920 w 618065"/>
                  <a:gd name="connsiteY97" fmla="*/ 798751 h 1624391"/>
                  <a:gd name="connsiteX98" fmla="*/ 175568 w 618065"/>
                  <a:gd name="connsiteY98" fmla="*/ 770281 h 1624391"/>
                  <a:gd name="connsiteX99" fmla="*/ 177940 w 618065"/>
                  <a:gd name="connsiteY99" fmla="*/ 756046 h 1624391"/>
                  <a:gd name="connsiteX100" fmla="*/ 173195 w 618065"/>
                  <a:gd name="connsiteY100" fmla="*/ 739438 h 1624391"/>
                  <a:gd name="connsiteX101" fmla="*/ 185057 w 618065"/>
                  <a:gd name="connsiteY101" fmla="*/ 722830 h 1624391"/>
                  <a:gd name="connsiteX102" fmla="*/ 204037 w 618065"/>
                  <a:gd name="connsiteY102" fmla="*/ 725203 h 1624391"/>
                  <a:gd name="connsiteX103" fmla="*/ 204037 w 618065"/>
                  <a:gd name="connsiteY103" fmla="*/ 694360 h 1624391"/>
                  <a:gd name="connsiteX104" fmla="*/ 189803 w 618065"/>
                  <a:gd name="connsiteY104" fmla="*/ 689615 h 1624391"/>
                  <a:gd name="connsiteX105" fmla="*/ 192175 w 618065"/>
                  <a:gd name="connsiteY105" fmla="*/ 668262 h 1624391"/>
                  <a:gd name="connsiteX106" fmla="*/ 246743 w 618065"/>
                  <a:gd name="connsiteY106" fmla="*/ 594714 h 1624391"/>
                  <a:gd name="connsiteX107" fmla="*/ 249116 w 618065"/>
                  <a:gd name="connsiteY107" fmla="*/ 561498 h 1624391"/>
                  <a:gd name="connsiteX108" fmla="*/ 227763 w 618065"/>
                  <a:gd name="connsiteY108" fmla="*/ 542518 h 1624391"/>
                  <a:gd name="connsiteX109" fmla="*/ 225391 w 618065"/>
                  <a:gd name="connsiteY109" fmla="*/ 528283 h 1624391"/>
                  <a:gd name="connsiteX110" fmla="*/ 201665 w 618065"/>
                  <a:gd name="connsiteY110" fmla="*/ 521165 h 1624391"/>
                  <a:gd name="connsiteX111" fmla="*/ 197901 w 618065"/>
                  <a:gd name="connsiteY111" fmla="*/ 503792 h 1624391"/>
                  <a:gd name="connsiteX112" fmla="*/ 201191 w 618065"/>
                  <a:gd name="connsiteY112" fmla="*/ 503609 h 1624391"/>
                  <a:gd name="connsiteX113" fmla="*/ 212579 w 618065"/>
                  <a:gd name="connsiteY113" fmla="*/ 496017 h 1624391"/>
                  <a:gd name="connsiteX114" fmla="*/ 214477 w 618065"/>
                  <a:gd name="connsiteY114" fmla="*/ 480832 h 1624391"/>
                  <a:gd name="connsiteX115" fmla="*/ 227763 w 618065"/>
                  <a:gd name="connsiteY115" fmla="*/ 477036 h 1624391"/>
                  <a:gd name="connsiteX116" fmla="*/ 231559 w 618065"/>
                  <a:gd name="connsiteY116" fmla="*/ 461852 h 1624391"/>
                  <a:gd name="connsiteX117" fmla="*/ 254335 w 618065"/>
                  <a:gd name="connsiteY117" fmla="*/ 440974 h 1624391"/>
                  <a:gd name="connsiteX118" fmla="*/ 242947 w 618065"/>
                  <a:gd name="connsiteY118" fmla="*/ 425790 h 1624391"/>
                  <a:gd name="connsiteX119" fmla="*/ 242947 w 618065"/>
                  <a:gd name="connsiteY119" fmla="*/ 414402 h 1624391"/>
                  <a:gd name="connsiteX120" fmla="*/ 258131 w 618065"/>
                  <a:gd name="connsiteY120" fmla="*/ 410606 h 1624391"/>
                  <a:gd name="connsiteX121" fmla="*/ 263826 w 618065"/>
                  <a:gd name="connsiteY121" fmla="*/ 395421 h 1624391"/>
                  <a:gd name="connsiteX122" fmla="*/ 284704 w 618065"/>
                  <a:gd name="connsiteY122" fmla="*/ 387829 h 1624391"/>
                  <a:gd name="connsiteX123" fmla="*/ 292296 w 618065"/>
                  <a:gd name="connsiteY123" fmla="*/ 365053 h 1624391"/>
                  <a:gd name="connsiteX124" fmla="*/ 271418 w 618065"/>
                  <a:gd name="connsiteY124" fmla="*/ 363155 h 1624391"/>
                  <a:gd name="connsiteX125" fmla="*/ 275214 w 618065"/>
                  <a:gd name="connsiteY125" fmla="*/ 342277 h 1624391"/>
                  <a:gd name="connsiteX126" fmla="*/ 303684 w 618065"/>
                  <a:gd name="connsiteY126" fmla="*/ 317603 h 1624391"/>
                  <a:gd name="connsiteX127" fmla="*/ 324562 w 618065"/>
                  <a:gd name="connsiteY127" fmla="*/ 317603 h 1624391"/>
                  <a:gd name="connsiteX128" fmla="*/ 318868 w 618065"/>
                  <a:gd name="connsiteY128" fmla="*/ 285336 h 1624391"/>
                  <a:gd name="connsiteX129" fmla="*/ 328358 w 618065"/>
                  <a:gd name="connsiteY129" fmla="*/ 270152 h 1624391"/>
                  <a:gd name="connsiteX130" fmla="*/ 334052 w 618065"/>
                  <a:gd name="connsiteY130" fmla="*/ 241682 h 1624391"/>
                  <a:gd name="connsiteX131" fmla="*/ 322664 w 618065"/>
                  <a:gd name="connsiteY131" fmla="*/ 209415 h 1624391"/>
                  <a:gd name="connsiteX132" fmla="*/ 330256 w 618065"/>
                  <a:gd name="connsiteY132" fmla="*/ 142984 h 1624391"/>
                  <a:gd name="connsiteX133" fmla="*/ 330403 w 618065"/>
                  <a:gd name="connsiteY133" fmla="*/ 142182 h 1624391"/>
                  <a:gd name="connsiteX134" fmla="*/ 335318 w 618065"/>
                  <a:gd name="connsiteY134" fmla="*/ 147097 h 1624391"/>
                  <a:gd name="connsiteX135" fmla="*/ 355879 w 618065"/>
                  <a:gd name="connsiteY135" fmla="*/ 136025 h 1624391"/>
                  <a:gd name="connsiteX136" fmla="*/ 359044 w 618065"/>
                  <a:gd name="connsiteY136" fmla="*/ 128117 h 1624391"/>
                  <a:gd name="connsiteX137" fmla="*/ 368533 w 618065"/>
                  <a:gd name="connsiteY137" fmla="*/ 118627 h 1624391"/>
                  <a:gd name="connsiteX138" fmla="*/ 403331 w 618065"/>
                  <a:gd name="connsiteY138" fmla="*/ 71176 h 1624391"/>
                  <a:gd name="connsiteX139" fmla="*/ 415984 w 618065"/>
                  <a:gd name="connsiteY139" fmla="*/ 55359 h 1624391"/>
                  <a:gd name="connsiteX140" fmla="*/ 415984 w 618065"/>
                  <a:gd name="connsiteY140" fmla="*/ 41124 h 1624391"/>
                  <a:gd name="connsiteX141" fmla="*/ 408075 w 618065"/>
                  <a:gd name="connsiteY141" fmla="*/ 30052 h 1624391"/>
                  <a:gd name="connsiteX142" fmla="*/ 412820 w 618065"/>
                  <a:gd name="connsiteY142" fmla="*/ 6327 h 1624391"/>
                  <a:gd name="connsiteX143" fmla="*/ 430219 w 618065"/>
                  <a:gd name="connsiteY143" fmla="*/ 11072 h 1624391"/>
                  <a:gd name="connsiteX144" fmla="*/ 446036 w 618065"/>
                  <a:gd name="connsiteY144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8065 w 618065"/>
                  <a:gd name="connsiteY27" fmla="*/ 1427828 h 1624391"/>
                  <a:gd name="connsiteX28" fmla="*/ 618065 w 618065"/>
                  <a:gd name="connsiteY28" fmla="*/ 1468309 h 1624391"/>
                  <a:gd name="connsiteX29" fmla="*/ 588388 w 618065"/>
                  <a:gd name="connsiteY29" fmla="*/ 1472549 h 1624391"/>
                  <a:gd name="connsiteX30" fmla="*/ 586015 w 618065"/>
                  <a:gd name="connsiteY30" fmla="*/ 1489157 h 1624391"/>
                  <a:gd name="connsiteX31" fmla="*/ 567035 w 618065"/>
                  <a:gd name="connsiteY31" fmla="*/ 1482039 h 1624391"/>
                  <a:gd name="connsiteX32" fmla="*/ 543309 w 618065"/>
                  <a:gd name="connsiteY32" fmla="*/ 1493902 h 1624391"/>
                  <a:gd name="connsiteX33" fmla="*/ 533819 w 618065"/>
                  <a:gd name="connsiteY33" fmla="*/ 1520000 h 1624391"/>
                  <a:gd name="connsiteX34" fmla="*/ 510094 w 618065"/>
                  <a:gd name="connsiteY34" fmla="*/ 1527117 h 1624391"/>
                  <a:gd name="connsiteX35" fmla="*/ 498232 w 618065"/>
                  <a:gd name="connsiteY35" fmla="*/ 1541353 h 1624391"/>
                  <a:gd name="connsiteX36" fmla="*/ 467388 w 618065"/>
                  <a:gd name="connsiteY36" fmla="*/ 1548470 h 1624391"/>
                  <a:gd name="connsiteX37" fmla="*/ 460272 w 618065"/>
                  <a:gd name="connsiteY37" fmla="*/ 1560333 h 1624391"/>
                  <a:gd name="connsiteX38" fmla="*/ 431800 w 618065"/>
                  <a:gd name="connsiteY38" fmla="*/ 1565078 h 1624391"/>
                  <a:gd name="connsiteX39" fmla="*/ 427056 w 618065"/>
                  <a:gd name="connsiteY39" fmla="*/ 1581686 h 1624391"/>
                  <a:gd name="connsiteX40" fmla="*/ 424683 w 618065"/>
                  <a:gd name="connsiteY40" fmla="*/ 1603038 h 1624391"/>
                  <a:gd name="connsiteX41" fmla="*/ 389095 w 618065"/>
                  <a:gd name="connsiteY41" fmla="*/ 1603038 h 1624391"/>
                  <a:gd name="connsiteX42" fmla="*/ 346390 w 618065"/>
                  <a:gd name="connsiteY42" fmla="*/ 1617274 h 1624391"/>
                  <a:gd name="connsiteX43" fmla="*/ 332154 w 618065"/>
                  <a:gd name="connsiteY43" fmla="*/ 1605411 h 1624391"/>
                  <a:gd name="connsiteX44" fmla="*/ 308430 w 618065"/>
                  <a:gd name="connsiteY44" fmla="*/ 1603038 h 1624391"/>
                  <a:gd name="connsiteX45" fmla="*/ 298939 w 618065"/>
                  <a:gd name="connsiteY45" fmla="*/ 1588804 h 1624391"/>
                  <a:gd name="connsiteX46" fmla="*/ 258606 w 618065"/>
                  <a:gd name="connsiteY46" fmla="*/ 1593548 h 1624391"/>
                  <a:gd name="connsiteX47" fmla="*/ 249116 w 618065"/>
                  <a:gd name="connsiteY47" fmla="*/ 1610156 h 1624391"/>
                  <a:gd name="connsiteX48" fmla="*/ 227763 w 618065"/>
                  <a:gd name="connsiteY48" fmla="*/ 1610156 h 1624391"/>
                  <a:gd name="connsiteX49" fmla="*/ 192175 w 618065"/>
                  <a:gd name="connsiteY49" fmla="*/ 1624391 h 1624391"/>
                  <a:gd name="connsiteX50" fmla="*/ 170822 w 618065"/>
                  <a:gd name="connsiteY50" fmla="*/ 1584058 h 1624391"/>
                  <a:gd name="connsiteX51" fmla="*/ 177940 w 618065"/>
                  <a:gd name="connsiteY51" fmla="*/ 1550843 h 1624391"/>
                  <a:gd name="connsiteX52" fmla="*/ 175568 w 618065"/>
                  <a:gd name="connsiteY52" fmla="*/ 1520000 h 1624391"/>
                  <a:gd name="connsiteX53" fmla="*/ 204037 w 618065"/>
                  <a:gd name="connsiteY53" fmla="*/ 1505765 h 1624391"/>
                  <a:gd name="connsiteX54" fmla="*/ 206411 w 618065"/>
                  <a:gd name="connsiteY54" fmla="*/ 1465432 h 1624391"/>
                  <a:gd name="connsiteX55" fmla="*/ 194548 w 618065"/>
                  <a:gd name="connsiteY55" fmla="*/ 1441706 h 1624391"/>
                  <a:gd name="connsiteX56" fmla="*/ 239625 w 618065"/>
                  <a:gd name="connsiteY56" fmla="*/ 1436962 h 1624391"/>
                  <a:gd name="connsiteX57" fmla="*/ 215901 w 618065"/>
                  <a:gd name="connsiteY57" fmla="*/ 1406119 h 1624391"/>
                  <a:gd name="connsiteX58" fmla="*/ 208783 w 618065"/>
                  <a:gd name="connsiteY58" fmla="*/ 1396628 h 1624391"/>
                  <a:gd name="connsiteX59" fmla="*/ 218273 w 618065"/>
                  <a:gd name="connsiteY59" fmla="*/ 1375275 h 1624391"/>
                  <a:gd name="connsiteX60" fmla="*/ 227763 w 618065"/>
                  <a:gd name="connsiteY60" fmla="*/ 1372903 h 1624391"/>
                  <a:gd name="connsiteX61" fmla="*/ 230135 w 618065"/>
                  <a:gd name="connsiteY61" fmla="*/ 1337315 h 1624391"/>
                  <a:gd name="connsiteX62" fmla="*/ 218273 w 618065"/>
                  <a:gd name="connsiteY62" fmla="*/ 1313590 h 1624391"/>
                  <a:gd name="connsiteX63" fmla="*/ 187430 w 618065"/>
                  <a:gd name="connsiteY63" fmla="*/ 1294610 h 1624391"/>
                  <a:gd name="connsiteX64" fmla="*/ 185057 w 618065"/>
                  <a:gd name="connsiteY64" fmla="*/ 1263767 h 1624391"/>
                  <a:gd name="connsiteX65" fmla="*/ 158960 w 618065"/>
                  <a:gd name="connsiteY65" fmla="*/ 1263767 h 1624391"/>
                  <a:gd name="connsiteX66" fmla="*/ 144724 w 618065"/>
                  <a:gd name="connsiteY66" fmla="*/ 1240042 h 1624391"/>
                  <a:gd name="connsiteX67" fmla="*/ 147097 w 618065"/>
                  <a:gd name="connsiteY67" fmla="*/ 1221061 h 1624391"/>
                  <a:gd name="connsiteX68" fmla="*/ 166077 w 618065"/>
                  <a:gd name="connsiteY68" fmla="*/ 1204453 h 1624391"/>
                  <a:gd name="connsiteX69" fmla="*/ 154214 w 618065"/>
                  <a:gd name="connsiteY69" fmla="*/ 1178356 h 1624391"/>
                  <a:gd name="connsiteX70" fmla="*/ 130490 w 618065"/>
                  <a:gd name="connsiteY70" fmla="*/ 1173611 h 1624391"/>
                  <a:gd name="connsiteX71" fmla="*/ 123372 w 618065"/>
                  <a:gd name="connsiteY71" fmla="*/ 1140395 h 1624391"/>
                  <a:gd name="connsiteX72" fmla="*/ 113882 w 618065"/>
                  <a:gd name="connsiteY72" fmla="*/ 1121415 h 1624391"/>
                  <a:gd name="connsiteX73" fmla="*/ 111509 w 618065"/>
                  <a:gd name="connsiteY73" fmla="*/ 1107180 h 1624391"/>
                  <a:gd name="connsiteX74" fmla="*/ 102019 w 618065"/>
                  <a:gd name="connsiteY74" fmla="*/ 1097690 h 1624391"/>
                  <a:gd name="connsiteX75" fmla="*/ 87784 w 618065"/>
                  <a:gd name="connsiteY75" fmla="*/ 1102435 h 1624391"/>
                  <a:gd name="connsiteX76" fmla="*/ 78293 w 618065"/>
                  <a:gd name="connsiteY76" fmla="*/ 1083455 h 1624391"/>
                  <a:gd name="connsiteX77" fmla="*/ 54569 w 618065"/>
                  <a:gd name="connsiteY77" fmla="*/ 1083455 h 1624391"/>
                  <a:gd name="connsiteX78" fmla="*/ 52195 w 618065"/>
                  <a:gd name="connsiteY78" fmla="*/ 1062102 h 1624391"/>
                  <a:gd name="connsiteX79" fmla="*/ 18980 w 618065"/>
                  <a:gd name="connsiteY79" fmla="*/ 1062102 h 1624391"/>
                  <a:gd name="connsiteX80" fmla="*/ 0 w 618065"/>
                  <a:gd name="connsiteY80" fmla="*/ 1047867 h 1624391"/>
                  <a:gd name="connsiteX81" fmla="*/ 9490 w 618065"/>
                  <a:gd name="connsiteY81" fmla="*/ 1019397 h 1624391"/>
                  <a:gd name="connsiteX82" fmla="*/ 28470 w 618065"/>
                  <a:gd name="connsiteY82" fmla="*/ 1019397 h 1624391"/>
                  <a:gd name="connsiteX83" fmla="*/ 37961 w 618065"/>
                  <a:gd name="connsiteY83" fmla="*/ 1012279 h 1624391"/>
                  <a:gd name="connsiteX84" fmla="*/ 35588 w 618065"/>
                  <a:gd name="connsiteY84" fmla="*/ 983809 h 1624391"/>
                  <a:gd name="connsiteX85" fmla="*/ 52195 w 618065"/>
                  <a:gd name="connsiteY85" fmla="*/ 967201 h 1624391"/>
                  <a:gd name="connsiteX86" fmla="*/ 80667 w 618065"/>
                  <a:gd name="connsiteY86" fmla="*/ 964828 h 1624391"/>
                  <a:gd name="connsiteX87" fmla="*/ 104391 w 618065"/>
                  <a:gd name="connsiteY87" fmla="*/ 974318 h 1624391"/>
                  <a:gd name="connsiteX88" fmla="*/ 118627 w 618065"/>
                  <a:gd name="connsiteY88" fmla="*/ 971946 h 1624391"/>
                  <a:gd name="connsiteX89" fmla="*/ 120999 w 618065"/>
                  <a:gd name="connsiteY89" fmla="*/ 948220 h 1624391"/>
                  <a:gd name="connsiteX90" fmla="*/ 135234 w 618065"/>
                  <a:gd name="connsiteY90" fmla="*/ 931613 h 1624391"/>
                  <a:gd name="connsiteX91" fmla="*/ 147097 w 618065"/>
                  <a:gd name="connsiteY91" fmla="*/ 931613 h 1624391"/>
                  <a:gd name="connsiteX92" fmla="*/ 168450 w 618065"/>
                  <a:gd name="connsiteY92" fmla="*/ 881790 h 1624391"/>
                  <a:gd name="connsiteX93" fmla="*/ 204037 w 618065"/>
                  <a:gd name="connsiteY93" fmla="*/ 862809 h 1624391"/>
                  <a:gd name="connsiteX94" fmla="*/ 204037 w 618065"/>
                  <a:gd name="connsiteY94" fmla="*/ 841457 h 1624391"/>
                  <a:gd name="connsiteX95" fmla="*/ 220645 w 618065"/>
                  <a:gd name="connsiteY95" fmla="*/ 805869 h 1624391"/>
                  <a:gd name="connsiteX96" fmla="*/ 196920 w 618065"/>
                  <a:gd name="connsiteY96" fmla="*/ 798751 h 1624391"/>
                  <a:gd name="connsiteX97" fmla="*/ 175568 w 618065"/>
                  <a:gd name="connsiteY97" fmla="*/ 770281 h 1624391"/>
                  <a:gd name="connsiteX98" fmla="*/ 177940 w 618065"/>
                  <a:gd name="connsiteY98" fmla="*/ 756046 h 1624391"/>
                  <a:gd name="connsiteX99" fmla="*/ 173195 w 618065"/>
                  <a:gd name="connsiteY99" fmla="*/ 739438 h 1624391"/>
                  <a:gd name="connsiteX100" fmla="*/ 185057 w 618065"/>
                  <a:gd name="connsiteY100" fmla="*/ 722830 h 1624391"/>
                  <a:gd name="connsiteX101" fmla="*/ 204037 w 618065"/>
                  <a:gd name="connsiteY101" fmla="*/ 725203 h 1624391"/>
                  <a:gd name="connsiteX102" fmla="*/ 204037 w 618065"/>
                  <a:gd name="connsiteY102" fmla="*/ 694360 h 1624391"/>
                  <a:gd name="connsiteX103" fmla="*/ 189803 w 618065"/>
                  <a:gd name="connsiteY103" fmla="*/ 689615 h 1624391"/>
                  <a:gd name="connsiteX104" fmla="*/ 192175 w 618065"/>
                  <a:gd name="connsiteY104" fmla="*/ 668262 h 1624391"/>
                  <a:gd name="connsiteX105" fmla="*/ 246743 w 618065"/>
                  <a:gd name="connsiteY105" fmla="*/ 594714 h 1624391"/>
                  <a:gd name="connsiteX106" fmla="*/ 249116 w 618065"/>
                  <a:gd name="connsiteY106" fmla="*/ 561498 h 1624391"/>
                  <a:gd name="connsiteX107" fmla="*/ 227763 w 618065"/>
                  <a:gd name="connsiteY107" fmla="*/ 542518 h 1624391"/>
                  <a:gd name="connsiteX108" fmla="*/ 225391 w 618065"/>
                  <a:gd name="connsiteY108" fmla="*/ 528283 h 1624391"/>
                  <a:gd name="connsiteX109" fmla="*/ 201665 w 618065"/>
                  <a:gd name="connsiteY109" fmla="*/ 521165 h 1624391"/>
                  <a:gd name="connsiteX110" fmla="*/ 197901 w 618065"/>
                  <a:gd name="connsiteY110" fmla="*/ 503792 h 1624391"/>
                  <a:gd name="connsiteX111" fmla="*/ 201191 w 618065"/>
                  <a:gd name="connsiteY111" fmla="*/ 503609 h 1624391"/>
                  <a:gd name="connsiteX112" fmla="*/ 212579 w 618065"/>
                  <a:gd name="connsiteY112" fmla="*/ 496017 h 1624391"/>
                  <a:gd name="connsiteX113" fmla="*/ 214477 w 618065"/>
                  <a:gd name="connsiteY113" fmla="*/ 480832 h 1624391"/>
                  <a:gd name="connsiteX114" fmla="*/ 227763 w 618065"/>
                  <a:gd name="connsiteY114" fmla="*/ 477036 h 1624391"/>
                  <a:gd name="connsiteX115" fmla="*/ 231559 w 618065"/>
                  <a:gd name="connsiteY115" fmla="*/ 461852 h 1624391"/>
                  <a:gd name="connsiteX116" fmla="*/ 254335 w 618065"/>
                  <a:gd name="connsiteY116" fmla="*/ 440974 h 1624391"/>
                  <a:gd name="connsiteX117" fmla="*/ 242947 w 618065"/>
                  <a:gd name="connsiteY117" fmla="*/ 425790 h 1624391"/>
                  <a:gd name="connsiteX118" fmla="*/ 242947 w 618065"/>
                  <a:gd name="connsiteY118" fmla="*/ 414402 h 1624391"/>
                  <a:gd name="connsiteX119" fmla="*/ 258131 w 618065"/>
                  <a:gd name="connsiteY119" fmla="*/ 410606 h 1624391"/>
                  <a:gd name="connsiteX120" fmla="*/ 263826 w 618065"/>
                  <a:gd name="connsiteY120" fmla="*/ 395421 h 1624391"/>
                  <a:gd name="connsiteX121" fmla="*/ 284704 w 618065"/>
                  <a:gd name="connsiteY121" fmla="*/ 387829 h 1624391"/>
                  <a:gd name="connsiteX122" fmla="*/ 292296 w 618065"/>
                  <a:gd name="connsiteY122" fmla="*/ 365053 h 1624391"/>
                  <a:gd name="connsiteX123" fmla="*/ 271418 w 618065"/>
                  <a:gd name="connsiteY123" fmla="*/ 363155 h 1624391"/>
                  <a:gd name="connsiteX124" fmla="*/ 275214 w 618065"/>
                  <a:gd name="connsiteY124" fmla="*/ 342277 h 1624391"/>
                  <a:gd name="connsiteX125" fmla="*/ 303684 w 618065"/>
                  <a:gd name="connsiteY125" fmla="*/ 317603 h 1624391"/>
                  <a:gd name="connsiteX126" fmla="*/ 324562 w 618065"/>
                  <a:gd name="connsiteY126" fmla="*/ 317603 h 1624391"/>
                  <a:gd name="connsiteX127" fmla="*/ 318868 w 618065"/>
                  <a:gd name="connsiteY127" fmla="*/ 285336 h 1624391"/>
                  <a:gd name="connsiteX128" fmla="*/ 328358 w 618065"/>
                  <a:gd name="connsiteY128" fmla="*/ 270152 h 1624391"/>
                  <a:gd name="connsiteX129" fmla="*/ 334052 w 618065"/>
                  <a:gd name="connsiteY129" fmla="*/ 241682 h 1624391"/>
                  <a:gd name="connsiteX130" fmla="*/ 322664 w 618065"/>
                  <a:gd name="connsiteY130" fmla="*/ 209415 h 1624391"/>
                  <a:gd name="connsiteX131" fmla="*/ 330256 w 618065"/>
                  <a:gd name="connsiteY131" fmla="*/ 142984 h 1624391"/>
                  <a:gd name="connsiteX132" fmla="*/ 330403 w 618065"/>
                  <a:gd name="connsiteY132" fmla="*/ 142182 h 1624391"/>
                  <a:gd name="connsiteX133" fmla="*/ 335318 w 618065"/>
                  <a:gd name="connsiteY133" fmla="*/ 147097 h 1624391"/>
                  <a:gd name="connsiteX134" fmla="*/ 355879 w 618065"/>
                  <a:gd name="connsiteY134" fmla="*/ 136025 h 1624391"/>
                  <a:gd name="connsiteX135" fmla="*/ 359044 w 618065"/>
                  <a:gd name="connsiteY135" fmla="*/ 128117 h 1624391"/>
                  <a:gd name="connsiteX136" fmla="*/ 368533 w 618065"/>
                  <a:gd name="connsiteY136" fmla="*/ 118627 h 1624391"/>
                  <a:gd name="connsiteX137" fmla="*/ 403331 w 618065"/>
                  <a:gd name="connsiteY137" fmla="*/ 71176 h 1624391"/>
                  <a:gd name="connsiteX138" fmla="*/ 415984 w 618065"/>
                  <a:gd name="connsiteY138" fmla="*/ 55359 h 1624391"/>
                  <a:gd name="connsiteX139" fmla="*/ 415984 w 618065"/>
                  <a:gd name="connsiteY139" fmla="*/ 41124 h 1624391"/>
                  <a:gd name="connsiteX140" fmla="*/ 408075 w 618065"/>
                  <a:gd name="connsiteY140" fmla="*/ 30052 h 1624391"/>
                  <a:gd name="connsiteX141" fmla="*/ 412820 w 618065"/>
                  <a:gd name="connsiteY141" fmla="*/ 6327 h 1624391"/>
                  <a:gd name="connsiteX142" fmla="*/ 430219 w 618065"/>
                  <a:gd name="connsiteY142" fmla="*/ 11072 h 1624391"/>
                  <a:gd name="connsiteX143" fmla="*/ 446036 w 618065"/>
                  <a:gd name="connsiteY143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4486 w 618065"/>
                  <a:gd name="connsiteY25" fmla="*/ 1410864 h 1624391"/>
                  <a:gd name="connsiteX26" fmla="*/ 618065 w 618065"/>
                  <a:gd name="connsiteY26" fmla="*/ 1427828 h 1624391"/>
                  <a:gd name="connsiteX27" fmla="*/ 618065 w 618065"/>
                  <a:gd name="connsiteY27" fmla="*/ 1468309 h 1624391"/>
                  <a:gd name="connsiteX28" fmla="*/ 588388 w 618065"/>
                  <a:gd name="connsiteY28" fmla="*/ 1472549 h 1624391"/>
                  <a:gd name="connsiteX29" fmla="*/ 586015 w 618065"/>
                  <a:gd name="connsiteY29" fmla="*/ 1489157 h 1624391"/>
                  <a:gd name="connsiteX30" fmla="*/ 567035 w 618065"/>
                  <a:gd name="connsiteY30" fmla="*/ 1482039 h 1624391"/>
                  <a:gd name="connsiteX31" fmla="*/ 543309 w 618065"/>
                  <a:gd name="connsiteY31" fmla="*/ 1493902 h 1624391"/>
                  <a:gd name="connsiteX32" fmla="*/ 533819 w 618065"/>
                  <a:gd name="connsiteY32" fmla="*/ 1520000 h 1624391"/>
                  <a:gd name="connsiteX33" fmla="*/ 510094 w 618065"/>
                  <a:gd name="connsiteY33" fmla="*/ 1527117 h 1624391"/>
                  <a:gd name="connsiteX34" fmla="*/ 498232 w 618065"/>
                  <a:gd name="connsiteY34" fmla="*/ 1541353 h 1624391"/>
                  <a:gd name="connsiteX35" fmla="*/ 467388 w 618065"/>
                  <a:gd name="connsiteY35" fmla="*/ 1548470 h 1624391"/>
                  <a:gd name="connsiteX36" fmla="*/ 460272 w 618065"/>
                  <a:gd name="connsiteY36" fmla="*/ 1560333 h 1624391"/>
                  <a:gd name="connsiteX37" fmla="*/ 431800 w 618065"/>
                  <a:gd name="connsiteY37" fmla="*/ 1565078 h 1624391"/>
                  <a:gd name="connsiteX38" fmla="*/ 427056 w 618065"/>
                  <a:gd name="connsiteY38" fmla="*/ 1581686 h 1624391"/>
                  <a:gd name="connsiteX39" fmla="*/ 424683 w 618065"/>
                  <a:gd name="connsiteY39" fmla="*/ 1603038 h 1624391"/>
                  <a:gd name="connsiteX40" fmla="*/ 389095 w 618065"/>
                  <a:gd name="connsiteY40" fmla="*/ 1603038 h 1624391"/>
                  <a:gd name="connsiteX41" fmla="*/ 346390 w 618065"/>
                  <a:gd name="connsiteY41" fmla="*/ 1617274 h 1624391"/>
                  <a:gd name="connsiteX42" fmla="*/ 332154 w 618065"/>
                  <a:gd name="connsiteY42" fmla="*/ 1605411 h 1624391"/>
                  <a:gd name="connsiteX43" fmla="*/ 308430 w 618065"/>
                  <a:gd name="connsiteY43" fmla="*/ 1603038 h 1624391"/>
                  <a:gd name="connsiteX44" fmla="*/ 298939 w 618065"/>
                  <a:gd name="connsiteY44" fmla="*/ 1588804 h 1624391"/>
                  <a:gd name="connsiteX45" fmla="*/ 258606 w 618065"/>
                  <a:gd name="connsiteY45" fmla="*/ 1593548 h 1624391"/>
                  <a:gd name="connsiteX46" fmla="*/ 249116 w 618065"/>
                  <a:gd name="connsiteY46" fmla="*/ 1610156 h 1624391"/>
                  <a:gd name="connsiteX47" fmla="*/ 227763 w 618065"/>
                  <a:gd name="connsiteY47" fmla="*/ 1610156 h 1624391"/>
                  <a:gd name="connsiteX48" fmla="*/ 192175 w 618065"/>
                  <a:gd name="connsiteY48" fmla="*/ 1624391 h 1624391"/>
                  <a:gd name="connsiteX49" fmla="*/ 170822 w 618065"/>
                  <a:gd name="connsiteY49" fmla="*/ 1584058 h 1624391"/>
                  <a:gd name="connsiteX50" fmla="*/ 177940 w 618065"/>
                  <a:gd name="connsiteY50" fmla="*/ 1550843 h 1624391"/>
                  <a:gd name="connsiteX51" fmla="*/ 175568 w 618065"/>
                  <a:gd name="connsiteY51" fmla="*/ 1520000 h 1624391"/>
                  <a:gd name="connsiteX52" fmla="*/ 204037 w 618065"/>
                  <a:gd name="connsiteY52" fmla="*/ 1505765 h 1624391"/>
                  <a:gd name="connsiteX53" fmla="*/ 206411 w 618065"/>
                  <a:gd name="connsiteY53" fmla="*/ 1465432 h 1624391"/>
                  <a:gd name="connsiteX54" fmla="*/ 194548 w 618065"/>
                  <a:gd name="connsiteY54" fmla="*/ 1441706 h 1624391"/>
                  <a:gd name="connsiteX55" fmla="*/ 239625 w 618065"/>
                  <a:gd name="connsiteY55" fmla="*/ 1436962 h 1624391"/>
                  <a:gd name="connsiteX56" fmla="*/ 215901 w 618065"/>
                  <a:gd name="connsiteY56" fmla="*/ 1406119 h 1624391"/>
                  <a:gd name="connsiteX57" fmla="*/ 208783 w 618065"/>
                  <a:gd name="connsiteY57" fmla="*/ 1396628 h 1624391"/>
                  <a:gd name="connsiteX58" fmla="*/ 218273 w 618065"/>
                  <a:gd name="connsiteY58" fmla="*/ 1375275 h 1624391"/>
                  <a:gd name="connsiteX59" fmla="*/ 227763 w 618065"/>
                  <a:gd name="connsiteY59" fmla="*/ 1372903 h 1624391"/>
                  <a:gd name="connsiteX60" fmla="*/ 230135 w 618065"/>
                  <a:gd name="connsiteY60" fmla="*/ 1337315 h 1624391"/>
                  <a:gd name="connsiteX61" fmla="*/ 218273 w 618065"/>
                  <a:gd name="connsiteY61" fmla="*/ 1313590 h 1624391"/>
                  <a:gd name="connsiteX62" fmla="*/ 187430 w 618065"/>
                  <a:gd name="connsiteY62" fmla="*/ 1294610 h 1624391"/>
                  <a:gd name="connsiteX63" fmla="*/ 185057 w 618065"/>
                  <a:gd name="connsiteY63" fmla="*/ 1263767 h 1624391"/>
                  <a:gd name="connsiteX64" fmla="*/ 158960 w 618065"/>
                  <a:gd name="connsiteY64" fmla="*/ 1263767 h 1624391"/>
                  <a:gd name="connsiteX65" fmla="*/ 144724 w 618065"/>
                  <a:gd name="connsiteY65" fmla="*/ 1240042 h 1624391"/>
                  <a:gd name="connsiteX66" fmla="*/ 147097 w 618065"/>
                  <a:gd name="connsiteY66" fmla="*/ 1221061 h 1624391"/>
                  <a:gd name="connsiteX67" fmla="*/ 166077 w 618065"/>
                  <a:gd name="connsiteY67" fmla="*/ 1204453 h 1624391"/>
                  <a:gd name="connsiteX68" fmla="*/ 154214 w 618065"/>
                  <a:gd name="connsiteY68" fmla="*/ 1178356 h 1624391"/>
                  <a:gd name="connsiteX69" fmla="*/ 130490 w 618065"/>
                  <a:gd name="connsiteY69" fmla="*/ 1173611 h 1624391"/>
                  <a:gd name="connsiteX70" fmla="*/ 123372 w 618065"/>
                  <a:gd name="connsiteY70" fmla="*/ 1140395 h 1624391"/>
                  <a:gd name="connsiteX71" fmla="*/ 113882 w 618065"/>
                  <a:gd name="connsiteY71" fmla="*/ 1121415 h 1624391"/>
                  <a:gd name="connsiteX72" fmla="*/ 111509 w 618065"/>
                  <a:gd name="connsiteY72" fmla="*/ 1107180 h 1624391"/>
                  <a:gd name="connsiteX73" fmla="*/ 102019 w 618065"/>
                  <a:gd name="connsiteY73" fmla="*/ 1097690 h 1624391"/>
                  <a:gd name="connsiteX74" fmla="*/ 87784 w 618065"/>
                  <a:gd name="connsiteY74" fmla="*/ 1102435 h 1624391"/>
                  <a:gd name="connsiteX75" fmla="*/ 78293 w 618065"/>
                  <a:gd name="connsiteY75" fmla="*/ 1083455 h 1624391"/>
                  <a:gd name="connsiteX76" fmla="*/ 54569 w 618065"/>
                  <a:gd name="connsiteY76" fmla="*/ 1083455 h 1624391"/>
                  <a:gd name="connsiteX77" fmla="*/ 52195 w 618065"/>
                  <a:gd name="connsiteY77" fmla="*/ 1062102 h 1624391"/>
                  <a:gd name="connsiteX78" fmla="*/ 18980 w 618065"/>
                  <a:gd name="connsiteY78" fmla="*/ 1062102 h 1624391"/>
                  <a:gd name="connsiteX79" fmla="*/ 0 w 618065"/>
                  <a:gd name="connsiteY79" fmla="*/ 1047867 h 1624391"/>
                  <a:gd name="connsiteX80" fmla="*/ 9490 w 618065"/>
                  <a:gd name="connsiteY80" fmla="*/ 1019397 h 1624391"/>
                  <a:gd name="connsiteX81" fmla="*/ 28470 w 618065"/>
                  <a:gd name="connsiteY81" fmla="*/ 1019397 h 1624391"/>
                  <a:gd name="connsiteX82" fmla="*/ 37961 w 618065"/>
                  <a:gd name="connsiteY82" fmla="*/ 1012279 h 1624391"/>
                  <a:gd name="connsiteX83" fmla="*/ 35588 w 618065"/>
                  <a:gd name="connsiteY83" fmla="*/ 983809 h 1624391"/>
                  <a:gd name="connsiteX84" fmla="*/ 52195 w 618065"/>
                  <a:gd name="connsiteY84" fmla="*/ 967201 h 1624391"/>
                  <a:gd name="connsiteX85" fmla="*/ 80667 w 618065"/>
                  <a:gd name="connsiteY85" fmla="*/ 964828 h 1624391"/>
                  <a:gd name="connsiteX86" fmla="*/ 104391 w 618065"/>
                  <a:gd name="connsiteY86" fmla="*/ 974318 h 1624391"/>
                  <a:gd name="connsiteX87" fmla="*/ 118627 w 618065"/>
                  <a:gd name="connsiteY87" fmla="*/ 971946 h 1624391"/>
                  <a:gd name="connsiteX88" fmla="*/ 120999 w 618065"/>
                  <a:gd name="connsiteY88" fmla="*/ 948220 h 1624391"/>
                  <a:gd name="connsiteX89" fmla="*/ 135234 w 618065"/>
                  <a:gd name="connsiteY89" fmla="*/ 931613 h 1624391"/>
                  <a:gd name="connsiteX90" fmla="*/ 147097 w 618065"/>
                  <a:gd name="connsiteY90" fmla="*/ 931613 h 1624391"/>
                  <a:gd name="connsiteX91" fmla="*/ 168450 w 618065"/>
                  <a:gd name="connsiteY91" fmla="*/ 881790 h 1624391"/>
                  <a:gd name="connsiteX92" fmla="*/ 204037 w 618065"/>
                  <a:gd name="connsiteY92" fmla="*/ 862809 h 1624391"/>
                  <a:gd name="connsiteX93" fmla="*/ 204037 w 618065"/>
                  <a:gd name="connsiteY93" fmla="*/ 841457 h 1624391"/>
                  <a:gd name="connsiteX94" fmla="*/ 220645 w 618065"/>
                  <a:gd name="connsiteY94" fmla="*/ 805869 h 1624391"/>
                  <a:gd name="connsiteX95" fmla="*/ 196920 w 618065"/>
                  <a:gd name="connsiteY95" fmla="*/ 798751 h 1624391"/>
                  <a:gd name="connsiteX96" fmla="*/ 175568 w 618065"/>
                  <a:gd name="connsiteY96" fmla="*/ 770281 h 1624391"/>
                  <a:gd name="connsiteX97" fmla="*/ 177940 w 618065"/>
                  <a:gd name="connsiteY97" fmla="*/ 756046 h 1624391"/>
                  <a:gd name="connsiteX98" fmla="*/ 173195 w 618065"/>
                  <a:gd name="connsiteY98" fmla="*/ 739438 h 1624391"/>
                  <a:gd name="connsiteX99" fmla="*/ 185057 w 618065"/>
                  <a:gd name="connsiteY99" fmla="*/ 722830 h 1624391"/>
                  <a:gd name="connsiteX100" fmla="*/ 204037 w 618065"/>
                  <a:gd name="connsiteY100" fmla="*/ 725203 h 1624391"/>
                  <a:gd name="connsiteX101" fmla="*/ 204037 w 618065"/>
                  <a:gd name="connsiteY101" fmla="*/ 694360 h 1624391"/>
                  <a:gd name="connsiteX102" fmla="*/ 189803 w 618065"/>
                  <a:gd name="connsiteY102" fmla="*/ 689615 h 1624391"/>
                  <a:gd name="connsiteX103" fmla="*/ 192175 w 618065"/>
                  <a:gd name="connsiteY103" fmla="*/ 668262 h 1624391"/>
                  <a:gd name="connsiteX104" fmla="*/ 246743 w 618065"/>
                  <a:gd name="connsiteY104" fmla="*/ 594714 h 1624391"/>
                  <a:gd name="connsiteX105" fmla="*/ 249116 w 618065"/>
                  <a:gd name="connsiteY105" fmla="*/ 561498 h 1624391"/>
                  <a:gd name="connsiteX106" fmla="*/ 227763 w 618065"/>
                  <a:gd name="connsiteY106" fmla="*/ 542518 h 1624391"/>
                  <a:gd name="connsiteX107" fmla="*/ 225391 w 618065"/>
                  <a:gd name="connsiteY107" fmla="*/ 528283 h 1624391"/>
                  <a:gd name="connsiteX108" fmla="*/ 201665 w 618065"/>
                  <a:gd name="connsiteY108" fmla="*/ 521165 h 1624391"/>
                  <a:gd name="connsiteX109" fmla="*/ 197901 w 618065"/>
                  <a:gd name="connsiteY109" fmla="*/ 503792 h 1624391"/>
                  <a:gd name="connsiteX110" fmla="*/ 201191 w 618065"/>
                  <a:gd name="connsiteY110" fmla="*/ 503609 h 1624391"/>
                  <a:gd name="connsiteX111" fmla="*/ 212579 w 618065"/>
                  <a:gd name="connsiteY111" fmla="*/ 496017 h 1624391"/>
                  <a:gd name="connsiteX112" fmla="*/ 214477 w 618065"/>
                  <a:gd name="connsiteY112" fmla="*/ 480832 h 1624391"/>
                  <a:gd name="connsiteX113" fmla="*/ 227763 w 618065"/>
                  <a:gd name="connsiteY113" fmla="*/ 477036 h 1624391"/>
                  <a:gd name="connsiteX114" fmla="*/ 231559 w 618065"/>
                  <a:gd name="connsiteY114" fmla="*/ 461852 h 1624391"/>
                  <a:gd name="connsiteX115" fmla="*/ 254335 w 618065"/>
                  <a:gd name="connsiteY115" fmla="*/ 440974 h 1624391"/>
                  <a:gd name="connsiteX116" fmla="*/ 242947 w 618065"/>
                  <a:gd name="connsiteY116" fmla="*/ 425790 h 1624391"/>
                  <a:gd name="connsiteX117" fmla="*/ 242947 w 618065"/>
                  <a:gd name="connsiteY117" fmla="*/ 414402 h 1624391"/>
                  <a:gd name="connsiteX118" fmla="*/ 258131 w 618065"/>
                  <a:gd name="connsiteY118" fmla="*/ 410606 h 1624391"/>
                  <a:gd name="connsiteX119" fmla="*/ 263826 w 618065"/>
                  <a:gd name="connsiteY119" fmla="*/ 395421 h 1624391"/>
                  <a:gd name="connsiteX120" fmla="*/ 284704 w 618065"/>
                  <a:gd name="connsiteY120" fmla="*/ 387829 h 1624391"/>
                  <a:gd name="connsiteX121" fmla="*/ 292296 w 618065"/>
                  <a:gd name="connsiteY121" fmla="*/ 365053 h 1624391"/>
                  <a:gd name="connsiteX122" fmla="*/ 271418 w 618065"/>
                  <a:gd name="connsiteY122" fmla="*/ 363155 h 1624391"/>
                  <a:gd name="connsiteX123" fmla="*/ 275214 w 618065"/>
                  <a:gd name="connsiteY123" fmla="*/ 342277 h 1624391"/>
                  <a:gd name="connsiteX124" fmla="*/ 303684 w 618065"/>
                  <a:gd name="connsiteY124" fmla="*/ 317603 h 1624391"/>
                  <a:gd name="connsiteX125" fmla="*/ 324562 w 618065"/>
                  <a:gd name="connsiteY125" fmla="*/ 317603 h 1624391"/>
                  <a:gd name="connsiteX126" fmla="*/ 318868 w 618065"/>
                  <a:gd name="connsiteY126" fmla="*/ 285336 h 1624391"/>
                  <a:gd name="connsiteX127" fmla="*/ 328358 w 618065"/>
                  <a:gd name="connsiteY127" fmla="*/ 270152 h 1624391"/>
                  <a:gd name="connsiteX128" fmla="*/ 334052 w 618065"/>
                  <a:gd name="connsiteY128" fmla="*/ 241682 h 1624391"/>
                  <a:gd name="connsiteX129" fmla="*/ 322664 w 618065"/>
                  <a:gd name="connsiteY129" fmla="*/ 209415 h 1624391"/>
                  <a:gd name="connsiteX130" fmla="*/ 330256 w 618065"/>
                  <a:gd name="connsiteY130" fmla="*/ 142984 h 1624391"/>
                  <a:gd name="connsiteX131" fmla="*/ 330403 w 618065"/>
                  <a:gd name="connsiteY131" fmla="*/ 142182 h 1624391"/>
                  <a:gd name="connsiteX132" fmla="*/ 335318 w 618065"/>
                  <a:gd name="connsiteY132" fmla="*/ 147097 h 1624391"/>
                  <a:gd name="connsiteX133" fmla="*/ 355879 w 618065"/>
                  <a:gd name="connsiteY133" fmla="*/ 136025 h 1624391"/>
                  <a:gd name="connsiteX134" fmla="*/ 359044 w 618065"/>
                  <a:gd name="connsiteY134" fmla="*/ 128117 h 1624391"/>
                  <a:gd name="connsiteX135" fmla="*/ 368533 w 618065"/>
                  <a:gd name="connsiteY135" fmla="*/ 118627 h 1624391"/>
                  <a:gd name="connsiteX136" fmla="*/ 403331 w 618065"/>
                  <a:gd name="connsiteY136" fmla="*/ 71176 h 1624391"/>
                  <a:gd name="connsiteX137" fmla="*/ 415984 w 618065"/>
                  <a:gd name="connsiteY137" fmla="*/ 55359 h 1624391"/>
                  <a:gd name="connsiteX138" fmla="*/ 415984 w 618065"/>
                  <a:gd name="connsiteY138" fmla="*/ 41124 h 1624391"/>
                  <a:gd name="connsiteX139" fmla="*/ 408075 w 618065"/>
                  <a:gd name="connsiteY139" fmla="*/ 30052 h 1624391"/>
                  <a:gd name="connsiteX140" fmla="*/ 412820 w 618065"/>
                  <a:gd name="connsiteY140" fmla="*/ 6327 h 1624391"/>
                  <a:gd name="connsiteX141" fmla="*/ 430219 w 618065"/>
                  <a:gd name="connsiteY141" fmla="*/ 11072 h 1624391"/>
                  <a:gd name="connsiteX142" fmla="*/ 446036 w 618065"/>
                  <a:gd name="connsiteY142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27828 h 1624391"/>
                  <a:gd name="connsiteX26" fmla="*/ 618065 w 618065"/>
                  <a:gd name="connsiteY26" fmla="*/ 1468309 h 1624391"/>
                  <a:gd name="connsiteX27" fmla="*/ 588388 w 618065"/>
                  <a:gd name="connsiteY27" fmla="*/ 1472549 h 1624391"/>
                  <a:gd name="connsiteX28" fmla="*/ 586015 w 618065"/>
                  <a:gd name="connsiteY28" fmla="*/ 1489157 h 1624391"/>
                  <a:gd name="connsiteX29" fmla="*/ 567035 w 618065"/>
                  <a:gd name="connsiteY29" fmla="*/ 1482039 h 1624391"/>
                  <a:gd name="connsiteX30" fmla="*/ 543309 w 618065"/>
                  <a:gd name="connsiteY30" fmla="*/ 1493902 h 1624391"/>
                  <a:gd name="connsiteX31" fmla="*/ 533819 w 618065"/>
                  <a:gd name="connsiteY31" fmla="*/ 1520000 h 1624391"/>
                  <a:gd name="connsiteX32" fmla="*/ 510094 w 618065"/>
                  <a:gd name="connsiteY32" fmla="*/ 1527117 h 1624391"/>
                  <a:gd name="connsiteX33" fmla="*/ 498232 w 618065"/>
                  <a:gd name="connsiteY33" fmla="*/ 1541353 h 1624391"/>
                  <a:gd name="connsiteX34" fmla="*/ 467388 w 618065"/>
                  <a:gd name="connsiteY34" fmla="*/ 1548470 h 1624391"/>
                  <a:gd name="connsiteX35" fmla="*/ 460272 w 618065"/>
                  <a:gd name="connsiteY35" fmla="*/ 1560333 h 1624391"/>
                  <a:gd name="connsiteX36" fmla="*/ 431800 w 618065"/>
                  <a:gd name="connsiteY36" fmla="*/ 1565078 h 1624391"/>
                  <a:gd name="connsiteX37" fmla="*/ 427056 w 618065"/>
                  <a:gd name="connsiteY37" fmla="*/ 1581686 h 1624391"/>
                  <a:gd name="connsiteX38" fmla="*/ 424683 w 618065"/>
                  <a:gd name="connsiteY38" fmla="*/ 1603038 h 1624391"/>
                  <a:gd name="connsiteX39" fmla="*/ 389095 w 618065"/>
                  <a:gd name="connsiteY39" fmla="*/ 1603038 h 1624391"/>
                  <a:gd name="connsiteX40" fmla="*/ 346390 w 618065"/>
                  <a:gd name="connsiteY40" fmla="*/ 1617274 h 1624391"/>
                  <a:gd name="connsiteX41" fmla="*/ 332154 w 618065"/>
                  <a:gd name="connsiteY41" fmla="*/ 1605411 h 1624391"/>
                  <a:gd name="connsiteX42" fmla="*/ 308430 w 618065"/>
                  <a:gd name="connsiteY42" fmla="*/ 1603038 h 1624391"/>
                  <a:gd name="connsiteX43" fmla="*/ 298939 w 618065"/>
                  <a:gd name="connsiteY43" fmla="*/ 1588804 h 1624391"/>
                  <a:gd name="connsiteX44" fmla="*/ 258606 w 618065"/>
                  <a:gd name="connsiteY44" fmla="*/ 1593548 h 1624391"/>
                  <a:gd name="connsiteX45" fmla="*/ 249116 w 618065"/>
                  <a:gd name="connsiteY45" fmla="*/ 1610156 h 1624391"/>
                  <a:gd name="connsiteX46" fmla="*/ 227763 w 618065"/>
                  <a:gd name="connsiteY46" fmla="*/ 1610156 h 1624391"/>
                  <a:gd name="connsiteX47" fmla="*/ 192175 w 618065"/>
                  <a:gd name="connsiteY47" fmla="*/ 1624391 h 1624391"/>
                  <a:gd name="connsiteX48" fmla="*/ 170822 w 618065"/>
                  <a:gd name="connsiteY48" fmla="*/ 1584058 h 1624391"/>
                  <a:gd name="connsiteX49" fmla="*/ 177940 w 618065"/>
                  <a:gd name="connsiteY49" fmla="*/ 1550843 h 1624391"/>
                  <a:gd name="connsiteX50" fmla="*/ 175568 w 618065"/>
                  <a:gd name="connsiteY50" fmla="*/ 1520000 h 1624391"/>
                  <a:gd name="connsiteX51" fmla="*/ 204037 w 618065"/>
                  <a:gd name="connsiteY51" fmla="*/ 1505765 h 1624391"/>
                  <a:gd name="connsiteX52" fmla="*/ 206411 w 618065"/>
                  <a:gd name="connsiteY52" fmla="*/ 1465432 h 1624391"/>
                  <a:gd name="connsiteX53" fmla="*/ 194548 w 618065"/>
                  <a:gd name="connsiteY53" fmla="*/ 1441706 h 1624391"/>
                  <a:gd name="connsiteX54" fmla="*/ 239625 w 618065"/>
                  <a:gd name="connsiteY54" fmla="*/ 1436962 h 1624391"/>
                  <a:gd name="connsiteX55" fmla="*/ 215901 w 618065"/>
                  <a:gd name="connsiteY55" fmla="*/ 1406119 h 1624391"/>
                  <a:gd name="connsiteX56" fmla="*/ 208783 w 618065"/>
                  <a:gd name="connsiteY56" fmla="*/ 1396628 h 1624391"/>
                  <a:gd name="connsiteX57" fmla="*/ 218273 w 618065"/>
                  <a:gd name="connsiteY57" fmla="*/ 1375275 h 1624391"/>
                  <a:gd name="connsiteX58" fmla="*/ 227763 w 618065"/>
                  <a:gd name="connsiteY58" fmla="*/ 1372903 h 1624391"/>
                  <a:gd name="connsiteX59" fmla="*/ 230135 w 618065"/>
                  <a:gd name="connsiteY59" fmla="*/ 1337315 h 1624391"/>
                  <a:gd name="connsiteX60" fmla="*/ 218273 w 618065"/>
                  <a:gd name="connsiteY60" fmla="*/ 1313590 h 1624391"/>
                  <a:gd name="connsiteX61" fmla="*/ 187430 w 618065"/>
                  <a:gd name="connsiteY61" fmla="*/ 1294610 h 1624391"/>
                  <a:gd name="connsiteX62" fmla="*/ 185057 w 618065"/>
                  <a:gd name="connsiteY62" fmla="*/ 1263767 h 1624391"/>
                  <a:gd name="connsiteX63" fmla="*/ 158960 w 618065"/>
                  <a:gd name="connsiteY63" fmla="*/ 1263767 h 1624391"/>
                  <a:gd name="connsiteX64" fmla="*/ 144724 w 618065"/>
                  <a:gd name="connsiteY64" fmla="*/ 1240042 h 1624391"/>
                  <a:gd name="connsiteX65" fmla="*/ 147097 w 618065"/>
                  <a:gd name="connsiteY65" fmla="*/ 1221061 h 1624391"/>
                  <a:gd name="connsiteX66" fmla="*/ 166077 w 618065"/>
                  <a:gd name="connsiteY66" fmla="*/ 1204453 h 1624391"/>
                  <a:gd name="connsiteX67" fmla="*/ 154214 w 618065"/>
                  <a:gd name="connsiteY67" fmla="*/ 1178356 h 1624391"/>
                  <a:gd name="connsiteX68" fmla="*/ 130490 w 618065"/>
                  <a:gd name="connsiteY68" fmla="*/ 1173611 h 1624391"/>
                  <a:gd name="connsiteX69" fmla="*/ 123372 w 618065"/>
                  <a:gd name="connsiteY69" fmla="*/ 1140395 h 1624391"/>
                  <a:gd name="connsiteX70" fmla="*/ 113882 w 618065"/>
                  <a:gd name="connsiteY70" fmla="*/ 1121415 h 1624391"/>
                  <a:gd name="connsiteX71" fmla="*/ 111509 w 618065"/>
                  <a:gd name="connsiteY71" fmla="*/ 1107180 h 1624391"/>
                  <a:gd name="connsiteX72" fmla="*/ 102019 w 618065"/>
                  <a:gd name="connsiteY72" fmla="*/ 1097690 h 1624391"/>
                  <a:gd name="connsiteX73" fmla="*/ 87784 w 618065"/>
                  <a:gd name="connsiteY73" fmla="*/ 1102435 h 1624391"/>
                  <a:gd name="connsiteX74" fmla="*/ 78293 w 618065"/>
                  <a:gd name="connsiteY74" fmla="*/ 1083455 h 1624391"/>
                  <a:gd name="connsiteX75" fmla="*/ 54569 w 618065"/>
                  <a:gd name="connsiteY75" fmla="*/ 1083455 h 1624391"/>
                  <a:gd name="connsiteX76" fmla="*/ 52195 w 618065"/>
                  <a:gd name="connsiteY76" fmla="*/ 1062102 h 1624391"/>
                  <a:gd name="connsiteX77" fmla="*/ 18980 w 618065"/>
                  <a:gd name="connsiteY77" fmla="*/ 1062102 h 1624391"/>
                  <a:gd name="connsiteX78" fmla="*/ 0 w 618065"/>
                  <a:gd name="connsiteY78" fmla="*/ 1047867 h 1624391"/>
                  <a:gd name="connsiteX79" fmla="*/ 9490 w 618065"/>
                  <a:gd name="connsiteY79" fmla="*/ 1019397 h 1624391"/>
                  <a:gd name="connsiteX80" fmla="*/ 28470 w 618065"/>
                  <a:gd name="connsiteY80" fmla="*/ 1019397 h 1624391"/>
                  <a:gd name="connsiteX81" fmla="*/ 37961 w 618065"/>
                  <a:gd name="connsiteY81" fmla="*/ 1012279 h 1624391"/>
                  <a:gd name="connsiteX82" fmla="*/ 35588 w 618065"/>
                  <a:gd name="connsiteY82" fmla="*/ 983809 h 1624391"/>
                  <a:gd name="connsiteX83" fmla="*/ 52195 w 618065"/>
                  <a:gd name="connsiteY83" fmla="*/ 967201 h 1624391"/>
                  <a:gd name="connsiteX84" fmla="*/ 80667 w 618065"/>
                  <a:gd name="connsiteY84" fmla="*/ 964828 h 1624391"/>
                  <a:gd name="connsiteX85" fmla="*/ 104391 w 618065"/>
                  <a:gd name="connsiteY85" fmla="*/ 974318 h 1624391"/>
                  <a:gd name="connsiteX86" fmla="*/ 118627 w 618065"/>
                  <a:gd name="connsiteY86" fmla="*/ 971946 h 1624391"/>
                  <a:gd name="connsiteX87" fmla="*/ 120999 w 618065"/>
                  <a:gd name="connsiteY87" fmla="*/ 948220 h 1624391"/>
                  <a:gd name="connsiteX88" fmla="*/ 135234 w 618065"/>
                  <a:gd name="connsiteY88" fmla="*/ 931613 h 1624391"/>
                  <a:gd name="connsiteX89" fmla="*/ 147097 w 618065"/>
                  <a:gd name="connsiteY89" fmla="*/ 931613 h 1624391"/>
                  <a:gd name="connsiteX90" fmla="*/ 168450 w 618065"/>
                  <a:gd name="connsiteY90" fmla="*/ 881790 h 1624391"/>
                  <a:gd name="connsiteX91" fmla="*/ 204037 w 618065"/>
                  <a:gd name="connsiteY91" fmla="*/ 862809 h 1624391"/>
                  <a:gd name="connsiteX92" fmla="*/ 204037 w 618065"/>
                  <a:gd name="connsiteY92" fmla="*/ 841457 h 1624391"/>
                  <a:gd name="connsiteX93" fmla="*/ 220645 w 618065"/>
                  <a:gd name="connsiteY93" fmla="*/ 805869 h 1624391"/>
                  <a:gd name="connsiteX94" fmla="*/ 196920 w 618065"/>
                  <a:gd name="connsiteY94" fmla="*/ 798751 h 1624391"/>
                  <a:gd name="connsiteX95" fmla="*/ 175568 w 618065"/>
                  <a:gd name="connsiteY95" fmla="*/ 770281 h 1624391"/>
                  <a:gd name="connsiteX96" fmla="*/ 177940 w 618065"/>
                  <a:gd name="connsiteY96" fmla="*/ 756046 h 1624391"/>
                  <a:gd name="connsiteX97" fmla="*/ 173195 w 618065"/>
                  <a:gd name="connsiteY97" fmla="*/ 739438 h 1624391"/>
                  <a:gd name="connsiteX98" fmla="*/ 185057 w 618065"/>
                  <a:gd name="connsiteY98" fmla="*/ 722830 h 1624391"/>
                  <a:gd name="connsiteX99" fmla="*/ 204037 w 618065"/>
                  <a:gd name="connsiteY99" fmla="*/ 725203 h 1624391"/>
                  <a:gd name="connsiteX100" fmla="*/ 204037 w 618065"/>
                  <a:gd name="connsiteY100" fmla="*/ 694360 h 1624391"/>
                  <a:gd name="connsiteX101" fmla="*/ 189803 w 618065"/>
                  <a:gd name="connsiteY101" fmla="*/ 689615 h 1624391"/>
                  <a:gd name="connsiteX102" fmla="*/ 192175 w 618065"/>
                  <a:gd name="connsiteY102" fmla="*/ 668262 h 1624391"/>
                  <a:gd name="connsiteX103" fmla="*/ 246743 w 618065"/>
                  <a:gd name="connsiteY103" fmla="*/ 594714 h 1624391"/>
                  <a:gd name="connsiteX104" fmla="*/ 249116 w 618065"/>
                  <a:gd name="connsiteY104" fmla="*/ 561498 h 1624391"/>
                  <a:gd name="connsiteX105" fmla="*/ 227763 w 618065"/>
                  <a:gd name="connsiteY105" fmla="*/ 542518 h 1624391"/>
                  <a:gd name="connsiteX106" fmla="*/ 225391 w 618065"/>
                  <a:gd name="connsiteY106" fmla="*/ 528283 h 1624391"/>
                  <a:gd name="connsiteX107" fmla="*/ 201665 w 618065"/>
                  <a:gd name="connsiteY107" fmla="*/ 521165 h 1624391"/>
                  <a:gd name="connsiteX108" fmla="*/ 197901 w 618065"/>
                  <a:gd name="connsiteY108" fmla="*/ 503792 h 1624391"/>
                  <a:gd name="connsiteX109" fmla="*/ 201191 w 618065"/>
                  <a:gd name="connsiteY109" fmla="*/ 503609 h 1624391"/>
                  <a:gd name="connsiteX110" fmla="*/ 212579 w 618065"/>
                  <a:gd name="connsiteY110" fmla="*/ 496017 h 1624391"/>
                  <a:gd name="connsiteX111" fmla="*/ 214477 w 618065"/>
                  <a:gd name="connsiteY111" fmla="*/ 480832 h 1624391"/>
                  <a:gd name="connsiteX112" fmla="*/ 227763 w 618065"/>
                  <a:gd name="connsiteY112" fmla="*/ 477036 h 1624391"/>
                  <a:gd name="connsiteX113" fmla="*/ 231559 w 618065"/>
                  <a:gd name="connsiteY113" fmla="*/ 461852 h 1624391"/>
                  <a:gd name="connsiteX114" fmla="*/ 254335 w 618065"/>
                  <a:gd name="connsiteY114" fmla="*/ 440974 h 1624391"/>
                  <a:gd name="connsiteX115" fmla="*/ 242947 w 618065"/>
                  <a:gd name="connsiteY115" fmla="*/ 425790 h 1624391"/>
                  <a:gd name="connsiteX116" fmla="*/ 242947 w 618065"/>
                  <a:gd name="connsiteY116" fmla="*/ 414402 h 1624391"/>
                  <a:gd name="connsiteX117" fmla="*/ 258131 w 618065"/>
                  <a:gd name="connsiteY117" fmla="*/ 410606 h 1624391"/>
                  <a:gd name="connsiteX118" fmla="*/ 263826 w 618065"/>
                  <a:gd name="connsiteY118" fmla="*/ 395421 h 1624391"/>
                  <a:gd name="connsiteX119" fmla="*/ 284704 w 618065"/>
                  <a:gd name="connsiteY119" fmla="*/ 387829 h 1624391"/>
                  <a:gd name="connsiteX120" fmla="*/ 292296 w 618065"/>
                  <a:gd name="connsiteY120" fmla="*/ 365053 h 1624391"/>
                  <a:gd name="connsiteX121" fmla="*/ 271418 w 618065"/>
                  <a:gd name="connsiteY121" fmla="*/ 363155 h 1624391"/>
                  <a:gd name="connsiteX122" fmla="*/ 275214 w 618065"/>
                  <a:gd name="connsiteY122" fmla="*/ 342277 h 1624391"/>
                  <a:gd name="connsiteX123" fmla="*/ 303684 w 618065"/>
                  <a:gd name="connsiteY123" fmla="*/ 317603 h 1624391"/>
                  <a:gd name="connsiteX124" fmla="*/ 324562 w 618065"/>
                  <a:gd name="connsiteY124" fmla="*/ 317603 h 1624391"/>
                  <a:gd name="connsiteX125" fmla="*/ 318868 w 618065"/>
                  <a:gd name="connsiteY125" fmla="*/ 285336 h 1624391"/>
                  <a:gd name="connsiteX126" fmla="*/ 328358 w 618065"/>
                  <a:gd name="connsiteY126" fmla="*/ 270152 h 1624391"/>
                  <a:gd name="connsiteX127" fmla="*/ 334052 w 618065"/>
                  <a:gd name="connsiteY127" fmla="*/ 241682 h 1624391"/>
                  <a:gd name="connsiteX128" fmla="*/ 322664 w 618065"/>
                  <a:gd name="connsiteY128" fmla="*/ 209415 h 1624391"/>
                  <a:gd name="connsiteX129" fmla="*/ 330256 w 618065"/>
                  <a:gd name="connsiteY129" fmla="*/ 142984 h 1624391"/>
                  <a:gd name="connsiteX130" fmla="*/ 330403 w 618065"/>
                  <a:gd name="connsiteY130" fmla="*/ 142182 h 1624391"/>
                  <a:gd name="connsiteX131" fmla="*/ 335318 w 618065"/>
                  <a:gd name="connsiteY131" fmla="*/ 147097 h 1624391"/>
                  <a:gd name="connsiteX132" fmla="*/ 355879 w 618065"/>
                  <a:gd name="connsiteY132" fmla="*/ 136025 h 1624391"/>
                  <a:gd name="connsiteX133" fmla="*/ 359044 w 618065"/>
                  <a:gd name="connsiteY133" fmla="*/ 128117 h 1624391"/>
                  <a:gd name="connsiteX134" fmla="*/ 368533 w 618065"/>
                  <a:gd name="connsiteY134" fmla="*/ 118627 h 1624391"/>
                  <a:gd name="connsiteX135" fmla="*/ 403331 w 618065"/>
                  <a:gd name="connsiteY135" fmla="*/ 71176 h 1624391"/>
                  <a:gd name="connsiteX136" fmla="*/ 415984 w 618065"/>
                  <a:gd name="connsiteY136" fmla="*/ 55359 h 1624391"/>
                  <a:gd name="connsiteX137" fmla="*/ 415984 w 618065"/>
                  <a:gd name="connsiteY137" fmla="*/ 41124 h 1624391"/>
                  <a:gd name="connsiteX138" fmla="*/ 408075 w 618065"/>
                  <a:gd name="connsiteY138" fmla="*/ 30052 h 1624391"/>
                  <a:gd name="connsiteX139" fmla="*/ 412820 w 618065"/>
                  <a:gd name="connsiteY139" fmla="*/ 6327 h 1624391"/>
                  <a:gd name="connsiteX140" fmla="*/ 430219 w 618065"/>
                  <a:gd name="connsiteY140" fmla="*/ 11072 h 1624391"/>
                  <a:gd name="connsiteX141" fmla="*/ 446036 w 618065"/>
                  <a:gd name="connsiteY141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68309 h 1624391"/>
                  <a:gd name="connsiteX26" fmla="*/ 588388 w 618065"/>
                  <a:gd name="connsiteY26" fmla="*/ 1472549 h 1624391"/>
                  <a:gd name="connsiteX27" fmla="*/ 586015 w 618065"/>
                  <a:gd name="connsiteY27" fmla="*/ 1489157 h 1624391"/>
                  <a:gd name="connsiteX28" fmla="*/ 567035 w 618065"/>
                  <a:gd name="connsiteY28" fmla="*/ 1482039 h 1624391"/>
                  <a:gd name="connsiteX29" fmla="*/ 543309 w 618065"/>
                  <a:gd name="connsiteY29" fmla="*/ 1493902 h 1624391"/>
                  <a:gd name="connsiteX30" fmla="*/ 533819 w 618065"/>
                  <a:gd name="connsiteY30" fmla="*/ 1520000 h 1624391"/>
                  <a:gd name="connsiteX31" fmla="*/ 510094 w 618065"/>
                  <a:gd name="connsiteY31" fmla="*/ 1527117 h 1624391"/>
                  <a:gd name="connsiteX32" fmla="*/ 498232 w 618065"/>
                  <a:gd name="connsiteY32" fmla="*/ 1541353 h 1624391"/>
                  <a:gd name="connsiteX33" fmla="*/ 467388 w 618065"/>
                  <a:gd name="connsiteY33" fmla="*/ 1548470 h 1624391"/>
                  <a:gd name="connsiteX34" fmla="*/ 460272 w 618065"/>
                  <a:gd name="connsiteY34" fmla="*/ 1560333 h 1624391"/>
                  <a:gd name="connsiteX35" fmla="*/ 431800 w 618065"/>
                  <a:gd name="connsiteY35" fmla="*/ 1565078 h 1624391"/>
                  <a:gd name="connsiteX36" fmla="*/ 427056 w 618065"/>
                  <a:gd name="connsiteY36" fmla="*/ 1581686 h 1624391"/>
                  <a:gd name="connsiteX37" fmla="*/ 424683 w 618065"/>
                  <a:gd name="connsiteY37" fmla="*/ 1603038 h 1624391"/>
                  <a:gd name="connsiteX38" fmla="*/ 389095 w 618065"/>
                  <a:gd name="connsiteY38" fmla="*/ 1603038 h 1624391"/>
                  <a:gd name="connsiteX39" fmla="*/ 346390 w 618065"/>
                  <a:gd name="connsiteY39" fmla="*/ 1617274 h 1624391"/>
                  <a:gd name="connsiteX40" fmla="*/ 332154 w 618065"/>
                  <a:gd name="connsiteY40" fmla="*/ 1605411 h 1624391"/>
                  <a:gd name="connsiteX41" fmla="*/ 308430 w 618065"/>
                  <a:gd name="connsiteY41" fmla="*/ 1603038 h 1624391"/>
                  <a:gd name="connsiteX42" fmla="*/ 298939 w 618065"/>
                  <a:gd name="connsiteY42" fmla="*/ 1588804 h 1624391"/>
                  <a:gd name="connsiteX43" fmla="*/ 258606 w 618065"/>
                  <a:gd name="connsiteY43" fmla="*/ 1593548 h 1624391"/>
                  <a:gd name="connsiteX44" fmla="*/ 249116 w 618065"/>
                  <a:gd name="connsiteY44" fmla="*/ 1610156 h 1624391"/>
                  <a:gd name="connsiteX45" fmla="*/ 227763 w 618065"/>
                  <a:gd name="connsiteY45" fmla="*/ 1610156 h 1624391"/>
                  <a:gd name="connsiteX46" fmla="*/ 192175 w 618065"/>
                  <a:gd name="connsiteY46" fmla="*/ 1624391 h 1624391"/>
                  <a:gd name="connsiteX47" fmla="*/ 170822 w 618065"/>
                  <a:gd name="connsiteY47" fmla="*/ 1584058 h 1624391"/>
                  <a:gd name="connsiteX48" fmla="*/ 177940 w 618065"/>
                  <a:gd name="connsiteY48" fmla="*/ 1550843 h 1624391"/>
                  <a:gd name="connsiteX49" fmla="*/ 175568 w 618065"/>
                  <a:gd name="connsiteY49" fmla="*/ 1520000 h 1624391"/>
                  <a:gd name="connsiteX50" fmla="*/ 204037 w 618065"/>
                  <a:gd name="connsiteY50" fmla="*/ 1505765 h 1624391"/>
                  <a:gd name="connsiteX51" fmla="*/ 206411 w 618065"/>
                  <a:gd name="connsiteY51" fmla="*/ 1465432 h 1624391"/>
                  <a:gd name="connsiteX52" fmla="*/ 194548 w 618065"/>
                  <a:gd name="connsiteY52" fmla="*/ 1441706 h 1624391"/>
                  <a:gd name="connsiteX53" fmla="*/ 239625 w 618065"/>
                  <a:gd name="connsiteY53" fmla="*/ 1436962 h 1624391"/>
                  <a:gd name="connsiteX54" fmla="*/ 215901 w 618065"/>
                  <a:gd name="connsiteY54" fmla="*/ 1406119 h 1624391"/>
                  <a:gd name="connsiteX55" fmla="*/ 208783 w 618065"/>
                  <a:gd name="connsiteY55" fmla="*/ 1396628 h 1624391"/>
                  <a:gd name="connsiteX56" fmla="*/ 218273 w 618065"/>
                  <a:gd name="connsiteY56" fmla="*/ 1375275 h 1624391"/>
                  <a:gd name="connsiteX57" fmla="*/ 227763 w 618065"/>
                  <a:gd name="connsiteY57" fmla="*/ 1372903 h 1624391"/>
                  <a:gd name="connsiteX58" fmla="*/ 230135 w 618065"/>
                  <a:gd name="connsiteY58" fmla="*/ 1337315 h 1624391"/>
                  <a:gd name="connsiteX59" fmla="*/ 218273 w 618065"/>
                  <a:gd name="connsiteY59" fmla="*/ 1313590 h 1624391"/>
                  <a:gd name="connsiteX60" fmla="*/ 187430 w 618065"/>
                  <a:gd name="connsiteY60" fmla="*/ 1294610 h 1624391"/>
                  <a:gd name="connsiteX61" fmla="*/ 185057 w 618065"/>
                  <a:gd name="connsiteY61" fmla="*/ 1263767 h 1624391"/>
                  <a:gd name="connsiteX62" fmla="*/ 158960 w 618065"/>
                  <a:gd name="connsiteY62" fmla="*/ 1263767 h 1624391"/>
                  <a:gd name="connsiteX63" fmla="*/ 144724 w 618065"/>
                  <a:gd name="connsiteY63" fmla="*/ 1240042 h 1624391"/>
                  <a:gd name="connsiteX64" fmla="*/ 147097 w 618065"/>
                  <a:gd name="connsiteY64" fmla="*/ 1221061 h 1624391"/>
                  <a:gd name="connsiteX65" fmla="*/ 166077 w 618065"/>
                  <a:gd name="connsiteY65" fmla="*/ 1204453 h 1624391"/>
                  <a:gd name="connsiteX66" fmla="*/ 154214 w 618065"/>
                  <a:gd name="connsiteY66" fmla="*/ 1178356 h 1624391"/>
                  <a:gd name="connsiteX67" fmla="*/ 130490 w 618065"/>
                  <a:gd name="connsiteY67" fmla="*/ 1173611 h 1624391"/>
                  <a:gd name="connsiteX68" fmla="*/ 123372 w 618065"/>
                  <a:gd name="connsiteY68" fmla="*/ 1140395 h 1624391"/>
                  <a:gd name="connsiteX69" fmla="*/ 113882 w 618065"/>
                  <a:gd name="connsiteY69" fmla="*/ 1121415 h 1624391"/>
                  <a:gd name="connsiteX70" fmla="*/ 111509 w 618065"/>
                  <a:gd name="connsiteY70" fmla="*/ 1107180 h 1624391"/>
                  <a:gd name="connsiteX71" fmla="*/ 102019 w 618065"/>
                  <a:gd name="connsiteY71" fmla="*/ 1097690 h 1624391"/>
                  <a:gd name="connsiteX72" fmla="*/ 87784 w 618065"/>
                  <a:gd name="connsiteY72" fmla="*/ 1102435 h 1624391"/>
                  <a:gd name="connsiteX73" fmla="*/ 78293 w 618065"/>
                  <a:gd name="connsiteY73" fmla="*/ 1083455 h 1624391"/>
                  <a:gd name="connsiteX74" fmla="*/ 54569 w 618065"/>
                  <a:gd name="connsiteY74" fmla="*/ 1083455 h 1624391"/>
                  <a:gd name="connsiteX75" fmla="*/ 52195 w 618065"/>
                  <a:gd name="connsiteY75" fmla="*/ 1062102 h 1624391"/>
                  <a:gd name="connsiteX76" fmla="*/ 18980 w 618065"/>
                  <a:gd name="connsiteY76" fmla="*/ 1062102 h 1624391"/>
                  <a:gd name="connsiteX77" fmla="*/ 0 w 618065"/>
                  <a:gd name="connsiteY77" fmla="*/ 1047867 h 1624391"/>
                  <a:gd name="connsiteX78" fmla="*/ 9490 w 618065"/>
                  <a:gd name="connsiteY78" fmla="*/ 1019397 h 1624391"/>
                  <a:gd name="connsiteX79" fmla="*/ 28470 w 618065"/>
                  <a:gd name="connsiteY79" fmla="*/ 1019397 h 1624391"/>
                  <a:gd name="connsiteX80" fmla="*/ 37961 w 618065"/>
                  <a:gd name="connsiteY80" fmla="*/ 1012279 h 1624391"/>
                  <a:gd name="connsiteX81" fmla="*/ 35588 w 618065"/>
                  <a:gd name="connsiteY81" fmla="*/ 983809 h 1624391"/>
                  <a:gd name="connsiteX82" fmla="*/ 52195 w 618065"/>
                  <a:gd name="connsiteY82" fmla="*/ 967201 h 1624391"/>
                  <a:gd name="connsiteX83" fmla="*/ 80667 w 618065"/>
                  <a:gd name="connsiteY83" fmla="*/ 964828 h 1624391"/>
                  <a:gd name="connsiteX84" fmla="*/ 104391 w 618065"/>
                  <a:gd name="connsiteY84" fmla="*/ 974318 h 1624391"/>
                  <a:gd name="connsiteX85" fmla="*/ 118627 w 618065"/>
                  <a:gd name="connsiteY85" fmla="*/ 971946 h 1624391"/>
                  <a:gd name="connsiteX86" fmla="*/ 120999 w 618065"/>
                  <a:gd name="connsiteY86" fmla="*/ 948220 h 1624391"/>
                  <a:gd name="connsiteX87" fmla="*/ 135234 w 618065"/>
                  <a:gd name="connsiteY87" fmla="*/ 931613 h 1624391"/>
                  <a:gd name="connsiteX88" fmla="*/ 147097 w 618065"/>
                  <a:gd name="connsiteY88" fmla="*/ 931613 h 1624391"/>
                  <a:gd name="connsiteX89" fmla="*/ 168450 w 618065"/>
                  <a:gd name="connsiteY89" fmla="*/ 881790 h 1624391"/>
                  <a:gd name="connsiteX90" fmla="*/ 204037 w 618065"/>
                  <a:gd name="connsiteY90" fmla="*/ 862809 h 1624391"/>
                  <a:gd name="connsiteX91" fmla="*/ 204037 w 618065"/>
                  <a:gd name="connsiteY91" fmla="*/ 841457 h 1624391"/>
                  <a:gd name="connsiteX92" fmla="*/ 220645 w 618065"/>
                  <a:gd name="connsiteY92" fmla="*/ 805869 h 1624391"/>
                  <a:gd name="connsiteX93" fmla="*/ 196920 w 618065"/>
                  <a:gd name="connsiteY93" fmla="*/ 798751 h 1624391"/>
                  <a:gd name="connsiteX94" fmla="*/ 175568 w 618065"/>
                  <a:gd name="connsiteY94" fmla="*/ 770281 h 1624391"/>
                  <a:gd name="connsiteX95" fmla="*/ 177940 w 618065"/>
                  <a:gd name="connsiteY95" fmla="*/ 756046 h 1624391"/>
                  <a:gd name="connsiteX96" fmla="*/ 173195 w 618065"/>
                  <a:gd name="connsiteY96" fmla="*/ 739438 h 1624391"/>
                  <a:gd name="connsiteX97" fmla="*/ 185057 w 618065"/>
                  <a:gd name="connsiteY97" fmla="*/ 722830 h 1624391"/>
                  <a:gd name="connsiteX98" fmla="*/ 204037 w 618065"/>
                  <a:gd name="connsiteY98" fmla="*/ 725203 h 1624391"/>
                  <a:gd name="connsiteX99" fmla="*/ 204037 w 618065"/>
                  <a:gd name="connsiteY99" fmla="*/ 694360 h 1624391"/>
                  <a:gd name="connsiteX100" fmla="*/ 189803 w 618065"/>
                  <a:gd name="connsiteY100" fmla="*/ 689615 h 1624391"/>
                  <a:gd name="connsiteX101" fmla="*/ 192175 w 618065"/>
                  <a:gd name="connsiteY101" fmla="*/ 668262 h 1624391"/>
                  <a:gd name="connsiteX102" fmla="*/ 246743 w 618065"/>
                  <a:gd name="connsiteY102" fmla="*/ 594714 h 1624391"/>
                  <a:gd name="connsiteX103" fmla="*/ 249116 w 618065"/>
                  <a:gd name="connsiteY103" fmla="*/ 561498 h 1624391"/>
                  <a:gd name="connsiteX104" fmla="*/ 227763 w 618065"/>
                  <a:gd name="connsiteY104" fmla="*/ 542518 h 1624391"/>
                  <a:gd name="connsiteX105" fmla="*/ 225391 w 618065"/>
                  <a:gd name="connsiteY105" fmla="*/ 528283 h 1624391"/>
                  <a:gd name="connsiteX106" fmla="*/ 201665 w 618065"/>
                  <a:gd name="connsiteY106" fmla="*/ 521165 h 1624391"/>
                  <a:gd name="connsiteX107" fmla="*/ 197901 w 618065"/>
                  <a:gd name="connsiteY107" fmla="*/ 503792 h 1624391"/>
                  <a:gd name="connsiteX108" fmla="*/ 201191 w 618065"/>
                  <a:gd name="connsiteY108" fmla="*/ 503609 h 1624391"/>
                  <a:gd name="connsiteX109" fmla="*/ 212579 w 618065"/>
                  <a:gd name="connsiteY109" fmla="*/ 496017 h 1624391"/>
                  <a:gd name="connsiteX110" fmla="*/ 214477 w 618065"/>
                  <a:gd name="connsiteY110" fmla="*/ 480832 h 1624391"/>
                  <a:gd name="connsiteX111" fmla="*/ 227763 w 618065"/>
                  <a:gd name="connsiteY111" fmla="*/ 477036 h 1624391"/>
                  <a:gd name="connsiteX112" fmla="*/ 231559 w 618065"/>
                  <a:gd name="connsiteY112" fmla="*/ 461852 h 1624391"/>
                  <a:gd name="connsiteX113" fmla="*/ 254335 w 618065"/>
                  <a:gd name="connsiteY113" fmla="*/ 440974 h 1624391"/>
                  <a:gd name="connsiteX114" fmla="*/ 242947 w 618065"/>
                  <a:gd name="connsiteY114" fmla="*/ 425790 h 1624391"/>
                  <a:gd name="connsiteX115" fmla="*/ 242947 w 618065"/>
                  <a:gd name="connsiteY115" fmla="*/ 414402 h 1624391"/>
                  <a:gd name="connsiteX116" fmla="*/ 258131 w 618065"/>
                  <a:gd name="connsiteY116" fmla="*/ 410606 h 1624391"/>
                  <a:gd name="connsiteX117" fmla="*/ 263826 w 618065"/>
                  <a:gd name="connsiteY117" fmla="*/ 395421 h 1624391"/>
                  <a:gd name="connsiteX118" fmla="*/ 284704 w 618065"/>
                  <a:gd name="connsiteY118" fmla="*/ 387829 h 1624391"/>
                  <a:gd name="connsiteX119" fmla="*/ 292296 w 618065"/>
                  <a:gd name="connsiteY119" fmla="*/ 365053 h 1624391"/>
                  <a:gd name="connsiteX120" fmla="*/ 271418 w 618065"/>
                  <a:gd name="connsiteY120" fmla="*/ 363155 h 1624391"/>
                  <a:gd name="connsiteX121" fmla="*/ 275214 w 618065"/>
                  <a:gd name="connsiteY121" fmla="*/ 342277 h 1624391"/>
                  <a:gd name="connsiteX122" fmla="*/ 303684 w 618065"/>
                  <a:gd name="connsiteY122" fmla="*/ 317603 h 1624391"/>
                  <a:gd name="connsiteX123" fmla="*/ 324562 w 618065"/>
                  <a:gd name="connsiteY123" fmla="*/ 317603 h 1624391"/>
                  <a:gd name="connsiteX124" fmla="*/ 318868 w 618065"/>
                  <a:gd name="connsiteY124" fmla="*/ 285336 h 1624391"/>
                  <a:gd name="connsiteX125" fmla="*/ 328358 w 618065"/>
                  <a:gd name="connsiteY125" fmla="*/ 270152 h 1624391"/>
                  <a:gd name="connsiteX126" fmla="*/ 334052 w 618065"/>
                  <a:gd name="connsiteY126" fmla="*/ 241682 h 1624391"/>
                  <a:gd name="connsiteX127" fmla="*/ 322664 w 618065"/>
                  <a:gd name="connsiteY127" fmla="*/ 209415 h 1624391"/>
                  <a:gd name="connsiteX128" fmla="*/ 330256 w 618065"/>
                  <a:gd name="connsiteY128" fmla="*/ 142984 h 1624391"/>
                  <a:gd name="connsiteX129" fmla="*/ 330403 w 618065"/>
                  <a:gd name="connsiteY129" fmla="*/ 142182 h 1624391"/>
                  <a:gd name="connsiteX130" fmla="*/ 335318 w 618065"/>
                  <a:gd name="connsiteY130" fmla="*/ 147097 h 1624391"/>
                  <a:gd name="connsiteX131" fmla="*/ 355879 w 618065"/>
                  <a:gd name="connsiteY131" fmla="*/ 136025 h 1624391"/>
                  <a:gd name="connsiteX132" fmla="*/ 359044 w 618065"/>
                  <a:gd name="connsiteY132" fmla="*/ 128117 h 1624391"/>
                  <a:gd name="connsiteX133" fmla="*/ 368533 w 618065"/>
                  <a:gd name="connsiteY133" fmla="*/ 118627 h 1624391"/>
                  <a:gd name="connsiteX134" fmla="*/ 403331 w 618065"/>
                  <a:gd name="connsiteY134" fmla="*/ 71176 h 1624391"/>
                  <a:gd name="connsiteX135" fmla="*/ 415984 w 618065"/>
                  <a:gd name="connsiteY135" fmla="*/ 55359 h 1624391"/>
                  <a:gd name="connsiteX136" fmla="*/ 415984 w 618065"/>
                  <a:gd name="connsiteY136" fmla="*/ 41124 h 1624391"/>
                  <a:gd name="connsiteX137" fmla="*/ 408075 w 618065"/>
                  <a:gd name="connsiteY137" fmla="*/ 30052 h 1624391"/>
                  <a:gd name="connsiteX138" fmla="*/ 412820 w 618065"/>
                  <a:gd name="connsiteY138" fmla="*/ 6327 h 1624391"/>
                  <a:gd name="connsiteX139" fmla="*/ 430219 w 618065"/>
                  <a:gd name="connsiteY139" fmla="*/ 11072 h 1624391"/>
                  <a:gd name="connsiteX140" fmla="*/ 446036 w 618065"/>
                  <a:gd name="connsiteY140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468309 h 1624391"/>
                  <a:gd name="connsiteX25" fmla="*/ 588388 w 618065"/>
                  <a:gd name="connsiteY25" fmla="*/ 1472549 h 1624391"/>
                  <a:gd name="connsiteX26" fmla="*/ 586015 w 618065"/>
                  <a:gd name="connsiteY26" fmla="*/ 1489157 h 1624391"/>
                  <a:gd name="connsiteX27" fmla="*/ 567035 w 618065"/>
                  <a:gd name="connsiteY27" fmla="*/ 1482039 h 1624391"/>
                  <a:gd name="connsiteX28" fmla="*/ 543309 w 618065"/>
                  <a:gd name="connsiteY28" fmla="*/ 1493902 h 1624391"/>
                  <a:gd name="connsiteX29" fmla="*/ 533819 w 618065"/>
                  <a:gd name="connsiteY29" fmla="*/ 1520000 h 1624391"/>
                  <a:gd name="connsiteX30" fmla="*/ 510094 w 618065"/>
                  <a:gd name="connsiteY30" fmla="*/ 1527117 h 1624391"/>
                  <a:gd name="connsiteX31" fmla="*/ 498232 w 618065"/>
                  <a:gd name="connsiteY31" fmla="*/ 1541353 h 1624391"/>
                  <a:gd name="connsiteX32" fmla="*/ 467388 w 618065"/>
                  <a:gd name="connsiteY32" fmla="*/ 1548470 h 1624391"/>
                  <a:gd name="connsiteX33" fmla="*/ 460272 w 618065"/>
                  <a:gd name="connsiteY33" fmla="*/ 1560333 h 1624391"/>
                  <a:gd name="connsiteX34" fmla="*/ 431800 w 618065"/>
                  <a:gd name="connsiteY34" fmla="*/ 1565078 h 1624391"/>
                  <a:gd name="connsiteX35" fmla="*/ 427056 w 618065"/>
                  <a:gd name="connsiteY35" fmla="*/ 1581686 h 1624391"/>
                  <a:gd name="connsiteX36" fmla="*/ 424683 w 618065"/>
                  <a:gd name="connsiteY36" fmla="*/ 1603038 h 1624391"/>
                  <a:gd name="connsiteX37" fmla="*/ 389095 w 618065"/>
                  <a:gd name="connsiteY37" fmla="*/ 1603038 h 1624391"/>
                  <a:gd name="connsiteX38" fmla="*/ 346390 w 618065"/>
                  <a:gd name="connsiteY38" fmla="*/ 1617274 h 1624391"/>
                  <a:gd name="connsiteX39" fmla="*/ 332154 w 618065"/>
                  <a:gd name="connsiteY39" fmla="*/ 1605411 h 1624391"/>
                  <a:gd name="connsiteX40" fmla="*/ 308430 w 618065"/>
                  <a:gd name="connsiteY40" fmla="*/ 1603038 h 1624391"/>
                  <a:gd name="connsiteX41" fmla="*/ 298939 w 618065"/>
                  <a:gd name="connsiteY41" fmla="*/ 1588804 h 1624391"/>
                  <a:gd name="connsiteX42" fmla="*/ 258606 w 618065"/>
                  <a:gd name="connsiteY42" fmla="*/ 1593548 h 1624391"/>
                  <a:gd name="connsiteX43" fmla="*/ 249116 w 618065"/>
                  <a:gd name="connsiteY43" fmla="*/ 1610156 h 1624391"/>
                  <a:gd name="connsiteX44" fmla="*/ 227763 w 618065"/>
                  <a:gd name="connsiteY44" fmla="*/ 1610156 h 1624391"/>
                  <a:gd name="connsiteX45" fmla="*/ 192175 w 618065"/>
                  <a:gd name="connsiteY45" fmla="*/ 1624391 h 1624391"/>
                  <a:gd name="connsiteX46" fmla="*/ 170822 w 618065"/>
                  <a:gd name="connsiteY46" fmla="*/ 1584058 h 1624391"/>
                  <a:gd name="connsiteX47" fmla="*/ 177940 w 618065"/>
                  <a:gd name="connsiteY47" fmla="*/ 1550843 h 1624391"/>
                  <a:gd name="connsiteX48" fmla="*/ 175568 w 618065"/>
                  <a:gd name="connsiteY48" fmla="*/ 1520000 h 1624391"/>
                  <a:gd name="connsiteX49" fmla="*/ 204037 w 618065"/>
                  <a:gd name="connsiteY49" fmla="*/ 1505765 h 1624391"/>
                  <a:gd name="connsiteX50" fmla="*/ 206411 w 618065"/>
                  <a:gd name="connsiteY50" fmla="*/ 1465432 h 1624391"/>
                  <a:gd name="connsiteX51" fmla="*/ 194548 w 618065"/>
                  <a:gd name="connsiteY51" fmla="*/ 1441706 h 1624391"/>
                  <a:gd name="connsiteX52" fmla="*/ 239625 w 618065"/>
                  <a:gd name="connsiteY52" fmla="*/ 1436962 h 1624391"/>
                  <a:gd name="connsiteX53" fmla="*/ 215901 w 618065"/>
                  <a:gd name="connsiteY53" fmla="*/ 1406119 h 1624391"/>
                  <a:gd name="connsiteX54" fmla="*/ 208783 w 618065"/>
                  <a:gd name="connsiteY54" fmla="*/ 1396628 h 1624391"/>
                  <a:gd name="connsiteX55" fmla="*/ 218273 w 618065"/>
                  <a:gd name="connsiteY55" fmla="*/ 1375275 h 1624391"/>
                  <a:gd name="connsiteX56" fmla="*/ 227763 w 618065"/>
                  <a:gd name="connsiteY56" fmla="*/ 1372903 h 1624391"/>
                  <a:gd name="connsiteX57" fmla="*/ 230135 w 618065"/>
                  <a:gd name="connsiteY57" fmla="*/ 1337315 h 1624391"/>
                  <a:gd name="connsiteX58" fmla="*/ 218273 w 618065"/>
                  <a:gd name="connsiteY58" fmla="*/ 1313590 h 1624391"/>
                  <a:gd name="connsiteX59" fmla="*/ 187430 w 618065"/>
                  <a:gd name="connsiteY59" fmla="*/ 1294610 h 1624391"/>
                  <a:gd name="connsiteX60" fmla="*/ 185057 w 618065"/>
                  <a:gd name="connsiteY60" fmla="*/ 1263767 h 1624391"/>
                  <a:gd name="connsiteX61" fmla="*/ 158960 w 618065"/>
                  <a:gd name="connsiteY61" fmla="*/ 1263767 h 1624391"/>
                  <a:gd name="connsiteX62" fmla="*/ 144724 w 618065"/>
                  <a:gd name="connsiteY62" fmla="*/ 1240042 h 1624391"/>
                  <a:gd name="connsiteX63" fmla="*/ 147097 w 618065"/>
                  <a:gd name="connsiteY63" fmla="*/ 1221061 h 1624391"/>
                  <a:gd name="connsiteX64" fmla="*/ 166077 w 618065"/>
                  <a:gd name="connsiteY64" fmla="*/ 1204453 h 1624391"/>
                  <a:gd name="connsiteX65" fmla="*/ 154214 w 618065"/>
                  <a:gd name="connsiteY65" fmla="*/ 1178356 h 1624391"/>
                  <a:gd name="connsiteX66" fmla="*/ 130490 w 618065"/>
                  <a:gd name="connsiteY66" fmla="*/ 1173611 h 1624391"/>
                  <a:gd name="connsiteX67" fmla="*/ 123372 w 618065"/>
                  <a:gd name="connsiteY67" fmla="*/ 1140395 h 1624391"/>
                  <a:gd name="connsiteX68" fmla="*/ 113882 w 618065"/>
                  <a:gd name="connsiteY68" fmla="*/ 1121415 h 1624391"/>
                  <a:gd name="connsiteX69" fmla="*/ 111509 w 618065"/>
                  <a:gd name="connsiteY69" fmla="*/ 1107180 h 1624391"/>
                  <a:gd name="connsiteX70" fmla="*/ 102019 w 618065"/>
                  <a:gd name="connsiteY70" fmla="*/ 1097690 h 1624391"/>
                  <a:gd name="connsiteX71" fmla="*/ 87784 w 618065"/>
                  <a:gd name="connsiteY71" fmla="*/ 1102435 h 1624391"/>
                  <a:gd name="connsiteX72" fmla="*/ 78293 w 618065"/>
                  <a:gd name="connsiteY72" fmla="*/ 1083455 h 1624391"/>
                  <a:gd name="connsiteX73" fmla="*/ 54569 w 618065"/>
                  <a:gd name="connsiteY73" fmla="*/ 1083455 h 1624391"/>
                  <a:gd name="connsiteX74" fmla="*/ 52195 w 618065"/>
                  <a:gd name="connsiteY74" fmla="*/ 1062102 h 1624391"/>
                  <a:gd name="connsiteX75" fmla="*/ 18980 w 618065"/>
                  <a:gd name="connsiteY75" fmla="*/ 1062102 h 1624391"/>
                  <a:gd name="connsiteX76" fmla="*/ 0 w 618065"/>
                  <a:gd name="connsiteY76" fmla="*/ 1047867 h 1624391"/>
                  <a:gd name="connsiteX77" fmla="*/ 9490 w 618065"/>
                  <a:gd name="connsiteY77" fmla="*/ 1019397 h 1624391"/>
                  <a:gd name="connsiteX78" fmla="*/ 28470 w 618065"/>
                  <a:gd name="connsiteY78" fmla="*/ 1019397 h 1624391"/>
                  <a:gd name="connsiteX79" fmla="*/ 37961 w 618065"/>
                  <a:gd name="connsiteY79" fmla="*/ 1012279 h 1624391"/>
                  <a:gd name="connsiteX80" fmla="*/ 35588 w 618065"/>
                  <a:gd name="connsiteY80" fmla="*/ 983809 h 1624391"/>
                  <a:gd name="connsiteX81" fmla="*/ 52195 w 618065"/>
                  <a:gd name="connsiteY81" fmla="*/ 967201 h 1624391"/>
                  <a:gd name="connsiteX82" fmla="*/ 80667 w 618065"/>
                  <a:gd name="connsiteY82" fmla="*/ 964828 h 1624391"/>
                  <a:gd name="connsiteX83" fmla="*/ 104391 w 618065"/>
                  <a:gd name="connsiteY83" fmla="*/ 974318 h 1624391"/>
                  <a:gd name="connsiteX84" fmla="*/ 118627 w 618065"/>
                  <a:gd name="connsiteY84" fmla="*/ 971946 h 1624391"/>
                  <a:gd name="connsiteX85" fmla="*/ 120999 w 618065"/>
                  <a:gd name="connsiteY85" fmla="*/ 948220 h 1624391"/>
                  <a:gd name="connsiteX86" fmla="*/ 135234 w 618065"/>
                  <a:gd name="connsiteY86" fmla="*/ 931613 h 1624391"/>
                  <a:gd name="connsiteX87" fmla="*/ 147097 w 618065"/>
                  <a:gd name="connsiteY87" fmla="*/ 931613 h 1624391"/>
                  <a:gd name="connsiteX88" fmla="*/ 168450 w 618065"/>
                  <a:gd name="connsiteY88" fmla="*/ 881790 h 1624391"/>
                  <a:gd name="connsiteX89" fmla="*/ 204037 w 618065"/>
                  <a:gd name="connsiteY89" fmla="*/ 862809 h 1624391"/>
                  <a:gd name="connsiteX90" fmla="*/ 204037 w 618065"/>
                  <a:gd name="connsiteY90" fmla="*/ 841457 h 1624391"/>
                  <a:gd name="connsiteX91" fmla="*/ 220645 w 618065"/>
                  <a:gd name="connsiteY91" fmla="*/ 805869 h 1624391"/>
                  <a:gd name="connsiteX92" fmla="*/ 196920 w 618065"/>
                  <a:gd name="connsiteY92" fmla="*/ 798751 h 1624391"/>
                  <a:gd name="connsiteX93" fmla="*/ 175568 w 618065"/>
                  <a:gd name="connsiteY93" fmla="*/ 770281 h 1624391"/>
                  <a:gd name="connsiteX94" fmla="*/ 177940 w 618065"/>
                  <a:gd name="connsiteY94" fmla="*/ 756046 h 1624391"/>
                  <a:gd name="connsiteX95" fmla="*/ 173195 w 618065"/>
                  <a:gd name="connsiteY95" fmla="*/ 739438 h 1624391"/>
                  <a:gd name="connsiteX96" fmla="*/ 185057 w 618065"/>
                  <a:gd name="connsiteY96" fmla="*/ 722830 h 1624391"/>
                  <a:gd name="connsiteX97" fmla="*/ 204037 w 618065"/>
                  <a:gd name="connsiteY97" fmla="*/ 725203 h 1624391"/>
                  <a:gd name="connsiteX98" fmla="*/ 204037 w 618065"/>
                  <a:gd name="connsiteY98" fmla="*/ 694360 h 1624391"/>
                  <a:gd name="connsiteX99" fmla="*/ 189803 w 618065"/>
                  <a:gd name="connsiteY99" fmla="*/ 689615 h 1624391"/>
                  <a:gd name="connsiteX100" fmla="*/ 192175 w 618065"/>
                  <a:gd name="connsiteY100" fmla="*/ 668262 h 1624391"/>
                  <a:gd name="connsiteX101" fmla="*/ 246743 w 618065"/>
                  <a:gd name="connsiteY101" fmla="*/ 594714 h 1624391"/>
                  <a:gd name="connsiteX102" fmla="*/ 249116 w 618065"/>
                  <a:gd name="connsiteY102" fmla="*/ 561498 h 1624391"/>
                  <a:gd name="connsiteX103" fmla="*/ 227763 w 618065"/>
                  <a:gd name="connsiteY103" fmla="*/ 542518 h 1624391"/>
                  <a:gd name="connsiteX104" fmla="*/ 225391 w 618065"/>
                  <a:gd name="connsiteY104" fmla="*/ 528283 h 1624391"/>
                  <a:gd name="connsiteX105" fmla="*/ 201665 w 618065"/>
                  <a:gd name="connsiteY105" fmla="*/ 521165 h 1624391"/>
                  <a:gd name="connsiteX106" fmla="*/ 197901 w 618065"/>
                  <a:gd name="connsiteY106" fmla="*/ 503792 h 1624391"/>
                  <a:gd name="connsiteX107" fmla="*/ 201191 w 618065"/>
                  <a:gd name="connsiteY107" fmla="*/ 503609 h 1624391"/>
                  <a:gd name="connsiteX108" fmla="*/ 212579 w 618065"/>
                  <a:gd name="connsiteY108" fmla="*/ 496017 h 1624391"/>
                  <a:gd name="connsiteX109" fmla="*/ 214477 w 618065"/>
                  <a:gd name="connsiteY109" fmla="*/ 480832 h 1624391"/>
                  <a:gd name="connsiteX110" fmla="*/ 227763 w 618065"/>
                  <a:gd name="connsiteY110" fmla="*/ 477036 h 1624391"/>
                  <a:gd name="connsiteX111" fmla="*/ 231559 w 618065"/>
                  <a:gd name="connsiteY111" fmla="*/ 461852 h 1624391"/>
                  <a:gd name="connsiteX112" fmla="*/ 254335 w 618065"/>
                  <a:gd name="connsiteY112" fmla="*/ 440974 h 1624391"/>
                  <a:gd name="connsiteX113" fmla="*/ 242947 w 618065"/>
                  <a:gd name="connsiteY113" fmla="*/ 425790 h 1624391"/>
                  <a:gd name="connsiteX114" fmla="*/ 242947 w 618065"/>
                  <a:gd name="connsiteY114" fmla="*/ 414402 h 1624391"/>
                  <a:gd name="connsiteX115" fmla="*/ 258131 w 618065"/>
                  <a:gd name="connsiteY115" fmla="*/ 410606 h 1624391"/>
                  <a:gd name="connsiteX116" fmla="*/ 263826 w 618065"/>
                  <a:gd name="connsiteY116" fmla="*/ 395421 h 1624391"/>
                  <a:gd name="connsiteX117" fmla="*/ 284704 w 618065"/>
                  <a:gd name="connsiteY117" fmla="*/ 387829 h 1624391"/>
                  <a:gd name="connsiteX118" fmla="*/ 292296 w 618065"/>
                  <a:gd name="connsiteY118" fmla="*/ 365053 h 1624391"/>
                  <a:gd name="connsiteX119" fmla="*/ 271418 w 618065"/>
                  <a:gd name="connsiteY119" fmla="*/ 363155 h 1624391"/>
                  <a:gd name="connsiteX120" fmla="*/ 275214 w 618065"/>
                  <a:gd name="connsiteY120" fmla="*/ 342277 h 1624391"/>
                  <a:gd name="connsiteX121" fmla="*/ 303684 w 618065"/>
                  <a:gd name="connsiteY121" fmla="*/ 317603 h 1624391"/>
                  <a:gd name="connsiteX122" fmla="*/ 324562 w 618065"/>
                  <a:gd name="connsiteY122" fmla="*/ 317603 h 1624391"/>
                  <a:gd name="connsiteX123" fmla="*/ 318868 w 618065"/>
                  <a:gd name="connsiteY123" fmla="*/ 285336 h 1624391"/>
                  <a:gd name="connsiteX124" fmla="*/ 328358 w 618065"/>
                  <a:gd name="connsiteY124" fmla="*/ 270152 h 1624391"/>
                  <a:gd name="connsiteX125" fmla="*/ 334052 w 618065"/>
                  <a:gd name="connsiteY125" fmla="*/ 241682 h 1624391"/>
                  <a:gd name="connsiteX126" fmla="*/ 322664 w 618065"/>
                  <a:gd name="connsiteY126" fmla="*/ 209415 h 1624391"/>
                  <a:gd name="connsiteX127" fmla="*/ 330256 w 618065"/>
                  <a:gd name="connsiteY127" fmla="*/ 142984 h 1624391"/>
                  <a:gd name="connsiteX128" fmla="*/ 330403 w 618065"/>
                  <a:gd name="connsiteY128" fmla="*/ 142182 h 1624391"/>
                  <a:gd name="connsiteX129" fmla="*/ 335318 w 618065"/>
                  <a:gd name="connsiteY129" fmla="*/ 147097 h 1624391"/>
                  <a:gd name="connsiteX130" fmla="*/ 355879 w 618065"/>
                  <a:gd name="connsiteY130" fmla="*/ 136025 h 1624391"/>
                  <a:gd name="connsiteX131" fmla="*/ 359044 w 618065"/>
                  <a:gd name="connsiteY131" fmla="*/ 128117 h 1624391"/>
                  <a:gd name="connsiteX132" fmla="*/ 368533 w 618065"/>
                  <a:gd name="connsiteY132" fmla="*/ 118627 h 1624391"/>
                  <a:gd name="connsiteX133" fmla="*/ 403331 w 618065"/>
                  <a:gd name="connsiteY133" fmla="*/ 71176 h 1624391"/>
                  <a:gd name="connsiteX134" fmla="*/ 415984 w 618065"/>
                  <a:gd name="connsiteY134" fmla="*/ 55359 h 1624391"/>
                  <a:gd name="connsiteX135" fmla="*/ 415984 w 618065"/>
                  <a:gd name="connsiteY135" fmla="*/ 41124 h 1624391"/>
                  <a:gd name="connsiteX136" fmla="*/ 408075 w 618065"/>
                  <a:gd name="connsiteY136" fmla="*/ 30052 h 1624391"/>
                  <a:gd name="connsiteX137" fmla="*/ 412820 w 618065"/>
                  <a:gd name="connsiteY137" fmla="*/ 6327 h 1624391"/>
                  <a:gd name="connsiteX138" fmla="*/ 430219 w 618065"/>
                  <a:gd name="connsiteY138" fmla="*/ 11072 h 1624391"/>
                  <a:gd name="connsiteX139" fmla="*/ 446036 w 618065"/>
                  <a:gd name="connsiteY139" fmla="*/ 0 h 1624391"/>
                  <a:gd name="connsiteX0" fmla="*/ 292145 w 1039546"/>
                  <a:gd name="connsiteY0" fmla="*/ 22324 h 1624391"/>
                  <a:gd name="connsiteX1" fmla="*/ 294194 w 1039546"/>
                  <a:gd name="connsiteY1" fmla="*/ 28470 h 1624391"/>
                  <a:gd name="connsiteX2" fmla="*/ 292145 w 1039546"/>
                  <a:gd name="connsiteY2" fmla="*/ 22324 h 1624391"/>
                  <a:gd name="connsiteX3" fmla="*/ 446036 w 1039546"/>
                  <a:gd name="connsiteY3" fmla="*/ 0 h 1624391"/>
                  <a:gd name="connsiteX4" fmla="*/ 483996 w 1039546"/>
                  <a:gd name="connsiteY4" fmla="*/ 15817 h 1624391"/>
                  <a:gd name="connsiteX5" fmla="*/ 495068 w 1039546"/>
                  <a:gd name="connsiteY5" fmla="*/ 6327 h 1624391"/>
                  <a:gd name="connsiteX6" fmla="*/ 509303 w 1039546"/>
                  <a:gd name="connsiteY6" fmla="*/ 7909 h 1624391"/>
                  <a:gd name="connsiteX7" fmla="*/ 510886 w 1039546"/>
                  <a:gd name="connsiteY7" fmla="*/ 17399 h 1624391"/>
                  <a:gd name="connsiteX8" fmla="*/ 518794 w 1039546"/>
                  <a:gd name="connsiteY8" fmla="*/ 17399 h 1624391"/>
                  <a:gd name="connsiteX9" fmla="*/ 525120 w 1039546"/>
                  <a:gd name="connsiteY9" fmla="*/ 26889 h 1624391"/>
                  <a:gd name="connsiteX10" fmla="*/ 533028 w 1039546"/>
                  <a:gd name="connsiteY10" fmla="*/ 26889 h 1624391"/>
                  <a:gd name="connsiteX11" fmla="*/ 534610 w 1039546"/>
                  <a:gd name="connsiteY11" fmla="*/ 44287 h 1624391"/>
                  <a:gd name="connsiteX12" fmla="*/ 525120 w 1039546"/>
                  <a:gd name="connsiteY12" fmla="*/ 61686 h 1624391"/>
                  <a:gd name="connsiteX13" fmla="*/ 526701 w 1039546"/>
                  <a:gd name="connsiteY13" fmla="*/ 71176 h 1624391"/>
                  <a:gd name="connsiteX14" fmla="*/ 515630 w 1039546"/>
                  <a:gd name="connsiteY14" fmla="*/ 88574 h 1624391"/>
                  <a:gd name="connsiteX15" fmla="*/ 561500 w 1039546"/>
                  <a:gd name="connsiteY15" fmla="*/ 109136 h 1624391"/>
                  <a:gd name="connsiteX16" fmla="*/ 572571 w 1039546"/>
                  <a:gd name="connsiteY16" fmla="*/ 105973 h 1624391"/>
                  <a:gd name="connsiteX17" fmla="*/ 572571 w 1039546"/>
                  <a:gd name="connsiteY17" fmla="*/ 93320 h 1624391"/>
                  <a:gd name="connsiteX18" fmla="*/ 593133 w 1039546"/>
                  <a:gd name="connsiteY18" fmla="*/ 68013 h 1624391"/>
                  <a:gd name="connsiteX19" fmla="*/ 608949 w 1039546"/>
                  <a:gd name="connsiteY19" fmla="*/ 68013 h 1624391"/>
                  <a:gd name="connsiteX20" fmla="*/ 618065 w 1039546"/>
                  <a:gd name="connsiteY20" fmla="*/ 69315 h 1624391"/>
                  <a:gd name="connsiteX21" fmla="*/ 618065 w 1039546"/>
                  <a:gd name="connsiteY21" fmla="*/ 1326979 h 1624391"/>
                  <a:gd name="connsiteX22" fmla="*/ 616858 w 1039546"/>
                  <a:gd name="connsiteY22" fmla="*/ 1330198 h 1624391"/>
                  <a:gd name="connsiteX23" fmla="*/ 1039546 w 1039546"/>
                  <a:gd name="connsiteY23" fmla="*/ 1207177 h 1624391"/>
                  <a:gd name="connsiteX24" fmla="*/ 618065 w 1039546"/>
                  <a:gd name="connsiteY24" fmla="*/ 1468309 h 1624391"/>
                  <a:gd name="connsiteX25" fmla="*/ 588388 w 1039546"/>
                  <a:gd name="connsiteY25" fmla="*/ 1472549 h 1624391"/>
                  <a:gd name="connsiteX26" fmla="*/ 586015 w 1039546"/>
                  <a:gd name="connsiteY26" fmla="*/ 1489157 h 1624391"/>
                  <a:gd name="connsiteX27" fmla="*/ 567035 w 1039546"/>
                  <a:gd name="connsiteY27" fmla="*/ 1482039 h 1624391"/>
                  <a:gd name="connsiteX28" fmla="*/ 543309 w 1039546"/>
                  <a:gd name="connsiteY28" fmla="*/ 1493902 h 1624391"/>
                  <a:gd name="connsiteX29" fmla="*/ 533819 w 1039546"/>
                  <a:gd name="connsiteY29" fmla="*/ 1520000 h 1624391"/>
                  <a:gd name="connsiteX30" fmla="*/ 510094 w 1039546"/>
                  <a:gd name="connsiteY30" fmla="*/ 1527117 h 1624391"/>
                  <a:gd name="connsiteX31" fmla="*/ 498232 w 1039546"/>
                  <a:gd name="connsiteY31" fmla="*/ 1541353 h 1624391"/>
                  <a:gd name="connsiteX32" fmla="*/ 467388 w 1039546"/>
                  <a:gd name="connsiteY32" fmla="*/ 1548470 h 1624391"/>
                  <a:gd name="connsiteX33" fmla="*/ 460272 w 1039546"/>
                  <a:gd name="connsiteY33" fmla="*/ 1560333 h 1624391"/>
                  <a:gd name="connsiteX34" fmla="*/ 431800 w 1039546"/>
                  <a:gd name="connsiteY34" fmla="*/ 1565078 h 1624391"/>
                  <a:gd name="connsiteX35" fmla="*/ 427056 w 1039546"/>
                  <a:gd name="connsiteY35" fmla="*/ 1581686 h 1624391"/>
                  <a:gd name="connsiteX36" fmla="*/ 424683 w 1039546"/>
                  <a:gd name="connsiteY36" fmla="*/ 1603038 h 1624391"/>
                  <a:gd name="connsiteX37" fmla="*/ 389095 w 1039546"/>
                  <a:gd name="connsiteY37" fmla="*/ 1603038 h 1624391"/>
                  <a:gd name="connsiteX38" fmla="*/ 346390 w 1039546"/>
                  <a:gd name="connsiteY38" fmla="*/ 1617274 h 1624391"/>
                  <a:gd name="connsiteX39" fmla="*/ 332154 w 1039546"/>
                  <a:gd name="connsiteY39" fmla="*/ 1605411 h 1624391"/>
                  <a:gd name="connsiteX40" fmla="*/ 308430 w 1039546"/>
                  <a:gd name="connsiteY40" fmla="*/ 1603038 h 1624391"/>
                  <a:gd name="connsiteX41" fmla="*/ 298939 w 1039546"/>
                  <a:gd name="connsiteY41" fmla="*/ 1588804 h 1624391"/>
                  <a:gd name="connsiteX42" fmla="*/ 258606 w 1039546"/>
                  <a:gd name="connsiteY42" fmla="*/ 1593548 h 1624391"/>
                  <a:gd name="connsiteX43" fmla="*/ 249116 w 1039546"/>
                  <a:gd name="connsiteY43" fmla="*/ 1610156 h 1624391"/>
                  <a:gd name="connsiteX44" fmla="*/ 227763 w 1039546"/>
                  <a:gd name="connsiteY44" fmla="*/ 1610156 h 1624391"/>
                  <a:gd name="connsiteX45" fmla="*/ 192175 w 1039546"/>
                  <a:gd name="connsiteY45" fmla="*/ 1624391 h 1624391"/>
                  <a:gd name="connsiteX46" fmla="*/ 170822 w 1039546"/>
                  <a:gd name="connsiteY46" fmla="*/ 1584058 h 1624391"/>
                  <a:gd name="connsiteX47" fmla="*/ 177940 w 1039546"/>
                  <a:gd name="connsiteY47" fmla="*/ 1550843 h 1624391"/>
                  <a:gd name="connsiteX48" fmla="*/ 175568 w 1039546"/>
                  <a:gd name="connsiteY48" fmla="*/ 1520000 h 1624391"/>
                  <a:gd name="connsiteX49" fmla="*/ 204037 w 1039546"/>
                  <a:gd name="connsiteY49" fmla="*/ 1505765 h 1624391"/>
                  <a:gd name="connsiteX50" fmla="*/ 206411 w 1039546"/>
                  <a:gd name="connsiteY50" fmla="*/ 1465432 h 1624391"/>
                  <a:gd name="connsiteX51" fmla="*/ 194548 w 1039546"/>
                  <a:gd name="connsiteY51" fmla="*/ 1441706 h 1624391"/>
                  <a:gd name="connsiteX52" fmla="*/ 239625 w 1039546"/>
                  <a:gd name="connsiteY52" fmla="*/ 1436962 h 1624391"/>
                  <a:gd name="connsiteX53" fmla="*/ 215901 w 1039546"/>
                  <a:gd name="connsiteY53" fmla="*/ 1406119 h 1624391"/>
                  <a:gd name="connsiteX54" fmla="*/ 208783 w 1039546"/>
                  <a:gd name="connsiteY54" fmla="*/ 1396628 h 1624391"/>
                  <a:gd name="connsiteX55" fmla="*/ 218273 w 1039546"/>
                  <a:gd name="connsiteY55" fmla="*/ 1375275 h 1624391"/>
                  <a:gd name="connsiteX56" fmla="*/ 227763 w 1039546"/>
                  <a:gd name="connsiteY56" fmla="*/ 1372903 h 1624391"/>
                  <a:gd name="connsiteX57" fmla="*/ 230135 w 1039546"/>
                  <a:gd name="connsiteY57" fmla="*/ 1337315 h 1624391"/>
                  <a:gd name="connsiteX58" fmla="*/ 218273 w 1039546"/>
                  <a:gd name="connsiteY58" fmla="*/ 1313590 h 1624391"/>
                  <a:gd name="connsiteX59" fmla="*/ 187430 w 1039546"/>
                  <a:gd name="connsiteY59" fmla="*/ 1294610 h 1624391"/>
                  <a:gd name="connsiteX60" fmla="*/ 185057 w 1039546"/>
                  <a:gd name="connsiteY60" fmla="*/ 1263767 h 1624391"/>
                  <a:gd name="connsiteX61" fmla="*/ 158960 w 1039546"/>
                  <a:gd name="connsiteY61" fmla="*/ 1263767 h 1624391"/>
                  <a:gd name="connsiteX62" fmla="*/ 144724 w 1039546"/>
                  <a:gd name="connsiteY62" fmla="*/ 1240042 h 1624391"/>
                  <a:gd name="connsiteX63" fmla="*/ 147097 w 1039546"/>
                  <a:gd name="connsiteY63" fmla="*/ 1221061 h 1624391"/>
                  <a:gd name="connsiteX64" fmla="*/ 166077 w 1039546"/>
                  <a:gd name="connsiteY64" fmla="*/ 1204453 h 1624391"/>
                  <a:gd name="connsiteX65" fmla="*/ 154214 w 1039546"/>
                  <a:gd name="connsiteY65" fmla="*/ 1178356 h 1624391"/>
                  <a:gd name="connsiteX66" fmla="*/ 130490 w 1039546"/>
                  <a:gd name="connsiteY66" fmla="*/ 1173611 h 1624391"/>
                  <a:gd name="connsiteX67" fmla="*/ 123372 w 1039546"/>
                  <a:gd name="connsiteY67" fmla="*/ 1140395 h 1624391"/>
                  <a:gd name="connsiteX68" fmla="*/ 113882 w 1039546"/>
                  <a:gd name="connsiteY68" fmla="*/ 1121415 h 1624391"/>
                  <a:gd name="connsiteX69" fmla="*/ 111509 w 1039546"/>
                  <a:gd name="connsiteY69" fmla="*/ 1107180 h 1624391"/>
                  <a:gd name="connsiteX70" fmla="*/ 102019 w 1039546"/>
                  <a:gd name="connsiteY70" fmla="*/ 1097690 h 1624391"/>
                  <a:gd name="connsiteX71" fmla="*/ 87784 w 1039546"/>
                  <a:gd name="connsiteY71" fmla="*/ 1102435 h 1624391"/>
                  <a:gd name="connsiteX72" fmla="*/ 78293 w 1039546"/>
                  <a:gd name="connsiteY72" fmla="*/ 1083455 h 1624391"/>
                  <a:gd name="connsiteX73" fmla="*/ 54569 w 1039546"/>
                  <a:gd name="connsiteY73" fmla="*/ 1083455 h 1624391"/>
                  <a:gd name="connsiteX74" fmla="*/ 52195 w 1039546"/>
                  <a:gd name="connsiteY74" fmla="*/ 1062102 h 1624391"/>
                  <a:gd name="connsiteX75" fmla="*/ 18980 w 1039546"/>
                  <a:gd name="connsiteY75" fmla="*/ 1062102 h 1624391"/>
                  <a:gd name="connsiteX76" fmla="*/ 0 w 1039546"/>
                  <a:gd name="connsiteY76" fmla="*/ 1047867 h 1624391"/>
                  <a:gd name="connsiteX77" fmla="*/ 9490 w 1039546"/>
                  <a:gd name="connsiteY77" fmla="*/ 1019397 h 1624391"/>
                  <a:gd name="connsiteX78" fmla="*/ 28470 w 1039546"/>
                  <a:gd name="connsiteY78" fmla="*/ 1019397 h 1624391"/>
                  <a:gd name="connsiteX79" fmla="*/ 37961 w 1039546"/>
                  <a:gd name="connsiteY79" fmla="*/ 1012279 h 1624391"/>
                  <a:gd name="connsiteX80" fmla="*/ 35588 w 1039546"/>
                  <a:gd name="connsiteY80" fmla="*/ 983809 h 1624391"/>
                  <a:gd name="connsiteX81" fmla="*/ 52195 w 1039546"/>
                  <a:gd name="connsiteY81" fmla="*/ 967201 h 1624391"/>
                  <a:gd name="connsiteX82" fmla="*/ 80667 w 1039546"/>
                  <a:gd name="connsiteY82" fmla="*/ 964828 h 1624391"/>
                  <a:gd name="connsiteX83" fmla="*/ 104391 w 1039546"/>
                  <a:gd name="connsiteY83" fmla="*/ 974318 h 1624391"/>
                  <a:gd name="connsiteX84" fmla="*/ 118627 w 1039546"/>
                  <a:gd name="connsiteY84" fmla="*/ 971946 h 1624391"/>
                  <a:gd name="connsiteX85" fmla="*/ 120999 w 1039546"/>
                  <a:gd name="connsiteY85" fmla="*/ 948220 h 1624391"/>
                  <a:gd name="connsiteX86" fmla="*/ 135234 w 1039546"/>
                  <a:gd name="connsiteY86" fmla="*/ 931613 h 1624391"/>
                  <a:gd name="connsiteX87" fmla="*/ 147097 w 1039546"/>
                  <a:gd name="connsiteY87" fmla="*/ 931613 h 1624391"/>
                  <a:gd name="connsiteX88" fmla="*/ 168450 w 1039546"/>
                  <a:gd name="connsiteY88" fmla="*/ 881790 h 1624391"/>
                  <a:gd name="connsiteX89" fmla="*/ 204037 w 1039546"/>
                  <a:gd name="connsiteY89" fmla="*/ 862809 h 1624391"/>
                  <a:gd name="connsiteX90" fmla="*/ 204037 w 1039546"/>
                  <a:gd name="connsiteY90" fmla="*/ 841457 h 1624391"/>
                  <a:gd name="connsiteX91" fmla="*/ 220645 w 1039546"/>
                  <a:gd name="connsiteY91" fmla="*/ 805869 h 1624391"/>
                  <a:gd name="connsiteX92" fmla="*/ 196920 w 1039546"/>
                  <a:gd name="connsiteY92" fmla="*/ 798751 h 1624391"/>
                  <a:gd name="connsiteX93" fmla="*/ 175568 w 1039546"/>
                  <a:gd name="connsiteY93" fmla="*/ 770281 h 1624391"/>
                  <a:gd name="connsiteX94" fmla="*/ 177940 w 1039546"/>
                  <a:gd name="connsiteY94" fmla="*/ 756046 h 1624391"/>
                  <a:gd name="connsiteX95" fmla="*/ 173195 w 1039546"/>
                  <a:gd name="connsiteY95" fmla="*/ 739438 h 1624391"/>
                  <a:gd name="connsiteX96" fmla="*/ 185057 w 1039546"/>
                  <a:gd name="connsiteY96" fmla="*/ 722830 h 1624391"/>
                  <a:gd name="connsiteX97" fmla="*/ 204037 w 1039546"/>
                  <a:gd name="connsiteY97" fmla="*/ 725203 h 1624391"/>
                  <a:gd name="connsiteX98" fmla="*/ 204037 w 1039546"/>
                  <a:gd name="connsiteY98" fmla="*/ 694360 h 1624391"/>
                  <a:gd name="connsiteX99" fmla="*/ 189803 w 1039546"/>
                  <a:gd name="connsiteY99" fmla="*/ 689615 h 1624391"/>
                  <a:gd name="connsiteX100" fmla="*/ 192175 w 1039546"/>
                  <a:gd name="connsiteY100" fmla="*/ 668262 h 1624391"/>
                  <a:gd name="connsiteX101" fmla="*/ 246743 w 1039546"/>
                  <a:gd name="connsiteY101" fmla="*/ 594714 h 1624391"/>
                  <a:gd name="connsiteX102" fmla="*/ 249116 w 1039546"/>
                  <a:gd name="connsiteY102" fmla="*/ 561498 h 1624391"/>
                  <a:gd name="connsiteX103" fmla="*/ 227763 w 1039546"/>
                  <a:gd name="connsiteY103" fmla="*/ 542518 h 1624391"/>
                  <a:gd name="connsiteX104" fmla="*/ 225391 w 1039546"/>
                  <a:gd name="connsiteY104" fmla="*/ 528283 h 1624391"/>
                  <a:gd name="connsiteX105" fmla="*/ 201665 w 1039546"/>
                  <a:gd name="connsiteY105" fmla="*/ 521165 h 1624391"/>
                  <a:gd name="connsiteX106" fmla="*/ 197901 w 1039546"/>
                  <a:gd name="connsiteY106" fmla="*/ 503792 h 1624391"/>
                  <a:gd name="connsiteX107" fmla="*/ 201191 w 1039546"/>
                  <a:gd name="connsiteY107" fmla="*/ 503609 h 1624391"/>
                  <a:gd name="connsiteX108" fmla="*/ 212579 w 1039546"/>
                  <a:gd name="connsiteY108" fmla="*/ 496017 h 1624391"/>
                  <a:gd name="connsiteX109" fmla="*/ 214477 w 1039546"/>
                  <a:gd name="connsiteY109" fmla="*/ 480832 h 1624391"/>
                  <a:gd name="connsiteX110" fmla="*/ 227763 w 1039546"/>
                  <a:gd name="connsiteY110" fmla="*/ 477036 h 1624391"/>
                  <a:gd name="connsiteX111" fmla="*/ 231559 w 1039546"/>
                  <a:gd name="connsiteY111" fmla="*/ 461852 h 1624391"/>
                  <a:gd name="connsiteX112" fmla="*/ 254335 w 1039546"/>
                  <a:gd name="connsiteY112" fmla="*/ 440974 h 1624391"/>
                  <a:gd name="connsiteX113" fmla="*/ 242947 w 1039546"/>
                  <a:gd name="connsiteY113" fmla="*/ 425790 h 1624391"/>
                  <a:gd name="connsiteX114" fmla="*/ 242947 w 1039546"/>
                  <a:gd name="connsiteY114" fmla="*/ 414402 h 1624391"/>
                  <a:gd name="connsiteX115" fmla="*/ 258131 w 1039546"/>
                  <a:gd name="connsiteY115" fmla="*/ 410606 h 1624391"/>
                  <a:gd name="connsiteX116" fmla="*/ 263826 w 1039546"/>
                  <a:gd name="connsiteY116" fmla="*/ 395421 h 1624391"/>
                  <a:gd name="connsiteX117" fmla="*/ 284704 w 1039546"/>
                  <a:gd name="connsiteY117" fmla="*/ 387829 h 1624391"/>
                  <a:gd name="connsiteX118" fmla="*/ 292296 w 1039546"/>
                  <a:gd name="connsiteY118" fmla="*/ 365053 h 1624391"/>
                  <a:gd name="connsiteX119" fmla="*/ 271418 w 1039546"/>
                  <a:gd name="connsiteY119" fmla="*/ 363155 h 1624391"/>
                  <a:gd name="connsiteX120" fmla="*/ 275214 w 1039546"/>
                  <a:gd name="connsiteY120" fmla="*/ 342277 h 1624391"/>
                  <a:gd name="connsiteX121" fmla="*/ 303684 w 1039546"/>
                  <a:gd name="connsiteY121" fmla="*/ 317603 h 1624391"/>
                  <a:gd name="connsiteX122" fmla="*/ 324562 w 1039546"/>
                  <a:gd name="connsiteY122" fmla="*/ 317603 h 1624391"/>
                  <a:gd name="connsiteX123" fmla="*/ 318868 w 1039546"/>
                  <a:gd name="connsiteY123" fmla="*/ 285336 h 1624391"/>
                  <a:gd name="connsiteX124" fmla="*/ 328358 w 1039546"/>
                  <a:gd name="connsiteY124" fmla="*/ 270152 h 1624391"/>
                  <a:gd name="connsiteX125" fmla="*/ 334052 w 1039546"/>
                  <a:gd name="connsiteY125" fmla="*/ 241682 h 1624391"/>
                  <a:gd name="connsiteX126" fmla="*/ 322664 w 1039546"/>
                  <a:gd name="connsiteY126" fmla="*/ 209415 h 1624391"/>
                  <a:gd name="connsiteX127" fmla="*/ 330256 w 1039546"/>
                  <a:gd name="connsiteY127" fmla="*/ 142984 h 1624391"/>
                  <a:gd name="connsiteX128" fmla="*/ 330403 w 1039546"/>
                  <a:gd name="connsiteY128" fmla="*/ 142182 h 1624391"/>
                  <a:gd name="connsiteX129" fmla="*/ 335318 w 1039546"/>
                  <a:gd name="connsiteY129" fmla="*/ 147097 h 1624391"/>
                  <a:gd name="connsiteX130" fmla="*/ 355879 w 1039546"/>
                  <a:gd name="connsiteY130" fmla="*/ 136025 h 1624391"/>
                  <a:gd name="connsiteX131" fmla="*/ 359044 w 1039546"/>
                  <a:gd name="connsiteY131" fmla="*/ 128117 h 1624391"/>
                  <a:gd name="connsiteX132" fmla="*/ 368533 w 1039546"/>
                  <a:gd name="connsiteY132" fmla="*/ 118627 h 1624391"/>
                  <a:gd name="connsiteX133" fmla="*/ 403331 w 1039546"/>
                  <a:gd name="connsiteY133" fmla="*/ 71176 h 1624391"/>
                  <a:gd name="connsiteX134" fmla="*/ 415984 w 1039546"/>
                  <a:gd name="connsiteY134" fmla="*/ 55359 h 1624391"/>
                  <a:gd name="connsiteX135" fmla="*/ 415984 w 1039546"/>
                  <a:gd name="connsiteY135" fmla="*/ 41124 h 1624391"/>
                  <a:gd name="connsiteX136" fmla="*/ 408075 w 1039546"/>
                  <a:gd name="connsiteY136" fmla="*/ 30052 h 1624391"/>
                  <a:gd name="connsiteX137" fmla="*/ 412820 w 1039546"/>
                  <a:gd name="connsiteY137" fmla="*/ 6327 h 1624391"/>
                  <a:gd name="connsiteX138" fmla="*/ 430219 w 1039546"/>
                  <a:gd name="connsiteY138" fmla="*/ 11072 h 1624391"/>
                  <a:gd name="connsiteX139" fmla="*/ 446036 w 1039546"/>
                  <a:gd name="connsiteY139" fmla="*/ 0 h 1624391"/>
                  <a:gd name="connsiteX0" fmla="*/ 446036 w 1039546"/>
                  <a:gd name="connsiteY0" fmla="*/ 0 h 1624391"/>
                  <a:gd name="connsiteX1" fmla="*/ 483996 w 1039546"/>
                  <a:gd name="connsiteY1" fmla="*/ 15817 h 1624391"/>
                  <a:gd name="connsiteX2" fmla="*/ 495068 w 1039546"/>
                  <a:gd name="connsiteY2" fmla="*/ 6327 h 1624391"/>
                  <a:gd name="connsiteX3" fmla="*/ 509303 w 1039546"/>
                  <a:gd name="connsiteY3" fmla="*/ 7909 h 1624391"/>
                  <a:gd name="connsiteX4" fmla="*/ 510886 w 1039546"/>
                  <a:gd name="connsiteY4" fmla="*/ 17399 h 1624391"/>
                  <a:gd name="connsiteX5" fmla="*/ 518794 w 1039546"/>
                  <a:gd name="connsiteY5" fmla="*/ 17399 h 1624391"/>
                  <a:gd name="connsiteX6" fmla="*/ 525120 w 1039546"/>
                  <a:gd name="connsiteY6" fmla="*/ 26889 h 1624391"/>
                  <a:gd name="connsiteX7" fmla="*/ 533028 w 1039546"/>
                  <a:gd name="connsiteY7" fmla="*/ 26889 h 1624391"/>
                  <a:gd name="connsiteX8" fmla="*/ 534610 w 1039546"/>
                  <a:gd name="connsiteY8" fmla="*/ 44287 h 1624391"/>
                  <a:gd name="connsiteX9" fmla="*/ 525120 w 1039546"/>
                  <a:gd name="connsiteY9" fmla="*/ 61686 h 1624391"/>
                  <a:gd name="connsiteX10" fmla="*/ 526701 w 1039546"/>
                  <a:gd name="connsiteY10" fmla="*/ 71176 h 1624391"/>
                  <a:gd name="connsiteX11" fmla="*/ 515630 w 1039546"/>
                  <a:gd name="connsiteY11" fmla="*/ 88574 h 1624391"/>
                  <a:gd name="connsiteX12" fmla="*/ 561500 w 1039546"/>
                  <a:gd name="connsiteY12" fmla="*/ 109136 h 1624391"/>
                  <a:gd name="connsiteX13" fmla="*/ 572571 w 1039546"/>
                  <a:gd name="connsiteY13" fmla="*/ 105973 h 1624391"/>
                  <a:gd name="connsiteX14" fmla="*/ 572571 w 1039546"/>
                  <a:gd name="connsiteY14" fmla="*/ 93320 h 1624391"/>
                  <a:gd name="connsiteX15" fmla="*/ 593133 w 1039546"/>
                  <a:gd name="connsiteY15" fmla="*/ 68013 h 1624391"/>
                  <a:gd name="connsiteX16" fmla="*/ 608949 w 1039546"/>
                  <a:gd name="connsiteY16" fmla="*/ 68013 h 1624391"/>
                  <a:gd name="connsiteX17" fmla="*/ 618065 w 1039546"/>
                  <a:gd name="connsiteY17" fmla="*/ 69315 h 1624391"/>
                  <a:gd name="connsiteX18" fmla="*/ 618065 w 1039546"/>
                  <a:gd name="connsiteY18" fmla="*/ 1326979 h 1624391"/>
                  <a:gd name="connsiteX19" fmla="*/ 616858 w 1039546"/>
                  <a:gd name="connsiteY19" fmla="*/ 1330198 h 1624391"/>
                  <a:gd name="connsiteX20" fmla="*/ 1039546 w 1039546"/>
                  <a:gd name="connsiteY20" fmla="*/ 1207177 h 1624391"/>
                  <a:gd name="connsiteX21" fmla="*/ 618065 w 1039546"/>
                  <a:gd name="connsiteY21" fmla="*/ 1468309 h 1624391"/>
                  <a:gd name="connsiteX22" fmla="*/ 588388 w 1039546"/>
                  <a:gd name="connsiteY22" fmla="*/ 1472549 h 1624391"/>
                  <a:gd name="connsiteX23" fmla="*/ 586015 w 1039546"/>
                  <a:gd name="connsiteY23" fmla="*/ 1489157 h 1624391"/>
                  <a:gd name="connsiteX24" fmla="*/ 567035 w 1039546"/>
                  <a:gd name="connsiteY24" fmla="*/ 1482039 h 1624391"/>
                  <a:gd name="connsiteX25" fmla="*/ 543309 w 1039546"/>
                  <a:gd name="connsiteY25" fmla="*/ 1493902 h 1624391"/>
                  <a:gd name="connsiteX26" fmla="*/ 533819 w 1039546"/>
                  <a:gd name="connsiteY26" fmla="*/ 1520000 h 1624391"/>
                  <a:gd name="connsiteX27" fmla="*/ 510094 w 1039546"/>
                  <a:gd name="connsiteY27" fmla="*/ 1527117 h 1624391"/>
                  <a:gd name="connsiteX28" fmla="*/ 498232 w 1039546"/>
                  <a:gd name="connsiteY28" fmla="*/ 1541353 h 1624391"/>
                  <a:gd name="connsiteX29" fmla="*/ 467388 w 1039546"/>
                  <a:gd name="connsiteY29" fmla="*/ 1548470 h 1624391"/>
                  <a:gd name="connsiteX30" fmla="*/ 460272 w 1039546"/>
                  <a:gd name="connsiteY30" fmla="*/ 1560333 h 1624391"/>
                  <a:gd name="connsiteX31" fmla="*/ 431800 w 1039546"/>
                  <a:gd name="connsiteY31" fmla="*/ 1565078 h 1624391"/>
                  <a:gd name="connsiteX32" fmla="*/ 427056 w 1039546"/>
                  <a:gd name="connsiteY32" fmla="*/ 1581686 h 1624391"/>
                  <a:gd name="connsiteX33" fmla="*/ 424683 w 1039546"/>
                  <a:gd name="connsiteY33" fmla="*/ 1603038 h 1624391"/>
                  <a:gd name="connsiteX34" fmla="*/ 389095 w 1039546"/>
                  <a:gd name="connsiteY34" fmla="*/ 1603038 h 1624391"/>
                  <a:gd name="connsiteX35" fmla="*/ 346390 w 1039546"/>
                  <a:gd name="connsiteY35" fmla="*/ 1617274 h 1624391"/>
                  <a:gd name="connsiteX36" fmla="*/ 332154 w 1039546"/>
                  <a:gd name="connsiteY36" fmla="*/ 1605411 h 1624391"/>
                  <a:gd name="connsiteX37" fmla="*/ 308430 w 1039546"/>
                  <a:gd name="connsiteY37" fmla="*/ 1603038 h 1624391"/>
                  <a:gd name="connsiteX38" fmla="*/ 298939 w 1039546"/>
                  <a:gd name="connsiteY38" fmla="*/ 1588804 h 1624391"/>
                  <a:gd name="connsiteX39" fmla="*/ 258606 w 1039546"/>
                  <a:gd name="connsiteY39" fmla="*/ 1593548 h 1624391"/>
                  <a:gd name="connsiteX40" fmla="*/ 249116 w 1039546"/>
                  <a:gd name="connsiteY40" fmla="*/ 1610156 h 1624391"/>
                  <a:gd name="connsiteX41" fmla="*/ 227763 w 1039546"/>
                  <a:gd name="connsiteY41" fmla="*/ 1610156 h 1624391"/>
                  <a:gd name="connsiteX42" fmla="*/ 192175 w 1039546"/>
                  <a:gd name="connsiteY42" fmla="*/ 1624391 h 1624391"/>
                  <a:gd name="connsiteX43" fmla="*/ 170822 w 1039546"/>
                  <a:gd name="connsiteY43" fmla="*/ 1584058 h 1624391"/>
                  <a:gd name="connsiteX44" fmla="*/ 177940 w 1039546"/>
                  <a:gd name="connsiteY44" fmla="*/ 1550843 h 1624391"/>
                  <a:gd name="connsiteX45" fmla="*/ 175568 w 1039546"/>
                  <a:gd name="connsiteY45" fmla="*/ 1520000 h 1624391"/>
                  <a:gd name="connsiteX46" fmla="*/ 204037 w 1039546"/>
                  <a:gd name="connsiteY46" fmla="*/ 1505765 h 1624391"/>
                  <a:gd name="connsiteX47" fmla="*/ 206411 w 1039546"/>
                  <a:gd name="connsiteY47" fmla="*/ 1465432 h 1624391"/>
                  <a:gd name="connsiteX48" fmla="*/ 194548 w 1039546"/>
                  <a:gd name="connsiteY48" fmla="*/ 1441706 h 1624391"/>
                  <a:gd name="connsiteX49" fmla="*/ 239625 w 1039546"/>
                  <a:gd name="connsiteY49" fmla="*/ 1436962 h 1624391"/>
                  <a:gd name="connsiteX50" fmla="*/ 215901 w 1039546"/>
                  <a:gd name="connsiteY50" fmla="*/ 1406119 h 1624391"/>
                  <a:gd name="connsiteX51" fmla="*/ 208783 w 1039546"/>
                  <a:gd name="connsiteY51" fmla="*/ 1396628 h 1624391"/>
                  <a:gd name="connsiteX52" fmla="*/ 218273 w 1039546"/>
                  <a:gd name="connsiteY52" fmla="*/ 1375275 h 1624391"/>
                  <a:gd name="connsiteX53" fmla="*/ 227763 w 1039546"/>
                  <a:gd name="connsiteY53" fmla="*/ 1372903 h 1624391"/>
                  <a:gd name="connsiteX54" fmla="*/ 230135 w 1039546"/>
                  <a:gd name="connsiteY54" fmla="*/ 1337315 h 1624391"/>
                  <a:gd name="connsiteX55" fmla="*/ 218273 w 1039546"/>
                  <a:gd name="connsiteY55" fmla="*/ 1313590 h 1624391"/>
                  <a:gd name="connsiteX56" fmla="*/ 187430 w 1039546"/>
                  <a:gd name="connsiteY56" fmla="*/ 1294610 h 1624391"/>
                  <a:gd name="connsiteX57" fmla="*/ 185057 w 1039546"/>
                  <a:gd name="connsiteY57" fmla="*/ 1263767 h 1624391"/>
                  <a:gd name="connsiteX58" fmla="*/ 158960 w 1039546"/>
                  <a:gd name="connsiteY58" fmla="*/ 1263767 h 1624391"/>
                  <a:gd name="connsiteX59" fmla="*/ 144724 w 1039546"/>
                  <a:gd name="connsiteY59" fmla="*/ 1240042 h 1624391"/>
                  <a:gd name="connsiteX60" fmla="*/ 147097 w 1039546"/>
                  <a:gd name="connsiteY60" fmla="*/ 1221061 h 1624391"/>
                  <a:gd name="connsiteX61" fmla="*/ 166077 w 1039546"/>
                  <a:gd name="connsiteY61" fmla="*/ 1204453 h 1624391"/>
                  <a:gd name="connsiteX62" fmla="*/ 154214 w 1039546"/>
                  <a:gd name="connsiteY62" fmla="*/ 1178356 h 1624391"/>
                  <a:gd name="connsiteX63" fmla="*/ 130490 w 1039546"/>
                  <a:gd name="connsiteY63" fmla="*/ 1173611 h 1624391"/>
                  <a:gd name="connsiteX64" fmla="*/ 123372 w 1039546"/>
                  <a:gd name="connsiteY64" fmla="*/ 1140395 h 1624391"/>
                  <a:gd name="connsiteX65" fmla="*/ 113882 w 1039546"/>
                  <a:gd name="connsiteY65" fmla="*/ 1121415 h 1624391"/>
                  <a:gd name="connsiteX66" fmla="*/ 111509 w 1039546"/>
                  <a:gd name="connsiteY66" fmla="*/ 1107180 h 1624391"/>
                  <a:gd name="connsiteX67" fmla="*/ 102019 w 1039546"/>
                  <a:gd name="connsiteY67" fmla="*/ 1097690 h 1624391"/>
                  <a:gd name="connsiteX68" fmla="*/ 87784 w 1039546"/>
                  <a:gd name="connsiteY68" fmla="*/ 1102435 h 1624391"/>
                  <a:gd name="connsiteX69" fmla="*/ 78293 w 1039546"/>
                  <a:gd name="connsiteY69" fmla="*/ 1083455 h 1624391"/>
                  <a:gd name="connsiteX70" fmla="*/ 54569 w 1039546"/>
                  <a:gd name="connsiteY70" fmla="*/ 1083455 h 1624391"/>
                  <a:gd name="connsiteX71" fmla="*/ 52195 w 1039546"/>
                  <a:gd name="connsiteY71" fmla="*/ 1062102 h 1624391"/>
                  <a:gd name="connsiteX72" fmla="*/ 18980 w 1039546"/>
                  <a:gd name="connsiteY72" fmla="*/ 1062102 h 1624391"/>
                  <a:gd name="connsiteX73" fmla="*/ 0 w 1039546"/>
                  <a:gd name="connsiteY73" fmla="*/ 1047867 h 1624391"/>
                  <a:gd name="connsiteX74" fmla="*/ 9490 w 1039546"/>
                  <a:gd name="connsiteY74" fmla="*/ 1019397 h 1624391"/>
                  <a:gd name="connsiteX75" fmla="*/ 28470 w 1039546"/>
                  <a:gd name="connsiteY75" fmla="*/ 1019397 h 1624391"/>
                  <a:gd name="connsiteX76" fmla="*/ 37961 w 1039546"/>
                  <a:gd name="connsiteY76" fmla="*/ 1012279 h 1624391"/>
                  <a:gd name="connsiteX77" fmla="*/ 35588 w 1039546"/>
                  <a:gd name="connsiteY77" fmla="*/ 983809 h 1624391"/>
                  <a:gd name="connsiteX78" fmla="*/ 52195 w 1039546"/>
                  <a:gd name="connsiteY78" fmla="*/ 967201 h 1624391"/>
                  <a:gd name="connsiteX79" fmla="*/ 80667 w 1039546"/>
                  <a:gd name="connsiteY79" fmla="*/ 964828 h 1624391"/>
                  <a:gd name="connsiteX80" fmla="*/ 104391 w 1039546"/>
                  <a:gd name="connsiteY80" fmla="*/ 974318 h 1624391"/>
                  <a:gd name="connsiteX81" fmla="*/ 118627 w 1039546"/>
                  <a:gd name="connsiteY81" fmla="*/ 971946 h 1624391"/>
                  <a:gd name="connsiteX82" fmla="*/ 120999 w 1039546"/>
                  <a:gd name="connsiteY82" fmla="*/ 948220 h 1624391"/>
                  <a:gd name="connsiteX83" fmla="*/ 135234 w 1039546"/>
                  <a:gd name="connsiteY83" fmla="*/ 931613 h 1624391"/>
                  <a:gd name="connsiteX84" fmla="*/ 147097 w 1039546"/>
                  <a:gd name="connsiteY84" fmla="*/ 931613 h 1624391"/>
                  <a:gd name="connsiteX85" fmla="*/ 168450 w 1039546"/>
                  <a:gd name="connsiteY85" fmla="*/ 881790 h 1624391"/>
                  <a:gd name="connsiteX86" fmla="*/ 204037 w 1039546"/>
                  <a:gd name="connsiteY86" fmla="*/ 862809 h 1624391"/>
                  <a:gd name="connsiteX87" fmla="*/ 204037 w 1039546"/>
                  <a:gd name="connsiteY87" fmla="*/ 841457 h 1624391"/>
                  <a:gd name="connsiteX88" fmla="*/ 220645 w 1039546"/>
                  <a:gd name="connsiteY88" fmla="*/ 805869 h 1624391"/>
                  <a:gd name="connsiteX89" fmla="*/ 196920 w 1039546"/>
                  <a:gd name="connsiteY89" fmla="*/ 798751 h 1624391"/>
                  <a:gd name="connsiteX90" fmla="*/ 175568 w 1039546"/>
                  <a:gd name="connsiteY90" fmla="*/ 770281 h 1624391"/>
                  <a:gd name="connsiteX91" fmla="*/ 177940 w 1039546"/>
                  <a:gd name="connsiteY91" fmla="*/ 756046 h 1624391"/>
                  <a:gd name="connsiteX92" fmla="*/ 173195 w 1039546"/>
                  <a:gd name="connsiteY92" fmla="*/ 739438 h 1624391"/>
                  <a:gd name="connsiteX93" fmla="*/ 185057 w 1039546"/>
                  <a:gd name="connsiteY93" fmla="*/ 722830 h 1624391"/>
                  <a:gd name="connsiteX94" fmla="*/ 204037 w 1039546"/>
                  <a:gd name="connsiteY94" fmla="*/ 725203 h 1624391"/>
                  <a:gd name="connsiteX95" fmla="*/ 204037 w 1039546"/>
                  <a:gd name="connsiteY95" fmla="*/ 694360 h 1624391"/>
                  <a:gd name="connsiteX96" fmla="*/ 189803 w 1039546"/>
                  <a:gd name="connsiteY96" fmla="*/ 689615 h 1624391"/>
                  <a:gd name="connsiteX97" fmla="*/ 192175 w 1039546"/>
                  <a:gd name="connsiteY97" fmla="*/ 668262 h 1624391"/>
                  <a:gd name="connsiteX98" fmla="*/ 246743 w 1039546"/>
                  <a:gd name="connsiteY98" fmla="*/ 594714 h 1624391"/>
                  <a:gd name="connsiteX99" fmla="*/ 249116 w 1039546"/>
                  <a:gd name="connsiteY99" fmla="*/ 561498 h 1624391"/>
                  <a:gd name="connsiteX100" fmla="*/ 227763 w 1039546"/>
                  <a:gd name="connsiteY100" fmla="*/ 542518 h 1624391"/>
                  <a:gd name="connsiteX101" fmla="*/ 225391 w 1039546"/>
                  <a:gd name="connsiteY101" fmla="*/ 528283 h 1624391"/>
                  <a:gd name="connsiteX102" fmla="*/ 201665 w 1039546"/>
                  <a:gd name="connsiteY102" fmla="*/ 521165 h 1624391"/>
                  <a:gd name="connsiteX103" fmla="*/ 197901 w 1039546"/>
                  <a:gd name="connsiteY103" fmla="*/ 503792 h 1624391"/>
                  <a:gd name="connsiteX104" fmla="*/ 201191 w 1039546"/>
                  <a:gd name="connsiteY104" fmla="*/ 503609 h 1624391"/>
                  <a:gd name="connsiteX105" fmla="*/ 212579 w 1039546"/>
                  <a:gd name="connsiteY105" fmla="*/ 496017 h 1624391"/>
                  <a:gd name="connsiteX106" fmla="*/ 214477 w 1039546"/>
                  <a:gd name="connsiteY106" fmla="*/ 480832 h 1624391"/>
                  <a:gd name="connsiteX107" fmla="*/ 227763 w 1039546"/>
                  <a:gd name="connsiteY107" fmla="*/ 477036 h 1624391"/>
                  <a:gd name="connsiteX108" fmla="*/ 231559 w 1039546"/>
                  <a:gd name="connsiteY108" fmla="*/ 461852 h 1624391"/>
                  <a:gd name="connsiteX109" fmla="*/ 254335 w 1039546"/>
                  <a:gd name="connsiteY109" fmla="*/ 440974 h 1624391"/>
                  <a:gd name="connsiteX110" fmla="*/ 242947 w 1039546"/>
                  <a:gd name="connsiteY110" fmla="*/ 425790 h 1624391"/>
                  <a:gd name="connsiteX111" fmla="*/ 242947 w 1039546"/>
                  <a:gd name="connsiteY111" fmla="*/ 414402 h 1624391"/>
                  <a:gd name="connsiteX112" fmla="*/ 258131 w 1039546"/>
                  <a:gd name="connsiteY112" fmla="*/ 410606 h 1624391"/>
                  <a:gd name="connsiteX113" fmla="*/ 263826 w 1039546"/>
                  <a:gd name="connsiteY113" fmla="*/ 395421 h 1624391"/>
                  <a:gd name="connsiteX114" fmla="*/ 284704 w 1039546"/>
                  <a:gd name="connsiteY114" fmla="*/ 387829 h 1624391"/>
                  <a:gd name="connsiteX115" fmla="*/ 292296 w 1039546"/>
                  <a:gd name="connsiteY115" fmla="*/ 365053 h 1624391"/>
                  <a:gd name="connsiteX116" fmla="*/ 271418 w 1039546"/>
                  <a:gd name="connsiteY116" fmla="*/ 363155 h 1624391"/>
                  <a:gd name="connsiteX117" fmla="*/ 275214 w 1039546"/>
                  <a:gd name="connsiteY117" fmla="*/ 342277 h 1624391"/>
                  <a:gd name="connsiteX118" fmla="*/ 303684 w 1039546"/>
                  <a:gd name="connsiteY118" fmla="*/ 317603 h 1624391"/>
                  <a:gd name="connsiteX119" fmla="*/ 324562 w 1039546"/>
                  <a:gd name="connsiteY119" fmla="*/ 317603 h 1624391"/>
                  <a:gd name="connsiteX120" fmla="*/ 318868 w 1039546"/>
                  <a:gd name="connsiteY120" fmla="*/ 285336 h 1624391"/>
                  <a:gd name="connsiteX121" fmla="*/ 328358 w 1039546"/>
                  <a:gd name="connsiteY121" fmla="*/ 270152 h 1624391"/>
                  <a:gd name="connsiteX122" fmla="*/ 334052 w 1039546"/>
                  <a:gd name="connsiteY122" fmla="*/ 241682 h 1624391"/>
                  <a:gd name="connsiteX123" fmla="*/ 322664 w 1039546"/>
                  <a:gd name="connsiteY123" fmla="*/ 209415 h 1624391"/>
                  <a:gd name="connsiteX124" fmla="*/ 330256 w 1039546"/>
                  <a:gd name="connsiteY124" fmla="*/ 142984 h 1624391"/>
                  <a:gd name="connsiteX125" fmla="*/ 330403 w 1039546"/>
                  <a:gd name="connsiteY125" fmla="*/ 142182 h 1624391"/>
                  <a:gd name="connsiteX126" fmla="*/ 335318 w 1039546"/>
                  <a:gd name="connsiteY126" fmla="*/ 147097 h 1624391"/>
                  <a:gd name="connsiteX127" fmla="*/ 355879 w 1039546"/>
                  <a:gd name="connsiteY127" fmla="*/ 136025 h 1624391"/>
                  <a:gd name="connsiteX128" fmla="*/ 359044 w 1039546"/>
                  <a:gd name="connsiteY128" fmla="*/ 128117 h 1624391"/>
                  <a:gd name="connsiteX129" fmla="*/ 368533 w 1039546"/>
                  <a:gd name="connsiteY129" fmla="*/ 118627 h 1624391"/>
                  <a:gd name="connsiteX130" fmla="*/ 403331 w 1039546"/>
                  <a:gd name="connsiteY130" fmla="*/ 71176 h 1624391"/>
                  <a:gd name="connsiteX131" fmla="*/ 415984 w 1039546"/>
                  <a:gd name="connsiteY131" fmla="*/ 55359 h 1624391"/>
                  <a:gd name="connsiteX132" fmla="*/ 415984 w 1039546"/>
                  <a:gd name="connsiteY132" fmla="*/ 41124 h 1624391"/>
                  <a:gd name="connsiteX133" fmla="*/ 408075 w 1039546"/>
                  <a:gd name="connsiteY133" fmla="*/ 30052 h 1624391"/>
                  <a:gd name="connsiteX134" fmla="*/ 412820 w 1039546"/>
                  <a:gd name="connsiteY134" fmla="*/ 6327 h 1624391"/>
                  <a:gd name="connsiteX135" fmla="*/ 430219 w 1039546"/>
                  <a:gd name="connsiteY135" fmla="*/ 11072 h 1624391"/>
                  <a:gd name="connsiteX136" fmla="*/ 446036 w 1039546"/>
                  <a:gd name="connsiteY136" fmla="*/ 0 h 1624391"/>
                  <a:gd name="connsiteX0" fmla="*/ 446036 w 1316945"/>
                  <a:gd name="connsiteY0" fmla="*/ 0 h 1624391"/>
                  <a:gd name="connsiteX1" fmla="*/ 483996 w 1316945"/>
                  <a:gd name="connsiteY1" fmla="*/ 15817 h 1624391"/>
                  <a:gd name="connsiteX2" fmla="*/ 495068 w 1316945"/>
                  <a:gd name="connsiteY2" fmla="*/ 6327 h 1624391"/>
                  <a:gd name="connsiteX3" fmla="*/ 509303 w 1316945"/>
                  <a:gd name="connsiteY3" fmla="*/ 7909 h 1624391"/>
                  <a:gd name="connsiteX4" fmla="*/ 510886 w 1316945"/>
                  <a:gd name="connsiteY4" fmla="*/ 17399 h 1624391"/>
                  <a:gd name="connsiteX5" fmla="*/ 518794 w 1316945"/>
                  <a:gd name="connsiteY5" fmla="*/ 17399 h 1624391"/>
                  <a:gd name="connsiteX6" fmla="*/ 525120 w 1316945"/>
                  <a:gd name="connsiteY6" fmla="*/ 26889 h 1624391"/>
                  <a:gd name="connsiteX7" fmla="*/ 533028 w 1316945"/>
                  <a:gd name="connsiteY7" fmla="*/ 26889 h 1624391"/>
                  <a:gd name="connsiteX8" fmla="*/ 534610 w 1316945"/>
                  <a:gd name="connsiteY8" fmla="*/ 44287 h 1624391"/>
                  <a:gd name="connsiteX9" fmla="*/ 525120 w 1316945"/>
                  <a:gd name="connsiteY9" fmla="*/ 61686 h 1624391"/>
                  <a:gd name="connsiteX10" fmla="*/ 526701 w 1316945"/>
                  <a:gd name="connsiteY10" fmla="*/ 71176 h 1624391"/>
                  <a:gd name="connsiteX11" fmla="*/ 515630 w 1316945"/>
                  <a:gd name="connsiteY11" fmla="*/ 88574 h 1624391"/>
                  <a:gd name="connsiteX12" fmla="*/ 561500 w 1316945"/>
                  <a:gd name="connsiteY12" fmla="*/ 109136 h 1624391"/>
                  <a:gd name="connsiteX13" fmla="*/ 572571 w 1316945"/>
                  <a:gd name="connsiteY13" fmla="*/ 105973 h 1624391"/>
                  <a:gd name="connsiteX14" fmla="*/ 572571 w 1316945"/>
                  <a:gd name="connsiteY14" fmla="*/ 93320 h 1624391"/>
                  <a:gd name="connsiteX15" fmla="*/ 593133 w 1316945"/>
                  <a:gd name="connsiteY15" fmla="*/ 68013 h 1624391"/>
                  <a:gd name="connsiteX16" fmla="*/ 608949 w 1316945"/>
                  <a:gd name="connsiteY16" fmla="*/ 68013 h 1624391"/>
                  <a:gd name="connsiteX17" fmla="*/ 618065 w 1316945"/>
                  <a:gd name="connsiteY17" fmla="*/ 69315 h 1624391"/>
                  <a:gd name="connsiteX18" fmla="*/ 618065 w 1316945"/>
                  <a:gd name="connsiteY18" fmla="*/ 1326979 h 1624391"/>
                  <a:gd name="connsiteX19" fmla="*/ 1316945 w 1316945"/>
                  <a:gd name="connsiteY19" fmla="*/ 368173 h 1624391"/>
                  <a:gd name="connsiteX20" fmla="*/ 1039546 w 1316945"/>
                  <a:gd name="connsiteY20" fmla="*/ 1207177 h 1624391"/>
                  <a:gd name="connsiteX21" fmla="*/ 618065 w 1316945"/>
                  <a:gd name="connsiteY21" fmla="*/ 1468309 h 1624391"/>
                  <a:gd name="connsiteX22" fmla="*/ 588388 w 1316945"/>
                  <a:gd name="connsiteY22" fmla="*/ 1472549 h 1624391"/>
                  <a:gd name="connsiteX23" fmla="*/ 586015 w 1316945"/>
                  <a:gd name="connsiteY23" fmla="*/ 1489157 h 1624391"/>
                  <a:gd name="connsiteX24" fmla="*/ 567035 w 1316945"/>
                  <a:gd name="connsiteY24" fmla="*/ 1482039 h 1624391"/>
                  <a:gd name="connsiteX25" fmla="*/ 543309 w 1316945"/>
                  <a:gd name="connsiteY25" fmla="*/ 1493902 h 1624391"/>
                  <a:gd name="connsiteX26" fmla="*/ 533819 w 1316945"/>
                  <a:gd name="connsiteY26" fmla="*/ 1520000 h 1624391"/>
                  <a:gd name="connsiteX27" fmla="*/ 510094 w 1316945"/>
                  <a:gd name="connsiteY27" fmla="*/ 1527117 h 1624391"/>
                  <a:gd name="connsiteX28" fmla="*/ 498232 w 1316945"/>
                  <a:gd name="connsiteY28" fmla="*/ 1541353 h 1624391"/>
                  <a:gd name="connsiteX29" fmla="*/ 467388 w 1316945"/>
                  <a:gd name="connsiteY29" fmla="*/ 1548470 h 1624391"/>
                  <a:gd name="connsiteX30" fmla="*/ 460272 w 1316945"/>
                  <a:gd name="connsiteY30" fmla="*/ 1560333 h 1624391"/>
                  <a:gd name="connsiteX31" fmla="*/ 431800 w 1316945"/>
                  <a:gd name="connsiteY31" fmla="*/ 1565078 h 1624391"/>
                  <a:gd name="connsiteX32" fmla="*/ 427056 w 1316945"/>
                  <a:gd name="connsiteY32" fmla="*/ 1581686 h 1624391"/>
                  <a:gd name="connsiteX33" fmla="*/ 424683 w 1316945"/>
                  <a:gd name="connsiteY33" fmla="*/ 1603038 h 1624391"/>
                  <a:gd name="connsiteX34" fmla="*/ 389095 w 1316945"/>
                  <a:gd name="connsiteY34" fmla="*/ 1603038 h 1624391"/>
                  <a:gd name="connsiteX35" fmla="*/ 346390 w 1316945"/>
                  <a:gd name="connsiteY35" fmla="*/ 1617274 h 1624391"/>
                  <a:gd name="connsiteX36" fmla="*/ 332154 w 1316945"/>
                  <a:gd name="connsiteY36" fmla="*/ 1605411 h 1624391"/>
                  <a:gd name="connsiteX37" fmla="*/ 308430 w 1316945"/>
                  <a:gd name="connsiteY37" fmla="*/ 1603038 h 1624391"/>
                  <a:gd name="connsiteX38" fmla="*/ 298939 w 1316945"/>
                  <a:gd name="connsiteY38" fmla="*/ 1588804 h 1624391"/>
                  <a:gd name="connsiteX39" fmla="*/ 258606 w 1316945"/>
                  <a:gd name="connsiteY39" fmla="*/ 1593548 h 1624391"/>
                  <a:gd name="connsiteX40" fmla="*/ 249116 w 1316945"/>
                  <a:gd name="connsiteY40" fmla="*/ 1610156 h 1624391"/>
                  <a:gd name="connsiteX41" fmla="*/ 227763 w 1316945"/>
                  <a:gd name="connsiteY41" fmla="*/ 1610156 h 1624391"/>
                  <a:gd name="connsiteX42" fmla="*/ 192175 w 1316945"/>
                  <a:gd name="connsiteY42" fmla="*/ 1624391 h 1624391"/>
                  <a:gd name="connsiteX43" fmla="*/ 170822 w 1316945"/>
                  <a:gd name="connsiteY43" fmla="*/ 1584058 h 1624391"/>
                  <a:gd name="connsiteX44" fmla="*/ 177940 w 1316945"/>
                  <a:gd name="connsiteY44" fmla="*/ 1550843 h 1624391"/>
                  <a:gd name="connsiteX45" fmla="*/ 175568 w 1316945"/>
                  <a:gd name="connsiteY45" fmla="*/ 1520000 h 1624391"/>
                  <a:gd name="connsiteX46" fmla="*/ 204037 w 1316945"/>
                  <a:gd name="connsiteY46" fmla="*/ 1505765 h 1624391"/>
                  <a:gd name="connsiteX47" fmla="*/ 206411 w 1316945"/>
                  <a:gd name="connsiteY47" fmla="*/ 1465432 h 1624391"/>
                  <a:gd name="connsiteX48" fmla="*/ 194548 w 1316945"/>
                  <a:gd name="connsiteY48" fmla="*/ 1441706 h 1624391"/>
                  <a:gd name="connsiteX49" fmla="*/ 239625 w 1316945"/>
                  <a:gd name="connsiteY49" fmla="*/ 1436962 h 1624391"/>
                  <a:gd name="connsiteX50" fmla="*/ 215901 w 1316945"/>
                  <a:gd name="connsiteY50" fmla="*/ 1406119 h 1624391"/>
                  <a:gd name="connsiteX51" fmla="*/ 208783 w 1316945"/>
                  <a:gd name="connsiteY51" fmla="*/ 1396628 h 1624391"/>
                  <a:gd name="connsiteX52" fmla="*/ 218273 w 1316945"/>
                  <a:gd name="connsiteY52" fmla="*/ 1375275 h 1624391"/>
                  <a:gd name="connsiteX53" fmla="*/ 227763 w 1316945"/>
                  <a:gd name="connsiteY53" fmla="*/ 1372903 h 1624391"/>
                  <a:gd name="connsiteX54" fmla="*/ 230135 w 1316945"/>
                  <a:gd name="connsiteY54" fmla="*/ 1337315 h 1624391"/>
                  <a:gd name="connsiteX55" fmla="*/ 218273 w 1316945"/>
                  <a:gd name="connsiteY55" fmla="*/ 1313590 h 1624391"/>
                  <a:gd name="connsiteX56" fmla="*/ 187430 w 1316945"/>
                  <a:gd name="connsiteY56" fmla="*/ 1294610 h 1624391"/>
                  <a:gd name="connsiteX57" fmla="*/ 185057 w 1316945"/>
                  <a:gd name="connsiteY57" fmla="*/ 1263767 h 1624391"/>
                  <a:gd name="connsiteX58" fmla="*/ 158960 w 1316945"/>
                  <a:gd name="connsiteY58" fmla="*/ 1263767 h 1624391"/>
                  <a:gd name="connsiteX59" fmla="*/ 144724 w 1316945"/>
                  <a:gd name="connsiteY59" fmla="*/ 1240042 h 1624391"/>
                  <a:gd name="connsiteX60" fmla="*/ 147097 w 1316945"/>
                  <a:gd name="connsiteY60" fmla="*/ 1221061 h 1624391"/>
                  <a:gd name="connsiteX61" fmla="*/ 166077 w 1316945"/>
                  <a:gd name="connsiteY61" fmla="*/ 1204453 h 1624391"/>
                  <a:gd name="connsiteX62" fmla="*/ 154214 w 1316945"/>
                  <a:gd name="connsiteY62" fmla="*/ 1178356 h 1624391"/>
                  <a:gd name="connsiteX63" fmla="*/ 130490 w 1316945"/>
                  <a:gd name="connsiteY63" fmla="*/ 1173611 h 1624391"/>
                  <a:gd name="connsiteX64" fmla="*/ 123372 w 1316945"/>
                  <a:gd name="connsiteY64" fmla="*/ 1140395 h 1624391"/>
                  <a:gd name="connsiteX65" fmla="*/ 113882 w 1316945"/>
                  <a:gd name="connsiteY65" fmla="*/ 1121415 h 1624391"/>
                  <a:gd name="connsiteX66" fmla="*/ 111509 w 1316945"/>
                  <a:gd name="connsiteY66" fmla="*/ 1107180 h 1624391"/>
                  <a:gd name="connsiteX67" fmla="*/ 102019 w 1316945"/>
                  <a:gd name="connsiteY67" fmla="*/ 1097690 h 1624391"/>
                  <a:gd name="connsiteX68" fmla="*/ 87784 w 1316945"/>
                  <a:gd name="connsiteY68" fmla="*/ 1102435 h 1624391"/>
                  <a:gd name="connsiteX69" fmla="*/ 78293 w 1316945"/>
                  <a:gd name="connsiteY69" fmla="*/ 1083455 h 1624391"/>
                  <a:gd name="connsiteX70" fmla="*/ 54569 w 1316945"/>
                  <a:gd name="connsiteY70" fmla="*/ 1083455 h 1624391"/>
                  <a:gd name="connsiteX71" fmla="*/ 52195 w 1316945"/>
                  <a:gd name="connsiteY71" fmla="*/ 1062102 h 1624391"/>
                  <a:gd name="connsiteX72" fmla="*/ 18980 w 1316945"/>
                  <a:gd name="connsiteY72" fmla="*/ 1062102 h 1624391"/>
                  <a:gd name="connsiteX73" fmla="*/ 0 w 1316945"/>
                  <a:gd name="connsiteY73" fmla="*/ 1047867 h 1624391"/>
                  <a:gd name="connsiteX74" fmla="*/ 9490 w 1316945"/>
                  <a:gd name="connsiteY74" fmla="*/ 1019397 h 1624391"/>
                  <a:gd name="connsiteX75" fmla="*/ 28470 w 1316945"/>
                  <a:gd name="connsiteY75" fmla="*/ 1019397 h 1624391"/>
                  <a:gd name="connsiteX76" fmla="*/ 37961 w 1316945"/>
                  <a:gd name="connsiteY76" fmla="*/ 1012279 h 1624391"/>
                  <a:gd name="connsiteX77" fmla="*/ 35588 w 1316945"/>
                  <a:gd name="connsiteY77" fmla="*/ 983809 h 1624391"/>
                  <a:gd name="connsiteX78" fmla="*/ 52195 w 1316945"/>
                  <a:gd name="connsiteY78" fmla="*/ 967201 h 1624391"/>
                  <a:gd name="connsiteX79" fmla="*/ 80667 w 1316945"/>
                  <a:gd name="connsiteY79" fmla="*/ 964828 h 1624391"/>
                  <a:gd name="connsiteX80" fmla="*/ 104391 w 1316945"/>
                  <a:gd name="connsiteY80" fmla="*/ 974318 h 1624391"/>
                  <a:gd name="connsiteX81" fmla="*/ 118627 w 1316945"/>
                  <a:gd name="connsiteY81" fmla="*/ 971946 h 1624391"/>
                  <a:gd name="connsiteX82" fmla="*/ 120999 w 1316945"/>
                  <a:gd name="connsiteY82" fmla="*/ 948220 h 1624391"/>
                  <a:gd name="connsiteX83" fmla="*/ 135234 w 1316945"/>
                  <a:gd name="connsiteY83" fmla="*/ 931613 h 1624391"/>
                  <a:gd name="connsiteX84" fmla="*/ 147097 w 1316945"/>
                  <a:gd name="connsiteY84" fmla="*/ 931613 h 1624391"/>
                  <a:gd name="connsiteX85" fmla="*/ 168450 w 1316945"/>
                  <a:gd name="connsiteY85" fmla="*/ 881790 h 1624391"/>
                  <a:gd name="connsiteX86" fmla="*/ 204037 w 1316945"/>
                  <a:gd name="connsiteY86" fmla="*/ 862809 h 1624391"/>
                  <a:gd name="connsiteX87" fmla="*/ 204037 w 1316945"/>
                  <a:gd name="connsiteY87" fmla="*/ 841457 h 1624391"/>
                  <a:gd name="connsiteX88" fmla="*/ 220645 w 1316945"/>
                  <a:gd name="connsiteY88" fmla="*/ 805869 h 1624391"/>
                  <a:gd name="connsiteX89" fmla="*/ 196920 w 1316945"/>
                  <a:gd name="connsiteY89" fmla="*/ 798751 h 1624391"/>
                  <a:gd name="connsiteX90" fmla="*/ 175568 w 1316945"/>
                  <a:gd name="connsiteY90" fmla="*/ 770281 h 1624391"/>
                  <a:gd name="connsiteX91" fmla="*/ 177940 w 1316945"/>
                  <a:gd name="connsiteY91" fmla="*/ 756046 h 1624391"/>
                  <a:gd name="connsiteX92" fmla="*/ 173195 w 1316945"/>
                  <a:gd name="connsiteY92" fmla="*/ 739438 h 1624391"/>
                  <a:gd name="connsiteX93" fmla="*/ 185057 w 1316945"/>
                  <a:gd name="connsiteY93" fmla="*/ 722830 h 1624391"/>
                  <a:gd name="connsiteX94" fmla="*/ 204037 w 1316945"/>
                  <a:gd name="connsiteY94" fmla="*/ 725203 h 1624391"/>
                  <a:gd name="connsiteX95" fmla="*/ 204037 w 1316945"/>
                  <a:gd name="connsiteY95" fmla="*/ 694360 h 1624391"/>
                  <a:gd name="connsiteX96" fmla="*/ 189803 w 1316945"/>
                  <a:gd name="connsiteY96" fmla="*/ 689615 h 1624391"/>
                  <a:gd name="connsiteX97" fmla="*/ 192175 w 1316945"/>
                  <a:gd name="connsiteY97" fmla="*/ 668262 h 1624391"/>
                  <a:gd name="connsiteX98" fmla="*/ 246743 w 1316945"/>
                  <a:gd name="connsiteY98" fmla="*/ 594714 h 1624391"/>
                  <a:gd name="connsiteX99" fmla="*/ 249116 w 1316945"/>
                  <a:gd name="connsiteY99" fmla="*/ 561498 h 1624391"/>
                  <a:gd name="connsiteX100" fmla="*/ 227763 w 1316945"/>
                  <a:gd name="connsiteY100" fmla="*/ 542518 h 1624391"/>
                  <a:gd name="connsiteX101" fmla="*/ 225391 w 1316945"/>
                  <a:gd name="connsiteY101" fmla="*/ 528283 h 1624391"/>
                  <a:gd name="connsiteX102" fmla="*/ 201665 w 1316945"/>
                  <a:gd name="connsiteY102" fmla="*/ 521165 h 1624391"/>
                  <a:gd name="connsiteX103" fmla="*/ 197901 w 1316945"/>
                  <a:gd name="connsiteY103" fmla="*/ 503792 h 1624391"/>
                  <a:gd name="connsiteX104" fmla="*/ 201191 w 1316945"/>
                  <a:gd name="connsiteY104" fmla="*/ 503609 h 1624391"/>
                  <a:gd name="connsiteX105" fmla="*/ 212579 w 1316945"/>
                  <a:gd name="connsiteY105" fmla="*/ 496017 h 1624391"/>
                  <a:gd name="connsiteX106" fmla="*/ 214477 w 1316945"/>
                  <a:gd name="connsiteY106" fmla="*/ 480832 h 1624391"/>
                  <a:gd name="connsiteX107" fmla="*/ 227763 w 1316945"/>
                  <a:gd name="connsiteY107" fmla="*/ 477036 h 1624391"/>
                  <a:gd name="connsiteX108" fmla="*/ 231559 w 1316945"/>
                  <a:gd name="connsiteY108" fmla="*/ 461852 h 1624391"/>
                  <a:gd name="connsiteX109" fmla="*/ 254335 w 1316945"/>
                  <a:gd name="connsiteY109" fmla="*/ 440974 h 1624391"/>
                  <a:gd name="connsiteX110" fmla="*/ 242947 w 1316945"/>
                  <a:gd name="connsiteY110" fmla="*/ 425790 h 1624391"/>
                  <a:gd name="connsiteX111" fmla="*/ 242947 w 1316945"/>
                  <a:gd name="connsiteY111" fmla="*/ 414402 h 1624391"/>
                  <a:gd name="connsiteX112" fmla="*/ 258131 w 1316945"/>
                  <a:gd name="connsiteY112" fmla="*/ 410606 h 1624391"/>
                  <a:gd name="connsiteX113" fmla="*/ 263826 w 1316945"/>
                  <a:gd name="connsiteY113" fmla="*/ 395421 h 1624391"/>
                  <a:gd name="connsiteX114" fmla="*/ 284704 w 1316945"/>
                  <a:gd name="connsiteY114" fmla="*/ 387829 h 1624391"/>
                  <a:gd name="connsiteX115" fmla="*/ 292296 w 1316945"/>
                  <a:gd name="connsiteY115" fmla="*/ 365053 h 1624391"/>
                  <a:gd name="connsiteX116" fmla="*/ 271418 w 1316945"/>
                  <a:gd name="connsiteY116" fmla="*/ 363155 h 1624391"/>
                  <a:gd name="connsiteX117" fmla="*/ 275214 w 1316945"/>
                  <a:gd name="connsiteY117" fmla="*/ 342277 h 1624391"/>
                  <a:gd name="connsiteX118" fmla="*/ 303684 w 1316945"/>
                  <a:gd name="connsiteY118" fmla="*/ 317603 h 1624391"/>
                  <a:gd name="connsiteX119" fmla="*/ 324562 w 1316945"/>
                  <a:gd name="connsiteY119" fmla="*/ 317603 h 1624391"/>
                  <a:gd name="connsiteX120" fmla="*/ 318868 w 1316945"/>
                  <a:gd name="connsiteY120" fmla="*/ 285336 h 1624391"/>
                  <a:gd name="connsiteX121" fmla="*/ 328358 w 1316945"/>
                  <a:gd name="connsiteY121" fmla="*/ 270152 h 1624391"/>
                  <a:gd name="connsiteX122" fmla="*/ 334052 w 1316945"/>
                  <a:gd name="connsiteY122" fmla="*/ 241682 h 1624391"/>
                  <a:gd name="connsiteX123" fmla="*/ 322664 w 1316945"/>
                  <a:gd name="connsiteY123" fmla="*/ 209415 h 1624391"/>
                  <a:gd name="connsiteX124" fmla="*/ 330256 w 1316945"/>
                  <a:gd name="connsiteY124" fmla="*/ 142984 h 1624391"/>
                  <a:gd name="connsiteX125" fmla="*/ 330403 w 1316945"/>
                  <a:gd name="connsiteY125" fmla="*/ 142182 h 1624391"/>
                  <a:gd name="connsiteX126" fmla="*/ 335318 w 1316945"/>
                  <a:gd name="connsiteY126" fmla="*/ 147097 h 1624391"/>
                  <a:gd name="connsiteX127" fmla="*/ 355879 w 1316945"/>
                  <a:gd name="connsiteY127" fmla="*/ 136025 h 1624391"/>
                  <a:gd name="connsiteX128" fmla="*/ 359044 w 1316945"/>
                  <a:gd name="connsiteY128" fmla="*/ 128117 h 1624391"/>
                  <a:gd name="connsiteX129" fmla="*/ 368533 w 1316945"/>
                  <a:gd name="connsiteY129" fmla="*/ 118627 h 1624391"/>
                  <a:gd name="connsiteX130" fmla="*/ 403331 w 1316945"/>
                  <a:gd name="connsiteY130" fmla="*/ 71176 h 1624391"/>
                  <a:gd name="connsiteX131" fmla="*/ 415984 w 1316945"/>
                  <a:gd name="connsiteY131" fmla="*/ 55359 h 1624391"/>
                  <a:gd name="connsiteX132" fmla="*/ 415984 w 1316945"/>
                  <a:gd name="connsiteY132" fmla="*/ 41124 h 1624391"/>
                  <a:gd name="connsiteX133" fmla="*/ 408075 w 1316945"/>
                  <a:gd name="connsiteY133" fmla="*/ 30052 h 1624391"/>
                  <a:gd name="connsiteX134" fmla="*/ 412820 w 1316945"/>
                  <a:gd name="connsiteY134" fmla="*/ 6327 h 1624391"/>
                  <a:gd name="connsiteX135" fmla="*/ 430219 w 1316945"/>
                  <a:gd name="connsiteY135" fmla="*/ 11072 h 1624391"/>
                  <a:gd name="connsiteX136" fmla="*/ 446036 w 1316945"/>
                  <a:gd name="connsiteY136" fmla="*/ 0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618065 w 1408385"/>
                  <a:gd name="connsiteY135" fmla="*/ 1326979 h 1624391"/>
                  <a:gd name="connsiteX136" fmla="*/ 1408385 w 1408385"/>
                  <a:gd name="connsiteY136" fmla="*/ 459613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1408385 w 1408385"/>
                  <a:gd name="connsiteY135" fmla="*/ 459613 h 1624391"/>
                  <a:gd name="connsiteX0" fmla="*/ 1316945 w 1316945"/>
                  <a:gd name="connsiteY0" fmla="*/ 368173 h 1624391"/>
                  <a:gd name="connsiteX1" fmla="*/ 1039546 w 1316945"/>
                  <a:gd name="connsiteY1" fmla="*/ 1207177 h 1624391"/>
                  <a:gd name="connsiteX2" fmla="*/ 618065 w 1316945"/>
                  <a:gd name="connsiteY2" fmla="*/ 1468309 h 1624391"/>
                  <a:gd name="connsiteX3" fmla="*/ 588388 w 1316945"/>
                  <a:gd name="connsiteY3" fmla="*/ 1472549 h 1624391"/>
                  <a:gd name="connsiteX4" fmla="*/ 586015 w 1316945"/>
                  <a:gd name="connsiteY4" fmla="*/ 1489157 h 1624391"/>
                  <a:gd name="connsiteX5" fmla="*/ 567035 w 1316945"/>
                  <a:gd name="connsiteY5" fmla="*/ 1482039 h 1624391"/>
                  <a:gd name="connsiteX6" fmla="*/ 543309 w 1316945"/>
                  <a:gd name="connsiteY6" fmla="*/ 1493902 h 1624391"/>
                  <a:gd name="connsiteX7" fmla="*/ 533819 w 1316945"/>
                  <a:gd name="connsiteY7" fmla="*/ 1520000 h 1624391"/>
                  <a:gd name="connsiteX8" fmla="*/ 510094 w 1316945"/>
                  <a:gd name="connsiteY8" fmla="*/ 1527117 h 1624391"/>
                  <a:gd name="connsiteX9" fmla="*/ 498232 w 1316945"/>
                  <a:gd name="connsiteY9" fmla="*/ 1541353 h 1624391"/>
                  <a:gd name="connsiteX10" fmla="*/ 467388 w 1316945"/>
                  <a:gd name="connsiteY10" fmla="*/ 1548470 h 1624391"/>
                  <a:gd name="connsiteX11" fmla="*/ 460272 w 1316945"/>
                  <a:gd name="connsiteY11" fmla="*/ 1560333 h 1624391"/>
                  <a:gd name="connsiteX12" fmla="*/ 431800 w 1316945"/>
                  <a:gd name="connsiteY12" fmla="*/ 1565078 h 1624391"/>
                  <a:gd name="connsiteX13" fmla="*/ 427056 w 1316945"/>
                  <a:gd name="connsiteY13" fmla="*/ 1581686 h 1624391"/>
                  <a:gd name="connsiteX14" fmla="*/ 424683 w 1316945"/>
                  <a:gd name="connsiteY14" fmla="*/ 1603038 h 1624391"/>
                  <a:gd name="connsiteX15" fmla="*/ 389095 w 1316945"/>
                  <a:gd name="connsiteY15" fmla="*/ 1603038 h 1624391"/>
                  <a:gd name="connsiteX16" fmla="*/ 346390 w 1316945"/>
                  <a:gd name="connsiteY16" fmla="*/ 1617274 h 1624391"/>
                  <a:gd name="connsiteX17" fmla="*/ 332154 w 1316945"/>
                  <a:gd name="connsiteY17" fmla="*/ 1605411 h 1624391"/>
                  <a:gd name="connsiteX18" fmla="*/ 308430 w 1316945"/>
                  <a:gd name="connsiteY18" fmla="*/ 1603038 h 1624391"/>
                  <a:gd name="connsiteX19" fmla="*/ 298939 w 1316945"/>
                  <a:gd name="connsiteY19" fmla="*/ 1588804 h 1624391"/>
                  <a:gd name="connsiteX20" fmla="*/ 258606 w 1316945"/>
                  <a:gd name="connsiteY20" fmla="*/ 1593548 h 1624391"/>
                  <a:gd name="connsiteX21" fmla="*/ 249116 w 1316945"/>
                  <a:gd name="connsiteY21" fmla="*/ 1610156 h 1624391"/>
                  <a:gd name="connsiteX22" fmla="*/ 227763 w 1316945"/>
                  <a:gd name="connsiteY22" fmla="*/ 1610156 h 1624391"/>
                  <a:gd name="connsiteX23" fmla="*/ 192175 w 1316945"/>
                  <a:gd name="connsiteY23" fmla="*/ 1624391 h 1624391"/>
                  <a:gd name="connsiteX24" fmla="*/ 170822 w 1316945"/>
                  <a:gd name="connsiteY24" fmla="*/ 1584058 h 1624391"/>
                  <a:gd name="connsiteX25" fmla="*/ 177940 w 1316945"/>
                  <a:gd name="connsiteY25" fmla="*/ 1550843 h 1624391"/>
                  <a:gd name="connsiteX26" fmla="*/ 175568 w 1316945"/>
                  <a:gd name="connsiteY26" fmla="*/ 1520000 h 1624391"/>
                  <a:gd name="connsiteX27" fmla="*/ 204037 w 1316945"/>
                  <a:gd name="connsiteY27" fmla="*/ 1505765 h 1624391"/>
                  <a:gd name="connsiteX28" fmla="*/ 206411 w 1316945"/>
                  <a:gd name="connsiteY28" fmla="*/ 1465432 h 1624391"/>
                  <a:gd name="connsiteX29" fmla="*/ 194548 w 1316945"/>
                  <a:gd name="connsiteY29" fmla="*/ 1441706 h 1624391"/>
                  <a:gd name="connsiteX30" fmla="*/ 239625 w 1316945"/>
                  <a:gd name="connsiteY30" fmla="*/ 1436962 h 1624391"/>
                  <a:gd name="connsiteX31" fmla="*/ 215901 w 1316945"/>
                  <a:gd name="connsiteY31" fmla="*/ 1406119 h 1624391"/>
                  <a:gd name="connsiteX32" fmla="*/ 208783 w 1316945"/>
                  <a:gd name="connsiteY32" fmla="*/ 1396628 h 1624391"/>
                  <a:gd name="connsiteX33" fmla="*/ 218273 w 1316945"/>
                  <a:gd name="connsiteY33" fmla="*/ 1375275 h 1624391"/>
                  <a:gd name="connsiteX34" fmla="*/ 227763 w 1316945"/>
                  <a:gd name="connsiteY34" fmla="*/ 1372903 h 1624391"/>
                  <a:gd name="connsiteX35" fmla="*/ 230135 w 1316945"/>
                  <a:gd name="connsiteY35" fmla="*/ 1337315 h 1624391"/>
                  <a:gd name="connsiteX36" fmla="*/ 218273 w 1316945"/>
                  <a:gd name="connsiteY36" fmla="*/ 1313590 h 1624391"/>
                  <a:gd name="connsiteX37" fmla="*/ 187430 w 1316945"/>
                  <a:gd name="connsiteY37" fmla="*/ 1294610 h 1624391"/>
                  <a:gd name="connsiteX38" fmla="*/ 185057 w 1316945"/>
                  <a:gd name="connsiteY38" fmla="*/ 1263767 h 1624391"/>
                  <a:gd name="connsiteX39" fmla="*/ 158960 w 1316945"/>
                  <a:gd name="connsiteY39" fmla="*/ 1263767 h 1624391"/>
                  <a:gd name="connsiteX40" fmla="*/ 144724 w 1316945"/>
                  <a:gd name="connsiteY40" fmla="*/ 1240042 h 1624391"/>
                  <a:gd name="connsiteX41" fmla="*/ 147097 w 1316945"/>
                  <a:gd name="connsiteY41" fmla="*/ 1221061 h 1624391"/>
                  <a:gd name="connsiteX42" fmla="*/ 166077 w 1316945"/>
                  <a:gd name="connsiteY42" fmla="*/ 1204453 h 1624391"/>
                  <a:gd name="connsiteX43" fmla="*/ 154214 w 1316945"/>
                  <a:gd name="connsiteY43" fmla="*/ 1178356 h 1624391"/>
                  <a:gd name="connsiteX44" fmla="*/ 130490 w 1316945"/>
                  <a:gd name="connsiteY44" fmla="*/ 1173611 h 1624391"/>
                  <a:gd name="connsiteX45" fmla="*/ 123372 w 1316945"/>
                  <a:gd name="connsiteY45" fmla="*/ 1140395 h 1624391"/>
                  <a:gd name="connsiteX46" fmla="*/ 113882 w 1316945"/>
                  <a:gd name="connsiteY46" fmla="*/ 1121415 h 1624391"/>
                  <a:gd name="connsiteX47" fmla="*/ 111509 w 1316945"/>
                  <a:gd name="connsiteY47" fmla="*/ 1107180 h 1624391"/>
                  <a:gd name="connsiteX48" fmla="*/ 102019 w 1316945"/>
                  <a:gd name="connsiteY48" fmla="*/ 1097690 h 1624391"/>
                  <a:gd name="connsiteX49" fmla="*/ 87784 w 1316945"/>
                  <a:gd name="connsiteY49" fmla="*/ 1102435 h 1624391"/>
                  <a:gd name="connsiteX50" fmla="*/ 78293 w 1316945"/>
                  <a:gd name="connsiteY50" fmla="*/ 1083455 h 1624391"/>
                  <a:gd name="connsiteX51" fmla="*/ 54569 w 1316945"/>
                  <a:gd name="connsiteY51" fmla="*/ 1083455 h 1624391"/>
                  <a:gd name="connsiteX52" fmla="*/ 52195 w 1316945"/>
                  <a:gd name="connsiteY52" fmla="*/ 1062102 h 1624391"/>
                  <a:gd name="connsiteX53" fmla="*/ 18980 w 1316945"/>
                  <a:gd name="connsiteY53" fmla="*/ 1062102 h 1624391"/>
                  <a:gd name="connsiteX54" fmla="*/ 0 w 1316945"/>
                  <a:gd name="connsiteY54" fmla="*/ 1047867 h 1624391"/>
                  <a:gd name="connsiteX55" fmla="*/ 9490 w 1316945"/>
                  <a:gd name="connsiteY55" fmla="*/ 1019397 h 1624391"/>
                  <a:gd name="connsiteX56" fmla="*/ 28470 w 1316945"/>
                  <a:gd name="connsiteY56" fmla="*/ 1019397 h 1624391"/>
                  <a:gd name="connsiteX57" fmla="*/ 37961 w 1316945"/>
                  <a:gd name="connsiteY57" fmla="*/ 1012279 h 1624391"/>
                  <a:gd name="connsiteX58" fmla="*/ 35588 w 1316945"/>
                  <a:gd name="connsiteY58" fmla="*/ 983809 h 1624391"/>
                  <a:gd name="connsiteX59" fmla="*/ 52195 w 1316945"/>
                  <a:gd name="connsiteY59" fmla="*/ 967201 h 1624391"/>
                  <a:gd name="connsiteX60" fmla="*/ 80667 w 1316945"/>
                  <a:gd name="connsiteY60" fmla="*/ 964828 h 1624391"/>
                  <a:gd name="connsiteX61" fmla="*/ 104391 w 1316945"/>
                  <a:gd name="connsiteY61" fmla="*/ 974318 h 1624391"/>
                  <a:gd name="connsiteX62" fmla="*/ 118627 w 1316945"/>
                  <a:gd name="connsiteY62" fmla="*/ 971946 h 1624391"/>
                  <a:gd name="connsiteX63" fmla="*/ 120999 w 1316945"/>
                  <a:gd name="connsiteY63" fmla="*/ 948220 h 1624391"/>
                  <a:gd name="connsiteX64" fmla="*/ 135234 w 1316945"/>
                  <a:gd name="connsiteY64" fmla="*/ 931613 h 1624391"/>
                  <a:gd name="connsiteX65" fmla="*/ 147097 w 1316945"/>
                  <a:gd name="connsiteY65" fmla="*/ 931613 h 1624391"/>
                  <a:gd name="connsiteX66" fmla="*/ 168450 w 1316945"/>
                  <a:gd name="connsiteY66" fmla="*/ 881790 h 1624391"/>
                  <a:gd name="connsiteX67" fmla="*/ 204037 w 1316945"/>
                  <a:gd name="connsiteY67" fmla="*/ 862809 h 1624391"/>
                  <a:gd name="connsiteX68" fmla="*/ 204037 w 1316945"/>
                  <a:gd name="connsiteY68" fmla="*/ 841457 h 1624391"/>
                  <a:gd name="connsiteX69" fmla="*/ 220645 w 1316945"/>
                  <a:gd name="connsiteY69" fmla="*/ 805869 h 1624391"/>
                  <a:gd name="connsiteX70" fmla="*/ 196920 w 1316945"/>
                  <a:gd name="connsiteY70" fmla="*/ 798751 h 1624391"/>
                  <a:gd name="connsiteX71" fmla="*/ 175568 w 1316945"/>
                  <a:gd name="connsiteY71" fmla="*/ 770281 h 1624391"/>
                  <a:gd name="connsiteX72" fmla="*/ 177940 w 1316945"/>
                  <a:gd name="connsiteY72" fmla="*/ 756046 h 1624391"/>
                  <a:gd name="connsiteX73" fmla="*/ 173195 w 1316945"/>
                  <a:gd name="connsiteY73" fmla="*/ 739438 h 1624391"/>
                  <a:gd name="connsiteX74" fmla="*/ 185057 w 1316945"/>
                  <a:gd name="connsiteY74" fmla="*/ 722830 h 1624391"/>
                  <a:gd name="connsiteX75" fmla="*/ 204037 w 1316945"/>
                  <a:gd name="connsiteY75" fmla="*/ 725203 h 1624391"/>
                  <a:gd name="connsiteX76" fmla="*/ 204037 w 1316945"/>
                  <a:gd name="connsiteY76" fmla="*/ 694360 h 1624391"/>
                  <a:gd name="connsiteX77" fmla="*/ 189803 w 1316945"/>
                  <a:gd name="connsiteY77" fmla="*/ 689615 h 1624391"/>
                  <a:gd name="connsiteX78" fmla="*/ 192175 w 1316945"/>
                  <a:gd name="connsiteY78" fmla="*/ 668262 h 1624391"/>
                  <a:gd name="connsiteX79" fmla="*/ 246743 w 1316945"/>
                  <a:gd name="connsiteY79" fmla="*/ 594714 h 1624391"/>
                  <a:gd name="connsiteX80" fmla="*/ 249116 w 1316945"/>
                  <a:gd name="connsiteY80" fmla="*/ 561498 h 1624391"/>
                  <a:gd name="connsiteX81" fmla="*/ 227763 w 1316945"/>
                  <a:gd name="connsiteY81" fmla="*/ 542518 h 1624391"/>
                  <a:gd name="connsiteX82" fmla="*/ 225391 w 1316945"/>
                  <a:gd name="connsiteY82" fmla="*/ 528283 h 1624391"/>
                  <a:gd name="connsiteX83" fmla="*/ 201665 w 1316945"/>
                  <a:gd name="connsiteY83" fmla="*/ 521165 h 1624391"/>
                  <a:gd name="connsiteX84" fmla="*/ 197901 w 1316945"/>
                  <a:gd name="connsiteY84" fmla="*/ 503792 h 1624391"/>
                  <a:gd name="connsiteX85" fmla="*/ 201191 w 1316945"/>
                  <a:gd name="connsiteY85" fmla="*/ 503609 h 1624391"/>
                  <a:gd name="connsiteX86" fmla="*/ 212579 w 1316945"/>
                  <a:gd name="connsiteY86" fmla="*/ 496017 h 1624391"/>
                  <a:gd name="connsiteX87" fmla="*/ 214477 w 1316945"/>
                  <a:gd name="connsiteY87" fmla="*/ 480832 h 1624391"/>
                  <a:gd name="connsiteX88" fmla="*/ 227763 w 1316945"/>
                  <a:gd name="connsiteY88" fmla="*/ 477036 h 1624391"/>
                  <a:gd name="connsiteX89" fmla="*/ 231559 w 1316945"/>
                  <a:gd name="connsiteY89" fmla="*/ 461852 h 1624391"/>
                  <a:gd name="connsiteX90" fmla="*/ 254335 w 1316945"/>
                  <a:gd name="connsiteY90" fmla="*/ 440974 h 1624391"/>
                  <a:gd name="connsiteX91" fmla="*/ 242947 w 1316945"/>
                  <a:gd name="connsiteY91" fmla="*/ 425790 h 1624391"/>
                  <a:gd name="connsiteX92" fmla="*/ 242947 w 1316945"/>
                  <a:gd name="connsiteY92" fmla="*/ 414402 h 1624391"/>
                  <a:gd name="connsiteX93" fmla="*/ 258131 w 1316945"/>
                  <a:gd name="connsiteY93" fmla="*/ 410606 h 1624391"/>
                  <a:gd name="connsiteX94" fmla="*/ 263826 w 1316945"/>
                  <a:gd name="connsiteY94" fmla="*/ 395421 h 1624391"/>
                  <a:gd name="connsiteX95" fmla="*/ 284704 w 1316945"/>
                  <a:gd name="connsiteY95" fmla="*/ 387829 h 1624391"/>
                  <a:gd name="connsiteX96" fmla="*/ 292296 w 1316945"/>
                  <a:gd name="connsiteY96" fmla="*/ 365053 h 1624391"/>
                  <a:gd name="connsiteX97" fmla="*/ 271418 w 1316945"/>
                  <a:gd name="connsiteY97" fmla="*/ 363155 h 1624391"/>
                  <a:gd name="connsiteX98" fmla="*/ 275214 w 1316945"/>
                  <a:gd name="connsiteY98" fmla="*/ 342277 h 1624391"/>
                  <a:gd name="connsiteX99" fmla="*/ 303684 w 1316945"/>
                  <a:gd name="connsiteY99" fmla="*/ 317603 h 1624391"/>
                  <a:gd name="connsiteX100" fmla="*/ 324562 w 1316945"/>
                  <a:gd name="connsiteY100" fmla="*/ 317603 h 1624391"/>
                  <a:gd name="connsiteX101" fmla="*/ 318868 w 1316945"/>
                  <a:gd name="connsiteY101" fmla="*/ 285336 h 1624391"/>
                  <a:gd name="connsiteX102" fmla="*/ 328358 w 1316945"/>
                  <a:gd name="connsiteY102" fmla="*/ 270152 h 1624391"/>
                  <a:gd name="connsiteX103" fmla="*/ 334052 w 1316945"/>
                  <a:gd name="connsiteY103" fmla="*/ 241682 h 1624391"/>
                  <a:gd name="connsiteX104" fmla="*/ 322664 w 1316945"/>
                  <a:gd name="connsiteY104" fmla="*/ 209415 h 1624391"/>
                  <a:gd name="connsiteX105" fmla="*/ 330256 w 1316945"/>
                  <a:gd name="connsiteY105" fmla="*/ 142984 h 1624391"/>
                  <a:gd name="connsiteX106" fmla="*/ 330403 w 1316945"/>
                  <a:gd name="connsiteY106" fmla="*/ 142182 h 1624391"/>
                  <a:gd name="connsiteX107" fmla="*/ 335318 w 1316945"/>
                  <a:gd name="connsiteY107" fmla="*/ 147097 h 1624391"/>
                  <a:gd name="connsiteX108" fmla="*/ 355879 w 1316945"/>
                  <a:gd name="connsiteY108" fmla="*/ 136025 h 1624391"/>
                  <a:gd name="connsiteX109" fmla="*/ 359044 w 1316945"/>
                  <a:gd name="connsiteY109" fmla="*/ 128117 h 1624391"/>
                  <a:gd name="connsiteX110" fmla="*/ 368533 w 1316945"/>
                  <a:gd name="connsiteY110" fmla="*/ 118627 h 1624391"/>
                  <a:gd name="connsiteX111" fmla="*/ 403331 w 1316945"/>
                  <a:gd name="connsiteY111" fmla="*/ 71176 h 1624391"/>
                  <a:gd name="connsiteX112" fmla="*/ 415984 w 1316945"/>
                  <a:gd name="connsiteY112" fmla="*/ 55359 h 1624391"/>
                  <a:gd name="connsiteX113" fmla="*/ 415984 w 1316945"/>
                  <a:gd name="connsiteY113" fmla="*/ 41124 h 1624391"/>
                  <a:gd name="connsiteX114" fmla="*/ 408075 w 1316945"/>
                  <a:gd name="connsiteY114" fmla="*/ 30052 h 1624391"/>
                  <a:gd name="connsiteX115" fmla="*/ 412820 w 1316945"/>
                  <a:gd name="connsiteY115" fmla="*/ 6327 h 1624391"/>
                  <a:gd name="connsiteX116" fmla="*/ 430219 w 1316945"/>
                  <a:gd name="connsiteY116" fmla="*/ 11072 h 1624391"/>
                  <a:gd name="connsiteX117" fmla="*/ 446036 w 1316945"/>
                  <a:gd name="connsiteY117" fmla="*/ 0 h 1624391"/>
                  <a:gd name="connsiteX118" fmla="*/ 483996 w 1316945"/>
                  <a:gd name="connsiteY118" fmla="*/ 15817 h 1624391"/>
                  <a:gd name="connsiteX119" fmla="*/ 495068 w 1316945"/>
                  <a:gd name="connsiteY119" fmla="*/ 6327 h 1624391"/>
                  <a:gd name="connsiteX120" fmla="*/ 509303 w 1316945"/>
                  <a:gd name="connsiteY120" fmla="*/ 7909 h 1624391"/>
                  <a:gd name="connsiteX121" fmla="*/ 510886 w 1316945"/>
                  <a:gd name="connsiteY121" fmla="*/ 17399 h 1624391"/>
                  <a:gd name="connsiteX122" fmla="*/ 518794 w 1316945"/>
                  <a:gd name="connsiteY122" fmla="*/ 17399 h 1624391"/>
                  <a:gd name="connsiteX123" fmla="*/ 525120 w 1316945"/>
                  <a:gd name="connsiteY123" fmla="*/ 26889 h 1624391"/>
                  <a:gd name="connsiteX124" fmla="*/ 533028 w 1316945"/>
                  <a:gd name="connsiteY124" fmla="*/ 26889 h 1624391"/>
                  <a:gd name="connsiteX125" fmla="*/ 534610 w 1316945"/>
                  <a:gd name="connsiteY125" fmla="*/ 44287 h 1624391"/>
                  <a:gd name="connsiteX126" fmla="*/ 525120 w 1316945"/>
                  <a:gd name="connsiteY126" fmla="*/ 61686 h 1624391"/>
                  <a:gd name="connsiteX127" fmla="*/ 526701 w 1316945"/>
                  <a:gd name="connsiteY127" fmla="*/ 71176 h 1624391"/>
                  <a:gd name="connsiteX128" fmla="*/ 515630 w 1316945"/>
                  <a:gd name="connsiteY128" fmla="*/ 88574 h 1624391"/>
                  <a:gd name="connsiteX129" fmla="*/ 561500 w 1316945"/>
                  <a:gd name="connsiteY129" fmla="*/ 109136 h 1624391"/>
                  <a:gd name="connsiteX130" fmla="*/ 572571 w 1316945"/>
                  <a:gd name="connsiteY130" fmla="*/ 105973 h 1624391"/>
                  <a:gd name="connsiteX131" fmla="*/ 572571 w 1316945"/>
                  <a:gd name="connsiteY131" fmla="*/ 93320 h 1624391"/>
                  <a:gd name="connsiteX132" fmla="*/ 593133 w 1316945"/>
                  <a:gd name="connsiteY132" fmla="*/ 68013 h 1624391"/>
                  <a:gd name="connsiteX133" fmla="*/ 608949 w 1316945"/>
                  <a:gd name="connsiteY133" fmla="*/ 68013 h 1624391"/>
                  <a:gd name="connsiteX134" fmla="*/ 618065 w 1316945"/>
                  <a:gd name="connsiteY134" fmla="*/ 69315 h 1624391"/>
                  <a:gd name="connsiteX0" fmla="*/ 1039546 w 1039546"/>
                  <a:gd name="connsiteY0" fmla="*/ 1207177 h 1624391"/>
                  <a:gd name="connsiteX1" fmla="*/ 618065 w 1039546"/>
                  <a:gd name="connsiteY1" fmla="*/ 1468309 h 1624391"/>
                  <a:gd name="connsiteX2" fmla="*/ 588388 w 1039546"/>
                  <a:gd name="connsiteY2" fmla="*/ 1472549 h 1624391"/>
                  <a:gd name="connsiteX3" fmla="*/ 586015 w 1039546"/>
                  <a:gd name="connsiteY3" fmla="*/ 1489157 h 1624391"/>
                  <a:gd name="connsiteX4" fmla="*/ 567035 w 1039546"/>
                  <a:gd name="connsiteY4" fmla="*/ 1482039 h 1624391"/>
                  <a:gd name="connsiteX5" fmla="*/ 543309 w 1039546"/>
                  <a:gd name="connsiteY5" fmla="*/ 1493902 h 1624391"/>
                  <a:gd name="connsiteX6" fmla="*/ 533819 w 1039546"/>
                  <a:gd name="connsiteY6" fmla="*/ 1520000 h 1624391"/>
                  <a:gd name="connsiteX7" fmla="*/ 510094 w 1039546"/>
                  <a:gd name="connsiteY7" fmla="*/ 1527117 h 1624391"/>
                  <a:gd name="connsiteX8" fmla="*/ 498232 w 1039546"/>
                  <a:gd name="connsiteY8" fmla="*/ 1541353 h 1624391"/>
                  <a:gd name="connsiteX9" fmla="*/ 467388 w 1039546"/>
                  <a:gd name="connsiteY9" fmla="*/ 1548470 h 1624391"/>
                  <a:gd name="connsiteX10" fmla="*/ 460272 w 1039546"/>
                  <a:gd name="connsiteY10" fmla="*/ 1560333 h 1624391"/>
                  <a:gd name="connsiteX11" fmla="*/ 431800 w 1039546"/>
                  <a:gd name="connsiteY11" fmla="*/ 1565078 h 1624391"/>
                  <a:gd name="connsiteX12" fmla="*/ 427056 w 1039546"/>
                  <a:gd name="connsiteY12" fmla="*/ 1581686 h 1624391"/>
                  <a:gd name="connsiteX13" fmla="*/ 424683 w 1039546"/>
                  <a:gd name="connsiteY13" fmla="*/ 1603038 h 1624391"/>
                  <a:gd name="connsiteX14" fmla="*/ 389095 w 1039546"/>
                  <a:gd name="connsiteY14" fmla="*/ 1603038 h 1624391"/>
                  <a:gd name="connsiteX15" fmla="*/ 346390 w 1039546"/>
                  <a:gd name="connsiteY15" fmla="*/ 1617274 h 1624391"/>
                  <a:gd name="connsiteX16" fmla="*/ 332154 w 1039546"/>
                  <a:gd name="connsiteY16" fmla="*/ 1605411 h 1624391"/>
                  <a:gd name="connsiteX17" fmla="*/ 308430 w 1039546"/>
                  <a:gd name="connsiteY17" fmla="*/ 1603038 h 1624391"/>
                  <a:gd name="connsiteX18" fmla="*/ 298939 w 1039546"/>
                  <a:gd name="connsiteY18" fmla="*/ 1588804 h 1624391"/>
                  <a:gd name="connsiteX19" fmla="*/ 258606 w 1039546"/>
                  <a:gd name="connsiteY19" fmla="*/ 1593548 h 1624391"/>
                  <a:gd name="connsiteX20" fmla="*/ 249116 w 1039546"/>
                  <a:gd name="connsiteY20" fmla="*/ 1610156 h 1624391"/>
                  <a:gd name="connsiteX21" fmla="*/ 227763 w 1039546"/>
                  <a:gd name="connsiteY21" fmla="*/ 1610156 h 1624391"/>
                  <a:gd name="connsiteX22" fmla="*/ 192175 w 1039546"/>
                  <a:gd name="connsiteY22" fmla="*/ 1624391 h 1624391"/>
                  <a:gd name="connsiteX23" fmla="*/ 170822 w 1039546"/>
                  <a:gd name="connsiteY23" fmla="*/ 1584058 h 1624391"/>
                  <a:gd name="connsiteX24" fmla="*/ 177940 w 1039546"/>
                  <a:gd name="connsiteY24" fmla="*/ 1550843 h 1624391"/>
                  <a:gd name="connsiteX25" fmla="*/ 175568 w 1039546"/>
                  <a:gd name="connsiteY25" fmla="*/ 1520000 h 1624391"/>
                  <a:gd name="connsiteX26" fmla="*/ 204037 w 1039546"/>
                  <a:gd name="connsiteY26" fmla="*/ 1505765 h 1624391"/>
                  <a:gd name="connsiteX27" fmla="*/ 206411 w 1039546"/>
                  <a:gd name="connsiteY27" fmla="*/ 1465432 h 1624391"/>
                  <a:gd name="connsiteX28" fmla="*/ 194548 w 1039546"/>
                  <a:gd name="connsiteY28" fmla="*/ 1441706 h 1624391"/>
                  <a:gd name="connsiteX29" fmla="*/ 239625 w 1039546"/>
                  <a:gd name="connsiteY29" fmla="*/ 1436962 h 1624391"/>
                  <a:gd name="connsiteX30" fmla="*/ 215901 w 1039546"/>
                  <a:gd name="connsiteY30" fmla="*/ 1406119 h 1624391"/>
                  <a:gd name="connsiteX31" fmla="*/ 208783 w 1039546"/>
                  <a:gd name="connsiteY31" fmla="*/ 1396628 h 1624391"/>
                  <a:gd name="connsiteX32" fmla="*/ 218273 w 1039546"/>
                  <a:gd name="connsiteY32" fmla="*/ 1375275 h 1624391"/>
                  <a:gd name="connsiteX33" fmla="*/ 227763 w 1039546"/>
                  <a:gd name="connsiteY33" fmla="*/ 1372903 h 1624391"/>
                  <a:gd name="connsiteX34" fmla="*/ 230135 w 1039546"/>
                  <a:gd name="connsiteY34" fmla="*/ 1337315 h 1624391"/>
                  <a:gd name="connsiteX35" fmla="*/ 218273 w 1039546"/>
                  <a:gd name="connsiteY35" fmla="*/ 1313590 h 1624391"/>
                  <a:gd name="connsiteX36" fmla="*/ 187430 w 1039546"/>
                  <a:gd name="connsiteY36" fmla="*/ 1294610 h 1624391"/>
                  <a:gd name="connsiteX37" fmla="*/ 185057 w 1039546"/>
                  <a:gd name="connsiteY37" fmla="*/ 1263767 h 1624391"/>
                  <a:gd name="connsiteX38" fmla="*/ 158960 w 1039546"/>
                  <a:gd name="connsiteY38" fmla="*/ 1263767 h 1624391"/>
                  <a:gd name="connsiteX39" fmla="*/ 144724 w 1039546"/>
                  <a:gd name="connsiteY39" fmla="*/ 1240042 h 1624391"/>
                  <a:gd name="connsiteX40" fmla="*/ 147097 w 1039546"/>
                  <a:gd name="connsiteY40" fmla="*/ 1221061 h 1624391"/>
                  <a:gd name="connsiteX41" fmla="*/ 166077 w 1039546"/>
                  <a:gd name="connsiteY41" fmla="*/ 1204453 h 1624391"/>
                  <a:gd name="connsiteX42" fmla="*/ 154214 w 1039546"/>
                  <a:gd name="connsiteY42" fmla="*/ 1178356 h 1624391"/>
                  <a:gd name="connsiteX43" fmla="*/ 130490 w 1039546"/>
                  <a:gd name="connsiteY43" fmla="*/ 1173611 h 1624391"/>
                  <a:gd name="connsiteX44" fmla="*/ 123372 w 1039546"/>
                  <a:gd name="connsiteY44" fmla="*/ 1140395 h 1624391"/>
                  <a:gd name="connsiteX45" fmla="*/ 113882 w 1039546"/>
                  <a:gd name="connsiteY45" fmla="*/ 1121415 h 1624391"/>
                  <a:gd name="connsiteX46" fmla="*/ 111509 w 1039546"/>
                  <a:gd name="connsiteY46" fmla="*/ 1107180 h 1624391"/>
                  <a:gd name="connsiteX47" fmla="*/ 102019 w 1039546"/>
                  <a:gd name="connsiteY47" fmla="*/ 1097690 h 1624391"/>
                  <a:gd name="connsiteX48" fmla="*/ 87784 w 1039546"/>
                  <a:gd name="connsiteY48" fmla="*/ 1102435 h 1624391"/>
                  <a:gd name="connsiteX49" fmla="*/ 78293 w 1039546"/>
                  <a:gd name="connsiteY49" fmla="*/ 1083455 h 1624391"/>
                  <a:gd name="connsiteX50" fmla="*/ 54569 w 1039546"/>
                  <a:gd name="connsiteY50" fmla="*/ 1083455 h 1624391"/>
                  <a:gd name="connsiteX51" fmla="*/ 52195 w 1039546"/>
                  <a:gd name="connsiteY51" fmla="*/ 1062102 h 1624391"/>
                  <a:gd name="connsiteX52" fmla="*/ 18980 w 1039546"/>
                  <a:gd name="connsiteY52" fmla="*/ 1062102 h 1624391"/>
                  <a:gd name="connsiteX53" fmla="*/ 0 w 1039546"/>
                  <a:gd name="connsiteY53" fmla="*/ 1047867 h 1624391"/>
                  <a:gd name="connsiteX54" fmla="*/ 9490 w 1039546"/>
                  <a:gd name="connsiteY54" fmla="*/ 1019397 h 1624391"/>
                  <a:gd name="connsiteX55" fmla="*/ 28470 w 1039546"/>
                  <a:gd name="connsiteY55" fmla="*/ 1019397 h 1624391"/>
                  <a:gd name="connsiteX56" fmla="*/ 37961 w 1039546"/>
                  <a:gd name="connsiteY56" fmla="*/ 1012279 h 1624391"/>
                  <a:gd name="connsiteX57" fmla="*/ 35588 w 1039546"/>
                  <a:gd name="connsiteY57" fmla="*/ 983809 h 1624391"/>
                  <a:gd name="connsiteX58" fmla="*/ 52195 w 1039546"/>
                  <a:gd name="connsiteY58" fmla="*/ 967201 h 1624391"/>
                  <a:gd name="connsiteX59" fmla="*/ 80667 w 1039546"/>
                  <a:gd name="connsiteY59" fmla="*/ 964828 h 1624391"/>
                  <a:gd name="connsiteX60" fmla="*/ 104391 w 1039546"/>
                  <a:gd name="connsiteY60" fmla="*/ 974318 h 1624391"/>
                  <a:gd name="connsiteX61" fmla="*/ 118627 w 1039546"/>
                  <a:gd name="connsiteY61" fmla="*/ 971946 h 1624391"/>
                  <a:gd name="connsiteX62" fmla="*/ 120999 w 1039546"/>
                  <a:gd name="connsiteY62" fmla="*/ 948220 h 1624391"/>
                  <a:gd name="connsiteX63" fmla="*/ 135234 w 1039546"/>
                  <a:gd name="connsiteY63" fmla="*/ 931613 h 1624391"/>
                  <a:gd name="connsiteX64" fmla="*/ 147097 w 1039546"/>
                  <a:gd name="connsiteY64" fmla="*/ 931613 h 1624391"/>
                  <a:gd name="connsiteX65" fmla="*/ 168450 w 1039546"/>
                  <a:gd name="connsiteY65" fmla="*/ 881790 h 1624391"/>
                  <a:gd name="connsiteX66" fmla="*/ 204037 w 1039546"/>
                  <a:gd name="connsiteY66" fmla="*/ 862809 h 1624391"/>
                  <a:gd name="connsiteX67" fmla="*/ 204037 w 1039546"/>
                  <a:gd name="connsiteY67" fmla="*/ 841457 h 1624391"/>
                  <a:gd name="connsiteX68" fmla="*/ 220645 w 1039546"/>
                  <a:gd name="connsiteY68" fmla="*/ 805869 h 1624391"/>
                  <a:gd name="connsiteX69" fmla="*/ 196920 w 1039546"/>
                  <a:gd name="connsiteY69" fmla="*/ 798751 h 1624391"/>
                  <a:gd name="connsiteX70" fmla="*/ 175568 w 1039546"/>
                  <a:gd name="connsiteY70" fmla="*/ 770281 h 1624391"/>
                  <a:gd name="connsiteX71" fmla="*/ 177940 w 1039546"/>
                  <a:gd name="connsiteY71" fmla="*/ 756046 h 1624391"/>
                  <a:gd name="connsiteX72" fmla="*/ 173195 w 1039546"/>
                  <a:gd name="connsiteY72" fmla="*/ 739438 h 1624391"/>
                  <a:gd name="connsiteX73" fmla="*/ 185057 w 1039546"/>
                  <a:gd name="connsiteY73" fmla="*/ 722830 h 1624391"/>
                  <a:gd name="connsiteX74" fmla="*/ 204037 w 1039546"/>
                  <a:gd name="connsiteY74" fmla="*/ 725203 h 1624391"/>
                  <a:gd name="connsiteX75" fmla="*/ 204037 w 1039546"/>
                  <a:gd name="connsiteY75" fmla="*/ 694360 h 1624391"/>
                  <a:gd name="connsiteX76" fmla="*/ 189803 w 1039546"/>
                  <a:gd name="connsiteY76" fmla="*/ 689615 h 1624391"/>
                  <a:gd name="connsiteX77" fmla="*/ 192175 w 1039546"/>
                  <a:gd name="connsiteY77" fmla="*/ 668262 h 1624391"/>
                  <a:gd name="connsiteX78" fmla="*/ 246743 w 1039546"/>
                  <a:gd name="connsiteY78" fmla="*/ 594714 h 1624391"/>
                  <a:gd name="connsiteX79" fmla="*/ 249116 w 1039546"/>
                  <a:gd name="connsiteY79" fmla="*/ 561498 h 1624391"/>
                  <a:gd name="connsiteX80" fmla="*/ 227763 w 1039546"/>
                  <a:gd name="connsiteY80" fmla="*/ 542518 h 1624391"/>
                  <a:gd name="connsiteX81" fmla="*/ 225391 w 1039546"/>
                  <a:gd name="connsiteY81" fmla="*/ 528283 h 1624391"/>
                  <a:gd name="connsiteX82" fmla="*/ 201665 w 1039546"/>
                  <a:gd name="connsiteY82" fmla="*/ 521165 h 1624391"/>
                  <a:gd name="connsiteX83" fmla="*/ 197901 w 1039546"/>
                  <a:gd name="connsiteY83" fmla="*/ 503792 h 1624391"/>
                  <a:gd name="connsiteX84" fmla="*/ 201191 w 1039546"/>
                  <a:gd name="connsiteY84" fmla="*/ 503609 h 1624391"/>
                  <a:gd name="connsiteX85" fmla="*/ 212579 w 1039546"/>
                  <a:gd name="connsiteY85" fmla="*/ 496017 h 1624391"/>
                  <a:gd name="connsiteX86" fmla="*/ 214477 w 1039546"/>
                  <a:gd name="connsiteY86" fmla="*/ 480832 h 1624391"/>
                  <a:gd name="connsiteX87" fmla="*/ 227763 w 1039546"/>
                  <a:gd name="connsiteY87" fmla="*/ 477036 h 1624391"/>
                  <a:gd name="connsiteX88" fmla="*/ 231559 w 1039546"/>
                  <a:gd name="connsiteY88" fmla="*/ 461852 h 1624391"/>
                  <a:gd name="connsiteX89" fmla="*/ 254335 w 1039546"/>
                  <a:gd name="connsiteY89" fmla="*/ 440974 h 1624391"/>
                  <a:gd name="connsiteX90" fmla="*/ 242947 w 1039546"/>
                  <a:gd name="connsiteY90" fmla="*/ 425790 h 1624391"/>
                  <a:gd name="connsiteX91" fmla="*/ 242947 w 1039546"/>
                  <a:gd name="connsiteY91" fmla="*/ 414402 h 1624391"/>
                  <a:gd name="connsiteX92" fmla="*/ 258131 w 1039546"/>
                  <a:gd name="connsiteY92" fmla="*/ 410606 h 1624391"/>
                  <a:gd name="connsiteX93" fmla="*/ 263826 w 1039546"/>
                  <a:gd name="connsiteY93" fmla="*/ 395421 h 1624391"/>
                  <a:gd name="connsiteX94" fmla="*/ 284704 w 1039546"/>
                  <a:gd name="connsiteY94" fmla="*/ 387829 h 1624391"/>
                  <a:gd name="connsiteX95" fmla="*/ 292296 w 1039546"/>
                  <a:gd name="connsiteY95" fmla="*/ 365053 h 1624391"/>
                  <a:gd name="connsiteX96" fmla="*/ 271418 w 1039546"/>
                  <a:gd name="connsiteY96" fmla="*/ 363155 h 1624391"/>
                  <a:gd name="connsiteX97" fmla="*/ 275214 w 1039546"/>
                  <a:gd name="connsiteY97" fmla="*/ 342277 h 1624391"/>
                  <a:gd name="connsiteX98" fmla="*/ 303684 w 1039546"/>
                  <a:gd name="connsiteY98" fmla="*/ 317603 h 1624391"/>
                  <a:gd name="connsiteX99" fmla="*/ 324562 w 1039546"/>
                  <a:gd name="connsiteY99" fmla="*/ 317603 h 1624391"/>
                  <a:gd name="connsiteX100" fmla="*/ 318868 w 1039546"/>
                  <a:gd name="connsiteY100" fmla="*/ 285336 h 1624391"/>
                  <a:gd name="connsiteX101" fmla="*/ 328358 w 1039546"/>
                  <a:gd name="connsiteY101" fmla="*/ 270152 h 1624391"/>
                  <a:gd name="connsiteX102" fmla="*/ 334052 w 1039546"/>
                  <a:gd name="connsiteY102" fmla="*/ 241682 h 1624391"/>
                  <a:gd name="connsiteX103" fmla="*/ 322664 w 1039546"/>
                  <a:gd name="connsiteY103" fmla="*/ 209415 h 1624391"/>
                  <a:gd name="connsiteX104" fmla="*/ 330256 w 1039546"/>
                  <a:gd name="connsiteY104" fmla="*/ 142984 h 1624391"/>
                  <a:gd name="connsiteX105" fmla="*/ 330403 w 1039546"/>
                  <a:gd name="connsiteY105" fmla="*/ 142182 h 1624391"/>
                  <a:gd name="connsiteX106" fmla="*/ 335318 w 1039546"/>
                  <a:gd name="connsiteY106" fmla="*/ 147097 h 1624391"/>
                  <a:gd name="connsiteX107" fmla="*/ 355879 w 1039546"/>
                  <a:gd name="connsiteY107" fmla="*/ 136025 h 1624391"/>
                  <a:gd name="connsiteX108" fmla="*/ 359044 w 1039546"/>
                  <a:gd name="connsiteY108" fmla="*/ 128117 h 1624391"/>
                  <a:gd name="connsiteX109" fmla="*/ 368533 w 1039546"/>
                  <a:gd name="connsiteY109" fmla="*/ 118627 h 1624391"/>
                  <a:gd name="connsiteX110" fmla="*/ 403331 w 1039546"/>
                  <a:gd name="connsiteY110" fmla="*/ 71176 h 1624391"/>
                  <a:gd name="connsiteX111" fmla="*/ 415984 w 1039546"/>
                  <a:gd name="connsiteY111" fmla="*/ 55359 h 1624391"/>
                  <a:gd name="connsiteX112" fmla="*/ 415984 w 1039546"/>
                  <a:gd name="connsiteY112" fmla="*/ 41124 h 1624391"/>
                  <a:gd name="connsiteX113" fmla="*/ 408075 w 1039546"/>
                  <a:gd name="connsiteY113" fmla="*/ 30052 h 1624391"/>
                  <a:gd name="connsiteX114" fmla="*/ 412820 w 1039546"/>
                  <a:gd name="connsiteY114" fmla="*/ 6327 h 1624391"/>
                  <a:gd name="connsiteX115" fmla="*/ 430219 w 1039546"/>
                  <a:gd name="connsiteY115" fmla="*/ 11072 h 1624391"/>
                  <a:gd name="connsiteX116" fmla="*/ 446036 w 1039546"/>
                  <a:gd name="connsiteY116" fmla="*/ 0 h 1624391"/>
                  <a:gd name="connsiteX117" fmla="*/ 483996 w 1039546"/>
                  <a:gd name="connsiteY117" fmla="*/ 15817 h 1624391"/>
                  <a:gd name="connsiteX118" fmla="*/ 495068 w 1039546"/>
                  <a:gd name="connsiteY118" fmla="*/ 6327 h 1624391"/>
                  <a:gd name="connsiteX119" fmla="*/ 509303 w 1039546"/>
                  <a:gd name="connsiteY119" fmla="*/ 7909 h 1624391"/>
                  <a:gd name="connsiteX120" fmla="*/ 510886 w 1039546"/>
                  <a:gd name="connsiteY120" fmla="*/ 17399 h 1624391"/>
                  <a:gd name="connsiteX121" fmla="*/ 518794 w 1039546"/>
                  <a:gd name="connsiteY121" fmla="*/ 17399 h 1624391"/>
                  <a:gd name="connsiteX122" fmla="*/ 525120 w 1039546"/>
                  <a:gd name="connsiteY122" fmla="*/ 26889 h 1624391"/>
                  <a:gd name="connsiteX123" fmla="*/ 533028 w 1039546"/>
                  <a:gd name="connsiteY123" fmla="*/ 26889 h 1624391"/>
                  <a:gd name="connsiteX124" fmla="*/ 534610 w 1039546"/>
                  <a:gd name="connsiteY124" fmla="*/ 44287 h 1624391"/>
                  <a:gd name="connsiteX125" fmla="*/ 525120 w 1039546"/>
                  <a:gd name="connsiteY125" fmla="*/ 61686 h 1624391"/>
                  <a:gd name="connsiteX126" fmla="*/ 526701 w 1039546"/>
                  <a:gd name="connsiteY126" fmla="*/ 71176 h 1624391"/>
                  <a:gd name="connsiteX127" fmla="*/ 515630 w 1039546"/>
                  <a:gd name="connsiteY127" fmla="*/ 88574 h 1624391"/>
                  <a:gd name="connsiteX128" fmla="*/ 561500 w 1039546"/>
                  <a:gd name="connsiteY128" fmla="*/ 109136 h 1624391"/>
                  <a:gd name="connsiteX129" fmla="*/ 572571 w 1039546"/>
                  <a:gd name="connsiteY129" fmla="*/ 105973 h 1624391"/>
                  <a:gd name="connsiteX130" fmla="*/ 572571 w 1039546"/>
                  <a:gd name="connsiteY130" fmla="*/ 93320 h 1624391"/>
                  <a:gd name="connsiteX131" fmla="*/ 593133 w 1039546"/>
                  <a:gd name="connsiteY131" fmla="*/ 68013 h 1624391"/>
                  <a:gd name="connsiteX132" fmla="*/ 608949 w 1039546"/>
                  <a:gd name="connsiteY132" fmla="*/ 68013 h 1624391"/>
                  <a:gd name="connsiteX133" fmla="*/ 618065 w 1039546"/>
                  <a:gd name="connsiteY133" fmla="*/ 69315 h 1624391"/>
                  <a:gd name="connsiteX0" fmla="*/ 618065 w 618065"/>
                  <a:gd name="connsiteY0" fmla="*/ 1468309 h 1624391"/>
                  <a:gd name="connsiteX1" fmla="*/ 588388 w 618065"/>
                  <a:gd name="connsiteY1" fmla="*/ 1472549 h 1624391"/>
                  <a:gd name="connsiteX2" fmla="*/ 586015 w 618065"/>
                  <a:gd name="connsiteY2" fmla="*/ 1489157 h 1624391"/>
                  <a:gd name="connsiteX3" fmla="*/ 567035 w 618065"/>
                  <a:gd name="connsiteY3" fmla="*/ 1482039 h 1624391"/>
                  <a:gd name="connsiteX4" fmla="*/ 543309 w 618065"/>
                  <a:gd name="connsiteY4" fmla="*/ 1493902 h 1624391"/>
                  <a:gd name="connsiteX5" fmla="*/ 533819 w 618065"/>
                  <a:gd name="connsiteY5" fmla="*/ 1520000 h 1624391"/>
                  <a:gd name="connsiteX6" fmla="*/ 510094 w 618065"/>
                  <a:gd name="connsiteY6" fmla="*/ 1527117 h 1624391"/>
                  <a:gd name="connsiteX7" fmla="*/ 498232 w 618065"/>
                  <a:gd name="connsiteY7" fmla="*/ 1541353 h 1624391"/>
                  <a:gd name="connsiteX8" fmla="*/ 467388 w 618065"/>
                  <a:gd name="connsiteY8" fmla="*/ 1548470 h 1624391"/>
                  <a:gd name="connsiteX9" fmla="*/ 460272 w 618065"/>
                  <a:gd name="connsiteY9" fmla="*/ 1560333 h 1624391"/>
                  <a:gd name="connsiteX10" fmla="*/ 431800 w 618065"/>
                  <a:gd name="connsiteY10" fmla="*/ 1565078 h 1624391"/>
                  <a:gd name="connsiteX11" fmla="*/ 427056 w 618065"/>
                  <a:gd name="connsiteY11" fmla="*/ 1581686 h 1624391"/>
                  <a:gd name="connsiteX12" fmla="*/ 424683 w 618065"/>
                  <a:gd name="connsiteY12" fmla="*/ 1603038 h 1624391"/>
                  <a:gd name="connsiteX13" fmla="*/ 389095 w 618065"/>
                  <a:gd name="connsiteY13" fmla="*/ 1603038 h 1624391"/>
                  <a:gd name="connsiteX14" fmla="*/ 346390 w 618065"/>
                  <a:gd name="connsiteY14" fmla="*/ 1617274 h 1624391"/>
                  <a:gd name="connsiteX15" fmla="*/ 332154 w 618065"/>
                  <a:gd name="connsiteY15" fmla="*/ 1605411 h 1624391"/>
                  <a:gd name="connsiteX16" fmla="*/ 308430 w 618065"/>
                  <a:gd name="connsiteY16" fmla="*/ 1603038 h 1624391"/>
                  <a:gd name="connsiteX17" fmla="*/ 298939 w 618065"/>
                  <a:gd name="connsiteY17" fmla="*/ 1588804 h 1624391"/>
                  <a:gd name="connsiteX18" fmla="*/ 258606 w 618065"/>
                  <a:gd name="connsiteY18" fmla="*/ 1593548 h 1624391"/>
                  <a:gd name="connsiteX19" fmla="*/ 249116 w 618065"/>
                  <a:gd name="connsiteY19" fmla="*/ 1610156 h 1624391"/>
                  <a:gd name="connsiteX20" fmla="*/ 227763 w 618065"/>
                  <a:gd name="connsiteY20" fmla="*/ 1610156 h 1624391"/>
                  <a:gd name="connsiteX21" fmla="*/ 192175 w 618065"/>
                  <a:gd name="connsiteY21" fmla="*/ 1624391 h 1624391"/>
                  <a:gd name="connsiteX22" fmla="*/ 170822 w 618065"/>
                  <a:gd name="connsiteY22" fmla="*/ 1584058 h 1624391"/>
                  <a:gd name="connsiteX23" fmla="*/ 177940 w 618065"/>
                  <a:gd name="connsiteY23" fmla="*/ 1550843 h 1624391"/>
                  <a:gd name="connsiteX24" fmla="*/ 175568 w 618065"/>
                  <a:gd name="connsiteY24" fmla="*/ 1520000 h 1624391"/>
                  <a:gd name="connsiteX25" fmla="*/ 204037 w 618065"/>
                  <a:gd name="connsiteY25" fmla="*/ 1505765 h 1624391"/>
                  <a:gd name="connsiteX26" fmla="*/ 206411 w 618065"/>
                  <a:gd name="connsiteY26" fmla="*/ 1465432 h 1624391"/>
                  <a:gd name="connsiteX27" fmla="*/ 194548 w 618065"/>
                  <a:gd name="connsiteY27" fmla="*/ 1441706 h 1624391"/>
                  <a:gd name="connsiteX28" fmla="*/ 239625 w 618065"/>
                  <a:gd name="connsiteY28" fmla="*/ 1436962 h 1624391"/>
                  <a:gd name="connsiteX29" fmla="*/ 215901 w 618065"/>
                  <a:gd name="connsiteY29" fmla="*/ 1406119 h 1624391"/>
                  <a:gd name="connsiteX30" fmla="*/ 208783 w 618065"/>
                  <a:gd name="connsiteY30" fmla="*/ 1396628 h 1624391"/>
                  <a:gd name="connsiteX31" fmla="*/ 218273 w 618065"/>
                  <a:gd name="connsiteY31" fmla="*/ 1375275 h 1624391"/>
                  <a:gd name="connsiteX32" fmla="*/ 227763 w 618065"/>
                  <a:gd name="connsiteY32" fmla="*/ 1372903 h 1624391"/>
                  <a:gd name="connsiteX33" fmla="*/ 230135 w 618065"/>
                  <a:gd name="connsiteY33" fmla="*/ 1337315 h 1624391"/>
                  <a:gd name="connsiteX34" fmla="*/ 218273 w 618065"/>
                  <a:gd name="connsiteY34" fmla="*/ 1313590 h 1624391"/>
                  <a:gd name="connsiteX35" fmla="*/ 187430 w 618065"/>
                  <a:gd name="connsiteY35" fmla="*/ 1294610 h 1624391"/>
                  <a:gd name="connsiteX36" fmla="*/ 185057 w 618065"/>
                  <a:gd name="connsiteY36" fmla="*/ 1263767 h 1624391"/>
                  <a:gd name="connsiteX37" fmla="*/ 158960 w 618065"/>
                  <a:gd name="connsiteY37" fmla="*/ 1263767 h 1624391"/>
                  <a:gd name="connsiteX38" fmla="*/ 144724 w 618065"/>
                  <a:gd name="connsiteY38" fmla="*/ 1240042 h 1624391"/>
                  <a:gd name="connsiteX39" fmla="*/ 147097 w 618065"/>
                  <a:gd name="connsiteY39" fmla="*/ 1221061 h 1624391"/>
                  <a:gd name="connsiteX40" fmla="*/ 166077 w 618065"/>
                  <a:gd name="connsiteY40" fmla="*/ 1204453 h 1624391"/>
                  <a:gd name="connsiteX41" fmla="*/ 154214 w 618065"/>
                  <a:gd name="connsiteY41" fmla="*/ 1178356 h 1624391"/>
                  <a:gd name="connsiteX42" fmla="*/ 130490 w 618065"/>
                  <a:gd name="connsiteY42" fmla="*/ 1173611 h 1624391"/>
                  <a:gd name="connsiteX43" fmla="*/ 123372 w 618065"/>
                  <a:gd name="connsiteY43" fmla="*/ 1140395 h 1624391"/>
                  <a:gd name="connsiteX44" fmla="*/ 113882 w 618065"/>
                  <a:gd name="connsiteY44" fmla="*/ 1121415 h 1624391"/>
                  <a:gd name="connsiteX45" fmla="*/ 111509 w 618065"/>
                  <a:gd name="connsiteY45" fmla="*/ 1107180 h 1624391"/>
                  <a:gd name="connsiteX46" fmla="*/ 102019 w 618065"/>
                  <a:gd name="connsiteY46" fmla="*/ 1097690 h 1624391"/>
                  <a:gd name="connsiteX47" fmla="*/ 87784 w 618065"/>
                  <a:gd name="connsiteY47" fmla="*/ 1102435 h 1624391"/>
                  <a:gd name="connsiteX48" fmla="*/ 78293 w 618065"/>
                  <a:gd name="connsiteY48" fmla="*/ 1083455 h 1624391"/>
                  <a:gd name="connsiteX49" fmla="*/ 54569 w 618065"/>
                  <a:gd name="connsiteY49" fmla="*/ 1083455 h 1624391"/>
                  <a:gd name="connsiteX50" fmla="*/ 52195 w 618065"/>
                  <a:gd name="connsiteY50" fmla="*/ 1062102 h 1624391"/>
                  <a:gd name="connsiteX51" fmla="*/ 18980 w 618065"/>
                  <a:gd name="connsiteY51" fmla="*/ 1062102 h 1624391"/>
                  <a:gd name="connsiteX52" fmla="*/ 0 w 618065"/>
                  <a:gd name="connsiteY52" fmla="*/ 1047867 h 1624391"/>
                  <a:gd name="connsiteX53" fmla="*/ 9490 w 618065"/>
                  <a:gd name="connsiteY53" fmla="*/ 1019397 h 1624391"/>
                  <a:gd name="connsiteX54" fmla="*/ 28470 w 618065"/>
                  <a:gd name="connsiteY54" fmla="*/ 1019397 h 1624391"/>
                  <a:gd name="connsiteX55" fmla="*/ 37961 w 618065"/>
                  <a:gd name="connsiteY55" fmla="*/ 1012279 h 1624391"/>
                  <a:gd name="connsiteX56" fmla="*/ 35588 w 618065"/>
                  <a:gd name="connsiteY56" fmla="*/ 983809 h 1624391"/>
                  <a:gd name="connsiteX57" fmla="*/ 52195 w 618065"/>
                  <a:gd name="connsiteY57" fmla="*/ 967201 h 1624391"/>
                  <a:gd name="connsiteX58" fmla="*/ 80667 w 618065"/>
                  <a:gd name="connsiteY58" fmla="*/ 964828 h 1624391"/>
                  <a:gd name="connsiteX59" fmla="*/ 104391 w 618065"/>
                  <a:gd name="connsiteY59" fmla="*/ 974318 h 1624391"/>
                  <a:gd name="connsiteX60" fmla="*/ 118627 w 618065"/>
                  <a:gd name="connsiteY60" fmla="*/ 971946 h 1624391"/>
                  <a:gd name="connsiteX61" fmla="*/ 120999 w 618065"/>
                  <a:gd name="connsiteY61" fmla="*/ 948220 h 1624391"/>
                  <a:gd name="connsiteX62" fmla="*/ 135234 w 618065"/>
                  <a:gd name="connsiteY62" fmla="*/ 931613 h 1624391"/>
                  <a:gd name="connsiteX63" fmla="*/ 147097 w 618065"/>
                  <a:gd name="connsiteY63" fmla="*/ 931613 h 1624391"/>
                  <a:gd name="connsiteX64" fmla="*/ 168450 w 618065"/>
                  <a:gd name="connsiteY64" fmla="*/ 881790 h 1624391"/>
                  <a:gd name="connsiteX65" fmla="*/ 204037 w 618065"/>
                  <a:gd name="connsiteY65" fmla="*/ 862809 h 1624391"/>
                  <a:gd name="connsiteX66" fmla="*/ 204037 w 618065"/>
                  <a:gd name="connsiteY66" fmla="*/ 841457 h 1624391"/>
                  <a:gd name="connsiteX67" fmla="*/ 220645 w 618065"/>
                  <a:gd name="connsiteY67" fmla="*/ 805869 h 1624391"/>
                  <a:gd name="connsiteX68" fmla="*/ 196920 w 618065"/>
                  <a:gd name="connsiteY68" fmla="*/ 798751 h 1624391"/>
                  <a:gd name="connsiteX69" fmla="*/ 175568 w 618065"/>
                  <a:gd name="connsiteY69" fmla="*/ 770281 h 1624391"/>
                  <a:gd name="connsiteX70" fmla="*/ 177940 w 618065"/>
                  <a:gd name="connsiteY70" fmla="*/ 756046 h 1624391"/>
                  <a:gd name="connsiteX71" fmla="*/ 173195 w 618065"/>
                  <a:gd name="connsiteY71" fmla="*/ 739438 h 1624391"/>
                  <a:gd name="connsiteX72" fmla="*/ 185057 w 618065"/>
                  <a:gd name="connsiteY72" fmla="*/ 722830 h 1624391"/>
                  <a:gd name="connsiteX73" fmla="*/ 204037 w 618065"/>
                  <a:gd name="connsiteY73" fmla="*/ 725203 h 1624391"/>
                  <a:gd name="connsiteX74" fmla="*/ 204037 w 618065"/>
                  <a:gd name="connsiteY74" fmla="*/ 694360 h 1624391"/>
                  <a:gd name="connsiteX75" fmla="*/ 189803 w 618065"/>
                  <a:gd name="connsiteY75" fmla="*/ 689615 h 1624391"/>
                  <a:gd name="connsiteX76" fmla="*/ 192175 w 618065"/>
                  <a:gd name="connsiteY76" fmla="*/ 668262 h 1624391"/>
                  <a:gd name="connsiteX77" fmla="*/ 246743 w 618065"/>
                  <a:gd name="connsiteY77" fmla="*/ 594714 h 1624391"/>
                  <a:gd name="connsiteX78" fmla="*/ 249116 w 618065"/>
                  <a:gd name="connsiteY78" fmla="*/ 561498 h 1624391"/>
                  <a:gd name="connsiteX79" fmla="*/ 227763 w 618065"/>
                  <a:gd name="connsiteY79" fmla="*/ 542518 h 1624391"/>
                  <a:gd name="connsiteX80" fmla="*/ 225391 w 618065"/>
                  <a:gd name="connsiteY80" fmla="*/ 528283 h 1624391"/>
                  <a:gd name="connsiteX81" fmla="*/ 201665 w 618065"/>
                  <a:gd name="connsiteY81" fmla="*/ 521165 h 1624391"/>
                  <a:gd name="connsiteX82" fmla="*/ 197901 w 618065"/>
                  <a:gd name="connsiteY82" fmla="*/ 503792 h 1624391"/>
                  <a:gd name="connsiteX83" fmla="*/ 201191 w 618065"/>
                  <a:gd name="connsiteY83" fmla="*/ 503609 h 1624391"/>
                  <a:gd name="connsiteX84" fmla="*/ 212579 w 618065"/>
                  <a:gd name="connsiteY84" fmla="*/ 496017 h 1624391"/>
                  <a:gd name="connsiteX85" fmla="*/ 214477 w 618065"/>
                  <a:gd name="connsiteY85" fmla="*/ 480832 h 1624391"/>
                  <a:gd name="connsiteX86" fmla="*/ 227763 w 618065"/>
                  <a:gd name="connsiteY86" fmla="*/ 477036 h 1624391"/>
                  <a:gd name="connsiteX87" fmla="*/ 231559 w 618065"/>
                  <a:gd name="connsiteY87" fmla="*/ 461852 h 1624391"/>
                  <a:gd name="connsiteX88" fmla="*/ 254335 w 618065"/>
                  <a:gd name="connsiteY88" fmla="*/ 440974 h 1624391"/>
                  <a:gd name="connsiteX89" fmla="*/ 242947 w 618065"/>
                  <a:gd name="connsiteY89" fmla="*/ 425790 h 1624391"/>
                  <a:gd name="connsiteX90" fmla="*/ 242947 w 618065"/>
                  <a:gd name="connsiteY90" fmla="*/ 414402 h 1624391"/>
                  <a:gd name="connsiteX91" fmla="*/ 258131 w 618065"/>
                  <a:gd name="connsiteY91" fmla="*/ 410606 h 1624391"/>
                  <a:gd name="connsiteX92" fmla="*/ 263826 w 618065"/>
                  <a:gd name="connsiteY92" fmla="*/ 395421 h 1624391"/>
                  <a:gd name="connsiteX93" fmla="*/ 284704 w 618065"/>
                  <a:gd name="connsiteY93" fmla="*/ 387829 h 1624391"/>
                  <a:gd name="connsiteX94" fmla="*/ 292296 w 618065"/>
                  <a:gd name="connsiteY94" fmla="*/ 365053 h 1624391"/>
                  <a:gd name="connsiteX95" fmla="*/ 271418 w 618065"/>
                  <a:gd name="connsiteY95" fmla="*/ 363155 h 1624391"/>
                  <a:gd name="connsiteX96" fmla="*/ 275214 w 618065"/>
                  <a:gd name="connsiteY96" fmla="*/ 342277 h 1624391"/>
                  <a:gd name="connsiteX97" fmla="*/ 303684 w 618065"/>
                  <a:gd name="connsiteY97" fmla="*/ 317603 h 1624391"/>
                  <a:gd name="connsiteX98" fmla="*/ 324562 w 618065"/>
                  <a:gd name="connsiteY98" fmla="*/ 317603 h 1624391"/>
                  <a:gd name="connsiteX99" fmla="*/ 318868 w 618065"/>
                  <a:gd name="connsiteY99" fmla="*/ 285336 h 1624391"/>
                  <a:gd name="connsiteX100" fmla="*/ 328358 w 618065"/>
                  <a:gd name="connsiteY100" fmla="*/ 270152 h 1624391"/>
                  <a:gd name="connsiteX101" fmla="*/ 334052 w 618065"/>
                  <a:gd name="connsiteY101" fmla="*/ 241682 h 1624391"/>
                  <a:gd name="connsiteX102" fmla="*/ 322664 w 618065"/>
                  <a:gd name="connsiteY102" fmla="*/ 209415 h 1624391"/>
                  <a:gd name="connsiteX103" fmla="*/ 330256 w 618065"/>
                  <a:gd name="connsiteY103" fmla="*/ 142984 h 1624391"/>
                  <a:gd name="connsiteX104" fmla="*/ 330403 w 618065"/>
                  <a:gd name="connsiteY104" fmla="*/ 142182 h 1624391"/>
                  <a:gd name="connsiteX105" fmla="*/ 335318 w 618065"/>
                  <a:gd name="connsiteY105" fmla="*/ 147097 h 1624391"/>
                  <a:gd name="connsiteX106" fmla="*/ 355879 w 618065"/>
                  <a:gd name="connsiteY106" fmla="*/ 136025 h 1624391"/>
                  <a:gd name="connsiteX107" fmla="*/ 359044 w 618065"/>
                  <a:gd name="connsiteY107" fmla="*/ 128117 h 1624391"/>
                  <a:gd name="connsiteX108" fmla="*/ 368533 w 618065"/>
                  <a:gd name="connsiteY108" fmla="*/ 118627 h 1624391"/>
                  <a:gd name="connsiteX109" fmla="*/ 403331 w 618065"/>
                  <a:gd name="connsiteY109" fmla="*/ 71176 h 1624391"/>
                  <a:gd name="connsiteX110" fmla="*/ 415984 w 618065"/>
                  <a:gd name="connsiteY110" fmla="*/ 55359 h 1624391"/>
                  <a:gd name="connsiteX111" fmla="*/ 415984 w 618065"/>
                  <a:gd name="connsiteY111" fmla="*/ 41124 h 1624391"/>
                  <a:gd name="connsiteX112" fmla="*/ 408075 w 618065"/>
                  <a:gd name="connsiteY112" fmla="*/ 30052 h 1624391"/>
                  <a:gd name="connsiteX113" fmla="*/ 412820 w 618065"/>
                  <a:gd name="connsiteY113" fmla="*/ 6327 h 1624391"/>
                  <a:gd name="connsiteX114" fmla="*/ 430219 w 618065"/>
                  <a:gd name="connsiteY114" fmla="*/ 11072 h 1624391"/>
                  <a:gd name="connsiteX115" fmla="*/ 446036 w 618065"/>
                  <a:gd name="connsiteY115" fmla="*/ 0 h 1624391"/>
                  <a:gd name="connsiteX116" fmla="*/ 483996 w 618065"/>
                  <a:gd name="connsiteY116" fmla="*/ 15817 h 1624391"/>
                  <a:gd name="connsiteX117" fmla="*/ 495068 w 618065"/>
                  <a:gd name="connsiteY117" fmla="*/ 6327 h 1624391"/>
                  <a:gd name="connsiteX118" fmla="*/ 509303 w 618065"/>
                  <a:gd name="connsiteY118" fmla="*/ 7909 h 1624391"/>
                  <a:gd name="connsiteX119" fmla="*/ 510886 w 618065"/>
                  <a:gd name="connsiteY119" fmla="*/ 17399 h 1624391"/>
                  <a:gd name="connsiteX120" fmla="*/ 518794 w 618065"/>
                  <a:gd name="connsiteY120" fmla="*/ 17399 h 1624391"/>
                  <a:gd name="connsiteX121" fmla="*/ 525120 w 618065"/>
                  <a:gd name="connsiteY121" fmla="*/ 26889 h 1624391"/>
                  <a:gd name="connsiteX122" fmla="*/ 533028 w 618065"/>
                  <a:gd name="connsiteY122" fmla="*/ 26889 h 1624391"/>
                  <a:gd name="connsiteX123" fmla="*/ 534610 w 618065"/>
                  <a:gd name="connsiteY123" fmla="*/ 44287 h 1624391"/>
                  <a:gd name="connsiteX124" fmla="*/ 525120 w 618065"/>
                  <a:gd name="connsiteY124" fmla="*/ 61686 h 1624391"/>
                  <a:gd name="connsiteX125" fmla="*/ 526701 w 618065"/>
                  <a:gd name="connsiteY125" fmla="*/ 71176 h 1624391"/>
                  <a:gd name="connsiteX126" fmla="*/ 515630 w 618065"/>
                  <a:gd name="connsiteY126" fmla="*/ 88574 h 1624391"/>
                  <a:gd name="connsiteX127" fmla="*/ 561500 w 618065"/>
                  <a:gd name="connsiteY127" fmla="*/ 109136 h 1624391"/>
                  <a:gd name="connsiteX128" fmla="*/ 572571 w 618065"/>
                  <a:gd name="connsiteY128" fmla="*/ 105973 h 1624391"/>
                  <a:gd name="connsiteX129" fmla="*/ 572571 w 618065"/>
                  <a:gd name="connsiteY129" fmla="*/ 93320 h 1624391"/>
                  <a:gd name="connsiteX130" fmla="*/ 593133 w 618065"/>
                  <a:gd name="connsiteY130" fmla="*/ 68013 h 1624391"/>
                  <a:gd name="connsiteX131" fmla="*/ 608949 w 618065"/>
                  <a:gd name="connsiteY131" fmla="*/ 68013 h 1624391"/>
                  <a:gd name="connsiteX132" fmla="*/ 618065 w 618065"/>
                  <a:gd name="connsiteY132" fmla="*/ 69315 h 162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618065" h="1624391">
                    <a:moveTo>
                      <a:pt x="618065" y="1468309"/>
                    </a:moveTo>
                    <a:lnTo>
                      <a:pt x="588388" y="1472549"/>
                    </a:lnTo>
                    <a:lnTo>
                      <a:pt x="586015" y="1489157"/>
                    </a:lnTo>
                    <a:lnTo>
                      <a:pt x="567035" y="1482039"/>
                    </a:lnTo>
                    <a:lnTo>
                      <a:pt x="543309" y="1493902"/>
                    </a:lnTo>
                    <a:lnTo>
                      <a:pt x="533819" y="1520000"/>
                    </a:lnTo>
                    <a:lnTo>
                      <a:pt x="510094" y="1527117"/>
                    </a:lnTo>
                    <a:lnTo>
                      <a:pt x="498232" y="1541353"/>
                    </a:lnTo>
                    <a:lnTo>
                      <a:pt x="467388" y="1548470"/>
                    </a:lnTo>
                    <a:lnTo>
                      <a:pt x="460272" y="1560333"/>
                    </a:lnTo>
                    <a:lnTo>
                      <a:pt x="431800" y="1565078"/>
                    </a:lnTo>
                    <a:lnTo>
                      <a:pt x="427056" y="1581686"/>
                    </a:lnTo>
                    <a:lnTo>
                      <a:pt x="424683" y="1603038"/>
                    </a:lnTo>
                    <a:lnTo>
                      <a:pt x="389095" y="1603038"/>
                    </a:lnTo>
                    <a:lnTo>
                      <a:pt x="346390" y="1617274"/>
                    </a:lnTo>
                    <a:lnTo>
                      <a:pt x="332154" y="1605411"/>
                    </a:lnTo>
                    <a:lnTo>
                      <a:pt x="308430" y="1603038"/>
                    </a:lnTo>
                    <a:lnTo>
                      <a:pt x="298939" y="1588804"/>
                    </a:lnTo>
                    <a:lnTo>
                      <a:pt x="258606" y="1593548"/>
                    </a:lnTo>
                    <a:lnTo>
                      <a:pt x="249116" y="1610156"/>
                    </a:lnTo>
                    <a:lnTo>
                      <a:pt x="227763" y="1610156"/>
                    </a:lnTo>
                    <a:lnTo>
                      <a:pt x="192175" y="1624391"/>
                    </a:lnTo>
                    <a:lnTo>
                      <a:pt x="170822" y="1584058"/>
                    </a:lnTo>
                    <a:lnTo>
                      <a:pt x="177940" y="1550843"/>
                    </a:lnTo>
                    <a:lnTo>
                      <a:pt x="175568" y="1520000"/>
                    </a:lnTo>
                    <a:lnTo>
                      <a:pt x="204037" y="1505765"/>
                    </a:lnTo>
                    <a:lnTo>
                      <a:pt x="206411" y="1465432"/>
                    </a:lnTo>
                    <a:lnTo>
                      <a:pt x="194548" y="1441706"/>
                    </a:lnTo>
                    <a:lnTo>
                      <a:pt x="239625" y="1436962"/>
                    </a:lnTo>
                    <a:lnTo>
                      <a:pt x="215901" y="1406119"/>
                    </a:lnTo>
                    <a:lnTo>
                      <a:pt x="208783" y="1396628"/>
                    </a:lnTo>
                    <a:lnTo>
                      <a:pt x="218273" y="1375275"/>
                    </a:lnTo>
                    <a:lnTo>
                      <a:pt x="227763" y="1372903"/>
                    </a:lnTo>
                    <a:lnTo>
                      <a:pt x="230135" y="1337315"/>
                    </a:lnTo>
                    <a:lnTo>
                      <a:pt x="218273" y="1313590"/>
                    </a:lnTo>
                    <a:lnTo>
                      <a:pt x="187430" y="1294610"/>
                    </a:lnTo>
                    <a:lnTo>
                      <a:pt x="185057" y="1263767"/>
                    </a:lnTo>
                    <a:lnTo>
                      <a:pt x="158960" y="1263767"/>
                    </a:lnTo>
                    <a:lnTo>
                      <a:pt x="144724" y="1240042"/>
                    </a:lnTo>
                    <a:lnTo>
                      <a:pt x="147097" y="1221061"/>
                    </a:lnTo>
                    <a:lnTo>
                      <a:pt x="166077" y="1204453"/>
                    </a:lnTo>
                    <a:lnTo>
                      <a:pt x="154214" y="1178356"/>
                    </a:lnTo>
                    <a:lnTo>
                      <a:pt x="130490" y="1173611"/>
                    </a:lnTo>
                    <a:lnTo>
                      <a:pt x="123372" y="1140395"/>
                    </a:lnTo>
                    <a:lnTo>
                      <a:pt x="113882" y="1121415"/>
                    </a:lnTo>
                    <a:lnTo>
                      <a:pt x="111509" y="1107180"/>
                    </a:lnTo>
                    <a:lnTo>
                      <a:pt x="102019" y="1097690"/>
                    </a:lnTo>
                    <a:lnTo>
                      <a:pt x="87784" y="1102435"/>
                    </a:lnTo>
                    <a:lnTo>
                      <a:pt x="78293" y="1083455"/>
                    </a:lnTo>
                    <a:lnTo>
                      <a:pt x="54569" y="1083455"/>
                    </a:lnTo>
                    <a:lnTo>
                      <a:pt x="52195" y="1062102"/>
                    </a:lnTo>
                    <a:lnTo>
                      <a:pt x="18980" y="1062102"/>
                    </a:lnTo>
                    <a:lnTo>
                      <a:pt x="0" y="1047867"/>
                    </a:lnTo>
                    <a:lnTo>
                      <a:pt x="9490" y="1019397"/>
                    </a:lnTo>
                    <a:lnTo>
                      <a:pt x="28470" y="1019397"/>
                    </a:lnTo>
                    <a:lnTo>
                      <a:pt x="37961" y="1012279"/>
                    </a:lnTo>
                    <a:lnTo>
                      <a:pt x="35588" y="983809"/>
                    </a:lnTo>
                    <a:lnTo>
                      <a:pt x="52195" y="967201"/>
                    </a:lnTo>
                    <a:lnTo>
                      <a:pt x="80667" y="964828"/>
                    </a:lnTo>
                    <a:lnTo>
                      <a:pt x="104391" y="974318"/>
                    </a:lnTo>
                    <a:lnTo>
                      <a:pt x="118627" y="971946"/>
                    </a:lnTo>
                    <a:lnTo>
                      <a:pt x="120999" y="948220"/>
                    </a:lnTo>
                    <a:lnTo>
                      <a:pt x="135234" y="931613"/>
                    </a:lnTo>
                    <a:lnTo>
                      <a:pt x="147097" y="931613"/>
                    </a:lnTo>
                    <a:lnTo>
                      <a:pt x="168450" y="881790"/>
                    </a:lnTo>
                    <a:lnTo>
                      <a:pt x="204037" y="862809"/>
                    </a:lnTo>
                    <a:lnTo>
                      <a:pt x="204037" y="841457"/>
                    </a:lnTo>
                    <a:lnTo>
                      <a:pt x="220645" y="805869"/>
                    </a:lnTo>
                    <a:lnTo>
                      <a:pt x="196920" y="798751"/>
                    </a:lnTo>
                    <a:lnTo>
                      <a:pt x="175568" y="770281"/>
                    </a:lnTo>
                    <a:lnTo>
                      <a:pt x="177940" y="756046"/>
                    </a:lnTo>
                    <a:lnTo>
                      <a:pt x="173195" y="739438"/>
                    </a:lnTo>
                    <a:lnTo>
                      <a:pt x="185057" y="722830"/>
                    </a:lnTo>
                    <a:lnTo>
                      <a:pt x="204037" y="725203"/>
                    </a:lnTo>
                    <a:lnTo>
                      <a:pt x="204037" y="694360"/>
                    </a:lnTo>
                    <a:lnTo>
                      <a:pt x="189803" y="689615"/>
                    </a:lnTo>
                    <a:lnTo>
                      <a:pt x="192175" y="668262"/>
                    </a:lnTo>
                    <a:lnTo>
                      <a:pt x="246743" y="594714"/>
                    </a:lnTo>
                    <a:lnTo>
                      <a:pt x="249116" y="561498"/>
                    </a:lnTo>
                    <a:lnTo>
                      <a:pt x="227763" y="542518"/>
                    </a:lnTo>
                    <a:lnTo>
                      <a:pt x="225391" y="528283"/>
                    </a:lnTo>
                    <a:lnTo>
                      <a:pt x="201665" y="521165"/>
                    </a:lnTo>
                    <a:lnTo>
                      <a:pt x="197901" y="503792"/>
                    </a:lnTo>
                    <a:lnTo>
                      <a:pt x="201191" y="503609"/>
                    </a:lnTo>
                    <a:lnTo>
                      <a:pt x="212579" y="496017"/>
                    </a:lnTo>
                    <a:lnTo>
                      <a:pt x="214477" y="480832"/>
                    </a:lnTo>
                    <a:lnTo>
                      <a:pt x="227763" y="477036"/>
                    </a:lnTo>
                    <a:lnTo>
                      <a:pt x="231559" y="461852"/>
                    </a:lnTo>
                    <a:lnTo>
                      <a:pt x="254335" y="440974"/>
                    </a:lnTo>
                    <a:lnTo>
                      <a:pt x="242947" y="425790"/>
                    </a:lnTo>
                    <a:lnTo>
                      <a:pt x="242947" y="414402"/>
                    </a:lnTo>
                    <a:lnTo>
                      <a:pt x="258131" y="410606"/>
                    </a:lnTo>
                    <a:lnTo>
                      <a:pt x="263826" y="395421"/>
                    </a:lnTo>
                    <a:lnTo>
                      <a:pt x="284704" y="387829"/>
                    </a:lnTo>
                    <a:lnTo>
                      <a:pt x="292296" y="365053"/>
                    </a:lnTo>
                    <a:lnTo>
                      <a:pt x="271418" y="363155"/>
                    </a:lnTo>
                    <a:lnTo>
                      <a:pt x="275214" y="342277"/>
                    </a:lnTo>
                    <a:lnTo>
                      <a:pt x="303684" y="317603"/>
                    </a:lnTo>
                    <a:lnTo>
                      <a:pt x="324562" y="317603"/>
                    </a:lnTo>
                    <a:lnTo>
                      <a:pt x="318868" y="285336"/>
                    </a:lnTo>
                    <a:lnTo>
                      <a:pt x="328358" y="270152"/>
                    </a:lnTo>
                    <a:lnTo>
                      <a:pt x="334052" y="241682"/>
                    </a:lnTo>
                    <a:lnTo>
                      <a:pt x="322664" y="209415"/>
                    </a:lnTo>
                    <a:lnTo>
                      <a:pt x="330256" y="142984"/>
                    </a:lnTo>
                    <a:lnTo>
                      <a:pt x="330403" y="142182"/>
                    </a:lnTo>
                    <a:lnTo>
                      <a:pt x="335318" y="147097"/>
                    </a:lnTo>
                    <a:lnTo>
                      <a:pt x="355879" y="136025"/>
                    </a:lnTo>
                    <a:lnTo>
                      <a:pt x="359044" y="128117"/>
                    </a:lnTo>
                    <a:lnTo>
                      <a:pt x="368533" y="118627"/>
                    </a:lnTo>
                    <a:lnTo>
                      <a:pt x="403331" y="71176"/>
                    </a:lnTo>
                    <a:lnTo>
                      <a:pt x="415984" y="55359"/>
                    </a:lnTo>
                    <a:lnTo>
                      <a:pt x="415984" y="41124"/>
                    </a:lnTo>
                    <a:lnTo>
                      <a:pt x="408075" y="30052"/>
                    </a:lnTo>
                    <a:lnTo>
                      <a:pt x="412820" y="6327"/>
                    </a:lnTo>
                    <a:lnTo>
                      <a:pt x="430219" y="11072"/>
                    </a:lnTo>
                    <a:lnTo>
                      <a:pt x="446036" y="0"/>
                    </a:lnTo>
                    <a:lnTo>
                      <a:pt x="483996" y="15817"/>
                    </a:lnTo>
                    <a:lnTo>
                      <a:pt x="495068" y="6327"/>
                    </a:lnTo>
                    <a:lnTo>
                      <a:pt x="509303" y="7909"/>
                    </a:lnTo>
                    <a:lnTo>
                      <a:pt x="510886" y="17399"/>
                    </a:lnTo>
                    <a:lnTo>
                      <a:pt x="518794" y="17399"/>
                    </a:lnTo>
                    <a:lnTo>
                      <a:pt x="525120" y="26889"/>
                    </a:lnTo>
                    <a:lnTo>
                      <a:pt x="533028" y="26889"/>
                    </a:lnTo>
                    <a:lnTo>
                      <a:pt x="534610" y="44287"/>
                    </a:lnTo>
                    <a:lnTo>
                      <a:pt x="525120" y="61686"/>
                    </a:lnTo>
                    <a:lnTo>
                      <a:pt x="526701" y="71176"/>
                    </a:lnTo>
                    <a:lnTo>
                      <a:pt x="515630" y="88574"/>
                    </a:lnTo>
                    <a:lnTo>
                      <a:pt x="561500" y="109136"/>
                    </a:lnTo>
                    <a:lnTo>
                      <a:pt x="572571" y="105973"/>
                    </a:lnTo>
                    <a:lnTo>
                      <a:pt x="572571" y="93320"/>
                    </a:lnTo>
                    <a:lnTo>
                      <a:pt x="593133" y="68013"/>
                    </a:lnTo>
                    <a:lnTo>
                      <a:pt x="608949" y="68013"/>
                    </a:lnTo>
                    <a:lnTo>
                      <a:pt x="618065" y="6931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C7887078-2FAE-DE0A-E611-0622B2EC030B}"/>
                  </a:ext>
                </a:extLst>
              </p:cNvPr>
              <p:cNvSpPr/>
              <p:nvPr/>
            </p:nvSpPr>
            <p:spPr>
              <a:xfrm>
                <a:off x="1944618" y="947545"/>
                <a:ext cx="844621" cy="139694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CEB2883-870C-2C94-55CE-E0F1DF5DF8FC}"/>
                  </a:ext>
                </a:extLst>
              </p:cNvPr>
              <p:cNvSpPr/>
              <p:nvPr/>
            </p:nvSpPr>
            <p:spPr>
              <a:xfrm>
                <a:off x="2881685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99046" h="542015">
                    <a:moveTo>
                      <a:pt x="499046" y="0"/>
                    </a:moveTo>
                    <a:lnTo>
                      <a:pt x="499046" y="542015"/>
                    </a:lnTo>
                    <a:lnTo>
                      <a:pt x="0" y="542015"/>
                    </a:ln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C0A20F5-56B7-ABDE-7C77-5F8F3F2678A5}"/>
                  </a:ext>
                </a:extLst>
              </p:cNvPr>
              <p:cNvSpPr/>
              <p:nvPr/>
            </p:nvSpPr>
            <p:spPr>
              <a:xfrm>
                <a:off x="1970242" y="1970580"/>
                <a:ext cx="1041541" cy="124557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A332D88-AF9A-239C-BC59-80A26BE3ED88}"/>
                  </a:ext>
                </a:extLst>
              </p:cNvPr>
              <p:cNvSpPr/>
              <p:nvPr/>
            </p:nvSpPr>
            <p:spPr>
              <a:xfrm>
                <a:off x="1333455" y="2130015"/>
                <a:ext cx="1049608" cy="893968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8430514F-6064-1E6F-AE5E-3BCF40A72C6B}"/>
                  </a:ext>
                </a:extLst>
              </p:cNvPr>
              <p:cNvSpPr/>
              <p:nvPr/>
            </p:nvSpPr>
            <p:spPr>
              <a:xfrm>
                <a:off x="1576122" y="2685002"/>
                <a:ext cx="524136" cy="85903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7D8B009-C2D9-7D41-FADC-440570D73EBC}"/>
                  </a:ext>
                </a:extLst>
              </p:cNvPr>
              <p:cNvSpPr/>
              <p:nvPr/>
            </p:nvSpPr>
            <p:spPr>
              <a:xfrm>
                <a:off x="2264088" y="2952807"/>
                <a:ext cx="889218" cy="594715"/>
              </a:xfrm>
              <a:custGeom>
                <a:avLst/>
                <a:gdLst>
                  <a:gd name="connsiteX0" fmla="*/ 235625 w 889218"/>
                  <a:gd name="connsiteY0" fmla="*/ 0 h 594715"/>
                  <a:gd name="connsiteX1" fmla="*/ 237998 w 889218"/>
                  <a:gd name="connsiteY1" fmla="*/ 16608 h 594715"/>
                  <a:gd name="connsiteX2" fmla="*/ 285448 w 889218"/>
                  <a:gd name="connsiteY2" fmla="*/ 52196 h 594715"/>
                  <a:gd name="connsiteX3" fmla="*/ 280703 w 889218"/>
                  <a:gd name="connsiteY3" fmla="*/ 75921 h 594715"/>
                  <a:gd name="connsiteX4" fmla="*/ 304429 w 889218"/>
                  <a:gd name="connsiteY4" fmla="*/ 80666 h 594715"/>
                  <a:gd name="connsiteX5" fmla="*/ 299683 w 889218"/>
                  <a:gd name="connsiteY5" fmla="*/ 109137 h 594715"/>
                  <a:gd name="connsiteX6" fmla="*/ 309173 w 889218"/>
                  <a:gd name="connsiteY6" fmla="*/ 111509 h 594715"/>
                  <a:gd name="connsiteX7" fmla="*/ 321036 w 889218"/>
                  <a:gd name="connsiteY7" fmla="*/ 118627 h 594715"/>
                  <a:gd name="connsiteX8" fmla="*/ 337644 w 889218"/>
                  <a:gd name="connsiteY8" fmla="*/ 109137 h 594715"/>
                  <a:gd name="connsiteX9" fmla="*/ 382722 w 889218"/>
                  <a:gd name="connsiteY9" fmla="*/ 130489 h 594715"/>
                  <a:gd name="connsiteX10" fmla="*/ 387466 w 889218"/>
                  <a:gd name="connsiteY10" fmla="*/ 154215 h 594715"/>
                  <a:gd name="connsiteX11" fmla="*/ 408820 w 889218"/>
                  <a:gd name="connsiteY11" fmla="*/ 163705 h 594715"/>
                  <a:gd name="connsiteX12" fmla="*/ 437289 w 889218"/>
                  <a:gd name="connsiteY12" fmla="*/ 139979 h 594715"/>
                  <a:gd name="connsiteX13" fmla="*/ 484741 w 889218"/>
                  <a:gd name="connsiteY13" fmla="*/ 123372 h 594715"/>
                  <a:gd name="connsiteX14" fmla="*/ 520328 w 889218"/>
                  <a:gd name="connsiteY14" fmla="*/ 154215 h 594715"/>
                  <a:gd name="connsiteX15" fmla="*/ 534564 w 889218"/>
                  <a:gd name="connsiteY15" fmla="*/ 151842 h 594715"/>
                  <a:gd name="connsiteX16" fmla="*/ 555916 w 889218"/>
                  <a:gd name="connsiteY16" fmla="*/ 173195 h 594715"/>
                  <a:gd name="connsiteX17" fmla="*/ 579642 w 889218"/>
                  <a:gd name="connsiteY17" fmla="*/ 175567 h 594715"/>
                  <a:gd name="connsiteX18" fmla="*/ 634209 w 889218"/>
                  <a:gd name="connsiteY18" fmla="*/ 144725 h 594715"/>
                  <a:gd name="connsiteX19" fmla="*/ 646072 w 889218"/>
                  <a:gd name="connsiteY19" fmla="*/ 130489 h 594715"/>
                  <a:gd name="connsiteX20" fmla="*/ 676813 w 889218"/>
                  <a:gd name="connsiteY20" fmla="*/ 133904 h 594715"/>
                  <a:gd name="connsiteX21" fmla="*/ 676916 w 889218"/>
                  <a:gd name="connsiteY21" fmla="*/ 135235 h 594715"/>
                  <a:gd name="connsiteX22" fmla="*/ 669798 w 889218"/>
                  <a:gd name="connsiteY22" fmla="*/ 168450 h 594715"/>
                  <a:gd name="connsiteX23" fmla="*/ 691150 w 889218"/>
                  <a:gd name="connsiteY23" fmla="*/ 208783 h 594715"/>
                  <a:gd name="connsiteX24" fmla="*/ 726738 w 889218"/>
                  <a:gd name="connsiteY24" fmla="*/ 194548 h 594715"/>
                  <a:gd name="connsiteX25" fmla="*/ 748091 w 889218"/>
                  <a:gd name="connsiteY25" fmla="*/ 194548 h 594715"/>
                  <a:gd name="connsiteX26" fmla="*/ 757581 w 889218"/>
                  <a:gd name="connsiteY26" fmla="*/ 177940 h 594715"/>
                  <a:gd name="connsiteX27" fmla="*/ 797914 w 889218"/>
                  <a:gd name="connsiteY27" fmla="*/ 173195 h 594715"/>
                  <a:gd name="connsiteX28" fmla="*/ 807405 w 889218"/>
                  <a:gd name="connsiteY28" fmla="*/ 187430 h 594715"/>
                  <a:gd name="connsiteX29" fmla="*/ 831130 w 889218"/>
                  <a:gd name="connsiteY29" fmla="*/ 189803 h 594715"/>
                  <a:gd name="connsiteX30" fmla="*/ 845365 w 889218"/>
                  <a:gd name="connsiteY30" fmla="*/ 201665 h 594715"/>
                  <a:gd name="connsiteX31" fmla="*/ 888070 w 889218"/>
                  <a:gd name="connsiteY31" fmla="*/ 187430 h 594715"/>
                  <a:gd name="connsiteX32" fmla="*/ 889218 w 889218"/>
                  <a:gd name="connsiteY32" fmla="*/ 187430 h 594715"/>
                  <a:gd name="connsiteX33" fmla="*/ 872254 w 889218"/>
                  <a:gd name="connsiteY33" fmla="*/ 218273 h 594715"/>
                  <a:gd name="connsiteX34" fmla="*/ 878580 w 889218"/>
                  <a:gd name="connsiteY34" fmla="*/ 232508 h 594715"/>
                  <a:gd name="connsiteX35" fmla="*/ 878580 w 889218"/>
                  <a:gd name="connsiteY35" fmla="*/ 248325 h 594715"/>
                  <a:gd name="connsiteX36" fmla="*/ 867508 w 889218"/>
                  <a:gd name="connsiteY36" fmla="*/ 260978 h 594715"/>
                  <a:gd name="connsiteX37" fmla="*/ 859600 w 889218"/>
                  <a:gd name="connsiteY37" fmla="*/ 295776 h 594715"/>
                  <a:gd name="connsiteX38" fmla="*/ 850110 w 889218"/>
                  <a:gd name="connsiteY38" fmla="*/ 297357 h 594715"/>
                  <a:gd name="connsiteX39" fmla="*/ 843783 w 889218"/>
                  <a:gd name="connsiteY39" fmla="*/ 314756 h 594715"/>
                  <a:gd name="connsiteX40" fmla="*/ 804241 w 889218"/>
                  <a:gd name="connsiteY40" fmla="*/ 346390 h 594715"/>
                  <a:gd name="connsiteX41" fmla="*/ 786842 w 889218"/>
                  <a:gd name="connsiteY41" fmla="*/ 373278 h 594715"/>
                  <a:gd name="connsiteX42" fmla="*/ 791587 w 889218"/>
                  <a:gd name="connsiteY42" fmla="*/ 414402 h 594715"/>
                  <a:gd name="connsiteX43" fmla="*/ 780516 w 889218"/>
                  <a:gd name="connsiteY43" fmla="*/ 427056 h 594715"/>
                  <a:gd name="connsiteX44" fmla="*/ 759953 w 889218"/>
                  <a:gd name="connsiteY44" fmla="*/ 436546 h 594715"/>
                  <a:gd name="connsiteX45" fmla="*/ 737811 w 889218"/>
                  <a:gd name="connsiteY45" fmla="*/ 491905 h 594715"/>
                  <a:gd name="connsiteX46" fmla="*/ 729902 w 889218"/>
                  <a:gd name="connsiteY46" fmla="*/ 502977 h 594715"/>
                  <a:gd name="connsiteX47" fmla="*/ 707758 w 889218"/>
                  <a:gd name="connsiteY47" fmla="*/ 502977 h 594715"/>
                  <a:gd name="connsiteX48" fmla="*/ 703013 w 889218"/>
                  <a:gd name="connsiteY48" fmla="*/ 526702 h 594715"/>
                  <a:gd name="connsiteX49" fmla="*/ 658725 w 889218"/>
                  <a:gd name="connsiteY49" fmla="*/ 533029 h 594715"/>
                  <a:gd name="connsiteX50" fmla="*/ 630256 w 889218"/>
                  <a:gd name="connsiteY50" fmla="*/ 555172 h 594715"/>
                  <a:gd name="connsiteX51" fmla="*/ 631837 w 889218"/>
                  <a:gd name="connsiteY51" fmla="*/ 583643 h 594715"/>
                  <a:gd name="connsiteX52" fmla="*/ 617996 w 889218"/>
                  <a:gd name="connsiteY52" fmla="*/ 594715 h 594715"/>
                  <a:gd name="connsiteX53" fmla="*/ 488061 w 889218"/>
                  <a:gd name="connsiteY53" fmla="*/ 594715 h 594715"/>
                  <a:gd name="connsiteX54" fmla="*/ 489485 w 889218"/>
                  <a:gd name="connsiteY54" fmla="*/ 580479 h 594715"/>
                  <a:gd name="connsiteX55" fmla="*/ 472086 w 889218"/>
                  <a:gd name="connsiteY55" fmla="*/ 570989 h 594715"/>
                  <a:gd name="connsiteX56" fmla="*/ 453106 w 889218"/>
                  <a:gd name="connsiteY56" fmla="*/ 577316 h 594715"/>
                  <a:gd name="connsiteX57" fmla="*/ 423054 w 889218"/>
                  <a:gd name="connsiteY57" fmla="*/ 564662 h 594715"/>
                  <a:gd name="connsiteX58" fmla="*/ 419891 w 889218"/>
                  <a:gd name="connsiteY58" fmla="*/ 574152 h 594715"/>
                  <a:gd name="connsiteX59" fmla="*/ 400911 w 889218"/>
                  <a:gd name="connsiteY59" fmla="*/ 574152 h 594715"/>
                  <a:gd name="connsiteX60" fmla="*/ 394584 w 889218"/>
                  <a:gd name="connsiteY60" fmla="*/ 585224 h 594715"/>
                  <a:gd name="connsiteX61" fmla="*/ 381929 w 889218"/>
                  <a:gd name="connsiteY61" fmla="*/ 594715 h 594715"/>
                  <a:gd name="connsiteX62" fmla="*/ 369278 w 889218"/>
                  <a:gd name="connsiteY62" fmla="*/ 594715 h 594715"/>
                  <a:gd name="connsiteX63" fmla="*/ 356623 w 889218"/>
                  <a:gd name="connsiteY63" fmla="*/ 585224 h 594715"/>
                  <a:gd name="connsiteX64" fmla="*/ 323408 w 889218"/>
                  <a:gd name="connsiteY64" fmla="*/ 585224 h 594715"/>
                  <a:gd name="connsiteX65" fmla="*/ 289662 w 889218"/>
                  <a:gd name="connsiteY65" fmla="*/ 594715 h 594715"/>
                  <a:gd name="connsiteX66" fmla="*/ 269494 w 889218"/>
                  <a:gd name="connsiteY66" fmla="*/ 594715 h 594715"/>
                  <a:gd name="connsiteX67" fmla="*/ 247487 w 889218"/>
                  <a:gd name="connsiteY67" fmla="*/ 563081 h 594715"/>
                  <a:gd name="connsiteX68" fmla="*/ 214272 w 889218"/>
                  <a:gd name="connsiteY68" fmla="*/ 555172 h 594715"/>
                  <a:gd name="connsiteX69" fmla="*/ 223762 w 889218"/>
                  <a:gd name="connsiteY69" fmla="*/ 496650 h 594715"/>
                  <a:gd name="connsiteX70" fmla="*/ 203200 w 889218"/>
                  <a:gd name="connsiteY70" fmla="*/ 515630 h 594715"/>
                  <a:gd name="connsiteX71" fmla="*/ 192128 w 889218"/>
                  <a:gd name="connsiteY71" fmla="*/ 561499 h 594715"/>
                  <a:gd name="connsiteX72" fmla="*/ 185801 w 889218"/>
                  <a:gd name="connsiteY72" fmla="*/ 580479 h 594715"/>
                  <a:gd name="connsiteX73" fmla="*/ 186448 w 889218"/>
                  <a:gd name="connsiteY73" fmla="*/ 594715 h 594715"/>
                  <a:gd name="connsiteX74" fmla="*/ 136521 w 889218"/>
                  <a:gd name="connsiteY74" fmla="*/ 594715 h 594715"/>
                  <a:gd name="connsiteX75" fmla="*/ 152586 w 889218"/>
                  <a:gd name="connsiteY75" fmla="*/ 536192 h 594715"/>
                  <a:gd name="connsiteX76" fmla="*/ 128860 w 889218"/>
                  <a:gd name="connsiteY76" fmla="*/ 509303 h 594715"/>
                  <a:gd name="connsiteX77" fmla="*/ 106717 w 889218"/>
                  <a:gd name="connsiteY77" fmla="*/ 533029 h 594715"/>
                  <a:gd name="connsiteX78" fmla="*/ 100390 w 889218"/>
                  <a:gd name="connsiteY78" fmla="*/ 509303 h 594715"/>
                  <a:gd name="connsiteX79" fmla="*/ 114625 w 889218"/>
                  <a:gd name="connsiteY79" fmla="*/ 501395 h 594715"/>
                  <a:gd name="connsiteX80" fmla="*/ 113044 w 889218"/>
                  <a:gd name="connsiteY80" fmla="*/ 452363 h 594715"/>
                  <a:gd name="connsiteX81" fmla="*/ 113044 w 889218"/>
                  <a:gd name="connsiteY81" fmla="*/ 422311 h 594715"/>
                  <a:gd name="connsiteX82" fmla="*/ 136769 w 889218"/>
                  <a:gd name="connsiteY82" fmla="*/ 389095 h 594715"/>
                  <a:gd name="connsiteX83" fmla="*/ 160494 w 889218"/>
                  <a:gd name="connsiteY83" fmla="*/ 325828 h 594715"/>
                  <a:gd name="connsiteX84" fmla="*/ 160494 w 889218"/>
                  <a:gd name="connsiteY84" fmla="*/ 311592 h 594715"/>
                  <a:gd name="connsiteX85" fmla="*/ 149422 w 889218"/>
                  <a:gd name="connsiteY85" fmla="*/ 319501 h 594715"/>
                  <a:gd name="connsiteX86" fmla="*/ 132024 w 889218"/>
                  <a:gd name="connsiteY86" fmla="*/ 330573 h 594715"/>
                  <a:gd name="connsiteX87" fmla="*/ 119370 w 889218"/>
                  <a:gd name="connsiteY87" fmla="*/ 335318 h 594715"/>
                  <a:gd name="connsiteX88" fmla="*/ 111462 w 889218"/>
                  <a:gd name="connsiteY88" fmla="*/ 346390 h 594715"/>
                  <a:gd name="connsiteX89" fmla="*/ 95645 w 889218"/>
                  <a:gd name="connsiteY89" fmla="*/ 351135 h 594715"/>
                  <a:gd name="connsiteX90" fmla="*/ 97227 w 889218"/>
                  <a:gd name="connsiteY90" fmla="*/ 365370 h 594715"/>
                  <a:gd name="connsiteX91" fmla="*/ 82992 w 889218"/>
                  <a:gd name="connsiteY91" fmla="*/ 379605 h 594715"/>
                  <a:gd name="connsiteX92" fmla="*/ 68756 w 889218"/>
                  <a:gd name="connsiteY92" fmla="*/ 373278 h 594715"/>
                  <a:gd name="connsiteX93" fmla="*/ 65593 w 889218"/>
                  <a:gd name="connsiteY93" fmla="*/ 357461 h 594715"/>
                  <a:gd name="connsiteX94" fmla="*/ 60848 w 889218"/>
                  <a:gd name="connsiteY94" fmla="*/ 319501 h 594715"/>
                  <a:gd name="connsiteX95" fmla="*/ 26051 w 889218"/>
                  <a:gd name="connsiteY95" fmla="*/ 284704 h 594715"/>
                  <a:gd name="connsiteX96" fmla="*/ 744 w 889218"/>
                  <a:gd name="connsiteY96" fmla="*/ 265724 h 594715"/>
                  <a:gd name="connsiteX97" fmla="*/ 0 w 889218"/>
                  <a:gd name="connsiteY97" fmla="*/ 261965 h 594715"/>
                  <a:gd name="connsiteX98" fmla="*/ 3117 w 889218"/>
                  <a:gd name="connsiteY98" fmla="*/ 263351 h 594715"/>
                  <a:gd name="connsiteX99" fmla="*/ 12607 w 889218"/>
                  <a:gd name="connsiteY99" fmla="*/ 163705 h 594715"/>
                  <a:gd name="connsiteX100" fmla="*/ 79038 w 889218"/>
                  <a:gd name="connsiteY100" fmla="*/ 56941 h 594715"/>
                  <a:gd name="connsiteX101" fmla="*/ 114626 w 889218"/>
                  <a:gd name="connsiteY101" fmla="*/ 59314 h 594715"/>
                  <a:gd name="connsiteX102" fmla="*/ 166821 w 889218"/>
                  <a:gd name="connsiteY102" fmla="*/ 42706 h 594715"/>
                  <a:gd name="connsiteX103" fmla="*/ 192920 w 889218"/>
                  <a:gd name="connsiteY103" fmla="*/ 37961 h 594715"/>
                  <a:gd name="connsiteX104" fmla="*/ 221390 w 889218"/>
                  <a:gd name="connsiteY104" fmla="*/ 18980 h 594715"/>
                  <a:gd name="connsiteX105" fmla="*/ 223762 w 889218"/>
                  <a:gd name="connsiteY105" fmla="*/ 4745 h 594715"/>
                  <a:gd name="connsiteX0" fmla="*/ 235625 w 889218"/>
                  <a:gd name="connsiteY0" fmla="*/ 0 h 626212"/>
                  <a:gd name="connsiteX1" fmla="*/ 237998 w 889218"/>
                  <a:gd name="connsiteY1" fmla="*/ 16608 h 626212"/>
                  <a:gd name="connsiteX2" fmla="*/ 285448 w 889218"/>
                  <a:gd name="connsiteY2" fmla="*/ 52196 h 626212"/>
                  <a:gd name="connsiteX3" fmla="*/ 280703 w 889218"/>
                  <a:gd name="connsiteY3" fmla="*/ 75921 h 626212"/>
                  <a:gd name="connsiteX4" fmla="*/ 304429 w 889218"/>
                  <a:gd name="connsiteY4" fmla="*/ 80666 h 626212"/>
                  <a:gd name="connsiteX5" fmla="*/ 299683 w 889218"/>
                  <a:gd name="connsiteY5" fmla="*/ 109137 h 626212"/>
                  <a:gd name="connsiteX6" fmla="*/ 309173 w 889218"/>
                  <a:gd name="connsiteY6" fmla="*/ 111509 h 626212"/>
                  <a:gd name="connsiteX7" fmla="*/ 321036 w 889218"/>
                  <a:gd name="connsiteY7" fmla="*/ 118627 h 626212"/>
                  <a:gd name="connsiteX8" fmla="*/ 337644 w 889218"/>
                  <a:gd name="connsiteY8" fmla="*/ 109137 h 626212"/>
                  <a:gd name="connsiteX9" fmla="*/ 382722 w 889218"/>
                  <a:gd name="connsiteY9" fmla="*/ 130489 h 626212"/>
                  <a:gd name="connsiteX10" fmla="*/ 387466 w 889218"/>
                  <a:gd name="connsiteY10" fmla="*/ 154215 h 626212"/>
                  <a:gd name="connsiteX11" fmla="*/ 408820 w 889218"/>
                  <a:gd name="connsiteY11" fmla="*/ 163705 h 626212"/>
                  <a:gd name="connsiteX12" fmla="*/ 437289 w 889218"/>
                  <a:gd name="connsiteY12" fmla="*/ 139979 h 626212"/>
                  <a:gd name="connsiteX13" fmla="*/ 484741 w 889218"/>
                  <a:gd name="connsiteY13" fmla="*/ 123372 h 626212"/>
                  <a:gd name="connsiteX14" fmla="*/ 520328 w 889218"/>
                  <a:gd name="connsiteY14" fmla="*/ 154215 h 626212"/>
                  <a:gd name="connsiteX15" fmla="*/ 534564 w 889218"/>
                  <a:gd name="connsiteY15" fmla="*/ 151842 h 626212"/>
                  <a:gd name="connsiteX16" fmla="*/ 555916 w 889218"/>
                  <a:gd name="connsiteY16" fmla="*/ 173195 h 626212"/>
                  <a:gd name="connsiteX17" fmla="*/ 579642 w 889218"/>
                  <a:gd name="connsiteY17" fmla="*/ 175567 h 626212"/>
                  <a:gd name="connsiteX18" fmla="*/ 634209 w 889218"/>
                  <a:gd name="connsiteY18" fmla="*/ 144725 h 626212"/>
                  <a:gd name="connsiteX19" fmla="*/ 646072 w 889218"/>
                  <a:gd name="connsiteY19" fmla="*/ 130489 h 626212"/>
                  <a:gd name="connsiteX20" fmla="*/ 676813 w 889218"/>
                  <a:gd name="connsiteY20" fmla="*/ 133904 h 626212"/>
                  <a:gd name="connsiteX21" fmla="*/ 676916 w 889218"/>
                  <a:gd name="connsiteY21" fmla="*/ 135235 h 626212"/>
                  <a:gd name="connsiteX22" fmla="*/ 669798 w 889218"/>
                  <a:gd name="connsiteY22" fmla="*/ 168450 h 626212"/>
                  <a:gd name="connsiteX23" fmla="*/ 691150 w 889218"/>
                  <a:gd name="connsiteY23" fmla="*/ 208783 h 626212"/>
                  <a:gd name="connsiteX24" fmla="*/ 726738 w 889218"/>
                  <a:gd name="connsiteY24" fmla="*/ 194548 h 626212"/>
                  <a:gd name="connsiteX25" fmla="*/ 748091 w 889218"/>
                  <a:gd name="connsiteY25" fmla="*/ 194548 h 626212"/>
                  <a:gd name="connsiteX26" fmla="*/ 757581 w 889218"/>
                  <a:gd name="connsiteY26" fmla="*/ 177940 h 626212"/>
                  <a:gd name="connsiteX27" fmla="*/ 797914 w 889218"/>
                  <a:gd name="connsiteY27" fmla="*/ 173195 h 626212"/>
                  <a:gd name="connsiteX28" fmla="*/ 807405 w 889218"/>
                  <a:gd name="connsiteY28" fmla="*/ 187430 h 626212"/>
                  <a:gd name="connsiteX29" fmla="*/ 831130 w 889218"/>
                  <a:gd name="connsiteY29" fmla="*/ 189803 h 626212"/>
                  <a:gd name="connsiteX30" fmla="*/ 845365 w 889218"/>
                  <a:gd name="connsiteY30" fmla="*/ 201665 h 626212"/>
                  <a:gd name="connsiteX31" fmla="*/ 888070 w 889218"/>
                  <a:gd name="connsiteY31" fmla="*/ 187430 h 626212"/>
                  <a:gd name="connsiteX32" fmla="*/ 889218 w 889218"/>
                  <a:gd name="connsiteY32" fmla="*/ 187430 h 626212"/>
                  <a:gd name="connsiteX33" fmla="*/ 872254 w 889218"/>
                  <a:gd name="connsiteY33" fmla="*/ 218273 h 626212"/>
                  <a:gd name="connsiteX34" fmla="*/ 878580 w 889218"/>
                  <a:gd name="connsiteY34" fmla="*/ 232508 h 626212"/>
                  <a:gd name="connsiteX35" fmla="*/ 878580 w 889218"/>
                  <a:gd name="connsiteY35" fmla="*/ 248325 h 626212"/>
                  <a:gd name="connsiteX36" fmla="*/ 867508 w 889218"/>
                  <a:gd name="connsiteY36" fmla="*/ 260978 h 626212"/>
                  <a:gd name="connsiteX37" fmla="*/ 859600 w 889218"/>
                  <a:gd name="connsiteY37" fmla="*/ 295776 h 626212"/>
                  <a:gd name="connsiteX38" fmla="*/ 850110 w 889218"/>
                  <a:gd name="connsiteY38" fmla="*/ 297357 h 626212"/>
                  <a:gd name="connsiteX39" fmla="*/ 843783 w 889218"/>
                  <a:gd name="connsiteY39" fmla="*/ 314756 h 626212"/>
                  <a:gd name="connsiteX40" fmla="*/ 804241 w 889218"/>
                  <a:gd name="connsiteY40" fmla="*/ 346390 h 626212"/>
                  <a:gd name="connsiteX41" fmla="*/ 786842 w 889218"/>
                  <a:gd name="connsiteY41" fmla="*/ 373278 h 626212"/>
                  <a:gd name="connsiteX42" fmla="*/ 791587 w 889218"/>
                  <a:gd name="connsiteY42" fmla="*/ 414402 h 626212"/>
                  <a:gd name="connsiteX43" fmla="*/ 780516 w 889218"/>
                  <a:gd name="connsiteY43" fmla="*/ 427056 h 626212"/>
                  <a:gd name="connsiteX44" fmla="*/ 759953 w 889218"/>
                  <a:gd name="connsiteY44" fmla="*/ 436546 h 626212"/>
                  <a:gd name="connsiteX45" fmla="*/ 737811 w 889218"/>
                  <a:gd name="connsiteY45" fmla="*/ 491905 h 626212"/>
                  <a:gd name="connsiteX46" fmla="*/ 729902 w 889218"/>
                  <a:gd name="connsiteY46" fmla="*/ 502977 h 626212"/>
                  <a:gd name="connsiteX47" fmla="*/ 707758 w 889218"/>
                  <a:gd name="connsiteY47" fmla="*/ 502977 h 626212"/>
                  <a:gd name="connsiteX48" fmla="*/ 703013 w 889218"/>
                  <a:gd name="connsiteY48" fmla="*/ 526702 h 626212"/>
                  <a:gd name="connsiteX49" fmla="*/ 658725 w 889218"/>
                  <a:gd name="connsiteY49" fmla="*/ 533029 h 626212"/>
                  <a:gd name="connsiteX50" fmla="*/ 630256 w 889218"/>
                  <a:gd name="connsiteY50" fmla="*/ 555172 h 626212"/>
                  <a:gd name="connsiteX51" fmla="*/ 631837 w 889218"/>
                  <a:gd name="connsiteY51" fmla="*/ 583643 h 626212"/>
                  <a:gd name="connsiteX52" fmla="*/ 617996 w 889218"/>
                  <a:gd name="connsiteY52" fmla="*/ 594715 h 626212"/>
                  <a:gd name="connsiteX53" fmla="*/ 571981 w 889218"/>
                  <a:gd name="connsiteY53" fmla="*/ 626212 h 626212"/>
                  <a:gd name="connsiteX54" fmla="*/ 488061 w 889218"/>
                  <a:gd name="connsiteY54" fmla="*/ 594715 h 626212"/>
                  <a:gd name="connsiteX55" fmla="*/ 489485 w 889218"/>
                  <a:gd name="connsiteY55" fmla="*/ 580479 h 626212"/>
                  <a:gd name="connsiteX56" fmla="*/ 472086 w 889218"/>
                  <a:gd name="connsiteY56" fmla="*/ 570989 h 626212"/>
                  <a:gd name="connsiteX57" fmla="*/ 453106 w 889218"/>
                  <a:gd name="connsiteY57" fmla="*/ 577316 h 626212"/>
                  <a:gd name="connsiteX58" fmla="*/ 423054 w 889218"/>
                  <a:gd name="connsiteY58" fmla="*/ 564662 h 626212"/>
                  <a:gd name="connsiteX59" fmla="*/ 419891 w 889218"/>
                  <a:gd name="connsiteY59" fmla="*/ 574152 h 626212"/>
                  <a:gd name="connsiteX60" fmla="*/ 400911 w 889218"/>
                  <a:gd name="connsiteY60" fmla="*/ 574152 h 626212"/>
                  <a:gd name="connsiteX61" fmla="*/ 394584 w 889218"/>
                  <a:gd name="connsiteY61" fmla="*/ 585224 h 626212"/>
                  <a:gd name="connsiteX62" fmla="*/ 381929 w 889218"/>
                  <a:gd name="connsiteY62" fmla="*/ 594715 h 626212"/>
                  <a:gd name="connsiteX63" fmla="*/ 369278 w 889218"/>
                  <a:gd name="connsiteY63" fmla="*/ 594715 h 626212"/>
                  <a:gd name="connsiteX64" fmla="*/ 356623 w 889218"/>
                  <a:gd name="connsiteY64" fmla="*/ 585224 h 626212"/>
                  <a:gd name="connsiteX65" fmla="*/ 323408 w 889218"/>
                  <a:gd name="connsiteY65" fmla="*/ 585224 h 626212"/>
                  <a:gd name="connsiteX66" fmla="*/ 289662 w 889218"/>
                  <a:gd name="connsiteY66" fmla="*/ 594715 h 626212"/>
                  <a:gd name="connsiteX67" fmla="*/ 269494 w 889218"/>
                  <a:gd name="connsiteY67" fmla="*/ 594715 h 626212"/>
                  <a:gd name="connsiteX68" fmla="*/ 247487 w 889218"/>
                  <a:gd name="connsiteY68" fmla="*/ 563081 h 626212"/>
                  <a:gd name="connsiteX69" fmla="*/ 214272 w 889218"/>
                  <a:gd name="connsiteY69" fmla="*/ 555172 h 626212"/>
                  <a:gd name="connsiteX70" fmla="*/ 223762 w 889218"/>
                  <a:gd name="connsiteY70" fmla="*/ 496650 h 626212"/>
                  <a:gd name="connsiteX71" fmla="*/ 203200 w 889218"/>
                  <a:gd name="connsiteY71" fmla="*/ 515630 h 626212"/>
                  <a:gd name="connsiteX72" fmla="*/ 192128 w 889218"/>
                  <a:gd name="connsiteY72" fmla="*/ 561499 h 626212"/>
                  <a:gd name="connsiteX73" fmla="*/ 185801 w 889218"/>
                  <a:gd name="connsiteY73" fmla="*/ 580479 h 626212"/>
                  <a:gd name="connsiteX74" fmla="*/ 186448 w 889218"/>
                  <a:gd name="connsiteY74" fmla="*/ 594715 h 626212"/>
                  <a:gd name="connsiteX75" fmla="*/ 136521 w 889218"/>
                  <a:gd name="connsiteY75" fmla="*/ 594715 h 626212"/>
                  <a:gd name="connsiteX76" fmla="*/ 152586 w 889218"/>
                  <a:gd name="connsiteY76" fmla="*/ 536192 h 626212"/>
                  <a:gd name="connsiteX77" fmla="*/ 128860 w 889218"/>
                  <a:gd name="connsiteY77" fmla="*/ 509303 h 626212"/>
                  <a:gd name="connsiteX78" fmla="*/ 106717 w 889218"/>
                  <a:gd name="connsiteY78" fmla="*/ 533029 h 626212"/>
                  <a:gd name="connsiteX79" fmla="*/ 100390 w 889218"/>
                  <a:gd name="connsiteY79" fmla="*/ 509303 h 626212"/>
                  <a:gd name="connsiteX80" fmla="*/ 114625 w 889218"/>
                  <a:gd name="connsiteY80" fmla="*/ 501395 h 626212"/>
                  <a:gd name="connsiteX81" fmla="*/ 113044 w 889218"/>
                  <a:gd name="connsiteY81" fmla="*/ 452363 h 626212"/>
                  <a:gd name="connsiteX82" fmla="*/ 113044 w 889218"/>
                  <a:gd name="connsiteY82" fmla="*/ 422311 h 626212"/>
                  <a:gd name="connsiteX83" fmla="*/ 136769 w 889218"/>
                  <a:gd name="connsiteY83" fmla="*/ 389095 h 626212"/>
                  <a:gd name="connsiteX84" fmla="*/ 160494 w 889218"/>
                  <a:gd name="connsiteY84" fmla="*/ 325828 h 626212"/>
                  <a:gd name="connsiteX85" fmla="*/ 160494 w 889218"/>
                  <a:gd name="connsiteY85" fmla="*/ 311592 h 626212"/>
                  <a:gd name="connsiteX86" fmla="*/ 149422 w 889218"/>
                  <a:gd name="connsiteY86" fmla="*/ 319501 h 626212"/>
                  <a:gd name="connsiteX87" fmla="*/ 132024 w 889218"/>
                  <a:gd name="connsiteY87" fmla="*/ 330573 h 626212"/>
                  <a:gd name="connsiteX88" fmla="*/ 119370 w 889218"/>
                  <a:gd name="connsiteY88" fmla="*/ 335318 h 626212"/>
                  <a:gd name="connsiteX89" fmla="*/ 111462 w 889218"/>
                  <a:gd name="connsiteY89" fmla="*/ 346390 h 626212"/>
                  <a:gd name="connsiteX90" fmla="*/ 95645 w 889218"/>
                  <a:gd name="connsiteY90" fmla="*/ 351135 h 626212"/>
                  <a:gd name="connsiteX91" fmla="*/ 97227 w 889218"/>
                  <a:gd name="connsiteY91" fmla="*/ 365370 h 626212"/>
                  <a:gd name="connsiteX92" fmla="*/ 82992 w 889218"/>
                  <a:gd name="connsiteY92" fmla="*/ 379605 h 626212"/>
                  <a:gd name="connsiteX93" fmla="*/ 68756 w 889218"/>
                  <a:gd name="connsiteY93" fmla="*/ 373278 h 626212"/>
                  <a:gd name="connsiteX94" fmla="*/ 65593 w 889218"/>
                  <a:gd name="connsiteY94" fmla="*/ 357461 h 626212"/>
                  <a:gd name="connsiteX95" fmla="*/ 60848 w 889218"/>
                  <a:gd name="connsiteY95" fmla="*/ 319501 h 626212"/>
                  <a:gd name="connsiteX96" fmla="*/ 26051 w 889218"/>
                  <a:gd name="connsiteY96" fmla="*/ 284704 h 626212"/>
                  <a:gd name="connsiteX97" fmla="*/ 744 w 889218"/>
                  <a:gd name="connsiteY97" fmla="*/ 265724 h 626212"/>
                  <a:gd name="connsiteX98" fmla="*/ 0 w 889218"/>
                  <a:gd name="connsiteY98" fmla="*/ 261965 h 626212"/>
                  <a:gd name="connsiteX99" fmla="*/ 3117 w 889218"/>
                  <a:gd name="connsiteY99" fmla="*/ 263351 h 626212"/>
                  <a:gd name="connsiteX100" fmla="*/ 12607 w 889218"/>
                  <a:gd name="connsiteY100" fmla="*/ 163705 h 626212"/>
                  <a:gd name="connsiteX101" fmla="*/ 79038 w 889218"/>
                  <a:gd name="connsiteY101" fmla="*/ 56941 h 626212"/>
                  <a:gd name="connsiteX102" fmla="*/ 114626 w 889218"/>
                  <a:gd name="connsiteY102" fmla="*/ 59314 h 626212"/>
                  <a:gd name="connsiteX103" fmla="*/ 166821 w 889218"/>
                  <a:gd name="connsiteY103" fmla="*/ 42706 h 626212"/>
                  <a:gd name="connsiteX104" fmla="*/ 192920 w 889218"/>
                  <a:gd name="connsiteY104" fmla="*/ 37961 h 626212"/>
                  <a:gd name="connsiteX105" fmla="*/ 221390 w 889218"/>
                  <a:gd name="connsiteY105" fmla="*/ 18980 h 626212"/>
                  <a:gd name="connsiteX106" fmla="*/ 223762 w 889218"/>
                  <a:gd name="connsiteY106" fmla="*/ 4745 h 626212"/>
                  <a:gd name="connsiteX107" fmla="*/ 235625 w 889218"/>
                  <a:gd name="connsiteY107" fmla="*/ 0 h 626212"/>
                  <a:gd name="connsiteX0" fmla="*/ 571981 w 889218"/>
                  <a:gd name="connsiteY0" fmla="*/ 626212 h 717652"/>
                  <a:gd name="connsiteX1" fmla="*/ 488061 w 889218"/>
                  <a:gd name="connsiteY1" fmla="*/ 594715 h 717652"/>
                  <a:gd name="connsiteX2" fmla="*/ 489485 w 889218"/>
                  <a:gd name="connsiteY2" fmla="*/ 580479 h 717652"/>
                  <a:gd name="connsiteX3" fmla="*/ 472086 w 889218"/>
                  <a:gd name="connsiteY3" fmla="*/ 570989 h 717652"/>
                  <a:gd name="connsiteX4" fmla="*/ 453106 w 889218"/>
                  <a:gd name="connsiteY4" fmla="*/ 577316 h 717652"/>
                  <a:gd name="connsiteX5" fmla="*/ 423054 w 889218"/>
                  <a:gd name="connsiteY5" fmla="*/ 564662 h 717652"/>
                  <a:gd name="connsiteX6" fmla="*/ 419891 w 889218"/>
                  <a:gd name="connsiteY6" fmla="*/ 574152 h 717652"/>
                  <a:gd name="connsiteX7" fmla="*/ 400911 w 889218"/>
                  <a:gd name="connsiteY7" fmla="*/ 574152 h 717652"/>
                  <a:gd name="connsiteX8" fmla="*/ 394584 w 889218"/>
                  <a:gd name="connsiteY8" fmla="*/ 585224 h 717652"/>
                  <a:gd name="connsiteX9" fmla="*/ 381929 w 889218"/>
                  <a:gd name="connsiteY9" fmla="*/ 594715 h 717652"/>
                  <a:gd name="connsiteX10" fmla="*/ 369278 w 889218"/>
                  <a:gd name="connsiteY10" fmla="*/ 594715 h 717652"/>
                  <a:gd name="connsiteX11" fmla="*/ 356623 w 889218"/>
                  <a:gd name="connsiteY11" fmla="*/ 585224 h 717652"/>
                  <a:gd name="connsiteX12" fmla="*/ 323408 w 889218"/>
                  <a:gd name="connsiteY12" fmla="*/ 585224 h 717652"/>
                  <a:gd name="connsiteX13" fmla="*/ 289662 w 889218"/>
                  <a:gd name="connsiteY13" fmla="*/ 594715 h 717652"/>
                  <a:gd name="connsiteX14" fmla="*/ 269494 w 889218"/>
                  <a:gd name="connsiteY14" fmla="*/ 594715 h 717652"/>
                  <a:gd name="connsiteX15" fmla="*/ 247487 w 889218"/>
                  <a:gd name="connsiteY15" fmla="*/ 563081 h 717652"/>
                  <a:gd name="connsiteX16" fmla="*/ 214272 w 889218"/>
                  <a:gd name="connsiteY16" fmla="*/ 555172 h 717652"/>
                  <a:gd name="connsiteX17" fmla="*/ 223762 w 889218"/>
                  <a:gd name="connsiteY17" fmla="*/ 496650 h 717652"/>
                  <a:gd name="connsiteX18" fmla="*/ 203200 w 889218"/>
                  <a:gd name="connsiteY18" fmla="*/ 515630 h 717652"/>
                  <a:gd name="connsiteX19" fmla="*/ 192128 w 889218"/>
                  <a:gd name="connsiteY19" fmla="*/ 561499 h 717652"/>
                  <a:gd name="connsiteX20" fmla="*/ 185801 w 889218"/>
                  <a:gd name="connsiteY20" fmla="*/ 580479 h 717652"/>
                  <a:gd name="connsiteX21" fmla="*/ 186448 w 889218"/>
                  <a:gd name="connsiteY21" fmla="*/ 594715 h 717652"/>
                  <a:gd name="connsiteX22" fmla="*/ 136521 w 889218"/>
                  <a:gd name="connsiteY22" fmla="*/ 594715 h 717652"/>
                  <a:gd name="connsiteX23" fmla="*/ 152586 w 889218"/>
                  <a:gd name="connsiteY23" fmla="*/ 536192 h 717652"/>
                  <a:gd name="connsiteX24" fmla="*/ 128860 w 889218"/>
                  <a:gd name="connsiteY24" fmla="*/ 509303 h 717652"/>
                  <a:gd name="connsiteX25" fmla="*/ 106717 w 889218"/>
                  <a:gd name="connsiteY25" fmla="*/ 533029 h 717652"/>
                  <a:gd name="connsiteX26" fmla="*/ 100390 w 889218"/>
                  <a:gd name="connsiteY26" fmla="*/ 509303 h 717652"/>
                  <a:gd name="connsiteX27" fmla="*/ 114625 w 889218"/>
                  <a:gd name="connsiteY27" fmla="*/ 501395 h 717652"/>
                  <a:gd name="connsiteX28" fmla="*/ 113044 w 889218"/>
                  <a:gd name="connsiteY28" fmla="*/ 452363 h 717652"/>
                  <a:gd name="connsiteX29" fmla="*/ 113044 w 889218"/>
                  <a:gd name="connsiteY29" fmla="*/ 422311 h 717652"/>
                  <a:gd name="connsiteX30" fmla="*/ 136769 w 889218"/>
                  <a:gd name="connsiteY30" fmla="*/ 389095 h 717652"/>
                  <a:gd name="connsiteX31" fmla="*/ 160494 w 889218"/>
                  <a:gd name="connsiteY31" fmla="*/ 325828 h 717652"/>
                  <a:gd name="connsiteX32" fmla="*/ 160494 w 889218"/>
                  <a:gd name="connsiteY32" fmla="*/ 311592 h 717652"/>
                  <a:gd name="connsiteX33" fmla="*/ 149422 w 889218"/>
                  <a:gd name="connsiteY33" fmla="*/ 319501 h 717652"/>
                  <a:gd name="connsiteX34" fmla="*/ 132024 w 889218"/>
                  <a:gd name="connsiteY34" fmla="*/ 330573 h 717652"/>
                  <a:gd name="connsiteX35" fmla="*/ 119370 w 889218"/>
                  <a:gd name="connsiteY35" fmla="*/ 335318 h 717652"/>
                  <a:gd name="connsiteX36" fmla="*/ 111462 w 889218"/>
                  <a:gd name="connsiteY36" fmla="*/ 346390 h 717652"/>
                  <a:gd name="connsiteX37" fmla="*/ 95645 w 889218"/>
                  <a:gd name="connsiteY37" fmla="*/ 351135 h 717652"/>
                  <a:gd name="connsiteX38" fmla="*/ 97227 w 889218"/>
                  <a:gd name="connsiteY38" fmla="*/ 365370 h 717652"/>
                  <a:gd name="connsiteX39" fmla="*/ 82992 w 889218"/>
                  <a:gd name="connsiteY39" fmla="*/ 379605 h 717652"/>
                  <a:gd name="connsiteX40" fmla="*/ 68756 w 889218"/>
                  <a:gd name="connsiteY40" fmla="*/ 373278 h 717652"/>
                  <a:gd name="connsiteX41" fmla="*/ 65593 w 889218"/>
                  <a:gd name="connsiteY41" fmla="*/ 357461 h 717652"/>
                  <a:gd name="connsiteX42" fmla="*/ 60848 w 889218"/>
                  <a:gd name="connsiteY42" fmla="*/ 319501 h 717652"/>
                  <a:gd name="connsiteX43" fmla="*/ 26051 w 889218"/>
                  <a:gd name="connsiteY43" fmla="*/ 284704 h 717652"/>
                  <a:gd name="connsiteX44" fmla="*/ 744 w 889218"/>
                  <a:gd name="connsiteY44" fmla="*/ 265724 h 717652"/>
                  <a:gd name="connsiteX45" fmla="*/ 0 w 889218"/>
                  <a:gd name="connsiteY45" fmla="*/ 261965 h 717652"/>
                  <a:gd name="connsiteX46" fmla="*/ 3117 w 889218"/>
                  <a:gd name="connsiteY46" fmla="*/ 263351 h 717652"/>
                  <a:gd name="connsiteX47" fmla="*/ 12607 w 889218"/>
                  <a:gd name="connsiteY47" fmla="*/ 163705 h 717652"/>
                  <a:gd name="connsiteX48" fmla="*/ 79038 w 889218"/>
                  <a:gd name="connsiteY48" fmla="*/ 56941 h 717652"/>
                  <a:gd name="connsiteX49" fmla="*/ 114626 w 889218"/>
                  <a:gd name="connsiteY49" fmla="*/ 59314 h 717652"/>
                  <a:gd name="connsiteX50" fmla="*/ 166821 w 889218"/>
                  <a:gd name="connsiteY50" fmla="*/ 42706 h 717652"/>
                  <a:gd name="connsiteX51" fmla="*/ 192920 w 889218"/>
                  <a:gd name="connsiteY51" fmla="*/ 37961 h 717652"/>
                  <a:gd name="connsiteX52" fmla="*/ 221390 w 889218"/>
                  <a:gd name="connsiteY52" fmla="*/ 18980 h 717652"/>
                  <a:gd name="connsiteX53" fmla="*/ 223762 w 889218"/>
                  <a:gd name="connsiteY53" fmla="*/ 4745 h 717652"/>
                  <a:gd name="connsiteX54" fmla="*/ 235625 w 889218"/>
                  <a:gd name="connsiteY54" fmla="*/ 0 h 717652"/>
                  <a:gd name="connsiteX55" fmla="*/ 237998 w 889218"/>
                  <a:gd name="connsiteY55" fmla="*/ 16608 h 717652"/>
                  <a:gd name="connsiteX56" fmla="*/ 285448 w 889218"/>
                  <a:gd name="connsiteY56" fmla="*/ 52196 h 717652"/>
                  <a:gd name="connsiteX57" fmla="*/ 280703 w 889218"/>
                  <a:gd name="connsiteY57" fmla="*/ 75921 h 717652"/>
                  <a:gd name="connsiteX58" fmla="*/ 304429 w 889218"/>
                  <a:gd name="connsiteY58" fmla="*/ 80666 h 717652"/>
                  <a:gd name="connsiteX59" fmla="*/ 299683 w 889218"/>
                  <a:gd name="connsiteY59" fmla="*/ 109137 h 717652"/>
                  <a:gd name="connsiteX60" fmla="*/ 309173 w 889218"/>
                  <a:gd name="connsiteY60" fmla="*/ 111509 h 717652"/>
                  <a:gd name="connsiteX61" fmla="*/ 321036 w 889218"/>
                  <a:gd name="connsiteY61" fmla="*/ 118627 h 717652"/>
                  <a:gd name="connsiteX62" fmla="*/ 337644 w 889218"/>
                  <a:gd name="connsiteY62" fmla="*/ 109137 h 717652"/>
                  <a:gd name="connsiteX63" fmla="*/ 382722 w 889218"/>
                  <a:gd name="connsiteY63" fmla="*/ 130489 h 717652"/>
                  <a:gd name="connsiteX64" fmla="*/ 387466 w 889218"/>
                  <a:gd name="connsiteY64" fmla="*/ 154215 h 717652"/>
                  <a:gd name="connsiteX65" fmla="*/ 408820 w 889218"/>
                  <a:gd name="connsiteY65" fmla="*/ 163705 h 717652"/>
                  <a:gd name="connsiteX66" fmla="*/ 437289 w 889218"/>
                  <a:gd name="connsiteY66" fmla="*/ 139979 h 717652"/>
                  <a:gd name="connsiteX67" fmla="*/ 484741 w 889218"/>
                  <a:gd name="connsiteY67" fmla="*/ 123372 h 717652"/>
                  <a:gd name="connsiteX68" fmla="*/ 520328 w 889218"/>
                  <a:gd name="connsiteY68" fmla="*/ 154215 h 717652"/>
                  <a:gd name="connsiteX69" fmla="*/ 534564 w 889218"/>
                  <a:gd name="connsiteY69" fmla="*/ 151842 h 717652"/>
                  <a:gd name="connsiteX70" fmla="*/ 555916 w 889218"/>
                  <a:gd name="connsiteY70" fmla="*/ 173195 h 717652"/>
                  <a:gd name="connsiteX71" fmla="*/ 579642 w 889218"/>
                  <a:gd name="connsiteY71" fmla="*/ 175567 h 717652"/>
                  <a:gd name="connsiteX72" fmla="*/ 634209 w 889218"/>
                  <a:gd name="connsiteY72" fmla="*/ 144725 h 717652"/>
                  <a:gd name="connsiteX73" fmla="*/ 646072 w 889218"/>
                  <a:gd name="connsiteY73" fmla="*/ 130489 h 717652"/>
                  <a:gd name="connsiteX74" fmla="*/ 676813 w 889218"/>
                  <a:gd name="connsiteY74" fmla="*/ 133904 h 717652"/>
                  <a:gd name="connsiteX75" fmla="*/ 676916 w 889218"/>
                  <a:gd name="connsiteY75" fmla="*/ 135235 h 717652"/>
                  <a:gd name="connsiteX76" fmla="*/ 669798 w 889218"/>
                  <a:gd name="connsiteY76" fmla="*/ 168450 h 717652"/>
                  <a:gd name="connsiteX77" fmla="*/ 691150 w 889218"/>
                  <a:gd name="connsiteY77" fmla="*/ 208783 h 717652"/>
                  <a:gd name="connsiteX78" fmla="*/ 726738 w 889218"/>
                  <a:gd name="connsiteY78" fmla="*/ 194548 h 717652"/>
                  <a:gd name="connsiteX79" fmla="*/ 748091 w 889218"/>
                  <a:gd name="connsiteY79" fmla="*/ 194548 h 717652"/>
                  <a:gd name="connsiteX80" fmla="*/ 757581 w 889218"/>
                  <a:gd name="connsiteY80" fmla="*/ 177940 h 717652"/>
                  <a:gd name="connsiteX81" fmla="*/ 797914 w 889218"/>
                  <a:gd name="connsiteY81" fmla="*/ 173195 h 717652"/>
                  <a:gd name="connsiteX82" fmla="*/ 807405 w 889218"/>
                  <a:gd name="connsiteY82" fmla="*/ 187430 h 717652"/>
                  <a:gd name="connsiteX83" fmla="*/ 831130 w 889218"/>
                  <a:gd name="connsiteY83" fmla="*/ 189803 h 717652"/>
                  <a:gd name="connsiteX84" fmla="*/ 845365 w 889218"/>
                  <a:gd name="connsiteY84" fmla="*/ 201665 h 717652"/>
                  <a:gd name="connsiteX85" fmla="*/ 888070 w 889218"/>
                  <a:gd name="connsiteY85" fmla="*/ 187430 h 717652"/>
                  <a:gd name="connsiteX86" fmla="*/ 889218 w 889218"/>
                  <a:gd name="connsiteY86" fmla="*/ 187430 h 717652"/>
                  <a:gd name="connsiteX87" fmla="*/ 872254 w 889218"/>
                  <a:gd name="connsiteY87" fmla="*/ 218273 h 717652"/>
                  <a:gd name="connsiteX88" fmla="*/ 878580 w 889218"/>
                  <a:gd name="connsiteY88" fmla="*/ 232508 h 717652"/>
                  <a:gd name="connsiteX89" fmla="*/ 878580 w 889218"/>
                  <a:gd name="connsiteY89" fmla="*/ 248325 h 717652"/>
                  <a:gd name="connsiteX90" fmla="*/ 867508 w 889218"/>
                  <a:gd name="connsiteY90" fmla="*/ 260978 h 717652"/>
                  <a:gd name="connsiteX91" fmla="*/ 859600 w 889218"/>
                  <a:gd name="connsiteY91" fmla="*/ 295776 h 717652"/>
                  <a:gd name="connsiteX92" fmla="*/ 850110 w 889218"/>
                  <a:gd name="connsiteY92" fmla="*/ 297357 h 717652"/>
                  <a:gd name="connsiteX93" fmla="*/ 843783 w 889218"/>
                  <a:gd name="connsiteY93" fmla="*/ 314756 h 717652"/>
                  <a:gd name="connsiteX94" fmla="*/ 804241 w 889218"/>
                  <a:gd name="connsiteY94" fmla="*/ 346390 h 717652"/>
                  <a:gd name="connsiteX95" fmla="*/ 786842 w 889218"/>
                  <a:gd name="connsiteY95" fmla="*/ 373278 h 717652"/>
                  <a:gd name="connsiteX96" fmla="*/ 791587 w 889218"/>
                  <a:gd name="connsiteY96" fmla="*/ 414402 h 717652"/>
                  <a:gd name="connsiteX97" fmla="*/ 780516 w 889218"/>
                  <a:gd name="connsiteY97" fmla="*/ 427056 h 717652"/>
                  <a:gd name="connsiteX98" fmla="*/ 759953 w 889218"/>
                  <a:gd name="connsiteY98" fmla="*/ 436546 h 717652"/>
                  <a:gd name="connsiteX99" fmla="*/ 737811 w 889218"/>
                  <a:gd name="connsiteY99" fmla="*/ 491905 h 717652"/>
                  <a:gd name="connsiteX100" fmla="*/ 729902 w 889218"/>
                  <a:gd name="connsiteY100" fmla="*/ 502977 h 717652"/>
                  <a:gd name="connsiteX101" fmla="*/ 707758 w 889218"/>
                  <a:gd name="connsiteY101" fmla="*/ 502977 h 717652"/>
                  <a:gd name="connsiteX102" fmla="*/ 703013 w 889218"/>
                  <a:gd name="connsiteY102" fmla="*/ 526702 h 717652"/>
                  <a:gd name="connsiteX103" fmla="*/ 658725 w 889218"/>
                  <a:gd name="connsiteY103" fmla="*/ 533029 h 717652"/>
                  <a:gd name="connsiteX104" fmla="*/ 630256 w 889218"/>
                  <a:gd name="connsiteY104" fmla="*/ 555172 h 717652"/>
                  <a:gd name="connsiteX105" fmla="*/ 631837 w 889218"/>
                  <a:gd name="connsiteY105" fmla="*/ 583643 h 717652"/>
                  <a:gd name="connsiteX106" fmla="*/ 617996 w 889218"/>
                  <a:gd name="connsiteY106" fmla="*/ 594715 h 717652"/>
                  <a:gd name="connsiteX107" fmla="*/ 663421 w 889218"/>
                  <a:gd name="connsiteY107" fmla="*/ 717652 h 717652"/>
                  <a:gd name="connsiteX0" fmla="*/ 488061 w 889218"/>
                  <a:gd name="connsiteY0" fmla="*/ 594715 h 717652"/>
                  <a:gd name="connsiteX1" fmla="*/ 489485 w 889218"/>
                  <a:gd name="connsiteY1" fmla="*/ 580479 h 717652"/>
                  <a:gd name="connsiteX2" fmla="*/ 472086 w 889218"/>
                  <a:gd name="connsiteY2" fmla="*/ 570989 h 717652"/>
                  <a:gd name="connsiteX3" fmla="*/ 453106 w 889218"/>
                  <a:gd name="connsiteY3" fmla="*/ 577316 h 717652"/>
                  <a:gd name="connsiteX4" fmla="*/ 423054 w 889218"/>
                  <a:gd name="connsiteY4" fmla="*/ 564662 h 717652"/>
                  <a:gd name="connsiteX5" fmla="*/ 419891 w 889218"/>
                  <a:gd name="connsiteY5" fmla="*/ 574152 h 717652"/>
                  <a:gd name="connsiteX6" fmla="*/ 400911 w 889218"/>
                  <a:gd name="connsiteY6" fmla="*/ 574152 h 717652"/>
                  <a:gd name="connsiteX7" fmla="*/ 394584 w 889218"/>
                  <a:gd name="connsiteY7" fmla="*/ 585224 h 717652"/>
                  <a:gd name="connsiteX8" fmla="*/ 381929 w 889218"/>
                  <a:gd name="connsiteY8" fmla="*/ 594715 h 717652"/>
                  <a:gd name="connsiteX9" fmla="*/ 369278 w 889218"/>
                  <a:gd name="connsiteY9" fmla="*/ 594715 h 717652"/>
                  <a:gd name="connsiteX10" fmla="*/ 356623 w 889218"/>
                  <a:gd name="connsiteY10" fmla="*/ 585224 h 717652"/>
                  <a:gd name="connsiteX11" fmla="*/ 323408 w 889218"/>
                  <a:gd name="connsiteY11" fmla="*/ 585224 h 717652"/>
                  <a:gd name="connsiteX12" fmla="*/ 289662 w 889218"/>
                  <a:gd name="connsiteY12" fmla="*/ 594715 h 717652"/>
                  <a:gd name="connsiteX13" fmla="*/ 269494 w 889218"/>
                  <a:gd name="connsiteY13" fmla="*/ 594715 h 717652"/>
                  <a:gd name="connsiteX14" fmla="*/ 247487 w 889218"/>
                  <a:gd name="connsiteY14" fmla="*/ 563081 h 717652"/>
                  <a:gd name="connsiteX15" fmla="*/ 214272 w 889218"/>
                  <a:gd name="connsiteY15" fmla="*/ 555172 h 717652"/>
                  <a:gd name="connsiteX16" fmla="*/ 223762 w 889218"/>
                  <a:gd name="connsiteY16" fmla="*/ 496650 h 717652"/>
                  <a:gd name="connsiteX17" fmla="*/ 203200 w 889218"/>
                  <a:gd name="connsiteY17" fmla="*/ 515630 h 717652"/>
                  <a:gd name="connsiteX18" fmla="*/ 192128 w 889218"/>
                  <a:gd name="connsiteY18" fmla="*/ 561499 h 717652"/>
                  <a:gd name="connsiteX19" fmla="*/ 185801 w 889218"/>
                  <a:gd name="connsiteY19" fmla="*/ 580479 h 717652"/>
                  <a:gd name="connsiteX20" fmla="*/ 186448 w 889218"/>
                  <a:gd name="connsiteY20" fmla="*/ 594715 h 717652"/>
                  <a:gd name="connsiteX21" fmla="*/ 136521 w 889218"/>
                  <a:gd name="connsiteY21" fmla="*/ 594715 h 717652"/>
                  <a:gd name="connsiteX22" fmla="*/ 152586 w 889218"/>
                  <a:gd name="connsiteY22" fmla="*/ 536192 h 717652"/>
                  <a:gd name="connsiteX23" fmla="*/ 128860 w 889218"/>
                  <a:gd name="connsiteY23" fmla="*/ 509303 h 717652"/>
                  <a:gd name="connsiteX24" fmla="*/ 106717 w 889218"/>
                  <a:gd name="connsiteY24" fmla="*/ 533029 h 717652"/>
                  <a:gd name="connsiteX25" fmla="*/ 100390 w 889218"/>
                  <a:gd name="connsiteY25" fmla="*/ 509303 h 717652"/>
                  <a:gd name="connsiteX26" fmla="*/ 114625 w 889218"/>
                  <a:gd name="connsiteY26" fmla="*/ 501395 h 717652"/>
                  <a:gd name="connsiteX27" fmla="*/ 113044 w 889218"/>
                  <a:gd name="connsiteY27" fmla="*/ 452363 h 717652"/>
                  <a:gd name="connsiteX28" fmla="*/ 113044 w 889218"/>
                  <a:gd name="connsiteY28" fmla="*/ 422311 h 717652"/>
                  <a:gd name="connsiteX29" fmla="*/ 136769 w 889218"/>
                  <a:gd name="connsiteY29" fmla="*/ 389095 h 717652"/>
                  <a:gd name="connsiteX30" fmla="*/ 160494 w 889218"/>
                  <a:gd name="connsiteY30" fmla="*/ 325828 h 717652"/>
                  <a:gd name="connsiteX31" fmla="*/ 160494 w 889218"/>
                  <a:gd name="connsiteY31" fmla="*/ 311592 h 717652"/>
                  <a:gd name="connsiteX32" fmla="*/ 149422 w 889218"/>
                  <a:gd name="connsiteY32" fmla="*/ 319501 h 717652"/>
                  <a:gd name="connsiteX33" fmla="*/ 132024 w 889218"/>
                  <a:gd name="connsiteY33" fmla="*/ 330573 h 717652"/>
                  <a:gd name="connsiteX34" fmla="*/ 119370 w 889218"/>
                  <a:gd name="connsiteY34" fmla="*/ 335318 h 717652"/>
                  <a:gd name="connsiteX35" fmla="*/ 111462 w 889218"/>
                  <a:gd name="connsiteY35" fmla="*/ 346390 h 717652"/>
                  <a:gd name="connsiteX36" fmla="*/ 95645 w 889218"/>
                  <a:gd name="connsiteY36" fmla="*/ 351135 h 717652"/>
                  <a:gd name="connsiteX37" fmla="*/ 97227 w 889218"/>
                  <a:gd name="connsiteY37" fmla="*/ 365370 h 717652"/>
                  <a:gd name="connsiteX38" fmla="*/ 82992 w 889218"/>
                  <a:gd name="connsiteY38" fmla="*/ 379605 h 717652"/>
                  <a:gd name="connsiteX39" fmla="*/ 68756 w 889218"/>
                  <a:gd name="connsiteY39" fmla="*/ 373278 h 717652"/>
                  <a:gd name="connsiteX40" fmla="*/ 65593 w 889218"/>
                  <a:gd name="connsiteY40" fmla="*/ 357461 h 717652"/>
                  <a:gd name="connsiteX41" fmla="*/ 60848 w 889218"/>
                  <a:gd name="connsiteY41" fmla="*/ 319501 h 717652"/>
                  <a:gd name="connsiteX42" fmla="*/ 26051 w 889218"/>
                  <a:gd name="connsiteY42" fmla="*/ 284704 h 717652"/>
                  <a:gd name="connsiteX43" fmla="*/ 744 w 889218"/>
                  <a:gd name="connsiteY43" fmla="*/ 265724 h 717652"/>
                  <a:gd name="connsiteX44" fmla="*/ 0 w 889218"/>
                  <a:gd name="connsiteY44" fmla="*/ 261965 h 717652"/>
                  <a:gd name="connsiteX45" fmla="*/ 3117 w 889218"/>
                  <a:gd name="connsiteY45" fmla="*/ 263351 h 717652"/>
                  <a:gd name="connsiteX46" fmla="*/ 12607 w 889218"/>
                  <a:gd name="connsiteY46" fmla="*/ 163705 h 717652"/>
                  <a:gd name="connsiteX47" fmla="*/ 79038 w 889218"/>
                  <a:gd name="connsiteY47" fmla="*/ 56941 h 717652"/>
                  <a:gd name="connsiteX48" fmla="*/ 114626 w 889218"/>
                  <a:gd name="connsiteY48" fmla="*/ 59314 h 717652"/>
                  <a:gd name="connsiteX49" fmla="*/ 166821 w 889218"/>
                  <a:gd name="connsiteY49" fmla="*/ 42706 h 717652"/>
                  <a:gd name="connsiteX50" fmla="*/ 192920 w 889218"/>
                  <a:gd name="connsiteY50" fmla="*/ 37961 h 717652"/>
                  <a:gd name="connsiteX51" fmla="*/ 221390 w 889218"/>
                  <a:gd name="connsiteY51" fmla="*/ 18980 h 717652"/>
                  <a:gd name="connsiteX52" fmla="*/ 223762 w 889218"/>
                  <a:gd name="connsiteY52" fmla="*/ 4745 h 717652"/>
                  <a:gd name="connsiteX53" fmla="*/ 235625 w 889218"/>
                  <a:gd name="connsiteY53" fmla="*/ 0 h 717652"/>
                  <a:gd name="connsiteX54" fmla="*/ 237998 w 889218"/>
                  <a:gd name="connsiteY54" fmla="*/ 16608 h 717652"/>
                  <a:gd name="connsiteX55" fmla="*/ 285448 w 889218"/>
                  <a:gd name="connsiteY55" fmla="*/ 52196 h 717652"/>
                  <a:gd name="connsiteX56" fmla="*/ 280703 w 889218"/>
                  <a:gd name="connsiteY56" fmla="*/ 75921 h 717652"/>
                  <a:gd name="connsiteX57" fmla="*/ 304429 w 889218"/>
                  <a:gd name="connsiteY57" fmla="*/ 80666 h 717652"/>
                  <a:gd name="connsiteX58" fmla="*/ 299683 w 889218"/>
                  <a:gd name="connsiteY58" fmla="*/ 109137 h 717652"/>
                  <a:gd name="connsiteX59" fmla="*/ 309173 w 889218"/>
                  <a:gd name="connsiteY59" fmla="*/ 111509 h 717652"/>
                  <a:gd name="connsiteX60" fmla="*/ 321036 w 889218"/>
                  <a:gd name="connsiteY60" fmla="*/ 118627 h 717652"/>
                  <a:gd name="connsiteX61" fmla="*/ 337644 w 889218"/>
                  <a:gd name="connsiteY61" fmla="*/ 109137 h 717652"/>
                  <a:gd name="connsiteX62" fmla="*/ 382722 w 889218"/>
                  <a:gd name="connsiteY62" fmla="*/ 130489 h 717652"/>
                  <a:gd name="connsiteX63" fmla="*/ 387466 w 889218"/>
                  <a:gd name="connsiteY63" fmla="*/ 154215 h 717652"/>
                  <a:gd name="connsiteX64" fmla="*/ 408820 w 889218"/>
                  <a:gd name="connsiteY64" fmla="*/ 163705 h 717652"/>
                  <a:gd name="connsiteX65" fmla="*/ 437289 w 889218"/>
                  <a:gd name="connsiteY65" fmla="*/ 139979 h 717652"/>
                  <a:gd name="connsiteX66" fmla="*/ 484741 w 889218"/>
                  <a:gd name="connsiteY66" fmla="*/ 123372 h 717652"/>
                  <a:gd name="connsiteX67" fmla="*/ 520328 w 889218"/>
                  <a:gd name="connsiteY67" fmla="*/ 154215 h 717652"/>
                  <a:gd name="connsiteX68" fmla="*/ 534564 w 889218"/>
                  <a:gd name="connsiteY68" fmla="*/ 151842 h 717652"/>
                  <a:gd name="connsiteX69" fmla="*/ 555916 w 889218"/>
                  <a:gd name="connsiteY69" fmla="*/ 173195 h 717652"/>
                  <a:gd name="connsiteX70" fmla="*/ 579642 w 889218"/>
                  <a:gd name="connsiteY70" fmla="*/ 175567 h 717652"/>
                  <a:gd name="connsiteX71" fmla="*/ 634209 w 889218"/>
                  <a:gd name="connsiteY71" fmla="*/ 144725 h 717652"/>
                  <a:gd name="connsiteX72" fmla="*/ 646072 w 889218"/>
                  <a:gd name="connsiteY72" fmla="*/ 130489 h 717652"/>
                  <a:gd name="connsiteX73" fmla="*/ 676813 w 889218"/>
                  <a:gd name="connsiteY73" fmla="*/ 133904 h 717652"/>
                  <a:gd name="connsiteX74" fmla="*/ 676916 w 889218"/>
                  <a:gd name="connsiteY74" fmla="*/ 135235 h 717652"/>
                  <a:gd name="connsiteX75" fmla="*/ 669798 w 889218"/>
                  <a:gd name="connsiteY75" fmla="*/ 168450 h 717652"/>
                  <a:gd name="connsiteX76" fmla="*/ 691150 w 889218"/>
                  <a:gd name="connsiteY76" fmla="*/ 208783 h 717652"/>
                  <a:gd name="connsiteX77" fmla="*/ 726738 w 889218"/>
                  <a:gd name="connsiteY77" fmla="*/ 194548 h 717652"/>
                  <a:gd name="connsiteX78" fmla="*/ 748091 w 889218"/>
                  <a:gd name="connsiteY78" fmla="*/ 194548 h 717652"/>
                  <a:gd name="connsiteX79" fmla="*/ 757581 w 889218"/>
                  <a:gd name="connsiteY79" fmla="*/ 177940 h 717652"/>
                  <a:gd name="connsiteX80" fmla="*/ 797914 w 889218"/>
                  <a:gd name="connsiteY80" fmla="*/ 173195 h 717652"/>
                  <a:gd name="connsiteX81" fmla="*/ 807405 w 889218"/>
                  <a:gd name="connsiteY81" fmla="*/ 187430 h 717652"/>
                  <a:gd name="connsiteX82" fmla="*/ 831130 w 889218"/>
                  <a:gd name="connsiteY82" fmla="*/ 189803 h 717652"/>
                  <a:gd name="connsiteX83" fmla="*/ 845365 w 889218"/>
                  <a:gd name="connsiteY83" fmla="*/ 201665 h 717652"/>
                  <a:gd name="connsiteX84" fmla="*/ 888070 w 889218"/>
                  <a:gd name="connsiteY84" fmla="*/ 187430 h 717652"/>
                  <a:gd name="connsiteX85" fmla="*/ 889218 w 889218"/>
                  <a:gd name="connsiteY85" fmla="*/ 187430 h 717652"/>
                  <a:gd name="connsiteX86" fmla="*/ 872254 w 889218"/>
                  <a:gd name="connsiteY86" fmla="*/ 218273 h 717652"/>
                  <a:gd name="connsiteX87" fmla="*/ 878580 w 889218"/>
                  <a:gd name="connsiteY87" fmla="*/ 232508 h 717652"/>
                  <a:gd name="connsiteX88" fmla="*/ 878580 w 889218"/>
                  <a:gd name="connsiteY88" fmla="*/ 248325 h 717652"/>
                  <a:gd name="connsiteX89" fmla="*/ 867508 w 889218"/>
                  <a:gd name="connsiteY89" fmla="*/ 260978 h 717652"/>
                  <a:gd name="connsiteX90" fmla="*/ 859600 w 889218"/>
                  <a:gd name="connsiteY90" fmla="*/ 295776 h 717652"/>
                  <a:gd name="connsiteX91" fmla="*/ 850110 w 889218"/>
                  <a:gd name="connsiteY91" fmla="*/ 297357 h 717652"/>
                  <a:gd name="connsiteX92" fmla="*/ 843783 w 889218"/>
                  <a:gd name="connsiteY92" fmla="*/ 314756 h 717652"/>
                  <a:gd name="connsiteX93" fmla="*/ 804241 w 889218"/>
                  <a:gd name="connsiteY93" fmla="*/ 346390 h 717652"/>
                  <a:gd name="connsiteX94" fmla="*/ 786842 w 889218"/>
                  <a:gd name="connsiteY94" fmla="*/ 373278 h 717652"/>
                  <a:gd name="connsiteX95" fmla="*/ 791587 w 889218"/>
                  <a:gd name="connsiteY95" fmla="*/ 414402 h 717652"/>
                  <a:gd name="connsiteX96" fmla="*/ 780516 w 889218"/>
                  <a:gd name="connsiteY96" fmla="*/ 427056 h 717652"/>
                  <a:gd name="connsiteX97" fmla="*/ 759953 w 889218"/>
                  <a:gd name="connsiteY97" fmla="*/ 436546 h 717652"/>
                  <a:gd name="connsiteX98" fmla="*/ 737811 w 889218"/>
                  <a:gd name="connsiteY98" fmla="*/ 491905 h 717652"/>
                  <a:gd name="connsiteX99" fmla="*/ 729902 w 889218"/>
                  <a:gd name="connsiteY99" fmla="*/ 502977 h 717652"/>
                  <a:gd name="connsiteX100" fmla="*/ 707758 w 889218"/>
                  <a:gd name="connsiteY100" fmla="*/ 502977 h 717652"/>
                  <a:gd name="connsiteX101" fmla="*/ 703013 w 889218"/>
                  <a:gd name="connsiteY101" fmla="*/ 526702 h 717652"/>
                  <a:gd name="connsiteX102" fmla="*/ 658725 w 889218"/>
                  <a:gd name="connsiteY102" fmla="*/ 533029 h 717652"/>
                  <a:gd name="connsiteX103" fmla="*/ 630256 w 889218"/>
                  <a:gd name="connsiteY103" fmla="*/ 555172 h 717652"/>
                  <a:gd name="connsiteX104" fmla="*/ 631837 w 889218"/>
                  <a:gd name="connsiteY104" fmla="*/ 583643 h 717652"/>
                  <a:gd name="connsiteX105" fmla="*/ 617996 w 889218"/>
                  <a:gd name="connsiteY105" fmla="*/ 594715 h 717652"/>
                  <a:gd name="connsiteX106" fmla="*/ 663421 w 889218"/>
                  <a:gd name="connsiteY106" fmla="*/ 717652 h 717652"/>
                  <a:gd name="connsiteX0" fmla="*/ 488061 w 889218"/>
                  <a:gd name="connsiteY0" fmla="*/ 594715 h 594715"/>
                  <a:gd name="connsiteX1" fmla="*/ 489485 w 889218"/>
                  <a:gd name="connsiteY1" fmla="*/ 580479 h 594715"/>
                  <a:gd name="connsiteX2" fmla="*/ 472086 w 889218"/>
                  <a:gd name="connsiteY2" fmla="*/ 570989 h 594715"/>
                  <a:gd name="connsiteX3" fmla="*/ 453106 w 889218"/>
                  <a:gd name="connsiteY3" fmla="*/ 577316 h 594715"/>
                  <a:gd name="connsiteX4" fmla="*/ 423054 w 889218"/>
                  <a:gd name="connsiteY4" fmla="*/ 564662 h 594715"/>
                  <a:gd name="connsiteX5" fmla="*/ 419891 w 889218"/>
                  <a:gd name="connsiteY5" fmla="*/ 574152 h 594715"/>
                  <a:gd name="connsiteX6" fmla="*/ 400911 w 889218"/>
                  <a:gd name="connsiteY6" fmla="*/ 574152 h 594715"/>
                  <a:gd name="connsiteX7" fmla="*/ 394584 w 889218"/>
                  <a:gd name="connsiteY7" fmla="*/ 585224 h 594715"/>
                  <a:gd name="connsiteX8" fmla="*/ 381929 w 889218"/>
                  <a:gd name="connsiteY8" fmla="*/ 594715 h 594715"/>
                  <a:gd name="connsiteX9" fmla="*/ 369278 w 889218"/>
                  <a:gd name="connsiteY9" fmla="*/ 594715 h 594715"/>
                  <a:gd name="connsiteX10" fmla="*/ 356623 w 889218"/>
                  <a:gd name="connsiteY10" fmla="*/ 585224 h 594715"/>
                  <a:gd name="connsiteX11" fmla="*/ 323408 w 889218"/>
                  <a:gd name="connsiteY11" fmla="*/ 585224 h 594715"/>
                  <a:gd name="connsiteX12" fmla="*/ 289662 w 889218"/>
                  <a:gd name="connsiteY12" fmla="*/ 594715 h 594715"/>
                  <a:gd name="connsiteX13" fmla="*/ 269494 w 889218"/>
                  <a:gd name="connsiteY13" fmla="*/ 594715 h 594715"/>
                  <a:gd name="connsiteX14" fmla="*/ 247487 w 889218"/>
                  <a:gd name="connsiteY14" fmla="*/ 563081 h 594715"/>
                  <a:gd name="connsiteX15" fmla="*/ 214272 w 889218"/>
                  <a:gd name="connsiteY15" fmla="*/ 555172 h 594715"/>
                  <a:gd name="connsiteX16" fmla="*/ 223762 w 889218"/>
                  <a:gd name="connsiteY16" fmla="*/ 496650 h 594715"/>
                  <a:gd name="connsiteX17" fmla="*/ 203200 w 889218"/>
                  <a:gd name="connsiteY17" fmla="*/ 515630 h 594715"/>
                  <a:gd name="connsiteX18" fmla="*/ 192128 w 889218"/>
                  <a:gd name="connsiteY18" fmla="*/ 561499 h 594715"/>
                  <a:gd name="connsiteX19" fmla="*/ 185801 w 889218"/>
                  <a:gd name="connsiteY19" fmla="*/ 580479 h 594715"/>
                  <a:gd name="connsiteX20" fmla="*/ 186448 w 889218"/>
                  <a:gd name="connsiteY20" fmla="*/ 594715 h 594715"/>
                  <a:gd name="connsiteX21" fmla="*/ 136521 w 889218"/>
                  <a:gd name="connsiteY21" fmla="*/ 594715 h 594715"/>
                  <a:gd name="connsiteX22" fmla="*/ 152586 w 889218"/>
                  <a:gd name="connsiteY22" fmla="*/ 536192 h 594715"/>
                  <a:gd name="connsiteX23" fmla="*/ 128860 w 889218"/>
                  <a:gd name="connsiteY23" fmla="*/ 509303 h 594715"/>
                  <a:gd name="connsiteX24" fmla="*/ 106717 w 889218"/>
                  <a:gd name="connsiteY24" fmla="*/ 533029 h 594715"/>
                  <a:gd name="connsiteX25" fmla="*/ 100390 w 889218"/>
                  <a:gd name="connsiteY25" fmla="*/ 509303 h 594715"/>
                  <a:gd name="connsiteX26" fmla="*/ 114625 w 889218"/>
                  <a:gd name="connsiteY26" fmla="*/ 501395 h 594715"/>
                  <a:gd name="connsiteX27" fmla="*/ 113044 w 889218"/>
                  <a:gd name="connsiteY27" fmla="*/ 452363 h 594715"/>
                  <a:gd name="connsiteX28" fmla="*/ 113044 w 889218"/>
                  <a:gd name="connsiteY28" fmla="*/ 422311 h 594715"/>
                  <a:gd name="connsiteX29" fmla="*/ 136769 w 889218"/>
                  <a:gd name="connsiteY29" fmla="*/ 389095 h 594715"/>
                  <a:gd name="connsiteX30" fmla="*/ 160494 w 889218"/>
                  <a:gd name="connsiteY30" fmla="*/ 325828 h 594715"/>
                  <a:gd name="connsiteX31" fmla="*/ 160494 w 889218"/>
                  <a:gd name="connsiteY31" fmla="*/ 311592 h 594715"/>
                  <a:gd name="connsiteX32" fmla="*/ 149422 w 889218"/>
                  <a:gd name="connsiteY32" fmla="*/ 319501 h 594715"/>
                  <a:gd name="connsiteX33" fmla="*/ 132024 w 889218"/>
                  <a:gd name="connsiteY33" fmla="*/ 330573 h 594715"/>
                  <a:gd name="connsiteX34" fmla="*/ 119370 w 889218"/>
                  <a:gd name="connsiteY34" fmla="*/ 335318 h 594715"/>
                  <a:gd name="connsiteX35" fmla="*/ 111462 w 889218"/>
                  <a:gd name="connsiteY35" fmla="*/ 346390 h 594715"/>
                  <a:gd name="connsiteX36" fmla="*/ 95645 w 889218"/>
                  <a:gd name="connsiteY36" fmla="*/ 351135 h 594715"/>
                  <a:gd name="connsiteX37" fmla="*/ 97227 w 889218"/>
                  <a:gd name="connsiteY37" fmla="*/ 365370 h 594715"/>
                  <a:gd name="connsiteX38" fmla="*/ 82992 w 889218"/>
                  <a:gd name="connsiteY38" fmla="*/ 379605 h 594715"/>
                  <a:gd name="connsiteX39" fmla="*/ 68756 w 889218"/>
                  <a:gd name="connsiteY39" fmla="*/ 373278 h 594715"/>
                  <a:gd name="connsiteX40" fmla="*/ 65593 w 889218"/>
                  <a:gd name="connsiteY40" fmla="*/ 357461 h 594715"/>
                  <a:gd name="connsiteX41" fmla="*/ 60848 w 889218"/>
                  <a:gd name="connsiteY41" fmla="*/ 319501 h 594715"/>
                  <a:gd name="connsiteX42" fmla="*/ 26051 w 889218"/>
                  <a:gd name="connsiteY42" fmla="*/ 284704 h 594715"/>
                  <a:gd name="connsiteX43" fmla="*/ 744 w 889218"/>
                  <a:gd name="connsiteY43" fmla="*/ 265724 h 594715"/>
                  <a:gd name="connsiteX44" fmla="*/ 0 w 889218"/>
                  <a:gd name="connsiteY44" fmla="*/ 261965 h 594715"/>
                  <a:gd name="connsiteX45" fmla="*/ 3117 w 889218"/>
                  <a:gd name="connsiteY45" fmla="*/ 263351 h 594715"/>
                  <a:gd name="connsiteX46" fmla="*/ 12607 w 889218"/>
                  <a:gd name="connsiteY46" fmla="*/ 163705 h 594715"/>
                  <a:gd name="connsiteX47" fmla="*/ 79038 w 889218"/>
                  <a:gd name="connsiteY47" fmla="*/ 56941 h 594715"/>
                  <a:gd name="connsiteX48" fmla="*/ 114626 w 889218"/>
                  <a:gd name="connsiteY48" fmla="*/ 59314 h 594715"/>
                  <a:gd name="connsiteX49" fmla="*/ 166821 w 889218"/>
                  <a:gd name="connsiteY49" fmla="*/ 42706 h 594715"/>
                  <a:gd name="connsiteX50" fmla="*/ 192920 w 889218"/>
                  <a:gd name="connsiteY50" fmla="*/ 37961 h 594715"/>
                  <a:gd name="connsiteX51" fmla="*/ 221390 w 889218"/>
                  <a:gd name="connsiteY51" fmla="*/ 18980 h 594715"/>
                  <a:gd name="connsiteX52" fmla="*/ 223762 w 889218"/>
                  <a:gd name="connsiteY52" fmla="*/ 4745 h 594715"/>
                  <a:gd name="connsiteX53" fmla="*/ 235625 w 889218"/>
                  <a:gd name="connsiteY53" fmla="*/ 0 h 594715"/>
                  <a:gd name="connsiteX54" fmla="*/ 237998 w 889218"/>
                  <a:gd name="connsiteY54" fmla="*/ 16608 h 594715"/>
                  <a:gd name="connsiteX55" fmla="*/ 285448 w 889218"/>
                  <a:gd name="connsiteY55" fmla="*/ 52196 h 594715"/>
                  <a:gd name="connsiteX56" fmla="*/ 280703 w 889218"/>
                  <a:gd name="connsiteY56" fmla="*/ 75921 h 594715"/>
                  <a:gd name="connsiteX57" fmla="*/ 304429 w 889218"/>
                  <a:gd name="connsiteY57" fmla="*/ 80666 h 594715"/>
                  <a:gd name="connsiteX58" fmla="*/ 299683 w 889218"/>
                  <a:gd name="connsiteY58" fmla="*/ 109137 h 594715"/>
                  <a:gd name="connsiteX59" fmla="*/ 309173 w 889218"/>
                  <a:gd name="connsiteY59" fmla="*/ 111509 h 594715"/>
                  <a:gd name="connsiteX60" fmla="*/ 321036 w 889218"/>
                  <a:gd name="connsiteY60" fmla="*/ 118627 h 594715"/>
                  <a:gd name="connsiteX61" fmla="*/ 337644 w 889218"/>
                  <a:gd name="connsiteY61" fmla="*/ 109137 h 594715"/>
                  <a:gd name="connsiteX62" fmla="*/ 382722 w 889218"/>
                  <a:gd name="connsiteY62" fmla="*/ 130489 h 594715"/>
                  <a:gd name="connsiteX63" fmla="*/ 387466 w 889218"/>
                  <a:gd name="connsiteY63" fmla="*/ 154215 h 594715"/>
                  <a:gd name="connsiteX64" fmla="*/ 408820 w 889218"/>
                  <a:gd name="connsiteY64" fmla="*/ 163705 h 594715"/>
                  <a:gd name="connsiteX65" fmla="*/ 437289 w 889218"/>
                  <a:gd name="connsiteY65" fmla="*/ 139979 h 594715"/>
                  <a:gd name="connsiteX66" fmla="*/ 484741 w 889218"/>
                  <a:gd name="connsiteY66" fmla="*/ 123372 h 594715"/>
                  <a:gd name="connsiteX67" fmla="*/ 520328 w 889218"/>
                  <a:gd name="connsiteY67" fmla="*/ 154215 h 594715"/>
                  <a:gd name="connsiteX68" fmla="*/ 534564 w 889218"/>
                  <a:gd name="connsiteY68" fmla="*/ 151842 h 594715"/>
                  <a:gd name="connsiteX69" fmla="*/ 555916 w 889218"/>
                  <a:gd name="connsiteY69" fmla="*/ 173195 h 594715"/>
                  <a:gd name="connsiteX70" fmla="*/ 579642 w 889218"/>
                  <a:gd name="connsiteY70" fmla="*/ 175567 h 594715"/>
                  <a:gd name="connsiteX71" fmla="*/ 634209 w 889218"/>
                  <a:gd name="connsiteY71" fmla="*/ 144725 h 594715"/>
                  <a:gd name="connsiteX72" fmla="*/ 646072 w 889218"/>
                  <a:gd name="connsiteY72" fmla="*/ 130489 h 594715"/>
                  <a:gd name="connsiteX73" fmla="*/ 676813 w 889218"/>
                  <a:gd name="connsiteY73" fmla="*/ 133904 h 594715"/>
                  <a:gd name="connsiteX74" fmla="*/ 676916 w 889218"/>
                  <a:gd name="connsiteY74" fmla="*/ 135235 h 594715"/>
                  <a:gd name="connsiteX75" fmla="*/ 669798 w 889218"/>
                  <a:gd name="connsiteY75" fmla="*/ 168450 h 594715"/>
                  <a:gd name="connsiteX76" fmla="*/ 691150 w 889218"/>
                  <a:gd name="connsiteY76" fmla="*/ 208783 h 594715"/>
                  <a:gd name="connsiteX77" fmla="*/ 726738 w 889218"/>
                  <a:gd name="connsiteY77" fmla="*/ 194548 h 594715"/>
                  <a:gd name="connsiteX78" fmla="*/ 748091 w 889218"/>
                  <a:gd name="connsiteY78" fmla="*/ 194548 h 594715"/>
                  <a:gd name="connsiteX79" fmla="*/ 757581 w 889218"/>
                  <a:gd name="connsiteY79" fmla="*/ 177940 h 594715"/>
                  <a:gd name="connsiteX80" fmla="*/ 797914 w 889218"/>
                  <a:gd name="connsiteY80" fmla="*/ 173195 h 594715"/>
                  <a:gd name="connsiteX81" fmla="*/ 807405 w 889218"/>
                  <a:gd name="connsiteY81" fmla="*/ 187430 h 594715"/>
                  <a:gd name="connsiteX82" fmla="*/ 831130 w 889218"/>
                  <a:gd name="connsiteY82" fmla="*/ 189803 h 594715"/>
                  <a:gd name="connsiteX83" fmla="*/ 845365 w 889218"/>
                  <a:gd name="connsiteY83" fmla="*/ 201665 h 594715"/>
                  <a:gd name="connsiteX84" fmla="*/ 888070 w 889218"/>
                  <a:gd name="connsiteY84" fmla="*/ 187430 h 594715"/>
                  <a:gd name="connsiteX85" fmla="*/ 889218 w 889218"/>
                  <a:gd name="connsiteY85" fmla="*/ 187430 h 594715"/>
                  <a:gd name="connsiteX86" fmla="*/ 872254 w 889218"/>
                  <a:gd name="connsiteY86" fmla="*/ 218273 h 594715"/>
                  <a:gd name="connsiteX87" fmla="*/ 878580 w 889218"/>
                  <a:gd name="connsiteY87" fmla="*/ 232508 h 594715"/>
                  <a:gd name="connsiteX88" fmla="*/ 878580 w 889218"/>
                  <a:gd name="connsiteY88" fmla="*/ 248325 h 594715"/>
                  <a:gd name="connsiteX89" fmla="*/ 867508 w 889218"/>
                  <a:gd name="connsiteY89" fmla="*/ 260978 h 594715"/>
                  <a:gd name="connsiteX90" fmla="*/ 859600 w 889218"/>
                  <a:gd name="connsiteY90" fmla="*/ 295776 h 594715"/>
                  <a:gd name="connsiteX91" fmla="*/ 850110 w 889218"/>
                  <a:gd name="connsiteY91" fmla="*/ 297357 h 594715"/>
                  <a:gd name="connsiteX92" fmla="*/ 843783 w 889218"/>
                  <a:gd name="connsiteY92" fmla="*/ 314756 h 594715"/>
                  <a:gd name="connsiteX93" fmla="*/ 804241 w 889218"/>
                  <a:gd name="connsiteY93" fmla="*/ 346390 h 594715"/>
                  <a:gd name="connsiteX94" fmla="*/ 786842 w 889218"/>
                  <a:gd name="connsiteY94" fmla="*/ 373278 h 594715"/>
                  <a:gd name="connsiteX95" fmla="*/ 791587 w 889218"/>
                  <a:gd name="connsiteY95" fmla="*/ 414402 h 594715"/>
                  <a:gd name="connsiteX96" fmla="*/ 780516 w 889218"/>
                  <a:gd name="connsiteY96" fmla="*/ 427056 h 594715"/>
                  <a:gd name="connsiteX97" fmla="*/ 759953 w 889218"/>
                  <a:gd name="connsiteY97" fmla="*/ 436546 h 594715"/>
                  <a:gd name="connsiteX98" fmla="*/ 737811 w 889218"/>
                  <a:gd name="connsiteY98" fmla="*/ 491905 h 594715"/>
                  <a:gd name="connsiteX99" fmla="*/ 729902 w 889218"/>
                  <a:gd name="connsiteY99" fmla="*/ 502977 h 594715"/>
                  <a:gd name="connsiteX100" fmla="*/ 707758 w 889218"/>
                  <a:gd name="connsiteY100" fmla="*/ 502977 h 594715"/>
                  <a:gd name="connsiteX101" fmla="*/ 703013 w 889218"/>
                  <a:gd name="connsiteY101" fmla="*/ 526702 h 594715"/>
                  <a:gd name="connsiteX102" fmla="*/ 658725 w 889218"/>
                  <a:gd name="connsiteY102" fmla="*/ 533029 h 594715"/>
                  <a:gd name="connsiteX103" fmla="*/ 630256 w 889218"/>
                  <a:gd name="connsiteY103" fmla="*/ 555172 h 594715"/>
                  <a:gd name="connsiteX104" fmla="*/ 631837 w 889218"/>
                  <a:gd name="connsiteY104" fmla="*/ 583643 h 594715"/>
                  <a:gd name="connsiteX105" fmla="*/ 617996 w 889218"/>
                  <a:gd name="connsiteY105" fmla="*/ 594715 h 594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889218" h="594715">
                    <a:moveTo>
                      <a:pt x="488061" y="594715"/>
                    </a:moveTo>
                    <a:lnTo>
                      <a:pt x="489485" y="580479"/>
                    </a:lnTo>
                    <a:lnTo>
                      <a:pt x="472086" y="570989"/>
                    </a:lnTo>
                    <a:lnTo>
                      <a:pt x="453106" y="577316"/>
                    </a:lnTo>
                    <a:lnTo>
                      <a:pt x="423054" y="564662"/>
                    </a:lnTo>
                    <a:lnTo>
                      <a:pt x="419891" y="574152"/>
                    </a:lnTo>
                    <a:lnTo>
                      <a:pt x="400911" y="574152"/>
                    </a:lnTo>
                    <a:lnTo>
                      <a:pt x="394584" y="585224"/>
                    </a:lnTo>
                    <a:lnTo>
                      <a:pt x="381929" y="594715"/>
                    </a:lnTo>
                    <a:lnTo>
                      <a:pt x="369278" y="594715"/>
                    </a:lnTo>
                    <a:lnTo>
                      <a:pt x="356623" y="585224"/>
                    </a:lnTo>
                    <a:lnTo>
                      <a:pt x="323408" y="585224"/>
                    </a:lnTo>
                    <a:lnTo>
                      <a:pt x="289662" y="594715"/>
                    </a:lnTo>
                    <a:lnTo>
                      <a:pt x="269494" y="594715"/>
                    </a:lnTo>
                    <a:lnTo>
                      <a:pt x="247487" y="563081"/>
                    </a:lnTo>
                    <a:lnTo>
                      <a:pt x="214272" y="555172"/>
                    </a:lnTo>
                    <a:lnTo>
                      <a:pt x="223762" y="496650"/>
                    </a:lnTo>
                    <a:lnTo>
                      <a:pt x="203200" y="515630"/>
                    </a:lnTo>
                    <a:lnTo>
                      <a:pt x="192128" y="561499"/>
                    </a:lnTo>
                    <a:lnTo>
                      <a:pt x="185801" y="580479"/>
                    </a:lnTo>
                    <a:cubicBezTo>
                      <a:pt x="186017" y="585224"/>
                      <a:pt x="186232" y="589970"/>
                      <a:pt x="186448" y="594715"/>
                    </a:cubicBezTo>
                    <a:lnTo>
                      <a:pt x="136521" y="594715"/>
                    </a:lnTo>
                    <a:lnTo>
                      <a:pt x="152586" y="536192"/>
                    </a:lnTo>
                    <a:lnTo>
                      <a:pt x="128860" y="509303"/>
                    </a:lnTo>
                    <a:lnTo>
                      <a:pt x="106717" y="533029"/>
                    </a:lnTo>
                    <a:lnTo>
                      <a:pt x="100390" y="509303"/>
                    </a:lnTo>
                    <a:lnTo>
                      <a:pt x="114625" y="501395"/>
                    </a:lnTo>
                    <a:lnTo>
                      <a:pt x="113044" y="452363"/>
                    </a:lnTo>
                    <a:lnTo>
                      <a:pt x="113044" y="422311"/>
                    </a:lnTo>
                    <a:lnTo>
                      <a:pt x="136769" y="389095"/>
                    </a:lnTo>
                    <a:lnTo>
                      <a:pt x="160494" y="325828"/>
                    </a:lnTo>
                    <a:lnTo>
                      <a:pt x="160494" y="311592"/>
                    </a:lnTo>
                    <a:lnTo>
                      <a:pt x="149422" y="319501"/>
                    </a:lnTo>
                    <a:lnTo>
                      <a:pt x="132024" y="330573"/>
                    </a:lnTo>
                    <a:lnTo>
                      <a:pt x="119370" y="335318"/>
                    </a:lnTo>
                    <a:lnTo>
                      <a:pt x="111462" y="346390"/>
                    </a:lnTo>
                    <a:lnTo>
                      <a:pt x="95645" y="351135"/>
                    </a:lnTo>
                    <a:lnTo>
                      <a:pt x="97227" y="365370"/>
                    </a:lnTo>
                    <a:lnTo>
                      <a:pt x="82992" y="379605"/>
                    </a:lnTo>
                    <a:lnTo>
                      <a:pt x="68756" y="373278"/>
                    </a:lnTo>
                    <a:lnTo>
                      <a:pt x="65593" y="357461"/>
                    </a:lnTo>
                    <a:lnTo>
                      <a:pt x="60848" y="319501"/>
                    </a:lnTo>
                    <a:lnTo>
                      <a:pt x="26051" y="284704"/>
                    </a:lnTo>
                    <a:lnTo>
                      <a:pt x="744" y="265724"/>
                    </a:lnTo>
                    <a:lnTo>
                      <a:pt x="0" y="261965"/>
                    </a:lnTo>
                    <a:lnTo>
                      <a:pt x="3117" y="263351"/>
                    </a:lnTo>
                    <a:lnTo>
                      <a:pt x="12607" y="163705"/>
                    </a:lnTo>
                    <a:lnTo>
                      <a:pt x="79038" y="56941"/>
                    </a:lnTo>
                    <a:lnTo>
                      <a:pt x="114626" y="59314"/>
                    </a:lnTo>
                    <a:lnTo>
                      <a:pt x="166821" y="42706"/>
                    </a:lnTo>
                    <a:lnTo>
                      <a:pt x="192920" y="37961"/>
                    </a:lnTo>
                    <a:lnTo>
                      <a:pt x="221390" y="18980"/>
                    </a:lnTo>
                    <a:lnTo>
                      <a:pt x="223762" y="4745"/>
                    </a:lnTo>
                    <a:lnTo>
                      <a:pt x="235625" y="0"/>
                    </a:lnTo>
                    <a:lnTo>
                      <a:pt x="237998" y="16608"/>
                    </a:lnTo>
                    <a:lnTo>
                      <a:pt x="285448" y="52196"/>
                    </a:lnTo>
                    <a:lnTo>
                      <a:pt x="280703" y="75921"/>
                    </a:lnTo>
                    <a:lnTo>
                      <a:pt x="304429" y="80666"/>
                    </a:lnTo>
                    <a:lnTo>
                      <a:pt x="299683" y="109137"/>
                    </a:lnTo>
                    <a:lnTo>
                      <a:pt x="309173" y="111509"/>
                    </a:lnTo>
                    <a:lnTo>
                      <a:pt x="321036" y="118627"/>
                    </a:lnTo>
                    <a:lnTo>
                      <a:pt x="337644" y="109137"/>
                    </a:lnTo>
                    <a:lnTo>
                      <a:pt x="382722" y="130489"/>
                    </a:lnTo>
                    <a:lnTo>
                      <a:pt x="387466" y="154215"/>
                    </a:lnTo>
                    <a:lnTo>
                      <a:pt x="408820" y="163705"/>
                    </a:lnTo>
                    <a:lnTo>
                      <a:pt x="437289" y="139979"/>
                    </a:lnTo>
                    <a:lnTo>
                      <a:pt x="484741" y="123372"/>
                    </a:lnTo>
                    <a:lnTo>
                      <a:pt x="520328" y="154215"/>
                    </a:lnTo>
                    <a:lnTo>
                      <a:pt x="534564" y="151842"/>
                    </a:lnTo>
                    <a:lnTo>
                      <a:pt x="555916" y="173195"/>
                    </a:lnTo>
                    <a:lnTo>
                      <a:pt x="579642" y="175567"/>
                    </a:lnTo>
                    <a:lnTo>
                      <a:pt x="634209" y="144725"/>
                    </a:lnTo>
                    <a:lnTo>
                      <a:pt x="646072" y="130489"/>
                    </a:lnTo>
                    <a:lnTo>
                      <a:pt x="676813" y="133904"/>
                    </a:lnTo>
                    <a:cubicBezTo>
                      <a:pt x="676847" y="134348"/>
                      <a:pt x="676882" y="134791"/>
                      <a:pt x="676916" y="135235"/>
                    </a:cubicBezTo>
                    <a:lnTo>
                      <a:pt x="669798" y="168450"/>
                    </a:lnTo>
                    <a:lnTo>
                      <a:pt x="691150" y="208783"/>
                    </a:lnTo>
                    <a:lnTo>
                      <a:pt x="726738" y="194548"/>
                    </a:lnTo>
                    <a:lnTo>
                      <a:pt x="748091" y="194548"/>
                    </a:lnTo>
                    <a:lnTo>
                      <a:pt x="757581" y="177940"/>
                    </a:lnTo>
                    <a:lnTo>
                      <a:pt x="797914" y="173195"/>
                    </a:lnTo>
                    <a:lnTo>
                      <a:pt x="807405" y="187430"/>
                    </a:lnTo>
                    <a:lnTo>
                      <a:pt x="831130" y="189803"/>
                    </a:lnTo>
                    <a:lnTo>
                      <a:pt x="845365" y="201665"/>
                    </a:lnTo>
                    <a:lnTo>
                      <a:pt x="888070" y="187430"/>
                    </a:lnTo>
                    <a:lnTo>
                      <a:pt x="889218" y="187430"/>
                    </a:lnTo>
                    <a:lnTo>
                      <a:pt x="872254" y="218273"/>
                    </a:lnTo>
                    <a:lnTo>
                      <a:pt x="878580" y="232508"/>
                    </a:lnTo>
                    <a:lnTo>
                      <a:pt x="878580" y="248325"/>
                    </a:lnTo>
                    <a:lnTo>
                      <a:pt x="867508" y="260978"/>
                    </a:lnTo>
                    <a:lnTo>
                      <a:pt x="859600" y="295776"/>
                    </a:lnTo>
                    <a:lnTo>
                      <a:pt x="850110" y="297357"/>
                    </a:lnTo>
                    <a:lnTo>
                      <a:pt x="843783" y="314756"/>
                    </a:lnTo>
                    <a:lnTo>
                      <a:pt x="804241" y="346390"/>
                    </a:lnTo>
                    <a:lnTo>
                      <a:pt x="786842" y="373278"/>
                    </a:lnTo>
                    <a:lnTo>
                      <a:pt x="791587" y="414402"/>
                    </a:lnTo>
                    <a:lnTo>
                      <a:pt x="780516" y="427056"/>
                    </a:lnTo>
                    <a:lnTo>
                      <a:pt x="759953" y="436546"/>
                    </a:lnTo>
                    <a:lnTo>
                      <a:pt x="737811" y="491905"/>
                    </a:lnTo>
                    <a:lnTo>
                      <a:pt x="729902" y="502977"/>
                    </a:lnTo>
                    <a:lnTo>
                      <a:pt x="707758" y="502977"/>
                    </a:lnTo>
                    <a:lnTo>
                      <a:pt x="703013" y="526702"/>
                    </a:lnTo>
                    <a:lnTo>
                      <a:pt x="658725" y="533029"/>
                    </a:lnTo>
                    <a:lnTo>
                      <a:pt x="630256" y="555172"/>
                    </a:lnTo>
                    <a:lnTo>
                      <a:pt x="631837" y="583643"/>
                    </a:lnTo>
                    <a:lnTo>
                      <a:pt x="617996" y="59471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7AF4066-0869-81F7-D783-DD06F954A93C}"/>
                  </a:ext>
                </a:extLst>
              </p:cNvPr>
              <p:cNvSpPr/>
              <p:nvPr/>
            </p:nvSpPr>
            <p:spPr>
              <a:xfrm>
                <a:off x="1774955" y="3107022"/>
                <a:ext cx="554992" cy="440501"/>
              </a:xfrm>
              <a:custGeom>
                <a:avLst/>
                <a:gdLst>
                  <a:gd name="connsiteX0" fmla="*/ 375049 w 554992"/>
                  <a:gd name="connsiteY0" fmla="*/ 0 h 440501"/>
                  <a:gd name="connsiteX1" fmla="*/ 396402 w 554992"/>
                  <a:gd name="connsiteY1" fmla="*/ 14235 h 440501"/>
                  <a:gd name="connsiteX2" fmla="*/ 410637 w 554992"/>
                  <a:gd name="connsiteY2" fmla="*/ 47451 h 440501"/>
                  <a:gd name="connsiteX3" fmla="*/ 436735 w 554992"/>
                  <a:gd name="connsiteY3" fmla="*/ 85411 h 440501"/>
                  <a:gd name="connsiteX4" fmla="*/ 448598 w 554992"/>
                  <a:gd name="connsiteY4" fmla="*/ 102019 h 440501"/>
                  <a:gd name="connsiteX5" fmla="*/ 469950 w 554992"/>
                  <a:gd name="connsiteY5" fmla="*/ 99646 h 440501"/>
                  <a:gd name="connsiteX6" fmla="*/ 488620 w 554992"/>
                  <a:gd name="connsiteY6" fmla="*/ 107943 h 440501"/>
                  <a:gd name="connsiteX7" fmla="*/ 489326 w 554992"/>
                  <a:gd name="connsiteY7" fmla="*/ 111509 h 440501"/>
                  <a:gd name="connsiteX8" fmla="*/ 514633 w 554992"/>
                  <a:gd name="connsiteY8" fmla="*/ 130489 h 440501"/>
                  <a:gd name="connsiteX9" fmla="*/ 549430 w 554992"/>
                  <a:gd name="connsiteY9" fmla="*/ 165286 h 440501"/>
                  <a:gd name="connsiteX10" fmla="*/ 554175 w 554992"/>
                  <a:gd name="connsiteY10" fmla="*/ 203246 h 440501"/>
                  <a:gd name="connsiteX11" fmla="*/ 554992 w 554992"/>
                  <a:gd name="connsiteY11" fmla="*/ 207332 h 440501"/>
                  <a:gd name="connsiteX12" fmla="*/ 554962 w 554992"/>
                  <a:gd name="connsiteY12" fmla="*/ 207359 h 440501"/>
                  <a:gd name="connsiteX13" fmla="*/ 488531 w 554992"/>
                  <a:gd name="connsiteY13" fmla="*/ 232033 h 440501"/>
                  <a:gd name="connsiteX14" fmla="*/ 482837 w 554992"/>
                  <a:gd name="connsiteY14" fmla="*/ 254809 h 440501"/>
                  <a:gd name="connsiteX15" fmla="*/ 484735 w 554992"/>
                  <a:gd name="connsiteY15" fmla="*/ 269994 h 440501"/>
                  <a:gd name="connsiteX16" fmla="*/ 475245 w 554992"/>
                  <a:gd name="connsiteY16" fmla="*/ 279484 h 440501"/>
                  <a:gd name="connsiteX17" fmla="*/ 475245 w 554992"/>
                  <a:gd name="connsiteY17" fmla="*/ 306056 h 440501"/>
                  <a:gd name="connsiteX18" fmla="*/ 475245 w 554992"/>
                  <a:gd name="connsiteY18" fmla="*/ 342118 h 440501"/>
                  <a:gd name="connsiteX19" fmla="*/ 396872 w 554992"/>
                  <a:gd name="connsiteY19" fmla="*/ 440501 h 440501"/>
                  <a:gd name="connsiteX20" fmla="*/ 6646 w 554992"/>
                  <a:gd name="connsiteY20" fmla="*/ 440501 h 440501"/>
                  <a:gd name="connsiteX21" fmla="*/ 0 w 554992"/>
                  <a:gd name="connsiteY21" fmla="*/ 435517 h 440501"/>
                  <a:gd name="connsiteX22" fmla="*/ 41946 w 554992"/>
                  <a:gd name="connsiteY22" fmla="*/ 418039 h 440501"/>
                  <a:gd name="connsiteX23" fmla="*/ 51436 w 554992"/>
                  <a:gd name="connsiteY23" fmla="*/ 412345 h 440501"/>
                  <a:gd name="connsiteX24" fmla="*/ 43844 w 554992"/>
                  <a:gd name="connsiteY24" fmla="*/ 391467 h 440501"/>
                  <a:gd name="connsiteX25" fmla="*/ 57130 w 554992"/>
                  <a:gd name="connsiteY25" fmla="*/ 389569 h 440501"/>
                  <a:gd name="connsiteX26" fmla="*/ 72314 w 554992"/>
                  <a:gd name="connsiteY26" fmla="*/ 362997 h 440501"/>
                  <a:gd name="connsiteX27" fmla="*/ 43844 w 554992"/>
                  <a:gd name="connsiteY27" fmla="*/ 349710 h 440501"/>
                  <a:gd name="connsiteX28" fmla="*/ 59028 w 554992"/>
                  <a:gd name="connsiteY28" fmla="*/ 336424 h 440501"/>
                  <a:gd name="connsiteX29" fmla="*/ 74212 w 554992"/>
                  <a:gd name="connsiteY29" fmla="*/ 340220 h 440501"/>
                  <a:gd name="connsiteX30" fmla="*/ 95091 w 554992"/>
                  <a:gd name="connsiteY30" fmla="*/ 338322 h 440501"/>
                  <a:gd name="connsiteX31" fmla="*/ 152031 w 554992"/>
                  <a:gd name="connsiteY31" fmla="*/ 361099 h 440501"/>
                  <a:gd name="connsiteX32" fmla="*/ 186196 w 554992"/>
                  <a:gd name="connsiteY32" fmla="*/ 361099 h 440501"/>
                  <a:gd name="connsiteX33" fmla="*/ 246933 w 554992"/>
                  <a:gd name="connsiteY33" fmla="*/ 332628 h 440501"/>
                  <a:gd name="connsiteX34" fmla="*/ 262117 w 554992"/>
                  <a:gd name="connsiteY34" fmla="*/ 290872 h 440501"/>
                  <a:gd name="connsiteX35" fmla="*/ 281097 w 554992"/>
                  <a:gd name="connsiteY35" fmla="*/ 277586 h 440501"/>
                  <a:gd name="connsiteX36" fmla="*/ 294383 w 554992"/>
                  <a:gd name="connsiteY36" fmla="*/ 243421 h 440501"/>
                  <a:gd name="connsiteX37" fmla="*/ 298179 w 554992"/>
                  <a:gd name="connsiteY37" fmla="*/ 192175 h 440501"/>
                  <a:gd name="connsiteX38" fmla="*/ 317159 w 554992"/>
                  <a:gd name="connsiteY38" fmla="*/ 169398 h 440501"/>
                  <a:gd name="connsiteX39" fmla="*/ 313363 w 554992"/>
                  <a:gd name="connsiteY39" fmla="*/ 120050 h 440501"/>
                  <a:gd name="connsiteX40" fmla="*/ 324752 w 554992"/>
                  <a:gd name="connsiteY40" fmla="*/ 85885 h 440501"/>
                  <a:gd name="connsiteX41" fmla="*/ 292485 w 554992"/>
                  <a:gd name="connsiteY41" fmla="*/ 63109 h 440501"/>
                  <a:gd name="connsiteX42" fmla="*/ 294577 w 554992"/>
                  <a:gd name="connsiteY42" fmla="*/ 34859 h 440501"/>
                  <a:gd name="connsiteX43" fmla="*/ 292974 w 554992"/>
                  <a:gd name="connsiteY43" fmla="*/ 35588 h 440501"/>
                  <a:gd name="connsiteX44" fmla="*/ 292674 w 554992"/>
                  <a:gd name="connsiteY44" fmla="*/ 35287 h 440501"/>
                  <a:gd name="connsiteX45" fmla="*/ 318108 w 554992"/>
                  <a:gd name="connsiteY45" fmla="*/ 23725 h 440501"/>
                  <a:gd name="connsiteX46" fmla="*/ 351324 w 554992"/>
                  <a:gd name="connsiteY46" fmla="*/ 21353 h 440501"/>
                  <a:gd name="connsiteX0" fmla="*/ 375049 w 554992"/>
                  <a:gd name="connsiteY0" fmla="*/ 0 h 498191"/>
                  <a:gd name="connsiteX1" fmla="*/ 396402 w 554992"/>
                  <a:gd name="connsiteY1" fmla="*/ 14235 h 498191"/>
                  <a:gd name="connsiteX2" fmla="*/ 410637 w 554992"/>
                  <a:gd name="connsiteY2" fmla="*/ 47451 h 498191"/>
                  <a:gd name="connsiteX3" fmla="*/ 436735 w 554992"/>
                  <a:gd name="connsiteY3" fmla="*/ 85411 h 498191"/>
                  <a:gd name="connsiteX4" fmla="*/ 448598 w 554992"/>
                  <a:gd name="connsiteY4" fmla="*/ 102019 h 498191"/>
                  <a:gd name="connsiteX5" fmla="*/ 469950 w 554992"/>
                  <a:gd name="connsiteY5" fmla="*/ 99646 h 498191"/>
                  <a:gd name="connsiteX6" fmla="*/ 488620 w 554992"/>
                  <a:gd name="connsiteY6" fmla="*/ 107943 h 498191"/>
                  <a:gd name="connsiteX7" fmla="*/ 489326 w 554992"/>
                  <a:gd name="connsiteY7" fmla="*/ 111509 h 498191"/>
                  <a:gd name="connsiteX8" fmla="*/ 514633 w 554992"/>
                  <a:gd name="connsiteY8" fmla="*/ 130489 h 498191"/>
                  <a:gd name="connsiteX9" fmla="*/ 549430 w 554992"/>
                  <a:gd name="connsiteY9" fmla="*/ 165286 h 498191"/>
                  <a:gd name="connsiteX10" fmla="*/ 554175 w 554992"/>
                  <a:gd name="connsiteY10" fmla="*/ 203246 h 498191"/>
                  <a:gd name="connsiteX11" fmla="*/ 554992 w 554992"/>
                  <a:gd name="connsiteY11" fmla="*/ 207332 h 498191"/>
                  <a:gd name="connsiteX12" fmla="*/ 554962 w 554992"/>
                  <a:gd name="connsiteY12" fmla="*/ 207359 h 498191"/>
                  <a:gd name="connsiteX13" fmla="*/ 488531 w 554992"/>
                  <a:gd name="connsiteY13" fmla="*/ 232033 h 498191"/>
                  <a:gd name="connsiteX14" fmla="*/ 482837 w 554992"/>
                  <a:gd name="connsiteY14" fmla="*/ 254809 h 498191"/>
                  <a:gd name="connsiteX15" fmla="*/ 484735 w 554992"/>
                  <a:gd name="connsiteY15" fmla="*/ 269994 h 498191"/>
                  <a:gd name="connsiteX16" fmla="*/ 475245 w 554992"/>
                  <a:gd name="connsiteY16" fmla="*/ 279484 h 498191"/>
                  <a:gd name="connsiteX17" fmla="*/ 475245 w 554992"/>
                  <a:gd name="connsiteY17" fmla="*/ 306056 h 498191"/>
                  <a:gd name="connsiteX18" fmla="*/ 475245 w 554992"/>
                  <a:gd name="connsiteY18" fmla="*/ 342118 h 498191"/>
                  <a:gd name="connsiteX19" fmla="*/ 396872 w 554992"/>
                  <a:gd name="connsiteY19" fmla="*/ 440501 h 498191"/>
                  <a:gd name="connsiteX20" fmla="*/ 268158 w 554992"/>
                  <a:gd name="connsiteY20" fmla="*/ 498191 h 498191"/>
                  <a:gd name="connsiteX21" fmla="*/ 6646 w 554992"/>
                  <a:gd name="connsiteY21" fmla="*/ 440501 h 498191"/>
                  <a:gd name="connsiteX22" fmla="*/ 0 w 554992"/>
                  <a:gd name="connsiteY22" fmla="*/ 435517 h 498191"/>
                  <a:gd name="connsiteX23" fmla="*/ 41946 w 554992"/>
                  <a:gd name="connsiteY23" fmla="*/ 418039 h 498191"/>
                  <a:gd name="connsiteX24" fmla="*/ 51436 w 554992"/>
                  <a:gd name="connsiteY24" fmla="*/ 412345 h 498191"/>
                  <a:gd name="connsiteX25" fmla="*/ 43844 w 554992"/>
                  <a:gd name="connsiteY25" fmla="*/ 391467 h 498191"/>
                  <a:gd name="connsiteX26" fmla="*/ 57130 w 554992"/>
                  <a:gd name="connsiteY26" fmla="*/ 389569 h 498191"/>
                  <a:gd name="connsiteX27" fmla="*/ 72314 w 554992"/>
                  <a:gd name="connsiteY27" fmla="*/ 362997 h 498191"/>
                  <a:gd name="connsiteX28" fmla="*/ 43844 w 554992"/>
                  <a:gd name="connsiteY28" fmla="*/ 349710 h 498191"/>
                  <a:gd name="connsiteX29" fmla="*/ 59028 w 554992"/>
                  <a:gd name="connsiteY29" fmla="*/ 336424 h 498191"/>
                  <a:gd name="connsiteX30" fmla="*/ 74212 w 554992"/>
                  <a:gd name="connsiteY30" fmla="*/ 340220 h 498191"/>
                  <a:gd name="connsiteX31" fmla="*/ 95091 w 554992"/>
                  <a:gd name="connsiteY31" fmla="*/ 338322 h 498191"/>
                  <a:gd name="connsiteX32" fmla="*/ 152031 w 554992"/>
                  <a:gd name="connsiteY32" fmla="*/ 361099 h 498191"/>
                  <a:gd name="connsiteX33" fmla="*/ 186196 w 554992"/>
                  <a:gd name="connsiteY33" fmla="*/ 361099 h 498191"/>
                  <a:gd name="connsiteX34" fmla="*/ 246933 w 554992"/>
                  <a:gd name="connsiteY34" fmla="*/ 332628 h 498191"/>
                  <a:gd name="connsiteX35" fmla="*/ 262117 w 554992"/>
                  <a:gd name="connsiteY35" fmla="*/ 290872 h 498191"/>
                  <a:gd name="connsiteX36" fmla="*/ 281097 w 554992"/>
                  <a:gd name="connsiteY36" fmla="*/ 277586 h 498191"/>
                  <a:gd name="connsiteX37" fmla="*/ 294383 w 554992"/>
                  <a:gd name="connsiteY37" fmla="*/ 243421 h 498191"/>
                  <a:gd name="connsiteX38" fmla="*/ 298179 w 554992"/>
                  <a:gd name="connsiteY38" fmla="*/ 192175 h 498191"/>
                  <a:gd name="connsiteX39" fmla="*/ 317159 w 554992"/>
                  <a:gd name="connsiteY39" fmla="*/ 169398 h 498191"/>
                  <a:gd name="connsiteX40" fmla="*/ 313363 w 554992"/>
                  <a:gd name="connsiteY40" fmla="*/ 120050 h 498191"/>
                  <a:gd name="connsiteX41" fmla="*/ 324752 w 554992"/>
                  <a:gd name="connsiteY41" fmla="*/ 85885 h 498191"/>
                  <a:gd name="connsiteX42" fmla="*/ 292485 w 554992"/>
                  <a:gd name="connsiteY42" fmla="*/ 63109 h 498191"/>
                  <a:gd name="connsiteX43" fmla="*/ 294577 w 554992"/>
                  <a:gd name="connsiteY43" fmla="*/ 34859 h 498191"/>
                  <a:gd name="connsiteX44" fmla="*/ 292974 w 554992"/>
                  <a:gd name="connsiteY44" fmla="*/ 35588 h 498191"/>
                  <a:gd name="connsiteX45" fmla="*/ 292674 w 554992"/>
                  <a:gd name="connsiteY45" fmla="*/ 35287 h 498191"/>
                  <a:gd name="connsiteX46" fmla="*/ 318108 w 554992"/>
                  <a:gd name="connsiteY46" fmla="*/ 23725 h 498191"/>
                  <a:gd name="connsiteX47" fmla="*/ 351324 w 554992"/>
                  <a:gd name="connsiteY47" fmla="*/ 21353 h 498191"/>
                  <a:gd name="connsiteX48" fmla="*/ 375049 w 554992"/>
                  <a:gd name="connsiteY48" fmla="*/ 0 h 498191"/>
                  <a:gd name="connsiteX0" fmla="*/ 268158 w 554992"/>
                  <a:gd name="connsiteY0" fmla="*/ 498191 h 589631"/>
                  <a:gd name="connsiteX1" fmla="*/ 6646 w 554992"/>
                  <a:gd name="connsiteY1" fmla="*/ 440501 h 589631"/>
                  <a:gd name="connsiteX2" fmla="*/ 0 w 554992"/>
                  <a:gd name="connsiteY2" fmla="*/ 435517 h 589631"/>
                  <a:gd name="connsiteX3" fmla="*/ 41946 w 554992"/>
                  <a:gd name="connsiteY3" fmla="*/ 418039 h 589631"/>
                  <a:gd name="connsiteX4" fmla="*/ 51436 w 554992"/>
                  <a:gd name="connsiteY4" fmla="*/ 412345 h 589631"/>
                  <a:gd name="connsiteX5" fmla="*/ 43844 w 554992"/>
                  <a:gd name="connsiteY5" fmla="*/ 391467 h 589631"/>
                  <a:gd name="connsiteX6" fmla="*/ 57130 w 554992"/>
                  <a:gd name="connsiteY6" fmla="*/ 389569 h 589631"/>
                  <a:gd name="connsiteX7" fmla="*/ 72314 w 554992"/>
                  <a:gd name="connsiteY7" fmla="*/ 362997 h 589631"/>
                  <a:gd name="connsiteX8" fmla="*/ 43844 w 554992"/>
                  <a:gd name="connsiteY8" fmla="*/ 349710 h 589631"/>
                  <a:gd name="connsiteX9" fmla="*/ 59028 w 554992"/>
                  <a:gd name="connsiteY9" fmla="*/ 336424 h 589631"/>
                  <a:gd name="connsiteX10" fmla="*/ 74212 w 554992"/>
                  <a:gd name="connsiteY10" fmla="*/ 340220 h 589631"/>
                  <a:gd name="connsiteX11" fmla="*/ 95091 w 554992"/>
                  <a:gd name="connsiteY11" fmla="*/ 338322 h 589631"/>
                  <a:gd name="connsiteX12" fmla="*/ 152031 w 554992"/>
                  <a:gd name="connsiteY12" fmla="*/ 361099 h 589631"/>
                  <a:gd name="connsiteX13" fmla="*/ 186196 w 554992"/>
                  <a:gd name="connsiteY13" fmla="*/ 361099 h 589631"/>
                  <a:gd name="connsiteX14" fmla="*/ 246933 w 554992"/>
                  <a:gd name="connsiteY14" fmla="*/ 332628 h 589631"/>
                  <a:gd name="connsiteX15" fmla="*/ 262117 w 554992"/>
                  <a:gd name="connsiteY15" fmla="*/ 290872 h 589631"/>
                  <a:gd name="connsiteX16" fmla="*/ 281097 w 554992"/>
                  <a:gd name="connsiteY16" fmla="*/ 277586 h 589631"/>
                  <a:gd name="connsiteX17" fmla="*/ 294383 w 554992"/>
                  <a:gd name="connsiteY17" fmla="*/ 243421 h 589631"/>
                  <a:gd name="connsiteX18" fmla="*/ 298179 w 554992"/>
                  <a:gd name="connsiteY18" fmla="*/ 192175 h 589631"/>
                  <a:gd name="connsiteX19" fmla="*/ 317159 w 554992"/>
                  <a:gd name="connsiteY19" fmla="*/ 169398 h 589631"/>
                  <a:gd name="connsiteX20" fmla="*/ 313363 w 554992"/>
                  <a:gd name="connsiteY20" fmla="*/ 120050 h 589631"/>
                  <a:gd name="connsiteX21" fmla="*/ 324752 w 554992"/>
                  <a:gd name="connsiteY21" fmla="*/ 85885 h 589631"/>
                  <a:gd name="connsiteX22" fmla="*/ 292485 w 554992"/>
                  <a:gd name="connsiteY22" fmla="*/ 63109 h 589631"/>
                  <a:gd name="connsiteX23" fmla="*/ 294577 w 554992"/>
                  <a:gd name="connsiteY23" fmla="*/ 34859 h 589631"/>
                  <a:gd name="connsiteX24" fmla="*/ 292974 w 554992"/>
                  <a:gd name="connsiteY24" fmla="*/ 35588 h 589631"/>
                  <a:gd name="connsiteX25" fmla="*/ 292674 w 554992"/>
                  <a:gd name="connsiteY25" fmla="*/ 35287 h 589631"/>
                  <a:gd name="connsiteX26" fmla="*/ 318108 w 554992"/>
                  <a:gd name="connsiteY26" fmla="*/ 23725 h 589631"/>
                  <a:gd name="connsiteX27" fmla="*/ 351324 w 554992"/>
                  <a:gd name="connsiteY27" fmla="*/ 21353 h 589631"/>
                  <a:gd name="connsiteX28" fmla="*/ 375049 w 554992"/>
                  <a:gd name="connsiteY28" fmla="*/ 0 h 589631"/>
                  <a:gd name="connsiteX29" fmla="*/ 396402 w 554992"/>
                  <a:gd name="connsiteY29" fmla="*/ 14235 h 589631"/>
                  <a:gd name="connsiteX30" fmla="*/ 410637 w 554992"/>
                  <a:gd name="connsiteY30" fmla="*/ 47451 h 589631"/>
                  <a:gd name="connsiteX31" fmla="*/ 436735 w 554992"/>
                  <a:gd name="connsiteY31" fmla="*/ 85411 h 589631"/>
                  <a:gd name="connsiteX32" fmla="*/ 448598 w 554992"/>
                  <a:gd name="connsiteY32" fmla="*/ 102019 h 589631"/>
                  <a:gd name="connsiteX33" fmla="*/ 469950 w 554992"/>
                  <a:gd name="connsiteY33" fmla="*/ 99646 h 589631"/>
                  <a:gd name="connsiteX34" fmla="*/ 488620 w 554992"/>
                  <a:gd name="connsiteY34" fmla="*/ 107943 h 589631"/>
                  <a:gd name="connsiteX35" fmla="*/ 489326 w 554992"/>
                  <a:gd name="connsiteY35" fmla="*/ 111509 h 589631"/>
                  <a:gd name="connsiteX36" fmla="*/ 514633 w 554992"/>
                  <a:gd name="connsiteY36" fmla="*/ 130489 h 589631"/>
                  <a:gd name="connsiteX37" fmla="*/ 549430 w 554992"/>
                  <a:gd name="connsiteY37" fmla="*/ 165286 h 589631"/>
                  <a:gd name="connsiteX38" fmla="*/ 554175 w 554992"/>
                  <a:gd name="connsiteY38" fmla="*/ 203246 h 589631"/>
                  <a:gd name="connsiteX39" fmla="*/ 554992 w 554992"/>
                  <a:gd name="connsiteY39" fmla="*/ 207332 h 589631"/>
                  <a:gd name="connsiteX40" fmla="*/ 554962 w 554992"/>
                  <a:gd name="connsiteY40" fmla="*/ 207359 h 589631"/>
                  <a:gd name="connsiteX41" fmla="*/ 488531 w 554992"/>
                  <a:gd name="connsiteY41" fmla="*/ 232033 h 589631"/>
                  <a:gd name="connsiteX42" fmla="*/ 482837 w 554992"/>
                  <a:gd name="connsiteY42" fmla="*/ 254809 h 589631"/>
                  <a:gd name="connsiteX43" fmla="*/ 484735 w 554992"/>
                  <a:gd name="connsiteY43" fmla="*/ 269994 h 589631"/>
                  <a:gd name="connsiteX44" fmla="*/ 475245 w 554992"/>
                  <a:gd name="connsiteY44" fmla="*/ 279484 h 589631"/>
                  <a:gd name="connsiteX45" fmla="*/ 475245 w 554992"/>
                  <a:gd name="connsiteY45" fmla="*/ 306056 h 589631"/>
                  <a:gd name="connsiteX46" fmla="*/ 475245 w 554992"/>
                  <a:gd name="connsiteY46" fmla="*/ 342118 h 589631"/>
                  <a:gd name="connsiteX47" fmla="*/ 396872 w 554992"/>
                  <a:gd name="connsiteY47" fmla="*/ 440501 h 589631"/>
                  <a:gd name="connsiteX48" fmla="*/ 359598 w 554992"/>
                  <a:gd name="connsiteY48" fmla="*/ 589631 h 589631"/>
                  <a:gd name="connsiteX0" fmla="*/ 6646 w 554992"/>
                  <a:gd name="connsiteY0" fmla="*/ 440501 h 589631"/>
                  <a:gd name="connsiteX1" fmla="*/ 0 w 554992"/>
                  <a:gd name="connsiteY1" fmla="*/ 435517 h 589631"/>
                  <a:gd name="connsiteX2" fmla="*/ 41946 w 554992"/>
                  <a:gd name="connsiteY2" fmla="*/ 418039 h 589631"/>
                  <a:gd name="connsiteX3" fmla="*/ 51436 w 554992"/>
                  <a:gd name="connsiteY3" fmla="*/ 412345 h 589631"/>
                  <a:gd name="connsiteX4" fmla="*/ 43844 w 554992"/>
                  <a:gd name="connsiteY4" fmla="*/ 391467 h 589631"/>
                  <a:gd name="connsiteX5" fmla="*/ 57130 w 554992"/>
                  <a:gd name="connsiteY5" fmla="*/ 389569 h 589631"/>
                  <a:gd name="connsiteX6" fmla="*/ 72314 w 554992"/>
                  <a:gd name="connsiteY6" fmla="*/ 362997 h 589631"/>
                  <a:gd name="connsiteX7" fmla="*/ 43844 w 554992"/>
                  <a:gd name="connsiteY7" fmla="*/ 349710 h 589631"/>
                  <a:gd name="connsiteX8" fmla="*/ 59028 w 554992"/>
                  <a:gd name="connsiteY8" fmla="*/ 336424 h 589631"/>
                  <a:gd name="connsiteX9" fmla="*/ 74212 w 554992"/>
                  <a:gd name="connsiteY9" fmla="*/ 340220 h 589631"/>
                  <a:gd name="connsiteX10" fmla="*/ 95091 w 554992"/>
                  <a:gd name="connsiteY10" fmla="*/ 338322 h 589631"/>
                  <a:gd name="connsiteX11" fmla="*/ 152031 w 554992"/>
                  <a:gd name="connsiteY11" fmla="*/ 361099 h 589631"/>
                  <a:gd name="connsiteX12" fmla="*/ 186196 w 554992"/>
                  <a:gd name="connsiteY12" fmla="*/ 361099 h 589631"/>
                  <a:gd name="connsiteX13" fmla="*/ 246933 w 554992"/>
                  <a:gd name="connsiteY13" fmla="*/ 332628 h 589631"/>
                  <a:gd name="connsiteX14" fmla="*/ 262117 w 554992"/>
                  <a:gd name="connsiteY14" fmla="*/ 290872 h 589631"/>
                  <a:gd name="connsiteX15" fmla="*/ 281097 w 554992"/>
                  <a:gd name="connsiteY15" fmla="*/ 277586 h 589631"/>
                  <a:gd name="connsiteX16" fmla="*/ 294383 w 554992"/>
                  <a:gd name="connsiteY16" fmla="*/ 243421 h 589631"/>
                  <a:gd name="connsiteX17" fmla="*/ 298179 w 554992"/>
                  <a:gd name="connsiteY17" fmla="*/ 192175 h 589631"/>
                  <a:gd name="connsiteX18" fmla="*/ 317159 w 554992"/>
                  <a:gd name="connsiteY18" fmla="*/ 169398 h 589631"/>
                  <a:gd name="connsiteX19" fmla="*/ 313363 w 554992"/>
                  <a:gd name="connsiteY19" fmla="*/ 120050 h 589631"/>
                  <a:gd name="connsiteX20" fmla="*/ 324752 w 554992"/>
                  <a:gd name="connsiteY20" fmla="*/ 85885 h 589631"/>
                  <a:gd name="connsiteX21" fmla="*/ 292485 w 554992"/>
                  <a:gd name="connsiteY21" fmla="*/ 63109 h 589631"/>
                  <a:gd name="connsiteX22" fmla="*/ 294577 w 554992"/>
                  <a:gd name="connsiteY22" fmla="*/ 34859 h 589631"/>
                  <a:gd name="connsiteX23" fmla="*/ 292974 w 554992"/>
                  <a:gd name="connsiteY23" fmla="*/ 35588 h 589631"/>
                  <a:gd name="connsiteX24" fmla="*/ 292674 w 554992"/>
                  <a:gd name="connsiteY24" fmla="*/ 35287 h 589631"/>
                  <a:gd name="connsiteX25" fmla="*/ 318108 w 554992"/>
                  <a:gd name="connsiteY25" fmla="*/ 23725 h 589631"/>
                  <a:gd name="connsiteX26" fmla="*/ 351324 w 554992"/>
                  <a:gd name="connsiteY26" fmla="*/ 21353 h 589631"/>
                  <a:gd name="connsiteX27" fmla="*/ 375049 w 554992"/>
                  <a:gd name="connsiteY27" fmla="*/ 0 h 589631"/>
                  <a:gd name="connsiteX28" fmla="*/ 396402 w 554992"/>
                  <a:gd name="connsiteY28" fmla="*/ 14235 h 589631"/>
                  <a:gd name="connsiteX29" fmla="*/ 410637 w 554992"/>
                  <a:gd name="connsiteY29" fmla="*/ 47451 h 589631"/>
                  <a:gd name="connsiteX30" fmla="*/ 436735 w 554992"/>
                  <a:gd name="connsiteY30" fmla="*/ 85411 h 589631"/>
                  <a:gd name="connsiteX31" fmla="*/ 448598 w 554992"/>
                  <a:gd name="connsiteY31" fmla="*/ 102019 h 589631"/>
                  <a:gd name="connsiteX32" fmla="*/ 469950 w 554992"/>
                  <a:gd name="connsiteY32" fmla="*/ 99646 h 589631"/>
                  <a:gd name="connsiteX33" fmla="*/ 488620 w 554992"/>
                  <a:gd name="connsiteY33" fmla="*/ 107943 h 589631"/>
                  <a:gd name="connsiteX34" fmla="*/ 489326 w 554992"/>
                  <a:gd name="connsiteY34" fmla="*/ 111509 h 589631"/>
                  <a:gd name="connsiteX35" fmla="*/ 514633 w 554992"/>
                  <a:gd name="connsiteY35" fmla="*/ 130489 h 589631"/>
                  <a:gd name="connsiteX36" fmla="*/ 549430 w 554992"/>
                  <a:gd name="connsiteY36" fmla="*/ 165286 h 589631"/>
                  <a:gd name="connsiteX37" fmla="*/ 554175 w 554992"/>
                  <a:gd name="connsiteY37" fmla="*/ 203246 h 589631"/>
                  <a:gd name="connsiteX38" fmla="*/ 554992 w 554992"/>
                  <a:gd name="connsiteY38" fmla="*/ 207332 h 589631"/>
                  <a:gd name="connsiteX39" fmla="*/ 554962 w 554992"/>
                  <a:gd name="connsiteY39" fmla="*/ 207359 h 589631"/>
                  <a:gd name="connsiteX40" fmla="*/ 488531 w 554992"/>
                  <a:gd name="connsiteY40" fmla="*/ 232033 h 589631"/>
                  <a:gd name="connsiteX41" fmla="*/ 482837 w 554992"/>
                  <a:gd name="connsiteY41" fmla="*/ 254809 h 589631"/>
                  <a:gd name="connsiteX42" fmla="*/ 484735 w 554992"/>
                  <a:gd name="connsiteY42" fmla="*/ 269994 h 589631"/>
                  <a:gd name="connsiteX43" fmla="*/ 475245 w 554992"/>
                  <a:gd name="connsiteY43" fmla="*/ 279484 h 589631"/>
                  <a:gd name="connsiteX44" fmla="*/ 475245 w 554992"/>
                  <a:gd name="connsiteY44" fmla="*/ 306056 h 589631"/>
                  <a:gd name="connsiteX45" fmla="*/ 475245 w 554992"/>
                  <a:gd name="connsiteY45" fmla="*/ 342118 h 589631"/>
                  <a:gd name="connsiteX46" fmla="*/ 396872 w 554992"/>
                  <a:gd name="connsiteY46" fmla="*/ 440501 h 589631"/>
                  <a:gd name="connsiteX47" fmla="*/ 359598 w 554992"/>
                  <a:gd name="connsiteY47" fmla="*/ 589631 h 589631"/>
                  <a:gd name="connsiteX0" fmla="*/ 6646 w 554992"/>
                  <a:gd name="connsiteY0" fmla="*/ 440501 h 440501"/>
                  <a:gd name="connsiteX1" fmla="*/ 0 w 554992"/>
                  <a:gd name="connsiteY1" fmla="*/ 435517 h 440501"/>
                  <a:gd name="connsiteX2" fmla="*/ 41946 w 554992"/>
                  <a:gd name="connsiteY2" fmla="*/ 418039 h 440501"/>
                  <a:gd name="connsiteX3" fmla="*/ 51436 w 554992"/>
                  <a:gd name="connsiteY3" fmla="*/ 412345 h 440501"/>
                  <a:gd name="connsiteX4" fmla="*/ 43844 w 554992"/>
                  <a:gd name="connsiteY4" fmla="*/ 391467 h 440501"/>
                  <a:gd name="connsiteX5" fmla="*/ 57130 w 554992"/>
                  <a:gd name="connsiteY5" fmla="*/ 389569 h 440501"/>
                  <a:gd name="connsiteX6" fmla="*/ 72314 w 554992"/>
                  <a:gd name="connsiteY6" fmla="*/ 362997 h 440501"/>
                  <a:gd name="connsiteX7" fmla="*/ 43844 w 554992"/>
                  <a:gd name="connsiteY7" fmla="*/ 349710 h 440501"/>
                  <a:gd name="connsiteX8" fmla="*/ 59028 w 554992"/>
                  <a:gd name="connsiteY8" fmla="*/ 336424 h 440501"/>
                  <a:gd name="connsiteX9" fmla="*/ 74212 w 554992"/>
                  <a:gd name="connsiteY9" fmla="*/ 340220 h 440501"/>
                  <a:gd name="connsiteX10" fmla="*/ 95091 w 554992"/>
                  <a:gd name="connsiteY10" fmla="*/ 338322 h 440501"/>
                  <a:gd name="connsiteX11" fmla="*/ 152031 w 554992"/>
                  <a:gd name="connsiteY11" fmla="*/ 361099 h 440501"/>
                  <a:gd name="connsiteX12" fmla="*/ 186196 w 554992"/>
                  <a:gd name="connsiteY12" fmla="*/ 361099 h 440501"/>
                  <a:gd name="connsiteX13" fmla="*/ 246933 w 554992"/>
                  <a:gd name="connsiteY13" fmla="*/ 332628 h 440501"/>
                  <a:gd name="connsiteX14" fmla="*/ 262117 w 554992"/>
                  <a:gd name="connsiteY14" fmla="*/ 290872 h 440501"/>
                  <a:gd name="connsiteX15" fmla="*/ 281097 w 554992"/>
                  <a:gd name="connsiteY15" fmla="*/ 277586 h 440501"/>
                  <a:gd name="connsiteX16" fmla="*/ 294383 w 554992"/>
                  <a:gd name="connsiteY16" fmla="*/ 243421 h 440501"/>
                  <a:gd name="connsiteX17" fmla="*/ 298179 w 554992"/>
                  <a:gd name="connsiteY17" fmla="*/ 192175 h 440501"/>
                  <a:gd name="connsiteX18" fmla="*/ 317159 w 554992"/>
                  <a:gd name="connsiteY18" fmla="*/ 169398 h 440501"/>
                  <a:gd name="connsiteX19" fmla="*/ 313363 w 554992"/>
                  <a:gd name="connsiteY19" fmla="*/ 120050 h 440501"/>
                  <a:gd name="connsiteX20" fmla="*/ 324752 w 554992"/>
                  <a:gd name="connsiteY20" fmla="*/ 85885 h 440501"/>
                  <a:gd name="connsiteX21" fmla="*/ 292485 w 554992"/>
                  <a:gd name="connsiteY21" fmla="*/ 63109 h 440501"/>
                  <a:gd name="connsiteX22" fmla="*/ 294577 w 554992"/>
                  <a:gd name="connsiteY22" fmla="*/ 34859 h 440501"/>
                  <a:gd name="connsiteX23" fmla="*/ 292974 w 554992"/>
                  <a:gd name="connsiteY23" fmla="*/ 35588 h 440501"/>
                  <a:gd name="connsiteX24" fmla="*/ 292674 w 554992"/>
                  <a:gd name="connsiteY24" fmla="*/ 35287 h 440501"/>
                  <a:gd name="connsiteX25" fmla="*/ 318108 w 554992"/>
                  <a:gd name="connsiteY25" fmla="*/ 23725 h 440501"/>
                  <a:gd name="connsiteX26" fmla="*/ 351324 w 554992"/>
                  <a:gd name="connsiteY26" fmla="*/ 21353 h 440501"/>
                  <a:gd name="connsiteX27" fmla="*/ 375049 w 554992"/>
                  <a:gd name="connsiteY27" fmla="*/ 0 h 440501"/>
                  <a:gd name="connsiteX28" fmla="*/ 396402 w 554992"/>
                  <a:gd name="connsiteY28" fmla="*/ 14235 h 440501"/>
                  <a:gd name="connsiteX29" fmla="*/ 410637 w 554992"/>
                  <a:gd name="connsiteY29" fmla="*/ 47451 h 440501"/>
                  <a:gd name="connsiteX30" fmla="*/ 436735 w 554992"/>
                  <a:gd name="connsiteY30" fmla="*/ 85411 h 440501"/>
                  <a:gd name="connsiteX31" fmla="*/ 448598 w 554992"/>
                  <a:gd name="connsiteY31" fmla="*/ 102019 h 440501"/>
                  <a:gd name="connsiteX32" fmla="*/ 469950 w 554992"/>
                  <a:gd name="connsiteY32" fmla="*/ 99646 h 440501"/>
                  <a:gd name="connsiteX33" fmla="*/ 488620 w 554992"/>
                  <a:gd name="connsiteY33" fmla="*/ 107943 h 440501"/>
                  <a:gd name="connsiteX34" fmla="*/ 489326 w 554992"/>
                  <a:gd name="connsiteY34" fmla="*/ 111509 h 440501"/>
                  <a:gd name="connsiteX35" fmla="*/ 514633 w 554992"/>
                  <a:gd name="connsiteY35" fmla="*/ 130489 h 440501"/>
                  <a:gd name="connsiteX36" fmla="*/ 549430 w 554992"/>
                  <a:gd name="connsiteY36" fmla="*/ 165286 h 440501"/>
                  <a:gd name="connsiteX37" fmla="*/ 554175 w 554992"/>
                  <a:gd name="connsiteY37" fmla="*/ 203246 h 440501"/>
                  <a:gd name="connsiteX38" fmla="*/ 554992 w 554992"/>
                  <a:gd name="connsiteY38" fmla="*/ 207332 h 440501"/>
                  <a:gd name="connsiteX39" fmla="*/ 554962 w 554992"/>
                  <a:gd name="connsiteY39" fmla="*/ 207359 h 440501"/>
                  <a:gd name="connsiteX40" fmla="*/ 488531 w 554992"/>
                  <a:gd name="connsiteY40" fmla="*/ 232033 h 440501"/>
                  <a:gd name="connsiteX41" fmla="*/ 482837 w 554992"/>
                  <a:gd name="connsiteY41" fmla="*/ 254809 h 440501"/>
                  <a:gd name="connsiteX42" fmla="*/ 484735 w 554992"/>
                  <a:gd name="connsiteY42" fmla="*/ 269994 h 440501"/>
                  <a:gd name="connsiteX43" fmla="*/ 475245 w 554992"/>
                  <a:gd name="connsiteY43" fmla="*/ 279484 h 440501"/>
                  <a:gd name="connsiteX44" fmla="*/ 475245 w 554992"/>
                  <a:gd name="connsiteY44" fmla="*/ 306056 h 440501"/>
                  <a:gd name="connsiteX45" fmla="*/ 475245 w 554992"/>
                  <a:gd name="connsiteY45" fmla="*/ 342118 h 440501"/>
                  <a:gd name="connsiteX46" fmla="*/ 396872 w 554992"/>
                  <a:gd name="connsiteY46" fmla="*/ 440501 h 44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554992" h="440501">
                    <a:moveTo>
                      <a:pt x="6646" y="440501"/>
                    </a:moveTo>
                    <a:lnTo>
                      <a:pt x="0" y="435517"/>
                    </a:lnTo>
                    <a:lnTo>
                      <a:pt x="41946" y="418039"/>
                    </a:lnTo>
                    <a:lnTo>
                      <a:pt x="51436" y="412345"/>
                    </a:lnTo>
                    <a:lnTo>
                      <a:pt x="43844" y="391467"/>
                    </a:lnTo>
                    <a:lnTo>
                      <a:pt x="57130" y="389569"/>
                    </a:lnTo>
                    <a:lnTo>
                      <a:pt x="72314" y="362997"/>
                    </a:lnTo>
                    <a:lnTo>
                      <a:pt x="43844" y="349710"/>
                    </a:lnTo>
                    <a:lnTo>
                      <a:pt x="59028" y="336424"/>
                    </a:lnTo>
                    <a:lnTo>
                      <a:pt x="74212" y="340220"/>
                    </a:lnTo>
                    <a:lnTo>
                      <a:pt x="95091" y="338322"/>
                    </a:lnTo>
                    <a:lnTo>
                      <a:pt x="152031" y="361099"/>
                    </a:lnTo>
                    <a:lnTo>
                      <a:pt x="186196" y="361099"/>
                    </a:lnTo>
                    <a:lnTo>
                      <a:pt x="246933" y="332628"/>
                    </a:lnTo>
                    <a:lnTo>
                      <a:pt x="262117" y="290872"/>
                    </a:lnTo>
                    <a:lnTo>
                      <a:pt x="281097" y="277586"/>
                    </a:lnTo>
                    <a:lnTo>
                      <a:pt x="294383" y="243421"/>
                    </a:lnTo>
                    <a:lnTo>
                      <a:pt x="298179" y="192175"/>
                    </a:lnTo>
                    <a:lnTo>
                      <a:pt x="317159" y="169398"/>
                    </a:lnTo>
                    <a:lnTo>
                      <a:pt x="313363" y="120050"/>
                    </a:lnTo>
                    <a:lnTo>
                      <a:pt x="324752" y="85885"/>
                    </a:lnTo>
                    <a:lnTo>
                      <a:pt x="292485" y="63109"/>
                    </a:lnTo>
                    <a:lnTo>
                      <a:pt x="294577" y="34859"/>
                    </a:lnTo>
                    <a:lnTo>
                      <a:pt x="292974" y="35588"/>
                    </a:lnTo>
                    <a:lnTo>
                      <a:pt x="292674" y="35287"/>
                    </a:lnTo>
                    <a:lnTo>
                      <a:pt x="318108" y="23725"/>
                    </a:lnTo>
                    <a:lnTo>
                      <a:pt x="351324" y="21353"/>
                    </a:lnTo>
                    <a:lnTo>
                      <a:pt x="375049" y="0"/>
                    </a:lnTo>
                    <a:lnTo>
                      <a:pt x="396402" y="14235"/>
                    </a:lnTo>
                    <a:lnTo>
                      <a:pt x="410637" y="47451"/>
                    </a:lnTo>
                    <a:lnTo>
                      <a:pt x="436735" y="85411"/>
                    </a:lnTo>
                    <a:lnTo>
                      <a:pt x="448598" y="102019"/>
                    </a:lnTo>
                    <a:lnTo>
                      <a:pt x="469950" y="99646"/>
                    </a:lnTo>
                    <a:lnTo>
                      <a:pt x="488620" y="107943"/>
                    </a:lnTo>
                    <a:lnTo>
                      <a:pt x="489326" y="111509"/>
                    </a:lnTo>
                    <a:lnTo>
                      <a:pt x="514633" y="130489"/>
                    </a:lnTo>
                    <a:lnTo>
                      <a:pt x="549430" y="165286"/>
                    </a:lnTo>
                    <a:lnTo>
                      <a:pt x="554175" y="203246"/>
                    </a:lnTo>
                    <a:lnTo>
                      <a:pt x="554992" y="207332"/>
                    </a:lnTo>
                    <a:lnTo>
                      <a:pt x="554962" y="207359"/>
                    </a:lnTo>
                    <a:lnTo>
                      <a:pt x="488531" y="232033"/>
                    </a:lnTo>
                    <a:lnTo>
                      <a:pt x="482837" y="254809"/>
                    </a:lnTo>
                    <a:lnTo>
                      <a:pt x="484735" y="269994"/>
                    </a:lnTo>
                    <a:lnTo>
                      <a:pt x="475245" y="279484"/>
                    </a:lnTo>
                    <a:lnTo>
                      <a:pt x="475245" y="306056"/>
                    </a:lnTo>
                    <a:lnTo>
                      <a:pt x="475245" y="342118"/>
                    </a:lnTo>
                    <a:lnTo>
                      <a:pt x="396872" y="44050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731E198-D4F8-7FE3-1A88-21B45C2C185E}"/>
                  </a:ext>
                </a:extLst>
              </p:cNvPr>
              <p:cNvSpPr/>
              <p:nvPr/>
            </p:nvSpPr>
            <p:spPr>
              <a:xfrm>
                <a:off x="1244247" y="3296154"/>
                <a:ext cx="321478" cy="251369"/>
              </a:xfrm>
              <a:custGeom>
                <a:avLst/>
                <a:gdLst>
                  <a:gd name="connsiteX0" fmla="*/ 27810 w 321478"/>
                  <a:gd name="connsiteY0" fmla="*/ 0 h 251369"/>
                  <a:gd name="connsiteX1" fmla="*/ 35589 w 321478"/>
                  <a:gd name="connsiteY1" fmla="*/ 3043 h 251369"/>
                  <a:gd name="connsiteX2" fmla="*/ 39148 w 321478"/>
                  <a:gd name="connsiteY2" fmla="*/ 22024 h 251369"/>
                  <a:gd name="connsiteX3" fmla="*/ 34402 w 321478"/>
                  <a:gd name="connsiteY3" fmla="*/ 30328 h 251369"/>
                  <a:gd name="connsiteX4" fmla="*/ 45079 w 321478"/>
                  <a:gd name="connsiteY4" fmla="*/ 38632 h 251369"/>
                  <a:gd name="connsiteX5" fmla="*/ 64059 w 321478"/>
                  <a:gd name="connsiteY5" fmla="*/ 37445 h 251369"/>
                  <a:gd name="connsiteX6" fmla="*/ 69990 w 321478"/>
                  <a:gd name="connsiteY6" fmla="*/ 42191 h 251369"/>
                  <a:gd name="connsiteX7" fmla="*/ 80666 w 321478"/>
                  <a:gd name="connsiteY7" fmla="*/ 38632 h 251369"/>
                  <a:gd name="connsiteX8" fmla="*/ 123372 w 321478"/>
                  <a:gd name="connsiteY8" fmla="*/ 59984 h 251369"/>
                  <a:gd name="connsiteX9" fmla="*/ 116254 w 321478"/>
                  <a:gd name="connsiteY9" fmla="*/ 97945 h 251369"/>
                  <a:gd name="connsiteX10" fmla="*/ 136421 w 321478"/>
                  <a:gd name="connsiteY10" fmla="*/ 103876 h 251369"/>
                  <a:gd name="connsiteX11" fmla="*/ 162519 w 321478"/>
                  <a:gd name="connsiteY11" fmla="*/ 121670 h 251369"/>
                  <a:gd name="connsiteX12" fmla="*/ 186244 w 321478"/>
                  <a:gd name="connsiteY12" fmla="*/ 125229 h 251369"/>
                  <a:gd name="connsiteX13" fmla="*/ 189803 w 321478"/>
                  <a:gd name="connsiteY13" fmla="*/ 108621 h 251369"/>
                  <a:gd name="connsiteX14" fmla="*/ 175567 w 321478"/>
                  <a:gd name="connsiteY14" fmla="*/ 106249 h 251369"/>
                  <a:gd name="connsiteX15" fmla="*/ 173195 w 321478"/>
                  <a:gd name="connsiteY15" fmla="*/ 95572 h 251369"/>
                  <a:gd name="connsiteX16" fmla="*/ 182685 w 321478"/>
                  <a:gd name="connsiteY16" fmla="*/ 93200 h 251369"/>
                  <a:gd name="connsiteX17" fmla="*/ 179126 w 321478"/>
                  <a:gd name="connsiteY17" fmla="*/ 81337 h 251369"/>
                  <a:gd name="connsiteX18" fmla="*/ 188616 w 321478"/>
                  <a:gd name="connsiteY18" fmla="*/ 71847 h 251369"/>
                  <a:gd name="connsiteX19" fmla="*/ 196921 w 321478"/>
                  <a:gd name="connsiteY19" fmla="*/ 80151 h 251369"/>
                  <a:gd name="connsiteX20" fmla="*/ 205224 w 321478"/>
                  <a:gd name="connsiteY20" fmla="*/ 74219 h 251369"/>
                  <a:gd name="connsiteX21" fmla="*/ 218273 w 321478"/>
                  <a:gd name="connsiteY21" fmla="*/ 80151 h 251369"/>
                  <a:gd name="connsiteX22" fmla="*/ 205224 w 321478"/>
                  <a:gd name="connsiteY22" fmla="*/ 113366 h 251369"/>
                  <a:gd name="connsiteX23" fmla="*/ 233695 w 321478"/>
                  <a:gd name="connsiteY23" fmla="*/ 109807 h 251369"/>
                  <a:gd name="connsiteX24" fmla="*/ 241998 w 321478"/>
                  <a:gd name="connsiteY24" fmla="*/ 119297 h 251369"/>
                  <a:gd name="connsiteX25" fmla="*/ 241998 w 321478"/>
                  <a:gd name="connsiteY25" fmla="*/ 127602 h 251369"/>
                  <a:gd name="connsiteX26" fmla="*/ 266911 w 321478"/>
                  <a:gd name="connsiteY26" fmla="*/ 148954 h 251369"/>
                  <a:gd name="connsiteX27" fmla="*/ 264537 w 321478"/>
                  <a:gd name="connsiteY27" fmla="*/ 169121 h 251369"/>
                  <a:gd name="connsiteX28" fmla="*/ 274028 w 321478"/>
                  <a:gd name="connsiteY28" fmla="*/ 175052 h 251369"/>
                  <a:gd name="connsiteX29" fmla="*/ 274028 w 321478"/>
                  <a:gd name="connsiteY29" fmla="*/ 185728 h 251369"/>
                  <a:gd name="connsiteX30" fmla="*/ 285891 w 321478"/>
                  <a:gd name="connsiteY30" fmla="*/ 189287 h 251369"/>
                  <a:gd name="connsiteX31" fmla="*/ 321478 w 321478"/>
                  <a:gd name="connsiteY31" fmla="*/ 229620 h 251369"/>
                  <a:gd name="connsiteX32" fmla="*/ 303757 w 321478"/>
                  <a:gd name="connsiteY32" fmla="*/ 251369 h 251369"/>
                  <a:gd name="connsiteX33" fmla="*/ 84621 w 321478"/>
                  <a:gd name="connsiteY33" fmla="*/ 251369 h 251369"/>
                  <a:gd name="connsiteX34" fmla="*/ 85412 w 321478"/>
                  <a:gd name="connsiteY34" fmla="*/ 248205 h 251369"/>
                  <a:gd name="connsiteX35" fmla="*/ 71176 w 321478"/>
                  <a:gd name="connsiteY35" fmla="*/ 226061 h 251369"/>
                  <a:gd name="connsiteX36" fmla="*/ 75921 w 321478"/>
                  <a:gd name="connsiteY36" fmla="*/ 186519 h 251369"/>
                  <a:gd name="connsiteX37" fmla="*/ 82248 w 321478"/>
                  <a:gd name="connsiteY37" fmla="*/ 154885 h 251369"/>
                  <a:gd name="connsiteX38" fmla="*/ 63268 w 321478"/>
                  <a:gd name="connsiteY38" fmla="*/ 129578 h 251369"/>
                  <a:gd name="connsiteX39" fmla="*/ 72758 w 321478"/>
                  <a:gd name="connsiteY39" fmla="*/ 124833 h 251369"/>
                  <a:gd name="connsiteX40" fmla="*/ 98065 w 321478"/>
                  <a:gd name="connsiteY40" fmla="*/ 126415 h 251369"/>
                  <a:gd name="connsiteX41" fmla="*/ 99646 w 321478"/>
                  <a:gd name="connsiteY41" fmla="*/ 115343 h 251369"/>
                  <a:gd name="connsiteX42" fmla="*/ 90156 w 321478"/>
                  <a:gd name="connsiteY42" fmla="*/ 110598 h 251369"/>
                  <a:gd name="connsiteX43" fmla="*/ 50614 w 321478"/>
                  <a:gd name="connsiteY43" fmla="*/ 99526 h 251369"/>
                  <a:gd name="connsiteX44" fmla="*/ 39542 w 321478"/>
                  <a:gd name="connsiteY44" fmla="*/ 88455 h 251369"/>
                  <a:gd name="connsiteX45" fmla="*/ 23725 w 321478"/>
                  <a:gd name="connsiteY45" fmla="*/ 91618 h 251369"/>
                  <a:gd name="connsiteX46" fmla="*/ 11072 w 321478"/>
                  <a:gd name="connsiteY46" fmla="*/ 75801 h 251369"/>
                  <a:gd name="connsiteX47" fmla="*/ 20562 w 321478"/>
                  <a:gd name="connsiteY47" fmla="*/ 61566 h 251369"/>
                  <a:gd name="connsiteX48" fmla="*/ 14235 w 321478"/>
                  <a:gd name="connsiteY48" fmla="*/ 26769 h 251369"/>
                  <a:gd name="connsiteX49" fmla="*/ 0 w 321478"/>
                  <a:gd name="connsiteY49" fmla="*/ 15697 h 251369"/>
                  <a:gd name="connsiteX50" fmla="*/ 11072 w 321478"/>
                  <a:gd name="connsiteY50" fmla="*/ 3043 h 251369"/>
                  <a:gd name="connsiteX0" fmla="*/ 27810 w 321478"/>
                  <a:gd name="connsiteY0" fmla="*/ 0 h 273351"/>
                  <a:gd name="connsiteX1" fmla="*/ 35589 w 321478"/>
                  <a:gd name="connsiteY1" fmla="*/ 3043 h 273351"/>
                  <a:gd name="connsiteX2" fmla="*/ 39148 w 321478"/>
                  <a:gd name="connsiteY2" fmla="*/ 22024 h 273351"/>
                  <a:gd name="connsiteX3" fmla="*/ 34402 w 321478"/>
                  <a:gd name="connsiteY3" fmla="*/ 30328 h 273351"/>
                  <a:gd name="connsiteX4" fmla="*/ 45079 w 321478"/>
                  <a:gd name="connsiteY4" fmla="*/ 38632 h 273351"/>
                  <a:gd name="connsiteX5" fmla="*/ 64059 w 321478"/>
                  <a:gd name="connsiteY5" fmla="*/ 37445 h 273351"/>
                  <a:gd name="connsiteX6" fmla="*/ 69990 w 321478"/>
                  <a:gd name="connsiteY6" fmla="*/ 42191 h 273351"/>
                  <a:gd name="connsiteX7" fmla="*/ 80666 w 321478"/>
                  <a:gd name="connsiteY7" fmla="*/ 38632 h 273351"/>
                  <a:gd name="connsiteX8" fmla="*/ 123372 w 321478"/>
                  <a:gd name="connsiteY8" fmla="*/ 59984 h 273351"/>
                  <a:gd name="connsiteX9" fmla="*/ 116254 w 321478"/>
                  <a:gd name="connsiteY9" fmla="*/ 97945 h 273351"/>
                  <a:gd name="connsiteX10" fmla="*/ 136421 w 321478"/>
                  <a:gd name="connsiteY10" fmla="*/ 103876 h 273351"/>
                  <a:gd name="connsiteX11" fmla="*/ 162519 w 321478"/>
                  <a:gd name="connsiteY11" fmla="*/ 121670 h 273351"/>
                  <a:gd name="connsiteX12" fmla="*/ 186244 w 321478"/>
                  <a:gd name="connsiteY12" fmla="*/ 125229 h 273351"/>
                  <a:gd name="connsiteX13" fmla="*/ 189803 w 321478"/>
                  <a:gd name="connsiteY13" fmla="*/ 108621 h 273351"/>
                  <a:gd name="connsiteX14" fmla="*/ 175567 w 321478"/>
                  <a:gd name="connsiteY14" fmla="*/ 106249 h 273351"/>
                  <a:gd name="connsiteX15" fmla="*/ 173195 w 321478"/>
                  <a:gd name="connsiteY15" fmla="*/ 95572 h 273351"/>
                  <a:gd name="connsiteX16" fmla="*/ 182685 w 321478"/>
                  <a:gd name="connsiteY16" fmla="*/ 93200 h 273351"/>
                  <a:gd name="connsiteX17" fmla="*/ 179126 w 321478"/>
                  <a:gd name="connsiteY17" fmla="*/ 81337 h 273351"/>
                  <a:gd name="connsiteX18" fmla="*/ 188616 w 321478"/>
                  <a:gd name="connsiteY18" fmla="*/ 71847 h 273351"/>
                  <a:gd name="connsiteX19" fmla="*/ 196921 w 321478"/>
                  <a:gd name="connsiteY19" fmla="*/ 80151 h 273351"/>
                  <a:gd name="connsiteX20" fmla="*/ 205224 w 321478"/>
                  <a:gd name="connsiteY20" fmla="*/ 74219 h 273351"/>
                  <a:gd name="connsiteX21" fmla="*/ 218273 w 321478"/>
                  <a:gd name="connsiteY21" fmla="*/ 80151 h 273351"/>
                  <a:gd name="connsiteX22" fmla="*/ 205224 w 321478"/>
                  <a:gd name="connsiteY22" fmla="*/ 113366 h 273351"/>
                  <a:gd name="connsiteX23" fmla="*/ 233695 w 321478"/>
                  <a:gd name="connsiteY23" fmla="*/ 109807 h 273351"/>
                  <a:gd name="connsiteX24" fmla="*/ 241998 w 321478"/>
                  <a:gd name="connsiteY24" fmla="*/ 119297 h 273351"/>
                  <a:gd name="connsiteX25" fmla="*/ 241998 w 321478"/>
                  <a:gd name="connsiteY25" fmla="*/ 127602 h 273351"/>
                  <a:gd name="connsiteX26" fmla="*/ 266911 w 321478"/>
                  <a:gd name="connsiteY26" fmla="*/ 148954 h 273351"/>
                  <a:gd name="connsiteX27" fmla="*/ 264537 w 321478"/>
                  <a:gd name="connsiteY27" fmla="*/ 169121 h 273351"/>
                  <a:gd name="connsiteX28" fmla="*/ 274028 w 321478"/>
                  <a:gd name="connsiteY28" fmla="*/ 175052 h 273351"/>
                  <a:gd name="connsiteX29" fmla="*/ 274028 w 321478"/>
                  <a:gd name="connsiteY29" fmla="*/ 185728 h 273351"/>
                  <a:gd name="connsiteX30" fmla="*/ 285891 w 321478"/>
                  <a:gd name="connsiteY30" fmla="*/ 189287 h 273351"/>
                  <a:gd name="connsiteX31" fmla="*/ 321478 w 321478"/>
                  <a:gd name="connsiteY31" fmla="*/ 229620 h 273351"/>
                  <a:gd name="connsiteX32" fmla="*/ 303757 w 321478"/>
                  <a:gd name="connsiteY32" fmla="*/ 251369 h 273351"/>
                  <a:gd name="connsiteX33" fmla="*/ 198791 w 321478"/>
                  <a:gd name="connsiteY33" fmla="*/ 273340 h 273351"/>
                  <a:gd name="connsiteX34" fmla="*/ 84621 w 321478"/>
                  <a:gd name="connsiteY34" fmla="*/ 251369 h 273351"/>
                  <a:gd name="connsiteX35" fmla="*/ 85412 w 321478"/>
                  <a:gd name="connsiteY35" fmla="*/ 248205 h 273351"/>
                  <a:gd name="connsiteX36" fmla="*/ 71176 w 321478"/>
                  <a:gd name="connsiteY36" fmla="*/ 226061 h 273351"/>
                  <a:gd name="connsiteX37" fmla="*/ 75921 w 321478"/>
                  <a:gd name="connsiteY37" fmla="*/ 186519 h 273351"/>
                  <a:gd name="connsiteX38" fmla="*/ 82248 w 321478"/>
                  <a:gd name="connsiteY38" fmla="*/ 154885 h 273351"/>
                  <a:gd name="connsiteX39" fmla="*/ 63268 w 321478"/>
                  <a:gd name="connsiteY39" fmla="*/ 129578 h 273351"/>
                  <a:gd name="connsiteX40" fmla="*/ 72758 w 321478"/>
                  <a:gd name="connsiteY40" fmla="*/ 124833 h 273351"/>
                  <a:gd name="connsiteX41" fmla="*/ 98065 w 321478"/>
                  <a:gd name="connsiteY41" fmla="*/ 126415 h 273351"/>
                  <a:gd name="connsiteX42" fmla="*/ 99646 w 321478"/>
                  <a:gd name="connsiteY42" fmla="*/ 115343 h 273351"/>
                  <a:gd name="connsiteX43" fmla="*/ 90156 w 321478"/>
                  <a:gd name="connsiteY43" fmla="*/ 110598 h 273351"/>
                  <a:gd name="connsiteX44" fmla="*/ 50614 w 321478"/>
                  <a:gd name="connsiteY44" fmla="*/ 99526 h 273351"/>
                  <a:gd name="connsiteX45" fmla="*/ 39542 w 321478"/>
                  <a:gd name="connsiteY45" fmla="*/ 88455 h 273351"/>
                  <a:gd name="connsiteX46" fmla="*/ 23725 w 321478"/>
                  <a:gd name="connsiteY46" fmla="*/ 91618 h 273351"/>
                  <a:gd name="connsiteX47" fmla="*/ 11072 w 321478"/>
                  <a:gd name="connsiteY47" fmla="*/ 75801 h 273351"/>
                  <a:gd name="connsiteX48" fmla="*/ 20562 w 321478"/>
                  <a:gd name="connsiteY48" fmla="*/ 61566 h 273351"/>
                  <a:gd name="connsiteX49" fmla="*/ 14235 w 321478"/>
                  <a:gd name="connsiteY49" fmla="*/ 26769 h 273351"/>
                  <a:gd name="connsiteX50" fmla="*/ 0 w 321478"/>
                  <a:gd name="connsiteY50" fmla="*/ 15697 h 273351"/>
                  <a:gd name="connsiteX51" fmla="*/ 11072 w 321478"/>
                  <a:gd name="connsiteY51" fmla="*/ 3043 h 273351"/>
                  <a:gd name="connsiteX52" fmla="*/ 27810 w 321478"/>
                  <a:gd name="connsiteY52" fmla="*/ 0 h 273351"/>
                  <a:gd name="connsiteX0" fmla="*/ 198791 w 321478"/>
                  <a:gd name="connsiteY0" fmla="*/ 273340 h 364780"/>
                  <a:gd name="connsiteX1" fmla="*/ 84621 w 321478"/>
                  <a:gd name="connsiteY1" fmla="*/ 251369 h 364780"/>
                  <a:gd name="connsiteX2" fmla="*/ 85412 w 321478"/>
                  <a:gd name="connsiteY2" fmla="*/ 248205 h 364780"/>
                  <a:gd name="connsiteX3" fmla="*/ 71176 w 321478"/>
                  <a:gd name="connsiteY3" fmla="*/ 226061 h 364780"/>
                  <a:gd name="connsiteX4" fmla="*/ 75921 w 321478"/>
                  <a:gd name="connsiteY4" fmla="*/ 186519 h 364780"/>
                  <a:gd name="connsiteX5" fmla="*/ 82248 w 321478"/>
                  <a:gd name="connsiteY5" fmla="*/ 154885 h 364780"/>
                  <a:gd name="connsiteX6" fmla="*/ 63268 w 321478"/>
                  <a:gd name="connsiteY6" fmla="*/ 129578 h 364780"/>
                  <a:gd name="connsiteX7" fmla="*/ 72758 w 321478"/>
                  <a:gd name="connsiteY7" fmla="*/ 124833 h 364780"/>
                  <a:gd name="connsiteX8" fmla="*/ 98065 w 321478"/>
                  <a:gd name="connsiteY8" fmla="*/ 126415 h 364780"/>
                  <a:gd name="connsiteX9" fmla="*/ 99646 w 321478"/>
                  <a:gd name="connsiteY9" fmla="*/ 115343 h 364780"/>
                  <a:gd name="connsiteX10" fmla="*/ 90156 w 321478"/>
                  <a:gd name="connsiteY10" fmla="*/ 110598 h 364780"/>
                  <a:gd name="connsiteX11" fmla="*/ 50614 w 321478"/>
                  <a:gd name="connsiteY11" fmla="*/ 99526 h 364780"/>
                  <a:gd name="connsiteX12" fmla="*/ 39542 w 321478"/>
                  <a:gd name="connsiteY12" fmla="*/ 88455 h 364780"/>
                  <a:gd name="connsiteX13" fmla="*/ 23725 w 321478"/>
                  <a:gd name="connsiteY13" fmla="*/ 91618 h 364780"/>
                  <a:gd name="connsiteX14" fmla="*/ 11072 w 321478"/>
                  <a:gd name="connsiteY14" fmla="*/ 75801 h 364780"/>
                  <a:gd name="connsiteX15" fmla="*/ 20562 w 321478"/>
                  <a:gd name="connsiteY15" fmla="*/ 61566 h 364780"/>
                  <a:gd name="connsiteX16" fmla="*/ 14235 w 321478"/>
                  <a:gd name="connsiteY16" fmla="*/ 26769 h 364780"/>
                  <a:gd name="connsiteX17" fmla="*/ 0 w 321478"/>
                  <a:gd name="connsiteY17" fmla="*/ 15697 h 364780"/>
                  <a:gd name="connsiteX18" fmla="*/ 11072 w 321478"/>
                  <a:gd name="connsiteY18" fmla="*/ 3043 h 364780"/>
                  <a:gd name="connsiteX19" fmla="*/ 27810 w 321478"/>
                  <a:gd name="connsiteY19" fmla="*/ 0 h 364780"/>
                  <a:gd name="connsiteX20" fmla="*/ 35589 w 321478"/>
                  <a:gd name="connsiteY20" fmla="*/ 3043 h 364780"/>
                  <a:gd name="connsiteX21" fmla="*/ 39148 w 321478"/>
                  <a:gd name="connsiteY21" fmla="*/ 22024 h 364780"/>
                  <a:gd name="connsiteX22" fmla="*/ 34402 w 321478"/>
                  <a:gd name="connsiteY22" fmla="*/ 30328 h 364780"/>
                  <a:gd name="connsiteX23" fmla="*/ 45079 w 321478"/>
                  <a:gd name="connsiteY23" fmla="*/ 38632 h 364780"/>
                  <a:gd name="connsiteX24" fmla="*/ 64059 w 321478"/>
                  <a:gd name="connsiteY24" fmla="*/ 37445 h 364780"/>
                  <a:gd name="connsiteX25" fmla="*/ 69990 w 321478"/>
                  <a:gd name="connsiteY25" fmla="*/ 42191 h 364780"/>
                  <a:gd name="connsiteX26" fmla="*/ 80666 w 321478"/>
                  <a:gd name="connsiteY26" fmla="*/ 38632 h 364780"/>
                  <a:gd name="connsiteX27" fmla="*/ 123372 w 321478"/>
                  <a:gd name="connsiteY27" fmla="*/ 59984 h 364780"/>
                  <a:gd name="connsiteX28" fmla="*/ 116254 w 321478"/>
                  <a:gd name="connsiteY28" fmla="*/ 97945 h 364780"/>
                  <a:gd name="connsiteX29" fmla="*/ 136421 w 321478"/>
                  <a:gd name="connsiteY29" fmla="*/ 103876 h 364780"/>
                  <a:gd name="connsiteX30" fmla="*/ 162519 w 321478"/>
                  <a:gd name="connsiteY30" fmla="*/ 121670 h 364780"/>
                  <a:gd name="connsiteX31" fmla="*/ 186244 w 321478"/>
                  <a:gd name="connsiteY31" fmla="*/ 125229 h 364780"/>
                  <a:gd name="connsiteX32" fmla="*/ 189803 w 321478"/>
                  <a:gd name="connsiteY32" fmla="*/ 108621 h 364780"/>
                  <a:gd name="connsiteX33" fmla="*/ 175567 w 321478"/>
                  <a:gd name="connsiteY33" fmla="*/ 106249 h 364780"/>
                  <a:gd name="connsiteX34" fmla="*/ 173195 w 321478"/>
                  <a:gd name="connsiteY34" fmla="*/ 95572 h 364780"/>
                  <a:gd name="connsiteX35" fmla="*/ 182685 w 321478"/>
                  <a:gd name="connsiteY35" fmla="*/ 93200 h 364780"/>
                  <a:gd name="connsiteX36" fmla="*/ 179126 w 321478"/>
                  <a:gd name="connsiteY36" fmla="*/ 81337 h 364780"/>
                  <a:gd name="connsiteX37" fmla="*/ 188616 w 321478"/>
                  <a:gd name="connsiteY37" fmla="*/ 71847 h 364780"/>
                  <a:gd name="connsiteX38" fmla="*/ 196921 w 321478"/>
                  <a:gd name="connsiteY38" fmla="*/ 80151 h 364780"/>
                  <a:gd name="connsiteX39" fmla="*/ 205224 w 321478"/>
                  <a:gd name="connsiteY39" fmla="*/ 74219 h 364780"/>
                  <a:gd name="connsiteX40" fmla="*/ 218273 w 321478"/>
                  <a:gd name="connsiteY40" fmla="*/ 80151 h 364780"/>
                  <a:gd name="connsiteX41" fmla="*/ 205224 w 321478"/>
                  <a:gd name="connsiteY41" fmla="*/ 113366 h 364780"/>
                  <a:gd name="connsiteX42" fmla="*/ 233695 w 321478"/>
                  <a:gd name="connsiteY42" fmla="*/ 109807 h 364780"/>
                  <a:gd name="connsiteX43" fmla="*/ 241998 w 321478"/>
                  <a:gd name="connsiteY43" fmla="*/ 119297 h 364780"/>
                  <a:gd name="connsiteX44" fmla="*/ 241998 w 321478"/>
                  <a:gd name="connsiteY44" fmla="*/ 127602 h 364780"/>
                  <a:gd name="connsiteX45" fmla="*/ 266911 w 321478"/>
                  <a:gd name="connsiteY45" fmla="*/ 148954 h 364780"/>
                  <a:gd name="connsiteX46" fmla="*/ 264537 w 321478"/>
                  <a:gd name="connsiteY46" fmla="*/ 169121 h 364780"/>
                  <a:gd name="connsiteX47" fmla="*/ 274028 w 321478"/>
                  <a:gd name="connsiteY47" fmla="*/ 175052 h 364780"/>
                  <a:gd name="connsiteX48" fmla="*/ 274028 w 321478"/>
                  <a:gd name="connsiteY48" fmla="*/ 185728 h 364780"/>
                  <a:gd name="connsiteX49" fmla="*/ 285891 w 321478"/>
                  <a:gd name="connsiteY49" fmla="*/ 189287 h 364780"/>
                  <a:gd name="connsiteX50" fmla="*/ 321478 w 321478"/>
                  <a:gd name="connsiteY50" fmla="*/ 229620 h 364780"/>
                  <a:gd name="connsiteX51" fmla="*/ 303757 w 321478"/>
                  <a:gd name="connsiteY51" fmla="*/ 251369 h 364780"/>
                  <a:gd name="connsiteX52" fmla="*/ 290231 w 321478"/>
                  <a:gd name="connsiteY52" fmla="*/ 364780 h 364780"/>
                  <a:gd name="connsiteX0" fmla="*/ 84621 w 321478"/>
                  <a:gd name="connsiteY0" fmla="*/ 251369 h 364780"/>
                  <a:gd name="connsiteX1" fmla="*/ 85412 w 321478"/>
                  <a:gd name="connsiteY1" fmla="*/ 248205 h 364780"/>
                  <a:gd name="connsiteX2" fmla="*/ 71176 w 321478"/>
                  <a:gd name="connsiteY2" fmla="*/ 226061 h 364780"/>
                  <a:gd name="connsiteX3" fmla="*/ 75921 w 321478"/>
                  <a:gd name="connsiteY3" fmla="*/ 186519 h 364780"/>
                  <a:gd name="connsiteX4" fmla="*/ 82248 w 321478"/>
                  <a:gd name="connsiteY4" fmla="*/ 154885 h 364780"/>
                  <a:gd name="connsiteX5" fmla="*/ 63268 w 321478"/>
                  <a:gd name="connsiteY5" fmla="*/ 129578 h 364780"/>
                  <a:gd name="connsiteX6" fmla="*/ 72758 w 321478"/>
                  <a:gd name="connsiteY6" fmla="*/ 124833 h 364780"/>
                  <a:gd name="connsiteX7" fmla="*/ 98065 w 321478"/>
                  <a:gd name="connsiteY7" fmla="*/ 126415 h 364780"/>
                  <a:gd name="connsiteX8" fmla="*/ 99646 w 321478"/>
                  <a:gd name="connsiteY8" fmla="*/ 115343 h 364780"/>
                  <a:gd name="connsiteX9" fmla="*/ 90156 w 321478"/>
                  <a:gd name="connsiteY9" fmla="*/ 110598 h 364780"/>
                  <a:gd name="connsiteX10" fmla="*/ 50614 w 321478"/>
                  <a:gd name="connsiteY10" fmla="*/ 99526 h 364780"/>
                  <a:gd name="connsiteX11" fmla="*/ 39542 w 321478"/>
                  <a:gd name="connsiteY11" fmla="*/ 88455 h 364780"/>
                  <a:gd name="connsiteX12" fmla="*/ 23725 w 321478"/>
                  <a:gd name="connsiteY12" fmla="*/ 91618 h 364780"/>
                  <a:gd name="connsiteX13" fmla="*/ 11072 w 321478"/>
                  <a:gd name="connsiteY13" fmla="*/ 75801 h 364780"/>
                  <a:gd name="connsiteX14" fmla="*/ 20562 w 321478"/>
                  <a:gd name="connsiteY14" fmla="*/ 61566 h 364780"/>
                  <a:gd name="connsiteX15" fmla="*/ 14235 w 321478"/>
                  <a:gd name="connsiteY15" fmla="*/ 26769 h 364780"/>
                  <a:gd name="connsiteX16" fmla="*/ 0 w 321478"/>
                  <a:gd name="connsiteY16" fmla="*/ 15697 h 364780"/>
                  <a:gd name="connsiteX17" fmla="*/ 11072 w 321478"/>
                  <a:gd name="connsiteY17" fmla="*/ 3043 h 364780"/>
                  <a:gd name="connsiteX18" fmla="*/ 27810 w 321478"/>
                  <a:gd name="connsiteY18" fmla="*/ 0 h 364780"/>
                  <a:gd name="connsiteX19" fmla="*/ 35589 w 321478"/>
                  <a:gd name="connsiteY19" fmla="*/ 3043 h 364780"/>
                  <a:gd name="connsiteX20" fmla="*/ 39148 w 321478"/>
                  <a:gd name="connsiteY20" fmla="*/ 22024 h 364780"/>
                  <a:gd name="connsiteX21" fmla="*/ 34402 w 321478"/>
                  <a:gd name="connsiteY21" fmla="*/ 30328 h 364780"/>
                  <a:gd name="connsiteX22" fmla="*/ 45079 w 321478"/>
                  <a:gd name="connsiteY22" fmla="*/ 38632 h 364780"/>
                  <a:gd name="connsiteX23" fmla="*/ 64059 w 321478"/>
                  <a:gd name="connsiteY23" fmla="*/ 37445 h 364780"/>
                  <a:gd name="connsiteX24" fmla="*/ 69990 w 321478"/>
                  <a:gd name="connsiteY24" fmla="*/ 42191 h 364780"/>
                  <a:gd name="connsiteX25" fmla="*/ 80666 w 321478"/>
                  <a:gd name="connsiteY25" fmla="*/ 38632 h 364780"/>
                  <a:gd name="connsiteX26" fmla="*/ 123372 w 321478"/>
                  <a:gd name="connsiteY26" fmla="*/ 59984 h 364780"/>
                  <a:gd name="connsiteX27" fmla="*/ 116254 w 321478"/>
                  <a:gd name="connsiteY27" fmla="*/ 97945 h 364780"/>
                  <a:gd name="connsiteX28" fmla="*/ 136421 w 321478"/>
                  <a:gd name="connsiteY28" fmla="*/ 103876 h 364780"/>
                  <a:gd name="connsiteX29" fmla="*/ 162519 w 321478"/>
                  <a:gd name="connsiteY29" fmla="*/ 121670 h 364780"/>
                  <a:gd name="connsiteX30" fmla="*/ 186244 w 321478"/>
                  <a:gd name="connsiteY30" fmla="*/ 125229 h 364780"/>
                  <a:gd name="connsiteX31" fmla="*/ 189803 w 321478"/>
                  <a:gd name="connsiteY31" fmla="*/ 108621 h 364780"/>
                  <a:gd name="connsiteX32" fmla="*/ 175567 w 321478"/>
                  <a:gd name="connsiteY32" fmla="*/ 106249 h 364780"/>
                  <a:gd name="connsiteX33" fmla="*/ 173195 w 321478"/>
                  <a:gd name="connsiteY33" fmla="*/ 95572 h 364780"/>
                  <a:gd name="connsiteX34" fmla="*/ 182685 w 321478"/>
                  <a:gd name="connsiteY34" fmla="*/ 93200 h 364780"/>
                  <a:gd name="connsiteX35" fmla="*/ 179126 w 321478"/>
                  <a:gd name="connsiteY35" fmla="*/ 81337 h 364780"/>
                  <a:gd name="connsiteX36" fmla="*/ 188616 w 321478"/>
                  <a:gd name="connsiteY36" fmla="*/ 71847 h 364780"/>
                  <a:gd name="connsiteX37" fmla="*/ 196921 w 321478"/>
                  <a:gd name="connsiteY37" fmla="*/ 80151 h 364780"/>
                  <a:gd name="connsiteX38" fmla="*/ 205224 w 321478"/>
                  <a:gd name="connsiteY38" fmla="*/ 74219 h 364780"/>
                  <a:gd name="connsiteX39" fmla="*/ 218273 w 321478"/>
                  <a:gd name="connsiteY39" fmla="*/ 80151 h 364780"/>
                  <a:gd name="connsiteX40" fmla="*/ 205224 w 321478"/>
                  <a:gd name="connsiteY40" fmla="*/ 113366 h 364780"/>
                  <a:gd name="connsiteX41" fmla="*/ 233695 w 321478"/>
                  <a:gd name="connsiteY41" fmla="*/ 109807 h 364780"/>
                  <a:gd name="connsiteX42" fmla="*/ 241998 w 321478"/>
                  <a:gd name="connsiteY42" fmla="*/ 119297 h 364780"/>
                  <a:gd name="connsiteX43" fmla="*/ 241998 w 321478"/>
                  <a:gd name="connsiteY43" fmla="*/ 127602 h 364780"/>
                  <a:gd name="connsiteX44" fmla="*/ 266911 w 321478"/>
                  <a:gd name="connsiteY44" fmla="*/ 148954 h 364780"/>
                  <a:gd name="connsiteX45" fmla="*/ 264537 w 321478"/>
                  <a:gd name="connsiteY45" fmla="*/ 169121 h 364780"/>
                  <a:gd name="connsiteX46" fmla="*/ 274028 w 321478"/>
                  <a:gd name="connsiteY46" fmla="*/ 175052 h 364780"/>
                  <a:gd name="connsiteX47" fmla="*/ 274028 w 321478"/>
                  <a:gd name="connsiteY47" fmla="*/ 185728 h 364780"/>
                  <a:gd name="connsiteX48" fmla="*/ 285891 w 321478"/>
                  <a:gd name="connsiteY48" fmla="*/ 189287 h 364780"/>
                  <a:gd name="connsiteX49" fmla="*/ 321478 w 321478"/>
                  <a:gd name="connsiteY49" fmla="*/ 229620 h 364780"/>
                  <a:gd name="connsiteX50" fmla="*/ 303757 w 321478"/>
                  <a:gd name="connsiteY50" fmla="*/ 251369 h 364780"/>
                  <a:gd name="connsiteX51" fmla="*/ 290231 w 321478"/>
                  <a:gd name="connsiteY51" fmla="*/ 364780 h 364780"/>
                  <a:gd name="connsiteX0" fmla="*/ 84621 w 321478"/>
                  <a:gd name="connsiteY0" fmla="*/ 251369 h 251369"/>
                  <a:gd name="connsiteX1" fmla="*/ 85412 w 321478"/>
                  <a:gd name="connsiteY1" fmla="*/ 248205 h 251369"/>
                  <a:gd name="connsiteX2" fmla="*/ 71176 w 321478"/>
                  <a:gd name="connsiteY2" fmla="*/ 226061 h 251369"/>
                  <a:gd name="connsiteX3" fmla="*/ 75921 w 321478"/>
                  <a:gd name="connsiteY3" fmla="*/ 186519 h 251369"/>
                  <a:gd name="connsiteX4" fmla="*/ 82248 w 321478"/>
                  <a:gd name="connsiteY4" fmla="*/ 154885 h 251369"/>
                  <a:gd name="connsiteX5" fmla="*/ 63268 w 321478"/>
                  <a:gd name="connsiteY5" fmla="*/ 129578 h 251369"/>
                  <a:gd name="connsiteX6" fmla="*/ 72758 w 321478"/>
                  <a:gd name="connsiteY6" fmla="*/ 124833 h 251369"/>
                  <a:gd name="connsiteX7" fmla="*/ 98065 w 321478"/>
                  <a:gd name="connsiteY7" fmla="*/ 126415 h 251369"/>
                  <a:gd name="connsiteX8" fmla="*/ 99646 w 321478"/>
                  <a:gd name="connsiteY8" fmla="*/ 115343 h 251369"/>
                  <a:gd name="connsiteX9" fmla="*/ 90156 w 321478"/>
                  <a:gd name="connsiteY9" fmla="*/ 110598 h 251369"/>
                  <a:gd name="connsiteX10" fmla="*/ 50614 w 321478"/>
                  <a:gd name="connsiteY10" fmla="*/ 99526 h 251369"/>
                  <a:gd name="connsiteX11" fmla="*/ 39542 w 321478"/>
                  <a:gd name="connsiteY11" fmla="*/ 88455 h 251369"/>
                  <a:gd name="connsiteX12" fmla="*/ 23725 w 321478"/>
                  <a:gd name="connsiteY12" fmla="*/ 91618 h 251369"/>
                  <a:gd name="connsiteX13" fmla="*/ 11072 w 321478"/>
                  <a:gd name="connsiteY13" fmla="*/ 75801 h 251369"/>
                  <a:gd name="connsiteX14" fmla="*/ 20562 w 321478"/>
                  <a:gd name="connsiteY14" fmla="*/ 61566 h 251369"/>
                  <a:gd name="connsiteX15" fmla="*/ 14235 w 321478"/>
                  <a:gd name="connsiteY15" fmla="*/ 26769 h 251369"/>
                  <a:gd name="connsiteX16" fmla="*/ 0 w 321478"/>
                  <a:gd name="connsiteY16" fmla="*/ 15697 h 251369"/>
                  <a:gd name="connsiteX17" fmla="*/ 11072 w 321478"/>
                  <a:gd name="connsiteY17" fmla="*/ 3043 h 251369"/>
                  <a:gd name="connsiteX18" fmla="*/ 27810 w 321478"/>
                  <a:gd name="connsiteY18" fmla="*/ 0 h 251369"/>
                  <a:gd name="connsiteX19" fmla="*/ 35589 w 321478"/>
                  <a:gd name="connsiteY19" fmla="*/ 3043 h 251369"/>
                  <a:gd name="connsiteX20" fmla="*/ 39148 w 321478"/>
                  <a:gd name="connsiteY20" fmla="*/ 22024 h 251369"/>
                  <a:gd name="connsiteX21" fmla="*/ 34402 w 321478"/>
                  <a:gd name="connsiteY21" fmla="*/ 30328 h 251369"/>
                  <a:gd name="connsiteX22" fmla="*/ 45079 w 321478"/>
                  <a:gd name="connsiteY22" fmla="*/ 38632 h 251369"/>
                  <a:gd name="connsiteX23" fmla="*/ 64059 w 321478"/>
                  <a:gd name="connsiteY23" fmla="*/ 37445 h 251369"/>
                  <a:gd name="connsiteX24" fmla="*/ 69990 w 321478"/>
                  <a:gd name="connsiteY24" fmla="*/ 42191 h 251369"/>
                  <a:gd name="connsiteX25" fmla="*/ 80666 w 321478"/>
                  <a:gd name="connsiteY25" fmla="*/ 38632 h 251369"/>
                  <a:gd name="connsiteX26" fmla="*/ 123372 w 321478"/>
                  <a:gd name="connsiteY26" fmla="*/ 59984 h 251369"/>
                  <a:gd name="connsiteX27" fmla="*/ 116254 w 321478"/>
                  <a:gd name="connsiteY27" fmla="*/ 97945 h 251369"/>
                  <a:gd name="connsiteX28" fmla="*/ 136421 w 321478"/>
                  <a:gd name="connsiteY28" fmla="*/ 103876 h 251369"/>
                  <a:gd name="connsiteX29" fmla="*/ 162519 w 321478"/>
                  <a:gd name="connsiteY29" fmla="*/ 121670 h 251369"/>
                  <a:gd name="connsiteX30" fmla="*/ 186244 w 321478"/>
                  <a:gd name="connsiteY30" fmla="*/ 125229 h 251369"/>
                  <a:gd name="connsiteX31" fmla="*/ 189803 w 321478"/>
                  <a:gd name="connsiteY31" fmla="*/ 108621 h 251369"/>
                  <a:gd name="connsiteX32" fmla="*/ 175567 w 321478"/>
                  <a:gd name="connsiteY32" fmla="*/ 106249 h 251369"/>
                  <a:gd name="connsiteX33" fmla="*/ 173195 w 321478"/>
                  <a:gd name="connsiteY33" fmla="*/ 95572 h 251369"/>
                  <a:gd name="connsiteX34" fmla="*/ 182685 w 321478"/>
                  <a:gd name="connsiteY34" fmla="*/ 93200 h 251369"/>
                  <a:gd name="connsiteX35" fmla="*/ 179126 w 321478"/>
                  <a:gd name="connsiteY35" fmla="*/ 81337 h 251369"/>
                  <a:gd name="connsiteX36" fmla="*/ 188616 w 321478"/>
                  <a:gd name="connsiteY36" fmla="*/ 71847 h 251369"/>
                  <a:gd name="connsiteX37" fmla="*/ 196921 w 321478"/>
                  <a:gd name="connsiteY37" fmla="*/ 80151 h 251369"/>
                  <a:gd name="connsiteX38" fmla="*/ 205224 w 321478"/>
                  <a:gd name="connsiteY38" fmla="*/ 74219 h 251369"/>
                  <a:gd name="connsiteX39" fmla="*/ 218273 w 321478"/>
                  <a:gd name="connsiteY39" fmla="*/ 80151 h 251369"/>
                  <a:gd name="connsiteX40" fmla="*/ 205224 w 321478"/>
                  <a:gd name="connsiteY40" fmla="*/ 113366 h 251369"/>
                  <a:gd name="connsiteX41" fmla="*/ 233695 w 321478"/>
                  <a:gd name="connsiteY41" fmla="*/ 109807 h 251369"/>
                  <a:gd name="connsiteX42" fmla="*/ 241998 w 321478"/>
                  <a:gd name="connsiteY42" fmla="*/ 119297 h 251369"/>
                  <a:gd name="connsiteX43" fmla="*/ 241998 w 321478"/>
                  <a:gd name="connsiteY43" fmla="*/ 127602 h 251369"/>
                  <a:gd name="connsiteX44" fmla="*/ 266911 w 321478"/>
                  <a:gd name="connsiteY44" fmla="*/ 148954 h 251369"/>
                  <a:gd name="connsiteX45" fmla="*/ 264537 w 321478"/>
                  <a:gd name="connsiteY45" fmla="*/ 169121 h 251369"/>
                  <a:gd name="connsiteX46" fmla="*/ 274028 w 321478"/>
                  <a:gd name="connsiteY46" fmla="*/ 175052 h 251369"/>
                  <a:gd name="connsiteX47" fmla="*/ 274028 w 321478"/>
                  <a:gd name="connsiteY47" fmla="*/ 185728 h 251369"/>
                  <a:gd name="connsiteX48" fmla="*/ 285891 w 321478"/>
                  <a:gd name="connsiteY48" fmla="*/ 189287 h 251369"/>
                  <a:gd name="connsiteX49" fmla="*/ 321478 w 321478"/>
                  <a:gd name="connsiteY49" fmla="*/ 229620 h 251369"/>
                  <a:gd name="connsiteX50" fmla="*/ 303757 w 321478"/>
                  <a:gd name="connsiteY50" fmla="*/ 251369 h 25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21478" h="251369">
                    <a:moveTo>
                      <a:pt x="84621" y="251369"/>
                    </a:moveTo>
                    <a:lnTo>
                      <a:pt x="85412" y="248205"/>
                    </a:lnTo>
                    <a:lnTo>
                      <a:pt x="71176" y="226061"/>
                    </a:lnTo>
                    <a:lnTo>
                      <a:pt x="75921" y="186519"/>
                    </a:lnTo>
                    <a:lnTo>
                      <a:pt x="82248" y="154885"/>
                    </a:lnTo>
                    <a:lnTo>
                      <a:pt x="63268" y="129578"/>
                    </a:lnTo>
                    <a:lnTo>
                      <a:pt x="72758" y="124833"/>
                    </a:lnTo>
                    <a:lnTo>
                      <a:pt x="98065" y="126415"/>
                    </a:lnTo>
                    <a:lnTo>
                      <a:pt x="99646" y="115343"/>
                    </a:lnTo>
                    <a:lnTo>
                      <a:pt x="90156" y="110598"/>
                    </a:lnTo>
                    <a:lnTo>
                      <a:pt x="50614" y="99526"/>
                    </a:lnTo>
                    <a:lnTo>
                      <a:pt x="39542" y="88455"/>
                    </a:lnTo>
                    <a:lnTo>
                      <a:pt x="23725" y="91618"/>
                    </a:lnTo>
                    <a:lnTo>
                      <a:pt x="11072" y="75801"/>
                    </a:lnTo>
                    <a:lnTo>
                      <a:pt x="20562" y="61566"/>
                    </a:lnTo>
                    <a:lnTo>
                      <a:pt x="14235" y="26769"/>
                    </a:lnTo>
                    <a:lnTo>
                      <a:pt x="0" y="15697"/>
                    </a:lnTo>
                    <a:lnTo>
                      <a:pt x="11072" y="3043"/>
                    </a:lnTo>
                    <a:lnTo>
                      <a:pt x="27810" y="0"/>
                    </a:lnTo>
                    <a:lnTo>
                      <a:pt x="35589" y="3043"/>
                    </a:lnTo>
                    <a:lnTo>
                      <a:pt x="39148" y="22024"/>
                    </a:lnTo>
                    <a:lnTo>
                      <a:pt x="34402" y="30328"/>
                    </a:lnTo>
                    <a:lnTo>
                      <a:pt x="45079" y="38632"/>
                    </a:lnTo>
                    <a:lnTo>
                      <a:pt x="64059" y="37445"/>
                    </a:lnTo>
                    <a:lnTo>
                      <a:pt x="69990" y="42191"/>
                    </a:lnTo>
                    <a:lnTo>
                      <a:pt x="80666" y="38632"/>
                    </a:lnTo>
                    <a:lnTo>
                      <a:pt x="123372" y="59984"/>
                    </a:lnTo>
                    <a:lnTo>
                      <a:pt x="116254" y="97945"/>
                    </a:lnTo>
                    <a:lnTo>
                      <a:pt x="136421" y="103876"/>
                    </a:lnTo>
                    <a:lnTo>
                      <a:pt x="162519" y="121670"/>
                    </a:lnTo>
                    <a:lnTo>
                      <a:pt x="186244" y="125229"/>
                    </a:lnTo>
                    <a:lnTo>
                      <a:pt x="189803" y="108621"/>
                    </a:lnTo>
                    <a:lnTo>
                      <a:pt x="175567" y="106249"/>
                    </a:lnTo>
                    <a:lnTo>
                      <a:pt x="173195" y="95572"/>
                    </a:lnTo>
                    <a:lnTo>
                      <a:pt x="182685" y="93200"/>
                    </a:lnTo>
                    <a:lnTo>
                      <a:pt x="179126" y="81337"/>
                    </a:lnTo>
                    <a:lnTo>
                      <a:pt x="188616" y="71847"/>
                    </a:lnTo>
                    <a:lnTo>
                      <a:pt x="196921" y="80151"/>
                    </a:lnTo>
                    <a:lnTo>
                      <a:pt x="205224" y="74219"/>
                    </a:lnTo>
                    <a:lnTo>
                      <a:pt x="218273" y="80151"/>
                    </a:lnTo>
                    <a:lnTo>
                      <a:pt x="205224" y="113366"/>
                    </a:lnTo>
                    <a:lnTo>
                      <a:pt x="233695" y="109807"/>
                    </a:lnTo>
                    <a:lnTo>
                      <a:pt x="241998" y="119297"/>
                    </a:lnTo>
                    <a:lnTo>
                      <a:pt x="241998" y="127602"/>
                    </a:lnTo>
                    <a:lnTo>
                      <a:pt x="266911" y="148954"/>
                    </a:lnTo>
                    <a:lnTo>
                      <a:pt x="264537" y="169121"/>
                    </a:lnTo>
                    <a:lnTo>
                      <a:pt x="274028" y="175052"/>
                    </a:lnTo>
                    <a:lnTo>
                      <a:pt x="274028" y="185728"/>
                    </a:lnTo>
                    <a:lnTo>
                      <a:pt x="285891" y="189287"/>
                    </a:lnTo>
                    <a:lnTo>
                      <a:pt x="321478" y="229620"/>
                    </a:lnTo>
                    <a:lnTo>
                      <a:pt x="303757" y="25136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DB7BE77-E736-BE17-1DDA-39DC106AC3DB}"/>
                  </a:ext>
                </a:extLst>
              </p:cNvPr>
              <p:cNvSpPr/>
              <p:nvPr/>
            </p:nvSpPr>
            <p:spPr>
              <a:xfrm>
                <a:off x="877297" y="2620654"/>
                <a:ext cx="904304" cy="926868"/>
              </a:xfrm>
              <a:custGeom>
                <a:avLst/>
                <a:gdLst>
                  <a:gd name="connsiteX0" fmla="*/ 289449 w 904304"/>
                  <a:gd name="connsiteY0" fmla="*/ 0 h 926868"/>
                  <a:gd name="connsiteX1" fmla="*/ 335318 w 904304"/>
                  <a:gd name="connsiteY1" fmla="*/ 44287 h 926868"/>
                  <a:gd name="connsiteX2" fmla="*/ 333736 w 904304"/>
                  <a:gd name="connsiteY2" fmla="*/ 53777 h 926868"/>
                  <a:gd name="connsiteX3" fmla="*/ 349553 w 904304"/>
                  <a:gd name="connsiteY3" fmla="*/ 72758 h 926868"/>
                  <a:gd name="connsiteX4" fmla="*/ 341644 w 904304"/>
                  <a:gd name="connsiteY4" fmla="*/ 93320 h 926868"/>
                  <a:gd name="connsiteX5" fmla="*/ 313174 w 904304"/>
                  <a:gd name="connsiteY5" fmla="*/ 105973 h 926868"/>
                  <a:gd name="connsiteX6" fmla="*/ 306847 w 904304"/>
                  <a:gd name="connsiteY6" fmla="*/ 113881 h 926868"/>
                  <a:gd name="connsiteX7" fmla="*/ 302102 w 904304"/>
                  <a:gd name="connsiteY7" fmla="*/ 129698 h 926868"/>
                  <a:gd name="connsiteX8" fmla="*/ 303684 w 904304"/>
                  <a:gd name="connsiteY8" fmla="*/ 136025 h 926868"/>
                  <a:gd name="connsiteX9" fmla="*/ 267305 w 904304"/>
                  <a:gd name="connsiteY9" fmla="*/ 180312 h 926868"/>
                  <a:gd name="connsiteX10" fmla="*/ 256233 w 904304"/>
                  <a:gd name="connsiteY10" fmla="*/ 189802 h 926868"/>
                  <a:gd name="connsiteX11" fmla="*/ 257815 w 904304"/>
                  <a:gd name="connsiteY11" fmla="*/ 216691 h 926868"/>
                  <a:gd name="connsiteX12" fmla="*/ 267305 w 904304"/>
                  <a:gd name="connsiteY12" fmla="*/ 216691 h 926868"/>
                  <a:gd name="connsiteX13" fmla="*/ 270468 w 904304"/>
                  <a:gd name="connsiteY13" fmla="*/ 202456 h 926868"/>
                  <a:gd name="connsiteX14" fmla="*/ 284704 w 904304"/>
                  <a:gd name="connsiteY14" fmla="*/ 196129 h 926868"/>
                  <a:gd name="connsiteX15" fmla="*/ 284704 w 904304"/>
                  <a:gd name="connsiteY15" fmla="*/ 181894 h 926868"/>
                  <a:gd name="connsiteX16" fmla="*/ 306847 w 904304"/>
                  <a:gd name="connsiteY16" fmla="*/ 169240 h 926868"/>
                  <a:gd name="connsiteX17" fmla="*/ 306847 w 904304"/>
                  <a:gd name="connsiteY17" fmla="*/ 183476 h 926868"/>
                  <a:gd name="connsiteX18" fmla="*/ 317919 w 904304"/>
                  <a:gd name="connsiteY18" fmla="*/ 197711 h 926868"/>
                  <a:gd name="connsiteX19" fmla="*/ 314756 w 904304"/>
                  <a:gd name="connsiteY19" fmla="*/ 208783 h 926868"/>
                  <a:gd name="connsiteX20" fmla="*/ 297357 w 904304"/>
                  <a:gd name="connsiteY20" fmla="*/ 204038 h 926868"/>
                  <a:gd name="connsiteX21" fmla="*/ 294194 w 904304"/>
                  <a:gd name="connsiteY21" fmla="*/ 213528 h 926868"/>
                  <a:gd name="connsiteX22" fmla="*/ 303684 w 904304"/>
                  <a:gd name="connsiteY22" fmla="*/ 223018 h 926868"/>
                  <a:gd name="connsiteX23" fmla="*/ 317919 w 904304"/>
                  <a:gd name="connsiteY23" fmla="*/ 223018 h 926868"/>
                  <a:gd name="connsiteX24" fmla="*/ 332154 w 904304"/>
                  <a:gd name="connsiteY24" fmla="*/ 241998 h 926868"/>
                  <a:gd name="connsiteX25" fmla="*/ 355880 w 904304"/>
                  <a:gd name="connsiteY25" fmla="*/ 241998 h 926868"/>
                  <a:gd name="connsiteX26" fmla="*/ 363788 w 904304"/>
                  <a:gd name="connsiteY26" fmla="*/ 238835 h 926868"/>
                  <a:gd name="connsiteX27" fmla="*/ 365370 w 904304"/>
                  <a:gd name="connsiteY27" fmla="*/ 251488 h 926868"/>
                  <a:gd name="connsiteX28" fmla="*/ 355880 w 904304"/>
                  <a:gd name="connsiteY28" fmla="*/ 292612 h 926868"/>
                  <a:gd name="connsiteX29" fmla="*/ 370115 w 904304"/>
                  <a:gd name="connsiteY29" fmla="*/ 284704 h 926868"/>
                  <a:gd name="connsiteX30" fmla="*/ 378023 w 904304"/>
                  <a:gd name="connsiteY30" fmla="*/ 264142 h 926868"/>
                  <a:gd name="connsiteX31" fmla="*/ 409657 w 904304"/>
                  <a:gd name="connsiteY31" fmla="*/ 272050 h 926868"/>
                  <a:gd name="connsiteX32" fmla="*/ 412820 w 904304"/>
                  <a:gd name="connsiteY32" fmla="*/ 259397 h 926868"/>
                  <a:gd name="connsiteX33" fmla="*/ 381187 w 904304"/>
                  <a:gd name="connsiteY33" fmla="*/ 246743 h 926868"/>
                  <a:gd name="connsiteX34" fmla="*/ 376441 w 904304"/>
                  <a:gd name="connsiteY34" fmla="*/ 223018 h 926868"/>
                  <a:gd name="connsiteX35" fmla="*/ 439709 w 904304"/>
                  <a:gd name="connsiteY35" fmla="*/ 189802 h 926868"/>
                  <a:gd name="connsiteX36" fmla="*/ 450781 w 904304"/>
                  <a:gd name="connsiteY36" fmla="*/ 178731 h 926868"/>
                  <a:gd name="connsiteX37" fmla="*/ 458689 w 904304"/>
                  <a:gd name="connsiteY37" fmla="*/ 188221 h 926868"/>
                  <a:gd name="connsiteX38" fmla="*/ 480833 w 904304"/>
                  <a:gd name="connsiteY38" fmla="*/ 200874 h 926868"/>
                  <a:gd name="connsiteX39" fmla="*/ 480984 w 904304"/>
                  <a:gd name="connsiteY39" fmla="*/ 206757 h 926868"/>
                  <a:gd name="connsiteX40" fmla="*/ 456158 w 904304"/>
                  <a:gd name="connsiteY40" fmla="*/ 238202 h 926868"/>
                  <a:gd name="connsiteX41" fmla="*/ 467547 w 904304"/>
                  <a:gd name="connsiteY41" fmla="*/ 262876 h 926868"/>
                  <a:gd name="connsiteX42" fmla="*/ 463751 w 904304"/>
                  <a:gd name="connsiteY42" fmla="*/ 293245 h 926868"/>
                  <a:gd name="connsiteX43" fmla="*/ 509303 w 904304"/>
                  <a:gd name="connsiteY43" fmla="*/ 333103 h 926868"/>
                  <a:gd name="connsiteX44" fmla="*/ 513099 w 904304"/>
                  <a:gd name="connsiteY44" fmla="*/ 371064 h 926868"/>
                  <a:gd name="connsiteX45" fmla="*/ 583326 w 904304"/>
                  <a:gd name="connsiteY45" fmla="*/ 380554 h 926868"/>
                  <a:gd name="connsiteX46" fmla="*/ 628879 w 904304"/>
                  <a:gd name="connsiteY46" fmla="*/ 393840 h 926868"/>
                  <a:gd name="connsiteX47" fmla="*/ 645961 w 904304"/>
                  <a:gd name="connsiteY47" fmla="*/ 403330 h 926868"/>
                  <a:gd name="connsiteX48" fmla="*/ 659247 w 904304"/>
                  <a:gd name="connsiteY48" fmla="*/ 395738 h 926868"/>
                  <a:gd name="connsiteX49" fmla="*/ 678227 w 904304"/>
                  <a:gd name="connsiteY49" fmla="*/ 390044 h 926868"/>
                  <a:gd name="connsiteX50" fmla="*/ 697208 w 904304"/>
                  <a:gd name="connsiteY50" fmla="*/ 399534 h 926868"/>
                  <a:gd name="connsiteX51" fmla="*/ 698825 w 904304"/>
                  <a:gd name="connsiteY51" fmla="*/ 398038 h 926868"/>
                  <a:gd name="connsiteX52" fmla="*/ 699106 w 904304"/>
                  <a:gd name="connsiteY52" fmla="*/ 399534 h 926868"/>
                  <a:gd name="connsiteX53" fmla="*/ 735168 w 904304"/>
                  <a:gd name="connsiteY53" fmla="*/ 439392 h 926868"/>
                  <a:gd name="connsiteX54" fmla="*/ 744658 w 904304"/>
                  <a:gd name="connsiteY54" fmla="*/ 465965 h 926868"/>
                  <a:gd name="connsiteX55" fmla="*/ 773129 w 904304"/>
                  <a:gd name="connsiteY55" fmla="*/ 464067 h 926868"/>
                  <a:gd name="connsiteX56" fmla="*/ 744658 w 904304"/>
                  <a:gd name="connsiteY56" fmla="*/ 522905 h 926868"/>
                  <a:gd name="connsiteX57" fmla="*/ 769332 w 904304"/>
                  <a:gd name="connsiteY57" fmla="*/ 583642 h 926868"/>
                  <a:gd name="connsiteX58" fmla="*/ 752250 w 904304"/>
                  <a:gd name="connsiteY58" fmla="*/ 669053 h 926868"/>
                  <a:gd name="connsiteX59" fmla="*/ 738964 w 904304"/>
                  <a:gd name="connsiteY59" fmla="*/ 680441 h 926868"/>
                  <a:gd name="connsiteX60" fmla="*/ 756046 w 904304"/>
                  <a:gd name="connsiteY60" fmla="*/ 714606 h 926868"/>
                  <a:gd name="connsiteX61" fmla="*/ 748454 w 904304"/>
                  <a:gd name="connsiteY61" fmla="*/ 731688 h 926868"/>
                  <a:gd name="connsiteX62" fmla="*/ 761740 w 904304"/>
                  <a:gd name="connsiteY62" fmla="*/ 737382 h 926868"/>
                  <a:gd name="connsiteX63" fmla="*/ 769332 w 904304"/>
                  <a:gd name="connsiteY63" fmla="*/ 754464 h 926868"/>
                  <a:gd name="connsiteX64" fmla="*/ 784517 w 904304"/>
                  <a:gd name="connsiteY64" fmla="*/ 771546 h 926868"/>
                  <a:gd name="connsiteX65" fmla="*/ 775027 w 904304"/>
                  <a:gd name="connsiteY65" fmla="*/ 822793 h 926868"/>
                  <a:gd name="connsiteX66" fmla="*/ 797803 w 904304"/>
                  <a:gd name="connsiteY66" fmla="*/ 839875 h 926868"/>
                  <a:gd name="connsiteX67" fmla="*/ 828171 w 904304"/>
                  <a:gd name="connsiteY67" fmla="*/ 828487 h 926868"/>
                  <a:gd name="connsiteX68" fmla="*/ 830069 w 904304"/>
                  <a:gd name="connsiteY68" fmla="*/ 853161 h 926868"/>
                  <a:gd name="connsiteX69" fmla="*/ 854744 w 904304"/>
                  <a:gd name="connsiteY69" fmla="*/ 862651 h 926868"/>
                  <a:gd name="connsiteX70" fmla="*/ 881316 w 904304"/>
                  <a:gd name="connsiteY70" fmla="*/ 872141 h 926868"/>
                  <a:gd name="connsiteX71" fmla="*/ 881316 w 904304"/>
                  <a:gd name="connsiteY71" fmla="*/ 883530 h 926868"/>
                  <a:gd name="connsiteX72" fmla="*/ 892704 w 904304"/>
                  <a:gd name="connsiteY72" fmla="*/ 891122 h 926868"/>
                  <a:gd name="connsiteX73" fmla="*/ 885112 w 904304"/>
                  <a:gd name="connsiteY73" fmla="*/ 902510 h 926868"/>
                  <a:gd name="connsiteX74" fmla="*/ 894602 w 904304"/>
                  <a:gd name="connsiteY74" fmla="*/ 923388 h 926868"/>
                  <a:gd name="connsiteX75" fmla="*/ 897856 w 904304"/>
                  <a:gd name="connsiteY75" fmla="*/ 922032 h 926868"/>
                  <a:gd name="connsiteX76" fmla="*/ 904304 w 904304"/>
                  <a:gd name="connsiteY76" fmla="*/ 926868 h 926868"/>
                  <a:gd name="connsiteX77" fmla="*/ 670708 w 904304"/>
                  <a:gd name="connsiteY77" fmla="*/ 926868 h 926868"/>
                  <a:gd name="connsiteX78" fmla="*/ 688429 w 904304"/>
                  <a:gd name="connsiteY78" fmla="*/ 905120 h 926868"/>
                  <a:gd name="connsiteX79" fmla="*/ 652842 w 904304"/>
                  <a:gd name="connsiteY79" fmla="*/ 864787 h 926868"/>
                  <a:gd name="connsiteX80" fmla="*/ 640978 w 904304"/>
                  <a:gd name="connsiteY80" fmla="*/ 861228 h 926868"/>
                  <a:gd name="connsiteX81" fmla="*/ 640978 w 904304"/>
                  <a:gd name="connsiteY81" fmla="*/ 850552 h 926868"/>
                  <a:gd name="connsiteX82" fmla="*/ 631488 w 904304"/>
                  <a:gd name="connsiteY82" fmla="*/ 844620 h 926868"/>
                  <a:gd name="connsiteX83" fmla="*/ 633861 w 904304"/>
                  <a:gd name="connsiteY83" fmla="*/ 824454 h 926868"/>
                  <a:gd name="connsiteX84" fmla="*/ 608949 w 904304"/>
                  <a:gd name="connsiteY84" fmla="*/ 803101 h 926868"/>
                  <a:gd name="connsiteX85" fmla="*/ 608949 w 904304"/>
                  <a:gd name="connsiteY85" fmla="*/ 794797 h 926868"/>
                  <a:gd name="connsiteX86" fmla="*/ 600646 w 904304"/>
                  <a:gd name="connsiteY86" fmla="*/ 785307 h 926868"/>
                  <a:gd name="connsiteX87" fmla="*/ 572175 w 904304"/>
                  <a:gd name="connsiteY87" fmla="*/ 788866 h 926868"/>
                  <a:gd name="connsiteX88" fmla="*/ 585224 w 904304"/>
                  <a:gd name="connsiteY88" fmla="*/ 755651 h 926868"/>
                  <a:gd name="connsiteX89" fmla="*/ 572175 w 904304"/>
                  <a:gd name="connsiteY89" fmla="*/ 749719 h 926868"/>
                  <a:gd name="connsiteX90" fmla="*/ 563872 w 904304"/>
                  <a:gd name="connsiteY90" fmla="*/ 755651 h 926868"/>
                  <a:gd name="connsiteX91" fmla="*/ 555567 w 904304"/>
                  <a:gd name="connsiteY91" fmla="*/ 747346 h 926868"/>
                  <a:gd name="connsiteX92" fmla="*/ 546077 w 904304"/>
                  <a:gd name="connsiteY92" fmla="*/ 756836 h 926868"/>
                  <a:gd name="connsiteX93" fmla="*/ 549636 w 904304"/>
                  <a:gd name="connsiteY93" fmla="*/ 768699 h 926868"/>
                  <a:gd name="connsiteX94" fmla="*/ 540146 w 904304"/>
                  <a:gd name="connsiteY94" fmla="*/ 771072 h 926868"/>
                  <a:gd name="connsiteX95" fmla="*/ 542518 w 904304"/>
                  <a:gd name="connsiteY95" fmla="*/ 781748 h 926868"/>
                  <a:gd name="connsiteX96" fmla="*/ 556754 w 904304"/>
                  <a:gd name="connsiteY96" fmla="*/ 784121 h 926868"/>
                  <a:gd name="connsiteX97" fmla="*/ 553195 w 904304"/>
                  <a:gd name="connsiteY97" fmla="*/ 800728 h 926868"/>
                  <a:gd name="connsiteX98" fmla="*/ 529470 w 904304"/>
                  <a:gd name="connsiteY98" fmla="*/ 797170 h 926868"/>
                  <a:gd name="connsiteX99" fmla="*/ 503372 w 904304"/>
                  <a:gd name="connsiteY99" fmla="*/ 779375 h 926868"/>
                  <a:gd name="connsiteX100" fmla="*/ 483205 w 904304"/>
                  <a:gd name="connsiteY100" fmla="*/ 773444 h 926868"/>
                  <a:gd name="connsiteX101" fmla="*/ 490323 w 904304"/>
                  <a:gd name="connsiteY101" fmla="*/ 735484 h 926868"/>
                  <a:gd name="connsiteX102" fmla="*/ 447617 w 904304"/>
                  <a:gd name="connsiteY102" fmla="*/ 714131 h 926868"/>
                  <a:gd name="connsiteX103" fmla="*/ 436941 w 904304"/>
                  <a:gd name="connsiteY103" fmla="*/ 717690 h 926868"/>
                  <a:gd name="connsiteX104" fmla="*/ 431010 w 904304"/>
                  <a:gd name="connsiteY104" fmla="*/ 712945 h 926868"/>
                  <a:gd name="connsiteX105" fmla="*/ 412030 w 904304"/>
                  <a:gd name="connsiteY105" fmla="*/ 714131 h 926868"/>
                  <a:gd name="connsiteX106" fmla="*/ 401353 w 904304"/>
                  <a:gd name="connsiteY106" fmla="*/ 705827 h 926868"/>
                  <a:gd name="connsiteX107" fmla="*/ 406098 w 904304"/>
                  <a:gd name="connsiteY107" fmla="*/ 697523 h 926868"/>
                  <a:gd name="connsiteX108" fmla="*/ 402540 w 904304"/>
                  <a:gd name="connsiteY108" fmla="*/ 678543 h 926868"/>
                  <a:gd name="connsiteX109" fmla="*/ 394761 w 904304"/>
                  <a:gd name="connsiteY109" fmla="*/ 675500 h 926868"/>
                  <a:gd name="connsiteX110" fmla="*/ 395422 w 904304"/>
                  <a:gd name="connsiteY110" fmla="*/ 675380 h 926868"/>
                  <a:gd name="connsiteX111" fmla="*/ 419147 w 904304"/>
                  <a:gd name="connsiteY111" fmla="*/ 645328 h 926868"/>
                  <a:gd name="connsiteX112" fmla="*/ 411239 w 904304"/>
                  <a:gd name="connsiteY112" fmla="*/ 620021 h 926868"/>
                  <a:gd name="connsiteX113" fmla="*/ 415984 w 904304"/>
                  <a:gd name="connsiteY113" fmla="*/ 602622 h 926868"/>
                  <a:gd name="connsiteX114" fmla="*/ 371697 w 904304"/>
                  <a:gd name="connsiteY114" fmla="*/ 596296 h 926868"/>
                  <a:gd name="connsiteX115" fmla="*/ 362206 w 904304"/>
                  <a:gd name="connsiteY115" fmla="*/ 583642 h 926868"/>
                  <a:gd name="connsiteX116" fmla="*/ 340063 w 904304"/>
                  <a:gd name="connsiteY116" fmla="*/ 589969 h 926868"/>
                  <a:gd name="connsiteX117" fmla="*/ 324246 w 904304"/>
                  <a:gd name="connsiteY117" fmla="*/ 585224 h 926868"/>
                  <a:gd name="connsiteX118" fmla="*/ 340063 w 904304"/>
                  <a:gd name="connsiteY118" fmla="*/ 569407 h 926868"/>
                  <a:gd name="connsiteX119" fmla="*/ 317919 w 904304"/>
                  <a:gd name="connsiteY119" fmla="*/ 558335 h 926868"/>
                  <a:gd name="connsiteX120" fmla="*/ 291030 w 904304"/>
                  <a:gd name="connsiteY120" fmla="*/ 559917 h 926868"/>
                  <a:gd name="connsiteX121" fmla="*/ 286285 w 904304"/>
                  <a:gd name="connsiteY121" fmla="*/ 569407 h 926868"/>
                  <a:gd name="connsiteX122" fmla="*/ 275214 w 904304"/>
                  <a:gd name="connsiteY122" fmla="*/ 572570 h 926868"/>
                  <a:gd name="connsiteX123" fmla="*/ 257815 w 904304"/>
                  <a:gd name="connsiteY123" fmla="*/ 555172 h 926868"/>
                  <a:gd name="connsiteX124" fmla="*/ 267305 w 904304"/>
                  <a:gd name="connsiteY124" fmla="*/ 533028 h 926868"/>
                  <a:gd name="connsiteX125" fmla="*/ 254652 w 904304"/>
                  <a:gd name="connsiteY125" fmla="*/ 521956 h 926868"/>
                  <a:gd name="connsiteX126" fmla="*/ 227763 w 904304"/>
                  <a:gd name="connsiteY126" fmla="*/ 512466 h 926868"/>
                  <a:gd name="connsiteX127" fmla="*/ 240417 w 904304"/>
                  <a:gd name="connsiteY127" fmla="*/ 499813 h 926868"/>
                  <a:gd name="connsiteX128" fmla="*/ 235671 w 904304"/>
                  <a:gd name="connsiteY128" fmla="*/ 480832 h 926868"/>
                  <a:gd name="connsiteX129" fmla="*/ 199293 w 904304"/>
                  <a:gd name="connsiteY129" fmla="*/ 480832 h 926868"/>
                  <a:gd name="connsiteX130" fmla="*/ 172404 w 904304"/>
                  <a:gd name="connsiteY130" fmla="*/ 496649 h 926868"/>
                  <a:gd name="connsiteX131" fmla="*/ 153424 w 904304"/>
                  <a:gd name="connsiteY131" fmla="*/ 476087 h 926868"/>
                  <a:gd name="connsiteX132" fmla="*/ 128117 w 904304"/>
                  <a:gd name="connsiteY132" fmla="*/ 476087 h 926868"/>
                  <a:gd name="connsiteX133" fmla="*/ 120208 w 904304"/>
                  <a:gd name="connsiteY133" fmla="*/ 460271 h 926868"/>
                  <a:gd name="connsiteX134" fmla="*/ 55359 w 904304"/>
                  <a:gd name="connsiteY134" fmla="*/ 434964 h 926868"/>
                  <a:gd name="connsiteX135" fmla="*/ 56941 w 904304"/>
                  <a:gd name="connsiteY135" fmla="*/ 409657 h 926868"/>
                  <a:gd name="connsiteX136" fmla="*/ 47451 w 904304"/>
                  <a:gd name="connsiteY136" fmla="*/ 401748 h 926868"/>
                  <a:gd name="connsiteX137" fmla="*/ 55359 w 904304"/>
                  <a:gd name="connsiteY137" fmla="*/ 392258 h 926868"/>
                  <a:gd name="connsiteX138" fmla="*/ 58522 w 904304"/>
                  <a:gd name="connsiteY138" fmla="*/ 349553 h 926868"/>
                  <a:gd name="connsiteX139" fmla="*/ 69594 w 904304"/>
                  <a:gd name="connsiteY139" fmla="*/ 336899 h 926868"/>
                  <a:gd name="connsiteX140" fmla="*/ 104391 w 904304"/>
                  <a:gd name="connsiteY140" fmla="*/ 357461 h 926868"/>
                  <a:gd name="connsiteX141" fmla="*/ 109136 w 904304"/>
                  <a:gd name="connsiteY141" fmla="*/ 365369 h 926868"/>
                  <a:gd name="connsiteX142" fmla="*/ 134443 w 904304"/>
                  <a:gd name="connsiteY142" fmla="*/ 344808 h 926868"/>
                  <a:gd name="connsiteX143" fmla="*/ 151842 w 904304"/>
                  <a:gd name="connsiteY143" fmla="*/ 344808 h 926868"/>
                  <a:gd name="connsiteX144" fmla="*/ 156587 w 904304"/>
                  <a:gd name="connsiteY144" fmla="*/ 303684 h 926868"/>
                  <a:gd name="connsiteX145" fmla="*/ 142352 w 904304"/>
                  <a:gd name="connsiteY145" fmla="*/ 283122 h 926868"/>
                  <a:gd name="connsiteX146" fmla="*/ 136025 w 904304"/>
                  <a:gd name="connsiteY146" fmla="*/ 256233 h 926868"/>
                  <a:gd name="connsiteX147" fmla="*/ 148679 w 904304"/>
                  <a:gd name="connsiteY147" fmla="*/ 243580 h 926868"/>
                  <a:gd name="connsiteX148" fmla="*/ 137607 w 904304"/>
                  <a:gd name="connsiteY148" fmla="*/ 221436 h 926868"/>
                  <a:gd name="connsiteX149" fmla="*/ 113882 w 904304"/>
                  <a:gd name="connsiteY149" fmla="*/ 223018 h 926868"/>
                  <a:gd name="connsiteX150" fmla="*/ 60104 w 904304"/>
                  <a:gd name="connsiteY150" fmla="*/ 251488 h 926868"/>
                  <a:gd name="connsiteX151" fmla="*/ 49032 w 904304"/>
                  <a:gd name="connsiteY151" fmla="*/ 240416 h 926868"/>
                  <a:gd name="connsiteX152" fmla="*/ 50614 w 904304"/>
                  <a:gd name="connsiteY152" fmla="*/ 221436 h 926868"/>
                  <a:gd name="connsiteX153" fmla="*/ 0 w 904304"/>
                  <a:gd name="connsiteY153" fmla="*/ 170822 h 926868"/>
                  <a:gd name="connsiteX154" fmla="*/ 18980 w 904304"/>
                  <a:gd name="connsiteY154" fmla="*/ 145515 h 926868"/>
                  <a:gd name="connsiteX155" fmla="*/ 8377 w 904304"/>
                  <a:gd name="connsiteY155" fmla="*/ 110676 h 926868"/>
                  <a:gd name="connsiteX156" fmla="*/ 25307 w 904304"/>
                  <a:gd name="connsiteY156" fmla="*/ 109136 h 926868"/>
                  <a:gd name="connsiteX157" fmla="*/ 44287 w 904304"/>
                  <a:gd name="connsiteY157" fmla="*/ 121790 h 926868"/>
                  <a:gd name="connsiteX158" fmla="*/ 91738 w 904304"/>
                  <a:gd name="connsiteY158" fmla="*/ 105973 h 926868"/>
                  <a:gd name="connsiteX159" fmla="*/ 101228 w 904304"/>
                  <a:gd name="connsiteY159" fmla="*/ 79084 h 926868"/>
                  <a:gd name="connsiteX160" fmla="*/ 134443 w 904304"/>
                  <a:gd name="connsiteY160" fmla="*/ 77503 h 926868"/>
                  <a:gd name="connsiteX161" fmla="*/ 142352 w 904304"/>
                  <a:gd name="connsiteY161" fmla="*/ 72758 h 926868"/>
                  <a:gd name="connsiteX162" fmla="*/ 166077 w 904304"/>
                  <a:gd name="connsiteY162" fmla="*/ 60104 h 926868"/>
                  <a:gd name="connsiteX163" fmla="*/ 180312 w 904304"/>
                  <a:gd name="connsiteY163" fmla="*/ 45869 h 926868"/>
                  <a:gd name="connsiteX164" fmla="*/ 181894 w 904304"/>
                  <a:gd name="connsiteY164" fmla="*/ 33216 h 926868"/>
                  <a:gd name="connsiteX165" fmla="*/ 213528 w 904304"/>
                  <a:gd name="connsiteY165" fmla="*/ 20562 h 926868"/>
                  <a:gd name="connsiteX166" fmla="*/ 245161 w 904304"/>
                  <a:gd name="connsiteY166" fmla="*/ 14235 h 926868"/>
                  <a:gd name="connsiteX167" fmla="*/ 267305 w 904304"/>
                  <a:gd name="connsiteY167" fmla="*/ 4745 h 926868"/>
                  <a:gd name="connsiteX0" fmla="*/ 289449 w 904304"/>
                  <a:gd name="connsiteY0" fmla="*/ 0 h 960746"/>
                  <a:gd name="connsiteX1" fmla="*/ 335318 w 904304"/>
                  <a:gd name="connsiteY1" fmla="*/ 44287 h 960746"/>
                  <a:gd name="connsiteX2" fmla="*/ 333736 w 904304"/>
                  <a:gd name="connsiteY2" fmla="*/ 53777 h 960746"/>
                  <a:gd name="connsiteX3" fmla="*/ 349553 w 904304"/>
                  <a:gd name="connsiteY3" fmla="*/ 72758 h 960746"/>
                  <a:gd name="connsiteX4" fmla="*/ 341644 w 904304"/>
                  <a:gd name="connsiteY4" fmla="*/ 93320 h 960746"/>
                  <a:gd name="connsiteX5" fmla="*/ 313174 w 904304"/>
                  <a:gd name="connsiteY5" fmla="*/ 105973 h 960746"/>
                  <a:gd name="connsiteX6" fmla="*/ 306847 w 904304"/>
                  <a:gd name="connsiteY6" fmla="*/ 113881 h 960746"/>
                  <a:gd name="connsiteX7" fmla="*/ 302102 w 904304"/>
                  <a:gd name="connsiteY7" fmla="*/ 129698 h 960746"/>
                  <a:gd name="connsiteX8" fmla="*/ 303684 w 904304"/>
                  <a:gd name="connsiteY8" fmla="*/ 136025 h 960746"/>
                  <a:gd name="connsiteX9" fmla="*/ 267305 w 904304"/>
                  <a:gd name="connsiteY9" fmla="*/ 180312 h 960746"/>
                  <a:gd name="connsiteX10" fmla="*/ 256233 w 904304"/>
                  <a:gd name="connsiteY10" fmla="*/ 189802 h 960746"/>
                  <a:gd name="connsiteX11" fmla="*/ 257815 w 904304"/>
                  <a:gd name="connsiteY11" fmla="*/ 216691 h 960746"/>
                  <a:gd name="connsiteX12" fmla="*/ 267305 w 904304"/>
                  <a:gd name="connsiteY12" fmla="*/ 216691 h 960746"/>
                  <a:gd name="connsiteX13" fmla="*/ 270468 w 904304"/>
                  <a:gd name="connsiteY13" fmla="*/ 202456 h 960746"/>
                  <a:gd name="connsiteX14" fmla="*/ 284704 w 904304"/>
                  <a:gd name="connsiteY14" fmla="*/ 196129 h 960746"/>
                  <a:gd name="connsiteX15" fmla="*/ 284704 w 904304"/>
                  <a:gd name="connsiteY15" fmla="*/ 181894 h 960746"/>
                  <a:gd name="connsiteX16" fmla="*/ 306847 w 904304"/>
                  <a:gd name="connsiteY16" fmla="*/ 169240 h 960746"/>
                  <a:gd name="connsiteX17" fmla="*/ 306847 w 904304"/>
                  <a:gd name="connsiteY17" fmla="*/ 183476 h 960746"/>
                  <a:gd name="connsiteX18" fmla="*/ 317919 w 904304"/>
                  <a:gd name="connsiteY18" fmla="*/ 197711 h 960746"/>
                  <a:gd name="connsiteX19" fmla="*/ 314756 w 904304"/>
                  <a:gd name="connsiteY19" fmla="*/ 208783 h 960746"/>
                  <a:gd name="connsiteX20" fmla="*/ 297357 w 904304"/>
                  <a:gd name="connsiteY20" fmla="*/ 204038 h 960746"/>
                  <a:gd name="connsiteX21" fmla="*/ 294194 w 904304"/>
                  <a:gd name="connsiteY21" fmla="*/ 213528 h 960746"/>
                  <a:gd name="connsiteX22" fmla="*/ 303684 w 904304"/>
                  <a:gd name="connsiteY22" fmla="*/ 223018 h 960746"/>
                  <a:gd name="connsiteX23" fmla="*/ 317919 w 904304"/>
                  <a:gd name="connsiteY23" fmla="*/ 223018 h 960746"/>
                  <a:gd name="connsiteX24" fmla="*/ 332154 w 904304"/>
                  <a:gd name="connsiteY24" fmla="*/ 241998 h 960746"/>
                  <a:gd name="connsiteX25" fmla="*/ 355880 w 904304"/>
                  <a:gd name="connsiteY25" fmla="*/ 241998 h 960746"/>
                  <a:gd name="connsiteX26" fmla="*/ 363788 w 904304"/>
                  <a:gd name="connsiteY26" fmla="*/ 238835 h 960746"/>
                  <a:gd name="connsiteX27" fmla="*/ 365370 w 904304"/>
                  <a:gd name="connsiteY27" fmla="*/ 251488 h 960746"/>
                  <a:gd name="connsiteX28" fmla="*/ 355880 w 904304"/>
                  <a:gd name="connsiteY28" fmla="*/ 292612 h 960746"/>
                  <a:gd name="connsiteX29" fmla="*/ 370115 w 904304"/>
                  <a:gd name="connsiteY29" fmla="*/ 284704 h 960746"/>
                  <a:gd name="connsiteX30" fmla="*/ 378023 w 904304"/>
                  <a:gd name="connsiteY30" fmla="*/ 264142 h 960746"/>
                  <a:gd name="connsiteX31" fmla="*/ 409657 w 904304"/>
                  <a:gd name="connsiteY31" fmla="*/ 272050 h 960746"/>
                  <a:gd name="connsiteX32" fmla="*/ 412820 w 904304"/>
                  <a:gd name="connsiteY32" fmla="*/ 259397 h 960746"/>
                  <a:gd name="connsiteX33" fmla="*/ 381187 w 904304"/>
                  <a:gd name="connsiteY33" fmla="*/ 246743 h 960746"/>
                  <a:gd name="connsiteX34" fmla="*/ 376441 w 904304"/>
                  <a:gd name="connsiteY34" fmla="*/ 223018 h 960746"/>
                  <a:gd name="connsiteX35" fmla="*/ 439709 w 904304"/>
                  <a:gd name="connsiteY35" fmla="*/ 189802 h 960746"/>
                  <a:gd name="connsiteX36" fmla="*/ 450781 w 904304"/>
                  <a:gd name="connsiteY36" fmla="*/ 178731 h 960746"/>
                  <a:gd name="connsiteX37" fmla="*/ 458689 w 904304"/>
                  <a:gd name="connsiteY37" fmla="*/ 188221 h 960746"/>
                  <a:gd name="connsiteX38" fmla="*/ 480833 w 904304"/>
                  <a:gd name="connsiteY38" fmla="*/ 200874 h 960746"/>
                  <a:gd name="connsiteX39" fmla="*/ 480984 w 904304"/>
                  <a:gd name="connsiteY39" fmla="*/ 206757 h 960746"/>
                  <a:gd name="connsiteX40" fmla="*/ 456158 w 904304"/>
                  <a:gd name="connsiteY40" fmla="*/ 238202 h 960746"/>
                  <a:gd name="connsiteX41" fmla="*/ 467547 w 904304"/>
                  <a:gd name="connsiteY41" fmla="*/ 262876 h 960746"/>
                  <a:gd name="connsiteX42" fmla="*/ 463751 w 904304"/>
                  <a:gd name="connsiteY42" fmla="*/ 293245 h 960746"/>
                  <a:gd name="connsiteX43" fmla="*/ 509303 w 904304"/>
                  <a:gd name="connsiteY43" fmla="*/ 333103 h 960746"/>
                  <a:gd name="connsiteX44" fmla="*/ 513099 w 904304"/>
                  <a:gd name="connsiteY44" fmla="*/ 371064 h 960746"/>
                  <a:gd name="connsiteX45" fmla="*/ 583326 w 904304"/>
                  <a:gd name="connsiteY45" fmla="*/ 380554 h 960746"/>
                  <a:gd name="connsiteX46" fmla="*/ 628879 w 904304"/>
                  <a:gd name="connsiteY46" fmla="*/ 393840 h 960746"/>
                  <a:gd name="connsiteX47" fmla="*/ 645961 w 904304"/>
                  <a:gd name="connsiteY47" fmla="*/ 403330 h 960746"/>
                  <a:gd name="connsiteX48" fmla="*/ 659247 w 904304"/>
                  <a:gd name="connsiteY48" fmla="*/ 395738 h 960746"/>
                  <a:gd name="connsiteX49" fmla="*/ 678227 w 904304"/>
                  <a:gd name="connsiteY49" fmla="*/ 390044 h 960746"/>
                  <a:gd name="connsiteX50" fmla="*/ 697208 w 904304"/>
                  <a:gd name="connsiteY50" fmla="*/ 399534 h 960746"/>
                  <a:gd name="connsiteX51" fmla="*/ 698825 w 904304"/>
                  <a:gd name="connsiteY51" fmla="*/ 398038 h 960746"/>
                  <a:gd name="connsiteX52" fmla="*/ 699106 w 904304"/>
                  <a:gd name="connsiteY52" fmla="*/ 399534 h 960746"/>
                  <a:gd name="connsiteX53" fmla="*/ 735168 w 904304"/>
                  <a:gd name="connsiteY53" fmla="*/ 439392 h 960746"/>
                  <a:gd name="connsiteX54" fmla="*/ 744658 w 904304"/>
                  <a:gd name="connsiteY54" fmla="*/ 465965 h 960746"/>
                  <a:gd name="connsiteX55" fmla="*/ 773129 w 904304"/>
                  <a:gd name="connsiteY55" fmla="*/ 464067 h 960746"/>
                  <a:gd name="connsiteX56" fmla="*/ 744658 w 904304"/>
                  <a:gd name="connsiteY56" fmla="*/ 522905 h 960746"/>
                  <a:gd name="connsiteX57" fmla="*/ 769332 w 904304"/>
                  <a:gd name="connsiteY57" fmla="*/ 583642 h 960746"/>
                  <a:gd name="connsiteX58" fmla="*/ 752250 w 904304"/>
                  <a:gd name="connsiteY58" fmla="*/ 669053 h 960746"/>
                  <a:gd name="connsiteX59" fmla="*/ 738964 w 904304"/>
                  <a:gd name="connsiteY59" fmla="*/ 680441 h 960746"/>
                  <a:gd name="connsiteX60" fmla="*/ 756046 w 904304"/>
                  <a:gd name="connsiteY60" fmla="*/ 714606 h 960746"/>
                  <a:gd name="connsiteX61" fmla="*/ 748454 w 904304"/>
                  <a:gd name="connsiteY61" fmla="*/ 731688 h 960746"/>
                  <a:gd name="connsiteX62" fmla="*/ 761740 w 904304"/>
                  <a:gd name="connsiteY62" fmla="*/ 737382 h 960746"/>
                  <a:gd name="connsiteX63" fmla="*/ 769332 w 904304"/>
                  <a:gd name="connsiteY63" fmla="*/ 754464 h 960746"/>
                  <a:gd name="connsiteX64" fmla="*/ 784517 w 904304"/>
                  <a:gd name="connsiteY64" fmla="*/ 771546 h 960746"/>
                  <a:gd name="connsiteX65" fmla="*/ 775027 w 904304"/>
                  <a:gd name="connsiteY65" fmla="*/ 822793 h 960746"/>
                  <a:gd name="connsiteX66" fmla="*/ 797803 w 904304"/>
                  <a:gd name="connsiteY66" fmla="*/ 839875 h 960746"/>
                  <a:gd name="connsiteX67" fmla="*/ 828171 w 904304"/>
                  <a:gd name="connsiteY67" fmla="*/ 828487 h 960746"/>
                  <a:gd name="connsiteX68" fmla="*/ 830069 w 904304"/>
                  <a:gd name="connsiteY68" fmla="*/ 853161 h 960746"/>
                  <a:gd name="connsiteX69" fmla="*/ 854744 w 904304"/>
                  <a:gd name="connsiteY69" fmla="*/ 862651 h 960746"/>
                  <a:gd name="connsiteX70" fmla="*/ 881316 w 904304"/>
                  <a:gd name="connsiteY70" fmla="*/ 872141 h 960746"/>
                  <a:gd name="connsiteX71" fmla="*/ 881316 w 904304"/>
                  <a:gd name="connsiteY71" fmla="*/ 883530 h 960746"/>
                  <a:gd name="connsiteX72" fmla="*/ 892704 w 904304"/>
                  <a:gd name="connsiteY72" fmla="*/ 891122 h 960746"/>
                  <a:gd name="connsiteX73" fmla="*/ 885112 w 904304"/>
                  <a:gd name="connsiteY73" fmla="*/ 902510 h 960746"/>
                  <a:gd name="connsiteX74" fmla="*/ 894602 w 904304"/>
                  <a:gd name="connsiteY74" fmla="*/ 923388 h 960746"/>
                  <a:gd name="connsiteX75" fmla="*/ 897856 w 904304"/>
                  <a:gd name="connsiteY75" fmla="*/ 922032 h 960746"/>
                  <a:gd name="connsiteX76" fmla="*/ 904304 w 904304"/>
                  <a:gd name="connsiteY76" fmla="*/ 926868 h 960746"/>
                  <a:gd name="connsiteX77" fmla="*/ 768147 w 904304"/>
                  <a:gd name="connsiteY77" fmla="*/ 960746 h 960746"/>
                  <a:gd name="connsiteX78" fmla="*/ 670708 w 904304"/>
                  <a:gd name="connsiteY78" fmla="*/ 926868 h 960746"/>
                  <a:gd name="connsiteX79" fmla="*/ 688429 w 904304"/>
                  <a:gd name="connsiteY79" fmla="*/ 905120 h 960746"/>
                  <a:gd name="connsiteX80" fmla="*/ 652842 w 904304"/>
                  <a:gd name="connsiteY80" fmla="*/ 864787 h 960746"/>
                  <a:gd name="connsiteX81" fmla="*/ 640978 w 904304"/>
                  <a:gd name="connsiteY81" fmla="*/ 861228 h 960746"/>
                  <a:gd name="connsiteX82" fmla="*/ 640978 w 904304"/>
                  <a:gd name="connsiteY82" fmla="*/ 850552 h 960746"/>
                  <a:gd name="connsiteX83" fmla="*/ 631488 w 904304"/>
                  <a:gd name="connsiteY83" fmla="*/ 844620 h 960746"/>
                  <a:gd name="connsiteX84" fmla="*/ 633861 w 904304"/>
                  <a:gd name="connsiteY84" fmla="*/ 824454 h 960746"/>
                  <a:gd name="connsiteX85" fmla="*/ 608949 w 904304"/>
                  <a:gd name="connsiteY85" fmla="*/ 803101 h 960746"/>
                  <a:gd name="connsiteX86" fmla="*/ 608949 w 904304"/>
                  <a:gd name="connsiteY86" fmla="*/ 794797 h 960746"/>
                  <a:gd name="connsiteX87" fmla="*/ 600646 w 904304"/>
                  <a:gd name="connsiteY87" fmla="*/ 785307 h 960746"/>
                  <a:gd name="connsiteX88" fmla="*/ 572175 w 904304"/>
                  <a:gd name="connsiteY88" fmla="*/ 788866 h 960746"/>
                  <a:gd name="connsiteX89" fmla="*/ 585224 w 904304"/>
                  <a:gd name="connsiteY89" fmla="*/ 755651 h 960746"/>
                  <a:gd name="connsiteX90" fmla="*/ 572175 w 904304"/>
                  <a:gd name="connsiteY90" fmla="*/ 749719 h 960746"/>
                  <a:gd name="connsiteX91" fmla="*/ 563872 w 904304"/>
                  <a:gd name="connsiteY91" fmla="*/ 755651 h 960746"/>
                  <a:gd name="connsiteX92" fmla="*/ 555567 w 904304"/>
                  <a:gd name="connsiteY92" fmla="*/ 747346 h 960746"/>
                  <a:gd name="connsiteX93" fmla="*/ 546077 w 904304"/>
                  <a:gd name="connsiteY93" fmla="*/ 756836 h 960746"/>
                  <a:gd name="connsiteX94" fmla="*/ 549636 w 904304"/>
                  <a:gd name="connsiteY94" fmla="*/ 768699 h 960746"/>
                  <a:gd name="connsiteX95" fmla="*/ 540146 w 904304"/>
                  <a:gd name="connsiteY95" fmla="*/ 771072 h 960746"/>
                  <a:gd name="connsiteX96" fmla="*/ 542518 w 904304"/>
                  <a:gd name="connsiteY96" fmla="*/ 781748 h 960746"/>
                  <a:gd name="connsiteX97" fmla="*/ 556754 w 904304"/>
                  <a:gd name="connsiteY97" fmla="*/ 784121 h 960746"/>
                  <a:gd name="connsiteX98" fmla="*/ 553195 w 904304"/>
                  <a:gd name="connsiteY98" fmla="*/ 800728 h 960746"/>
                  <a:gd name="connsiteX99" fmla="*/ 529470 w 904304"/>
                  <a:gd name="connsiteY99" fmla="*/ 797170 h 960746"/>
                  <a:gd name="connsiteX100" fmla="*/ 503372 w 904304"/>
                  <a:gd name="connsiteY100" fmla="*/ 779375 h 960746"/>
                  <a:gd name="connsiteX101" fmla="*/ 483205 w 904304"/>
                  <a:gd name="connsiteY101" fmla="*/ 773444 h 960746"/>
                  <a:gd name="connsiteX102" fmla="*/ 490323 w 904304"/>
                  <a:gd name="connsiteY102" fmla="*/ 735484 h 960746"/>
                  <a:gd name="connsiteX103" fmla="*/ 447617 w 904304"/>
                  <a:gd name="connsiteY103" fmla="*/ 714131 h 960746"/>
                  <a:gd name="connsiteX104" fmla="*/ 436941 w 904304"/>
                  <a:gd name="connsiteY104" fmla="*/ 717690 h 960746"/>
                  <a:gd name="connsiteX105" fmla="*/ 431010 w 904304"/>
                  <a:gd name="connsiteY105" fmla="*/ 712945 h 960746"/>
                  <a:gd name="connsiteX106" fmla="*/ 412030 w 904304"/>
                  <a:gd name="connsiteY106" fmla="*/ 714131 h 960746"/>
                  <a:gd name="connsiteX107" fmla="*/ 401353 w 904304"/>
                  <a:gd name="connsiteY107" fmla="*/ 705827 h 960746"/>
                  <a:gd name="connsiteX108" fmla="*/ 406098 w 904304"/>
                  <a:gd name="connsiteY108" fmla="*/ 697523 h 960746"/>
                  <a:gd name="connsiteX109" fmla="*/ 402540 w 904304"/>
                  <a:gd name="connsiteY109" fmla="*/ 678543 h 960746"/>
                  <a:gd name="connsiteX110" fmla="*/ 394761 w 904304"/>
                  <a:gd name="connsiteY110" fmla="*/ 675500 h 960746"/>
                  <a:gd name="connsiteX111" fmla="*/ 395422 w 904304"/>
                  <a:gd name="connsiteY111" fmla="*/ 675380 h 960746"/>
                  <a:gd name="connsiteX112" fmla="*/ 419147 w 904304"/>
                  <a:gd name="connsiteY112" fmla="*/ 645328 h 960746"/>
                  <a:gd name="connsiteX113" fmla="*/ 411239 w 904304"/>
                  <a:gd name="connsiteY113" fmla="*/ 620021 h 960746"/>
                  <a:gd name="connsiteX114" fmla="*/ 415984 w 904304"/>
                  <a:gd name="connsiteY114" fmla="*/ 602622 h 960746"/>
                  <a:gd name="connsiteX115" fmla="*/ 371697 w 904304"/>
                  <a:gd name="connsiteY115" fmla="*/ 596296 h 960746"/>
                  <a:gd name="connsiteX116" fmla="*/ 362206 w 904304"/>
                  <a:gd name="connsiteY116" fmla="*/ 583642 h 960746"/>
                  <a:gd name="connsiteX117" fmla="*/ 340063 w 904304"/>
                  <a:gd name="connsiteY117" fmla="*/ 589969 h 960746"/>
                  <a:gd name="connsiteX118" fmla="*/ 324246 w 904304"/>
                  <a:gd name="connsiteY118" fmla="*/ 585224 h 960746"/>
                  <a:gd name="connsiteX119" fmla="*/ 340063 w 904304"/>
                  <a:gd name="connsiteY119" fmla="*/ 569407 h 960746"/>
                  <a:gd name="connsiteX120" fmla="*/ 317919 w 904304"/>
                  <a:gd name="connsiteY120" fmla="*/ 558335 h 960746"/>
                  <a:gd name="connsiteX121" fmla="*/ 291030 w 904304"/>
                  <a:gd name="connsiteY121" fmla="*/ 559917 h 960746"/>
                  <a:gd name="connsiteX122" fmla="*/ 286285 w 904304"/>
                  <a:gd name="connsiteY122" fmla="*/ 569407 h 960746"/>
                  <a:gd name="connsiteX123" fmla="*/ 275214 w 904304"/>
                  <a:gd name="connsiteY123" fmla="*/ 572570 h 960746"/>
                  <a:gd name="connsiteX124" fmla="*/ 257815 w 904304"/>
                  <a:gd name="connsiteY124" fmla="*/ 555172 h 960746"/>
                  <a:gd name="connsiteX125" fmla="*/ 267305 w 904304"/>
                  <a:gd name="connsiteY125" fmla="*/ 533028 h 960746"/>
                  <a:gd name="connsiteX126" fmla="*/ 254652 w 904304"/>
                  <a:gd name="connsiteY126" fmla="*/ 521956 h 960746"/>
                  <a:gd name="connsiteX127" fmla="*/ 227763 w 904304"/>
                  <a:gd name="connsiteY127" fmla="*/ 512466 h 960746"/>
                  <a:gd name="connsiteX128" fmla="*/ 240417 w 904304"/>
                  <a:gd name="connsiteY128" fmla="*/ 499813 h 960746"/>
                  <a:gd name="connsiteX129" fmla="*/ 235671 w 904304"/>
                  <a:gd name="connsiteY129" fmla="*/ 480832 h 960746"/>
                  <a:gd name="connsiteX130" fmla="*/ 199293 w 904304"/>
                  <a:gd name="connsiteY130" fmla="*/ 480832 h 960746"/>
                  <a:gd name="connsiteX131" fmla="*/ 172404 w 904304"/>
                  <a:gd name="connsiteY131" fmla="*/ 496649 h 960746"/>
                  <a:gd name="connsiteX132" fmla="*/ 153424 w 904304"/>
                  <a:gd name="connsiteY132" fmla="*/ 476087 h 960746"/>
                  <a:gd name="connsiteX133" fmla="*/ 128117 w 904304"/>
                  <a:gd name="connsiteY133" fmla="*/ 476087 h 960746"/>
                  <a:gd name="connsiteX134" fmla="*/ 120208 w 904304"/>
                  <a:gd name="connsiteY134" fmla="*/ 460271 h 960746"/>
                  <a:gd name="connsiteX135" fmla="*/ 55359 w 904304"/>
                  <a:gd name="connsiteY135" fmla="*/ 434964 h 960746"/>
                  <a:gd name="connsiteX136" fmla="*/ 56941 w 904304"/>
                  <a:gd name="connsiteY136" fmla="*/ 409657 h 960746"/>
                  <a:gd name="connsiteX137" fmla="*/ 47451 w 904304"/>
                  <a:gd name="connsiteY137" fmla="*/ 401748 h 960746"/>
                  <a:gd name="connsiteX138" fmla="*/ 55359 w 904304"/>
                  <a:gd name="connsiteY138" fmla="*/ 392258 h 960746"/>
                  <a:gd name="connsiteX139" fmla="*/ 58522 w 904304"/>
                  <a:gd name="connsiteY139" fmla="*/ 349553 h 960746"/>
                  <a:gd name="connsiteX140" fmla="*/ 69594 w 904304"/>
                  <a:gd name="connsiteY140" fmla="*/ 336899 h 960746"/>
                  <a:gd name="connsiteX141" fmla="*/ 104391 w 904304"/>
                  <a:gd name="connsiteY141" fmla="*/ 357461 h 960746"/>
                  <a:gd name="connsiteX142" fmla="*/ 109136 w 904304"/>
                  <a:gd name="connsiteY142" fmla="*/ 365369 h 960746"/>
                  <a:gd name="connsiteX143" fmla="*/ 134443 w 904304"/>
                  <a:gd name="connsiteY143" fmla="*/ 344808 h 960746"/>
                  <a:gd name="connsiteX144" fmla="*/ 151842 w 904304"/>
                  <a:gd name="connsiteY144" fmla="*/ 344808 h 960746"/>
                  <a:gd name="connsiteX145" fmla="*/ 156587 w 904304"/>
                  <a:gd name="connsiteY145" fmla="*/ 303684 h 960746"/>
                  <a:gd name="connsiteX146" fmla="*/ 142352 w 904304"/>
                  <a:gd name="connsiteY146" fmla="*/ 283122 h 960746"/>
                  <a:gd name="connsiteX147" fmla="*/ 136025 w 904304"/>
                  <a:gd name="connsiteY147" fmla="*/ 256233 h 960746"/>
                  <a:gd name="connsiteX148" fmla="*/ 148679 w 904304"/>
                  <a:gd name="connsiteY148" fmla="*/ 243580 h 960746"/>
                  <a:gd name="connsiteX149" fmla="*/ 137607 w 904304"/>
                  <a:gd name="connsiteY149" fmla="*/ 221436 h 960746"/>
                  <a:gd name="connsiteX150" fmla="*/ 113882 w 904304"/>
                  <a:gd name="connsiteY150" fmla="*/ 223018 h 960746"/>
                  <a:gd name="connsiteX151" fmla="*/ 60104 w 904304"/>
                  <a:gd name="connsiteY151" fmla="*/ 251488 h 960746"/>
                  <a:gd name="connsiteX152" fmla="*/ 49032 w 904304"/>
                  <a:gd name="connsiteY152" fmla="*/ 240416 h 960746"/>
                  <a:gd name="connsiteX153" fmla="*/ 50614 w 904304"/>
                  <a:gd name="connsiteY153" fmla="*/ 221436 h 960746"/>
                  <a:gd name="connsiteX154" fmla="*/ 0 w 904304"/>
                  <a:gd name="connsiteY154" fmla="*/ 170822 h 960746"/>
                  <a:gd name="connsiteX155" fmla="*/ 18980 w 904304"/>
                  <a:gd name="connsiteY155" fmla="*/ 145515 h 960746"/>
                  <a:gd name="connsiteX156" fmla="*/ 8377 w 904304"/>
                  <a:gd name="connsiteY156" fmla="*/ 110676 h 960746"/>
                  <a:gd name="connsiteX157" fmla="*/ 25307 w 904304"/>
                  <a:gd name="connsiteY157" fmla="*/ 109136 h 960746"/>
                  <a:gd name="connsiteX158" fmla="*/ 44287 w 904304"/>
                  <a:gd name="connsiteY158" fmla="*/ 121790 h 960746"/>
                  <a:gd name="connsiteX159" fmla="*/ 91738 w 904304"/>
                  <a:gd name="connsiteY159" fmla="*/ 105973 h 960746"/>
                  <a:gd name="connsiteX160" fmla="*/ 101228 w 904304"/>
                  <a:gd name="connsiteY160" fmla="*/ 79084 h 960746"/>
                  <a:gd name="connsiteX161" fmla="*/ 134443 w 904304"/>
                  <a:gd name="connsiteY161" fmla="*/ 77503 h 960746"/>
                  <a:gd name="connsiteX162" fmla="*/ 142352 w 904304"/>
                  <a:gd name="connsiteY162" fmla="*/ 72758 h 960746"/>
                  <a:gd name="connsiteX163" fmla="*/ 166077 w 904304"/>
                  <a:gd name="connsiteY163" fmla="*/ 60104 h 960746"/>
                  <a:gd name="connsiteX164" fmla="*/ 180312 w 904304"/>
                  <a:gd name="connsiteY164" fmla="*/ 45869 h 960746"/>
                  <a:gd name="connsiteX165" fmla="*/ 181894 w 904304"/>
                  <a:gd name="connsiteY165" fmla="*/ 33216 h 960746"/>
                  <a:gd name="connsiteX166" fmla="*/ 213528 w 904304"/>
                  <a:gd name="connsiteY166" fmla="*/ 20562 h 960746"/>
                  <a:gd name="connsiteX167" fmla="*/ 245161 w 904304"/>
                  <a:gd name="connsiteY167" fmla="*/ 14235 h 960746"/>
                  <a:gd name="connsiteX168" fmla="*/ 267305 w 904304"/>
                  <a:gd name="connsiteY168" fmla="*/ 4745 h 960746"/>
                  <a:gd name="connsiteX169" fmla="*/ 289449 w 904304"/>
                  <a:gd name="connsiteY169" fmla="*/ 0 h 960746"/>
                  <a:gd name="connsiteX0" fmla="*/ 768147 w 904304"/>
                  <a:gd name="connsiteY0" fmla="*/ 960746 h 1052186"/>
                  <a:gd name="connsiteX1" fmla="*/ 670708 w 904304"/>
                  <a:gd name="connsiteY1" fmla="*/ 926868 h 1052186"/>
                  <a:gd name="connsiteX2" fmla="*/ 688429 w 904304"/>
                  <a:gd name="connsiteY2" fmla="*/ 905120 h 1052186"/>
                  <a:gd name="connsiteX3" fmla="*/ 652842 w 904304"/>
                  <a:gd name="connsiteY3" fmla="*/ 864787 h 1052186"/>
                  <a:gd name="connsiteX4" fmla="*/ 640978 w 904304"/>
                  <a:gd name="connsiteY4" fmla="*/ 861228 h 1052186"/>
                  <a:gd name="connsiteX5" fmla="*/ 640978 w 904304"/>
                  <a:gd name="connsiteY5" fmla="*/ 850552 h 1052186"/>
                  <a:gd name="connsiteX6" fmla="*/ 631488 w 904304"/>
                  <a:gd name="connsiteY6" fmla="*/ 844620 h 1052186"/>
                  <a:gd name="connsiteX7" fmla="*/ 633861 w 904304"/>
                  <a:gd name="connsiteY7" fmla="*/ 824454 h 1052186"/>
                  <a:gd name="connsiteX8" fmla="*/ 608949 w 904304"/>
                  <a:gd name="connsiteY8" fmla="*/ 803101 h 1052186"/>
                  <a:gd name="connsiteX9" fmla="*/ 608949 w 904304"/>
                  <a:gd name="connsiteY9" fmla="*/ 794797 h 1052186"/>
                  <a:gd name="connsiteX10" fmla="*/ 600646 w 904304"/>
                  <a:gd name="connsiteY10" fmla="*/ 785307 h 1052186"/>
                  <a:gd name="connsiteX11" fmla="*/ 572175 w 904304"/>
                  <a:gd name="connsiteY11" fmla="*/ 788866 h 1052186"/>
                  <a:gd name="connsiteX12" fmla="*/ 585224 w 904304"/>
                  <a:gd name="connsiteY12" fmla="*/ 755651 h 1052186"/>
                  <a:gd name="connsiteX13" fmla="*/ 572175 w 904304"/>
                  <a:gd name="connsiteY13" fmla="*/ 749719 h 1052186"/>
                  <a:gd name="connsiteX14" fmla="*/ 563872 w 904304"/>
                  <a:gd name="connsiteY14" fmla="*/ 755651 h 1052186"/>
                  <a:gd name="connsiteX15" fmla="*/ 555567 w 904304"/>
                  <a:gd name="connsiteY15" fmla="*/ 747346 h 1052186"/>
                  <a:gd name="connsiteX16" fmla="*/ 546077 w 904304"/>
                  <a:gd name="connsiteY16" fmla="*/ 756836 h 1052186"/>
                  <a:gd name="connsiteX17" fmla="*/ 549636 w 904304"/>
                  <a:gd name="connsiteY17" fmla="*/ 768699 h 1052186"/>
                  <a:gd name="connsiteX18" fmla="*/ 540146 w 904304"/>
                  <a:gd name="connsiteY18" fmla="*/ 771072 h 1052186"/>
                  <a:gd name="connsiteX19" fmla="*/ 542518 w 904304"/>
                  <a:gd name="connsiteY19" fmla="*/ 781748 h 1052186"/>
                  <a:gd name="connsiteX20" fmla="*/ 556754 w 904304"/>
                  <a:gd name="connsiteY20" fmla="*/ 784121 h 1052186"/>
                  <a:gd name="connsiteX21" fmla="*/ 553195 w 904304"/>
                  <a:gd name="connsiteY21" fmla="*/ 800728 h 1052186"/>
                  <a:gd name="connsiteX22" fmla="*/ 529470 w 904304"/>
                  <a:gd name="connsiteY22" fmla="*/ 797170 h 1052186"/>
                  <a:gd name="connsiteX23" fmla="*/ 503372 w 904304"/>
                  <a:gd name="connsiteY23" fmla="*/ 779375 h 1052186"/>
                  <a:gd name="connsiteX24" fmla="*/ 483205 w 904304"/>
                  <a:gd name="connsiteY24" fmla="*/ 773444 h 1052186"/>
                  <a:gd name="connsiteX25" fmla="*/ 490323 w 904304"/>
                  <a:gd name="connsiteY25" fmla="*/ 735484 h 1052186"/>
                  <a:gd name="connsiteX26" fmla="*/ 447617 w 904304"/>
                  <a:gd name="connsiteY26" fmla="*/ 714131 h 1052186"/>
                  <a:gd name="connsiteX27" fmla="*/ 436941 w 904304"/>
                  <a:gd name="connsiteY27" fmla="*/ 717690 h 1052186"/>
                  <a:gd name="connsiteX28" fmla="*/ 431010 w 904304"/>
                  <a:gd name="connsiteY28" fmla="*/ 712945 h 1052186"/>
                  <a:gd name="connsiteX29" fmla="*/ 412030 w 904304"/>
                  <a:gd name="connsiteY29" fmla="*/ 714131 h 1052186"/>
                  <a:gd name="connsiteX30" fmla="*/ 401353 w 904304"/>
                  <a:gd name="connsiteY30" fmla="*/ 705827 h 1052186"/>
                  <a:gd name="connsiteX31" fmla="*/ 406098 w 904304"/>
                  <a:gd name="connsiteY31" fmla="*/ 697523 h 1052186"/>
                  <a:gd name="connsiteX32" fmla="*/ 402540 w 904304"/>
                  <a:gd name="connsiteY32" fmla="*/ 678543 h 1052186"/>
                  <a:gd name="connsiteX33" fmla="*/ 394761 w 904304"/>
                  <a:gd name="connsiteY33" fmla="*/ 675500 h 1052186"/>
                  <a:gd name="connsiteX34" fmla="*/ 395422 w 904304"/>
                  <a:gd name="connsiteY34" fmla="*/ 675380 h 1052186"/>
                  <a:gd name="connsiteX35" fmla="*/ 419147 w 904304"/>
                  <a:gd name="connsiteY35" fmla="*/ 645328 h 1052186"/>
                  <a:gd name="connsiteX36" fmla="*/ 411239 w 904304"/>
                  <a:gd name="connsiteY36" fmla="*/ 620021 h 1052186"/>
                  <a:gd name="connsiteX37" fmla="*/ 415984 w 904304"/>
                  <a:gd name="connsiteY37" fmla="*/ 602622 h 1052186"/>
                  <a:gd name="connsiteX38" fmla="*/ 371697 w 904304"/>
                  <a:gd name="connsiteY38" fmla="*/ 596296 h 1052186"/>
                  <a:gd name="connsiteX39" fmla="*/ 362206 w 904304"/>
                  <a:gd name="connsiteY39" fmla="*/ 583642 h 1052186"/>
                  <a:gd name="connsiteX40" fmla="*/ 340063 w 904304"/>
                  <a:gd name="connsiteY40" fmla="*/ 589969 h 1052186"/>
                  <a:gd name="connsiteX41" fmla="*/ 324246 w 904304"/>
                  <a:gd name="connsiteY41" fmla="*/ 585224 h 1052186"/>
                  <a:gd name="connsiteX42" fmla="*/ 340063 w 904304"/>
                  <a:gd name="connsiteY42" fmla="*/ 569407 h 1052186"/>
                  <a:gd name="connsiteX43" fmla="*/ 317919 w 904304"/>
                  <a:gd name="connsiteY43" fmla="*/ 558335 h 1052186"/>
                  <a:gd name="connsiteX44" fmla="*/ 291030 w 904304"/>
                  <a:gd name="connsiteY44" fmla="*/ 559917 h 1052186"/>
                  <a:gd name="connsiteX45" fmla="*/ 286285 w 904304"/>
                  <a:gd name="connsiteY45" fmla="*/ 569407 h 1052186"/>
                  <a:gd name="connsiteX46" fmla="*/ 275214 w 904304"/>
                  <a:gd name="connsiteY46" fmla="*/ 572570 h 1052186"/>
                  <a:gd name="connsiteX47" fmla="*/ 257815 w 904304"/>
                  <a:gd name="connsiteY47" fmla="*/ 555172 h 1052186"/>
                  <a:gd name="connsiteX48" fmla="*/ 267305 w 904304"/>
                  <a:gd name="connsiteY48" fmla="*/ 533028 h 1052186"/>
                  <a:gd name="connsiteX49" fmla="*/ 254652 w 904304"/>
                  <a:gd name="connsiteY49" fmla="*/ 521956 h 1052186"/>
                  <a:gd name="connsiteX50" fmla="*/ 227763 w 904304"/>
                  <a:gd name="connsiteY50" fmla="*/ 512466 h 1052186"/>
                  <a:gd name="connsiteX51" fmla="*/ 240417 w 904304"/>
                  <a:gd name="connsiteY51" fmla="*/ 499813 h 1052186"/>
                  <a:gd name="connsiteX52" fmla="*/ 235671 w 904304"/>
                  <a:gd name="connsiteY52" fmla="*/ 480832 h 1052186"/>
                  <a:gd name="connsiteX53" fmla="*/ 199293 w 904304"/>
                  <a:gd name="connsiteY53" fmla="*/ 480832 h 1052186"/>
                  <a:gd name="connsiteX54" fmla="*/ 172404 w 904304"/>
                  <a:gd name="connsiteY54" fmla="*/ 496649 h 1052186"/>
                  <a:gd name="connsiteX55" fmla="*/ 153424 w 904304"/>
                  <a:gd name="connsiteY55" fmla="*/ 476087 h 1052186"/>
                  <a:gd name="connsiteX56" fmla="*/ 128117 w 904304"/>
                  <a:gd name="connsiteY56" fmla="*/ 476087 h 1052186"/>
                  <a:gd name="connsiteX57" fmla="*/ 120208 w 904304"/>
                  <a:gd name="connsiteY57" fmla="*/ 460271 h 1052186"/>
                  <a:gd name="connsiteX58" fmla="*/ 55359 w 904304"/>
                  <a:gd name="connsiteY58" fmla="*/ 434964 h 1052186"/>
                  <a:gd name="connsiteX59" fmla="*/ 56941 w 904304"/>
                  <a:gd name="connsiteY59" fmla="*/ 409657 h 1052186"/>
                  <a:gd name="connsiteX60" fmla="*/ 47451 w 904304"/>
                  <a:gd name="connsiteY60" fmla="*/ 401748 h 1052186"/>
                  <a:gd name="connsiteX61" fmla="*/ 55359 w 904304"/>
                  <a:gd name="connsiteY61" fmla="*/ 392258 h 1052186"/>
                  <a:gd name="connsiteX62" fmla="*/ 58522 w 904304"/>
                  <a:gd name="connsiteY62" fmla="*/ 349553 h 1052186"/>
                  <a:gd name="connsiteX63" fmla="*/ 69594 w 904304"/>
                  <a:gd name="connsiteY63" fmla="*/ 336899 h 1052186"/>
                  <a:gd name="connsiteX64" fmla="*/ 104391 w 904304"/>
                  <a:gd name="connsiteY64" fmla="*/ 357461 h 1052186"/>
                  <a:gd name="connsiteX65" fmla="*/ 109136 w 904304"/>
                  <a:gd name="connsiteY65" fmla="*/ 365369 h 1052186"/>
                  <a:gd name="connsiteX66" fmla="*/ 134443 w 904304"/>
                  <a:gd name="connsiteY66" fmla="*/ 344808 h 1052186"/>
                  <a:gd name="connsiteX67" fmla="*/ 151842 w 904304"/>
                  <a:gd name="connsiteY67" fmla="*/ 344808 h 1052186"/>
                  <a:gd name="connsiteX68" fmla="*/ 156587 w 904304"/>
                  <a:gd name="connsiteY68" fmla="*/ 303684 h 1052186"/>
                  <a:gd name="connsiteX69" fmla="*/ 142352 w 904304"/>
                  <a:gd name="connsiteY69" fmla="*/ 283122 h 1052186"/>
                  <a:gd name="connsiteX70" fmla="*/ 136025 w 904304"/>
                  <a:gd name="connsiteY70" fmla="*/ 256233 h 1052186"/>
                  <a:gd name="connsiteX71" fmla="*/ 148679 w 904304"/>
                  <a:gd name="connsiteY71" fmla="*/ 243580 h 1052186"/>
                  <a:gd name="connsiteX72" fmla="*/ 137607 w 904304"/>
                  <a:gd name="connsiteY72" fmla="*/ 221436 h 1052186"/>
                  <a:gd name="connsiteX73" fmla="*/ 113882 w 904304"/>
                  <a:gd name="connsiteY73" fmla="*/ 223018 h 1052186"/>
                  <a:gd name="connsiteX74" fmla="*/ 60104 w 904304"/>
                  <a:gd name="connsiteY74" fmla="*/ 251488 h 1052186"/>
                  <a:gd name="connsiteX75" fmla="*/ 49032 w 904304"/>
                  <a:gd name="connsiteY75" fmla="*/ 240416 h 1052186"/>
                  <a:gd name="connsiteX76" fmla="*/ 50614 w 904304"/>
                  <a:gd name="connsiteY76" fmla="*/ 221436 h 1052186"/>
                  <a:gd name="connsiteX77" fmla="*/ 0 w 904304"/>
                  <a:gd name="connsiteY77" fmla="*/ 170822 h 1052186"/>
                  <a:gd name="connsiteX78" fmla="*/ 18980 w 904304"/>
                  <a:gd name="connsiteY78" fmla="*/ 145515 h 1052186"/>
                  <a:gd name="connsiteX79" fmla="*/ 8377 w 904304"/>
                  <a:gd name="connsiteY79" fmla="*/ 110676 h 1052186"/>
                  <a:gd name="connsiteX80" fmla="*/ 25307 w 904304"/>
                  <a:gd name="connsiteY80" fmla="*/ 109136 h 1052186"/>
                  <a:gd name="connsiteX81" fmla="*/ 44287 w 904304"/>
                  <a:gd name="connsiteY81" fmla="*/ 121790 h 1052186"/>
                  <a:gd name="connsiteX82" fmla="*/ 91738 w 904304"/>
                  <a:gd name="connsiteY82" fmla="*/ 105973 h 1052186"/>
                  <a:gd name="connsiteX83" fmla="*/ 101228 w 904304"/>
                  <a:gd name="connsiteY83" fmla="*/ 79084 h 1052186"/>
                  <a:gd name="connsiteX84" fmla="*/ 134443 w 904304"/>
                  <a:gd name="connsiteY84" fmla="*/ 77503 h 1052186"/>
                  <a:gd name="connsiteX85" fmla="*/ 142352 w 904304"/>
                  <a:gd name="connsiteY85" fmla="*/ 72758 h 1052186"/>
                  <a:gd name="connsiteX86" fmla="*/ 166077 w 904304"/>
                  <a:gd name="connsiteY86" fmla="*/ 60104 h 1052186"/>
                  <a:gd name="connsiteX87" fmla="*/ 180312 w 904304"/>
                  <a:gd name="connsiteY87" fmla="*/ 45869 h 1052186"/>
                  <a:gd name="connsiteX88" fmla="*/ 181894 w 904304"/>
                  <a:gd name="connsiteY88" fmla="*/ 33216 h 1052186"/>
                  <a:gd name="connsiteX89" fmla="*/ 213528 w 904304"/>
                  <a:gd name="connsiteY89" fmla="*/ 20562 h 1052186"/>
                  <a:gd name="connsiteX90" fmla="*/ 245161 w 904304"/>
                  <a:gd name="connsiteY90" fmla="*/ 14235 h 1052186"/>
                  <a:gd name="connsiteX91" fmla="*/ 267305 w 904304"/>
                  <a:gd name="connsiteY91" fmla="*/ 4745 h 1052186"/>
                  <a:gd name="connsiteX92" fmla="*/ 289449 w 904304"/>
                  <a:gd name="connsiteY92" fmla="*/ 0 h 1052186"/>
                  <a:gd name="connsiteX93" fmla="*/ 335318 w 904304"/>
                  <a:gd name="connsiteY93" fmla="*/ 44287 h 1052186"/>
                  <a:gd name="connsiteX94" fmla="*/ 333736 w 904304"/>
                  <a:gd name="connsiteY94" fmla="*/ 53777 h 1052186"/>
                  <a:gd name="connsiteX95" fmla="*/ 349553 w 904304"/>
                  <a:gd name="connsiteY95" fmla="*/ 72758 h 1052186"/>
                  <a:gd name="connsiteX96" fmla="*/ 341644 w 904304"/>
                  <a:gd name="connsiteY96" fmla="*/ 93320 h 1052186"/>
                  <a:gd name="connsiteX97" fmla="*/ 313174 w 904304"/>
                  <a:gd name="connsiteY97" fmla="*/ 105973 h 1052186"/>
                  <a:gd name="connsiteX98" fmla="*/ 306847 w 904304"/>
                  <a:gd name="connsiteY98" fmla="*/ 113881 h 1052186"/>
                  <a:gd name="connsiteX99" fmla="*/ 302102 w 904304"/>
                  <a:gd name="connsiteY99" fmla="*/ 129698 h 1052186"/>
                  <a:gd name="connsiteX100" fmla="*/ 303684 w 904304"/>
                  <a:gd name="connsiteY100" fmla="*/ 136025 h 1052186"/>
                  <a:gd name="connsiteX101" fmla="*/ 267305 w 904304"/>
                  <a:gd name="connsiteY101" fmla="*/ 180312 h 1052186"/>
                  <a:gd name="connsiteX102" fmla="*/ 256233 w 904304"/>
                  <a:gd name="connsiteY102" fmla="*/ 189802 h 1052186"/>
                  <a:gd name="connsiteX103" fmla="*/ 257815 w 904304"/>
                  <a:gd name="connsiteY103" fmla="*/ 216691 h 1052186"/>
                  <a:gd name="connsiteX104" fmla="*/ 267305 w 904304"/>
                  <a:gd name="connsiteY104" fmla="*/ 216691 h 1052186"/>
                  <a:gd name="connsiteX105" fmla="*/ 270468 w 904304"/>
                  <a:gd name="connsiteY105" fmla="*/ 202456 h 1052186"/>
                  <a:gd name="connsiteX106" fmla="*/ 284704 w 904304"/>
                  <a:gd name="connsiteY106" fmla="*/ 196129 h 1052186"/>
                  <a:gd name="connsiteX107" fmla="*/ 284704 w 904304"/>
                  <a:gd name="connsiteY107" fmla="*/ 181894 h 1052186"/>
                  <a:gd name="connsiteX108" fmla="*/ 306847 w 904304"/>
                  <a:gd name="connsiteY108" fmla="*/ 169240 h 1052186"/>
                  <a:gd name="connsiteX109" fmla="*/ 306847 w 904304"/>
                  <a:gd name="connsiteY109" fmla="*/ 183476 h 1052186"/>
                  <a:gd name="connsiteX110" fmla="*/ 317919 w 904304"/>
                  <a:gd name="connsiteY110" fmla="*/ 197711 h 1052186"/>
                  <a:gd name="connsiteX111" fmla="*/ 314756 w 904304"/>
                  <a:gd name="connsiteY111" fmla="*/ 208783 h 1052186"/>
                  <a:gd name="connsiteX112" fmla="*/ 297357 w 904304"/>
                  <a:gd name="connsiteY112" fmla="*/ 204038 h 1052186"/>
                  <a:gd name="connsiteX113" fmla="*/ 294194 w 904304"/>
                  <a:gd name="connsiteY113" fmla="*/ 213528 h 1052186"/>
                  <a:gd name="connsiteX114" fmla="*/ 303684 w 904304"/>
                  <a:gd name="connsiteY114" fmla="*/ 223018 h 1052186"/>
                  <a:gd name="connsiteX115" fmla="*/ 317919 w 904304"/>
                  <a:gd name="connsiteY115" fmla="*/ 223018 h 1052186"/>
                  <a:gd name="connsiteX116" fmla="*/ 332154 w 904304"/>
                  <a:gd name="connsiteY116" fmla="*/ 241998 h 1052186"/>
                  <a:gd name="connsiteX117" fmla="*/ 355880 w 904304"/>
                  <a:gd name="connsiteY117" fmla="*/ 241998 h 1052186"/>
                  <a:gd name="connsiteX118" fmla="*/ 363788 w 904304"/>
                  <a:gd name="connsiteY118" fmla="*/ 238835 h 1052186"/>
                  <a:gd name="connsiteX119" fmla="*/ 365370 w 904304"/>
                  <a:gd name="connsiteY119" fmla="*/ 251488 h 1052186"/>
                  <a:gd name="connsiteX120" fmla="*/ 355880 w 904304"/>
                  <a:gd name="connsiteY120" fmla="*/ 292612 h 1052186"/>
                  <a:gd name="connsiteX121" fmla="*/ 370115 w 904304"/>
                  <a:gd name="connsiteY121" fmla="*/ 284704 h 1052186"/>
                  <a:gd name="connsiteX122" fmla="*/ 378023 w 904304"/>
                  <a:gd name="connsiteY122" fmla="*/ 264142 h 1052186"/>
                  <a:gd name="connsiteX123" fmla="*/ 409657 w 904304"/>
                  <a:gd name="connsiteY123" fmla="*/ 272050 h 1052186"/>
                  <a:gd name="connsiteX124" fmla="*/ 412820 w 904304"/>
                  <a:gd name="connsiteY124" fmla="*/ 259397 h 1052186"/>
                  <a:gd name="connsiteX125" fmla="*/ 381187 w 904304"/>
                  <a:gd name="connsiteY125" fmla="*/ 246743 h 1052186"/>
                  <a:gd name="connsiteX126" fmla="*/ 376441 w 904304"/>
                  <a:gd name="connsiteY126" fmla="*/ 223018 h 1052186"/>
                  <a:gd name="connsiteX127" fmla="*/ 439709 w 904304"/>
                  <a:gd name="connsiteY127" fmla="*/ 189802 h 1052186"/>
                  <a:gd name="connsiteX128" fmla="*/ 450781 w 904304"/>
                  <a:gd name="connsiteY128" fmla="*/ 178731 h 1052186"/>
                  <a:gd name="connsiteX129" fmla="*/ 458689 w 904304"/>
                  <a:gd name="connsiteY129" fmla="*/ 188221 h 1052186"/>
                  <a:gd name="connsiteX130" fmla="*/ 480833 w 904304"/>
                  <a:gd name="connsiteY130" fmla="*/ 200874 h 1052186"/>
                  <a:gd name="connsiteX131" fmla="*/ 480984 w 904304"/>
                  <a:gd name="connsiteY131" fmla="*/ 206757 h 1052186"/>
                  <a:gd name="connsiteX132" fmla="*/ 456158 w 904304"/>
                  <a:gd name="connsiteY132" fmla="*/ 238202 h 1052186"/>
                  <a:gd name="connsiteX133" fmla="*/ 467547 w 904304"/>
                  <a:gd name="connsiteY133" fmla="*/ 262876 h 1052186"/>
                  <a:gd name="connsiteX134" fmla="*/ 463751 w 904304"/>
                  <a:gd name="connsiteY134" fmla="*/ 293245 h 1052186"/>
                  <a:gd name="connsiteX135" fmla="*/ 509303 w 904304"/>
                  <a:gd name="connsiteY135" fmla="*/ 333103 h 1052186"/>
                  <a:gd name="connsiteX136" fmla="*/ 513099 w 904304"/>
                  <a:gd name="connsiteY136" fmla="*/ 371064 h 1052186"/>
                  <a:gd name="connsiteX137" fmla="*/ 583326 w 904304"/>
                  <a:gd name="connsiteY137" fmla="*/ 380554 h 1052186"/>
                  <a:gd name="connsiteX138" fmla="*/ 628879 w 904304"/>
                  <a:gd name="connsiteY138" fmla="*/ 393840 h 1052186"/>
                  <a:gd name="connsiteX139" fmla="*/ 645961 w 904304"/>
                  <a:gd name="connsiteY139" fmla="*/ 403330 h 1052186"/>
                  <a:gd name="connsiteX140" fmla="*/ 659247 w 904304"/>
                  <a:gd name="connsiteY140" fmla="*/ 395738 h 1052186"/>
                  <a:gd name="connsiteX141" fmla="*/ 678227 w 904304"/>
                  <a:gd name="connsiteY141" fmla="*/ 390044 h 1052186"/>
                  <a:gd name="connsiteX142" fmla="*/ 697208 w 904304"/>
                  <a:gd name="connsiteY142" fmla="*/ 399534 h 1052186"/>
                  <a:gd name="connsiteX143" fmla="*/ 698825 w 904304"/>
                  <a:gd name="connsiteY143" fmla="*/ 398038 h 1052186"/>
                  <a:gd name="connsiteX144" fmla="*/ 699106 w 904304"/>
                  <a:gd name="connsiteY144" fmla="*/ 399534 h 1052186"/>
                  <a:gd name="connsiteX145" fmla="*/ 735168 w 904304"/>
                  <a:gd name="connsiteY145" fmla="*/ 439392 h 1052186"/>
                  <a:gd name="connsiteX146" fmla="*/ 744658 w 904304"/>
                  <a:gd name="connsiteY146" fmla="*/ 465965 h 1052186"/>
                  <a:gd name="connsiteX147" fmla="*/ 773129 w 904304"/>
                  <a:gd name="connsiteY147" fmla="*/ 464067 h 1052186"/>
                  <a:gd name="connsiteX148" fmla="*/ 744658 w 904304"/>
                  <a:gd name="connsiteY148" fmla="*/ 522905 h 1052186"/>
                  <a:gd name="connsiteX149" fmla="*/ 769332 w 904304"/>
                  <a:gd name="connsiteY149" fmla="*/ 583642 h 1052186"/>
                  <a:gd name="connsiteX150" fmla="*/ 752250 w 904304"/>
                  <a:gd name="connsiteY150" fmla="*/ 669053 h 1052186"/>
                  <a:gd name="connsiteX151" fmla="*/ 738964 w 904304"/>
                  <a:gd name="connsiteY151" fmla="*/ 680441 h 1052186"/>
                  <a:gd name="connsiteX152" fmla="*/ 756046 w 904304"/>
                  <a:gd name="connsiteY152" fmla="*/ 714606 h 1052186"/>
                  <a:gd name="connsiteX153" fmla="*/ 748454 w 904304"/>
                  <a:gd name="connsiteY153" fmla="*/ 731688 h 1052186"/>
                  <a:gd name="connsiteX154" fmla="*/ 761740 w 904304"/>
                  <a:gd name="connsiteY154" fmla="*/ 737382 h 1052186"/>
                  <a:gd name="connsiteX155" fmla="*/ 769332 w 904304"/>
                  <a:gd name="connsiteY155" fmla="*/ 754464 h 1052186"/>
                  <a:gd name="connsiteX156" fmla="*/ 784517 w 904304"/>
                  <a:gd name="connsiteY156" fmla="*/ 771546 h 1052186"/>
                  <a:gd name="connsiteX157" fmla="*/ 775027 w 904304"/>
                  <a:gd name="connsiteY157" fmla="*/ 822793 h 1052186"/>
                  <a:gd name="connsiteX158" fmla="*/ 797803 w 904304"/>
                  <a:gd name="connsiteY158" fmla="*/ 839875 h 1052186"/>
                  <a:gd name="connsiteX159" fmla="*/ 828171 w 904304"/>
                  <a:gd name="connsiteY159" fmla="*/ 828487 h 1052186"/>
                  <a:gd name="connsiteX160" fmla="*/ 830069 w 904304"/>
                  <a:gd name="connsiteY160" fmla="*/ 853161 h 1052186"/>
                  <a:gd name="connsiteX161" fmla="*/ 854744 w 904304"/>
                  <a:gd name="connsiteY161" fmla="*/ 862651 h 1052186"/>
                  <a:gd name="connsiteX162" fmla="*/ 881316 w 904304"/>
                  <a:gd name="connsiteY162" fmla="*/ 872141 h 1052186"/>
                  <a:gd name="connsiteX163" fmla="*/ 881316 w 904304"/>
                  <a:gd name="connsiteY163" fmla="*/ 883530 h 1052186"/>
                  <a:gd name="connsiteX164" fmla="*/ 892704 w 904304"/>
                  <a:gd name="connsiteY164" fmla="*/ 891122 h 1052186"/>
                  <a:gd name="connsiteX165" fmla="*/ 885112 w 904304"/>
                  <a:gd name="connsiteY165" fmla="*/ 902510 h 1052186"/>
                  <a:gd name="connsiteX166" fmla="*/ 894602 w 904304"/>
                  <a:gd name="connsiteY166" fmla="*/ 923388 h 1052186"/>
                  <a:gd name="connsiteX167" fmla="*/ 897856 w 904304"/>
                  <a:gd name="connsiteY167" fmla="*/ 922032 h 1052186"/>
                  <a:gd name="connsiteX168" fmla="*/ 904304 w 904304"/>
                  <a:gd name="connsiteY168" fmla="*/ 926868 h 1052186"/>
                  <a:gd name="connsiteX169" fmla="*/ 859587 w 904304"/>
                  <a:gd name="connsiteY169" fmla="*/ 1052186 h 1052186"/>
                  <a:gd name="connsiteX0" fmla="*/ 670708 w 904304"/>
                  <a:gd name="connsiteY0" fmla="*/ 926868 h 1052186"/>
                  <a:gd name="connsiteX1" fmla="*/ 688429 w 904304"/>
                  <a:gd name="connsiteY1" fmla="*/ 905120 h 1052186"/>
                  <a:gd name="connsiteX2" fmla="*/ 652842 w 904304"/>
                  <a:gd name="connsiteY2" fmla="*/ 864787 h 1052186"/>
                  <a:gd name="connsiteX3" fmla="*/ 640978 w 904304"/>
                  <a:gd name="connsiteY3" fmla="*/ 861228 h 1052186"/>
                  <a:gd name="connsiteX4" fmla="*/ 640978 w 904304"/>
                  <a:gd name="connsiteY4" fmla="*/ 850552 h 1052186"/>
                  <a:gd name="connsiteX5" fmla="*/ 631488 w 904304"/>
                  <a:gd name="connsiteY5" fmla="*/ 844620 h 1052186"/>
                  <a:gd name="connsiteX6" fmla="*/ 633861 w 904304"/>
                  <a:gd name="connsiteY6" fmla="*/ 824454 h 1052186"/>
                  <a:gd name="connsiteX7" fmla="*/ 608949 w 904304"/>
                  <a:gd name="connsiteY7" fmla="*/ 803101 h 1052186"/>
                  <a:gd name="connsiteX8" fmla="*/ 608949 w 904304"/>
                  <a:gd name="connsiteY8" fmla="*/ 794797 h 1052186"/>
                  <a:gd name="connsiteX9" fmla="*/ 600646 w 904304"/>
                  <a:gd name="connsiteY9" fmla="*/ 785307 h 1052186"/>
                  <a:gd name="connsiteX10" fmla="*/ 572175 w 904304"/>
                  <a:gd name="connsiteY10" fmla="*/ 788866 h 1052186"/>
                  <a:gd name="connsiteX11" fmla="*/ 585224 w 904304"/>
                  <a:gd name="connsiteY11" fmla="*/ 755651 h 1052186"/>
                  <a:gd name="connsiteX12" fmla="*/ 572175 w 904304"/>
                  <a:gd name="connsiteY12" fmla="*/ 749719 h 1052186"/>
                  <a:gd name="connsiteX13" fmla="*/ 563872 w 904304"/>
                  <a:gd name="connsiteY13" fmla="*/ 755651 h 1052186"/>
                  <a:gd name="connsiteX14" fmla="*/ 555567 w 904304"/>
                  <a:gd name="connsiteY14" fmla="*/ 747346 h 1052186"/>
                  <a:gd name="connsiteX15" fmla="*/ 546077 w 904304"/>
                  <a:gd name="connsiteY15" fmla="*/ 756836 h 1052186"/>
                  <a:gd name="connsiteX16" fmla="*/ 549636 w 904304"/>
                  <a:gd name="connsiteY16" fmla="*/ 768699 h 1052186"/>
                  <a:gd name="connsiteX17" fmla="*/ 540146 w 904304"/>
                  <a:gd name="connsiteY17" fmla="*/ 771072 h 1052186"/>
                  <a:gd name="connsiteX18" fmla="*/ 542518 w 904304"/>
                  <a:gd name="connsiteY18" fmla="*/ 781748 h 1052186"/>
                  <a:gd name="connsiteX19" fmla="*/ 556754 w 904304"/>
                  <a:gd name="connsiteY19" fmla="*/ 784121 h 1052186"/>
                  <a:gd name="connsiteX20" fmla="*/ 553195 w 904304"/>
                  <a:gd name="connsiteY20" fmla="*/ 800728 h 1052186"/>
                  <a:gd name="connsiteX21" fmla="*/ 529470 w 904304"/>
                  <a:gd name="connsiteY21" fmla="*/ 797170 h 1052186"/>
                  <a:gd name="connsiteX22" fmla="*/ 503372 w 904304"/>
                  <a:gd name="connsiteY22" fmla="*/ 779375 h 1052186"/>
                  <a:gd name="connsiteX23" fmla="*/ 483205 w 904304"/>
                  <a:gd name="connsiteY23" fmla="*/ 773444 h 1052186"/>
                  <a:gd name="connsiteX24" fmla="*/ 490323 w 904304"/>
                  <a:gd name="connsiteY24" fmla="*/ 735484 h 1052186"/>
                  <a:gd name="connsiteX25" fmla="*/ 447617 w 904304"/>
                  <a:gd name="connsiteY25" fmla="*/ 714131 h 1052186"/>
                  <a:gd name="connsiteX26" fmla="*/ 436941 w 904304"/>
                  <a:gd name="connsiteY26" fmla="*/ 717690 h 1052186"/>
                  <a:gd name="connsiteX27" fmla="*/ 431010 w 904304"/>
                  <a:gd name="connsiteY27" fmla="*/ 712945 h 1052186"/>
                  <a:gd name="connsiteX28" fmla="*/ 412030 w 904304"/>
                  <a:gd name="connsiteY28" fmla="*/ 714131 h 1052186"/>
                  <a:gd name="connsiteX29" fmla="*/ 401353 w 904304"/>
                  <a:gd name="connsiteY29" fmla="*/ 705827 h 1052186"/>
                  <a:gd name="connsiteX30" fmla="*/ 406098 w 904304"/>
                  <a:gd name="connsiteY30" fmla="*/ 697523 h 1052186"/>
                  <a:gd name="connsiteX31" fmla="*/ 402540 w 904304"/>
                  <a:gd name="connsiteY31" fmla="*/ 678543 h 1052186"/>
                  <a:gd name="connsiteX32" fmla="*/ 394761 w 904304"/>
                  <a:gd name="connsiteY32" fmla="*/ 675500 h 1052186"/>
                  <a:gd name="connsiteX33" fmla="*/ 395422 w 904304"/>
                  <a:gd name="connsiteY33" fmla="*/ 675380 h 1052186"/>
                  <a:gd name="connsiteX34" fmla="*/ 419147 w 904304"/>
                  <a:gd name="connsiteY34" fmla="*/ 645328 h 1052186"/>
                  <a:gd name="connsiteX35" fmla="*/ 411239 w 904304"/>
                  <a:gd name="connsiteY35" fmla="*/ 620021 h 1052186"/>
                  <a:gd name="connsiteX36" fmla="*/ 415984 w 904304"/>
                  <a:gd name="connsiteY36" fmla="*/ 602622 h 1052186"/>
                  <a:gd name="connsiteX37" fmla="*/ 371697 w 904304"/>
                  <a:gd name="connsiteY37" fmla="*/ 596296 h 1052186"/>
                  <a:gd name="connsiteX38" fmla="*/ 362206 w 904304"/>
                  <a:gd name="connsiteY38" fmla="*/ 583642 h 1052186"/>
                  <a:gd name="connsiteX39" fmla="*/ 340063 w 904304"/>
                  <a:gd name="connsiteY39" fmla="*/ 589969 h 1052186"/>
                  <a:gd name="connsiteX40" fmla="*/ 324246 w 904304"/>
                  <a:gd name="connsiteY40" fmla="*/ 585224 h 1052186"/>
                  <a:gd name="connsiteX41" fmla="*/ 340063 w 904304"/>
                  <a:gd name="connsiteY41" fmla="*/ 569407 h 1052186"/>
                  <a:gd name="connsiteX42" fmla="*/ 317919 w 904304"/>
                  <a:gd name="connsiteY42" fmla="*/ 558335 h 1052186"/>
                  <a:gd name="connsiteX43" fmla="*/ 291030 w 904304"/>
                  <a:gd name="connsiteY43" fmla="*/ 559917 h 1052186"/>
                  <a:gd name="connsiteX44" fmla="*/ 286285 w 904304"/>
                  <a:gd name="connsiteY44" fmla="*/ 569407 h 1052186"/>
                  <a:gd name="connsiteX45" fmla="*/ 275214 w 904304"/>
                  <a:gd name="connsiteY45" fmla="*/ 572570 h 1052186"/>
                  <a:gd name="connsiteX46" fmla="*/ 257815 w 904304"/>
                  <a:gd name="connsiteY46" fmla="*/ 555172 h 1052186"/>
                  <a:gd name="connsiteX47" fmla="*/ 267305 w 904304"/>
                  <a:gd name="connsiteY47" fmla="*/ 533028 h 1052186"/>
                  <a:gd name="connsiteX48" fmla="*/ 254652 w 904304"/>
                  <a:gd name="connsiteY48" fmla="*/ 521956 h 1052186"/>
                  <a:gd name="connsiteX49" fmla="*/ 227763 w 904304"/>
                  <a:gd name="connsiteY49" fmla="*/ 512466 h 1052186"/>
                  <a:gd name="connsiteX50" fmla="*/ 240417 w 904304"/>
                  <a:gd name="connsiteY50" fmla="*/ 499813 h 1052186"/>
                  <a:gd name="connsiteX51" fmla="*/ 235671 w 904304"/>
                  <a:gd name="connsiteY51" fmla="*/ 480832 h 1052186"/>
                  <a:gd name="connsiteX52" fmla="*/ 199293 w 904304"/>
                  <a:gd name="connsiteY52" fmla="*/ 480832 h 1052186"/>
                  <a:gd name="connsiteX53" fmla="*/ 172404 w 904304"/>
                  <a:gd name="connsiteY53" fmla="*/ 496649 h 1052186"/>
                  <a:gd name="connsiteX54" fmla="*/ 153424 w 904304"/>
                  <a:gd name="connsiteY54" fmla="*/ 476087 h 1052186"/>
                  <a:gd name="connsiteX55" fmla="*/ 128117 w 904304"/>
                  <a:gd name="connsiteY55" fmla="*/ 476087 h 1052186"/>
                  <a:gd name="connsiteX56" fmla="*/ 120208 w 904304"/>
                  <a:gd name="connsiteY56" fmla="*/ 460271 h 1052186"/>
                  <a:gd name="connsiteX57" fmla="*/ 55359 w 904304"/>
                  <a:gd name="connsiteY57" fmla="*/ 434964 h 1052186"/>
                  <a:gd name="connsiteX58" fmla="*/ 56941 w 904304"/>
                  <a:gd name="connsiteY58" fmla="*/ 409657 h 1052186"/>
                  <a:gd name="connsiteX59" fmla="*/ 47451 w 904304"/>
                  <a:gd name="connsiteY59" fmla="*/ 401748 h 1052186"/>
                  <a:gd name="connsiteX60" fmla="*/ 55359 w 904304"/>
                  <a:gd name="connsiteY60" fmla="*/ 392258 h 1052186"/>
                  <a:gd name="connsiteX61" fmla="*/ 58522 w 904304"/>
                  <a:gd name="connsiteY61" fmla="*/ 349553 h 1052186"/>
                  <a:gd name="connsiteX62" fmla="*/ 69594 w 904304"/>
                  <a:gd name="connsiteY62" fmla="*/ 336899 h 1052186"/>
                  <a:gd name="connsiteX63" fmla="*/ 104391 w 904304"/>
                  <a:gd name="connsiteY63" fmla="*/ 357461 h 1052186"/>
                  <a:gd name="connsiteX64" fmla="*/ 109136 w 904304"/>
                  <a:gd name="connsiteY64" fmla="*/ 365369 h 1052186"/>
                  <a:gd name="connsiteX65" fmla="*/ 134443 w 904304"/>
                  <a:gd name="connsiteY65" fmla="*/ 344808 h 1052186"/>
                  <a:gd name="connsiteX66" fmla="*/ 151842 w 904304"/>
                  <a:gd name="connsiteY66" fmla="*/ 344808 h 1052186"/>
                  <a:gd name="connsiteX67" fmla="*/ 156587 w 904304"/>
                  <a:gd name="connsiteY67" fmla="*/ 303684 h 1052186"/>
                  <a:gd name="connsiteX68" fmla="*/ 142352 w 904304"/>
                  <a:gd name="connsiteY68" fmla="*/ 283122 h 1052186"/>
                  <a:gd name="connsiteX69" fmla="*/ 136025 w 904304"/>
                  <a:gd name="connsiteY69" fmla="*/ 256233 h 1052186"/>
                  <a:gd name="connsiteX70" fmla="*/ 148679 w 904304"/>
                  <a:gd name="connsiteY70" fmla="*/ 243580 h 1052186"/>
                  <a:gd name="connsiteX71" fmla="*/ 137607 w 904304"/>
                  <a:gd name="connsiteY71" fmla="*/ 221436 h 1052186"/>
                  <a:gd name="connsiteX72" fmla="*/ 113882 w 904304"/>
                  <a:gd name="connsiteY72" fmla="*/ 223018 h 1052186"/>
                  <a:gd name="connsiteX73" fmla="*/ 60104 w 904304"/>
                  <a:gd name="connsiteY73" fmla="*/ 251488 h 1052186"/>
                  <a:gd name="connsiteX74" fmla="*/ 49032 w 904304"/>
                  <a:gd name="connsiteY74" fmla="*/ 240416 h 1052186"/>
                  <a:gd name="connsiteX75" fmla="*/ 50614 w 904304"/>
                  <a:gd name="connsiteY75" fmla="*/ 221436 h 1052186"/>
                  <a:gd name="connsiteX76" fmla="*/ 0 w 904304"/>
                  <a:gd name="connsiteY76" fmla="*/ 170822 h 1052186"/>
                  <a:gd name="connsiteX77" fmla="*/ 18980 w 904304"/>
                  <a:gd name="connsiteY77" fmla="*/ 145515 h 1052186"/>
                  <a:gd name="connsiteX78" fmla="*/ 8377 w 904304"/>
                  <a:gd name="connsiteY78" fmla="*/ 110676 h 1052186"/>
                  <a:gd name="connsiteX79" fmla="*/ 25307 w 904304"/>
                  <a:gd name="connsiteY79" fmla="*/ 109136 h 1052186"/>
                  <a:gd name="connsiteX80" fmla="*/ 44287 w 904304"/>
                  <a:gd name="connsiteY80" fmla="*/ 121790 h 1052186"/>
                  <a:gd name="connsiteX81" fmla="*/ 91738 w 904304"/>
                  <a:gd name="connsiteY81" fmla="*/ 105973 h 1052186"/>
                  <a:gd name="connsiteX82" fmla="*/ 101228 w 904304"/>
                  <a:gd name="connsiteY82" fmla="*/ 79084 h 1052186"/>
                  <a:gd name="connsiteX83" fmla="*/ 134443 w 904304"/>
                  <a:gd name="connsiteY83" fmla="*/ 77503 h 1052186"/>
                  <a:gd name="connsiteX84" fmla="*/ 142352 w 904304"/>
                  <a:gd name="connsiteY84" fmla="*/ 72758 h 1052186"/>
                  <a:gd name="connsiteX85" fmla="*/ 166077 w 904304"/>
                  <a:gd name="connsiteY85" fmla="*/ 60104 h 1052186"/>
                  <a:gd name="connsiteX86" fmla="*/ 180312 w 904304"/>
                  <a:gd name="connsiteY86" fmla="*/ 45869 h 1052186"/>
                  <a:gd name="connsiteX87" fmla="*/ 181894 w 904304"/>
                  <a:gd name="connsiteY87" fmla="*/ 33216 h 1052186"/>
                  <a:gd name="connsiteX88" fmla="*/ 213528 w 904304"/>
                  <a:gd name="connsiteY88" fmla="*/ 20562 h 1052186"/>
                  <a:gd name="connsiteX89" fmla="*/ 245161 w 904304"/>
                  <a:gd name="connsiteY89" fmla="*/ 14235 h 1052186"/>
                  <a:gd name="connsiteX90" fmla="*/ 267305 w 904304"/>
                  <a:gd name="connsiteY90" fmla="*/ 4745 h 1052186"/>
                  <a:gd name="connsiteX91" fmla="*/ 289449 w 904304"/>
                  <a:gd name="connsiteY91" fmla="*/ 0 h 1052186"/>
                  <a:gd name="connsiteX92" fmla="*/ 335318 w 904304"/>
                  <a:gd name="connsiteY92" fmla="*/ 44287 h 1052186"/>
                  <a:gd name="connsiteX93" fmla="*/ 333736 w 904304"/>
                  <a:gd name="connsiteY93" fmla="*/ 53777 h 1052186"/>
                  <a:gd name="connsiteX94" fmla="*/ 349553 w 904304"/>
                  <a:gd name="connsiteY94" fmla="*/ 72758 h 1052186"/>
                  <a:gd name="connsiteX95" fmla="*/ 341644 w 904304"/>
                  <a:gd name="connsiteY95" fmla="*/ 93320 h 1052186"/>
                  <a:gd name="connsiteX96" fmla="*/ 313174 w 904304"/>
                  <a:gd name="connsiteY96" fmla="*/ 105973 h 1052186"/>
                  <a:gd name="connsiteX97" fmla="*/ 306847 w 904304"/>
                  <a:gd name="connsiteY97" fmla="*/ 113881 h 1052186"/>
                  <a:gd name="connsiteX98" fmla="*/ 302102 w 904304"/>
                  <a:gd name="connsiteY98" fmla="*/ 129698 h 1052186"/>
                  <a:gd name="connsiteX99" fmla="*/ 303684 w 904304"/>
                  <a:gd name="connsiteY99" fmla="*/ 136025 h 1052186"/>
                  <a:gd name="connsiteX100" fmla="*/ 267305 w 904304"/>
                  <a:gd name="connsiteY100" fmla="*/ 180312 h 1052186"/>
                  <a:gd name="connsiteX101" fmla="*/ 256233 w 904304"/>
                  <a:gd name="connsiteY101" fmla="*/ 189802 h 1052186"/>
                  <a:gd name="connsiteX102" fmla="*/ 257815 w 904304"/>
                  <a:gd name="connsiteY102" fmla="*/ 216691 h 1052186"/>
                  <a:gd name="connsiteX103" fmla="*/ 267305 w 904304"/>
                  <a:gd name="connsiteY103" fmla="*/ 216691 h 1052186"/>
                  <a:gd name="connsiteX104" fmla="*/ 270468 w 904304"/>
                  <a:gd name="connsiteY104" fmla="*/ 202456 h 1052186"/>
                  <a:gd name="connsiteX105" fmla="*/ 284704 w 904304"/>
                  <a:gd name="connsiteY105" fmla="*/ 196129 h 1052186"/>
                  <a:gd name="connsiteX106" fmla="*/ 284704 w 904304"/>
                  <a:gd name="connsiteY106" fmla="*/ 181894 h 1052186"/>
                  <a:gd name="connsiteX107" fmla="*/ 306847 w 904304"/>
                  <a:gd name="connsiteY107" fmla="*/ 169240 h 1052186"/>
                  <a:gd name="connsiteX108" fmla="*/ 306847 w 904304"/>
                  <a:gd name="connsiteY108" fmla="*/ 183476 h 1052186"/>
                  <a:gd name="connsiteX109" fmla="*/ 317919 w 904304"/>
                  <a:gd name="connsiteY109" fmla="*/ 197711 h 1052186"/>
                  <a:gd name="connsiteX110" fmla="*/ 314756 w 904304"/>
                  <a:gd name="connsiteY110" fmla="*/ 208783 h 1052186"/>
                  <a:gd name="connsiteX111" fmla="*/ 297357 w 904304"/>
                  <a:gd name="connsiteY111" fmla="*/ 204038 h 1052186"/>
                  <a:gd name="connsiteX112" fmla="*/ 294194 w 904304"/>
                  <a:gd name="connsiteY112" fmla="*/ 213528 h 1052186"/>
                  <a:gd name="connsiteX113" fmla="*/ 303684 w 904304"/>
                  <a:gd name="connsiteY113" fmla="*/ 223018 h 1052186"/>
                  <a:gd name="connsiteX114" fmla="*/ 317919 w 904304"/>
                  <a:gd name="connsiteY114" fmla="*/ 223018 h 1052186"/>
                  <a:gd name="connsiteX115" fmla="*/ 332154 w 904304"/>
                  <a:gd name="connsiteY115" fmla="*/ 241998 h 1052186"/>
                  <a:gd name="connsiteX116" fmla="*/ 355880 w 904304"/>
                  <a:gd name="connsiteY116" fmla="*/ 241998 h 1052186"/>
                  <a:gd name="connsiteX117" fmla="*/ 363788 w 904304"/>
                  <a:gd name="connsiteY117" fmla="*/ 238835 h 1052186"/>
                  <a:gd name="connsiteX118" fmla="*/ 365370 w 904304"/>
                  <a:gd name="connsiteY118" fmla="*/ 251488 h 1052186"/>
                  <a:gd name="connsiteX119" fmla="*/ 355880 w 904304"/>
                  <a:gd name="connsiteY119" fmla="*/ 292612 h 1052186"/>
                  <a:gd name="connsiteX120" fmla="*/ 370115 w 904304"/>
                  <a:gd name="connsiteY120" fmla="*/ 284704 h 1052186"/>
                  <a:gd name="connsiteX121" fmla="*/ 378023 w 904304"/>
                  <a:gd name="connsiteY121" fmla="*/ 264142 h 1052186"/>
                  <a:gd name="connsiteX122" fmla="*/ 409657 w 904304"/>
                  <a:gd name="connsiteY122" fmla="*/ 272050 h 1052186"/>
                  <a:gd name="connsiteX123" fmla="*/ 412820 w 904304"/>
                  <a:gd name="connsiteY123" fmla="*/ 259397 h 1052186"/>
                  <a:gd name="connsiteX124" fmla="*/ 381187 w 904304"/>
                  <a:gd name="connsiteY124" fmla="*/ 246743 h 1052186"/>
                  <a:gd name="connsiteX125" fmla="*/ 376441 w 904304"/>
                  <a:gd name="connsiteY125" fmla="*/ 223018 h 1052186"/>
                  <a:gd name="connsiteX126" fmla="*/ 439709 w 904304"/>
                  <a:gd name="connsiteY126" fmla="*/ 189802 h 1052186"/>
                  <a:gd name="connsiteX127" fmla="*/ 450781 w 904304"/>
                  <a:gd name="connsiteY127" fmla="*/ 178731 h 1052186"/>
                  <a:gd name="connsiteX128" fmla="*/ 458689 w 904304"/>
                  <a:gd name="connsiteY128" fmla="*/ 188221 h 1052186"/>
                  <a:gd name="connsiteX129" fmla="*/ 480833 w 904304"/>
                  <a:gd name="connsiteY129" fmla="*/ 200874 h 1052186"/>
                  <a:gd name="connsiteX130" fmla="*/ 480984 w 904304"/>
                  <a:gd name="connsiteY130" fmla="*/ 206757 h 1052186"/>
                  <a:gd name="connsiteX131" fmla="*/ 456158 w 904304"/>
                  <a:gd name="connsiteY131" fmla="*/ 238202 h 1052186"/>
                  <a:gd name="connsiteX132" fmla="*/ 467547 w 904304"/>
                  <a:gd name="connsiteY132" fmla="*/ 262876 h 1052186"/>
                  <a:gd name="connsiteX133" fmla="*/ 463751 w 904304"/>
                  <a:gd name="connsiteY133" fmla="*/ 293245 h 1052186"/>
                  <a:gd name="connsiteX134" fmla="*/ 509303 w 904304"/>
                  <a:gd name="connsiteY134" fmla="*/ 333103 h 1052186"/>
                  <a:gd name="connsiteX135" fmla="*/ 513099 w 904304"/>
                  <a:gd name="connsiteY135" fmla="*/ 371064 h 1052186"/>
                  <a:gd name="connsiteX136" fmla="*/ 583326 w 904304"/>
                  <a:gd name="connsiteY136" fmla="*/ 380554 h 1052186"/>
                  <a:gd name="connsiteX137" fmla="*/ 628879 w 904304"/>
                  <a:gd name="connsiteY137" fmla="*/ 393840 h 1052186"/>
                  <a:gd name="connsiteX138" fmla="*/ 645961 w 904304"/>
                  <a:gd name="connsiteY138" fmla="*/ 403330 h 1052186"/>
                  <a:gd name="connsiteX139" fmla="*/ 659247 w 904304"/>
                  <a:gd name="connsiteY139" fmla="*/ 395738 h 1052186"/>
                  <a:gd name="connsiteX140" fmla="*/ 678227 w 904304"/>
                  <a:gd name="connsiteY140" fmla="*/ 390044 h 1052186"/>
                  <a:gd name="connsiteX141" fmla="*/ 697208 w 904304"/>
                  <a:gd name="connsiteY141" fmla="*/ 399534 h 1052186"/>
                  <a:gd name="connsiteX142" fmla="*/ 698825 w 904304"/>
                  <a:gd name="connsiteY142" fmla="*/ 398038 h 1052186"/>
                  <a:gd name="connsiteX143" fmla="*/ 699106 w 904304"/>
                  <a:gd name="connsiteY143" fmla="*/ 399534 h 1052186"/>
                  <a:gd name="connsiteX144" fmla="*/ 735168 w 904304"/>
                  <a:gd name="connsiteY144" fmla="*/ 439392 h 1052186"/>
                  <a:gd name="connsiteX145" fmla="*/ 744658 w 904304"/>
                  <a:gd name="connsiteY145" fmla="*/ 465965 h 1052186"/>
                  <a:gd name="connsiteX146" fmla="*/ 773129 w 904304"/>
                  <a:gd name="connsiteY146" fmla="*/ 464067 h 1052186"/>
                  <a:gd name="connsiteX147" fmla="*/ 744658 w 904304"/>
                  <a:gd name="connsiteY147" fmla="*/ 522905 h 1052186"/>
                  <a:gd name="connsiteX148" fmla="*/ 769332 w 904304"/>
                  <a:gd name="connsiteY148" fmla="*/ 583642 h 1052186"/>
                  <a:gd name="connsiteX149" fmla="*/ 752250 w 904304"/>
                  <a:gd name="connsiteY149" fmla="*/ 669053 h 1052186"/>
                  <a:gd name="connsiteX150" fmla="*/ 738964 w 904304"/>
                  <a:gd name="connsiteY150" fmla="*/ 680441 h 1052186"/>
                  <a:gd name="connsiteX151" fmla="*/ 756046 w 904304"/>
                  <a:gd name="connsiteY151" fmla="*/ 714606 h 1052186"/>
                  <a:gd name="connsiteX152" fmla="*/ 748454 w 904304"/>
                  <a:gd name="connsiteY152" fmla="*/ 731688 h 1052186"/>
                  <a:gd name="connsiteX153" fmla="*/ 761740 w 904304"/>
                  <a:gd name="connsiteY153" fmla="*/ 737382 h 1052186"/>
                  <a:gd name="connsiteX154" fmla="*/ 769332 w 904304"/>
                  <a:gd name="connsiteY154" fmla="*/ 754464 h 1052186"/>
                  <a:gd name="connsiteX155" fmla="*/ 784517 w 904304"/>
                  <a:gd name="connsiteY155" fmla="*/ 771546 h 1052186"/>
                  <a:gd name="connsiteX156" fmla="*/ 775027 w 904304"/>
                  <a:gd name="connsiteY156" fmla="*/ 822793 h 1052186"/>
                  <a:gd name="connsiteX157" fmla="*/ 797803 w 904304"/>
                  <a:gd name="connsiteY157" fmla="*/ 839875 h 1052186"/>
                  <a:gd name="connsiteX158" fmla="*/ 828171 w 904304"/>
                  <a:gd name="connsiteY158" fmla="*/ 828487 h 1052186"/>
                  <a:gd name="connsiteX159" fmla="*/ 830069 w 904304"/>
                  <a:gd name="connsiteY159" fmla="*/ 853161 h 1052186"/>
                  <a:gd name="connsiteX160" fmla="*/ 854744 w 904304"/>
                  <a:gd name="connsiteY160" fmla="*/ 862651 h 1052186"/>
                  <a:gd name="connsiteX161" fmla="*/ 881316 w 904304"/>
                  <a:gd name="connsiteY161" fmla="*/ 872141 h 1052186"/>
                  <a:gd name="connsiteX162" fmla="*/ 881316 w 904304"/>
                  <a:gd name="connsiteY162" fmla="*/ 883530 h 1052186"/>
                  <a:gd name="connsiteX163" fmla="*/ 892704 w 904304"/>
                  <a:gd name="connsiteY163" fmla="*/ 891122 h 1052186"/>
                  <a:gd name="connsiteX164" fmla="*/ 885112 w 904304"/>
                  <a:gd name="connsiteY164" fmla="*/ 902510 h 1052186"/>
                  <a:gd name="connsiteX165" fmla="*/ 894602 w 904304"/>
                  <a:gd name="connsiteY165" fmla="*/ 923388 h 1052186"/>
                  <a:gd name="connsiteX166" fmla="*/ 897856 w 904304"/>
                  <a:gd name="connsiteY166" fmla="*/ 922032 h 1052186"/>
                  <a:gd name="connsiteX167" fmla="*/ 904304 w 904304"/>
                  <a:gd name="connsiteY167" fmla="*/ 926868 h 1052186"/>
                  <a:gd name="connsiteX168" fmla="*/ 859587 w 904304"/>
                  <a:gd name="connsiteY168" fmla="*/ 1052186 h 1052186"/>
                  <a:gd name="connsiteX0" fmla="*/ 670708 w 904304"/>
                  <a:gd name="connsiteY0" fmla="*/ 926868 h 926868"/>
                  <a:gd name="connsiteX1" fmla="*/ 688429 w 904304"/>
                  <a:gd name="connsiteY1" fmla="*/ 905120 h 926868"/>
                  <a:gd name="connsiteX2" fmla="*/ 652842 w 904304"/>
                  <a:gd name="connsiteY2" fmla="*/ 864787 h 926868"/>
                  <a:gd name="connsiteX3" fmla="*/ 640978 w 904304"/>
                  <a:gd name="connsiteY3" fmla="*/ 861228 h 926868"/>
                  <a:gd name="connsiteX4" fmla="*/ 640978 w 904304"/>
                  <a:gd name="connsiteY4" fmla="*/ 850552 h 926868"/>
                  <a:gd name="connsiteX5" fmla="*/ 631488 w 904304"/>
                  <a:gd name="connsiteY5" fmla="*/ 844620 h 926868"/>
                  <a:gd name="connsiteX6" fmla="*/ 633861 w 904304"/>
                  <a:gd name="connsiteY6" fmla="*/ 824454 h 926868"/>
                  <a:gd name="connsiteX7" fmla="*/ 608949 w 904304"/>
                  <a:gd name="connsiteY7" fmla="*/ 803101 h 926868"/>
                  <a:gd name="connsiteX8" fmla="*/ 608949 w 904304"/>
                  <a:gd name="connsiteY8" fmla="*/ 794797 h 926868"/>
                  <a:gd name="connsiteX9" fmla="*/ 600646 w 904304"/>
                  <a:gd name="connsiteY9" fmla="*/ 785307 h 926868"/>
                  <a:gd name="connsiteX10" fmla="*/ 572175 w 904304"/>
                  <a:gd name="connsiteY10" fmla="*/ 788866 h 926868"/>
                  <a:gd name="connsiteX11" fmla="*/ 585224 w 904304"/>
                  <a:gd name="connsiteY11" fmla="*/ 755651 h 926868"/>
                  <a:gd name="connsiteX12" fmla="*/ 572175 w 904304"/>
                  <a:gd name="connsiteY12" fmla="*/ 749719 h 926868"/>
                  <a:gd name="connsiteX13" fmla="*/ 563872 w 904304"/>
                  <a:gd name="connsiteY13" fmla="*/ 755651 h 926868"/>
                  <a:gd name="connsiteX14" fmla="*/ 555567 w 904304"/>
                  <a:gd name="connsiteY14" fmla="*/ 747346 h 926868"/>
                  <a:gd name="connsiteX15" fmla="*/ 546077 w 904304"/>
                  <a:gd name="connsiteY15" fmla="*/ 756836 h 926868"/>
                  <a:gd name="connsiteX16" fmla="*/ 549636 w 904304"/>
                  <a:gd name="connsiteY16" fmla="*/ 768699 h 926868"/>
                  <a:gd name="connsiteX17" fmla="*/ 540146 w 904304"/>
                  <a:gd name="connsiteY17" fmla="*/ 771072 h 926868"/>
                  <a:gd name="connsiteX18" fmla="*/ 542518 w 904304"/>
                  <a:gd name="connsiteY18" fmla="*/ 781748 h 926868"/>
                  <a:gd name="connsiteX19" fmla="*/ 556754 w 904304"/>
                  <a:gd name="connsiteY19" fmla="*/ 784121 h 926868"/>
                  <a:gd name="connsiteX20" fmla="*/ 553195 w 904304"/>
                  <a:gd name="connsiteY20" fmla="*/ 800728 h 926868"/>
                  <a:gd name="connsiteX21" fmla="*/ 529470 w 904304"/>
                  <a:gd name="connsiteY21" fmla="*/ 797170 h 926868"/>
                  <a:gd name="connsiteX22" fmla="*/ 503372 w 904304"/>
                  <a:gd name="connsiteY22" fmla="*/ 779375 h 926868"/>
                  <a:gd name="connsiteX23" fmla="*/ 483205 w 904304"/>
                  <a:gd name="connsiteY23" fmla="*/ 773444 h 926868"/>
                  <a:gd name="connsiteX24" fmla="*/ 490323 w 904304"/>
                  <a:gd name="connsiteY24" fmla="*/ 735484 h 926868"/>
                  <a:gd name="connsiteX25" fmla="*/ 447617 w 904304"/>
                  <a:gd name="connsiteY25" fmla="*/ 714131 h 926868"/>
                  <a:gd name="connsiteX26" fmla="*/ 436941 w 904304"/>
                  <a:gd name="connsiteY26" fmla="*/ 717690 h 926868"/>
                  <a:gd name="connsiteX27" fmla="*/ 431010 w 904304"/>
                  <a:gd name="connsiteY27" fmla="*/ 712945 h 926868"/>
                  <a:gd name="connsiteX28" fmla="*/ 412030 w 904304"/>
                  <a:gd name="connsiteY28" fmla="*/ 714131 h 926868"/>
                  <a:gd name="connsiteX29" fmla="*/ 401353 w 904304"/>
                  <a:gd name="connsiteY29" fmla="*/ 705827 h 926868"/>
                  <a:gd name="connsiteX30" fmla="*/ 406098 w 904304"/>
                  <a:gd name="connsiteY30" fmla="*/ 697523 h 926868"/>
                  <a:gd name="connsiteX31" fmla="*/ 402540 w 904304"/>
                  <a:gd name="connsiteY31" fmla="*/ 678543 h 926868"/>
                  <a:gd name="connsiteX32" fmla="*/ 394761 w 904304"/>
                  <a:gd name="connsiteY32" fmla="*/ 675500 h 926868"/>
                  <a:gd name="connsiteX33" fmla="*/ 395422 w 904304"/>
                  <a:gd name="connsiteY33" fmla="*/ 675380 h 926868"/>
                  <a:gd name="connsiteX34" fmla="*/ 419147 w 904304"/>
                  <a:gd name="connsiteY34" fmla="*/ 645328 h 926868"/>
                  <a:gd name="connsiteX35" fmla="*/ 411239 w 904304"/>
                  <a:gd name="connsiteY35" fmla="*/ 620021 h 926868"/>
                  <a:gd name="connsiteX36" fmla="*/ 415984 w 904304"/>
                  <a:gd name="connsiteY36" fmla="*/ 602622 h 926868"/>
                  <a:gd name="connsiteX37" fmla="*/ 371697 w 904304"/>
                  <a:gd name="connsiteY37" fmla="*/ 596296 h 926868"/>
                  <a:gd name="connsiteX38" fmla="*/ 362206 w 904304"/>
                  <a:gd name="connsiteY38" fmla="*/ 583642 h 926868"/>
                  <a:gd name="connsiteX39" fmla="*/ 340063 w 904304"/>
                  <a:gd name="connsiteY39" fmla="*/ 589969 h 926868"/>
                  <a:gd name="connsiteX40" fmla="*/ 324246 w 904304"/>
                  <a:gd name="connsiteY40" fmla="*/ 585224 h 926868"/>
                  <a:gd name="connsiteX41" fmla="*/ 340063 w 904304"/>
                  <a:gd name="connsiteY41" fmla="*/ 569407 h 926868"/>
                  <a:gd name="connsiteX42" fmla="*/ 317919 w 904304"/>
                  <a:gd name="connsiteY42" fmla="*/ 558335 h 926868"/>
                  <a:gd name="connsiteX43" fmla="*/ 291030 w 904304"/>
                  <a:gd name="connsiteY43" fmla="*/ 559917 h 926868"/>
                  <a:gd name="connsiteX44" fmla="*/ 286285 w 904304"/>
                  <a:gd name="connsiteY44" fmla="*/ 569407 h 926868"/>
                  <a:gd name="connsiteX45" fmla="*/ 275214 w 904304"/>
                  <a:gd name="connsiteY45" fmla="*/ 572570 h 926868"/>
                  <a:gd name="connsiteX46" fmla="*/ 257815 w 904304"/>
                  <a:gd name="connsiteY46" fmla="*/ 555172 h 926868"/>
                  <a:gd name="connsiteX47" fmla="*/ 267305 w 904304"/>
                  <a:gd name="connsiteY47" fmla="*/ 533028 h 926868"/>
                  <a:gd name="connsiteX48" fmla="*/ 254652 w 904304"/>
                  <a:gd name="connsiteY48" fmla="*/ 521956 h 926868"/>
                  <a:gd name="connsiteX49" fmla="*/ 227763 w 904304"/>
                  <a:gd name="connsiteY49" fmla="*/ 512466 h 926868"/>
                  <a:gd name="connsiteX50" fmla="*/ 240417 w 904304"/>
                  <a:gd name="connsiteY50" fmla="*/ 499813 h 926868"/>
                  <a:gd name="connsiteX51" fmla="*/ 235671 w 904304"/>
                  <a:gd name="connsiteY51" fmla="*/ 480832 h 926868"/>
                  <a:gd name="connsiteX52" fmla="*/ 199293 w 904304"/>
                  <a:gd name="connsiteY52" fmla="*/ 480832 h 926868"/>
                  <a:gd name="connsiteX53" fmla="*/ 172404 w 904304"/>
                  <a:gd name="connsiteY53" fmla="*/ 496649 h 926868"/>
                  <a:gd name="connsiteX54" fmla="*/ 153424 w 904304"/>
                  <a:gd name="connsiteY54" fmla="*/ 476087 h 926868"/>
                  <a:gd name="connsiteX55" fmla="*/ 128117 w 904304"/>
                  <a:gd name="connsiteY55" fmla="*/ 476087 h 926868"/>
                  <a:gd name="connsiteX56" fmla="*/ 120208 w 904304"/>
                  <a:gd name="connsiteY56" fmla="*/ 460271 h 926868"/>
                  <a:gd name="connsiteX57" fmla="*/ 55359 w 904304"/>
                  <a:gd name="connsiteY57" fmla="*/ 434964 h 926868"/>
                  <a:gd name="connsiteX58" fmla="*/ 56941 w 904304"/>
                  <a:gd name="connsiteY58" fmla="*/ 409657 h 926868"/>
                  <a:gd name="connsiteX59" fmla="*/ 47451 w 904304"/>
                  <a:gd name="connsiteY59" fmla="*/ 401748 h 926868"/>
                  <a:gd name="connsiteX60" fmla="*/ 55359 w 904304"/>
                  <a:gd name="connsiteY60" fmla="*/ 392258 h 926868"/>
                  <a:gd name="connsiteX61" fmla="*/ 58522 w 904304"/>
                  <a:gd name="connsiteY61" fmla="*/ 349553 h 926868"/>
                  <a:gd name="connsiteX62" fmla="*/ 69594 w 904304"/>
                  <a:gd name="connsiteY62" fmla="*/ 336899 h 926868"/>
                  <a:gd name="connsiteX63" fmla="*/ 104391 w 904304"/>
                  <a:gd name="connsiteY63" fmla="*/ 357461 h 926868"/>
                  <a:gd name="connsiteX64" fmla="*/ 109136 w 904304"/>
                  <a:gd name="connsiteY64" fmla="*/ 365369 h 926868"/>
                  <a:gd name="connsiteX65" fmla="*/ 134443 w 904304"/>
                  <a:gd name="connsiteY65" fmla="*/ 344808 h 926868"/>
                  <a:gd name="connsiteX66" fmla="*/ 151842 w 904304"/>
                  <a:gd name="connsiteY66" fmla="*/ 344808 h 926868"/>
                  <a:gd name="connsiteX67" fmla="*/ 156587 w 904304"/>
                  <a:gd name="connsiteY67" fmla="*/ 303684 h 926868"/>
                  <a:gd name="connsiteX68" fmla="*/ 142352 w 904304"/>
                  <a:gd name="connsiteY68" fmla="*/ 283122 h 926868"/>
                  <a:gd name="connsiteX69" fmla="*/ 136025 w 904304"/>
                  <a:gd name="connsiteY69" fmla="*/ 256233 h 926868"/>
                  <a:gd name="connsiteX70" fmla="*/ 148679 w 904304"/>
                  <a:gd name="connsiteY70" fmla="*/ 243580 h 926868"/>
                  <a:gd name="connsiteX71" fmla="*/ 137607 w 904304"/>
                  <a:gd name="connsiteY71" fmla="*/ 221436 h 926868"/>
                  <a:gd name="connsiteX72" fmla="*/ 113882 w 904304"/>
                  <a:gd name="connsiteY72" fmla="*/ 223018 h 926868"/>
                  <a:gd name="connsiteX73" fmla="*/ 60104 w 904304"/>
                  <a:gd name="connsiteY73" fmla="*/ 251488 h 926868"/>
                  <a:gd name="connsiteX74" fmla="*/ 49032 w 904304"/>
                  <a:gd name="connsiteY74" fmla="*/ 240416 h 926868"/>
                  <a:gd name="connsiteX75" fmla="*/ 50614 w 904304"/>
                  <a:gd name="connsiteY75" fmla="*/ 221436 h 926868"/>
                  <a:gd name="connsiteX76" fmla="*/ 0 w 904304"/>
                  <a:gd name="connsiteY76" fmla="*/ 170822 h 926868"/>
                  <a:gd name="connsiteX77" fmla="*/ 18980 w 904304"/>
                  <a:gd name="connsiteY77" fmla="*/ 145515 h 926868"/>
                  <a:gd name="connsiteX78" fmla="*/ 8377 w 904304"/>
                  <a:gd name="connsiteY78" fmla="*/ 110676 h 926868"/>
                  <a:gd name="connsiteX79" fmla="*/ 25307 w 904304"/>
                  <a:gd name="connsiteY79" fmla="*/ 109136 h 926868"/>
                  <a:gd name="connsiteX80" fmla="*/ 44287 w 904304"/>
                  <a:gd name="connsiteY80" fmla="*/ 121790 h 926868"/>
                  <a:gd name="connsiteX81" fmla="*/ 91738 w 904304"/>
                  <a:gd name="connsiteY81" fmla="*/ 105973 h 926868"/>
                  <a:gd name="connsiteX82" fmla="*/ 101228 w 904304"/>
                  <a:gd name="connsiteY82" fmla="*/ 79084 h 926868"/>
                  <a:gd name="connsiteX83" fmla="*/ 134443 w 904304"/>
                  <a:gd name="connsiteY83" fmla="*/ 77503 h 926868"/>
                  <a:gd name="connsiteX84" fmla="*/ 142352 w 904304"/>
                  <a:gd name="connsiteY84" fmla="*/ 72758 h 926868"/>
                  <a:gd name="connsiteX85" fmla="*/ 166077 w 904304"/>
                  <a:gd name="connsiteY85" fmla="*/ 60104 h 926868"/>
                  <a:gd name="connsiteX86" fmla="*/ 180312 w 904304"/>
                  <a:gd name="connsiteY86" fmla="*/ 45869 h 926868"/>
                  <a:gd name="connsiteX87" fmla="*/ 181894 w 904304"/>
                  <a:gd name="connsiteY87" fmla="*/ 33216 h 926868"/>
                  <a:gd name="connsiteX88" fmla="*/ 213528 w 904304"/>
                  <a:gd name="connsiteY88" fmla="*/ 20562 h 926868"/>
                  <a:gd name="connsiteX89" fmla="*/ 245161 w 904304"/>
                  <a:gd name="connsiteY89" fmla="*/ 14235 h 926868"/>
                  <a:gd name="connsiteX90" fmla="*/ 267305 w 904304"/>
                  <a:gd name="connsiteY90" fmla="*/ 4745 h 926868"/>
                  <a:gd name="connsiteX91" fmla="*/ 289449 w 904304"/>
                  <a:gd name="connsiteY91" fmla="*/ 0 h 926868"/>
                  <a:gd name="connsiteX92" fmla="*/ 335318 w 904304"/>
                  <a:gd name="connsiteY92" fmla="*/ 44287 h 926868"/>
                  <a:gd name="connsiteX93" fmla="*/ 333736 w 904304"/>
                  <a:gd name="connsiteY93" fmla="*/ 53777 h 926868"/>
                  <a:gd name="connsiteX94" fmla="*/ 349553 w 904304"/>
                  <a:gd name="connsiteY94" fmla="*/ 72758 h 926868"/>
                  <a:gd name="connsiteX95" fmla="*/ 341644 w 904304"/>
                  <a:gd name="connsiteY95" fmla="*/ 93320 h 926868"/>
                  <a:gd name="connsiteX96" fmla="*/ 313174 w 904304"/>
                  <a:gd name="connsiteY96" fmla="*/ 105973 h 926868"/>
                  <a:gd name="connsiteX97" fmla="*/ 306847 w 904304"/>
                  <a:gd name="connsiteY97" fmla="*/ 113881 h 926868"/>
                  <a:gd name="connsiteX98" fmla="*/ 302102 w 904304"/>
                  <a:gd name="connsiteY98" fmla="*/ 129698 h 926868"/>
                  <a:gd name="connsiteX99" fmla="*/ 303684 w 904304"/>
                  <a:gd name="connsiteY99" fmla="*/ 136025 h 926868"/>
                  <a:gd name="connsiteX100" fmla="*/ 267305 w 904304"/>
                  <a:gd name="connsiteY100" fmla="*/ 180312 h 926868"/>
                  <a:gd name="connsiteX101" fmla="*/ 256233 w 904304"/>
                  <a:gd name="connsiteY101" fmla="*/ 189802 h 926868"/>
                  <a:gd name="connsiteX102" fmla="*/ 257815 w 904304"/>
                  <a:gd name="connsiteY102" fmla="*/ 216691 h 926868"/>
                  <a:gd name="connsiteX103" fmla="*/ 267305 w 904304"/>
                  <a:gd name="connsiteY103" fmla="*/ 216691 h 926868"/>
                  <a:gd name="connsiteX104" fmla="*/ 270468 w 904304"/>
                  <a:gd name="connsiteY104" fmla="*/ 202456 h 926868"/>
                  <a:gd name="connsiteX105" fmla="*/ 284704 w 904304"/>
                  <a:gd name="connsiteY105" fmla="*/ 196129 h 926868"/>
                  <a:gd name="connsiteX106" fmla="*/ 284704 w 904304"/>
                  <a:gd name="connsiteY106" fmla="*/ 181894 h 926868"/>
                  <a:gd name="connsiteX107" fmla="*/ 306847 w 904304"/>
                  <a:gd name="connsiteY107" fmla="*/ 169240 h 926868"/>
                  <a:gd name="connsiteX108" fmla="*/ 306847 w 904304"/>
                  <a:gd name="connsiteY108" fmla="*/ 183476 h 926868"/>
                  <a:gd name="connsiteX109" fmla="*/ 317919 w 904304"/>
                  <a:gd name="connsiteY109" fmla="*/ 197711 h 926868"/>
                  <a:gd name="connsiteX110" fmla="*/ 314756 w 904304"/>
                  <a:gd name="connsiteY110" fmla="*/ 208783 h 926868"/>
                  <a:gd name="connsiteX111" fmla="*/ 297357 w 904304"/>
                  <a:gd name="connsiteY111" fmla="*/ 204038 h 926868"/>
                  <a:gd name="connsiteX112" fmla="*/ 294194 w 904304"/>
                  <a:gd name="connsiteY112" fmla="*/ 213528 h 926868"/>
                  <a:gd name="connsiteX113" fmla="*/ 303684 w 904304"/>
                  <a:gd name="connsiteY113" fmla="*/ 223018 h 926868"/>
                  <a:gd name="connsiteX114" fmla="*/ 317919 w 904304"/>
                  <a:gd name="connsiteY114" fmla="*/ 223018 h 926868"/>
                  <a:gd name="connsiteX115" fmla="*/ 332154 w 904304"/>
                  <a:gd name="connsiteY115" fmla="*/ 241998 h 926868"/>
                  <a:gd name="connsiteX116" fmla="*/ 355880 w 904304"/>
                  <a:gd name="connsiteY116" fmla="*/ 241998 h 926868"/>
                  <a:gd name="connsiteX117" fmla="*/ 363788 w 904304"/>
                  <a:gd name="connsiteY117" fmla="*/ 238835 h 926868"/>
                  <a:gd name="connsiteX118" fmla="*/ 365370 w 904304"/>
                  <a:gd name="connsiteY118" fmla="*/ 251488 h 926868"/>
                  <a:gd name="connsiteX119" fmla="*/ 355880 w 904304"/>
                  <a:gd name="connsiteY119" fmla="*/ 292612 h 926868"/>
                  <a:gd name="connsiteX120" fmla="*/ 370115 w 904304"/>
                  <a:gd name="connsiteY120" fmla="*/ 284704 h 926868"/>
                  <a:gd name="connsiteX121" fmla="*/ 378023 w 904304"/>
                  <a:gd name="connsiteY121" fmla="*/ 264142 h 926868"/>
                  <a:gd name="connsiteX122" fmla="*/ 409657 w 904304"/>
                  <a:gd name="connsiteY122" fmla="*/ 272050 h 926868"/>
                  <a:gd name="connsiteX123" fmla="*/ 412820 w 904304"/>
                  <a:gd name="connsiteY123" fmla="*/ 259397 h 926868"/>
                  <a:gd name="connsiteX124" fmla="*/ 381187 w 904304"/>
                  <a:gd name="connsiteY124" fmla="*/ 246743 h 926868"/>
                  <a:gd name="connsiteX125" fmla="*/ 376441 w 904304"/>
                  <a:gd name="connsiteY125" fmla="*/ 223018 h 926868"/>
                  <a:gd name="connsiteX126" fmla="*/ 439709 w 904304"/>
                  <a:gd name="connsiteY126" fmla="*/ 189802 h 926868"/>
                  <a:gd name="connsiteX127" fmla="*/ 450781 w 904304"/>
                  <a:gd name="connsiteY127" fmla="*/ 178731 h 926868"/>
                  <a:gd name="connsiteX128" fmla="*/ 458689 w 904304"/>
                  <a:gd name="connsiteY128" fmla="*/ 188221 h 926868"/>
                  <a:gd name="connsiteX129" fmla="*/ 480833 w 904304"/>
                  <a:gd name="connsiteY129" fmla="*/ 200874 h 926868"/>
                  <a:gd name="connsiteX130" fmla="*/ 480984 w 904304"/>
                  <a:gd name="connsiteY130" fmla="*/ 206757 h 926868"/>
                  <a:gd name="connsiteX131" fmla="*/ 456158 w 904304"/>
                  <a:gd name="connsiteY131" fmla="*/ 238202 h 926868"/>
                  <a:gd name="connsiteX132" fmla="*/ 467547 w 904304"/>
                  <a:gd name="connsiteY132" fmla="*/ 262876 h 926868"/>
                  <a:gd name="connsiteX133" fmla="*/ 463751 w 904304"/>
                  <a:gd name="connsiteY133" fmla="*/ 293245 h 926868"/>
                  <a:gd name="connsiteX134" fmla="*/ 509303 w 904304"/>
                  <a:gd name="connsiteY134" fmla="*/ 333103 h 926868"/>
                  <a:gd name="connsiteX135" fmla="*/ 513099 w 904304"/>
                  <a:gd name="connsiteY135" fmla="*/ 371064 h 926868"/>
                  <a:gd name="connsiteX136" fmla="*/ 583326 w 904304"/>
                  <a:gd name="connsiteY136" fmla="*/ 380554 h 926868"/>
                  <a:gd name="connsiteX137" fmla="*/ 628879 w 904304"/>
                  <a:gd name="connsiteY137" fmla="*/ 393840 h 926868"/>
                  <a:gd name="connsiteX138" fmla="*/ 645961 w 904304"/>
                  <a:gd name="connsiteY138" fmla="*/ 403330 h 926868"/>
                  <a:gd name="connsiteX139" fmla="*/ 659247 w 904304"/>
                  <a:gd name="connsiteY139" fmla="*/ 395738 h 926868"/>
                  <a:gd name="connsiteX140" fmla="*/ 678227 w 904304"/>
                  <a:gd name="connsiteY140" fmla="*/ 390044 h 926868"/>
                  <a:gd name="connsiteX141" fmla="*/ 697208 w 904304"/>
                  <a:gd name="connsiteY141" fmla="*/ 399534 h 926868"/>
                  <a:gd name="connsiteX142" fmla="*/ 698825 w 904304"/>
                  <a:gd name="connsiteY142" fmla="*/ 398038 h 926868"/>
                  <a:gd name="connsiteX143" fmla="*/ 699106 w 904304"/>
                  <a:gd name="connsiteY143" fmla="*/ 399534 h 926868"/>
                  <a:gd name="connsiteX144" fmla="*/ 735168 w 904304"/>
                  <a:gd name="connsiteY144" fmla="*/ 439392 h 926868"/>
                  <a:gd name="connsiteX145" fmla="*/ 744658 w 904304"/>
                  <a:gd name="connsiteY145" fmla="*/ 465965 h 926868"/>
                  <a:gd name="connsiteX146" fmla="*/ 773129 w 904304"/>
                  <a:gd name="connsiteY146" fmla="*/ 464067 h 926868"/>
                  <a:gd name="connsiteX147" fmla="*/ 744658 w 904304"/>
                  <a:gd name="connsiteY147" fmla="*/ 522905 h 926868"/>
                  <a:gd name="connsiteX148" fmla="*/ 769332 w 904304"/>
                  <a:gd name="connsiteY148" fmla="*/ 583642 h 926868"/>
                  <a:gd name="connsiteX149" fmla="*/ 752250 w 904304"/>
                  <a:gd name="connsiteY149" fmla="*/ 669053 h 926868"/>
                  <a:gd name="connsiteX150" fmla="*/ 738964 w 904304"/>
                  <a:gd name="connsiteY150" fmla="*/ 680441 h 926868"/>
                  <a:gd name="connsiteX151" fmla="*/ 756046 w 904304"/>
                  <a:gd name="connsiteY151" fmla="*/ 714606 h 926868"/>
                  <a:gd name="connsiteX152" fmla="*/ 748454 w 904304"/>
                  <a:gd name="connsiteY152" fmla="*/ 731688 h 926868"/>
                  <a:gd name="connsiteX153" fmla="*/ 761740 w 904304"/>
                  <a:gd name="connsiteY153" fmla="*/ 737382 h 926868"/>
                  <a:gd name="connsiteX154" fmla="*/ 769332 w 904304"/>
                  <a:gd name="connsiteY154" fmla="*/ 754464 h 926868"/>
                  <a:gd name="connsiteX155" fmla="*/ 784517 w 904304"/>
                  <a:gd name="connsiteY155" fmla="*/ 771546 h 926868"/>
                  <a:gd name="connsiteX156" fmla="*/ 775027 w 904304"/>
                  <a:gd name="connsiteY156" fmla="*/ 822793 h 926868"/>
                  <a:gd name="connsiteX157" fmla="*/ 797803 w 904304"/>
                  <a:gd name="connsiteY157" fmla="*/ 839875 h 926868"/>
                  <a:gd name="connsiteX158" fmla="*/ 828171 w 904304"/>
                  <a:gd name="connsiteY158" fmla="*/ 828487 h 926868"/>
                  <a:gd name="connsiteX159" fmla="*/ 830069 w 904304"/>
                  <a:gd name="connsiteY159" fmla="*/ 853161 h 926868"/>
                  <a:gd name="connsiteX160" fmla="*/ 854744 w 904304"/>
                  <a:gd name="connsiteY160" fmla="*/ 862651 h 926868"/>
                  <a:gd name="connsiteX161" fmla="*/ 881316 w 904304"/>
                  <a:gd name="connsiteY161" fmla="*/ 872141 h 926868"/>
                  <a:gd name="connsiteX162" fmla="*/ 881316 w 904304"/>
                  <a:gd name="connsiteY162" fmla="*/ 883530 h 926868"/>
                  <a:gd name="connsiteX163" fmla="*/ 892704 w 904304"/>
                  <a:gd name="connsiteY163" fmla="*/ 891122 h 926868"/>
                  <a:gd name="connsiteX164" fmla="*/ 885112 w 904304"/>
                  <a:gd name="connsiteY164" fmla="*/ 902510 h 926868"/>
                  <a:gd name="connsiteX165" fmla="*/ 894602 w 904304"/>
                  <a:gd name="connsiteY165" fmla="*/ 923388 h 926868"/>
                  <a:gd name="connsiteX166" fmla="*/ 897856 w 904304"/>
                  <a:gd name="connsiteY166" fmla="*/ 922032 h 926868"/>
                  <a:gd name="connsiteX167" fmla="*/ 904304 w 904304"/>
                  <a:gd name="connsiteY167" fmla="*/ 926868 h 92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904304" h="926868">
                    <a:moveTo>
                      <a:pt x="670708" y="926868"/>
                    </a:moveTo>
                    <a:lnTo>
                      <a:pt x="688429" y="905120"/>
                    </a:lnTo>
                    <a:lnTo>
                      <a:pt x="652842" y="864787"/>
                    </a:lnTo>
                    <a:lnTo>
                      <a:pt x="640978" y="861228"/>
                    </a:lnTo>
                    <a:lnTo>
                      <a:pt x="640978" y="850552"/>
                    </a:lnTo>
                    <a:lnTo>
                      <a:pt x="631488" y="844620"/>
                    </a:lnTo>
                    <a:lnTo>
                      <a:pt x="633861" y="824454"/>
                    </a:lnTo>
                    <a:lnTo>
                      <a:pt x="608949" y="803101"/>
                    </a:lnTo>
                    <a:lnTo>
                      <a:pt x="608949" y="794797"/>
                    </a:lnTo>
                    <a:lnTo>
                      <a:pt x="600646" y="785307"/>
                    </a:lnTo>
                    <a:lnTo>
                      <a:pt x="572175" y="788866"/>
                    </a:lnTo>
                    <a:lnTo>
                      <a:pt x="585224" y="755651"/>
                    </a:lnTo>
                    <a:lnTo>
                      <a:pt x="572175" y="749719"/>
                    </a:lnTo>
                    <a:lnTo>
                      <a:pt x="563872" y="755651"/>
                    </a:lnTo>
                    <a:lnTo>
                      <a:pt x="555567" y="747346"/>
                    </a:lnTo>
                    <a:lnTo>
                      <a:pt x="546077" y="756836"/>
                    </a:lnTo>
                    <a:lnTo>
                      <a:pt x="549636" y="768699"/>
                    </a:lnTo>
                    <a:lnTo>
                      <a:pt x="540146" y="771072"/>
                    </a:lnTo>
                    <a:lnTo>
                      <a:pt x="542518" y="781748"/>
                    </a:lnTo>
                    <a:lnTo>
                      <a:pt x="556754" y="784121"/>
                    </a:lnTo>
                    <a:lnTo>
                      <a:pt x="553195" y="800728"/>
                    </a:lnTo>
                    <a:lnTo>
                      <a:pt x="529470" y="797170"/>
                    </a:lnTo>
                    <a:lnTo>
                      <a:pt x="503372" y="779375"/>
                    </a:lnTo>
                    <a:lnTo>
                      <a:pt x="483205" y="773444"/>
                    </a:lnTo>
                    <a:lnTo>
                      <a:pt x="490323" y="735484"/>
                    </a:lnTo>
                    <a:lnTo>
                      <a:pt x="447617" y="714131"/>
                    </a:lnTo>
                    <a:lnTo>
                      <a:pt x="436941" y="717690"/>
                    </a:lnTo>
                    <a:lnTo>
                      <a:pt x="431010" y="712945"/>
                    </a:lnTo>
                    <a:lnTo>
                      <a:pt x="412030" y="714131"/>
                    </a:lnTo>
                    <a:lnTo>
                      <a:pt x="401353" y="705827"/>
                    </a:lnTo>
                    <a:lnTo>
                      <a:pt x="406098" y="697523"/>
                    </a:lnTo>
                    <a:lnTo>
                      <a:pt x="402540" y="678543"/>
                    </a:lnTo>
                    <a:lnTo>
                      <a:pt x="394761" y="675500"/>
                    </a:lnTo>
                    <a:lnTo>
                      <a:pt x="395422" y="675380"/>
                    </a:lnTo>
                    <a:lnTo>
                      <a:pt x="419147" y="645328"/>
                    </a:lnTo>
                    <a:lnTo>
                      <a:pt x="411239" y="620021"/>
                    </a:lnTo>
                    <a:lnTo>
                      <a:pt x="415984" y="602622"/>
                    </a:lnTo>
                    <a:lnTo>
                      <a:pt x="371697" y="596296"/>
                    </a:lnTo>
                    <a:lnTo>
                      <a:pt x="362206" y="583642"/>
                    </a:lnTo>
                    <a:lnTo>
                      <a:pt x="340063" y="589969"/>
                    </a:lnTo>
                    <a:lnTo>
                      <a:pt x="324246" y="585224"/>
                    </a:lnTo>
                    <a:lnTo>
                      <a:pt x="340063" y="569407"/>
                    </a:lnTo>
                    <a:lnTo>
                      <a:pt x="317919" y="558335"/>
                    </a:lnTo>
                    <a:lnTo>
                      <a:pt x="291030" y="559917"/>
                    </a:lnTo>
                    <a:lnTo>
                      <a:pt x="286285" y="569407"/>
                    </a:lnTo>
                    <a:lnTo>
                      <a:pt x="275214" y="572570"/>
                    </a:lnTo>
                    <a:lnTo>
                      <a:pt x="257815" y="555172"/>
                    </a:lnTo>
                    <a:lnTo>
                      <a:pt x="267305" y="533028"/>
                    </a:lnTo>
                    <a:lnTo>
                      <a:pt x="254652" y="521956"/>
                    </a:lnTo>
                    <a:lnTo>
                      <a:pt x="227763" y="512466"/>
                    </a:lnTo>
                    <a:lnTo>
                      <a:pt x="240417" y="499813"/>
                    </a:lnTo>
                    <a:lnTo>
                      <a:pt x="235671" y="480832"/>
                    </a:lnTo>
                    <a:lnTo>
                      <a:pt x="199293" y="480832"/>
                    </a:lnTo>
                    <a:lnTo>
                      <a:pt x="172404" y="496649"/>
                    </a:lnTo>
                    <a:lnTo>
                      <a:pt x="153424" y="476087"/>
                    </a:lnTo>
                    <a:lnTo>
                      <a:pt x="128117" y="476087"/>
                    </a:lnTo>
                    <a:lnTo>
                      <a:pt x="120208" y="460271"/>
                    </a:lnTo>
                    <a:lnTo>
                      <a:pt x="55359" y="434964"/>
                    </a:lnTo>
                    <a:cubicBezTo>
                      <a:pt x="55886" y="426528"/>
                      <a:pt x="56414" y="418093"/>
                      <a:pt x="56941" y="409657"/>
                    </a:cubicBezTo>
                    <a:lnTo>
                      <a:pt x="47451" y="401748"/>
                    </a:lnTo>
                    <a:lnTo>
                      <a:pt x="55359" y="392258"/>
                    </a:lnTo>
                    <a:lnTo>
                      <a:pt x="58522" y="349553"/>
                    </a:lnTo>
                    <a:lnTo>
                      <a:pt x="69594" y="336899"/>
                    </a:lnTo>
                    <a:lnTo>
                      <a:pt x="104391" y="357461"/>
                    </a:lnTo>
                    <a:lnTo>
                      <a:pt x="109136" y="365369"/>
                    </a:lnTo>
                    <a:lnTo>
                      <a:pt x="134443" y="344808"/>
                    </a:lnTo>
                    <a:lnTo>
                      <a:pt x="151842" y="344808"/>
                    </a:lnTo>
                    <a:lnTo>
                      <a:pt x="156587" y="303684"/>
                    </a:lnTo>
                    <a:lnTo>
                      <a:pt x="142352" y="283122"/>
                    </a:lnTo>
                    <a:lnTo>
                      <a:pt x="136025" y="256233"/>
                    </a:lnTo>
                    <a:lnTo>
                      <a:pt x="148679" y="243580"/>
                    </a:lnTo>
                    <a:lnTo>
                      <a:pt x="137607" y="221436"/>
                    </a:lnTo>
                    <a:lnTo>
                      <a:pt x="113882" y="223018"/>
                    </a:lnTo>
                    <a:lnTo>
                      <a:pt x="60104" y="251488"/>
                    </a:lnTo>
                    <a:lnTo>
                      <a:pt x="49032" y="240416"/>
                    </a:lnTo>
                    <a:lnTo>
                      <a:pt x="50614" y="221436"/>
                    </a:lnTo>
                    <a:lnTo>
                      <a:pt x="0" y="170822"/>
                    </a:lnTo>
                    <a:lnTo>
                      <a:pt x="18980" y="145515"/>
                    </a:lnTo>
                    <a:lnTo>
                      <a:pt x="8377" y="110676"/>
                    </a:lnTo>
                    <a:lnTo>
                      <a:pt x="25307" y="109136"/>
                    </a:lnTo>
                    <a:lnTo>
                      <a:pt x="44287" y="121790"/>
                    </a:lnTo>
                    <a:lnTo>
                      <a:pt x="91738" y="105973"/>
                    </a:lnTo>
                    <a:lnTo>
                      <a:pt x="101228" y="79084"/>
                    </a:lnTo>
                    <a:lnTo>
                      <a:pt x="134443" y="77503"/>
                    </a:lnTo>
                    <a:lnTo>
                      <a:pt x="142352" y="72758"/>
                    </a:lnTo>
                    <a:lnTo>
                      <a:pt x="166077" y="60104"/>
                    </a:lnTo>
                    <a:lnTo>
                      <a:pt x="180312" y="45869"/>
                    </a:lnTo>
                    <a:lnTo>
                      <a:pt x="181894" y="33216"/>
                    </a:lnTo>
                    <a:lnTo>
                      <a:pt x="213528" y="20562"/>
                    </a:lnTo>
                    <a:lnTo>
                      <a:pt x="245161" y="14235"/>
                    </a:lnTo>
                    <a:lnTo>
                      <a:pt x="267305" y="4745"/>
                    </a:lnTo>
                    <a:lnTo>
                      <a:pt x="289449" y="0"/>
                    </a:lnTo>
                    <a:lnTo>
                      <a:pt x="335318" y="44287"/>
                    </a:lnTo>
                    <a:lnTo>
                      <a:pt x="333736" y="53777"/>
                    </a:lnTo>
                    <a:lnTo>
                      <a:pt x="349553" y="72758"/>
                    </a:lnTo>
                    <a:lnTo>
                      <a:pt x="341644" y="93320"/>
                    </a:lnTo>
                    <a:lnTo>
                      <a:pt x="313174" y="105973"/>
                    </a:lnTo>
                    <a:lnTo>
                      <a:pt x="306847" y="113881"/>
                    </a:lnTo>
                    <a:lnTo>
                      <a:pt x="302102" y="129698"/>
                    </a:lnTo>
                    <a:lnTo>
                      <a:pt x="303684" y="136025"/>
                    </a:lnTo>
                    <a:lnTo>
                      <a:pt x="267305" y="180312"/>
                    </a:lnTo>
                    <a:lnTo>
                      <a:pt x="256233" y="189802"/>
                    </a:lnTo>
                    <a:cubicBezTo>
                      <a:pt x="256760" y="198765"/>
                      <a:pt x="257288" y="207728"/>
                      <a:pt x="257815" y="216691"/>
                    </a:cubicBezTo>
                    <a:lnTo>
                      <a:pt x="267305" y="216691"/>
                    </a:lnTo>
                    <a:lnTo>
                      <a:pt x="270468" y="202456"/>
                    </a:lnTo>
                    <a:lnTo>
                      <a:pt x="284704" y="196129"/>
                    </a:lnTo>
                    <a:lnTo>
                      <a:pt x="284704" y="181894"/>
                    </a:lnTo>
                    <a:lnTo>
                      <a:pt x="306847" y="169240"/>
                    </a:lnTo>
                    <a:lnTo>
                      <a:pt x="306847" y="183476"/>
                    </a:lnTo>
                    <a:lnTo>
                      <a:pt x="317919" y="197711"/>
                    </a:lnTo>
                    <a:lnTo>
                      <a:pt x="314756" y="208783"/>
                    </a:lnTo>
                    <a:lnTo>
                      <a:pt x="297357" y="204038"/>
                    </a:lnTo>
                    <a:lnTo>
                      <a:pt x="294194" y="213528"/>
                    </a:lnTo>
                    <a:lnTo>
                      <a:pt x="303684" y="223018"/>
                    </a:lnTo>
                    <a:lnTo>
                      <a:pt x="317919" y="223018"/>
                    </a:lnTo>
                    <a:lnTo>
                      <a:pt x="332154" y="241998"/>
                    </a:lnTo>
                    <a:lnTo>
                      <a:pt x="355880" y="241998"/>
                    </a:lnTo>
                    <a:lnTo>
                      <a:pt x="363788" y="238835"/>
                    </a:lnTo>
                    <a:lnTo>
                      <a:pt x="365370" y="251488"/>
                    </a:lnTo>
                    <a:lnTo>
                      <a:pt x="355880" y="292612"/>
                    </a:lnTo>
                    <a:lnTo>
                      <a:pt x="370115" y="284704"/>
                    </a:lnTo>
                    <a:lnTo>
                      <a:pt x="378023" y="264142"/>
                    </a:lnTo>
                    <a:lnTo>
                      <a:pt x="409657" y="272050"/>
                    </a:lnTo>
                    <a:lnTo>
                      <a:pt x="412820" y="259397"/>
                    </a:lnTo>
                    <a:lnTo>
                      <a:pt x="381187" y="246743"/>
                    </a:lnTo>
                    <a:lnTo>
                      <a:pt x="376441" y="223018"/>
                    </a:lnTo>
                    <a:lnTo>
                      <a:pt x="439709" y="189802"/>
                    </a:lnTo>
                    <a:lnTo>
                      <a:pt x="450781" y="178731"/>
                    </a:lnTo>
                    <a:lnTo>
                      <a:pt x="458689" y="188221"/>
                    </a:lnTo>
                    <a:lnTo>
                      <a:pt x="480833" y="200874"/>
                    </a:lnTo>
                    <a:cubicBezTo>
                      <a:pt x="480883" y="202835"/>
                      <a:pt x="480934" y="204796"/>
                      <a:pt x="480984" y="206757"/>
                    </a:cubicBezTo>
                    <a:lnTo>
                      <a:pt x="456158" y="238202"/>
                    </a:lnTo>
                    <a:lnTo>
                      <a:pt x="467547" y="262876"/>
                    </a:lnTo>
                    <a:lnTo>
                      <a:pt x="463751" y="293245"/>
                    </a:lnTo>
                    <a:lnTo>
                      <a:pt x="509303" y="333103"/>
                    </a:lnTo>
                    <a:lnTo>
                      <a:pt x="513099" y="371064"/>
                    </a:lnTo>
                    <a:lnTo>
                      <a:pt x="583326" y="380554"/>
                    </a:lnTo>
                    <a:lnTo>
                      <a:pt x="628879" y="393840"/>
                    </a:lnTo>
                    <a:lnTo>
                      <a:pt x="645961" y="403330"/>
                    </a:lnTo>
                    <a:lnTo>
                      <a:pt x="659247" y="395738"/>
                    </a:lnTo>
                    <a:lnTo>
                      <a:pt x="678227" y="390044"/>
                    </a:lnTo>
                    <a:lnTo>
                      <a:pt x="697208" y="399534"/>
                    </a:lnTo>
                    <a:lnTo>
                      <a:pt x="698825" y="398038"/>
                    </a:lnTo>
                    <a:cubicBezTo>
                      <a:pt x="698919" y="398537"/>
                      <a:pt x="699012" y="399035"/>
                      <a:pt x="699106" y="399534"/>
                    </a:cubicBezTo>
                    <a:lnTo>
                      <a:pt x="735168" y="439392"/>
                    </a:lnTo>
                    <a:lnTo>
                      <a:pt x="744658" y="465965"/>
                    </a:lnTo>
                    <a:lnTo>
                      <a:pt x="773129" y="464067"/>
                    </a:lnTo>
                    <a:lnTo>
                      <a:pt x="744658" y="522905"/>
                    </a:lnTo>
                    <a:lnTo>
                      <a:pt x="769332" y="583642"/>
                    </a:lnTo>
                    <a:lnTo>
                      <a:pt x="752250" y="669053"/>
                    </a:lnTo>
                    <a:lnTo>
                      <a:pt x="738964" y="680441"/>
                    </a:lnTo>
                    <a:lnTo>
                      <a:pt x="756046" y="714606"/>
                    </a:lnTo>
                    <a:lnTo>
                      <a:pt x="748454" y="731688"/>
                    </a:lnTo>
                    <a:lnTo>
                      <a:pt x="761740" y="737382"/>
                    </a:lnTo>
                    <a:lnTo>
                      <a:pt x="769332" y="754464"/>
                    </a:lnTo>
                    <a:lnTo>
                      <a:pt x="784517" y="771546"/>
                    </a:lnTo>
                    <a:lnTo>
                      <a:pt x="775027" y="822793"/>
                    </a:lnTo>
                    <a:lnTo>
                      <a:pt x="797803" y="839875"/>
                    </a:lnTo>
                    <a:lnTo>
                      <a:pt x="828171" y="828487"/>
                    </a:lnTo>
                    <a:lnTo>
                      <a:pt x="830069" y="853161"/>
                    </a:lnTo>
                    <a:lnTo>
                      <a:pt x="854744" y="862651"/>
                    </a:lnTo>
                    <a:lnTo>
                      <a:pt x="881316" y="872141"/>
                    </a:lnTo>
                    <a:lnTo>
                      <a:pt x="881316" y="883530"/>
                    </a:lnTo>
                    <a:lnTo>
                      <a:pt x="892704" y="891122"/>
                    </a:lnTo>
                    <a:lnTo>
                      <a:pt x="885112" y="902510"/>
                    </a:lnTo>
                    <a:lnTo>
                      <a:pt x="894602" y="923388"/>
                    </a:lnTo>
                    <a:lnTo>
                      <a:pt x="897856" y="922032"/>
                    </a:lnTo>
                    <a:lnTo>
                      <a:pt x="904304" y="926868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2116470-3E3A-0C92-C9C8-11ACAF507C55}"/>
                  </a:ext>
                </a:extLst>
              </p:cNvPr>
              <p:cNvSpPr/>
              <p:nvPr/>
            </p:nvSpPr>
            <p:spPr>
              <a:xfrm>
                <a:off x="673098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  <a:gd name="connsiteX0" fmla="*/ 0 w 670796"/>
                  <a:gd name="connsiteY0" fmla="*/ 825641 h 917081"/>
                  <a:gd name="connsiteX1" fmla="*/ 0 w 670796"/>
                  <a:gd name="connsiteY1" fmla="*/ 8931 h 917081"/>
                  <a:gd name="connsiteX2" fmla="*/ 3324 w 670796"/>
                  <a:gd name="connsiteY2" fmla="*/ 7909 h 917081"/>
                  <a:gd name="connsiteX3" fmla="*/ 28631 w 670796"/>
                  <a:gd name="connsiteY3" fmla="*/ 23725 h 917081"/>
                  <a:gd name="connsiteX4" fmla="*/ 57101 w 670796"/>
                  <a:gd name="connsiteY4" fmla="*/ 11072 h 917081"/>
                  <a:gd name="connsiteX5" fmla="*/ 85572 w 670796"/>
                  <a:gd name="connsiteY5" fmla="*/ 11072 h 917081"/>
                  <a:gd name="connsiteX6" fmla="*/ 104552 w 670796"/>
                  <a:gd name="connsiteY6" fmla="*/ 0 h 917081"/>
                  <a:gd name="connsiteX7" fmla="*/ 170983 w 670796"/>
                  <a:gd name="connsiteY7" fmla="*/ 0 h 917081"/>
                  <a:gd name="connsiteX8" fmla="*/ 189963 w 670796"/>
                  <a:gd name="connsiteY8" fmla="*/ 14235 h 917081"/>
                  <a:gd name="connsiteX9" fmla="*/ 212107 w 670796"/>
                  <a:gd name="connsiteY9" fmla="*/ 7909 h 917081"/>
                  <a:gd name="connsiteX10" fmla="*/ 223179 w 670796"/>
                  <a:gd name="connsiteY10" fmla="*/ 44287 h 917081"/>
                  <a:gd name="connsiteX11" fmla="*/ 204198 w 670796"/>
                  <a:gd name="connsiteY11" fmla="*/ 69594 h 917081"/>
                  <a:gd name="connsiteX12" fmla="*/ 254812 w 670796"/>
                  <a:gd name="connsiteY12" fmla="*/ 120208 h 917081"/>
                  <a:gd name="connsiteX13" fmla="*/ 253231 w 670796"/>
                  <a:gd name="connsiteY13" fmla="*/ 139189 h 917081"/>
                  <a:gd name="connsiteX14" fmla="*/ 264302 w 670796"/>
                  <a:gd name="connsiteY14" fmla="*/ 150260 h 917081"/>
                  <a:gd name="connsiteX15" fmla="*/ 318080 w 670796"/>
                  <a:gd name="connsiteY15" fmla="*/ 121790 h 917081"/>
                  <a:gd name="connsiteX16" fmla="*/ 341805 w 670796"/>
                  <a:gd name="connsiteY16" fmla="*/ 120208 h 917081"/>
                  <a:gd name="connsiteX17" fmla="*/ 352877 w 670796"/>
                  <a:gd name="connsiteY17" fmla="*/ 142352 h 917081"/>
                  <a:gd name="connsiteX18" fmla="*/ 340223 w 670796"/>
                  <a:gd name="connsiteY18" fmla="*/ 155005 h 917081"/>
                  <a:gd name="connsiteX19" fmla="*/ 346550 w 670796"/>
                  <a:gd name="connsiteY19" fmla="*/ 181894 h 917081"/>
                  <a:gd name="connsiteX20" fmla="*/ 360785 w 670796"/>
                  <a:gd name="connsiteY20" fmla="*/ 202456 h 917081"/>
                  <a:gd name="connsiteX21" fmla="*/ 356040 w 670796"/>
                  <a:gd name="connsiteY21" fmla="*/ 243580 h 917081"/>
                  <a:gd name="connsiteX22" fmla="*/ 338642 w 670796"/>
                  <a:gd name="connsiteY22" fmla="*/ 243580 h 917081"/>
                  <a:gd name="connsiteX23" fmla="*/ 313335 w 670796"/>
                  <a:gd name="connsiteY23" fmla="*/ 264142 h 917081"/>
                  <a:gd name="connsiteX24" fmla="*/ 308590 w 670796"/>
                  <a:gd name="connsiteY24" fmla="*/ 256233 h 917081"/>
                  <a:gd name="connsiteX25" fmla="*/ 273793 w 670796"/>
                  <a:gd name="connsiteY25" fmla="*/ 235671 h 917081"/>
                  <a:gd name="connsiteX26" fmla="*/ 262721 w 670796"/>
                  <a:gd name="connsiteY26" fmla="*/ 248325 h 917081"/>
                  <a:gd name="connsiteX27" fmla="*/ 259557 w 670796"/>
                  <a:gd name="connsiteY27" fmla="*/ 291031 h 917081"/>
                  <a:gd name="connsiteX28" fmla="*/ 251649 w 670796"/>
                  <a:gd name="connsiteY28" fmla="*/ 300521 h 917081"/>
                  <a:gd name="connsiteX29" fmla="*/ 261139 w 670796"/>
                  <a:gd name="connsiteY29" fmla="*/ 308429 h 917081"/>
                  <a:gd name="connsiteX30" fmla="*/ 259557 w 670796"/>
                  <a:gd name="connsiteY30" fmla="*/ 333736 h 917081"/>
                  <a:gd name="connsiteX31" fmla="*/ 324407 w 670796"/>
                  <a:gd name="connsiteY31" fmla="*/ 359043 h 917081"/>
                  <a:gd name="connsiteX32" fmla="*/ 332315 w 670796"/>
                  <a:gd name="connsiteY32" fmla="*/ 374860 h 917081"/>
                  <a:gd name="connsiteX33" fmla="*/ 357622 w 670796"/>
                  <a:gd name="connsiteY33" fmla="*/ 374860 h 917081"/>
                  <a:gd name="connsiteX34" fmla="*/ 376602 w 670796"/>
                  <a:gd name="connsiteY34" fmla="*/ 395422 h 917081"/>
                  <a:gd name="connsiteX35" fmla="*/ 403491 w 670796"/>
                  <a:gd name="connsiteY35" fmla="*/ 379605 h 917081"/>
                  <a:gd name="connsiteX36" fmla="*/ 439870 w 670796"/>
                  <a:gd name="connsiteY36" fmla="*/ 379605 h 917081"/>
                  <a:gd name="connsiteX37" fmla="*/ 444615 w 670796"/>
                  <a:gd name="connsiteY37" fmla="*/ 398585 h 917081"/>
                  <a:gd name="connsiteX38" fmla="*/ 431961 w 670796"/>
                  <a:gd name="connsiteY38" fmla="*/ 411239 h 917081"/>
                  <a:gd name="connsiteX39" fmla="*/ 458850 w 670796"/>
                  <a:gd name="connsiteY39" fmla="*/ 420729 h 917081"/>
                  <a:gd name="connsiteX40" fmla="*/ 471503 w 670796"/>
                  <a:gd name="connsiteY40" fmla="*/ 431801 h 917081"/>
                  <a:gd name="connsiteX41" fmla="*/ 462013 w 670796"/>
                  <a:gd name="connsiteY41" fmla="*/ 453944 h 917081"/>
                  <a:gd name="connsiteX42" fmla="*/ 479412 w 670796"/>
                  <a:gd name="connsiteY42" fmla="*/ 471343 h 917081"/>
                  <a:gd name="connsiteX43" fmla="*/ 490484 w 670796"/>
                  <a:gd name="connsiteY43" fmla="*/ 468179 h 917081"/>
                  <a:gd name="connsiteX44" fmla="*/ 495229 w 670796"/>
                  <a:gd name="connsiteY44" fmla="*/ 458689 h 917081"/>
                  <a:gd name="connsiteX45" fmla="*/ 522117 w 670796"/>
                  <a:gd name="connsiteY45" fmla="*/ 457108 h 917081"/>
                  <a:gd name="connsiteX46" fmla="*/ 544261 w 670796"/>
                  <a:gd name="connsiteY46" fmla="*/ 468179 h 917081"/>
                  <a:gd name="connsiteX47" fmla="*/ 528444 w 670796"/>
                  <a:gd name="connsiteY47" fmla="*/ 483996 h 917081"/>
                  <a:gd name="connsiteX48" fmla="*/ 544261 w 670796"/>
                  <a:gd name="connsiteY48" fmla="*/ 488741 h 917081"/>
                  <a:gd name="connsiteX49" fmla="*/ 566405 w 670796"/>
                  <a:gd name="connsiteY49" fmla="*/ 482415 h 917081"/>
                  <a:gd name="connsiteX50" fmla="*/ 575895 w 670796"/>
                  <a:gd name="connsiteY50" fmla="*/ 495068 h 917081"/>
                  <a:gd name="connsiteX51" fmla="*/ 620182 w 670796"/>
                  <a:gd name="connsiteY51" fmla="*/ 501395 h 917081"/>
                  <a:gd name="connsiteX52" fmla="*/ 615437 w 670796"/>
                  <a:gd name="connsiteY52" fmla="*/ 518793 h 917081"/>
                  <a:gd name="connsiteX53" fmla="*/ 623345 w 670796"/>
                  <a:gd name="connsiteY53" fmla="*/ 544100 h 917081"/>
                  <a:gd name="connsiteX54" fmla="*/ 599620 w 670796"/>
                  <a:gd name="connsiteY54" fmla="*/ 574152 h 917081"/>
                  <a:gd name="connsiteX55" fmla="*/ 582222 w 670796"/>
                  <a:gd name="connsiteY55" fmla="*/ 577316 h 917081"/>
                  <a:gd name="connsiteX56" fmla="*/ 571150 w 670796"/>
                  <a:gd name="connsiteY56" fmla="*/ 589969 h 917081"/>
                  <a:gd name="connsiteX57" fmla="*/ 585385 w 670796"/>
                  <a:gd name="connsiteY57" fmla="*/ 601041 h 917081"/>
                  <a:gd name="connsiteX58" fmla="*/ 591712 w 670796"/>
                  <a:gd name="connsiteY58" fmla="*/ 635838 h 917081"/>
                  <a:gd name="connsiteX59" fmla="*/ 582222 w 670796"/>
                  <a:gd name="connsiteY59" fmla="*/ 650073 h 917081"/>
                  <a:gd name="connsiteX60" fmla="*/ 594875 w 670796"/>
                  <a:gd name="connsiteY60" fmla="*/ 665890 h 917081"/>
                  <a:gd name="connsiteX61" fmla="*/ 610692 w 670796"/>
                  <a:gd name="connsiteY61" fmla="*/ 662727 h 917081"/>
                  <a:gd name="connsiteX62" fmla="*/ 621764 w 670796"/>
                  <a:gd name="connsiteY62" fmla="*/ 673799 h 917081"/>
                  <a:gd name="connsiteX63" fmla="*/ 661306 w 670796"/>
                  <a:gd name="connsiteY63" fmla="*/ 684871 h 917081"/>
                  <a:gd name="connsiteX64" fmla="*/ 670796 w 670796"/>
                  <a:gd name="connsiteY64" fmla="*/ 689616 h 917081"/>
                  <a:gd name="connsiteX65" fmla="*/ 669214 w 670796"/>
                  <a:gd name="connsiteY65" fmla="*/ 700687 h 917081"/>
                  <a:gd name="connsiteX66" fmla="*/ 643907 w 670796"/>
                  <a:gd name="connsiteY66" fmla="*/ 699106 h 917081"/>
                  <a:gd name="connsiteX67" fmla="*/ 634417 w 670796"/>
                  <a:gd name="connsiteY67" fmla="*/ 703851 h 917081"/>
                  <a:gd name="connsiteX68" fmla="*/ 653398 w 670796"/>
                  <a:gd name="connsiteY68" fmla="*/ 729158 h 917081"/>
                  <a:gd name="connsiteX69" fmla="*/ 647071 w 670796"/>
                  <a:gd name="connsiteY69" fmla="*/ 760792 h 917081"/>
                  <a:gd name="connsiteX70" fmla="*/ 642326 w 670796"/>
                  <a:gd name="connsiteY70" fmla="*/ 800334 h 917081"/>
                  <a:gd name="connsiteX71" fmla="*/ 656561 w 670796"/>
                  <a:gd name="connsiteY71" fmla="*/ 822477 h 917081"/>
                  <a:gd name="connsiteX72" fmla="*/ 655770 w 670796"/>
                  <a:gd name="connsiteY72" fmla="*/ 825641 h 917081"/>
                  <a:gd name="connsiteX73" fmla="*/ 91440 w 670796"/>
                  <a:gd name="connsiteY73" fmla="*/ 917081 h 917081"/>
                  <a:gd name="connsiteX0" fmla="*/ 0 w 670796"/>
                  <a:gd name="connsiteY0" fmla="*/ 8931 h 917081"/>
                  <a:gd name="connsiteX1" fmla="*/ 3324 w 670796"/>
                  <a:gd name="connsiteY1" fmla="*/ 7909 h 917081"/>
                  <a:gd name="connsiteX2" fmla="*/ 28631 w 670796"/>
                  <a:gd name="connsiteY2" fmla="*/ 23725 h 917081"/>
                  <a:gd name="connsiteX3" fmla="*/ 57101 w 670796"/>
                  <a:gd name="connsiteY3" fmla="*/ 11072 h 917081"/>
                  <a:gd name="connsiteX4" fmla="*/ 85572 w 670796"/>
                  <a:gd name="connsiteY4" fmla="*/ 11072 h 917081"/>
                  <a:gd name="connsiteX5" fmla="*/ 104552 w 670796"/>
                  <a:gd name="connsiteY5" fmla="*/ 0 h 917081"/>
                  <a:gd name="connsiteX6" fmla="*/ 170983 w 670796"/>
                  <a:gd name="connsiteY6" fmla="*/ 0 h 917081"/>
                  <a:gd name="connsiteX7" fmla="*/ 189963 w 670796"/>
                  <a:gd name="connsiteY7" fmla="*/ 14235 h 917081"/>
                  <a:gd name="connsiteX8" fmla="*/ 212107 w 670796"/>
                  <a:gd name="connsiteY8" fmla="*/ 7909 h 917081"/>
                  <a:gd name="connsiteX9" fmla="*/ 223179 w 670796"/>
                  <a:gd name="connsiteY9" fmla="*/ 44287 h 917081"/>
                  <a:gd name="connsiteX10" fmla="*/ 204198 w 670796"/>
                  <a:gd name="connsiteY10" fmla="*/ 69594 h 917081"/>
                  <a:gd name="connsiteX11" fmla="*/ 254812 w 670796"/>
                  <a:gd name="connsiteY11" fmla="*/ 120208 h 917081"/>
                  <a:gd name="connsiteX12" fmla="*/ 253231 w 670796"/>
                  <a:gd name="connsiteY12" fmla="*/ 139189 h 917081"/>
                  <a:gd name="connsiteX13" fmla="*/ 264302 w 670796"/>
                  <a:gd name="connsiteY13" fmla="*/ 150260 h 917081"/>
                  <a:gd name="connsiteX14" fmla="*/ 318080 w 670796"/>
                  <a:gd name="connsiteY14" fmla="*/ 121790 h 917081"/>
                  <a:gd name="connsiteX15" fmla="*/ 341805 w 670796"/>
                  <a:gd name="connsiteY15" fmla="*/ 120208 h 917081"/>
                  <a:gd name="connsiteX16" fmla="*/ 352877 w 670796"/>
                  <a:gd name="connsiteY16" fmla="*/ 142352 h 917081"/>
                  <a:gd name="connsiteX17" fmla="*/ 340223 w 670796"/>
                  <a:gd name="connsiteY17" fmla="*/ 155005 h 917081"/>
                  <a:gd name="connsiteX18" fmla="*/ 346550 w 670796"/>
                  <a:gd name="connsiteY18" fmla="*/ 181894 h 917081"/>
                  <a:gd name="connsiteX19" fmla="*/ 360785 w 670796"/>
                  <a:gd name="connsiteY19" fmla="*/ 202456 h 917081"/>
                  <a:gd name="connsiteX20" fmla="*/ 356040 w 670796"/>
                  <a:gd name="connsiteY20" fmla="*/ 243580 h 917081"/>
                  <a:gd name="connsiteX21" fmla="*/ 338642 w 670796"/>
                  <a:gd name="connsiteY21" fmla="*/ 243580 h 917081"/>
                  <a:gd name="connsiteX22" fmla="*/ 313335 w 670796"/>
                  <a:gd name="connsiteY22" fmla="*/ 264142 h 917081"/>
                  <a:gd name="connsiteX23" fmla="*/ 308590 w 670796"/>
                  <a:gd name="connsiteY23" fmla="*/ 256233 h 917081"/>
                  <a:gd name="connsiteX24" fmla="*/ 273793 w 670796"/>
                  <a:gd name="connsiteY24" fmla="*/ 235671 h 917081"/>
                  <a:gd name="connsiteX25" fmla="*/ 262721 w 670796"/>
                  <a:gd name="connsiteY25" fmla="*/ 248325 h 917081"/>
                  <a:gd name="connsiteX26" fmla="*/ 259557 w 670796"/>
                  <a:gd name="connsiteY26" fmla="*/ 291031 h 917081"/>
                  <a:gd name="connsiteX27" fmla="*/ 251649 w 670796"/>
                  <a:gd name="connsiteY27" fmla="*/ 300521 h 917081"/>
                  <a:gd name="connsiteX28" fmla="*/ 261139 w 670796"/>
                  <a:gd name="connsiteY28" fmla="*/ 308429 h 917081"/>
                  <a:gd name="connsiteX29" fmla="*/ 259557 w 670796"/>
                  <a:gd name="connsiteY29" fmla="*/ 333736 h 917081"/>
                  <a:gd name="connsiteX30" fmla="*/ 324407 w 670796"/>
                  <a:gd name="connsiteY30" fmla="*/ 359043 h 917081"/>
                  <a:gd name="connsiteX31" fmla="*/ 332315 w 670796"/>
                  <a:gd name="connsiteY31" fmla="*/ 374860 h 917081"/>
                  <a:gd name="connsiteX32" fmla="*/ 357622 w 670796"/>
                  <a:gd name="connsiteY32" fmla="*/ 374860 h 917081"/>
                  <a:gd name="connsiteX33" fmla="*/ 376602 w 670796"/>
                  <a:gd name="connsiteY33" fmla="*/ 395422 h 917081"/>
                  <a:gd name="connsiteX34" fmla="*/ 403491 w 670796"/>
                  <a:gd name="connsiteY34" fmla="*/ 379605 h 917081"/>
                  <a:gd name="connsiteX35" fmla="*/ 439870 w 670796"/>
                  <a:gd name="connsiteY35" fmla="*/ 379605 h 917081"/>
                  <a:gd name="connsiteX36" fmla="*/ 444615 w 670796"/>
                  <a:gd name="connsiteY36" fmla="*/ 398585 h 917081"/>
                  <a:gd name="connsiteX37" fmla="*/ 431961 w 670796"/>
                  <a:gd name="connsiteY37" fmla="*/ 411239 h 917081"/>
                  <a:gd name="connsiteX38" fmla="*/ 458850 w 670796"/>
                  <a:gd name="connsiteY38" fmla="*/ 420729 h 917081"/>
                  <a:gd name="connsiteX39" fmla="*/ 471503 w 670796"/>
                  <a:gd name="connsiteY39" fmla="*/ 431801 h 917081"/>
                  <a:gd name="connsiteX40" fmla="*/ 462013 w 670796"/>
                  <a:gd name="connsiteY40" fmla="*/ 453944 h 917081"/>
                  <a:gd name="connsiteX41" fmla="*/ 479412 w 670796"/>
                  <a:gd name="connsiteY41" fmla="*/ 471343 h 917081"/>
                  <a:gd name="connsiteX42" fmla="*/ 490484 w 670796"/>
                  <a:gd name="connsiteY42" fmla="*/ 468179 h 917081"/>
                  <a:gd name="connsiteX43" fmla="*/ 495229 w 670796"/>
                  <a:gd name="connsiteY43" fmla="*/ 458689 h 917081"/>
                  <a:gd name="connsiteX44" fmla="*/ 522117 w 670796"/>
                  <a:gd name="connsiteY44" fmla="*/ 457108 h 917081"/>
                  <a:gd name="connsiteX45" fmla="*/ 544261 w 670796"/>
                  <a:gd name="connsiteY45" fmla="*/ 468179 h 917081"/>
                  <a:gd name="connsiteX46" fmla="*/ 528444 w 670796"/>
                  <a:gd name="connsiteY46" fmla="*/ 483996 h 917081"/>
                  <a:gd name="connsiteX47" fmla="*/ 544261 w 670796"/>
                  <a:gd name="connsiteY47" fmla="*/ 488741 h 917081"/>
                  <a:gd name="connsiteX48" fmla="*/ 566405 w 670796"/>
                  <a:gd name="connsiteY48" fmla="*/ 482415 h 917081"/>
                  <a:gd name="connsiteX49" fmla="*/ 575895 w 670796"/>
                  <a:gd name="connsiteY49" fmla="*/ 495068 h 917081"/>
                  <a:gd name="connsiteX50" fmla="*/ 620182 w 670796"/>
                  <a:gd name="connsiteY50" fmla="*/ 501395 h 917081"/>
                  <a:gd name="connsiteX51" fmla="*/ 615437 w 670796"/>
                  <a:gd name="connsiteY51" fmla="*/ 518793 h 917081"/>
                  <a:gd name="connsiteX52" fmla="*/ 623345 w 670796"/>
                  <a:gd name="connsiteY52" fmla="*/ 544100 h 917081"/>
                  <a:gd name="connsiteX53" fmla="*/ 599620 w 670796"/>
                  <a:gd name="connsiteY53" fmla="*/ 574152 h 917081"/>
                  <a:gd name="connsiteX54" fmla="*/ 582222 w 670796"/>
                  <a:gd name="connsiteY54" fmla="*/ 577316 h 917081"/>
                  <a:gd name="connsiteX55" fmla="*/ 571150 w 670796"/>
                  <a:gd name="connsiteY55" fmla="*/ 589969 h 917081"/>
                  <a:gd name="connsiteX56" fmla="*/ 585385 w 670796"/>
                  <a:gd name="connsiteY56" fmla="*/ 601041 h 917081"/>
                  <a:gd name="connsiteX57" fmla="*/ 591712 w 670796"/>
                  <a:gd name="connsiteY57" fmla="*/ 635838 h 917081"/>
                  <a:gd name="connsiteX58" fmla="*/ 582222 w 670796"/>
                  <a:gd name="connsiteY58" fmla="*/ 650073 h 917081"/>
                  <a:gd name="connsiteX59" fmla="*/ 594875 w 670796"/>
                  <a:gd name="connsiteY59" fmla="*/ 665890 h 917081"/>
                  <a:gd name="connsiteX60" fmla="*/ 610692 w 670796"/>
                  <a:gd name="connsiteY60" fmla="*/ 662727 h 917081"/>
                  <a:gd name="connsiteX61" fmla="*/ 621764 w 670796"/>
                  <a:gd name="connsiteY61" fmla="*/ 673799 h 917081"/>
                  <a:gd name="connsiteX62" fmla="*/ 661306 w 670796"/>
                  <a:gd name="connsiteY62" fmla="*/ 684871 h 917081"/>
                  <a:gd name="connsiteX63" fmla="*/ 670796 w 670796"/>
                  <a:gd name="connsiteY63" fmla="*/ 689616 h 917081"/>
                  <a:gd name="connsiteX64" fmla="*/ 669214 w 670796"/>
                  <a:gd name="connsiteY64" fmla="*/ 700687 h 917081"/>
                  <a:gd name="connsiteX65" fmla="*/ 643907 w 670796"/>
                  <a:gd name="connsiteY65" fmla="*/ 699106 h 917081"/>
                  <a:gd name="connsiteX66" fmla="*/ 634417 w 670796"/>
                  <a:gd name="connsiteY66" fmla="*/ 703851 h 917081"/>
                  <a:gd name="connsiteX67" fmla="*/ 653398 w 670796"/>
                  <a:gd name="connsiteY67" fmla="*/ 729158 h 917081"/>
                  <a:gd name="connsiteX68" fmla="*/ 647071 w 670796"/>
                  <a:gd name="connsiteY68" fmla="*/ 760792 h 917081"/>
                  <a:gd name="connsiteX69" fmla="*/ 642326 w 670796"/>
                  <a:gd name="connsiteY69" fmla="*/ 800334 h 917081"/>
                  <a:gd name="connsiteX70" fmla="*/ 656561 w 670796"/>
                  <a:gd name="connsiteY70" fmla="*/ 822477 h 917081"/>
                  <a:gd name="connsiteX71" fmla="*/ 655770 w 670796"/>
                  <a:gd name="connsiteY71" fmla="*/ 825641 h 917081"/>
                  <a:gd name="connsiteX72" fmla="*/ 91440 w 670796"/>
                  <a:gd name="connsiteY72" fmla="*/ 917081 h 917081"/>
                  <a:gd name="connsiteX0" fmla="*/ 0 w 670796"/>
                  <a:gd name="connsiteY0" fmla="*/ 8931 h 825641"/>
                  <a:gd name="connsiteX1" fmla="*/ 3324 w 670796"/>
                  <a:gd name="connsiteY1" fmla="*/ 7909 h 825641"/>
                  <a:gd name="connsiteX2" fmla="*/ 28631 w 670796"/>
                  <a:gd name="connsiteY2" fmla="*/ 23725 h 825641"/>
                  <a:gd name="connsiteX3" fmla="*/ 57101 w 670796"/>
                  <a:gd name="connsiteY3" fmla="*/ 11072 h 825641"/>
                  <a:gd name="connsiteX4" fmla="*/ 85572 w 670796"/>
                  <a:gd name="connsiteY4" fmla="*/ 11072 h 825641"/>
                  <a:gd name="connsiteX5" fmla="*/ 104552 w 670796"/>
                  <a:gd name="connsiteY5" fmla="*/ 0 h 825641"/>
                  <a:gd name="connsiteX6" fmla="*/ 170983 w 670796"/>
                  <a:gd name="connsiteY6" fmla="*/ 0 h 825641"/>
                  <a:gd name="connsiteX7" fmla="*/ 189963 w 670796"/>
                  <a:gd name="connsiteY7" fmla="*/ 14235 h 825641"/>
                  <a:gd name="connsiteX8" fmla="*/ 212107 w 670796"/>
                  <a:gd name="connsiteY8" fmla="*/ 7909 h 825641"/>
                  <a:gd name="connsiteX9" fmla="*/ 223179 w 670796"/>
                  <a:gd name="connsiteY9" fmla="*/ 44287 h 825641"/>
                  <a:gd name="connsiteX10" fmla="*/ 204198 w 670796"/>
                  <a:gd name="connsiteY10" fmla="*/ 69594 h 825641"/>
                  <a:gd name="connsiteX11" fmla="*/ 254812 w 670796"/>
                  <a:gd name="connsiteY11" fmla="*/ 120208 h 825641"/>
                  <a:gd name="connsiteX12" fmla="*/ 253231 w 670796"/>
                  <a:gd name="connsiteY12" fmla="*/ 139189 h 825641"/>
                  <a:gd name="connsiteX13" fmla="*/ 264302 w 670796"/>
                  <a:gd name="connsiteY13" fmla="*/ 150260 h 825641"/>
                  <a:gd name="connsiteX14" fmla="*/ 318080 w 670796"/>
                  <a:gd name="connsiteY14" fmla="*/ 121790 h 825641"/>
                  <a:gd name="connsiteX15" fmla="*/ 341805 w 670796"/>
                  <a:gd name="connsiteY15" fmla="*/ 120208 h 825641"/>
                  <a:gd name="connsiteX16" fmla="*/ 352877 w 670796"/>
                  <a:gd name="connsiteY16" fmla="*/ 142352 h 825641"/>
                  <a:gd name="connsiteX17" fmla="*/ 340223 w 670796"/>
                  <a:gd name="connsiteY17" fmla="*/ 155005 h 825641"/>
                  <a:gd name="connsiteX18" fmla="*/ 346550 w 670796"/>
                  <a:gd name="connsiteY18" fmla="*/ 181894 h 825641"/>
                  <a:gd name="connsiteX19" fmla="*/ 360785 w 670796"/>
                  <a:gd name="connsiteY19" fmla="*/ 202456 h 825641"/>
                  <a:gd name="connsiteX20" fmla="*/ 356040 w 670796"/>
                  <a:gd name="connsiteY20" fmla="*/ 243580 h 825641"/>
                  <a:gd name="connsiteX21" fmla="*/ 338642 w 670796"/>
                  <a:gd name="connsiteY21" fmla="*/ 243580 h 825641"/>
                  <a:gd name="connsiteX22" fmla="*/ 313335 w 670796"/>
                  <a:gd name="connsiteY22" fmla="*/ 264142 h 825641"/>
                  <a:gd name="connsiteX23" fmla="*/ 308590 w 670796"/>
                  <a:gd name="connsiteY23" fmla="*/ 256233 h 825641"/>
                  <a:gd name="connsiteX24" fmla="*/ 273793 w 670796"/>
                  <a:gd name="connsiteY24" fmla="*/ 235671 h 825641"/>
                  <a:gd name="connsiteX25" fmla="*/ 262721 w 670796"/>
                  <a:gd name="connsiteY25" fmla="*/ 248325 h 825641"/>
                  <a:gd name="connsiteX26" fmla="*/ 259557 w 670796"/>
                  <a:gd name="connsiteY26" fmla="*/ 291031 h 825641"/>
                  <a:gd name="connsiteX27" fmla="*/ 251649 w 670796"/>
                  <a:gd name="connsiteY27" fmla="*/ 300521 h 825641"/>
                  <a:gd name="connsiteX28" fmla="*/ 261139 w 670796"/>
                  <a:gd name="connsiteY28" fmla="*/ 308429 h 825641"/>
                  <a:gd name="connsiteX29" fmla="*/ 259557 w 670796"/>
                  <a:gd name="connsiteY29" fmla="*/ 333736 h 825641"/>
                  <a:gd name="connsiteX30" fmla="*/ 324407 w 670796"/>
                  <a:gd name="connsiteY30" fmla="*/ 359043 h 825641"/>
                  <a:gd name="connsiteX31" fmla="*/ 332315 w 670796"/>
                  <a:gd name="connsiteY31" fmla="*/ 374860 h 825641"/>
                  <a:gd name="connsiteX32" fmla="*/ 357622 w 670796"/>
                  <a:gd name="connsiteY32" fmla="*/ 374860 h 825641"/>
                  <a:gd name="connsiteX33" fmla="*/ 376602 w 670796"/>
                  <a:gd name="connsiteY33" fmla="*/ 395422 h 825641"/>
                  <a:gd name="connsiteX34" fmla="*/ 403491 w 670796"/>
                  <a:gd name="connsiteY34" fmla="*/ 379605 h 825641"/>
                  <a:gd name="connsiteX35" fmla="*/ 439870 w 670796"/>
                  <a:gd name="connsiteY35" fmla="*/ 379605 h 825641"/>
                  <a:gd name="connsiteX36" fmla="*/ 444615 w 670796"/>
                  <a:gd name="connsiteY36" fmla="*/ 398585 h 825641"/>
                  <a:gd name="connsiteX37" fmla="*/ 431961 w 670796"/>
                  <a:gd name="connsiteY37" fmla="*/ 411239 h 825641"/>
                  <a:gd name="connsiteX38" fmla="*/ 458850 w 670796"/>
                  <a:gd name="connsiteY38" fmla="*/ 420729 h 825641"/>
                  <a:gd name="connsiteX39" fmla="*/ 471503 w 670796"/>
                  <a:gd name="connsiteY39" fmla="*/ 431801 h 825641"/>
                  <a:gd name="connsiteX40" fmla="*/ 462013 w 670796"/>
                  <a:gd name="connsiteY40" fmla="*/ 453944 h 825641"/>
                  <a:gd name="connsiteX41" fmla="*/ 479412 w 670796"/>
                  <a:gd name="connsiteY41" fmla="*/ 471343 h 825641"/>
                  <a:gd name="connsiteX42" fmla="*/ 490484 w 670796"/>
                  <a:gd name="connsiteY42" fmla="*/ 468179 h 825641"/>
                  <a:gd name="connsiteX43" fmla="*/ 495229 w 670796"/>
                  <a:gd name="connsiteY43" fmla="*/ 458689 h 825641"/>
                  <a:gd name="connsiteX44" fmla="*/ 522117 w 670796"/>
                  <a:gd name="connsiteY44" fmla="*/ 457108 h 825641"/>
                  <a:gd name="connsiteX45" fmla="*/ 544261 w 670796"/>
                  <a:gd name="connsiteY45" fmla="*/ 468179 h 825641"/>
                  <a:gd name="connsiteX46" fmla="*/ 528444 w 670796"/>
                  <a:gd name="connsiteY46" fmla="*/ 483996 h 825641"/>
                  <a:gd name="connsiteX47" fmla="*/ 544261 w 670796"/>
                  <a:gd name="connsiteY47" fmla="*/ 488741 h 825641"/>
                  <a:gd name="connsiteX48" fmla="*/ 566405 w 670796"/>
                  <a:gd name="connsiteY48" fmla="*/ 482415 h 825641"/>
                  <a:gd name="connsiteX49" fmla="*/ 575895 w 670796"/>
                  <a:gd name="connsiteY49" fmla="*/ 495068 h 825641"/>
                  <a:gd name="connsiteX50" fmla="*/ 620182 w 670796"/>
                  <a:gd name="connsiteY50" fmla="*/ 501395 h 825641"/>
                  <a:gd name="connsiteX51" fmla="*/ 615437 w 670796"/>
                  <a:gd name="connsiteY51" fmla="*/ 518793 h 825641"/>
                  <a:gd name="connsiteX52" fmla="*/ 623345 w 670796"/>
                  <a:gd name="connsiteY52" fmla="*/ 544100 h 825641"/>
                  <a:gd name="connsiteX53" fmla="*/ 599620 w 670796"/>
                  <a:gd name="connsiteY53" fmla="*/ 574152 h 825641"/>
                  <a:gd name="connsiteX54" fmla="*/ 582222 w 670796"/>
                  <a:gd name="connsiteY54" fmla="*/ 577316 h 825641"/>
                  <a:gd name="connsiteX55" fmla="*/ 571150 w 670796"/>
                  <a:gd name="connsiteY55" fmla="*/ 589969 h 825641"/>
                  <a:gd name="connsiteX56" fmla="*/ 585385 w 670796"/>
                  <a:gd name="connsiteY56" fmla="*/ 601041 h 825641"/>
                  <a:gd name="connsiteX57" fmla="*/ 591712 w 670796"/>
                  <a:gd name="connsiteY57" fmla="*/ 635838 h 825641"/>
                  <a:gd name="connsiteX58" fmla="*/ 582222 w 670796"/>
                  <a:gd name="connsiteY58" fmla="*/ 650073 h 825641"/>
                  <a:gd name="connsiteX59" fmla="*/ 594875 w 670796"/>
                  <a:gd name="connsiteY59" fmla="*/ 665890 h 825641"/>
                  <a:gd name="connsiteX60" fmla="*/ 610692 w 670796"/>
                  <a:gd name="connsiteY60" fmla="*/ 662727 h 825641"/>
                  <a:gd name="connsiteX61" fmla="*/ 621764 w 670796"/>
                  <a:gd name="connsiteY61" fmla="*/ 673799 h 825641"/>
                  <a:gd name="connsiteX62" fmla="*/ 661306 w 670796"/>
                  <a:gd name="connsiteY62" fmla="*/ 684871 h 825641"/>
                  <a:gd name="connsiteX63" fmla="*/ 670796 w 670796"/>
                  <a:gd name="connsiteY63" fmla="*/ 689616 h 825641"/>
                  <a:gd name="connsiteX64" fmla="*/ 669214 w 670796"/>
                  <a:gd name="connsiteY64" fmla="*/ 700687 h 825641"/>
                  <a:gd name="connsiteX65" fmla="*/ 643907 w 670796"/>
                  <a:gd name="connsiteY65" fmla="*/ 699106 h 825641"/>
                  <a:gd name="connsiteX66" fmla="*/ 634417 w 670796"/>
                  <a:gd name="connsiteY66" fmla="*/ 703851 h 825641"/>
                  <a:gd name="connsiteX67" fmla="*/ 653398 w 670796"/>
                  <a:gd name="connsiteY67" fmla="*/ 729158 h 825641"/>
                  <a:gd name="connsiteX68" fmla="*/ 647071 w 670796"/>
                  <a:gd name="connsiteY68" fmla="*/ 760792 h 825641"/>
                  <a:gd name="connsiteX69" fmla="*/ 642326 w 670796"/>
                  <a:gd name="connsiteY69" fmla="*/ 800334 h 825641"/>
                  <a:gd name="connsiteX70" fmla="*/ 656561 w 670796"/>
                  <a:gd name="connsiteY70" fmla="*/ 822477 h 825641"/>
                  <a:gd name="connsiteX71" fmla="*/ 655770 w 670796"/>
                  <a:gd name="connsiteY71" fmla="*/ 825641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0796" h="825641">
                    <a:moveTo>
                      <a:pt x="0" y="8931"/>
                    </a:move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lnTo>
                      <a:pt x="104552" y="0"/>
                    </a:ln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cubicBezTo>
                      <a:pt x="260612" y="316865"/>
                      <a:pt x="260084" y="325300"/>
                      <a:pt x="259557" y="333736"/>
                    </a:cubicBez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A45FD80-08F1-8B74-C8A9-EEFBDE37C812}"/>
                  </a:ext>
                </a:extLst>
              </p:cNvPr>
              <p:cNvSpPr/>
              <p:nvPr/>
            </p:nvSpPr>
            <p:spPr>
              <a:xfrm>
                <a:off x="2881278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  <a:gd name="connsiteX0" fmla="*/ 499046 w 590486"/>
                  <a:gd name="connsiteY0" fmla="*/ 542015 h 633455"/>
                  <a:gd name="connsiteX1" fmla="*/ 0 w 590486"/>
                  <a:gd name="connsiteY1" fmla="*/ 542015 h 633455"/>
                  <a:gd name="connsiteX2" fmla="*/ 13843 w 590486"/>
                  <a:gd name="connsiteY2" fmla="*/ 530940 h 633455"/>
                  <a:gd name="connsiteX3" fmla="*/ 12262 w 590486"/>
                  <a:gd name="connsiteY3" fmla="*/ 502470 h 633455"/>
                  <a:gd name="connsiteX4" fmla="*/ 40731 w 590486"/>
                  <a:gd name="connsiteY4" fmla="*/ 480326 h 633455"/>
                  <a:gd name="connsiteX5" fmla="*/ 85019 w 590486"/>
                  <a:gd name="connsiteY5" fmla="*/ 474000 h 633455"/>
                  <a:gd name="connsiteX6" fmla="*/ 89764 w 590486"/>
                  <a:gd name="connsiteY6" fmla="*/ 450274 h 633455"/>
                  <a:gd name="connsiteX7" fmla="*/ 111908 w 590486"/>
                  <a:gd name="connsiteY7" fmla="*/ 450274 h 633455"/>
                  <a:gd name="connsiteX8" fmla="*/ 119817 w 590486"/>
                  <a:gd name="connsiteY8" fmla="*/ 439202 h 633455"/>
                  <a:gd name="connsiteX9" fmla="*/ 141959 w 590486"/>
                  <a:gd name="connsiteY9" fmla="*/ 383844 h 633455"/>
                  <a:gd name="connsiteX10" fmla="*/ 162522 w 590486"/>
                  <a:gd name="connsiteY10" fmla="*/ 374353 h 633455"/>
                  <a:gd name="connsiteX11" fmla="*/ 173593 w 590486"/>
                  <a:gd name="connsiteY11" fmla="*/ 361700 h 633455"/>
                  <a:gd name="connsiteX12" fmla="*/ 168849 w 590486"/>
                  <a:gd name="connsiteY12" fmla="*/ 320576 h 633455"/>
                  <a:gd name="connsiteX13" fmla="*/ 186247 w 590486"/>
                  <a:gd name="connsiteY13" fmla="*/ 293688 h 633455"/>
                  <a:gd name="connsiteX14" fmla="*/ 225789 w 590486"/>
                  <a:gd name="connsiteY14" fmla="*/ 262054 h 633455"/>
                  <a:gd name="connsiteX15" fmla="*/ 232116 w 590486"/>
                  <a:gd name="connsiteY15" fmla="*/ 244655 h 633455"/>
                  <a:gd name="connsiteX16" fmla="*/ 241606 w 590486"/>
                  <a:gd name="connsiteY16" fmla="*/ 243074 h 633455"/>
                  <a:gd name="connsiteX17" fmla="*/ 249514 w 590486"/>
                  <a:gd name="connsiteY17" fmla="*/ 208277 h 633455"/>
                  <a:gd name="connsiteX18" fmla="*/ 260587 w 590486"/>
                  <a:gd name="connsiteY18" fmla="*/ 195623 h 633455"/>
                  <a:gd name="connsiteX19" fmla="*/ 260587 w 590486"/>
                  <a:gd name="connsiteY19" fmla="*/ 179806 h 633455"/>
                  <a:gd name="connsiteX20" fmla="*/ 254260 w 590486"/>
                  <a:gd name="connsiteY20" fmla="*/ 165571 h 633455"/>
                  <a:gd name="connsiteX21" fmla="*/ 271224 w 590486"/>
                  <a:gd name="connsiteY21" fmla="*/ 134728 h 633455"/>
                  <a:gd name="connsiteX22" fmla="*/ 305665 w 590486"/>
                  <a:gd name="connsiteY22" fmla="*/ 134728 h 633455"/>
                  <a:gd name="connsiteX23" fmla="*/ 308037 w 590486"/>
                  <a:gd name="connsiteY23" fmla="*/ 113376 h 633455"/>
                  <a:gd name="connsiteX24" fmla="*/ 312782 w 590486"/>
                  <a:gd name="connsiteY24" fmla="*/ 96768 h 633455"/>
                  <a:gd name="connsiteX25" fmla="*/ 341253 w 590486"/>
                  <a:gd name="connsiteY25" fmla="*/ 92023 h 633455"/>
                  <a:gd name="connsiteX26" fmla="*/ 348370 w 590486"/>
                  <a:gd name="connsiteY26" fmla="*/ 80160 h 633455"/>
                  <a:gd name="connsiteX27" fmla="*/ 379214 w 590486"/>
                  <a:gd name="connsiteY27" fmla="*/ 73043 h 633455"/>
                  <a:gd name="connsiteX28" fmla="*/ 391076 w 590486"/>
                  <a:gd name="connsiteY28" fmla="*/ 58807 h 633455"/>
                  <a:gd name="connsiteX29" fmla="*/ 414801 w 590486"/>
                  <a:gd name="connsiteY29" fmla="*/ 51690 h 633455"/>
                  <a:gd name="connsiteX30" fmla="*/ 424291 w 590486"/>
                  <a:gd name="connsiteY30" fmla="*/ 25592 h 633455"/>
                  <a:gd name="connsiteX31" fmla="*/ 448017 w 590486"/>
                  <a:gd name="connsiteY31" fmla="*/ 13729 h 633455"/>
                  <a:gd name="connsiteX32" fmla="*/ 466997 w 590486"/>
                  <a:gd name="connsiteY32" fmla="*/ 20847 h 633455"/>
                  <a:gd name="connsiteX33" fmla="*/ 469369 w 590486"/>
                  <a:gd name="connsiteY33" fmla="*/ 4239 h 633455"/>
                  <a:gd name="connsiteX34" fmla="*/ 499046 w 590486"/>
                  <a:gd name="connsiteY34" fmla="*/ 0 h 633455"/>
                  <a:gd name="connsiteX35" fmla="*/ 590486 w 590486"/>
                  <a:gd name="connsiteY35" fmla="*/ 633455 h 633455"/>
                  <a:gd name="connsiteX0" fmla="*/ 0 w 590486"/>
                  <a:gd name="connsiteY0" fmla="*/ 542015 h 633455"/>
                  <a:gd name="connsiteX1" fmla="*/ 13843 w 590486"/>
                  <a:gd name="connsiteY1" fmla="*/ 530940 h 633455"/>
                  <a:gd name="connsiteX2" fmla="*/ 12262 w 590486"/>
                  <a:gd name="connsiteY2" fmla="*/ 502470 h 633455"/>
                  <a:gd name="connsiteX3" fmla="*/ 40731 w 590486"/>
                  <a:gd name="connsiteY3" fmla="*/ 480326 h 633455"/>
                  <a:gd name="connsiteX4" fmla="*/ 85019 w 590486"/>
                  <a:gd name="connsiteY4" fmla="*/ 474000 h 633455"/>
                  <a:gd name="connsiteX5" fmla="*/ 89764 w 590486"/>
                  <a:gd name="connsiteY5" fmla="*/ 450274 h 633455"/>
                  <a:gd name="connsiteX6" fmla="*/ 111908 w 590486"/>
                  <a:gd name="connsiteY6" fmla="*/ 450274 h 633455"/>
                  <a:gd name="connsiteX7" fmla="*/ 119817 w 590486"/>
                  <a:gd name="connsiteY7" fmla="*/ 439202 h 633455"/>
                  <a:gd name="connsiteX8" fmla="*/ 141959 w 590486"/>
                  <a:gd name="connsiteY8" fmla="*/ 383844 h 633455"/>
                  <a:gd name="connsiteX9" fmla="*/ 162522 w 590486"/>
                  <a:gd name="connsiteY9" fmla="*/ 374353 h 633455"/>
                  <a:gd name="connsiteX10" fmla="*/ 173593 w 590486"/>
                  <a:gd name="connsiteY10" fmla="*/ 361700 h 633455"/>
                  <a:gd name="connsiteX11" fmla="*/ 168849 w 590486"/>
                  <a:gd name="connsiteY11" fmla="*/ 320576 h 633455"/>
                  <a:gd name="connsiteX12" fmla="*/ 186247 w 590486"/>
                  <a:gd name="connsiteY12" fmla="*/ 293688 h 633455"/>
                  <a:gd name="connsiteX13" fmla="*/ 225789 w 590486"/>
                  <a:gd name="connsiteY13" fmla="*/ 262054 h 633455"/>
                  <a:gd name="connsiteX14" fmla="*/ 232116 w 590486"/>
                  <a:gd name="connsiteY14" fmla="*/ 244655 h 633455"/>
                  <a:gd name="connsiteX15" fmla="*/ 241606 w 590486"/>
                  <a:gd name="connsiteY15" fmla="*/ 243074 h 633455"/>
                  <a:gd name="connsiteX16" fmla="*/ 249514 w 590486"/>
                  <a:gd name="connsiteY16" fmla="*/ 208277 h 633455"/>
                  <a:gd name="connsiteX17" fmla="*/ 260587 w 590486"/>
                  <a:gd name="connsiteY17" fmla="*/ 195623 h 633455"/>
                  <a:gd name="connsiteX18" fmla="*/ 260587 w 590486"/>
                  <a:gd name="connsiteY18" fmla="*/ 179806 h 633455"/>
                  <a:gd name="connsiteX19" fmla="*/ 254260 w 590486"/>
                  <a:gd name="connsiteY19" fmla="*/ 165571 h 633455"/>
                  <a:gd name="connsiteX20" fmla="*/ 271224 w 590486"/>
                  <a:gd name="connsiteY20" fmla="*/ 134728 h 633455"/>
                  <a:gd name="connsiteX21" fmla="*/ 305665 w 590486"/>
                  <a:gd name="connsiteY21" fmla="*/ 134728 h 633455"/>
                  <a:gd name="connsiteX22" fmla="*/ 308037 w 590486"/>
                  <a:gd name="connsiteY22" fmla="*/ 113376 h 633455"/>
                  <a:gd name="connsiteX23" fmla="*/ 312782 w 590486"/>
                  <a:gd name="connsiteY23" fmla="*/ 96768 h 633455"/>
                  <a:gd name="connsiteX24" fmla="*/ 341253 w 590486"/>
                  <a:gd name="connsiteY24" fmla="*/ 92023 h 633455"/>
                  <a:gd name="connsiteX25" fmla="*/ 348370 w 590486"/>
                  <a:gd name="connsiteY25" fmla="*/ 80160 h 633455"/>
                  <a:gd name="connsiteX26" fmla="*/ 379214 w 590486"/>
                  <a:gd name="connsiteY26" fmla="*/ 73043 h 633455"/>
                  <a:gd name="connsiteX27" fmla="*/ 391076 w 590486"/>
                  <a:gd name="connsiteY27" fmla="*/ 58807 h 633455"/>
                  <a:gd name="connsiteX28" fmla="*/ 414801 w 590486"/>
                  <a:gd name="connsiteY28" fmla="*/ 51690 h 633455"/>
                  <a:gd name="connsiteX29" fmla="*/ 424291 w 590486"/>
                  <a:gd name="connsiteY29" fmla="*/ 25592 h 633455"/>
                  <a:gd name="connsiteX30" fmla="*/ 448017 w 590486"/>
                  <a:gd name="connsiteY30" fmla="*/ 13729 h 633455"/>
                  <a:gd name="connsiteX31" fmla="*/ 466997 w 590486"/>
                  <a:gd name="connsiteY31" fmla="*/ 20847 h 633455"/>
                  <a:gd name="connsiteX32" fmla="*/ 469369 w 590486"/>
                  <a:gd name="connsiteY32" fmla="*/ 4239 h 633455"/>
                  <a:gd name="connsiteX33" fmla="*/ 499046 w 590486"/>
                  <a:gd name="connsiteY33" fmla="*/ 0 h 633455"/>
                  <a:gd name="connsiteX34" fmla="*/ 590486 w 590486"/>
                  <a:gd name="connsiteY34" fmla="*/ 633455 h 633455"/>
                  <a:gd name="connsiteX0" fmla="*/ 0 w 499046"/>
                  <a:gd name="connsiteY0" fmla="*/ 542015 h 542015"/>
                  <a:gd name="connsiteX1" fmla="*/ 13843 w 499046"/>
                  <a:gd name="connsiteY1" fmla="*/ 530940 h 542015"/>
                  <a:gd name="connsiteX2" fmla="*/ 12262 w 499046"/>
                  <a:gd name="connsiteY2" fmla="*/ 502470 h 542015"/>
                  <a:gd name="connsiteX3" fmla="*/ 40731 w 499046"/>
                  <a:gd name="connsiteY3" fmla="*/ 480326 h 542015"/>
                  <a:gd name="connsiteX4" fmla="*/ 85019 w 499046"/>
                  <a:gd name="connsiteY4" fmla="*/ 474000 h 542015"/>
                  <a:gd name="connsiteX5" fmla="*/ 89764 w 499046"/>
                  <a:gd name="connsiteY5" fmla="*/ 450274 h 542015"/>
                  <a:gd name="connsiteX6" fmla="*/ 111908 w 499046"/>
                  <a:gd name="connsiteY6" fmla="*/ 450274 h 542015"/>
                  <a:gd name="connsiteX7" fmla="*/ 119817 w 499046"/>
                  <a:gd name="connsiteY7" fmla="*/ 439202 h 542015"/>
                  <a:gd name="connsiteX8" fmla="*/ 141959 w 499046"/>
                  <a:gd name="connsiteY8" fmla="*/ 383844 h 542015"/>
                  <a:gd name="connsiteX9" fmla="*/ 162522 w 499046"/>
                  <a:gd name="connsiteY9" fmla="*/ 374353 h 542015"/>
                  <a:gd name="connsiteX10" fmla="*/ 173593 w 499046"/>
                  <a:gd name="connsiteY10" fmla="*/ 361700 h 542015"/>
                  <a:gd name="connsiteX11" fmla="*/ 168849 w 499046"/>
                  <a:gd name="connsiteY11" fmla="*/ 320576 h 542015"/>
                  <a:gd name="connsiteX12" fmla="*/ 186247 w 499046"/>
                  <a:gd name="connsiteY12" fmla="*/ 293688 h 542015"/>
                  <a:gd name="connsiteX13" fmla="*/ 225789 w 499046"/>
                  <a:gd name="connsiteY13" fmla="*/ 262054 h 542015"/>
                  <a:gd name="connsiteX14" fmla="*/ 232116 w 499046"/>
                  <a:gd name="connsiteY14" fmla="*/ 244655 h 542015"/>
                  <a:gd name="connsiteX15" fmla="*/ 241606 w 499046"/>
                  <a:gd name="connsiteY15" fmla="*/ 243074 h 542015"/>
                  <a:gd name="connsiteX16" fmla="*/ 249514 w 499046"/>
                  <a:gd name="connsiteY16" fmla="*/ 208277 h 542015"/>
                  <a:gd name="connsiteX17" fmla="*/ 260587 w 499046"/>
                  <a:gd name="connsiteY17" fmla="*/ 195623 h 542015"/>
                  <a:gd name="connsiteX18" fmla="*/ 260587 w 499046"/>
                  <a:gd name="connsiteY18" fmla="*/ 179806 h 542015"/>
                  <a:gd name="connsiteX19" fmla="*/ 254260 w 499046"/>
                  <a:gd name="connsiteY19" fmla="*/ 165571 h 542015"/>
                  <a:gd name="connsiteX20" fmla="*/ 271224 w 499046"/>
                  <a:gd name="connsiteY20" fmla="*/ 134728 h 542015"/>
                  <a:gd name="connsiteX21" fmla="*/ 305665 w 499046"/>
                  <a:gd name="connsiteY21" fmla="*/ 134728 h 542015"/>
                  <a:gd name="connsiteX22" fmla="*/ 308037 w 499046"/>
                  <a:gd name="connsiteY22" fmla="*/ 113376 h 542015"/>
                  <a:gd name="connsiteX23" fmla="*/ 312782 w 499046"/>
                  <a:gd name="connsiteY23" fmla="*/ 96768 h 542015"/>
                  <a:gd name="connsiteX24" fmla="*/ 341253 w 499046"/>
                  <a:gd name="connsiteY24" fmla="*/ 92023 h 542015"/>
                  <a:gd name="connsiteX25" fmla="*/ 348370 w 499046"/>
                  <a:gd name="connsiteY25" fmla="*/ 80160 h 542015"/>
                  <a:gd name="connsiteX26" fmla="*/ 379214 w 499046"/>
                  <a:gd name="connsiteY26" fmla="*/ 73043 h 542015"/>
                  <a:gd name="connsiteX27" fmla="*/ 391076 w 499046"/>
                  <a:gd name="connsiteY27" fmla="*/ 58807 h 542015"/>
                  <a:gd name="connsiteX28" fmla="*/ 414801 w 499046"/>
                  <a:gd name="connsiteY28" fmla="*/ 51690 h 542015"/>
                  <a:gd name="connsiteX29" fmla="*/ 424291 w 499046"/>
                  <a:gd name="connsiteY29" fmla="*/ 25592 h 542015"/>
                  <a:gd name="connsiteX30" fmla="*/ 448017 w 499046"/>
                  <a:gd name="connsiteY30" fmla="*/ 13729 h 542015"/>
                  <a:gd name="connsiteX31" fmla="*/ 466997 w 499046"/>
                  <a:gd name="connsiteY31" fmla="*/ 20847 h 542015"/>
                  <a:gd name="connsiteX32" fmla="*/ 469369 w 499046"/>
                  <a:gd name="connsiteY32" fmla="*/ 4239 h 542015"/>
                  <a:gd name="connsiteX33" fmla="*/ 499046 w 499046"/>
                  <a:gd name="connsiteY33" fmla="*/ 0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99046" h="542015">
                    <a:moveTo>
                      <a:pt x="0" y="542015"/>
                    </a:move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lnTo>
                      <a:pt x="499046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C3FF789-B5A8-4096-06F4-DDD2FFD0ADB8}"/>
                </a:ext>
              </a:extLst>
            </p:cNvPr>
            <p:cNvGrpSpPr/>
            <p:nvPr/>
          </p:nvGrpSpPr>
          <p:grpSpPr>
            <a:xfrm>
              <a:off x="1267128" y="1927322"/>
              <a:ext cx="1439325" cy="1363425"/>
              <a:chOff x="1267128" y="1927322"/>
              <a:chExt cx="1439325" cy="1363425"/>
            </a:xfrm>
          </p:grpSpPr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59DDCAF8-C1D9-4906-9C6A-4620A9228E11}"/>
                  </a:ext>
                </a:extLst>
              </p:cNvPr>
              <p:cNvSpPr/>
              <p:nvPr/>
            </p:nvSpPr>
            <p:spPr>
              <a:xfrm rot="808430">
                <a:off x="2150409" y="1927322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D715A9FC-D88E-668A-4501-FCBAC20C3228}"/>
                  </a:ext>
                </a:extLst>
              </p:cNvPr>
              <p:cNvSpPr/>
              <p:nvPr/>
            </p:nvSpPr>
            <p:spPr>
              <a:xfrm rot="183444">
                <a:off x="2479131" y="2458224"/>
                <a:ext cx="22732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45944696-B85B-2FD1-541A-E068512BA367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AB4C7EB4-4476-2A8D-50CD-D301683964BD}"/>
                  </a:ext>
                </a:extLst>
              </p:cNvPr>
              <p:cNvSpPr/>
              <p:nvPr/>
            </p:nvSpPr>
            <p:spPr>
              <a:xfrm>
                <a:off x="1785437" y="3021443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5D988415-143C-B301-58B8-3765DC8C7112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8DB55C1-01CA-AD63-6DC7-258947F37ED6}"/>
              </a:ext>
            </a:extLst>
          </p:cNvPr>
          <p:cNvGrpSpPr/>
          <p:nvPr/>
        </p:nvGrpSpPr>
        <p:grpSpPr>
          <a:xfrm>
            <a:off x="3614418" y="947545"/>
            <a:ext cx="2707634" cy="2599978"/>
            <a:chOff x="3614418" y="947545"/>
            <a:chExt cx="2707634" cy="2599978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4455DA8-A535-784D-6D44-37D98D5D250E}"/>
                </a:ext>
              </a:extLst>
            </p:cNvPr>
            <p:cNvGrpSpPr/>
            <p:nvPr/>
          </p:nvGrpSpPr>
          <p:grpSpPr>
            <a:xfrm>
              <a:off x="3614418" y="947545"/>
              <a:ext cx="2707634" cy="2599978"/>
              <a:chOff x="673098" y="947545"/>
              <a:chExt cx="2707634" cy="2599978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529F585-B27D-DD62-833B-94C33E85C362}"/>
                  </a:ext>
                </a:extLst>
              </p:cNvPr>
              <p:cNvSpPr/>
              <p:nvPr/>
            </p:nvSpPr>
            <p:spPr>
              <a:xfrm>
                <a:off x="673099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70796" h="825641">
                    <a:moveTo>
                      <a:pt x="104552" y="0"/>
                    </a:move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lnTo>
                      <a:pt x="259557" y="333736"/>
                    </a:ln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  <a:lnTo>
                      <a:pt x="0" y="825641"/>
                    </a:lnTo>
                    <a:lnTo>
                      <a:pt x="0" y="8931"/>
                    </a:ln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2D7A186-7583-BA11-F267-85BD0F4E69CA}"/>
                  </a:ext>
                </a:extLst>
              </p:cNvPr>
              <p:cNvSpPr/>
              <p:nvPr/>
            </p:nvSpPr>
            <p:spPr>
              <a:xfrm>
                <a:off x="3004768" y="1297968"/>
                <a:ext cx="375963" cy="386326"/>
              </a:xfrm>
              <a:custGeom>
                <a:avLst/>
                <a:gdLst>
                  <a:gd name="connsiteX0" fmla="*/ 342727 w 375963"/>
                  <a:gd name="connsiteY0" fmla="*/ 0 h 386326"/>
                  <a:gd name="connsiteX1" fmla="*/ 367638 w 375963"/>
                  <a:gd name="connsiteY1" fmla="*/ 1185 h 386326"/>
                  <a:gd name="connsiteX2" fmla="*/ 375963 w 375963"/>
                  <a:gd name="connsiteY2" fmla="*/ 8585 h 386326"/>
                  <a:gd name="connsiteX3" fmla="*/ 375963 w 375963"/>
                  <a:gd name="connsiteY3" fmla="*/ 308544 h 386326"/>
                  <a:gd name="connsiteX4" fmla="*/ 366847 w 375963"/>
                  <a:gd name="connsiteY4" fmla="*/ 307242 h 386326"/>
                  <a:gd name="connsiteX5" fmla="*/ 351031 w 375963"/>
                  <a:gd name="connsiteY5" fmla="*/ 307242 h 386326"/>
                  <a:gd name="connsiteX6" fmla="*/ 330469 w 375963"/>
                  <a:gd name="connsiteY6" fmla="*/ 332549 h 386326"/>
                  <a:gd name="connsiteX7" fmla="*/ 330469 w 375963"/>
                  <a:gd name="connsiteY7" fmla="*/ 345202 h 386326"/>
                  <a:gd name="connsiteX8" fmla="*/ 319397 w 375963"/>
                  <a:gd name="connsiteY8" fmla="*/ 348366 h 386326"/>
                  <a:gd name="connsiteX9" fmla="*/ 273528 w 375963"/>
                  <a:gd name="connsiteY9" fmla="*/ 327804 h 386326"/>
                  <a:gd name="connsiteX10" fmla="*/ 284599 w 375963"/>
                  <a:gd name="connsiteY10" fmla="*/ 310405 h 386326"/>
                  <a:gd name="connsiteX11" fmla="*/ 283018 w 375963"/>
                  <a:gd name="connsiteY11" fmla="*/ 300915 h 386326"/>
                  <a:gd name="connsiteX12" fmla="*/ 292508 w 375963"/>
                  <a:gd name="connsiteY12" fmla="*/ 283517 h 386326"/>
                  <a:gd name="connsiteX13" fmla="*/ 290926 w 375963"/>
                  <a:gd name="connsiteY13" fmla="*/ 266118 h 386326"/>
                  <a:gd name="connsiteX14" fmla="*/ 283018 w 375963"/>
                  <a:gd name="connsiteY14" fmla="*/ 266118 h 386326"/>
                  <a:gd name="connsiteX15" fmla="*/ 276691 w 375963"/>
                  <a:gd name="connsiteY15" fmla="*/ 256628 h 386326"/>
                  <a:gd name="connsiteX16" fmla="*/ 268783 w 375963"/>
                  <a:gd name="connsiteY16" fmla="*/ 256628 h 386326"/>
                  <a:gd name="connsiteX17" fmla="*/ 267201 w 375963"/>
                  <a:gd name="connsiteY17" fmla="*/ 247138 h 386326"/>
                  <a:gd name="connsiteX18" fmla="*/ 252965 w 375963"/>
                  <a:gd name="connsiteY18" fmla="*/ 245556 h 386326"/>
                  <a:gd name="connsiteX19" fmla="*/ 241894 w 375963"/>
                  <a:gd name="connsiteY19" fmla="*/ 255046 h 386326"/>
                  <a:gd name="connsiteX20" fmla="*/ 203934 w 375963"/>
                  <a:gd name="connsiteY20" fmla="*/ 239229 h 386326"/>
                  <a:gd name="connsiteX21" fmla="*/ 188117 w 375963"/>
                  <a:gd name="connsiteY21" fmla="*/ 250301 h 386326"/>
                  <a:gd name="connsiteX22" fmla="*/ 170718 w 375963"/>
                  <a:gd name="connsiteY22" fmla="*/ 245556 h 386326"/>
                  <a:gd name="connsiteX23" fmla="*/ 165973 w 375963"/>
                  <a:gd name="connsiteY23" fmla="*/ 269281 h 386326"/>
                  <a:gd name="connsiteX24" fmla="*/ 173882 w 375963"/>
                  <a:gd name="connsiteY24" fmla="*/ 280353 h 386326"/>
                  <a:gd name="connsiteX25" fmla="*/ 173882 w 375963"/>
                  <a:gd name="connsiteY25" fmla="*/ 294588 h 386326"/>
                  <a:gd name="connsiteX26" fmla="*/ 161229 w 375963"/>
                  <a:gd name="connsiteY26" fmla="*/ 310405 h 386326"/>
                  <a:gd name="connsiteX27" fmla="*/ 126430 w 375963"/>
                  <a:gd name="connsiteY27" fmla="*/ 357856 h 386326"/>
                  <a:gd name="connsiteX28" fmla="*/ 116941 w 375963"/>
                  <a:gd name="connsiteY28" fmla="*/ 367346 h 386326"/>
                  <a:gd name="connsiteX29" fmla="*/ 113777 w 375963"/>
                  <a:gd name="connsiteY29" fmla="*/ 375254 h 386326"/>
                  <a:gd name="connsiteX30" fmla="*/ 93216 w 375963"/>
                  <a:gd name="connsiteY30" fmla="*/ 386326 h 386326"/>
                  <a:gd name="connsiteX31" fmla="*/ 80562 w 375963"/>
                  <a:gd name="connsiteY31" fmla="*/ 373673 h 386326"/>
                  <a:gd name="connsiteX32" fmla="*/ 90052 w 375963"/>
                  <a:gd name="connsiteY32" fmla="*/ 356274 h 386326"/>
                  <a:gd name="connsiteX33" fmla="*/ 69490 w 375963"/>
                  <a:gd name="connsiteY33" fmla="*/ 327804 h 386326"/>
                  <a:gd name="connsiteX34" fmla="*/ 69490 w 375963"/>
                  <a:gd name="connsiteY34" fmla="*/ 280353 h 386326"/>
                  <a:gd name="connsiteX35" fmla="*/ 52092 w 375963"/>
                  <a:gd name="connsiteY35" fmla="*/ 267700 h 386326"/>
                  <a:gd name="connsiteX36" fmla="*/ 47347 w 375963"/>
                  <a:gd name="connsiteY36" fmla="*/ 253464 h 386326"/>
                  <a:gd name="connsiteX37" fmla="*/ 60001 w 375963"/>
                  <a:gd name="connsiteY37" fmla="*/ 248720 h 386326"/>
                  <a:gd name="connsiteX38" fmla="*/ 60001 w 375963"/>
                  <a:gd name="connsiteY38" fmla="*/ 231321 h 386326"/>
                  <a:gd name="connsiteX39" fmla="*/ 50509 w 375963"/>
                  <a:gd name="connsiteY39" fmla="*/ 215504 h 386326"/>
                  <a:gd name="connsiteX40" fmla="*/ 18876 w 375963"/>
                  <a:gd name="connsiteY40" fmla="*/ 209177 h 386326"/>
                  <a:gd name="connsiteX41" fmla="*/ 0 w 375963"/>
                  <a:gd name="connsiteY41" fmla="*/ 183560 h 386326"/>
                  <a:gd name="connsiteX42" fmla="*/ 1082 w 375963"/>
                  <a:gd name="connsiteY42" fmla="*/ 183870 h 386326"/>
                  <a:gd name="connsiteX43" fmla="*/ 133944 w 375963"/>
                  <a:gd name="connsiteY43" fmla="*/ 132861 h 386326"/>
                  <a:gd name="connsiteX44" fmla="*/ 149365 w 375963"/>
                  <a:gd name="connsiteY44" fmla="*/ 115067 h 386326"/>
                  <a:gd name="connsiteX45" fmla="*/ 182581 w 375963"/>
                  <a:gd name="connsiteY45" fmla="*/ 116253 h 386326"/>
                  <a:gd name="connsiteX46" fmla="*/ 225286 w 375963"/>
                  <a:gd name="connsiteY46" fmla="*/ 92528 h 386326"/>
                  <a:gd name="connsiteX47" fmla="*/ 231217 w 375963"/>
                  <a:gd name="connsiteY47" fmla="*/ 84224 h 386326"/>
                  <a:gd name="connsiteX48" fmla="*/ 240708 w 375963"/>
                  <a:gd name="connsiteY48" fmla="*/ 79479 h 386326"/>
                  <a:gd name="connsiteX49" fmla="*/ 270365 w 375963"/>
                  <a:gd name="connsiteY49" fmla="*/ 52195 h 386326"/>
                  <a:gd name="connsiteX50" fmla="*/ 294090 w 375963"/>
                  <a:gd name="connsiteY50" fmla="*/ 51009 h 386326"/>
                  <a:gd name="connsiteX0" fmla="*/ 342727 w 431376"/>
                  <a:gd name="connsiteY0" fmla="*/ 0 h 386326"/>
                  <a:gd name="connsiteX1" fmla="*/ 367638 w 431376"/>
                  <a:gd name="connsiteY1" fmla="*/ 1185 h 386326"/>
                  <a:gd name="connsiteX2" fmla="*/ 375963 w 431376"/>
                  <a:gd name="connsiteY2" fmla="*/ 8585 h 386326"/>
                  <a:gd name="connsiteX3" fmla="*/ 431376 w 431376"/>
                  <a:gd name="connsiteY3" fmla="*/ 152213 h 386326"/>
                  <a:gd name="connsiteX4" fmla="*/ 375963 w 431376"/>
                  <a:gd name="connsiteY4" fmla="*/ 308544 h 386326"/>
                  <a:gd name="connsiteX5" fmla="*/ 366847 w 431376"/>
                  <a:gd name="connsiteY5" fmla="*/ 307242 h 386326"/>
                  <a:gd name="connsiteX6" fmla="*/ 351031 w 431376"/>
                  <a:gd name="connsiteY6" fmla="*/ 307242 h 386326"/>
                  <a:gd name="connsiteX7" fmla="*/ 330469 w 431376"/>
                  <a:gd name="connsiteY7" fmla="*/ 332549 h 386326"/>
                  <a:gd name="connsiteX8" fmla="*/ 330469 w 431376"/>
                  <a:gd name="connsiteY8" fmla="*/ 345202 h 386326"/>
                  <a:gd name="connsiteX9" fmla="*/ 319397 w 431376"/>
                  <a:gd name="connsiteY9" fmla="*/ 348366 h 386326"/>
                  <a:gd name="connsiteX10" fmla="*/ 273528 w 431376"/>
                  <a:gd name="connsiteY10" fmla="*/ 327804 h 386326"/>
                  <a:gd name="connsiteX11" fmla="*/ 284599 w 431376"/>
                  <a:gd name="connsiteY11" fmla="*/ 310405 h 386326"/>
                  <a:gd name="connsiteX12" fmla="*/ 283018 w 431376"/>
                  <a:gd name="connsiteY12" fmla="*/ 300915 h 386326"/>
                  <a:gd name="connsiteX13" fmla="*/ 292508 w 431376"/>
                  <a:gd name="connsiteY13" fmla="*/ 283517 h 386326"/>
                  <a:gd name="connsiteX14" fmla="*/ 290926 w 431376"/>
                  <a:gd name="connsiteY14" fmla="*/ 266118 h 386326"/>
                  <a:gd name="connsiteX15" fmla="*/ 283018 w 431376"/>
                  <a:gd name="connsiteY15" fmla="*/ 266118 h 386326"/>
                  <a:gd name="connsiteX16" fmla="*/ 276691 w 431376"/>
                  <a:gd name="connsiteY16" fmla="*/ 256628 h 386326"/>
                  <a:gd name="connsiteX17" fmla="*/ 268783 w 431376"/>
                  <a:gd name="connsiteY17" fmla="*/ 256628 h 386326"/>
                  <a:gd name="connsiteX18" fmla="*/ 267201 w 431376"/>
                  <a:gd name="connsiteY18" fmla="*/ 247138 h 386326"/>
                  <a:gd name="connsiteX19" fmla="*/ 252965 w 431376"/>
                  <a:gd name="connsiteY19" fmla="*/ 245556 h 386326"/>
                  <a:gd name="connsiteX20" fmla="*/ 241894 w 431376"/>
                  <a:gd name="connsiteY20" fmla="*/ 255046 h 386326"/>
                  <a:gd name="connsiteX21" fmla="*/ 203934 w 431376"/>
                  <a:gd name="connsiteY21" fmla="*/ 239229 h 386326"/>
                  <a:gd name="connsiteX22" fmla="*/ 188117 w 431376"/>
                  <a:gd name="connsiteY22" fmla="*/ 250301 h 386326"/>
                  <a:gd name="connsiteX23" fmla="*/ 170718 w 431376"/>
                  <a:gd name="connsiteY23" fmla="*/ 245556 h 386326"/>
                  <a:gd name="connsiteX24" fmla="*/ 165973 w 431376"/>
                  <a:gd name="connsiteY24" fmla="*/ 269281 h 386326"/>
                  <a:gd name="connsiteX25" fmla="*/ 173882 w 431376"/>
                  <a:gd name="connsiteY25" fmla="*/ 280353 h 386326"/>
                  <a:gd name="connsiteX26" fmla="*/ 173882 w 431376"/>
                  <a:gd name="connsiteY26" fmla="*/ 294588 h 386326"/>
                  <a:gd name="connsiteX27" fmla="*/ 161229 w 431376"/>
                  <a:gd name="connsiteY27" fmla="*/ 310405 h 386326"/>
                  <a:gd name="connsiteX28" fmla="*/ 126430 w 431376"/>
                  <a:gd name="connsiteY28" fmla="*/ 357856 h 386326"/>
                  <a:gd name="connsiteX29" fmla="*/ 116941 w 431376"/>
                  <a:gd name="connsiteY29" fmla="*/ 367346 h 386326"/>
                  <a:gd name="connsiteX30" fmla="*/ 113777 w 431376"/>
                  <a:gd name="connsiteY30" fmla="*/ 375254 h 386326"/>
                  <a:gd name="connsiteX31" fmla="*/ 93216 w 431376"/>
                  <a:gd name="connsiteY31" fmla="*/ 386326 h 386326"/>
                  <a:gd name="connsiteX32" fmla="*/ 80562 w 431376"/>
                  <a:gd name="connsiteY32" fmla="*/ 373673 h 386326"/>
                  <a:gd name="connsiteX33" fmla="*/ 90052 w 431376"/>
                  <a:gd name="connsiteY33" fmla="*/ 356274 h 386326"/>
                  <a:gd name="connsiteX34" fmla="*/ 69490 w 431376"/>
                  <a:gd name="connsiteY34" fmla="*/ 327804 h 386326"/>
                  <a:gd name="connsiteX35" fmla="*/ 69490 w 431376"/>
                  <a:gd name="connsiteY35" fmla="*/ 280353 h 386326"/>
                  <a:gd name="connsiteX36" fmla="*/ 52092 w 431376"/>
                  <a:gd name="connsiteY36" fmla="*/ 267700 h 386326"/>
                  <a:gd name="connsiteX37" fmla="*/ 47347 w 431376"/>
                  <a:gd name="connsiteY37" fmla="*/ 253464 h 386326"/>
                  <a:gd name="connsiteX38" fmla="*/ 60001 w 431376"/>
                  <a:gd name="connsiteY38" fmla="*/ 248720 h 386326"/>
                  <a:gd name="connsiteX39" fmla="*/ 60001 w 431376"/>
                  <a:gd name="connsiteY39" fmla="*/ 231321 h 386326"/>
                  <a:gd name="connsiteX40" fmla="*/ 50509 w 431376"/>
                  <a:gd name="connsiteY40" fmla="*/ 215504 h 386326"/>
                  <a:gd name="connsiteX41" fmla="*/ 18876 w 431376"/>
                  <a:gd name="connsiteY41" fmla="*/ 209177 h 386326"/>
                  <a:gd name="connsiteX42" fmla="*/ 0 w 431376"/>
                  <a:gd name="connsiteY42" fmla="*/ 183560 h 386326"/>
                  <a:gd name="connsiteX43" fmla="*/ 1082 w 431376"/>
                  <a:gd name="connsiteY43" fmla="*/ 183870 h 386326"/>
                  <a:gd name="connsiteX44" fmla="*/ 133944 w 431376"/>
                  <a:gd name="connsiteY44" fmla="*/ 132861 h 386326"/>
                  <a:gd name="connsiteX45" fmla="*/ 149365 w 431376"/>
                  <a:gd name="connsiteY45" fmla="*/ 115067 h 386326"/>
                  <a:gd name="connsiteX46" fmla="*/ 182581 w 431376"/>
                  <a:gd name="connsiteY46" fmla="*/ 116253 h 386326"/>
                  <a:gd name="connsiteX47" fmla="*/ 225286 w 431376"/>
                  <a:gd name="connsiteY47" fmla="*/ 92528 h 386326"/>
                  <a:gd name="connsiteX48" fmla="*/ 231217 w 431376"/>
                  <a:gd name="connsiteY48" fmla="*/ 84224 h 386326"/>
                  <a:gd name="connsiteX49" fmla="*/ 240708 w 431376"/>
                  <a:gd name="connsiteY49" fmla="*/ 79479 h 386326"/>
                  <a:gd name="connsiteX50" fmla="*/ 270365 w 431376"/>
                  <a:gd name="connsiteY50" fmla="*/ 52195 h 386326"/>
                  <a:gd name="connsiteX51" fmla="*/ 294090 w 431376"/>
                  <a:gd name="connsiteY51" fmla="*/ 51009 h 386326"/>
                  <a:gd name="connsiteX52" fmla="*/ 342727 w 431376"/>
                  <a:gd name="connsiteY52" fmla="*/ 0 h 386326"/>
                  <a:gd name="connsiteX0" fmla="*/ 431376 w 522816"/>
                  <a:gd name="connsiteY0" fmla="*/ 152213 h 386326"/>
                  <a:gd name="connsiteX1" fmla="*/ 375963 w 522816"/>
                  <a:gd name="connsiteY1" fmla="*/ 308544 h 386326"/>
                  <a:gd name="connsiteX2" fmla="*/ 366847 w 522816"/>
                  <a:gd name="connsiteY2" fmla="*/ 307242 h 386326"/>
                  <a:gd name="connsiteX3" fmla="*/ 351031 w 522816"/>
                  <a:gd name="connsiteY3" fmla="*/ 307242 h 386326"/>
                  <a:gd name="connsiteX4" fmla="*/ 330469 w 522816"/>
                  <a:gd name="connsiteY4" fmla="*/ 332549 h 386326"/>
                  <a:gd name="connsiteX5" fmla="*/ 330469 w 522816"/>
                  <a:gd name="connsiteY5" fmla="*/ 345202 h 386326"/>
                  <a:gd name="connsiteX6" fmla="*/ 319397 w 522816"/>
                  <a:gd name="connsiteY6" fmla="*/ 348366 h 386326"/>
                  <a:gd name="connsiteX7" fmla="*/ 273528 w 522816"/>
                  <a:gd name="connsiteY7" fmla="*/ 327804 h 386326"/>
                  <a:gd name="connsiteX8" fmla="*/ 284599 w 522816"/>
                  <a:gd name="connsiteY8" fmla="*/ 310405 h 386326"/>
                  <a:gd name="connsiteX9" fmla="*/ 283018 w 522816"/>
                  <a:gd name="connsiteY9" fmla="*/ 300915 h 386326"/>
                  <a:gd name="connsiteX10" fmla="*/ 292508 w 522816"/>
                  <a:gd name="connsiteY10" fmla="*/ 283517 h 386326"/>
                  <a:gd name="connsiteX11" fmla="*/ 290926 w 522816"/>
                  <a:gd name="connsiteY11" fmla="*/ 266118 h 386326"/>
                  <a:gd name="connsiteX12" fmla="*/ 283018 w 522816"/>
                  <a:gd name="connsiteY12" fmla="*/ 266118 h 386326"/>
                  <a:gd name="connsiteX13" fmla="*/ 276691 w 522816"/>
                  <a:gd name="connsiteY13" fmla="*/ 256628 h 386326"/>
                  <a:gd name="connsiteX14" fmla="*/ 268783 w 522816"/>
                  <a:gd name="connsiteY14" fmla="*/ 256628 h 386326"/>
                  <a:gd name="connsiteX15" fmla="*/ 267201 w 522816"/>
                  <a:gd name="connsiteY15" fmla="*/ 247138 h 386326"/>
                  <a:gd name="connsiteX16" fmla="*/ 252965 w 522816"/>
                  <a:gd name="connsiteY16" fmla="*/ 245556 h 386326"/>
                  <a:gd name="connsiteX17" fmla="*/ 241894 w 522816"/>
                  <a:gd name="connsiteY17" fmla="*/ 255046 h 386326"/>
                  <a:gd name="connsiteX18" fmla="*/ 203934 w 522816"/>
                  <a:gd name="connsiteY18" fmla="*/ 239229 h 386326"/>
                  <a:gd name="connsiteX19" fmla="*/ 188117 w 522816"/>
                  <a:gd name="connsiteY19" fmla="*/ 250301 h 386326"/>
                  <a:gd name="connsiteX20" fmla="*/ 170718 w 522816"/>
                  <a:gd name="connsiteY20" fmla="*/ 245556 h 386326"/>
                  <a:gd name="connsiteX21" fmla="*/ 165973 w 522816"/>
                  <a:gd name="connsiteY21" fmla="*/ 269281 h 386326"/>
                  <a:gd name="connsiteX22" fmla="*/ 173882 w 522816"/>
                  <a:gd name="connsiteY22" fmla="*/ 280353 h 386326"/>
                  <a:gd name="connsiteX23" fmla="*/ 173882 w 522816"/>
                  <a:gd name="connsiteY23" fmla="*/ 294588 h 386326"/>
                  <a:gd name="connsiteX24" fmla="*/ 161229 w 522816"/>
                  <a:gd name="connsiteY24" fmla="*/ 310405 h 386326"/>
                  <a:gd name="connsiteX25" fmla="*/ 126430 w 522816"/>
                  <a:gd name="connsiteY25" fmla="*/ 357856 h 386326"/>
                  <a:gd name="connsiteX26" fmla="*/ 116941 w 522816"/>
                  <a:gd name="connsiteY26" fmla="*/ 367346 h 386326"/>
                  <a:gd name="connsiteX27" fmla="*/ 113777 w 522816"/>
                  <a:gd name="connsiteY27" fmla="*/ 375254 h 386326"/>
                  <a:gd name="connsiteX28" fmla="*/ 93216 w 522816"/>
                  <a:gd name="connsiteY28" fmla="*/ 386326 h 386326"/>
                  <a:gd name="connsiteX29" fmla="*/ 80562 w 522816"/>
                  <a:gd name="connsiteY29" fmla="*/ 373673 h 386326"/>
                  <a:gd name="connsiteX30" fmla="*/ 90052 w 522816"/>
                  <a:gd name="connsiteY30" fmla="*/ 356274 h 386326"/>
                  <a:gd name="connsiteX31" fmla="*/ 69490 w 522816"/>
                  <a:gd name="connsiteY31" fmla="*/ 327804 h 386326"/>
                  <a:gd name="connsiteX32" fmla="*/ 69490 w 522816"/>
                  <a:gd name="connsiteY32" fmla="*/ 280353 h 386326"/>
                  <a:gd name="connsiteX33" fmla="*/ 52092 w 522816"/>
                  <a:gd name="connsiteY33" fmla="*/ 267700 h 386326"/>
                  <a:gd name="connsiteX34" fmla="*/ 47347 w 522816"/>
                  <a:gd name="connsiteY34" fmla="*/ 253464 h 386326"/>
                  <a:gd name="connsiteX35" fmla="*/ 60001 w 522816"/>
                  <a:gd name="connsiteY35" fmla="*/ 248720 h 386326"/>
                  <a:gd name="connsiteX36" fmla="*/ 60001 w 522816"/>
                  <a:gd name="connsiteY36" fmla="*/ 231321 h 386326"/>
                  <a:gd name="connsiteX37" fmla="*/ 50509 w 522816"/>
                  <a:gd name="connsiteY37" fmla="*/ 215504 h 386326"/>
                  <a:gd name="connsiteX38" fmla="*/ 18876 w 522816"/>
                  <a:gd name="connsiteY38" fmla="*/ 209177 h 386326"/>
                  <a:gd name="connsiteX39" fmla="*/ 0 w 522816"/>
                  <a:gd name="connsiteY39" fmla="*/ 183560 h 386326"/>
                  <a:gd name="connsiteX40" fmla="*/ 1082 w 522816"/>
                  <a:gd name="connsiteY40" fmla="*/ 183870 h 386326"/>
                  <a:gd name="connsiteX41" fmla="*/ 133944 w 522816"/>
                  <a:gd name="connsiteY41" fmla="*/ 132861 h 386326"/>
                  <a:gd name="connsiteX42" fmla="*/ 149365 w 522816"/>
                  <a:gd name="connsiteY42" fmla="*/ 115067 h 386326"/>
                  <a:gd name="connsiteX43" fmla="*/ 182581 w 522816"/>
                  <a:gd name="connsiteY43" fmla="*/ 116253 h 386326"/>
                  <a:gd name="connsiteX44" fmla="*/ 225286 w 522816"/>
                  <a:gd name="connsiteY44" fmla="*/ 92528 h 386326"/>
                  <a:gd name="connsiteX45" fmla="*/ 231217 w 522816"/>
                  <a:gd name="connsiteY45" fmla="*/ 84224 h 386326"/>
                  <a:gd name="connsiteX46" fmla="*/ 240708 w 522816"/>
                  <a:gd name="connsiteY46" fmla="*/ 79479 h 386326"/>
                  <a:gd name="connsiteX47" fmla="*/ 270365 w 522816"/>
                  <a:gd name="connsiteY47" fmla="*/ 52195 h 386326"/>
                  <a:gd name="connsiteX48" fmla="*/ 294090 w 522816"/>
                  <a:gd name="connsiteY48" fmla="*/ 51009 h 386326"/>
                  <a:gd name="connsiteX49" fmla="*/ 342727 w 522816"/>
                  <a:gd name="connsiteY49" fmla="*/ 0 h 386326"/>
                  <a:gd name="connsiteX50" fmla="*/ 367638 w 522816"/>
                  <a:gd name="connsiteY50" fmla="*/ 1185 h 386326"/>
                  <a:gd name="connsiteX51" fmla="*/ 375963 w 522816"/>
                  <a:gd name="connsiteY51" fmla="*/ 8585 h 386326"/>
                  <a:gd name="connsiteX52" fmla="*/ 522816 w 522816"/>
                  <a:gd name="connsiteY52" fmla="*/ 243653 h 386326"/>
                  <a:gd name="connsiteX0" fmla="*/ 431376 w 431376"/>
                  <a:gd name="connsiteY0" fmla="*/ 152213 h 386326"/>
                  <a:gd name="connsiteX1" fmla="*/ 375963 w 431376"/>
                  <a:gd name="connsiteY1" fmla="*/ 308544 h 386326"/>
                  <a:gd name="connsiteX2" fmla="*/ 366847 w 431376"/>
                  <a:gd name="connsiteY2" fmla="*/ 307242 h 386326"/>
                  <a:gd name="connsiteX3" fmla="*/ 351031 w 431376"/>
                  <a:gd name="connsiteY3" fmla="*/ 307242 h 386326"/>
                  <a:gd name="connsiteX4" fmla="*/ 330469 w 431376"/>
                  <a:gd name="connsiteY4" fmla="*/ 332549 h 386326"/>
                  <a:gd name="connsiteX5" fmla="*/ 330469 w 431376"/>
                  <a:gd name="connsiteY5" fmla="*/ 345202 h 386326"/>
                  <a:gd name="connsiteX6" fmla="*/ 319397 w 431376"/>
                  <a:gd name="connsiteY6" fmla="*/ 348366 h 386326"/>
                  <a:gd name="connsiteX7" fmla="*/ 273528 w 431376"/>
                  <a:gd name="connsiteY7" fmla="*/ 327804 h 386326"/>
                  <a:gd name="connsiteX8" fmla="*/ 284599 w 431376"/>
                  <a:gd name="connsiteY8" fmla="*/ 310405 h 386326"/>
                  <a:gd name="connsiteX9" fmla="*/ 283018 w 431376"/>
                  <a:gd name="connsiteY9" fmla="*/ 300915 h 386326"/>
                  <a:gd name="connsiteX10" fmla="*/ 292508 w 431376"/>
                  <a:gd name="connsiteY10" fmla="*/ 283517 h 386326"/>
                  <a:gd name="connsiteX11" fmla="*/ 290926 w 431376"/>
                  <a:gd name="connsiteY11" fmla="*/ 266118 h 386326"/>
                  <a:gd name="connsiteX12" fmla="*/ 283018 w 431376"/>
                  <a:gd name="connsiteY12" fmla="*/ 266118 h 386326"/>
                  <a:gd name="connsiteX13" fmla="*/ 276691 w 431376"/>
                  <a:gd name="connsiteY13" fmla="*/ 256628 h 386326"/>
                  <a:gd name="connsiteX14" fmla="*/ 268783 w 431376"/>
                  <a:gd name="connsiteY14" fmla="*/ 256628 h 386326"/>
                  <a:gd name="connsiteX15" fmla="*/ 267201 w 431376"/>
                  <a:gd name="connsiteY15" fmla="*/ 247138 h 386326"/>
                  <a:gd name="connsiteX16" fmla="*/ 252965 w 431376"/>
                  <a:gd name="connsiteY16" fmla="*/ 245556 h 386326"/>
                  <a:gd name="connsiteX17" fmla="*/ 241894 w 431376"/>
                  <a:gd name="connsiteY17" fmla="*/ 255046 h 386326"/>
                  <a:gd name="connsiteX18" fmla="*/ 203934 w 431376"/>
                  <a:gd name="connsiteY18" fmla="*/ 239229 h 386326"/>
                  <a:gd name="connsiteX19" fmla="*/ 188117 w 431376"/>
                  <a:gd name="connsiteY19" fmla="*/ 250301 h 386326"/>
                  <a:gd name="connsiteX20" fmla="*/ 170718 w 431376"/>
                  <a:gd name="connsiteY20" fmla="*/ 245556 h 386326"/>
                  <a:gd name="connsiteX21" fmla="*/ 165973 w 431376"/>
                  <a:gd name="connsiteY21" fmla="*/ 269281 h 386326"/>
                  <a:gd name="connsiteX22" fmla="*/ 173882 w 431376"/>
                  <a:gd name="connsiteY22" fmla="*/ 280353 h 386326"/>
                  <a:gd name="connsiteX23" fmla="*/ 173882 w 431376"/>
                  <a:gd name="connsiteY23" fmla="*/ 294588 h 386326"/>
                  <a:gd name="connsiteX24" fmla="*/ 161229 w 431376"/>
                  <a:gd name="connsiteY24" fmla="*/ 310405 h 386326"/>
                  <a:gd name="connsiteX25" fmla="*/ 126430 w 431376"/>
                  <a:gd name="connsiteY25" fmla="*/ 357856 h 386326"/>
                  <a:gd name="connsiteX26" fmla="*/ 116941 w 431376"/>
                  <a:gd name="connsiteY26" fmla="*/ 367346 h 386326"/>
                  <a:gd name="connsiteX27" fmla="*/ 113777 w 431376"/>
                  <a:gd name="connsiteY27" fmla="*/ 375254 h 386326"/>
                  <a:gd name="connsiteX28" fmla="*/ 93216 w 431376"/>
                  <a:gd name="connsiteY28" fmla="*/ 386326 h 386326"/>
                  <a:gd name="connsiteX29" fmla="*/ 80562 w 431376"/>
                  <a:gd name="connsiteY29" fmla="*/ 373673 h 386326"/>
                  <a:gd name="connsiteX30" fmla="*/ 90052 w 431376"/>
                  <a:gd name="connsiteY30" fmla="*/ 356274 h 386326"/>
                  <a:gd name="connsiteX31" fmla="*/ 69490 w 431376"/>
                  <a:gd name="connsiteY31" fmla="*/ 327804 h 386326"/>
                  <a:gd name="connsiteX32" fmla="*/ 69490 w 431376"/>
                  <a:gd name="connsiteY32" fmla="*/ 280353 h 386326"/>
                  <a:gd name="connsiteX33" fmla="*/ 52092 w 431376"/>
                  <a:gd name="connsiteY33" fmla="*/ 267700 h 386326"/>
                  <a:gd name="connsiteX34" fmla="*/ 47347 w 431376"/>
                  <a:gd name="connsiteY34" fmla="*/ 253464 h 386326"/>
                  <a:gd name="connsiteX35" fmla="*/ 60001 w 431376"/>
                  <a:gd name="connsiteY35" fmla="*/ 248720 h 386326"/>
                  <a:gd name="connsiteX36" fmla="*/ 60001 w 431376"/>
                  <a:gd name="connsiteY36" fmla="*/ 231321 h 386326"/>
                  <a:gd name="connsiteX37" fmla="*/ 50509 w 431376"/>
                  <a:gd name="connsiteY37" fmla="*/ 215504 h 386326"/>
                  <a:gd name="connsiteX38" fmla="*/ 18876 w 431376"/>
                  <a:gd name="connsiteY38" fmla="*/ 209177 h 386326"/>
                  <a:gd name="connsiteX39" fmla="*/ 0 w 431376"/>
                  <a:gd name="connsiteY39" fmla="*/ 183560 h 386326"/>
                  <a:gd name="connsiteX40" fmla="*/ 1082 w 431376"/>
                  <a:gd name="connsiteY40" fmla="*/ 183870 h 386326"/>
                  <a:gd name="connsiteX41" fmla="*/ 133944 w 431376"/>
                  <a:gd name="connsiteY41" fmla="*/ 132861 h 386326"/>
                  <a:gd name="connsiteX42" fmla="*/ 149365 w 431376"/>
                  <a:gd name="connsiteY42" fmla="*/ 115067 h 386326"/>
                  <a:gd name="connsiteX43" fmla="*/ 182581 w 431376"/>
                  <a:gd name="connsiteY43" fmla="*/ 116253 h 386326"/>
                  <a:gd name="connsiteX44" fmla="*/ 225286 w 431376"/>
                  <a:gd name="connsiteY44" fmla="*/ 92528 h 386326"/>
                  <a:gd name="connsiteX45" fmla="*/ 231217 w 431376"/>
                  <a:gd name="connsiteY45" fmla="*/ 84224 h 386326"/>
                  <a:gd name="connsiteX46" fmla="*/ 240708 w 431376"/>
                  <a:gd name="connsiteY46" fmla="*/ 79479 h 386326"/>
                  <a:gd name="connsiteX47" fmla="*/ 270365 w 431376"/>
                  <a:gd name="connsiteY47" fmla="*/ 52195 h 386326"/>
                  <a:gd name="connsiteX48" fmla="*/ 294090 w 431376"/>
                  <a:gd name="connsiteY48" fmla="*/ 51009 h 386326"/>
                  <a:gd name="connsiteX49" fmla="*/ 342727 w 431376"/>
                  <a:gd name="connsiteY49" fmla="*/ 0 h 386326"/>
                  <a:gd name="connsiteX50" fmla="*/ 367638 w 431376"/>
                  <a:gd name="connsiteY50" fmla="*/ 1185 h 386326"/>
                  <a:gd name="connsiteX51" fmla="*/ 375963 w 431376"/>
                  <a:gd name="connsiteY51" fmla="*/ 8585 h 386326"/>
                  <a:gd name="connsiteX0" fmla="*/ 375963 w 375963"/>
                  <a:gd name="connsiteY0" fmla="*/ 308544 h 386326"/>
                  <a:gd name="connsiteX1" fmla="*/ 366847 w 375963"/>
                  <a:gd name="connsiteY1" fmla="*/ 307242 h 386326"/>
                  <a:gd name="connsiteX2" fmla="*/ 351031 w 375963"/>
                  <a:gd name="connsiteY2" fmla="*/ 307242 h 386326"/>
                  <a:gd name="connsiteX3" fmla="*/ 330469 w 375963"/>
                  <a:gd name="connsiteY3" fmla="*/ 332549 h 386326"/>
                  <a:gd name="connsiteX4" fmla="*/ 330469 w 375963"/>
                  <a:gd name="connsiteY4" fmla="*/ 345202 h 386326"/>
                  <a:gd name="connsiteX5" fmla="*/ 319397 w 375963"/>
                  <a:gd name="connsiteY5" fmla="*/ 348366 h 386326"/>
                  <a:gd name="connsiteX6" fmla="*/ 273528 w 375963"/>
                  <a:gd name="connsiteY6" fmla="*/ 327804 h 386326"/>
                  <a:gd name="connsiteX7" fmla="*/ 284599 w 375963"/>
                  <a:gd name="connsiteY7" fmla="*/ 310405 h 386326"/>
                  <a:gd name="connsiteX8" fmla="*/ 283018 w 375963"/>
                  <a:gd name="connsiteY8" fmla="*/ 300915 h 386326"/>
                  <a:gd name="connsiteX9" fmla="*/ 292508 w 375963"/>
                  <a:gd name="connsiteY9" fmla="*/ 283517 h 386326"/>
                  <a:gd name="connsiteX10" fmla="*/ 290926 w 375963"/>
                  <a:gd name="connsiteY10" fmla="*/ 266118 h 386326"/>
                  <a:gd name="connsiteX11" fmla="*/ 283018 w 375963"/>
                  <a:gd name="connsiteY11" fmla="*/ 266118 h 386326"/>
                  <a:gd name="connsiteX12" fmla="*/ 276691 w 375963"/>
                  <a:gd name="connsiteY12" fmla="*/ 256628 h 386326"/>
                  <a:gd name="connsiteX13" fmla="*/ 268783 w 375963"/>
                  <a:gd name="connsiteY13" fmla="*/ 256628 h 386326"/>
                  <a:gd name="connsiteX14" fmla="*/ 267201 w 375963"/>
                  <a:gd name="connsiteY14" fmla="*/ 247138 h 386326"/>
                  <a:gd name="connsiteX15" fmla="*/ 252965 w 375963"/>
                  <a:gd name="connsiteY15" fmla="*/ 245556 h 386326"/>
                  <a:gd name="connsiteX16" fmla="*/ 241894 w 375963"/>
                  <a:gd name="connsiteY16" fmla="*/ 255046 h 386326"/>
                  <a:gd name="connsiteX17" fmla="*/ 203934 w 375963"/>
                  <a:gd name="connsiteY17" fmla="*/ 239229 h 386326"/>
                  <a:gd name="connsiteX18" fmla="*/ 188117 w 375963"/>
                  <a:gd name="connsiteY18" fmla="*/ 250301 h 386326"/>
                  <a:gd name="connsiteX19" fmla="*/ 170718 w 375963"/>
                  <a:gd name="connsiteY19" fmla="*/ 245556 h 386326"/>
                  <a:gd name="connsiteX20" fmla="*/ 165973 w 375963"/>
                  <a:gd name="connsiteY20" fmla="*/ 269281 h 386326"/>
                  <a:gd name="connsiteX21" fmla="*/ 173882 w 375963"/>
                  <a:gd name="connsiteY21" fmla="*/ 280353 h 386326"/>
                  <a:gd name="connsiteX22" fmla="*/ 173882 w 375963"/>
                  <a:gd name="connsiteY22" fmla="*/ 294588 h 386326"/>
                  <a:gd name="connsiteX23" fmla="*/ 161229 w 375963"/>
                  <a:gd name="connsiteY23" fmla="*/ 310405 h 386326"/>
                  <a:gd name="connsiteX24" fmla="*/ 126430 w 375963"/>
                  <a:gd name="connsiteY24" fmla="*/ 357856 h 386326"/>
                  <a:gd name="connsiteX25" fmla="*/ 116941 w 375963"/>
                  <a:gd name="connsiteY25" fmla="*/ 367346 h 386326"/>
                  <a:gd name="connsiteX26" fmla="*/ 113777 w 375963"/>
                  <a:gd name="connsiteY26" fmla="*/ 375254 h 386326"/>
                  <a:gd name="connsiteX27" fmla="*/ 93216 w 375963"/>
                  <a:gd name="connsiteY27" fmla="*/ 386326 h 386326"/>
                  <a:gd name="connsiteX28" fmla="*/ 80562 w 375963"/>
                  <a:gd name="connsiteY28" fmla="*/ 373673 h 386326"/>
                  <a:gd name="connsiteX29" fmla="*/ 90052 w 375963"/>
                  <a:gd name="connsiteY29" fmla="*/ 356274 h 386326"/>
                  <a:gd name="connsiteX30" fmla="*/ 69490 w 375963"/>
                  <a:gd name="connsiteY30" fmla="*/ 327804 h 386326"/>
                  <a:gd name="connsiteX31" fmla="*/ 69490 w 375963"/>
                  <a:gd name="connsiteY31" fmla="*/ 280353 h 386326"/>
                  <a:gd name="connsiteX32" fmla="*/ 52092 w 375963"/>
                  <a:gd name="connsiteY32" fmla="*/ 267700 h 386326"/>
                  <a:gd name="connsiteX33" fmla="*/ 47347 w 375963"/>
                  <a:gd name="connsiteY33" fmla="*/ 253464 h 386326"/>
                  <a:gd name="connsiteX34" fmla="*/ 60001 w 375963"/>
                  <a:gd name="connsiteY34" fmla="*/ 248720 h 386326"/>
                  <a:gd name="connsiteX35" fmla="*/ 60001 w 375963"/>
                  <a:gd name="connsiteY35" fmla="*/ 231321 h 386326"/>
                  <a:gd name="connsiteX36" fmla="*/ 50509 w 375963"/>
                  <a:gd name="connsiteY36" fmla="*/ 215504 h 386326"/>
                  <a:gd name="connsiteX37" fmla="*/ 18876 w 375963"/>
                  <a:gd name="connsiteY37" fmla="*/ 209177 h 386326"/>
                  <a:gd name="connsiteX38" fmla="*/ 0 w 375963"/>
                  <a:gd name="connsiteY38" fmla="*/ 183560 h 386326"/>
                  <a:gd name="connsiteX39" fmla="*/ 1082 w 375963"/>
                  <a:gd name="connsiteY39" fmla="*/ 183870 h 386326"/>
                  <a:gd name="connsiteX40" fmla="*/ 133944 w 375963"/>
                  <a:gd name="connsiteY40" fmla="*/ 132861 h 386326"/>
                  <a:gd name="connsiteX41" fmla="*/ 149365 w 375963"/>
                  <a:gd name="connsiteY41" fmla="*/ 115067 h 386326"/>
                  <a:gd name="connsiteX42" fmla="*/ 182581 w 375963"/>
                  <a:gd name="connsiteY42" fmla="*/ 116253 h 386326"/>
                  <a:gd name="connsiteX43" fmla="*/ 225286 w 375963"/>
                  <a:gd name="connsiteY43" fmla="*/ 92528 h 386326"/>
                  <a:gd name="connsiteX44" fmla="*/ 231217 w 375963"/>
                  <a:gd name="connsiteY44" fmla="*/ 84224 h 386326"/>
                  <a:gd name="connsiteX45" fmla="*/ 240708 w 375963"/>
                  <a:gd name="connsiteY45" fmla="*/ 79479 h 386326"/>
                  <a:gd name="connsiteX46" fmla="*/ 270365 w 375963"/>
                  <a:gd name="connsiteY46" fmla="*/ 52195 h 386326"/>
                  <a:gd name="connsiteX47" fmla="*/ 294090 w 375963"/>
                  <a:gd name="connsiteY47" fmla="*/ 51009 h 386326"/>
                  <a:gd name="connsiteX48" fmla="*/ 342727 w 375963"/>
                  <a:gd name="connsiteY48" fmla="*/ 0 h 386326"/>
                  <a:gd name="connsiteX49" fmla="*/ 367638 w 375963"/>
                  <a:gd name="connsiteY49" fmla="*/ 1185 h 386326"/>
                  <a:gd name="connsiteX50" fmla="*/ 375963 w 375963"/>
                  <a:gd name="connsiteY50" fmla="*/ 8585 h 386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5963" h="386326">
                    <a:moveTo>
                      <a:pt x="375963" y="308544"/>
                    </a:moveTo>
                    <a:lnTo>
                      <a:pt x="366847" y="307242"/>
                    </a:lnTo>
                    <a:lnTo>
                      <a:pt x="351031" y="307242"/>
                    </a:lnTo>
                    <a:lnTo>
                      <a:pt x="330469" y="332549"/>
                    </a:lnTo>
                    <a:lnTo>
                      <a:pt x="330469" y="345202"/>
                    </a:lnTo>
                    <a:lnTo>
                      <a:pt x="319397" y="348366"/>
                    </a:lnTo>
                    <a:lnTo>
                      <a:pt x="273528" y="327804"/>
                    </a:lnTo>
                    <a:lnTo>
                      <a:pt x="284599" y="310405"/>
                    </a:lnTo>
                    <a:lnTo>
                      <a:pt x="283018" y="300915"/>
                    </a:lnTo>
                    <a:lnTo>
                      <a:pt x="292508" y="283517"/>
                    </a:lnTo>
                    <a:lnTo>
                      <a:pt x="290926" y="266118"/>
                    </a:lnTo>
                    <a:lnTo>
                      <a:pt x="283018" y="266118"/>
                    </a:lnTo>
                    <a:lnTo>
                      <a:pt x="276691" y="256628"/>
                    </a:lnTo>
                    <a:lnTo>
                      <a:pt x="268783" y="256628"/>
                    </a:lnTo>
                    <a:lnTo>
                      <a:pt x="267201" y="247138"/>
                    </a:lnTo>
                    <a:lnTo>
                      <a:pt x="252965" y="245556"/>
                    </a:lnTo>
                    <a:lnTo>
                      <a:pt x="241894" y="255046"/>
                    </a:lnTo>
                    <a:lnTo>
                      <a:pt x="203934" y="239229"/>
                    </a:lnTo>
                    <a:lnTo>
                      <a:pt x="188117" y="250301"/>
                    </a:lnTo>
                    <a:lnTo>
                      <a:pt x="170718" y="245556"/>
                    </a:lnTo>
                    <a:lnTo>
                      <a:pt x="165973" y="269281"/>
                    </a:lnTo>
                    <a:lnTo>
                      <a:pt x="173882" y="280353"/>
                    </a:lnTo>
                    <a:lnTo>
                      <a:pt x="173882" y="294588"/>
                    </a:lnTo>
                    <a:lnTo>
                      <a:pt x="161229" y="310405"/>
                    </a:lnTo>
                    <a:lnTo>
                      <a:pt x="126430" y="357856"/>
                    </a:lnTo>
                    <a:lnTo>
                      <a:pt x="116941" y="367346"/>
                    </a:lnTo>
                    <a:lnTo>
                      <a:pt x="113777" y="375254"/>
                    </a:lnTo>
                    <a:lnTo>
                      <a:pt x="93216" y="386326"/>
                    </a:lnTo>
                    <a:lnTo>
                      <a:pt x="80562" y="373673"/>
                    </a:lnTo>
                    <a:lnTo>
                      <a:pt x="90052" y="356274"/>
                    </a:lnTo>
                    <a:lnTo>
                      <a:pt x="69490" y="327804"/>
                    </a:lnTo>
                    <a:lnTo>
                      <a:pt x="69490" y="280353"/>
                    </a:lnTo>
                    <a:lnTo>
                      <a:pt x="52092" y="267700"/>
                    </a:lnTo>
                    <a:lnTo>
                      <a:pt x="47347" y="253464"/>
                    </a:lnTo>
                    <a:lnTo>
                      <a:pt x="60001" y="248720"/>
                    </a:lnTo>
                    <a:lnTo>
                      <a:pt x="60001" y="231321"/>
                    </a:lnTo>
                    <a:lnTo>
                      <a:pt x="50509" y="215504"/>
                    </a:lnTo>
                    <a:lnTo>
                      <a:pt x="18876" y="209177"/>
                    </a:lnTo>
                    <a:lnTo>
                      <a:pt x="0" y="183560"/>
                    </a:lnTo>
                    <a:lnTo>
                      <a:pt x="1082" y="183870"/>
                    </a:lnTo>
                    <a:lnTo>
                      <a:pt x="133944" y="132861"/>
                    </a:lnTo>
                    <a:lnTo>
                      <a:pt x="149365" y="115067"/>
                    </a:lnTo>
                    <a:lnTo>
                      <a:pt x="182581" y="116253"/>
                    </a:lnTo>
                    <a:lnTo>
                      <a:pt x="225286" y="92528"/>
                    </a:lnTo>
                    <a:lnTo>
                      <a:pt x="231217" y="84224"/>
                    </a:lnTo>
                    <a:lnTo>
                      <a:pt x="240708" y="79479"/>
                    </a:lnTo>
                    <a:lnTo>
                      <a:pt x="270365" y="52195"/>
                    </a:lnTo>
                    <a:lnTo>
                      <a:pt x="294090" y="51009"/>
                    </a:lnTo>
                    <a:lnTo>
                      <a:pt x="342727" y="0"/>
                    </a:lnTo>
                    <a:lnTo>
                      <a:pt x="367638" y="1185"/>
                    </a:lnTo>
                    <a:lnTo>
                      <a:pt x="375963" y="858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EA0CD59-46DC-A74B-2351-A88A342ED28F}"/>
                  </a:ext>
                </a:extLst>
              </p:cNvPr>
              <p:cNvSpPr/>
              <p:nvPr/>
            </p:nvSpPr>
            <p:spPr>
              <a:xfrm>
                <a:off x="2341306" y="1484932"/>
                <a:ext cx="755414" cy="6564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4365D4F4-FB18-EC83-2F79-7D5B4E73CE68}"/>
                  </a:ext>
                </a:extLst>
              </p:cNvPr>
              <p:cNvSpPr/>
              <p:nvPr/>
            </p:nvSpPr>
            <p:spPr>
              <a:xfrm>
                <a:off x="2762667" y="1537199"/>
                <a:ext cx="618065" cy="1624391"/>
              </a:xfrm>
              <a:custGeom>
                <a:avLst/>
                <a:gdLst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9740 w 618065"/>
                  <a:gd name="connsiteY25" fmla="*/ 1380021 h 1624391"/>
                  <a:gd name="connsiteX26" fmla="*/ 607368 w 618065"/>
                  <a:gd name="connsiteY26" fmla="*/ 1396628 h 1624391"/>
                  <a:gd name="connsiteX27" fmla="*/ 614486 w 618065"/>
                  <a:gd name="connsiteY27" fmla="*/ 1410864 h 1624391"/>
                  <a:gd name="connsiteX28" fmla="*/ 612114 w 618065"/>
                  <a:gd name="connsiteY28" fmla="*/ 1422726 h 1624391"/>
                  <a:gd name="connsiteX29" fmla="*/ 618065 w 618065"/>
                  <a:gd name="connsiteY29" fmla="*/ 1427828 h 1624391"/>
                  <a:gd name="connsiteX30" fmla="*/ 618065 w 618065"/>
                  <a:gd name="connsiteY30" fmla="*/ 1468309 h 1624391"/>
                  <a:gd name="connsiteX31" fmla="*/ 588388 w 618065"/>
                  <a:gd name="connsiteY31" fmla="*/ 1472549 h 1624391"/>
                  <a:gd name="connsiteX32" fmla="*/ 586015 w 618065"/>
                  <a:gd name="connsiteY32" fmla="*/ 1489157 h 1624391"/>
                  <a:gd name="connsiteX33" fmla="*/ 567035 w 618065"/>
                  <a:gd name="connsiteY33" fmla="*/ 1482039 h 1624391"/>
                  <a:gd name="connsiteX34" fmla="*/ 543309 w 618065"/>
                  <a:gd name="connsiteY34" fmla="*/ 1493902 h 1624391"/>
                  <a:gd name="connsiteX35" fmla="*/ 533819 w 618065"/>
                  <a:gd name="connsiteY35" fmla="*/ 1520000 h 1624391"/>
                  <a:gd name="connsiteX36" fmla="*/ 510094 w 618065"/>
                  <a:gd name="connsiteY36" fmla="*/ 1527117 h 1624391"/>
                  <a:gd name="connsiteX37" fmla="*/ 498232 w 618065"/>
                  <a:gd name="connsiteY37" fmla="*/ 1541353 h 1624391"/>
                  <a:gd name="connsiteX38" fmla="*/ 467388 w 618065"/>
                  <a:gd name="connsiteY38" fmla="*/ 1548470 h 1624391"/>
                  <a:gd name="connsiteX39" fmla="*/ 460272 w 618065"/>
                  <a:gd name="connsiteY39" fmla="*/ 1560333 h 1624391"/>
                  <a:gd name="connsiteX40" fmla="*/ 431800 w 618065"/>
                  <a:gd name="connsiteY40" fmla="*/ 1565078 h 1624391"/>
                  <a:gd name="connsiteX41" fmla="*/ 427056 w 618065"/>
                  <a:gd name="connsiteY41" fmla="*/ 1581686 h 1624391"/>
                  <a:gd name="connsiteX42" fmla="*/ 424683 w 618065"/>
                  <a:gd name="connsiteY42" fmla="*/ 1603038 h 1624391"/>
                  <a:gd name="connsiteX43" fmla="*/ 389095 w 618065"/>
                  <a:gd name="connsiteY43" fmla="*/ 1603038 h 1624391"/>
                  <a:gd name="connsiteX44" fmla="*/ 346390 w 618065"/>
                  <a:gd name="connsiteY44" fmla="*/ 1617274 h 1624391"/>
                  <a:gd name="connsiteX45" fmla="*/ 332154 w 618065"/>
                  <a:gd name="connsiteY45" fmla="*/ 1605411 h 1624391"/>
                  <a:gd name="connsiteX46" fmla="*/ 308430 w 618065"/>
                  <a:gd name="connsiteY46" fmla="*/ 1603038 h 1624391"/>
                  <a:gd name="connsiteX47" fmla="*/ 298939 w 618065"/>
                  <a:gd name="connsiteY47" fmla="*/ 1588804 h 1624391"/>
                  <a:gd name="connsiteX48" fmla="*/ 258606 w 618065"/>
                  <a:gd name="connsiteY48" fmla="*/ 1593548 h 1624391"/>
                  <a:gd name="connsiteX49" fmla="*/ 249116 w 618065"/>
                  <a:gd name="connsiteY49" fmla="*/ 1610156 h 1624391"/>
                  <a:gd name="connsiteX50" fmla="*/ 227763 w 618065"/>
                  <a:gd name="connsiteY50" fmla="*/ 1610156 h 1624391"/>
                  <a:gd name="connsiteX51" fmla="*/ 192175 w 618065"/>
                  <a:gd name="connsiteY51" fmla="*/ 1624391 h 1624391"/>
                  <a:gd name="connsiteX52" fmla="*/ 170822 w 618065"/>
                  <a:gd name="connsiteY52" fmla="*/ 1584058 h 1624391"/>
                  <a:gd name="connsiteX53" fmla="*/ 177940 w 618065"/>
                  <a:gd name="connsiteY53" fmla="*/ 1550843 h 1624391"/>
                  <a:gd name="connsiteX54" fmla="*/ 175568 w 618065"/>
                  <a:gd name="connsiteY54" fmla="*/ 1520000 h 1624391"/>
                  <a:gd name="connsiteX55" fmla="*/ 204037 w 618065"/>
                  <a:gd name="connsiteY55" fmla="*/ 1505765 h 1624391"/>
                  <a:gd name="connsiteX56" fmla="*/ 206411 w 618065"/>
                  <a:gd name="connsiteY56" fmla="*/ 1465432 h 1624391"/>
                  <a:gd name="connsiteX57" fmla="*/ 194548 w 618065"/>
                  <a:gd name="connsiteY57" fmla="*/ 1441706 h 1624391"/>
                  <a:gd name="connsiteX58" fmla="*/ 239625 w 618065"/>
                  <a:gd name="connsiteY58" fmla="*/ 1436962 h 1624391"/>
                  <a:gd name="connsiteX59" fmla="*/ 215901 w 618065"/>
                  <a:gd name="connsiteY59" fmla="*/ 1406119 h 1624391"/>
                  <a:gd name="connsiteX60" fmla="*/ 208783 w 618065"/>
                  <a:gd name="connsiteY60" fmla="*/ 1396628 h 1624391"/>
                  <a:gd name="connsiteX61" fmla="*/ 218273 w 618065"/>
                  <a:gd name="connsiteY61" fmla="*/ 1375275 h 1624391"/>
                  <a:gd name="connsiteX62" fmla="*/ 227763 w 618065"/>
                  <a:gd name="connsiteY62" fmla="*/ 1372903 h 1624391"/>
                  <a:gd name="connsiteX63" fmla="*/ 230135 w 618065"/>
                  <a:gd name="connsiteY63" fmla="*/ 1337315 h 1624391"/>
                  <a:gd name="connsiteX64" fmla="*/ 218273 w 618065"/>
                  <a:gd name="connsiteY64" fmla="*/ 1313590 h 1624391"/>
                  <a:gd name="connsiteX65" fmla="*/ 187430 w 618065"/>
                  <a:gd name="connsiteY65" fmla="*/ 1294610 h 1624391"/>
                  <a:gd name="connsiteX66" fmla="*/ 185057 w 618065"/>
                  <a:gd name="connsiteY66" fmla="*/ 1263767 h 1624391"/>
                  <a:gd name="connsiteX67" fmla="*/ 158960 w 618065"/>
                  <a:gd name="connsiteY67" fmla="*/ 1263767 h 1624391"/>
                  <a:gd name="connsiteX68" fmla="*/ 144724 w 618065"/>
                  <a:gd name="connsiteY68" fmla="*/ 1240042 h 1624391"/>
                  <a:gd name="connsiteX69" fmla="*/ 147097 w 618065"/>
                  <a:gd name="connsiteY69" fmla="*/ 1221061 h 1624391"/>
                  <a:gd name="connsiteX70" fmla="*/ 166077 w 618065"/>
                  <a:gd name="connsiteY70" fmla="*/ 1204453 h 1624391"/>
                  <a:gd name="connsiteX71" fmla="*/ 154214 w 618065"/>
                  <a:gd name="connsiteY71" fmla="*/ 1178356 h 1624391"/>
                  <a:gd name="connsiteX72" fmla="*/ 130490 w 618065"/>
                  <a:gd name="connsiteY72" fmla="*/ 1173611 h 1624391"/>
                  <a:gd name="connsiteX73" fmla="*/ 123372 w 618065"/>
                  <a:gd name="connsiteY73" fmla="*/ 1140395 h 1624391"/>
                  <a:gd name="connsiteX74" fmla="*/ 113882 w 618065"/>
                  <a:gd name="connsiteY74" fmla="*/ 1121415 h 1624391"/>
                  <a:gd name="connsiteX75" fmla="*/ 111509 w 618065"/>
                  <a:gd name="connsiteY75" fmla="*/ 1107180 h 1624391"/>
                  <a:gd name="connsiteX76" fmla="*/ 102019 w 618065"/>
                  <a:gd name="connsiteY76" fmla="*/ 1097690 h 1624391"/>
                  <a:gd name="connsiteX77" fmla="*/ 87784 w 618065"/>
                  <a:gd name="connsiteY77" fmla="*/ 1102435 h 1624391"/>
                  <a:gd name="connsiteX78" fmla="*/ 78293 w 618065"/>
                  <a:gd name="connsiteY78" fmla="*/ 1083455 h 1624391"/>
                  <a:gd name="connsiteX79" fmla="*/ 54569 w 618065"/>
                  <a:gd name="connsiteY79" fmla="*/ 1083455 h 1624391"/>
                  <a:gd name="connsiteX80" fmla="*/ 52195 w 618065"/>
                  <a:gd name="connsiteY80" fmla="*/ 1062102 h 1624391"/>
                  <a:gd name="connsiteX81" fmla="*/ 18980 w 618065"/>
                  <a:gd name="connsiteY81" fmla="*/ 1062102 h 1624391"/>
                  <a:gd name="connsiteX82" fmla="*/ 0 w 618065"/>
                  <a:gd name="connsiteY82" fmla="*/ 1047867 h 1624391"/>
                  <a:gd name="connsiteX83" fmla="*/ 9490 w 618065"/>
                  <a:gd name="connsiteY83" fmla="*/ 1019397 h 1624391"/>
                  <a:gd name="connsiteX84" fmla="*/ 28470 w 618065"/>
                  <a:gd name="connsiteY84" fmla="*/ 1019397 h 1624391"/>
                  <a:gd name="connsiteX85" fmla="*/ 37961 w 618065"/>
                  <a:gd name="connsiteY85" fmla="*/ 1012279 h 1624391"/>
                  <a:gd name="connsiteX86" fmla="*/ 35588 w 618065"/>
                  <a:gd name="connsiteY86" fmla="*/ 983809 h 1624391"/>
                  <a:gd name="connsiteX87" fmla="*/ 52195 w 618065"/>
                  <a:gd name="connsiteY87" fmla="*/ 967201 h 1624391"/>
                  <a:gd name="connsiteX88" fmla="*/ 80667 w 618065"/>
                  <a:gd name="connsiteY88" fmla="*/ 964828 h 1624391"/>
                  <a:gd name="connsiteX89" fmla="*/ 104391 w 618065"/>
                  <a:gd name="connsiteY89" fmla="*/ 974318 h 1624391"/>
                  <a:gd name="connsiteX90" fmla="*/ 118627 w 618065"/>
                  <a:gd name="connsiteY90" fmla="*/ 971946 h 1624391"/>
                  <a:gd name="connsiteX91" fmla="*/ 120999 w 618065"/>
                  <a:gd name="connsiteY91" fmla="*/ 948220 h 1624391"/>
                  <a:gd name="connsiteX92" fmla="*/ 135234 w 618065"/>
                  <a:gd name="connsiteY92" fmla="*/ 931613 h 1624391"/>
                  <a:gd name="connsiteX93" fmla="*/ 147097 w 618065"/>
                  <a:gd name="connsiteY93" fmla="*/ 931613 h 1624391"/>
                  <a:gd name="connsiteX94" fmla="*/ 168450 w 618065"/>
                  <a:gd name="connsiteY94" fmla="*/ 881790 h 1624391"/>
                  <a:gd name="connsiteX95" fmla="*/ 204037 w 618065"/>
                  <a:gd name="connsiteY95" fmla="*/ 862809 h 1624391"/>
                  <a:gd name="connsiteX96" fmla="*/ 204037 w 618065"/>
                  <a:gd name="connsiteY96" fmla="*/ 841457 h 1624391"/>
                  <a:gd name="connsiteX97" fmla="*/ 220645 w 618065"/>
                  <a:gd name="connsiteY97" fmla="*/ 805869 h 1624391"/>
                  <a:gd name="connsiteX98" fmla="*/ 196920 w 618065"/>
                  <a:gd name="connsiteY98" fmla="*/ 798751 h 1624391"/>
                  <a:gd name="connsiteX99" fmla="*/ 175568 w 618065"/>
                  <a:gd name="connsiteY99" fmla="*/ 770281 h 1624391"/>
                  <a:gd name="connsiteX100" fmla="*/ 177940 w 618065"/>
                  <a:gd name="connsiteY100" fmla="*/ 756046 h 1624391"/>
                  <a:gd name="connsiteX101" fmla="*/ 173195 w 618065"/>
                  <a:gd name="connsiteY101" fmla="*/ 739438 h 1624391"/>
                  <a:gd name="connsiteX102" fmla="*/ 185057 w 618065"/>
                  <a:gd name="connsiteY102" fmla="*/ 722830 h 1624391"/>
                  <a:gd name="connsiteX103" fmla="*/ 204037 w 618065"/>
                  <a:gd name="connsiteY103" fmla="*/ 725203 h 1624391"/>
                  <a:gd name="connsiteX104" fmla="*/ 204037 w 618065"/>
                  <a:gd name="connsiteY104" fmla="*/ 694360 h 1624391"/>
                  <a:gd name="connsiteX105" fmla="*/ 189803 w 618065"/>
                  <a:gd name="connsiteY105" fmla="*/ 689615 h 1624391"/>
                  <a:gd name="connsiteX106" fmla="*/ 192175 w 618065"/>
                  <a:gd name="connsiteY106" fmla="*/ 668262 h 1624391"/>
                  <a:gd name="connsiteX107" fmla="*/ 246743 w 618065"/>
                  <a:gd name="connsiteY107" fmla="*/ 594714 h 1624391"/>
                  <a:gd name="connsiteX108" fmla="*/ 249116 w 618065"/>
                  <a:gd name="connsiteY108" fmla="*/ 561498 h 1624391"/>
                  <a:gd name="connsiteX109" fmla="*/ 227763 w 618065"/>
                  <a:gd name="connsiteY109" fmla="*/ 542518 h 1624391"/>
                  <a:gd name="connsiteX110" fmla="*/ 225391 w 618065"/>
                  <a:gd name="connsiteY110" fmla="*/ 528283 h 1624391"/>
                  <a:gd name="connsiteX111" fmla="*/ 201665 w 618065"/>
                  <a:gd name="connsiteY111" fmla="*/ 521165 h 1624391"/>
                  <a:gd name="connsiteX112" fmla="*/ 197901 w 618065"/>
                  <a:gd name="connsiteY112" fmla="*/ 503792 h 1624391"/>
                  <a:gd name="connsiteX113" fmla="*/ 201191 w 618065"/>
                  <a:gd name="connsiteY113" fmla="*/ 503609 h 1624391"/>
                  <a:gd name="connsiteX114" fmla="*/ 212579 w 618065"/>
                  <a:gd name="connsiteY114" fmla="*/ 496017 h 1624391"/>
                  <a:gd name="connsiteX115" fmla="*/ 214477 w 618065"/>
                  <a:gd name="connsiteY115" fmla="*/ 480832 h 1624391"/>
                  <a:gd name="connsiteX116" fmla="*/ 227763 w 618065"/>
                  <a:gd name="connsiteY116" fmla="*/ 477036 h 1624391"/>
                  <a:gd name="connsiteX117" fmla="*/ 231559 w 618065"/>
                  <a:gd name="connsiteY117" fmla="*/ 461852 h 1624391"/>
                  <a:gd name="connsiteX118" fmla="*/ 254335 w 618065"/>
                  <a:gd name="connsiteY118" fmla="*/ 440974 h 1624391"/>
                  <a:gd name="connsiteX119" fmla="*/ 242947 w 618065"/>
                  <a:gd name="connsiteY119" fmla="*/ 425790 h 1624391"/>
                  <a:gd name="connsiteX120" fmla="*/ 242947 w 618065"/>
                  <a:gd name="connsiteY120" fmla="*/ 414402 h 1624391"/>
                  <a:gd name="connsiteX121" fmla="*/ 258131 w 618065"/>
                  <a:gd name="connsiteY121" fmla="*/ 410606 h 1624391"/>
                  <a:gd name="connsiteX122" fmla="*/ 263826 w 618065"/>
                  <a:gd name="connsiteY122" fmla="*/ 395421 h 1624391"/>
                  <a:gd name="connsiteX123" fmla="*/ 284704 w 618065"/>
                  <a:gd name="connsiteY123" fmla="*/ 387829 h 1624391"/>
                  <a:gd name="connsiteX124" fmla="*/ 292296 w 618065"/>
                  <a:gd name="connsiteY124" fmla="*/ 365053 h 1624391"/>
                  <a:gd name="connsiteX125" fmla="*/ 271418 w 618065"/>
                  <a:gd name="connsiteY125" fmla="*/ 363155 h 1624391"/>
                  <a:gd name="connsiteX126" fmla="*/ 275214 w 618065"/>
                  <a:gd name="connsiteY126" fmla="*/ 342277 h 1624391"/>
                  <a:gd name="connsiteX127" fmla="*/ 303684 w 618065"/>
                  <a:gd name="connsiteY127" fmla="*/ 317603 h 1624391"/>
                  <a:gd name="connsiteX128" fmla="*/ 324562 w 618065"/>
                  <a:gd name="connsiteY128" fmla="*/ 317603 h 1624391"/>
                  <a:gd name="connsiteX129" fmla="*/ 318868 w 618065"/>
                  <a:gd name="connsiteY129" fmla="*/ 285336 h 1624391"/>
                  <a:gd name="connsiteX130" fmla="*/ 328358 w 618065"/>
                  <a:gd name="connsiteY130" fmla="*/ 270152 h 1624391"/>
                  <a:gd name="connsiteX131" fmla="*/ 334052 w 618065"/>
                  <a:gd name="connsiteY131" fmla="*/ 241682 h 1624391"/>
                  <a:gd name="connsiteX132" fmla="*/ 322664 w 618065"/>
                  <a:gd name="connsiteY132" fmla="*/ 209415 h 1624391"/>
                  <a:gd name="connsiteX133" fmla="*/ 330256 w 618065"/>
                  <a:gd name="connsiteY133" fmla="*/ 142984 h 1624391"/>
                  <a:gd name="connsiteX134" fmla="*/ 330403 w 618065"/>
                  <a:gd name="connsiteY134" fmla="*/ 142182 h 1624391"/>
                  <a:gd name="connsiteX135" fmla="*/ 335318 w 618065"/>
                  <a:gd name="connsiteY135" fmla="*/ 147097 h 1624391"/>
                  <a:gd name="connsiteX136" fmla="*/ 355879 w 618065"/>
                  <a:gd name="connsiteY136" fmla="*/ 136025 h 1624391"/>
                  <a:gd name="connsiteX137" fmla="*/ 359044 w 618065"/>
                  <a:gd name="connsiteY137" fmla="*/ 128117 h 1624391"/>
                  <a:gd name="connsiteX138" fmla="*/ 368533 w 618065"/>
                  <a:gd name="connsiteY138" fmla="*/ 118627 h 1624391"/>
                  <a:gd name="connsiteX139" fmla="*/ 403331 w 618065"/>
                  <a:gd name="connsiteY139" fmla="*/ 71176 h 1624391"/>
                  <a:gd name="connsiteX140" fmla="*/ 415984 w 618065"/>
                  <a:gd name="connsiteY140" fmla="*/ 55359 h 1624391"/>
                  <a:gd name="connsiteX141" fmla="*/ 415984 w 618065"/>
                  <a:gd name="connsiteY141" fmla="*/ 41124 h 1624391"/>
                  <a:gd name="connsiteX142" fmla="*/ 408075 w 618065"/>
                  <a:gd name="connsiteY142" fmla="*/ 30052 h 1624391"/>
                  <a:gd name="connsiteX143" fmla="*/ 412820 w 618065"/>
                  <a:gd name="connsiteY143" fmla="*/ 6327 h 1624391"/>
                  <a:gd name="connsiteX144" fmla="*/ 430219 w 618065"/>
                  <a:gd name="connsiteY144" fmla="*/ 11072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2114 w 618065"/>
                  <a:gd name="connsiteY27" fmla="*/ 1422726 h 1624391"/>
                  <a:gd name="connsiteX28" fmla="*/ 618065 w 618065"/>
                  <a:gd name="connsiteY28" fmla="*/ 1427828 h 1624391"/>
                  <a:gd name="connsiteX29" fmla="*/ 618065 w 618065"/>
                  <a:gd name="connsiteY29" fmla="*/ 1468309 h 1624391"/>
                  <a:gd name="connsiteX30" fmla="*/ 588388 w 618065"/>
                  <a:gd name="connsiteY30" fmla="*/ 1472549 h 1624391"/>
                  <a:gd name="connsiteX31" fmla="*/ 586015 w 618065"/>
                  <a:gd name="connsiteY31" fmla="*/ 1489157 h 1624391"/>
                  <a:gd name="connsiteX32" fmla="*/ 567035 w 618065"/>
                  <a:gd name="connsiteY32" fmla="*/ 1482039 h 1624391"/>
                  <a:gd name="connsiteX33" fmla="*/ 543309 w 618065"/>
                  <a:gd name="connsiteY33" fmla="*/ 1493902 h 1624391"/>
                  <a:gd name="connsiteX34" fmla="*/ 533819 w 618065"/>
                  <a:gd name="connsiteY34" fmla="*/ 1520000 h 1624391"/>
                  <a:gd name="connsiteX35" fmla="*/ 510094 w 618065"/>
                  <a:gd name="connsiteY35" fmla="*/ 1527117 h 1624391"/>
                  <a:gd name="connsiteX36" fmla="*/ 498232 w 618065"/>
                  <a:gd name="connsiteY36" fmla="*/ 1541353 h 1624391"/>
                  <a:gd name="connsiteX37" fmla="*/ 467388 w 618065"/>
                  <a:gd name="connsiteY37" fmla="*/ 1548470 h 1624391"/>
                  <a:gd name="connsiteX38" fmla="*/ 460272 w 618065"/>
                  <a:gd name="connsiteY38" fmla="*/ 1560333 h 1624391"/>
                  <a:gd name="connsiteX39" fmla="*/ 431800 w 618065"/>
                  <a:gd name="connsiteY39" fmla="*/ 1565078 h 1624391"/>
                  <a:gd name="connsiteX40" fmla="*/ 427056 w 618065"/>
                  <a:gd name="connsiteY40" fmla="*/ 1581686 h 1624391"/>
                  <a:gd name="connsiteX41" fmla="*/ 424683 w 618065"/>
                  <a:gd name="connsiteY41" fmla="*/ 1603038 h 1624391"/>
                  <a:gd name="connsiteX42" fmla="*/ 389095 w 618065"/>
                  <a:gd name="connsiteY42" fmla="*/ 1603038 h 1624391"/>
                  <a:gd name="connsiteX43" fmla="*/ 346390 w 618065"/>
                  <a:gd name="connsiteY43" fmla="*/ 1617274 h 1624391"/>
                  <a:gd name="connsiteX44" fmla="*/ 332154 w 618065"/>
                  <a:gd name="connsiteY44" fmla="*/ 1605411 h 1624391"/>
                  <a:gd name="connsiteX45" fmla="*/ 308430 w 618065"/>
                  <a:gd name="connsiteY45" fmla="*/ 1603038 h 1624391"/>
                  <a:gd name="connsiteX46" fmla="*/ 298939 w 618065"/>
                  <a:gd name="connsiteY46" fmla="*/ 1588804 h 1624391"/>
                  <a:gd name="connsiteX47" fmla="*/ 258606 w 618065"/>
                  <a:gd name="connsiteY47" fmla="*/ 1593548 h 1624391"/>
                  <a:gd name="connsiteX48" fmla="*/ 249116 w 618065"/>
                  <a:gd name="connsiteY48" fmla="*/ 1610156 h 1624391"/>
                  <a:gd name="connsiteX49" fmla="*/ 227763 w 618065"/>
                  <a:gd name="connsiteY49" fmla="*/ 1610156 h 1624391"/>
                  <a:gd name="connsiteX50" fmla="*/ 192175 w 618065"/>
                  <a:gd name="connsiteY50" fmla="*/ 1624391 h 1624391"/>
                  <a:gd name="connsiteX51" fmla="*/ 170822 w 618065"/>
                  <a:gd name="connsiteY51" fmla="*/ 1584058 h 1624391"/>
                  <a:gd name="connsiteX52" fmla="*/ 177940 w 618065"/>
                  <a:gd name="connsiteY52" fmla="*/ 1550843 h 1624391"/>
                  <a:gd name="connsiteX53" fmla="*/ 175568 w 618065"/>
                  <a:gd name="connsiteY53" fmla="*/ 1520000 h 1624391"/>
                  <a:gd name="connsiteX54" fmla="*/ 204037 w 618065"/>
                  <a:gd name="connsiteY54" fmla="*/ 1505765 h 1624391"/>
                  <a:gd name="connsiteX55" fmla="*/ 206411 w 618065"/>
                  <a:gd name="connsiteY55" fmla="*/ 1465432 h 1624391"/>
                  <a:gd name="connsiteX56" fmla="*/ 194548 w 618065"/>
                  <a:gd name="connsiteY56" fmla="*/ 1441706 h 1624391"/>
                  <a:gd name="connsiteX57" fmla="*/ 239625 w 618065"/>
                  <a:gd name="connsiteY57" fmla="*/ 1436962 h 1624391"/>
                  <a:gd name="connsiteX58" fmla="*/ 215901 w 618065"/>
                  <a:gd name="connsiteY58" fmla="*/ 1406119 h 1624391"/>
                  <a:gd name="connsiteX59" fmla="*/ 208783 w 618065"/>
                  <a:gd name="connsiteY59" fmla="*/ 1396628 h 1624391"/>
                  <a:gd name="connsiteX60" fmla="*/ 218273 w 618065"/>
                  <a:gd name="connsiteY60" fmla="*/ 1375275 h 1624391"/>
                  <a:gd name="connsiteX61" fmla="*/ 227763 w 618065"/>
                  <a:gd name="connsiteY61" fmla="*/ 1372903 h 1624391"/>
                  <a:gd name="connsiteX62" fmla="*/ 230135 w 618065"/>
                  <a:gd name="connsiteY62" fmla="*/ 1337315 h 1624391"/>
                  <a:gd name="connsiteX63" fmla="*/ 218273 w 618065"/>
                  <a:gd name="connsiteY63" fmla="*/ 1313590 h 1624391"/>
                  <a:gd name="connsiteX64" fmla="*/ 187430 w 618065"/>
                  <a:gd name="connsiteY64" fmla="*/ 1294610 h 1624391"/>
                  <a:gd name="connsiteX65" fmla="*/ 185057 w 618065"/>
                  <a:gd name="connsiteY65" fmla="*/ 1263767 h 1624391"/>
                  <a:gd name="connsiteX66" fmla="*/ 158960 w 618065"/>
                  <a:gd name="connsiteY66" fmla="*/ 1263767 h 1624391"/>
                  <a:gd name="connsiteX67" fmla="*/ 144724 w 618065"/>
                  <a:gd name="connsiteY67" fmla="*/ 1240042 h 1624391"/>
                  <a:gd name="connsiteX68" fmla="*/ 147097 w 618065"/>
                  <a:gd name="connsiteY68" fmla="*/ 1221061 h 1624391"/>
                  <a:gd name="connsiteX69" fmla="*/ 166077 w 618065"/>
                  <a:gd name="connsiteY69" fmla="*/ 1204453 h 1624391"/>
                  <a:gd name="connsiteX70" fmla="*/ 154214 w 618065"/>
                  <a:gd name="connsiteY70" fmla="*/ 1178356 h 1624391"/>
                  <a:gd name="connsiteX71" fmla="*/ 130490 w 618065"/>
                  <a:gd name="connsiteY71" fmla="*/ 1173611 h 1624391"/>
                  <a:gd name="connsiteX72" fmla="*/ 123372 w 618065"/>
                  <a:gd name="connsiteY72" fmla="*/ 1140395 h 1624391"/>
                  <a:gd name="connsiteX73" fmla="*/ 113882 w 618065"/>
                  <a:gd name="connsiteY73" fmla="*/ 1121415 h 1624391"/>
                  <a:gd name="connsiteX74" fmla="*/ 111509 w 618065"/>
                  <a:gd name="connsiteY74" fmla="*/ 1107180 h 1624391"/>
                  <a:gd name="connsiteX75" fmla="*/ 102019 w 618065"/>
                  <a:gd name="connsiteY75" fmla="*/ 1097690 h 1624391"/>
                  <a:gd name="connsiteX76" fmla="*/ 87784 w 618065"/>
                  <a:gd name="connsiteY76" fmla="*/ 1102435 h 1624391"/>
                  <a:gd name="connsiteX77" fmla="*/ 78293 w 618065"/>
                  <a:gd name="connsiteY77" fmla="*/ 1083455 h 1624391"/>
                  <a:gd name="connsiteX78" fmla="*/ 54569 w 618065"/>
                  <a:gd name="connsiteY78" fmla="*/ 1083455 h 1624391"/>
                  <a:gd name="connsiteX79" fmla="*/ 52195 w 618065"/>
                  <a:gd name="connsiteY79" fmla="*/ 1062102 h 1624391"/>
                  <a:gd name="connsiteX80" fmla="*/ 18980 w 618065"/>
                  <a:gd name="connsiteY80" fmla="*/ 1062102 h 1624391"/>
                  <a:gd name="connsiteX81" fmla="*/ 0 w 618065"/>
                  <a:gd name="connsiteY81" fmla="*/ 1047867 h 1624391"/>
                  <a:gd name="connsiteX82" fmla="*/ 9490 w 618065"/>
                  <a:gd name="connsiteY82" fmla="*/ 1019397 h 1624391"/>
                  <a:gd name="connsiteX83" fmla="*/ 28470 w 618065"/>
                  <a:gd name="connsiteY83" fmla="*/ 1019397 h 1624391"/>
                  <a:gd name="connsiteX84" fmla="*/ 37961 w 618065"/>
                  <a:gd name="connsiteY84" fmla="*/ 1012279 h 1624391"/>
                  <a:gd name="connsiteX85" fmla="*/ 35588 w 618065"/>
                  <a:gd name="connsiteY85" fmla="*/ 983809 h 1624391"/>
                  <a:gd name="connsiteX86" fmla="*/ 52195 w 618065"/>
                  <a:gd name="connsiteY86" fmla="*/ 967201 h 1624391"/>
                  <a:gd name="connsiteX87" fmla="*/ 80667 w 618065"/>
                  <a:gd name="connsiteY87" fmla="*/ 964828 h 1624391"/>
                  <a:gd name="connsiteX88" fmla="*/ 104391 w 618065"/>
                  <a:gd name="connsiteY88" fmla="*/ 974318 h 1624391"/>
                  <a:gd name="connsiteX89" fmla="*/ 118627 w 618065"/>
                  <a:gd name="connsiteY89" fmla="*/ 971946 h 1624391"/>
                  <a:gd name="connsiteX90" fmla="*/ 120999 w 618065"/>
                  <a:gd name="connsiteY90" fmla="*/ 948220 h 1624391"/>
                  <a:gd name="connsiteX91" fmla="*/ 135234 w 618065"/>
                  <a:gd name="connsiteY91" fmla="*/ 931613 h 1624391"/>
                  <a:gd name="connsiteX92" fmla="*/ 147097 w 618065"/>
                  <a:gd name="connsiteY92" fmla="*/ 931613 h 1624391"/>
                  <a:gd name="connsiteX93" fmla="*/ 168450 w 618065"/>
                  <a:gd name="connsiteY93" fmla="*/ 881790 h 1624391"/>
                  <a:gd name="connsiteX94" fmla="*/ 204037 w 618065"/>
                  <a:gd name="connsiteY94" fmla="*/ 862809 h 1624391"/>
                  <a:gd name="connsiteX95" fmla="*/ 204037 w 618065"/>
                  <a:gd name="connsiteY95" fmla="*/ 841457 h 1624391"/>
                  <a:gd name="connsiteX96" fmla="*/ 220645 w 618065"/>
                  <a:gd name="connsiteY96" fmla="*/ 805869 h 1624391"/>
                  <a:gd name="connsiteX97" fmla="*/ 196920 w 618065"/>
                  <a:gd name="connsiteY97" fmla="*/ 798751 h 1624391"/>
                  <a:gd name="connsiteX98" fmla="*/ 175568 w 618065"/>
                  <a:gd name="connsiteY98" fmla="*/ 770281 h 1624391"/>
                  <a:gd name="connsiteX99" fmla="*/ 177940 w 618065"/>
                  <a:gd name="connsiteY99" fmla="*/ 756046 h 1624391"/>
                  <a:gd name="connsiteX100" fmla="*/ 173195 w 618065"/>
                  <a:gd name="connsiteY100" fmla="*/ 739438 h 1624391"/>
                  <a:gd name="connsiteX101" fmla="*/ 185057 w 618065"/>
                  <a:gd name="connsiteY101" fmla="*/ 722830 h 1624391"/>
                  <a:gd name="connsiteX102" fmla="*/ 204037 w 618065"/>
                  <a:gd name="connsiteY102" fmla="*/ 725203 h 1624391"/>
                  <a:gd name="connsiteX103" fmla="*/ 204037 w 618065"/>
                  <a:gd name="connsiteY103" fmla="*/ 694360 h 1624391"/>
                  <a:gd name="connsiteX104" fmla="*/ 189803 w 618065"/>
                  <a:gd name="connsiteY104" fmla="*/ 689615 h 1624391"/>
                  <a:gd name="connsiteX105" fmla="*/ 192175 w 618065"/>
                  <a:gd name="connsiteY105" fmla="*/ 668262 h 1624391"/>
                  <a:gd name="connsiteX106" fmla="*/ 246743 w 618065"/>
                  <a:gd name="connsiteY106" fmla="*/ 594714 h 1624391"/>
                  <a:gd name="connsiteX107" fmla="*/ 249116 w 618065"/>
                  <a:gd name="connsiteY107" fmla="*/ 561498 h 1624391"/>
                  <a:gd name="connsiteX108" fmla="*/ 227763 w 618065"/>
                  <a:gd name="connsiteY108" fmla="*/ 542518 h 1624391"/>
                  <a:gd name="connsiteX109" fmla="*/ 225391 w 618065"/>
                  <a:gd name="connsiteY109" fmla="*/ 528283 h 1624391"/>
                  <a:gd name="connsiteX110" fmla="*/ 201665 w 618065"/>
                  <a:gd name="connsiteY110" fmla="*/ 521165 h 1624391"/>
                  <a:gd name="connsiteX111" fmla="*/ 197901 w 618065"/>
                  <a:gd name="connsiteY111" fmla="*/ 503792 h 1624391"/>
                  <a:gd name="connsiteX112" fmla="*/ 201191 w 618065"/>
                  <a:gd name="connsiteY112" fmla="*/ 503609 h 1624391"/>
                  <a:gd name="connsiteX113" fmla="*/ 212579 w 618065"/>
                  <a:gd name="connsiteY113" fmla="*/ 496017 h 1624391"/>
                  <a:gd name="connsiteX114" fmla="*/ 214477 w 618065"/>
                  <a:gd name="connsiteY114" fmla="*/ 480832 h 1624391"/>
                  <a:gd name="connsiteX115" fmla="*/ 227763 w 618065"/>
                  <a:gd name="connsiteY115" fmla="*/ 477036 h 1624391"/>
                  <a:gd name="connsiteX116" fmla="*/ 231559 w 618065"/>
                  <a:gd name="connsiteY116" fmla="*/ 461852 h 1624391"/>
                  <a:gd name="connsiteX117" fmla="*/ 254335 w 618065"/>
                  <a:gd name="connsiteY117" fmla="*/ 440974 h 1624391"/>
                  <a:gd name="connsiteX118" fmla="*/ 242947 w 618065"/>
                  <a:gd name="connsiteY118" fmla="*/ 425790 h 1624391"/>
                  <a:gd name="connsiteX119" fmla="*/ 242947 w 618065"/>
                  <a:gd name="connsiteY119" fmla="*/ 414402 h 1624391"/>
                  <a:gd name="connsiteX120" fmla="*/ 258131 w 618065"/>
                  <a:gd name="connsiteY120" fmla="*/ 410606 h 1624391"/>
                  <a:gd name="connsiteX121" fmla="*/ 263826 w 618065"/>
                  <a:gd name="connsiteY121" fmla="*/ 395421 h 1624391"/>
                  <a:gd name="connsiteX122" fmla="*/ 284704 w 618065"/>
                  <a:gd name="connsiteY122" fmla="*/ 387829 h 1624391"/>
                  <a:gd name="connsiteX123" fmla="*/ 292296 w 618065"/>
                  <a:gd name="connsiteY123" fmla="*/ 365053 h 1624391"/>
                  <a:gd name="connsiteX124" fmla="*/ 271418 w 618065"/>
                  <a:gd name="connsiteY124" fmla="*/ 363155 h 1624391"/>
                  <a:gd name="connsiteX125" fmla="*/ 275214 w 618065"/>
                  <a:gd name="connsiteY125" fmla="*/ 342277 h 1624391"/>
                  <a:gd name="connsiteX126" fmla="*/ 303684 w 618065"/>
                  <a:gd name="connsiteY126" fmla="*/ 317603 h 1624391"/>
                  <a:gd name="connsiteX127" fmla="*/ 324562 w 618065"/>
                  <a:gd name="connsiteY127" fmla="*/ 317603 h 1624391"/>
                  <a:gd name="connsiteX128" fmla="*/ 318868 w 618065"/>
                  <a:gd name="connsiteY128" fmla="*/ 285336 h 1624391"/>
                  <a:gd name="connsiteX129" fmla="*/ 328358 w 618065"/>
                  <a:gd name="connsiteY129" fmla="*/ 270152 h 1624391"/>
                  <a:gd name="connsiteX130" fmla="*/ 334052 w 618065"/>
                  <a:gd name="connsiteY130" fmla="*/ 241682 h 1624391"/>
                  <a:gd name="connsiteX131" fmla="*/ 322664 w 618065"/>
                  <a:gd name="connsiteY131" fmla="*/ 209415 h 1624391"/>
                  <a:gd name="connsiteX132" fmla="*/ 330256 w 618065"/>
                  <a:gd name="connsiteY132" fmla="*/ 142984 h 1624391"/>
                  <a:gd name="connsiteX133" fmla="*/ 330403 w 618065"/>
                  <a:gd name="connsiteY133" fmla="*/ 142182 h 1624391"/>
                  <a:gd name="connsiteX134" fmla="*/ 335318 w 618065"/>
                  <a:gd name="connsiteY134" fmla="*/ 147097 h 1624391"/>
                  <a:gd name="connsiteX135" fmla="*/ 355879 w 618065"/>
                  <a:gd name="connsiteY135" fmla="*/ 136025 h 1624391"/>
                  <a:gd name="connsiteX136" fmla="*/ 359044 w 618065"/>
                  <a:gd name="connsiteY136" fmla="*/ 128117 h 1624391"/>
                  <a:gd name="connsiteX137" fmla="*/ 368533 w 618065"/>
                  <a:gd name="connsiteY137" fmla="*/ 118627 h 1624391"/>
                  <a:gd name="connsiteX138" fmla="*/ 403331 w 618065"/>
                  <a:gd name="connsiteY138" fmla="*/ 71176 h 1624391"/>
                  <a:gd name="connsiteX139" fmla="*/ 415984 w 618065"/>
                  <a:gd name="connsiteY139" fmla="*/ 55359 h 1624391"/>
                  <a:gd name="connsiteX140" fmla="*/ 415984 w 618065"/>
                  <a:gd name="connsiteY140" fmla="*/ 41124 h 1624391"/>
                  <a:gd name="connsiteX141" fmla="*/ 408075 w 618065"/>
                  <a:gd name="connsiteY141" fmla="*/ 30052 h 1624391"/>
                  <a:gd name="connsiteX142" fmla="*/ 412820 w 618065"/>
                  <a:gd name="connsiteY142" fmla="*/ 6327 h 1624391"/>
                  <a:gd name="connsiteX143" fmla="*/ 430219 w 618065"/>
                  <a:gd name="connsiteY143" fmla="*/ 11072 h 1624391"/>
                  <a:gd name="connsiteX144" fmla="*/ 446036 w 618065"/>
                  <a:gd name="connsiteY144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8065 w 618065"/>
                  <a:gd name="connsiteY27" fmla="*/ 1427828 h 1624391"/>
                  <a:gd name="connsiteX28" fmla="*/ 618065 w 618065"/>
                  <a:gd name="connsiteY28" fmla="*/ 1468309 h 1624391"/>
                  <a:gd name="connsiteX29" fmla="*/ 588388 w 618065"/>
                  <a:gd name="connsiteY29" fmla="*/ 1472549 h 1624391"/>
                  <a:gd name="connsiteX30" fmla="*/ 586015 w 618065"/>
                  <a:gd name="connsiteY30" fmla="*/ 1489157 h 1624391"/>
                  <a:gd name="connsiteX31" fmla="*/ 567035 w 618065"/>
                  <a:gd name="connsiteY31" fmla="*/ 1482039 h 1624391"/>
                  <a:gd name="connsiteX32" fmla="*/ 543309 w 618065"/>
                  <a:gd name="connsiteY32" fmla="*/ 1493902 h 1624391"/>
                  <a:gd name="connsiteX33" fmla="*/ 533819 w 618065"/>
                  <a:gd name="connsiteY33" fmla="*/ 1520000 h 1624391"/>
                  <a:gd name="connsiteX34" fmla="*/ 510094 w 618065"/>
                  <a:gd name="connsiteY34" fmla="*/ 1527117 h 1624391"/>
                  <a:gd name="connsiteX35" fmla="*/ 498232 w 618065"/>
                  <a:gd name="connsiteY35" fmla="*/ 1541353 h 1624391"/>
                  <a:gd name="connsiteX36" fmla="*/ 467388 w 618065"/>
                  <a:gd name="connsiteY36" fmla="*/ 1548470 h 1624391"/>
                  <a:gd name="connsiteX37" fmla="*/ 460272 w 618065"/>
                  <a:gd name="connsiteY37" fmla="*/ 1560333 h 1624391"/>
                  <a:gd name="connsiteX38" fmla="*/ 431800 w 618065"/>
                  <a:gd name="connsiteY38" fmla="*/ 1565078 h 1624391"/>
                  <a:gd name="connsiteX39" fmla="*/ 427056 w 618065"/>
                  <a:gd name="connsiteY39" fmla="*/ 1581686 h 1624391"/>
                  <a:gd name="connsiteX40" fmla="*/ 424683 w 618065"/>
                  <a:gd name="connsiteY40" fmla="*/ 1603038 h 1624391"/>
                  <a:gd name="connsiteX41" fmla="*/ 389095 w 618065"/>
                  <a:gd name="connsiteY41" fmla="*/ 1603038 h 1624391"/>
                  <a:gd name="connsiteX42" fmla="*/ 346390 w 618065"/>
                  <a:gd name="connsiteY42" fmla="*/ 1617274 h 1624391"/>
                  <a:gd name="connsiteX43" fmla="*/ 332154 w 618065"/>
                  <a:gd name="connsiteY43" fmla="*/ 1605411 h 1624391"/>
                  <a:gd name="connsiteX44" fmla="*/ 308430 w 618065"/>
                  <a:gd name="connsiteY44" fmla="*/ 1603038 h 1624391"/>
                  <a:gd name="connsiteX45" fmla="*/ 298939 w 618065"/>
                  <a:gd name="connsiteY45" fmla="*/ 1588804 h 1624391"/>
                  <a:gd name="connsiteX46" fmla="*/ 258606 w 618065"/>
                  <a:gd name="connsiteY46" fmla="*/ 1593548 h 1624391"/>
                  <a:gd name="connsiteX47" fmla="*/ 249116 w 618065"/>
                  <a:gd name="connsiteY47" fmla="*/ 1610156 h 1624391"/>
                  <a:gd name="connsiteX48" fmla="*/ 227763 w 618065"/>
                  <a:gd name="connsiteY48" fmla="*/ 1610156 h 1624391"/>
                  <a:gd name="connsiteX49" fmla="*/ 192175 w 618065"/>
                  <a:gd name="connsiteY49" fmla="*/ 1624391 h 1624391"/>
                  <a:gd name="connsiteX50" fmla="*/ 170822 w 618065"/>
                  <a:gd name="connsiteY50" fmla="*/ 1584058 h 1624391"/>
                  <a:gd name="connsiteX51" fmla="*/ 177940 w 618065"/>
                  <a:gd name="connsiteY51" fmla="*/ 1550843 h 1624391"/>
                  <a:gd name="connsiteX52" fmla="*/ 175568 w 618065"/>
                  <a:gd name="connsiteY52" fmla="*/ 1520000 h 1624391"/>
                  <a:gd name="connsiteX53" fmla="*/ 204037 w 618065"/>
                  <a:gd name="connsiteY53" fmla="*/ 1505765 h 1624391"/>
                  <a:gd name="connsiteX54" fmla="*/ 206411 w 618065"/>
                  <a:gd name="connsiteY54" fmla="*/ 1465432 h 1624391"/>
                  <a:gd name="connsiteX55" fmla="*/ 194548 w 618065"/>
                  <a:gd name="connsiteY55" fmla="*/ 1441706 h 1624391"/>
                  <a:gd name="connsiteX56" fmla="*/ 239625 w 618065"/>
                  <a:gd name="connsiteY56" fmla="*/ 1436962 h 1624391"/>
                  <a:gd name="connsiteX57" fmla="*/ 215901 w 618065"/>
                  <a:gd name="connsiteY57" fmla="*/ 1406119 h 1624391"/>
                  <a:gd name="connsiteX58" fmla="*/ 208783 w 618065"/>
                  <a:gd name="connsiteY58" fmla="*/ 1396628 h 1624391"/>
                  <a:gd name="connsiteX59" fmla="*/ 218273 w 618065"/>
                  <a:gd name="connsiteY59" fmla="*/ 1375275 h 1624391"/>
                  <a:gd name="connsiteX60" fmla="*/ 227763 w 618065"/>
                  <a:gd name="connsiteY60" fmla="*/ 1372903 h 1624391"/>
                  <a:gd name="connsiteX61" fmla="*/ 230135 w 618065"/>
                  <a:gd name="connsiteY61" fmla="*/ 1337315 h 1624391"/>
                  <a:gd name="connsiteX62" fmla="*/ 218273 w 618065"/>
                  <a:gd name="connsiteY62" fmla="*/ 1313590 h 1624391"/>
                  <a:gd name="connsiteX63" fmla="*/ 187430 w 618065"/>
                  <a:gd name="connsiteY63" fmla="*/ 1294610 h 1624391"/>
                  <a:gd name="connsiteX64" fmla="*/ 185057 w 618065"/>
                  <a:gd name="connsiteY64" fmla="*/ 1263767 h 1624391"/>
                  <a:gd name="connsiteX65" fmla="*/ 158960 w 618065"/>
                  <a:gd name="connsiteY65" fmla="*/ 1263767 h 1624391"/>
                  <a:gd name="connsiteX66" fmla="*/ 144724 w 618065"/>
                  <a:gd name="connsiteY66" fmla="*/ 1240042 h 1624391"/>
                  <a:gd name="connsiteX67" fmla="*/ 147097 w 618065"/>
                  <a:gd name="connsiteY67" fmla="*/ 1221061 h 1624391"/>
                  <a:gd name="connsiteX68" fmla="*/ 166077 w 618065"/>
                  <a:gd name="connsiteY68" fmla="*/ 1204453 h 1624391"/>
                  <a:gd name="connsiteX69" fmla="*/ 154214 w 618065"/>
                  <a:gd name="connsiteY69" fmla="*/ 1178356 h 1624391"/>
                  <a:gd name="connsiteX70" fmla="*/ 130490 w 618065"/>
                  <a:gd name="connsiteY70" fmla="*/ 1173611 h 1624391"/>
                  <a:gd name="connsiteX71" fmla="*/ 123372 w 618065"/>
                  <a:gd name="connsiteY71" fmla="*/ 1140395 h 1624391"/>
                  <a:gd name="connsiteX72" fmla="*/ 113882 w 618065"/>
                  <a:gd name="connsiteY72" fmla="*/ 1121415 h 1624391"/>
                  <a:gd name="connsiteX73" fmla="*/ 111509 w 618065"/>
                  <a:gd name="connsiteY73" fmla="*/ 1107180 h 1624391"/>
                  <a:gd name="connsiteX74" fmla="*/ 102019 w 618065"/>
                  <a:gd name="connsiteY74" fmla="*/ 1097690 h 1624391"/>
                  <a:gd name="connsiteX75" fmla="*/ 87784 w 618065"/>
                  <a:gd name="connsiteY75" fmla="*/ 1102435 h 1624391"/>
                  <a:gd name="connsiteX76" fmla="*/ 78293 w 618065"/>
                  <a:gd name="connsiteY76" fmla="*/ 1083455 h 1624391"/>
                  <a:gd name="connsiteX77" fmla="*/ 54569 w 618065"/>
                  <a:gd name="connsiteY77" fmla="*/ 1083455 h 1624391"/>
                  <a:gd name="connsiteX78" fmla="*/ 52195 w 618065"/>
                  <a:gd name="connsiteY78" fmla="*/ 1062102 h 1624391"/>
                  <a:gd name="connsiteX79" fmla="*/ 18980 w 618065"/>
                  <a:gd name="connsiteY79" fmla="*/ 1062102 h 1624391"/>
                  <a:gd name="connsiteX80" fmla="*/ 0 w 618065"/>
                  <a:gd name="connsiteY80" fmla="*/ 1047867 h 1624391"/>
                  <a:gd name="connsiteX81" fmla="*/ 9490 w 618065"/>
                  <a:gd name="connsiteY81" fmla="*/ 1019397 h 1624391"/>
                  <a:gd name="connsiteX82" fmla="*/ 28470 w 618065"/>
                  <a:gd name="connsiteY82" fmla="*/ 1019397 h 1624391"/>
                  <a:gd name="connsiteX83" fmla="*/ 37961 w 618065"/>
                  <a:gd name="connsiteY83" fmla="*/ 1012279 h 1624391"/>
                  <a:gd name="connsiteX84" fmla="*/ 35588 w 618065"/>
                  <a:gd name="connsiteY84" fmla="*/ 983809 h 1624391"/>
                  <a:gd name="connsiteX85" fmla="*/ 52195 w 618065"/>
                  <a:gd name="connsiteY85" fmla="*/ 967201 h 1624391"/>
                  <a:gd name="connsiteX86" fmla="*/ 80667 w 618065"/>
                  <a:gd name="connsiteY86" fmla="*/ 964828 h 1624391"/>
                  <a:gd name="connsiteX87" fmla="*/ 104391 w 618065"/>
                  <a:gd name="connsiteY87" fmla="*/ 974318 h 1624391"/>
                  <a:gd name="connsiteX88" fmla="*/ 118627 w 618065"/>
                  <a:gd name="connsiteY88" fmla="*/ 971946 h 1624391"/>
                  <a:gd name="connsiteX89" fmla="*/ 120999 w 618065"/>
                  <a:gd name="connsiteY89" fmla="*/ 948220 h 1624391"/>
                  <a:gd name="connsiteX90" fmla="*/ 135234 w 618065"/>
                  <a:gd name="connsiteY90" fmla="*/ 931613 h 1624391"/>
                  <a:gd name="connsiteX91" fmla="*/ 147097 w 618065"/>
                  <a:gd name="connsiteY91" fmla="*/ 931613 h 1624391"/>
                  <a:gd name="connsiteX92" fmla="*/ 168450 w 618065"/>
                  <a:gd name="connsiteY92" fmla="*/ 881790 h 1624391"/>
                  <a:gd name="connsiteX93" fmla="*/ 204037 w 618065"/>
                  <a:gd name="connsiteY93" fmla="*/ 862809 h 1624391"/>
                  <a:gd name="connsiteX94" fmla="*/ 204037 w 618065"/>
                  <a:gd name="connsiteY94" fmla="*/ 841457 h 1624391"/>
                  <a:gd name="connsiteX95" fmla="*/ 220645 w 618065"/>
                  <a:gd name="connsiteY95" fmla="*/ 805869 h 1624391"/>
                  <a:gd name="connsiteX96" fmla="*/ 196920 w 618065"/>
                  <a:gd name="connsiteY96" fmla="*/ 798751 h 1624391"/>
                  <a:gd name="connsiteX97" fmla="*/ 175568 w 618065"/>
                  <a:gd name="connsiteY97" fmla="*/ 770281 h 1624391"/>
                  <a:gd name="connsiteX98" fmla="*/ 177940 w 618065"/>
                  <a:gd name="connsiteY98" fmla="*/ 756046 h 1624391"/>
                  <a:gd name="connsiteX99" fmla="*/ 173195 w 618065"/>
                  <a:gd name="connsiteY99" fmla="*/ 739438 h 1624391"/>
                  <a:gd name="connsiteX100" fmla="*/ 185057 w 618065"/>
                  <a:gd name="connsiteY100" fmla="*/ 722830 h 1624391"/>
                  <a:gd name="connsiteX101" fmla="*/ 204037 w 618065"/>
                  <a:gd name="connsiteY101" fmla="*/ 725203 h 1624391"/>
                  <a:gd name="connsiteX102" fmla="*/ 204037 w 618065"/>
                  <a:gd name="connsiteY102" fmla="*/ 694360 h 1624391"/>
                  <a:gd name="connsiteX103" fmla="*/ 189803 w 618065"/>
                  <a:gd name="connsiteY103" fmla="*/ 689615 h 1624391"/>
                  <a:gd name="connsiteX104" fmla="*/ 192175 w 618065"/>
                  <a:gd name="connsiteY104" fmla="*/ 668262 h 1624391"/>
                  <a:gd name="connsiteX105" fmla="*/ 246743 w 618065"/>
                  <a:gd name="connsiteY105" fmla="*/ 594714 h 1624391"/>
                  <a:gd name="connsiteX106" fmla="*/ 249116 w 618065"/>
                  <a:gd name="connsiteY106" fmla="*/ 561498 h 1624391"/>
                  <a:gd name="connsiteX107" fmla="*/ 227763 w 618065"/>
                  <a:gd name="connsiteY107" fmla="*/ 542518 h 1624391"/>
                  <a:gd name="connsiteX108" fmla="*/ 225391 w 618065"/>
                  <a:gd name="connsiteY108" fmla="*/ 528283 h 1624391"/>
                  <a:gd name="connsiteX109" fmla="*/ 201665 w 618065"/>
                  <a:gd name="connsiteY109" fmla="*/ 521165 h 1624391"/>
                  <a:gd name="connsiteX110" fmla="*/ 197901 w 618065"/>
                  <a:gd name="connsiteY110" fmla="*/ 503792 h 1624391"/>
                  <a:gd name="connsiteX111" fmla="*/ 201191 w 618065"/>
                  <a:gd name="connsiteY111" fmla="*/ 503609 h 1624391"/>
                  <a:gd name="connsiteX112" fmla="*/ 212579 w 618065"/>
                  <a:gd name="connsiteY112" fmla="*/ 496017 h 1624391"/>
                  <a:gd name="connsiteX113" fmla="*/ 214477 w 618065"/>
                  <a:gd name="connsiteY113" fmla="*/ 480832 h 1624391"/>
                  <a:gd name="connsiteX114" fmla="*/ 227763 w 618065"/>
                  <a:gd name="connsiteY114" fmla="*/ 477036 h 1624391"/>
                  <a:gd name="connsiteX115" fmla="*/ 231559 w 618065"/>
                  <a:gd name="connsiteY115" fmla="*/ 461852 h 1624391"/>
                  <a:gd name="connsiteX116" fmla="*/ 254335 w 618065"/>
                  <a:gd name="connsiteY116" fmla="*/ 440974 h 1624391"/>
                  <a:gd name="connsiteX117" fmla="*/ 242947 w 618065"/>
                  <a:gd name="connsiteY117" fmla="*/ 425790 h 1624391"/>
                  <a:gd name="connsiteX118" fmla="*/ 242947 w 618065"/>
                  <a:gd name="connsiteY118" fmla="*/ 414402 h 1624391"/>
                  <a:gd name="connsiteX119" fmla="*/ 258131 w 618065"/>
                  <a:gd name="connsiteY119" fmla="*/ 410606 h 1624391"/>
                  <a:gd name="connsiteX120" fmla="*/ 263826 w 618065"/>
                  <a:gd name="connsiteY120" fmla="*/ 395421 h 1624391"/>
                  <a:gd name="connsiteX121" fmla="*/ 284704 w 618065"/>
                  <a:gd name="connsiteY121" fmla="*/ 387829 h 1624391"/>
                  <a:gd name="connsiteX122" fmla="*/ 292296 w 618065"/>
                  <a:gd name="connsiteY122" fmla="*/ 365053 h 1624391"/>
                  <a:gd name="connsiteX123" fmla="*/ 271418 w 618065"/>
                  <a:gd name="connsiteY123" fmla="*/ 363155 h 1624391"/>
                  <a:gd name="connsiteX124" fmla="*/ 275214 w 618065"/>
                  <a:gd name="connsiteY124" fmla="*/ 342277 h 1624391"/>
                  <a:gd name="connsiteX125" fmla="*/ 303684 w 618065"/>
                  <a:gd name="connsiteY125" fmla="*/ 317603 h 1624391"/>
                  <a:gd name="connsiteX126" fmla="*/ 324562 w 618065"/>
                  <a:gd name="connsiteY126" fmla="*/ 317603 h 1624391"/>
                  <a:gd name="connsiteX127" fmla="*/ 318868 w 618065"/>
                  <a:gd name="connsiteY127" fmla="*/ 285336 h 1624391"/>
                  <a:gd name="connsiteX128" fmla="*/ 328358 w 618065"/>
                  <a:gd name="connsiteY128" fmla="*/ 270152 h 1624391"/>
                  <a:gd name="connsiteX129" fmla="*/ 334052 w 618065"/>
                  <a:gd name="connsiteY129" fmla="*/ 241682 h 1624391"/>
                  <a:gd name="connsiteX130" fmla="*/ 322664 w 618065"/>
                  <a:gd name="connsiteY130" fmla="*/ 209415 h 1624391"/>
                  <a:gd name="connsiteX131" fmla="*/ 330256 w 618065"/>
                  <a:gd name="connsiteY131" fmla="*/ 142984 h 1624391"/>
                  <a:gd name="connsiteX132" fmla="*/ 330403 w 618065"/>
                  <a:gd name="connsiteY132" fmla="*/ 142182 h 1624391"/>
                  <a:gd name="connsiteX133" fmla="*/ 335318 w 618065"/>
                  <a:gd name="connsiteY133" fmla="*/ 147097 h 1624391"/>
                  <a:gd name="connsiteX134" fmla="*/ 355879 w 618065"/>
                  <a:gd name="connsiteY134" fmla="*/ 136025 h 1624391"/>
                  <a:gd name="connsiteX135" fmla="*/ 359044 w 618065"/>
                  <a:gd name="connsiteY135" fmla="*/ 128117 h 1624391"/>
                  <a:gd name="connsiteX136" fmla="*/ 368533 w 618065"/>
                  <a:gd name="connsiteY136" fmla="*/ 118627 h 1624391"/>
                  <a:gd name="connsiteX137" fmla="*/ 403331 w 618065"/>
                  <a:gd name="connsiteY137" fmla="*/ 71176 h 1624391"/>
                  <a:gd name="connsiteX138" fmla="*/ 415984 w 618065"/>
                  <a:gd name="connsiteY138" fmla="*/ 55359 h 1624391"/>
                  <a:gd name="connsiteX139" fmla="*/ 415984 w 618065"/>
                  <a:gd name="connsiteY139" fmla="*/ 41124 h 1624391"/>
                  <a:gd name="connsiteX140" fmla="*/ 408075 w 618065"/>
                  <a:gd name="connsiteY140" fmla="*/ 30052 h 1624391"/>
                  <a:gd name="connsiteX141" fmla="*/ 412820 w 618065"/>
                  <a:gd name="connsiteY141" fmla="*/ 6327 h 1624391"/>
                  <a:gd name="connsiteX142" fmla="*/ 430219 w 618065"/>
                  <a:gd name="connsiteY142" fmla="*/ 11072 h 1624391"/>
                  <a:gd name="connsiteX143" fmla="*/ 446036 w 618065"/>
                  <a:gd name="connsiteY143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4486 w 618065"/>
                  <a:gd name="connsiteY25" fmla="*/ 1410864 h 1624391"/>
                  <a:gd name="connsiteX26" fmla="*/ 618065 w 618065"/>
                  <a:gd name="connsiteY26" fmla="*/ 1427828 h 1624391"/>
                  <a:gd name="connsiteX27" fmla="*/ 618065 w 618065"/>
                  <a:gd name="connsiteY27" fmla="*/ 1468309 h 1624391"/>
                  <a:gd name="connsiteX28" fmla="*/ 588388 w 618065"/>
                  <a:gd name="connsiteY28" fmla="*/ 1472549 h 1624391"/>
                  <a:gd name="connsiteX29" fmla="*/ 586015 w 618065"/>
                  <a:gd name="connsiteY29" fmla="*/ 1489157 h 1624391"/>
                  <a:gd name="connsiteX30" fmla="*/ 567035 w 618065"/>
                  <a:gd name="connsiteY30" fmla="*/ 1482039 h 1624391"/>
                  <a:gd name="connsiteX31" fmla="*/ 543309 w 618065"/>
                  <a:gd name="connsiteY31" fmla="*/ 1493902 h 1624391"/>
                  <a:gd name="connsiteX32" fmla="*/ 533819 w 618065"/>
                  <a:gd name="connsiteY32" fmla="*/ 1520000 h 1624391"/>
                  <a:gd name="connsiteX33" fmla="*/ 510094 w 618065"/>
                  <a:gd name="connsiteY33" fmla="*/ 1527117 h 1624391"/>
                  <a:gd name="connsiteX34" fmla="*/ 498232 w 618065"/>
                  <a:gd name="connsiteY34" fmla="*/ 1541353 h 1624391"/>
                  <a:gd name="connsiteX35" fmla="*/ 467388 w 618065"/>
                  <a:gd name="connsiteY35" fmla="*/ 1548470 h 1624391"/>
                  <a:gd name="connsiteX36" fmla="*/ 460272 w 618065"/>
                  <a:gd name="connsiteY36" fmla="*/ 1560333 h 1624391"/>
                  <a:gd name="connsiteX37" fmla="*/ 431800 w 618065"/>
                  <a:gd name="connsiteY37" fmla="*/ 1565078 h 1624391"/>
                  <a:gd name="connsiteX38" fmla="*/ 427056 w 618065"/>
                  <a:gd name="connsiteY38" fmla="*/ 1581686 h 1624391"/>
                  <a:gd name="connsiteX39" fmla="*/ 424683 w 618065"/>
                  <a:gd name="connsiteY39" fmla="*/ 1603038 h 1624391"/>
                  <a:gd name="connsiteX40" fmla="*/ 389095 w 618065"/>
                  <a:gd name="connsiteY40" fmla="*/ 1603038 h 1624391"/>
                  <a:gd name="connsiteX41" fmla="*/ 346390 w 618065"/>
                  <a:gd name="connsiteY41" fmla="*/ 1617274 h 1624391"/>
                  <a:gd name="connsiteX42" fmla="*/ 332154 w 618065"/>
                  <a:gd name="connsiteY42" fmla="*/ 1605411 h 1624391"/>
                  <a:gd name="connsiteX43" fmla="*/ 308430 w 618065"/>
                  <a:gd name="connsiteY43" fmla="*/ 1603038 h 1624391"/>
                  <a:gd name="connsiteX44" fmla="*/ 298939 w 618065"/>
                  <a:gd name="connsiteY44" fmla="*/ 1588804 h 1624391"/>
                  <a:gd name="connsiteX45" fmla="*/ 258606 w 618065"/>
                  <a:gd name="connsiteY45" fmla="*/ 1593548 h 1624391"/>
                  <a:gd name="connsiteX46" fmla="*/ 249116 w 618065"/>
                  <a:gd name="connsiteY46" fmla="*/ 1610156 h 1624391"/>
                  <a:gd name="connsiteX47" fmla="*/ 227763 w 618065"/>
                  <a:gd name="connsiteY47" fmla="*/ 1610156 h 1624391"/>
                  <a:gd name="connsiteX48" fmla="*/ 192175 w 618065"/>
                  <a:gd name="connsiteY48" fmla="*/ 1624391 h 1624391"/>
                  <a:gd name="connsiteX49" fmla="*/ 170822 w 618065"/>
                  <a:gd name="connsiteY49" fmla="*/ 1584058 h 1624391"/>
                  <a:gd name="connsiteX50" fmla="*/ 177940 w 618065"/>
                  <a:gd name="connsiteY50" fmla="*/ 1550843 h 1624391"/>
                  <a:gd name="connsiteX51" fmla="*/ 175568 w 618065"/>
                  <a:gd name="connsiteY51" fmla="*/ 1520000 h 1624391"/>
                  <a:gd name="connsiteX52" fmla="*/ 204037 w 618065"/>
                  <a:gd name="connsiteY52" fmla="*/ 1505765 h 1624391"/>
                  <a:gd name="connsiteX53" fmla="*/ 206411 w 618065"/>
                  <a:gd name="connsiteY53" fmla="*/ 1465432 h 1624391"/>
                  <a:gd name="connsiteX54" fmla="*/ 194548 w 618065"/>
                  <a:gd name="connsiteY54" fmla="*/ 1441706 h 1624391"/>
                  <a:gd name="connsiteX55" fmla="*/ 239625 w 618065"/>
                  <a:gd name="connsiteY55" fmla="*/ 1436962 h 1624391"/>
                  <a:gd name="connsiteX56" fmla="*/ 215901 w 618065"/>
                  <a:gd name="connsiteY56" fmla="*/ 1406119 h 1624391"/>
                  <a:gd name="connsiteX57" fmla="*/ 208783 w 618065"/>
                  <a:gd name="connsiteY57" fmla="*/ 1396628 h 1624391"/>
                  <a:gd name="connsiteX58" fmla="*/ 218273 w 618065"/>
                  <a:gd name="connsiteY58" fmla="*/ 1375275 h 1624391"/>
                  <a:gd name="connsiteX59" fmla="*/ 227763 w 618065"/>
                  <a:gd name="connsiteY59" fmla="*/ 1372903 h 1624391"/>
                  <a:gd name="connsiteX60" fmla="*/ 230135 w 618065"/>
                  <a:gd name="connsiteY60" fmla="*/ 1337315 h 1624391"/>
                  <a:gd name="connsiteX61" fmla="*/ 218273 w 618065"/>
                  <a:gd name="connsiteY61" fmla="*/ 1313590 h 1624391"/>
                  <a:gd name="connsiteX62" fmla="*/ 187430 w 618065"/>
                  <a:gd name="connsiteY62" fmla="*/ 1294610 h 1624391"/>
                  <a:gd name="connsiteX63" fmla="*/ 185057 w 618065"/>
                  <a:gd name="connsiteY63" fmla="*/ 1263767 h 1624391"/>
                  <a:gd name="connsiteX64" fmla="*/ 158960 w 618065"/>
                  <a:gd name="connsiteY64" fmla="*/ 1263767 h 1624391"/>
                  <a:gd name="connsiteX65" fmla="*/ 144724 w 618065"/>
                  <a:gd name="connsiteY65" fmla="*/ 1240042 h 1624391"/>
                  <a:gd name="connsiteX66" fmla="*/ 147097 w 618065"/>
                  <a:gd name="connsiteY66" fmla="*/ 1221061 h 1624391"/>
                  <a:gd name="connsiteX67" fmla="*/ 166077 w 618065"/>
                  <a:gd name="connsiteY67" fmla="*/ 1204453 h 1624391"/>
                  <a:gd name="connsiteX68" fmla="*/ 154214 w 618065"/>
                  <a:gd name="connsiteY68" fmla="*/ 1178356 h 1624391"/>
                  <a:gd name="connsiteX69" fmla="*/ 130490 w 618065"/>
                  <a:gd name="connsiteY69" fmla="*/ 1173611 h 1624391"/>
                  <a:gd name="connsiteX70" fmla="*/ 123372 w 618065"/>
                  <a:gd name="connsiteY70" fmla="*/ 1140395 h 1624391"/>
                  <a:gd name="connsiteX71" fmla="*/ 113882 w 618065"/>
                  <a:gd name="connsiteY71" fmla="*/ 1121415 h 1624391"/>
                  <a:gd name="connsiteX72" fmla="*/ 111509 w 618065"/>
                  <a:gd name="connsiteY72" fmla="*/ 1107180 h 1624391"/>
                  <a:gd name="connsiteX73" fmla="*/ 102019 w 618065"/>
                  <a:gd name="connsiteY73" fmla="*/ 1097690 h 1624391"/>
                  <a:gd name="connsiteX74" fmla="*/ 87784 w 618065"/>
                  <a:gd name="connsiteY74" fmla="*/ 1102435 h 1624391"/>
                  <a:gd name="connsiteX75" fmla="*/ 78293 w 618065"/>
                  <a:gd name="connsiteY75" fmla="*/ 1083455 h 1624391"/>
                  <a:gd name="connsiteX76" fmla="*/ 54569 w 618065"/>
                  <a:gd name="connsiteY76" fmla="*/ 1083455 h 1624391"/>
                  <a:gd name="connsiteX77" fmla="*/ 52195 w 618065"/>
                  <a:gd name="connsiteY77" fmla="*/ 1062102 h 1624391"/>
                  <a:gd name="connsiteX78" fmla="*/ 18980 w 618065"/>
                  <a:gd name="connsiteY78" fmla="*/ 1062102 h 1624391"/>
                  <a:gd name="connsiteX79" fmla="*/ 0 w 618065"/>
                  <a:gd name="connsiteY79" fmla="*/ 1047867 h 1624391"/>
                  <a:gd name="connsiteX80" fmla="*/ 9490 w 618065"/>
                  <a:gd name="connsiteY80" fmla="*/ 1019397 h 1624391"/>
                  <a:gd name="connsiteX81" fmla="*/ 28470 w 618065"/>
                  <a:gd name="connsiteY81" fmla="*/ 1019397 h 1624391"/>
                  <a:gd name="connsiteX82" fmla="*/ 37961 w 618065"/>
                  <a:gd name="connsiteY82" fmla="*/ 1012279 h 1624391"/>
                  <a:gd name="connsiteX83" fmla="*/ 35588 w 618065"/>
                  <a:gd name="connsiteY83" fmla="*/ 983809 h 1624391"/>
                  <a:gd name="connsiteX84" fmla="*/ 52195 w 618065"/>
                  <a:gd name="connsiteY84" fmla="*/ 967201 h 1624391"/>
                  <a:gd name="connsiteX85" fmla="*/ 80667 w 618065"/>
                  <a:gd name="connsiteY85" fmla="*/ 964828 h 1624391"/>
                  <a:gd name="connsiteX86" fmla="*/ 104391 w 618065"/>
                  <a:gd name="connsiteY86" fmla="*/ 974318 h 1624391"/>
                  <a:gd name="connsiteX87" fmla="*/ 118627 w 618065"/>
                  <a:gd name="connsiteY87" fmla="*/ 971946 h 1624391"/>
                  <a:gd name="connsiteX88" fmla="*/ 120999 w 618065"/>
                  <a:gd name="connsiteY88" fmla="*/ 948220 h 1624391"/>
                  <a:gd name="connsiteX89" fmla="*/ 135234 w 618065"/>
                  <a:gd name="connsiteY89" fmla="*/ 931613 h 1624391"/>
                  <a:gd name="connsiteX90" fmla="*/ 147097 w 618065"/>
                  <a:gd name="connsiteY90" fmla="*/ 931613 h 1624391"/>
                  <a:gd name="connsiteX91" fmla="*/ 168450 w 618065"/>
                  <a:gd name="connsiteY91" fmla="*/ 881790 h 1624391"/>
                  <a:gd name="connsiteX92" fmla="*/ 204037 w 618065"/>
                  <a:gd name="connsiteY92" fmla="*/ 862809 h 1624391"/>
                  <a:gd name="connsiteX93" fmla="*/ 204037 w 618065"/>
                  <a:gd name="connsiteY93" fmla="*/ 841457 h 1624391"/>
                  <a:gd name="connsiteX94" fmla="*/ 220645 w 618065"/>
                  <a:gd name="connsiteY94" fmla="*/ 805869 h 1624391"/>
                  <a:gd name="connsiteX95" fmla="*/ 196920 w 618065"/>
                  <a:gd name="connsiteY95" fmla="*/ 798751 h 1624391"/>
                  <a:gd name="connsiteX96" fmla="*/ 175568 w 618065"/>
                  <a:gd name="connsiteY96" fmla="*/ 770281 h 1624391"/>
                  <a:gd name="connsiteX97" fmla="*/ 177940 w 618065"/>
                  <a:gd name="connsiteY97" fmla="*/ 756046 h 1624391"/>
                  <a:gd name="connsiteX98" fmla="*/ 173195 w 618065"/>
                  <a:gd name="connsiteY98" fmla="*/ 739438 h 1624391"/>
                  <a:gd name="connsiteX99" fmla="*/ 185057 w 618065"/>
                  <a:gd name="connsiteY99" fmla="*/ 722830 h 1624391"/>
                  <a:gd name="connsiteX100" fmla="*/ 204037 w 618065"/>
                  <a:gd name="connsiteY100" fmla="*/ 725203 h 1624391"/>
                  <a:gd name="connsiteX101" fmla="*/ 204037 w 618065"/>
                  <a:gd name="connsiteY101" fmla="*/ 694360 h 1624391"/>
                  <a:gd name="connsiteX102" fmla="*/ 189803 w 618065"/>
                  <a:gd name="connsiteY102" fmla="*/ 689615 h 1624391"/>
                  <a:gd name="connsiteX103" fmla="*/ 192175 w 618065"/>
                  <a:gd name="connsiteY103" fmla="*/ 668262 h 1624391"/>
                  <a:gd name="connsiteX104" fmla="*/ 246743 w 618065"/>
                  <a:gd name="connsiteY104" fmla="*/ 594714 h 1624391"/>
                  <a:gd name="connsiteX105" fmla="*/ 249116 w 618065"/>
                  <a:gd name="connsiteY105" fmla="*/ 561498 h 1624391"/>
                  <a:gd name="connsiteX106" fmla="*/ 227763 w 618065"/>
                  <a:gd name="connsiteY106" fmla="*/ 542518 h 1624391"/>
                  <a:gd name="connsiteX107" fmla="*/ 225391 w 618065"/>
                  <a:gd name="connsiteY107" fmla="*/ 528283 h 1624391"/>
                  <a:gd name="connsiteX108" fmla="*/ 201665 w 618065"/>
                  <a:gd name="connsiteY108" fmla="*/ 521165 h 1624391"/>
                  <a:gd name="connsiteX109" fmla="*/ 197901 w 618065"/>
                  <a:gd name="connsiteY109" fmla="*/ 503792 h 1624391"/>
                  <a:gd name="connsiteX110" fmla="*/ 201191 w 618065"/>
                  <a:gd name="connsiteY110" fmla="*/ 503609 h 1624391"/>
                  <a:gd name="connsiteX111" fmla="*/ 212579 w 618065"/>
                  <a:gd name="connsiteY111" fmla="*/ 496017 h 1624391"/>
                  <a:gd name="connsiteX112" fmla="*/ 214477 w 618065"/>
                  <a:gd name="connsiteY112" fmla="*/ 480832 h 1624391"/>
                  <a:gd name="connsiteX113" fmla="*/ 227763 w 618065"/>
                  <a:gd name="connsiteY113" fmla="*/ 477036 h 1624391"/>
                  <a:gd name="connsiteX114" fmla="*/ 231559 w 618065"/>
                  <a:gd name="connsiteY114" fmla="*/ 461852 h 1624391"/>
                  <a:gd name="connsiteX115" fmla="*/ 254335 w 618065"/>
                  <a:gd name="connsiteY115" fmla="*/ 440974 h 1624391"/>
                  <a:gd name="connsiteX116" fmla="*/ 242947 w 618065"/>
                  <a:gd name="connsiteY116" fmla="*/ 425790 h 1624391"/>
                  <a:gd name="connsiteX117" fmla="*/ 242947 w 618065"/>
                  <a:gd name="connsiteY117" fmla="*/ 414402 h 1624391"/>
                  <a:gd name="connsiteX118" fmla="*/ 258131 w 618065"/>
                  <a:gd name="connsiteY118" fmla="*/ 410606 h 1624391"/>
                  <a:gd name="connsiteX119" fmla="*/ 263826 w 618065"/>
                  <a:gd name="connsiteY119" fmla="*/ 395421 h 1624391"/>
                  <a:gd name="connsiteX120" fmla="*/ 284704 w 618065"/>
                  <a:gd name="connsiteY120" fmla="*/ 387829 h 1624391"/>
                  <a:gd name="connsiteX121" fmla="*/ 292296 w 618065"/>
                  <a:gd name="connsiteY121" fmla="*/ 365053 h 1624391"/>
                  <a:gd name="connsiteX122" fmla="*/ 271418 w 618065"/>
                  <a:gd name="connsiteY122" fmla="*/ 363155 h 1624391"/>
                  <a:gd name="connsiteX123" fmla="*/ 275214 w 618065"/>
                  <a:gd name="connsiteY123" fmla="*/ 342277 h 1624391"/>
                  <a:gd name="connsiteX124" fmla="*/ 303684 w 618065"/>
                  <a:gd name="connsiteY124" fmla="*/ 317603 h 1624391"/>
                  <a:gd name="connsiteX125" fmla="*/ 324562 w 618065"/>
                  <a:gd name="connsiteY125" fmla="*/ 317603 h 1624391"/>
                  <a:gd name="connsiteX126" fmla="*/ 318868 w 618065"/>
                  <a:gd name="connsiteY126" fmla="*/ 285336 h 1624391"/>
                  <a:gd name="connsiteX127" fmla="*/ 328358 w 618065"/>
                  <a:gd name="connsiteY127" fmla="*/ 270152 h 1624391"/>
                  <a:gd name="connsiteX128" fmla="*/ 334052 w 618065"/>
                  <a:gd name="connsiteY128" fmla="*/ 241682 h 1624391"/>
                  <a:gd name="connsiteX129" fmla="*/ 322664 w 618065"/>
                  <a:gd name="connsiteY129" fmla="*/ 209415 h 1624391"/>
                  <a:gd name="connsiteX130" fmla="*/ 330256 w 618065"/>
                  <a:gd name="connsiteY130" fmla="*/ 142984 h 1624391"/>
                  <a:gd name="connsiteX131" fmla="*/ 330403 w 618065"/>
                  <a:gd name="connsiteY131" fmla="*/ 142182 h 1624391"/>
                  <a:gd name="connsiteX132" fmla="*/ 335318 w 618065"/>
                  <a:gd name="connsiteY132" fmla="*/ 147097 h 1624391"/>
                  <a:gd name="connsiteX133" fmla="*/ 355879 w 618065"/>
                  <a:gd name="connsiteY133" fmla="*/ 136025 h 1624391"/>
                  <a:gd name="connsiteX134" fmla="*/ 359044 w 618065"/>
                  <a:gd name="connsiteY134" fmla="*/ 128117 h 1624391"/>
                  <a:gd name="connsiteX135" fmla="*/ 368533 w 618065"/>
                  <a:gd name="connsiteY135" fmla="*/ 118627 h 1624391"/>
                  <a:gd name="connsiteX136" fmla="*/ 403331 w 618065"/>
                  <a:gd name="connsiteY136" fmla="*/ 71176 h 1624391"/>
                  <a:gd name="connsiteX137" fmla="*/ 415984 w 618065"/>
                  <a:gd name="connsiteY137" fmla="*/ 55359 h 1624391"/>
                  <a:gd name="connsiteX138" fmla="*/ 415984 w 618065"/>
                  <a:gd name="connsiteY138" fmla="*/ 41124 h 1624391"/>
                  <a:gd name="connsiteX139" fmla="*/ 408075 w 618065"/>
                  <a:gd name="connsiteY139" fmla="*/ 30052 h 1624391"/>
                  <a:gd name="connsiteX140" fmla="*/ 412820 w 618065"/>
                  <a:gd name="connsiteY140" fmla="*/ 6327 h 1624391"/>
                  <a:gd name="connsiteX141" fmla="*/ 430219 w 618065"/>
                  <a:gd name="connsiteY141" fmla="*/ 11072 h 1624391"/>
                  <a:gd name="connsiteX142" fmla="*/ 446036 w 618065"/>
                  <a:gd name="connsiteY142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27828 h 1624391"/>
                  <a:gd name="connsiteX26" fmla="*/ 618065 w 618065"/>
                  <a:gd name="connsiteY26" fmla="*/ 1468309 h 1624391"/>
                  <a:gd name="connsiteX27" fmla="*/ 588388 w 618065"/>
                  <a:gd name="connsiteY27" fmla="*/ 1472549 h 1624391"/>
                  <a:gd name="connsiteX28" fmla="*/ 586015 w 618065"/>
                  <a:gd name="connsiteY28" fmla="*/ 1489157 h 1624391"/>
                  <a:gd name="connsiteX29" fmla="*/ 567035 w 618065"/>
                  <a:gd name="connsiteY29" fmla="*/ 1482039 h 1624391"/>
                  <a:gd name="connsiteX30" fmla="*/ 543309 w 618065"/>
                  <a:gd name="connsiteY30" fmla="*/ 1493902 h 1624391"/>
                  <a:gd name="connsiteX31" fmla="*/ 533819 w 618065"/>
                  <a:gd name="connsiteY31" fmla="*/ 1520000 h 1624391"/>
                  <a:gd name="connsiteX32" fmla="*/ 510094 w 618065"/>
                  <a:gd name="connsiteY32" fmla="*/ 1527117 h 1624391"/>
                  <a:gd name="connsiteX33" fmla="*/ 498232 w 618065"/>
                  <a:gd name="connsiteY33" fmla="*/ 1541353 h 1624391"/>
                  <a:gd name="connsiteX34" fmla="*/ 467388 w 618065"/>
                  <a:gd name="connsiteY34" fmla="*/ 1548470 h 1624391"/>
                  <a:gd name="connsiteX35" fmla="*/ 460272 w 618065"/>
                  <a:gd name="connsiteY35" fmla="*/ 1560333 h 1624391"/>
                  <a:gd name="connsiteX36" fmla="*/ 431800 w 618065"/>
                  <a:gd name="connsiteY36" fmla="*/ 1565078 h 1624391"/>
                  <a:gd name="connsiteX37" fmla="*/ 427056 w 618065"/>
                  <a:gd name="connsiteY37" fmla="*/ 1581686 h 1624391"/>
                  <a:gd name="connsiteX38" fmla="*/ 424683 w 618065"/>
                  <a:gd name="connsiteY38" fmla="*/ 1603038 h 1624391"/>
                  <a:gd name="connsiteX39" fmla="*/ 389095 w 618065"/>
                  <a:gd name="connsiteY39" fmla="*/ 1603038 h 1624391"/>
                  <a:gd name="connsiteX40" fmla="*/ 346390 w 618065"/>
                  <a:gd name="connsiteY40" fmla="*/ 1617274 h 1624391"/>
                  <a:gd name="connsiteX41" fmla="*/ 332154 w 618065"/>
                  <a:gd name="connsiteY41" fmla="*/ 1605411 h 1624391"/>
                  <a:gd name="connsiteX42" fmla="*/ 308430 w 618065"/>
                  <a:gd name="connsiteY42" fmla="*/ 1603038 h 1624391"/>
                  <a:gd name="connsiteX43" fmla="*/ 298939 w 618065"/>
                  <a:gd name="connsiteY43" fmla="*/ 1588804 h 1624391"/>
                  <a:gd name="connsiteX44" fmla="*/ 258606 w 618065"/>
                  <a:gd name="connsiteY44" fmla="*/ 1593548 h 1624391"/>
                  <a:gd name="connsiteX45" fmla="*/ 249116 w 618065"/>
                  <a:gd name="connsiteY45" fmla="*/ 1610156 h 1624391"/>
                  <a:gd name="connsiteX46" fmla="*/ 227763 w 618065"/>
                  <a:gd name="connsiteY46" fmla="*/ 1610156 h 1624391"/>
                  <a:gd name="connsiteX47" fmla="*/ 192175 w 618065"/>
                  <a:gd name="connsiteY47" fmla="*/ 1624391 h 1624391"/>
                  <a:gd name="connsiteX48" fmla="*/ 170822 w 618065"/>
                  <a:gd name="connsiteY48" fmla="*/ 1584058 h 1624391"/>
                  <a:gd name="connsiteX49" fmla="*/ 177940 w 618065"/>
                  <a:gd name="connsiteY49" fmla="*/ 1550843 h 1624391"/>
                  <a:gd name="connsiteX50" fmla="*/ 175568 w 618065"/>
                  <a:gd name="connsiteY50" fmla="*/ 1520000 h 1624391"/>
                  <a:gd name="connsiteX51" fmla="*/ 204037 w 618065"/>
                  <a:gd name="connsiteY51" fmla="*/ 1505765 h 1624391"/>
                  <a:gd name="connsiteX52" fmla="*/ 206411 w 618065"/>
                  <a:gd name="connsiteY52" fmla="*/ 1465432 h 1624391"/>
                  <a:gd name="connsiteX53" fmla="*/ 194548 w 618065"/>
                  <a:gd name="connsiteY53" fmla="*/ 1441706 h 1624391"/>
                  <a:gd name="connsiteX54" fmla="*/ 239625 w 618065"/>
                  <a:gd name="connsiteY54" fmla="*/ 1436962 h 1624391"/>
                  <a:gd name="connsiteX55" fmla="*/ 215901 w 618065"/>
                  <a:gd name="connsiteY55" fmla="*/ 1406119 h 1624391"/>
                  <a:gd name="connsiteX56" fmla="*/ 208783 w 618065"/>
                  <a:gd name="connsiteY56" fmla="*/ 1396628 h 1624391"/>
                  <a:gd name="connsiteX57" fmla="*/ 218273 w 618065"/>
                  <a:gd name="connsiteY57" fmla="*/ 1375275 h 1624391"/>
                  <a:gd name="connsiteX58" fmla="*/ 227763 w 618065"/>
                  <a:gd name="connsiteY58" fmla="*/ 1372903 h 1624391"/>
                  <a:gd name="connsiteX59" fmla="*/ 230135 w 618065"/>
                  <a:gd name="connsiteY59" fmla="*/ 1337315 h 1624391"/>
                  <a:gd name="connsiteX60" fmla="*/ 218273 w 618065"/>
                  <a:gd name="connsiteY60" fmla="*/ 1313590 h 1624391"/>
                  <a:gd name="connsiteX61" fmla="*/ 187430 w 618065"/>
                  <a:gd name="connsiteY61" fmla="*/ 1294610 h 1624391"/>
                  <a:gd name="connsiteX62" fmla="*/ 185057 w 618065"/>
                  <a:gd name="connsiteY62" fmla="*/ 1263767 h 1624391"/>
                  <a:gd name="connsiteX63" fmla="*/ 158960 w 618065"/>
                  <a:gd name="connsiteY63" fmla="*/ 1263767 h 1624391"/>
                  <a:gd name="connsiteX64" fmla="*/ 144724 w 618065"/>
                  <a:gd name="connsiteY64" fmla="*/ 1240042 h 1624391"/>
                  <a:gd name="connsiteX65" fmla="*/ 147097 w 618065"/>
                  <a:gd name="connsiteY65" fmla="*/ 1221061 h 1624391"/>
                  <a:gd name="connsiteX66" fmla="*/ 166077 w 618065"/>
                  <a:gd name="connsiteY66" fmla="*/ 1204453 h 1624391"/>
                  <a:gd name="connsiteX67" fmla="*/ 154214 w 618065"/>
                  <a:gd name="connsiteY67" fmla="*/ 1178356 h 1624391"/>
                  <a:gd name="connsiteX68" fmla="*/ 130490 w 618065"/>
                  <a:gd name="connsiteY68" fmla="*/ 1173611 h 1624391"/>
                  <a:gd name="connsiteX69" fmla="*/ 123372 w 618065"/>
                  <a:gd name="connsiteY69" fmla="*/ 1140395 h 1624391"/>
                  <a:gd name="connsiteX70" fmla="*/ 113882 w 618065"/>
                  <a:gd name="connsiteY70" fmla="*/ 1121415 h 1624391"/>
                  <a:gd name="connsiteX71" fmla="*/ 111509 w 618065"/>
                  <a:gd name="connsiteY71" fmla="*/ 1107180 h 1624391"/>
                  <a:gd name="connsiteX72" fmla="*/ 102019 w 618065"/>
                  <a:gd name="connsiteY72" fmla="*/ 1097690 h 1624391"/>
                  <a:gd name="connsiteX73" fmla="*/ 87784 w 618065"/>
                  <a:gd name="connsiteY73" fmla="*/ 1102435 h 1624391"/>
                  <a:gd name="connsiteX74" fmla="*/ 78293 w 618065"/>
                  <a:gd name="connsiteY74" fmla="*/ 1083455 h 1624391"/>
                  <a:gd name="connsiteX75" fmla="*/ 54569 w 618065"/>
                  <a:gd name="connsiteY75" fmla="*/ 1083455 h 1624391"/>
                  <a:gd name="connsiteX76" fmla="*/ 52195 w 618065"/>
                  <a:gd name="connsiteY76" fmla="*/ 1062102 h 1624391"/>
                  <a:gd name="connsiteX77" fmla="*/ 18980 w 618065"/>
                  <a:gd name="connsiteY77" fmla="*/ 1062102 h 1624391"/>
                  <a:gd name="connsiteX78" fmla="*/ 0 w 618065"/>
                  <a:gd name="connsiteY78" fmla="*/ 1047867 h 1624391"/>
                  <a:gd name="connsiteX79" fmla="*/ 9490 w 618065"/>
                  <a:gd name="connsiteY79" fmla="*/ 1019397 h 1624391"/>
                  <a:gd name="connsiteX80" fmla="*/ 28470 w 618065"/>
                  <a:gd name="connsiteY80" fmla="*/ 1019397 h 1624391"/>
                  <a:gd name="connsiteX81" fmla="*/ 37961 w 618065"/>
                  <a:gd name="connsiteY81" fmla="*/ 1012279 h 1624391"/>
                  <a:gd name="connsiteX82" fmla="*/ 35588 w 618065"/>
                  <a:gd name="connsiteY82" fmla="*/ 983809 h 1624391"/>
                  <a:gd name="connsiteX83" fmla="*/ 52195 w 618065"/>
                  <a:gd name="connsiteY83" fmla="*/ 967201 h 1624391"/>
                  <a:gd name="connsiteX84" fmla="*/ 80667 w 618065"/>
                  <a:gd name="connsiteY84" fmla="*/ 964828 h 1624391"/>
                  <a:gd name="connsiteX85" fmla="*/ 104391 w 618065"/>
                  <a:gd name="connsiteY85" fmla="*/ 974318 h 1624391"/>
                  <a:gd name="connsiteX86" fmla="*/ 118627 w 618065"/>
                  <a:gd name="connsiteY86" fmla="*/ 971946 h 1624391"/>
                  <a:gd name="connsiteX87" fmla="*/ 120999 w 618065"/>
                  <a:gd name="connsiteY87" fmla="*/ 948220 h 1624391"/>
                  <a:gd name="connsiteX88" fmla="*/ 135234 w 618065"/>
                  <a:gd name="connsiteY88" fmla="*/ 931613 h 1624391"/>
                  <a:gd name="connsiteX89" fmla="*/ 147097 w 618065"/>
                  <a:gd name="connsiteY89" fmla="*/ 931613 h 1624391"/>
                  <a:gd name="connsiteX90" fmla="*/ 168450 w 618065"/>
                  <a:gd name="connsiteY90" fmla="*/ 881790 h 1624391"/>
                  <a:gd name="connsiteX91" fmla="*/ 204037 w 618065"/>
                  <a:gd name="connsiteY91" fmla="*/ 862809 h 1624391"/>
                  <a:gd name="connsiteX92" fmla="*/ 204037 w 618065"/>
                  <a:gd name="connsiteY92" fmla="*/ 841457 h 1624391"/>
                  <a:gd name="connsiteX93" fmla="*/ 220645 w 618065"/>
                  <a:gd name="connsiteY93" fmla="*/ 805869 h 1624391"/>
                  <a:gd name="connsiteX94" fmla="*/ 196920 w 618065"/>
                  <a:gd name="connsiteY94" fmla="*/ 798751 h 1624391"/>
                  <a:gd name="connsiteX95" fmla="*/ 175568 w 618065"/>
                  <a:gd name="connsiteY95" fmla="*/ 770281 h 1624391"/>
                  <a:gd name="connsiteX96" fmla="*/ 177940 w 618065"/>
                  <a:gd name="connsiteY96" fmla="*/ 756046 h 1624391"/>
                  <a:gd name="connsiteX97" fmla="*/ 173195 w 618065"/>
                  <a:gd name="connsiteY97" fmla="*/ 739438 h 1624391"/>
                  <a:gd name="connsiteX98" fmla="*/ 185057 w 618065"/>
                  <a:gd name="connsiteY98" fmla="*/ 722830 h 1624391"/>
                  <a:gd name="connsiteX99" fmla="*/ 204037 w 618065"/>
                  <a:gd name="connsiteY99" fmla="*/ 725203 h 1624391"/>
                  <a:gd name="connsiteX100" fmla="*/ 204037 w 618065"/>
                  <a:gd name="connsiteY100" fmla="*/ 694360 h 1624391"/>
                  <a:gd name="connsiteX101" fmla="*/ 189803 w 618065"/>
                  <a:gd name="connsiteY101" fmla="*/ 689615 h 1624391"/>
                  <a:gd name="connsiteX102" fmla="*/ 192175 w 618065"/>
                  <a:gd name="connsiteY102" fmla="*/ 668262 h 1624391"/>
                  <a:gd name="connsiteX103" fmla="*/ 246743 w 618065"/>
                  <a:gd name="connsiteY103" fmla="*/ 594714 h 1624391"/>
                  <a:gd name="connsiteX104" fmla="*/ 249116 w 618065"/>
                  <a:gd name="connsiteY104" fmla="*/ 561498 h 1624391"/>
                  <a:gd name="connsiteX105" fmla="*/ 227763 w 618065"/>
                  <a:gd name="connsiteY105" fmla="*/ 542518 h 1624391"/>
                  <a:gd name="connsiteX106" fmla="*/ 225391 w 618065"/>
                  <a:gd name="connsiteY106" fmla="*/ 528283 h 1624391"/>
                  <a:gd name="connsiteX107" fmla="*/ 201665 w 618065"/>
                  <a:gd name="connsiteY107" fmla="*/ 521165 h 1624391"/>
                  <a:gd name="connsiteX108" fmla="*/ 197901 w 618065"/>
                  <a:gd name="connsiteY108" fmla="*/ 503792 h 1624391"/>
                  <a:gd name="connsiteX109" fmla="*/ 201191 w 618065"/>
                  <a:gd name="connsiteY109" fmla="*/ 503609 h 1624391"/>
                  <a:gd name="connsiteX110" fmla="*/ 212579 w 618065"/>
                  <a:gd name="connsiteY110" fmla="*/ 496017 h 1624391"/>
                  <a:gd name="connsiteX111" fmla="*/ 214477 w 618065"/>
                  <a:gd name="connsiteY111" fmla="*/ 480832 h 1624391"/>
                  <a:gd name="connsiteX112" fmla="*/ 227763 w 618065"/>
                  <a:gd name="connsiteY112" fmla="*/ 477036 h 1624391"/>
                  <a:gd name="connsiteX113" fmla="*/ 231559 w 618065"/>
                  <a:gd name="connsiteY113" fmla="*/ 461852 h 1624391"/>
                  <a:gd name="connsiteX114" fmla="*/ 254335 w 618065"/>
                  <a:gd name="connsiteY114" fmla="*/ 440974 h 1624391"/>
                  <a:gd name="connsiteX115" fmla="*/ 242947 w 618065"/>
                  <a:gd name="connsiteY115" fmla="*/ 425790 h 1624391"/>
                  <a:gd name="connsiteX116" fmla="*/ 242947 w 618065"/>
                  <a:gd name="connsiteY116" fmla="*/ 414402 h 1624391"/>
                  <a:gd name="connsiteX117" fmla="*/ 258131 w 618065"/>
                  <a:gd name="connsiteY117" fmla="*/ 410606 h 1624391"/>
                  <a:gd name="connsiteX118" fmla="*/ 263826 w 618065"/>
                  <a:gd name="connsiteY118" fmla="*/ 395421 h 1624391"/>
                  <a:gd name="connsiteX119" fmla="*/ 284704 w 618065"/>
                  <a:gd name="connsiteY119" fmla="*/ 387829 h 1624391"/>
                  <a:gd name="connsiteX120" fmla="*/ 292296 w 618065"/>
                  <a:gd name="connsiteY120" fmla="*/ 365053 h 1624391"/>
                  <a:gd name="connsiteX121" fmla="*/ 271418 w 618065"/>
                  <a:gd name="connsiteY121" fmla="*/ 363155 h 1624391"/>
                  <a:gd name="connsiteX122" fmla="*/ 275214 w 618065"/>
                  <a:gd name="connsiteY122" fmla="*/ 342277 h 1624391"/>
                  <a:gd name="connsiteX123" fmla="*/ 303684 w 618065"/>
                  <a:gd name="connsiteY123" fmla="*/ 317603 h 1624391"/>
                  <a:gd name="connsiteX124" fmla="*/ 324562 w 618065"/>
                  <a:gd name="connsiteY124" fmla="*/ 317603 h 1624391"/>
                  <a:gd name="connsiteX125" fmla="*/ 318868 w 618065"/>
                  <a:gd name="connsiteY125" fmla="*/ 285336 h 1624391"/>
                  <a:gd name="connsiteX126" fmla="*/ 328358 w 618065"/>
                  <a:gd name="connsiteY126" fmla="*/ 270152 h 1624391"/>
                  <a:gd name="connsiteX127" fmla="*/ 334052 w 618065"/>
                  <a:gd name="connsiteY127" fmla="*/ 241682 h 1624391"/>
                  <a:gd name="connsiteX128" fmla="*/ 322664 w 618065"/>
                  <a:gd name="connsiteY128" fmla="*/ 209415 h 1624391"/>
                  <a:gd name="connsiteX129" fmla="*/ 330256 w 618065"/>
                  <a:gd name="connsiteY129" fmla="*/ 142984 h 1624391"/>
                  <a:gd name="connsiteX130" fmla="*/ 330403 w 618065"/>
                  <a:gd name="connsiteY130" fmla="*/ 142182 h 1624391"/>
                  <a:gd name="connsiteX131" fmla="*/ 335318 w 618065"/>
                  <a:gd name="connsiteY131" fmla="*/ 147097 h 1624391"/>
                  <a:gd name="connsiteX132" fmla="*/ 355879 w 618065"/>
                  <a:gd name="connsiteY132" fmla="*/ 136025 h 1624391"/>
                  <a:gd name="connsiteX133" fmla="*/ 359044 w 618065"/>
                  <a:gd name="connsiteY133" fmla="*/ 128117 h 1624391"/>
                  <a:gd name="connsiteX134" fmla="*/ 368533 w 618065"/>
                  <a:gd name="connsiteY134" fmla="*/ 118627 h 1624391"/>
                  <a:gd name="connsiteX135" fmla="*/ 403331 w 618065"/>
                  <a:gd name="connsiteY135" fmla="*/ 71176 h 1624391"/>
                  <a:gd name="connsiteX136" fmla="*/ 415984 w 618065"/>
                  <a:gd name="connsiteY136" fmla="*/ 55359 h 1624391"/>
                  <a:gd name="connsiteX137" fmla="*/ 415984 w 618065"/>
                  <a:gd name="connsiteY137" fmla="*/ 41124 h 1624391"/>
                  <a:gd name="connsiteX138" fmla="*/ 408075 w 618065"/>
                  <a:gd name="connsiteY138" fmla="*/ 30052 h 1624391"/>
                  <a:gd name="connsiteX139" fmla="*/ 412820 w 618065"/>
                  <a:gd name="connsiteY139" fmla="*/ 6327 h 1624391"/>
                  <a:gd name="connsiteX140" fmla="*/ 430219 w 618065"/>
                  <a:gd name="connsiteY140" fmla="*/ 11072 h 1624391"/>
                  <a:gd name="connsiteX141" fmla="*/ 446036 w 618065"/>
                  <a:gd name="connsiteY141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68309 h 1624391"/>
                  <a:gd name="connsiteX26" fmla="*/ 588388 w 618065"/>
                  <a:gd name="connsiteY26" fmla="*/ 1472549 h 1624391"/>
                  <a:gd name="connsiteX27" fmla="*/ 586015 w 618065"/>
                  <a:gd name="connsiteY27" fmla="*/ 1489157 h 1624391"/>
                  <a:gd name="connsiteX28" fmla="*/ 567035 w 618065"/>
                  <a:gd name="connsiteY28" fmla="*/ 1482039 h 1624391"/>
                  <a:gd name="connsiteX29" fmla="*/ 543309 w 618065"/>
                  <a:gd name="connsiteY29" fmla="*/ 1493902 h 1624391"/>
                  <a:gd name="connsiteX30" fmla="*/ 533819 w 618065"/>
                  <a:gd name="connsiteY30" fmla="*/ 1520000 h 1624391"/>
                  <a:gd name="connsiteX31" fmla="*/ 510094 w 618065"/>
                  <a:gd name="connsiteY31" fmla="*/ 1527117 h 1624391"/>
                  <a:gd name="connsiteX32" fmla="*/ 498232 w 618065"/>
                  <a:gd name="connsiteY32" fmla="*/ 1541353 h 1624391"/>
                  <a:gd name="connsiteX33" fmla="*/ 467388 w 618065"/>
                  <a:gd name="connsiteY33" fmla="*/ 1548470 h 1624391"/>
                  <a:gd name="connsiteX34" fmla="*/ 460272 w 618065"/>
                  <a:gd name="connsiteY34" fmla="*/ 1560333 h 1624391"/>
                  <a:gd name="connsiteX35" fmla="*/ 431800 w 618065"/>
                  <a:gd name="connsiteY35" fmla="*/ 1565078 h 1624391"/>
                  <a:gd name="connsiteX36" fmla="*/ 427056 w 618065"/>
                  <a:gd name="connsiteY36" fmla="*/ 1581686 h 1624391"/>
                  <a:gd name="connsiteX37" fmla="*/ 424683 w 618065"/>
                  <a:gd name="connsiteY37" fmla="*/ 1603038 h 1624391"/>
                  <a:gd name="connsiteX38" fmla="*/ 389095 w 618065"/>
                  <a:gd name="connsiteY38" fmla="*/ 1603038 h 1624391"/>
                  <a:gd name="connsiteX39" fmla="*/ 346390 w 618065"/>
                  <a:gd name="connsiteY39" fmla="*/ 1617274 h 1624391"/>
                  <a:gd name="connsiteX40" fmla="*/ 332154 w 618065"/>
                  <a:gd name="connsiteY40" fmla="*/ 1605411 h 1624391"/>
                  <a:gd name="connsiteX41" fmla="*/ 308430 w 618065"/>
                  <a:gd name="connsiteY41" fmla="*/ 1603038 h 1624391"/>
                  <a:gd name="connsiteX42" fmla="*/ 298939 w 618065"/>
                  <a:gd name="connsiteY42" fmla="*/ 1588804 h 1624391"/>
                  <a:gd name="connsiteX43" fmla="*/ 258606 w 618065"/>
                  <a:gd name="connsiteY43" fmla="*/ 1593548 h 1624391"/>
                  <a:gd name="connsiteX44" fmla="*/ 249116 w 618065"/>
                  <a:gd name="connsiteY44" fmla="*/ 1610156 h 1624391"/>
                  <a:gd name="connsiteX45" fmla="*/ 227763 w 618065"/>
                  <a:gd name="connsiteY45" fmla="*/ 1610156 h 1624391"/>
                  <a:gd name="connsiteX46" fmla="*/ 192175 w 618065"/>
                  <a:gd name="connsiteY46" fmla="*/ 1624391 h 1624391"/>
                  <a:gd name="connsiteX47" fmla="*/ 170822 w 618065"/>
                  <a:gd name="connsiteY47" fmla="*/ 1584058 h 1624391"/>
                  <a:gd name="connsiteX48" fmla="*/ 177940 w 618065"/>
                  <a:gd name="connsiteY48" fmla="*/ 1550843 h 1624391"/>
                  <a:gd name="connsiteX49" fmla="*/ 175568 w 618065"/>
                  <a:gd name="connsiteY49" fmla="*/ 1520000 h 1624391"/>
                  <a:gd name="connsiteX50" fmla="*/ 204037 w 618065"/>
                  <a:gd name="connsiteY50" fmla="*/ 1505765 h 1624391"/>
                  <a:gd name="connsiteX51" fmla="*/ 206411 w 618065"/>
                  <a:gd name="connsiteY51" fmla="*/ 1465432 h 1624391"/>
                  <a:gd name="connsiteX52" fmla="*/ 194548 w 618065"/>
                  <a:gd name="connsiteY52" fmla="*/ 1441706 h 1624391"/>
                  <a:gd name="connsiteX53" fmla="*/ 239625 w 618065"/>
                  <a:gd name="connsiteY53" fmla="*/ 1436962 h 1624391"/>
                  <a:gd name="connsiteX54" fmla="*/ 215901 w 618065"/>
                  <a:gd name="connsiteY54" fmla="*/ 1406119 h 1624391"/>
                  <a:gd name="connsiteX55" fmla="*/ 208783 w 618065"/>
                  <a:gd name="connsiteY55" fmla="*/ 1396628 h 1624391"/>
                  <a:gd name="connsiteX56" fmla="*/ 218273 w 618065"/>
                  <a:gd name="connsiteY56" fmla="*/ 1375275 h 1624391"/>
                  <a:gd name="connsiteX57" fmla="*/ 227763 w 618065"/>
                  <a:gd name="connsiteY57" fmla="*/ 1372903 h 1624391"/>
                  <a:gd name="connsiteX58" fmla="*/ 230135 w 618065"/>
                  <a:gd name="connsiteY58" fmla="*/ 1337315 h 1624391"/>
                  <a:gd name="connsiteX59" fmla="*/ 218273 w 618065"/>
                  <a:gd name="connsiteY59" fmla="*/ 1313590 h 1624391"/>
                  <a:gd name="connsiteX60" fmla="*/ 187430 w 618065"/>
                  <a:gd name="connsiteY60" fmla="*/ 1294610 h 1624391"/>
                  <a:gd name="connsiteX61" fmla="*/ 185057 w 618065"/>
                  <a:gd name="connsiteY61" fmla="*/ 1263767 h 1624391"/>
                  <a:gd name="connsiteX62" fmla="*/ 158960 w 618065"/>
                  <a:gd name="connsiteY62" fmla="*/ 1263767 h 1624391"/>
                  <a:gd name="connsiteX63" fmla="*/ 144724 w 618065"/>
                  <a:gd name="connsiteY63" fmla="*/ 1240042 h 1624391"/>
                  <a:gd name="connsiteX64" fmla="*/ 147097 w 618065"/>
                  <a:gd name="connsiteY64" fmla="*/ 1221061 h 1624391"/>
                  <a:gd name="connsiteX65" fmla="*/ 166077 w 618065"/>
                  <a:gd name="connsiteY65" fmla="*/ 1204453 h 1624391"/>
                  <a:gd name="connsiteX66" fmla="*/ 154214 w 618065"/>
                  <a:gd name="connsiteY66" fmla="*/ 1178356 h 1624391"/>
                  <a:gd name="connsiteX67" fmla="*/ 130490 w 618065"/>
                  <a:gd name="connsiteY67" fmla="*/ 1173611 h 1624391"/>
                  <a:gd name="connsiteX68" fmla="*/ 123372 w 618065"/>
                  <a:gd name="connsiteY68" fmla="*/ 1140395 h 1624391"/>
                  <a:gd name="connsiteX69" fmla="*/ 113882 w 618065"/>
                  <a:gd name="connsiteY69" fmla="*/ 1121415 h 1624391"/>
                  <a:gd name="connsiteX70" fmla="*/ 111509 w 618065"/>
                  <a:gd name="connsiteY70" fmla="*/ 1107180 h 1624391"/>
                  <a:gd name="connsiteX71" fmla="*/ 102019 w 618065"/>
                  <a:gd name="connsiteY71" fmla="*/ 1097690 h 1624391"/>
                  <a:gd name="connsiteX72" fmla="*/ 87784 w 618065"/>
                  <a:gd name="connsiteY72" fmla="*/ 1102435 h 1624391"/>
                  <a:gd name="connsiteX73" fmla="*/ 78293 w 618065"/>
                  <a:gd name="connsiteY73" fmla="*/ 1083455 h 1624391"/>
                  <a:gd name="connsiteX74" fmla="*/ 54569 w 618065"/>
                  <a:gd name="connsiteY74" fmla="*/ 1083455 h 1624391"/>
                  <a:gd name="connsiteX75" fmla="*/ 52195 w 618065"/>
                  <a:gd name="connsiteY75" fmla="*/ 1062102 h 1624391"/>
                  <a:gd name="connsiteX76" fmla="*/ 18980 w 618065"/>
                  <a:gd name="connsiteY76" fmla="*/ 1062102 h 1624391"/>
                  <a:gd name="connsiteX77" fmla="*/ 0 w 618065"/>
                  <a:gd name="connsiteY77" fmla="*/ 1047867 h 1624391"/>
                  <a:gd name="connsiteX78" fmla="*/ 9490 w 618065"/>
                  <a:gd name="connsiteY78" fmla="*/ 1019397 h 1624391"/>
                  <a:gd name="connsiteX79" fmla="*/ 28470 w 618065"/>
                  <a:gd name="connsiteY79" fmla="*/ 1019397 h 1624391"/>
                  <a:gd name="connsiteX80" fmla="*/ 37961 w 618065"/>
                  <a:gd name="connsiteY80" fmla="*/ 1012279 h 1624391"/>
                  <a:gd name="connsiteX81" fmla="*/ 35588 w 618065"/>
                  <a:gd name="connsiteY81" fmla="*/ 983809 h 1624391"/>
                  <a:gd name="connsiteX82" fmla="*/ 52195 w 618065"/>
                  <a:gd name="connsiteY82" fmla="*/ 967201 h 1624391"/>
                  <a:gd name="connsiteX83" fmla="*/ 80667 w 618065"/>
                  <a:gd name="connsiteY83" fmla="*/ 964828 h 1624391"/>
                  <a:gd name="connsiteX84" fmla="*/ 104391 w 618065"/>
                  <a:gd name="connsiteY84" fmla="*/ 974318 h 1624391"/>
                  <a:gd name="connsiteX85" fmla="*/ 118627 w 618065"/>
                  <a:gd name="connsiteY85" fmla="*/ 971946 h 1624391"/>
                  <a:gd name="connsiteX86" fmla="*/ 120999 w 618065"/>
                  <a:gd name="connsiteY86" fmla="*/ 948220 h 1624391"/>
                  <a:gd name="connsiteX87" fmla="*/ 135234 w 618065"/>
                  <a:gd name="connsiteY87" fmla="*/ 931613 h 1624391"/>
                  <a:gd name="connsiteX88" fmla="*/ 147097 w 618065"/>
                  <a:gd name="connsiteY88" fmla="*/ 931613 h 1624391"/>
                  <a:gd name="connsiteX89" fmla="*/ 168450 w 618065"/>
                  <a:gd name="connsiteY89" fmla="*/ 881790 h 1624391"/>
                  <a:gd name="connsiteX90" fmla="*/ 204037 w 618065"/>
                  <a:gd name="connsiteY90" fmla="*/ 862809 h 1624391"/>
                  <a:gd name="connsiteX91" fmla="*/ 204037 w 618065"/>
                  <a:gd name="connsiteY91" fmla="*/ 841457 h 1624391"/>
                  <a:gd name="connsiteX92" fmla="*/ 220645 w 618065"/>
                  <a:gd name="connsiteY92" fmla="*/ 805869 h 1624391"/>
                  <a:gd name="connsiteX93" fmla="*/ 196920 w 618065"/>
                  <a:gd name="connsiteY93" fmla="*/ 798751 h 1624391"/>
                  <a:gd name="connsiteX94" fmla="*/ 175568 w 618065"/>
                  <a:gd name="connsiteY94" fmla="*/ 770281 h 1624391"/>
                  <a:gd name="connsiteX95" fmla="*/ 177940 w 618065"/>
                  <a:gd name="connsiteY95" fmla="*/ 756046 h 1624391"/>
                  <a:gd name="connsiteX96" fmla="*/ 173195 w 618065"/>
                  <a:gd name="connsiteY96" fmla="*/ 739438 h 1624391"/>
                  <a:gd name="connsiteX97" fmla="*/ 185057 w 618065"/>
                  <a:gd name="connsiteY97" fmla="*/ 722830 h 1624391"/>
                  <a:gd name="connsiteX98" fmla="*/ 204037 w 618065"/>
                  <a:gd name="connsiteY98" fmla="*/ 725203 h 1624391"/>
                  <a:gd name="connsiteX99" fmla="*/ 204037 w 618065"/>
                  <a:gd name="connsiteY99" fmla="*/ 694360 h 1624391"/>
                  <a:gd name="connsiteX100" fmla="*/ 189803 w 618065"/>
                  <a:gd name="connsiteY100" fmla="*/ 689615 h 1624391"/>
                  <a:gd name="connsiteX101" fmla="*/ 192175 w 618065"/>
                  <a:gd name="connsiteY101" fmla="*/ 668262 h 1624391"/>
                  <a:gd name="connsiteX102" fmla="*/ 246743 w 618065"/>
                  <a:gd name="connsiteY102" fmla="*/ 594714 h 1624391"/>
                  <a:gd name="connsiteX103" fmla="*/ 249116 w 618065"/>
                  <a:gd name="connsiteY103" fmla="*/ 561498 h 1624391"/>
                  <a:gd name="connsiteX104" fmla="*/ 227763 w 618065"/>
                  <a:gd name="connsiteY104" fmla="*/ 542518 h 1624391"/>
                  <a:gd name="connsiteX105" fmla="*/ 225391 w 618065"/>
                  <a:gd name="connsiteY105" fmla="*/ 528283 h 1624391"/>
                  <a:gd name="connsiteX106" fmla="*/ 201665 w 618065"/>
                  <a:gd name="connsiteY106" fmla="*/ 521165 h 1624391"/>
                  <a:gd name="connsiteX107" fmla="*/ 197901 w 618065"/>
                  <a:gd name="connsiteY107" fmla="*/ 503792 h 1624391"/>
                  <a:gd name="connsiteX108" fmla="*/ 201191 w 618065"/>
                  <a:gd name="connsiteY108" fmla="*/ 503609 h 1624391"/>
                  <a:gd name="connsiteX109" fmla="*/ 212579 w 618065"/>
                  <a:gd name="connsiteY109" fmla="*/ 496017 h 1624391"/>
                  <a:gd name="connsiteX110" fmla="*/ 214477 w 618065"/>
                  <a:gd name="connsiteY110" fmla="*/ 480832 h 1624391"/>
                  <a:gd name="connsiteX111" fmla="*/ 227763 w 618065"/>
                  <a:gd name="connsiteY111" fmla="*/ 477036 h 1624391"/>
                  <a:gd name="connsiteX112" fmla="*/ 231559 w 618065"/>
                  <a:gd name="connsiteY112" fmla="*/ 461852 h 1624391"/>
                  <a:gd name="connsiteX113" fmla="*/ 254335 w 618065"/>
                  <a:gd name="connsiteY113" fmla="*/ 440974 h 1624391"/>
                  <a:gd name="connsiteX114" fmla="*/ 242947 w 618065"/>
                  <a:gd name="connsiteY114" fmla="*/ 425790 h 1624391"/>
                  <a:gd name="connsiteX115" fmla="*/ 242947 w 618065"/>
                  <a:gd name="connsiteY115" fmla="*/ 414402 h 1624391"/>
                  <a:gd name="connsiteX116" fmla="*/ 258131 w 618065"/>
                  <a:gd name="connsiteY116" fmla="*/ 410606 h 1624391"/>
                  <a:gd name="connsiteX117" fmla="*/ 263826 w 618065"/>
                  <a:gd name="connsiteY117" fmla="*/ 395421 h 1624391"/>
                  <a:gd name="connsiteX118" fmla="*/ 284704 w 618065"/>
                  <a:gd name="connsiteY118" fmla="*/ 387829 h 1624391"/>
                  <a:gd name="connsiteX119" fmla="*/ 292296 w 618065"/>
                  <a:gd name="connsiteY119" fmla="*/ 365053 h 1624391"/>
                  <a:gd name="connsiteX120" fmla="*/ 271418 w 618065"/>
                  <a:gd name="connsiteY120" fmla="*/ 363155 h 1624391"/>
                  <a:gd name="connsiteX121" fmla="*/ 275214 w 618065"/>
                  <a:gd name="connsiteY121" fmla="*/ 342277 h 1624391"/>
                  <a:gd name="connsiteX122" fmla="*/ 303684 w 618065"/>
                  <a:gd name="connsiteY122" fmla="*/ 317603 h 1624391"/>
                  <a:gd name="connsiteX123" fmla="*/ 324562 w 618065"/>
                  <a:gd name="connsiteY123" fmla="*/ 317603 h 1624391"/>
                  <a:gd name="connsiteX124" fmla="*/ 318868 w 618065"/>
                  <a:gd name="connsiteY124" fmla="*/ 285336 h 1624391"/>
                  <a:gd name="connsiteX125" fmla="*/ 328358 w 618065"/>
                  <a:gd name="connsiteY125" fmla="*/ 270152 h 1624391"/>
                  <a:gd name="connsiteX126" fmla="*/ 334052 w 618065"/>
                  <a:gd name="connsiteY126" fmla="*/ 241682 h 1624391"/>
                  <a:gd name="connsiteX127" fmla="*/ 322664 w 618065"/>
                  <a:gd name="connsiteY127" fmla="*/ 209415 h 1624391"/>
                  <a:gd name="connsiteX128" fmla="*/ 330256 w 618065"/>
                  <a:gd name="connsiteY128" fmla="*/ 142984 h 1624391"/>
                  <a:gd name="connsiteX129" fmla="*/ 330403 w 618065"/>
                  <a:gd name="connsiteY129" fmla="*/ 142182 h 1624391"/>
                  <a:gd name="connsiteX130" fmla="*/ 335318 w 618065"/>
                  <a:gd name="connsiteY130" fmla="*/ 147097 h 1624391"/>
                  <a:gd name="connsiteX131" fmla="*/ 355879 w 618065"/>
                  <a:gd name="connsiteY131" fmla="*/ 136025 h 1624391"/>
                  <a:gd name="connsiteX132" fmla="*/ 359044 w 618065"/>
                  <a:gd name="connsiteY132" fmla="*/ 128117 h 1624391"/>
                  <a:gd name="connsiteX133" fmla="*/ 368533 w 618065"/>
                  <a:gd name="connsiteY133" fmla="*/ 118627 h 1624391"/>
                  <a:gd name="connsiteX134" fmla="*/ 403331 w 618065"/>
                  <a:gd name="connsiteY134" fmla="*/ 71176 h 1624391"/>
                  <a:gd name="connsiteX135" fmla="*/ 415984 w 618065"/>
                  <a:gd name="connsiteY135" fmla="*/ 55359 h 1624391"/>
                  <a:gd name="connsiteX136" fmla="*/ 415984 w 618065"/>
                  <a:gd name="connsiteY136" fmla="*/ 41124 h 1624391"/>
                  <a:gd name="connsiteX137" fmla="*/ 408075 w 618065"/>
                  <a:gd name="connsiteY137" fmla="*/ 30052 h 1624391"/>
                  <a:gd name="connsiteX138" fmla="*/ 412820 w 618065"/>
                  <a:gd name="connsiteY138" fmla="*/ 6327 h 1624391"/>
                  <a:gd name="connsiteX139" fmla="*/ 430219 w 618065"/>
                  <a:gd name="connsiteY139" fmla="*/ 11072 h 1624391"/>
                  <a:gd name="connsiteX140" fmla="*/ 446036 w 618065"/>
                  <a:gd name="connsiteY140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468309 h 1624391"/>
                  <a:gd name="connsiteX25" fmla="*/ 588388 w 618065"/>
                  <a:gd name="connsiteY25" fmla="*/ 1472549 h 1624391"/>
                  <a:gd name="connsiteX26" fmla="*/ 586015 w 618065"/>
                  <a:gd name="connsiteY26" fmla="*/ 1489157 h 1624391"/>
                  <a:gd name="connsiteX27" fmla="*/ 567035 w 618065"/>
                  <a:gd name="connsiteY27" fmla="*/ 1482039 h 1624391"/>
                  <a:gd name="connsiteX28" fmla="*/ 543309 w 618065"/>
                  <a:gd name="connsiteY28" fmla="*/ 1493902 h 1624391"/>
                  <a:gd name="connsiteX29" fmla="*/ 533819 w 618065"/>
                  <a:gd name="connsiteY29" fmla="*/ 1520000 h 1624391"/>
                  <a:gd name="connsiteX30" fmla="*/ 510094 w 618065"/>
                  <a:gd name="connsiteY30" fmla="*/ 1527117 h 1624391"/>
                  <a:gd name="connsiteX31" fmla="*/ 498232 w 618065"/>
                  <a:gd name="connsiteY31" fmla="*/ 1541353 h 1624391"/>
                  <a:gd name="connsiteX32" fmla="*/ 467388 w 618065"/>
                  <a:gd name="connsiteY32" fmla="*/ 1548470 h 1624391"/>
                  <a:gd name="connsiteX33" fmla="*/ 460272 w 618065"/>
                  <a:gd name="connsiteY33" fmla="*/ 1560333 h 1624391"/>
                  <a:gd name="connsiteX34" fmla="*/ 431800 w 618065"/>
                  <a:gd name="connsiteY34" fmla="*/ 1565078 h 1624391"/>
                  <a:gd name="connsiteX35" fmla="*/ 427056 w 618065"/>
                  <a:gd name="connsiteY35" fmla="*/ 1581686 h 1624391"/>
                  <a:gd name="connsiteX36" fmla="*/ 424683 w 618065"/>
                  <a:gd name="connsiteY36" fmla="*/ 1603038 h 1624391"/>
                  <a:gd name="connsiteX37" fmla="*/ 389095 w 618065"/>
                  <a:gd name="connsiteY37" fmla="*/ 1603038 h 1624391"/>
                  <a:gd name="connsiteX38" fmla="*/ 346390 w 618065"/>
                  <a:gd name="connsiteY38" fmla="*/ 1617274 h 1624391"/>
                  <a:gd name="connsiteX39" fmla="*/ 332154 w 618065"/>
                  <a:gd name="connsiteY39" fmla="*/ 1605411 h 1624391"/>
                  <a:gd name="connsiteX40" fmla="*/ 308430 w 618065"/>
                  <a:gd name="connsiteY40" fmla="*/ 1603038 h 1624391"/>
                  <a:gd name="connsiteX41" fmla="*/ 298939 w 618065"/>
                  <a:gd name="connsiteY41" fmla="*/ 1588804 h 1624391"/>
                  <a:gd name="connsiteX42" fmla="*/ 258606 w 618065"/>
                  <a:gd name="connsiteY42" fmla="*/ 1593548 h 1624391"/>
                  <a:gd name="connsiteX43" fmla="*/ 249116 w 618065"/>
                  <a:gd name="connsiteY43" fmla="*/ 1610156 h 1624391"/>
                  <a:gd name="connsiteX44" fmla="*/ 227763 w 618065"/>
                  <a:gd name="connsiteY44" fmla="*/ 1610156 h 1624391"/>
                  <a:gd name="connsiteX45" fmla="*/ 192175 w 618065"/>
                  <a:gd name="connsiteY45" fmla="*/ 1624391 h 1624391"/>
                  <a:gd name="connsiteX46" fmla="*/ 170822 w 618065"/>
                  <a:gd name="connsiteY46" fmla="*/ 1584058 h 1624391"/>
                  <a:gd name="connsiteX47" fmla="*/ 177940 w 618065"/>
                  <a:gd name="connsiteY47" fmla="*/ 1550843 h 1624391"/>
                  <a:gd name="connsiteX48" fmla="*/ 175568 w 618065"/>
                  <a:gd name="connsiteY48" fmla="*/ 1520000 h 1624391"/>
                  <a:gd name="connsiteX49" fmla="*/ 204037 w 618065"/>
                  <a:gd name="connsiteY49" fmla="*/ 1505765 h 1624391"/>
                  <a:gd name="connsiteX50" fmla="*/ 206411 w 618065"/>
                  <a:gd name="connsiteY50" fmla="*/ 1465432 h 1624391"/>
                  <a:gd name="connsiteX51" fmla="*/ 194548 w 618065"/>
                  <a:gd name="connsiteY51" fmla="*/ 1441706 h 1624391"/>
                  <a:gd name="connsiteX52" fmla="*/ 239625 w 618065"/>
                  <a:gd name="connsiteY52" fmla="*/ 1436962 h 1624391"/>
                  <a:gd name="connsiteX53" fmla="*/ 215901 w 618065"/>
                  <a:gd name="connsiteY53" fmla="*/ 1406119 h 1624391"/>
                  <a:gd name="connsiteX54" fmla="*/ 208783 w 618065"/>
                  <a:gd name="connsiteY54" fmla="*/ 1396628 h 1624391"/>
                  <a:gd name="connsiteX55" fmla="*/ 218273 w 618065"/>
                  <a:gd name="connsiteY55" fmla="*/ 1375275 h 1624391"/>
                  <a:gd name="connsiteX56" fmla="*/ 227763 w 618065"/>
                  <a:gd name="connsiteY56" fmla="*/ 1372903 h 1624391"/>
                  <a:gd name="connsiteX57" fmla="*/ 230135 w 618065"/>
                  <a:gd name="connsiteY57" fmla="*/ 1337315 h 1624391"/>
                  <a:gd name="connsiteX58" fmla="*/ 218273 w 618065"/>
                  <a:gd name="connsiteY58" fmla="*/ 1313590 h 1624391"/>
                  <a:gd name="connsiteX59" fmla="*/ 187430 w 618065"/>
                  <a:gd name="connsiteY59" fmla="*/ 1294610 h 1624391"/>
                  <a:gd name="connsiteX60" fmla="*/ 185057 w 618065"/>
                  <a:gd name="connsiteY60" fmla="*/ 1263767 h 1624391"/>
                  <a:gd name="connsiteX61" fmla="*/ 158960 w 618065"/>
                  <a:gd name="connsiteY61" fmla="*/ 1263767 h 1624391"/>
                  <a:gd name="connsiteX62" fmla="*/ 144724 w 618065"/>
                  <a:gd name="connsiteY62" fmla="*/ 1240042 h 1624391"/>
                  <a:gd name="connsiteX63" fmla="*/ 147097 w 618065"/>
                  <a:gd name="connsiteY63" fmla="*/ 1221061 h 1624391"/>
                  <a:gd name="connsiteX64" fmla="*/ 166077 w 618065"/>
                  <a:gd name="connsiteY64" fmla="*/ 1204453 h 1624391"/>
                  <a:gd name="connsiteX65" fmla="*/ 154214 w 618065"/>
                  <a:gd name="connsiteY65" fmla="*/ 1178356 h 1624391"/>
                  <a:gd name="connsiteX66" fmla="*/ 130490 w 618065"/>
                  <a:gd name="connsiteY66" fmla="*/ 1173611 h 1624391"/>
                  <a:gd name="connsiteX67" fmla="*/ 123372 w 618065"/>
                  <a:gd name="connsiteY67" fmla="*/ 1140395 h 1624391"/>
                  <a:gd name="connsiteX68" fmla="*/ 113882 w 618065"/>
                  <a:gd name="connsiteY68" fmla="*/ 1121415 h 1624391"/>
                  <a:gd name="connsiteX69" fmla="*/ 111509 w 618065"/>
                  <a:gd name="connsiteY69" fmla="*/ 1107180 h 1624391"/>
                  <a:gd name="connsiteX70" fmla="*/ 102019 w 618065"/>
                  <a:gd name="connsiteY70" fmla="*/ 1097690 h 1624391"/>
                  <a:gd name="connsiteX71" fmla="*/ 87784 w 618065"/>
                  <a:gd name="connsiteY71" fmla="*/ 1102435 h 1624391"/>
                  <a:gd name="connsiteX72" fmla="*/ 78293 w 618065"/>
                  <a:gd name="connsiteY72" fmla="*/ 1083455 h 1624391"/>
                  <a:gd name="connsiteX73" fmla="*/ 54569 w 618065"/>
                  <a:gd name="connsiteY73" fmla="*/ 1083455 h 1624391"/>
                  <a:gd name="connsiteX74" fmla="*/ 52195 w 618065"/>
                  <a:gd name="connsiteY74" fmla="*/ 1062102 h 1624391"/>
                  <a:gd name="connsiteX75" fmla="*/ 18980 w 618065"/>
                  <a:gd name="connsiteY75" fmla="*/ 1062102 h 1624391"/>
                  <a:gd name="connsiteX76" fmla="*/ 0 w 618065"/>
                  <a:gd name="connsiteY76" fmla="*/ 1047867 h 1624391"/>
                  <a:gd name="connsiteX77" fmla="*/ 9490 w 618065"/>
                  <a:gd name="connsiteY77" fmla="*/ 1019397 h 1624391"/>
                  <a:gd name="connsiteX78" fmla="*/ 28470 w 618065"/>
                  <a:gd name="connsiteY78" fmla="*/ 1019397 h 1624391"/>
                  <a:gd name="connsiteX79" fmla="*/ 37961 w 618065"/>
                  <a:gd name="connsiteY79" fmla="*/ 1012279 h 1624391"/>
                  <a:gd name="connsiteX80" fmla="*/ 35588 w 618065"/>
                  <a:gd name="connsiteY80" fmla="*/ 983809 h 1624391"/>
                  <a:gd name="connsiteX81" fmla="*/ 52195 w 618065"/>
                  <a:gd name="connsiteY81" fmla="*/ 967201 h 1624391"/>
                  <a:gd name="connsiteX82" fmla="*/ 80667 w 618065"/>
                  <a:gd name="connsiteY82" fmla="*/ 964828 h 1624391"/>
                  <a:gd name="connsiteX83" fmla="*/ 104391 w 618065"/>
                  <a:gd name="connsiteY83" fmla="*/ 974318 h 1624391"/>
                  <a:gd name="connsiteX84" fmla="*/ 118627 w 618065"/>
                  <a:gd name="connsiteY84" fmla="*/ 971946 h 1624391"/>
                  <a:gd name="connsiteX85" fmla="*/ 120999 w 618065"/>
                  <a:gd name="connsiteY85" fmla="*/ 948220 h 1624391"/>
                  <a:gd name="connsiteX86" fmla="*/ 135234 w 618065"/>
                  <a:gd name="connsiteY86" fmla="*/ 931613 h 1624391"/>
                  <a:gd name="connsiteX87" fmla="*/ 147097 w 618065"/>
                  <a:gd name="connsiteY87" fmla="*/ 931613 h 1624391"/>
                  <a:gd name="connsiteX88" fmla="*/ 168450 w 618065"/>
                  <a:gd name="connsiteY88" fmla="*/ 881790 h 1624391"/>
                  <a:gd name="connsiteX89" fmla="*/ 204037 w 618065"/>
                  <a:gd name="connsiteY89" fmla="*/ 862809 h 1624391"/>
                  <a:gd name="connsiteX90" fmla="*/ 204037 w 618065"/>
                  <a:gd name="connsiteY90" fmla="*/ 841457 h 1624391"/>
                  <a:gd name="connsiteX91" fmla="*/ 220645 w 618065"/>
                  <a:gd name="connsiteY91" fmla="*/ 805869 h 1624391"/>
                  <a:gd name="connsiteX92" fmla="*/ 196920 w 618065"/>
                  <a:gd name="connsiteY92" fmla="*/ 798751 h 1624391"/>
                  <a:gd name="connsiteX93" fmla="*/ 175568 w 618065"/>
                  <a:gd name="connsiteY93" fmla="*/ 770281 h 1624391"/>
                  <a:gd name="connsiteX94" fmla="*/ 177940 w 618065"/>
                  <a:gd name="connsiteY94" fmla="*/ 756046 h 1624391"/>
                  <a:gd name="connsiteX95" fmla="*/ 173195 w 618065"/>
                  <a:gd name="connsiteY95" fmla="*/ 739438 h 1624391"/>
                  <a:gd name="connsiteX96" fmla="*/ 185057 w 618065"/>
                  <a:gd name="connsiteY96" fmla="*/ 722830 h 1624391"/>
                  <a:gd name="connsiteX97" fmla="*/ 204037 w 618065"/>
                  <a:gd name="connsiteY97" fmla="*/ 725203 h 1624391"/>
                  <a:gd name="connsiteX98" fmla="*/ 204037 w 618065"/>
                  <a:gd name="connsiteY98" fmla="*/ 694360 h 1624391"/>
                  <a:gd name="connsiteX99" fmla="*/ 189803 w 618065"/>
                  <a:gd name="connsiteY99" fmla="*/ 689615 h 1624391"/>
                  <a:gd name="connsiteX100" fmla="*/ 192175 w 618065"/>
                  <a:gd name="connsiteY100" fmla="*/ 668262 h 1624391"/>
                  <a:gd name="connsiteX101" fmla="*/ 246743 w 618065"/>
                  <a:gd name="connsiteY101" fmla="*/ 594714 h 1624391"/>
                  <a:gd name="connsiteX102" fmla="*/ 249116 w 618065"/>
                  <a:gd name="connsiteY102" fmla="*/ 561498 h 1624391"/>
                  <a:gd name="connsiteX103" fmla="*/ 227763 w 618065"/>
                  <a:gd name="connsiteY103" fmla="*/ 542518 h 1624391"/>
                  <a:gd name="connsiteX104" fmla="*/ 225391 w 618065"/>
                  <a:gd name="connsiteY104" fmla="*/ 528283 h 1624391"/>
                  <a:gd name="connsiteX105" fmla="*/ 201665 w 618065"/>
                  <a:gd name="connsiteY105" fmla="*/ 521165 h 1624391"/>
                  <a:gd name="connsiteX106" fmla="*/ 197901 w 618065"/>
                  <a:gd name="connsiteY106" fmla="*/ 503792 h 1624391"/>
                  <a:gd name="connsiteX107" fmla="*/ 201191 w 618065"/>
                  <a:gd name="connsiteY107" fmla="*/ 503609 h 1624391"/>
                  <a:gd name="connsiteX108" fmla="*/ 212579 w 618065"/>
                  <a:gd name="connsiteY108" fmla="*/ 496017 h 1624391"/>
                  <a:gd name="connsiteX109" fmla="*/ 214477 w 618065"/>
                  <a:gd name="connsiteY109" fmla="*/ 480832 h 1624391"/>
                  <a:gd name="connsiteX110" fmla="*/ 227763 w 618065"/>
                  <a:gd name="connsiteY110" fmla="*/ 477036 h 1624391"/>
                  <a:gd name="connsiteX111" fmla="*/ 231559 w 618065"/>
                  <a:gd name="connsiteY111" fmla="*/ 461852 h 1624391"/>
                  <a:gd name="connsiteX112" fmla="*/ 254335 w 618065"/>
                  <a:gd name="connsiteY112" fmla="*/ 440974 h 1624391"/>
                  <a:gd name="connsiteX113" fmla="*/ 242947 w 618065"/>
                  <a:gd name="connsiteY113" fmla="*/ 425790 h 1624391"/>
                  <a:gd name="connsiteX114" fmla="*/ 242947 w 618065"/>
                  <a:gd name="connsiteY114" fmla="*/ 414402 h 1624391"/>
                  <a:gd name="connsiteX115" fmla="*/ 258131 w 618065"/>
                  <a:gd name="connsiteY115" fmla="*/ 410606 h 1624391"/>
                  <a:gd name="connsiteX116" fmla="*/ 263826 w 618065"/>
                  <a:gd name="connsiteY116" fmla="*/ 395421 h 1624391"/>
                  <a:gd name="connsiteX117" fmla="*/ 284704 w 618065"/>
                  <a:gd name="connsiteY117" fmla="*/ 387829 h 1624391"/>
                  <a:gd name="connsiteX118" fmla="*/ 292296 w 618065"/>
                  <a:gd name="connsiteY118" fmla="*/ 365053 h 1624391"/>
                  <a:gd name="connsiteX119" fmla="*/ 271418 w 618065"/>
                  <a:gd name="connsiteY119" fmla="*/ 363155 h 1624391"/>
                  <a:gd name="connsiteX120" fmla="*/ 275214 w 618065"/>
                  <a:gd name="connsiteY120" fmla="*/ 342277 h 1624391"/>
                  <a:gd name="connsiteX121" fmla="*/ 303684 w 618065"/>
                  <a:gd name="connsiteY121" fmla="*/ 317603 h 1624391"/>
                  <a:gd name="connsiteX122" fmla="*/ 324562 w 618065"/>
                  <a:gd name="connsiteY122" fmla="*/ 317603 h 1624391"/>
                  <a:gd name="connsiteX123" fmla="*/ 318868 w 618065"/>
                  <a:gd name="connsiteY123" fmla="*/ 285336 h 1624391"/>
                  <a:gd name="connsiteX124" fmla="*/ 328358 w 618065"/>
                  <a:gd name="connsiteY124" fmla="*/ 270152 h 1624391"/>
                  <a:gd name="connsiteX125" fmla="*/ 334052 w 618065"/>
                  <a:gd name="connsiteY125" fmla="*/ 241682 h 1624391"/>
                  <a:gd name="connsiteX126" fmla="*/ 322664 w 618065"/>
                  <a:gd name="connsiteY126" fmla="*/ 209415 h 1624391"/>
                  <a:gd name="connsiteX127" fmla="*/ 330256 w 618065"/>
                  <a:gd name="connsiteY127" fmla="*/ 142984 h 1624391"/>
                  <a:gd name="connsiteX128" fmla="*/ 330403 w 618065"/>
                  <a:gd name="connsiteY128" fmla="*/ 142182 h 1624391"/>
                  <a:gd name="connsiteX129" fmla="*/ 335318 w 618065"/>
                  <a:gd name="connsiteY129" fmla="*/ 147097 h 1624391"/>
                  <a:gd name="connsiteX130" fmla="*/ 355879 w 618065"/>
                  <a:gd name="connsiteY130" fmla="*/ 136025 h 1624391"/>
                  <a:gd name="connsiteX131" fmla="*/ 359044 w 618065"/>
                  <a:gd name="connsiteY131" fmla="*/ 128117 h 1624391"/>
                  <a:gd name="connsiteX132" fmla="*/ 368533 w 618065"/>
                  <a:gd name="connsiteY132" fmla="*/ 118627 h 1624391"/>
                  <a:gd name="connsiteX133" fmla="*/ 403331 w 618065"/>
                  <a:gd name="connsiteY133" fmla="*/ 71176 h 1624391"/>
                  <a:gd name="connsiteX134" fmla="*/ 415984 w 618065"/>
                  <a:gd name="connsiteY134" fmla="*/ 55359 h 1624391"/>
                  <a:gd name="connsiteX135" fmla="*/ 415984 w 618065"/>
                  <a:gd name="connsiteY135" fmla="*/ 41124 h 1624391"/>
                  <a:gd name="connsiteX136" fmla="*/ 408075 w 618065"/>
                  <a:gd name="connsiteY136" fmla="*/ 30052 h 1624391"/>
                  <a:gd name="connsiteX137" fmla="*/ 412820 w 618065"/>
                  <a:gd name="connsiteY137" fmla="*/ 6327 h 1624391"/>
                  <a:gd name="connsiteX138" fmla="*/ 430219 w 618065"/>
                  <a:gd name="connsiteY138" fmla="*/ 11072 h 1624391"/>
                  <a:gd name="connsiteX139" fmla="*/ 446036 w 618065"/>
                  <a:gd name="connsiteY139" fmla="*/ 0 h 1624391"/>
                  <a:gd name="connsiteX0" fmla="*/ 292145 w 1039546"/>
                  <a:gd name="connsiteY0" fmla="*/ 22324 h 1624391"/>
                  <a:gd name="connsiteX1" fmla="*/ 294194 w 1039546"/>
                  <a:gd name="connsiteY1" fmla="*/ 28470 h 1624391"/>
                  <a:gd name="connsiteX2" fmla="*/ 292145 w 1039546"/>
                  <a:gd name="connsiteY2" fmla="*/ 22324 h 1624391"/>
                  <a:gd name="connsiteX3" fmla="*/ 446036 w 1039546"/>
                  <a:gd name="connsiteY3" fmla="*/ 0 h 1624391"/>
                  <a:gd name="connsiteX4" fmla="*/ 483996 w 1039546"/>
                  <a:gd name="connsiteY4" fmla="*/ 15817 h 1624391"/>
                  <a:gd name="connsiteX5" fmla="*/ 495068 w 1039546"/>
                  <a:gd name="connsiteY5" fmla="*/ 6327 h 1624391"/>
                  <a:gd name="connsiteX6" fmla="*/ 509303 w 1039546"/>
                  <a:gd name="connsiteY6" fmla="*/ 7909 h 1624391"/>
                  <a:gd name="connsiteX7" fmla="*/ 510886 w 1039546"/>
                  <a:gd name="connsiteY7" fmla="*/ 17399 h 1624391"/>
                  <a:gd name="connsiteX8" fmla="*/ 518794 w 1039546"/>
                  <a:gd name="connsiteY8" fmla="*/ 17399 h 1624391"/>
                  <a:gd name="connsiteX9" fmla="*/ 525120 w 1039546"/>
                  <a:gd name="connsiteY9" fmla="*/ 26889 h 1624391"/>
                  <a:gd name="connsiteX10" fmla="*/ 533028 w 1039546"/>
                  <a:gd name="connsiteY10" fmla="*/ 26889 h 1624391"/>
                  <a:gd name="connsiteX11" fmla="*/ 534610 w 1039546"/>
                  <a:gd name="connsiteY11" fmla="*/ 44287 h 1624391"/>
                  <a:gd name="connsiteX12" fmla="*/ 525120 w 1039546"/>
                  <a:gd name="connsiteY12" fmla="*/ 61686 h 1624391"/>
                  <a:gd name="connsiteX13" fmla="*/ 526701 w 1039546"/>
                  <a:gd name="connsiteY13" fmla="*/ 71176 h 1624391"/>
                  <a:gd name="connsiteX14" fmla="*/ 515630 w 1039546"/>
                  <a:gd name="connsiteY14" fmla="*/ 88574 h 1624391"/>
                  <a:gd name="connsiteX15" fmla="*/ 561500 w 1039546"/>
                  <a:gd name="connsiteY15" fmla="*/ 109136 h 1624391"/>
                  <a:gd name="connsiteX16" fmla="*/ 572571 w 1039546"/>
                  <a:gd name="connsiteY16" fmla="*/ 105973 h 1624391"/>
                  <a:gd name="connsiteX17" fmla="*/ 572571 w 1039546"/>
                  <a:gd name="connsiteY17" fmla="*/ 93320 h 1624391"/>
                  <a:gd name="connsiteX18" fmla="*/ 593133 w 1039546"/>
                  <a:gd name="connsiteY18" fmla="*/ 68013 h 1624391"/>
                  <a:gd name="connsiteX19" fmla="*/ 608949 w 1039546"/>
                  <a:gd name="connsiteY19" fmla="*/ 68013 h 1624391"/>
                  <a:gd name="connsiteX20" fmla="*/ 618065 w 1039546"/>
                  <a:gd name="connsiteY20" fmla="*/ 69315 h 1624391"/>
                  <a:gd name="connsiteX21" fmla="*/ 618065 w 1039546"/>
                  <a:gd name="connsiteY21" fmla="*/ 1326979 h 1624391"/>
                  <a:gd name="connsiteX22" fmla="*/ 616858 w 1039546"/>
                  <a:gd name="connsiteY22" fmla="*/ 1330198 h 1624391"/>
                  <a:gd name="connsiteX23" fmla="*/ 1039546 w 1039546"/>
                  <a:gd name="connsiteY23" fmla="*/ 1207177 h 1624391"/>
                  <a:gd name="connsiteX24" fmla="*/ 618065 w 1039546"/>
                  <a:gd name="connsiteY24" fmla="*/ 1468309 h 1624391"/>
                  <a:gd name="connsiteX25" fmla="*/ 588388 w 1039546"/>
                  <a:gd name="connsiteY25" fmla="*/ 1472549 h 1624391"/>
                  <a:gd name="connsiteX26" fmla="*/ 586015 w 1039546"/>
                  <a:gd name="connsiteY26" fmla="*/ 1489157 h 1624391"/>
                  <a:gd name="connsiteX27" fmla="*/ 567035 w 1039546"/>
                  <a:gd name="connsiteY27" fmla="*/ 1482039 h 1624391"/>
                  <a:gd name="connsiteX28" fmla="*/ 543309 w 1039546"/>
                  <a:gd name="connsiteY28" fmla="*/ 1493902 h 1624391"/>
                  <a:gd name="connsiteX29" fmla="*/ 533819 w 1039546"/>
                  <a:gd name="connsiteY29" fmla="*/ 1520000 h 1624391"/>
                  <a:gd name="connsiteX30" fmla="*/ 510094 w 1039546"/>
                  <a:gd name="connsiteY30" fmla="*/ 1527117 h 1624391"/>
                  <a:gd name="connsiteX31" fmla="*/ 498232 w 1039546"/>
                  <a:gd name="connsiteY31" fmla="*/ 1541353 h 1624391"/>
                  <a:gd name="connsiteX32" fmla="*/ 467388 w 1039546"/>
                  <a:gd name="connsiteY32" fmla="*/ 1548470 h 1624391"/>
                  <a:gd name="connsiteX33" fmla="*/ 460272 w 1039546"/>
                  <a:gd name="connsiteY33" fmla="*/ 1560333 h 1624391"/>
                  <a:gd name="connsiteX34" fmla="*/ 431800 w 1039546"/>
                  <a:gd name="connsiteY34" fmla="*/ 1565078 h 1624391"/>
                  <a:gd name="connsiteX35" fmla="*/ 427056 w 1039546"/>
                  <a:gd name="connsiteY35" fmla="*/ 1581686 h 1624391"/>
                  <a:gd name="connsiteX36" fmla="*/ 424683 w 1039546"/>
                  <a:gd name="connsiteY36" fmla="*/ 1603038 h 1624391"/>
                  <a:gd name="connsiteX37" fmla="*/ 389095 w 1039546"/>
                  <a:gd name="connsiteY37" fmla="*/ 1603038 h 1624391"/>
                  <a:gd name="connsiteX38" fmla="*/ 346390 w 1039546"/>
                  <a:gd name="connsiteY38" fmla="*/ 1617274 h 1624391"/>
                  <a:gd name="connsiteX39" fmla="*/ 332154 w 1039546"/>
                  <a:gd name="connsiteY39" fmla="*/ 1605411 h 1624391"/>
                  <a:gd name="connsiteX40" fmla="*/ 308430 w 1039546"/>
                  <a:gd name="connsiteY40" fmla="*/ 1603038 h 1624391"/>
                  <a:gd name="connsiteX41" fmla="*/ 298939 w 1039546"/>
                  <a:gd name="connsiteY41" fmla="*/ 1588804 h 1624391"/>
                  <a:gd name="connsiteX42" fmla="*/ 258606 w 1039546"/>
                  <a:gd name="connsiteY42" fmla="*/ 1593548 h 1624391"/>
                  <a:gd name="connsiteX43" fmla="*/ 249116 w 1039546"/>
                  <a:gd name="connsiteY43" fmla="*/ 1610156 h 1624391"/>
                  <a:gd name="connsiteX44" fmla="*/ 227763 w 1039546"/>
                  <a:gd name="connsiteY44" fmla="*/ 1610156 h 1624391"/>
                  <a:gd name="connsiteX45" fmla="*/ 192175 w 1039546"/>
                  <a:gd name="connsiteY45" fmla="*/ 1624391 h 1624391"/>
                  <a:gd name="connsiteX46" fmla="*/ 170822 w 1039546"/>
                  <a:gd name="connsiteY46" fmla="*/ 1584058 h 1624391"/>
                  <a:gd name="connsiteX47" fmla="*/ 177940 w 1039546"/>
                  <a:gd name="connsiteY47" fmla="*/ 1550843 h 1624391"/>
                  <a:gd name="connsiteX48" fmla="*/ 175568 w 1039546"/>
                  <a:gd name="connsiteY48" fmla="*/ 1520000 h 1624391"/>
                  <a:gd name="connsiteX49" fmla="*/ 204037 w 1039546"/>
                  <a:gd name="connsiteY49" fmla="*/ 1505765 h 1624391"/>
                  <a:gd name="connsiteX50" fmla="*/ 206411 w 1039546"/>
                  <a:gd name="connsiteY50" fmla="*/ 1465432 h 1624391"/>
                  <a:gd name="connsiteX51" fmla="*/ 194548 w 1039546"/>
                  <a:gd name="connsiteY51" fmla="*/ 1441706 h 1624391"/>
                  <a:gd name="connsiteX52" fmla="*/ 239625 w 1039546"/>
                  <a:gd name="connsiteY52" fmla="*/ 1436962 h 1624391"/>
                  <a:gd name="connsiteX53" fmla="*/ 215901 w 1039546"/>
                  <a:gd name="connsiteY53" fmla="*/ 1406119 h 1624391"/>
                  <a:gd name="connsiteX54" fmla="*/ 208783 w 1039546"/>
                  <a:gd name="connsiteY54" fmla="*/ 1396628 h 1624391"/>
                  <a:gd name="connsiteX55" fmla="*/ 218273 w 1039546"/>
                  <a:gd name="connsiteY55" fmla="*/ 1375275 h 1624391"/>
                  <a:gd name="connsiteX56" fmla="*/ 227763 w 1039546"/>
                  <a:gd name="connsiteY56" fmla="*/ 1372903 h 1624391"/>
                  <a:gd name="connsiteX57" fmla="*/ 230135 w 1039546"/>
                  <a:gd name="connsiteY57" fmla="*/ 1337315 h 1624391"/>
                  <a:gd name="connsiteX58" fmla="*/ 218273 w 1039546"/>
                  <a:gd name="connsiteY58" fmla="*/ 1313590 h 1624391"/>
                  <a:gd name="connsiteX59" fmla="*/ 187430 w 1039546"/>
                  <a:gd name="connsiteY59" fmla="*/ 1294610 h 1624391"/>
                  <a:gd name="connsiteX60" fmla="*/ 185057 w 1039546"/>
                  <a:gd name="connsiteY60" fmla="*/ 1263767 h 1624391"/>
                  <a:gd name="connsiteX61" fmla="*/ 158960 w 1039546"/>
                  <a:gd name="connsiteY61" fmla="*/ 1263767 h 1624391"/>
                  <a:gd name="connsiteX62" fmla="*/ 144724 w 1039546"/>
                  <a:gd name="connsiteY62" fmla="*/ 1240042 h 1624391"/>
                  <a:gd name="connsiteX63" fmla="*/ 147097 w 1039546"/>
                  <a:gd name="connsiteY63" fmla="*/ 1221061 h 1624391"/>
                  <a:gd name="connsiteX64" fmla="*/ 166077 w 1039546"/>
                  <a:gd name="connsiteY64" fmla="*/ 1204453 h 1624391"/>
                  <a:gd name="connsiteX65" fmla="*/ 154214 w 1039546"/>
                  <a:gd name="connsiteY65" fmla="*/ 1178356 h 1624391"/>
                  <a:gd name="connsiteX66" fmla="*/ 130490 w 1039546"/>
                  <a:gd name="connsiteY66" fmla="*/ 1173611 h 1624391"/>
                  <a:gd name="connsiteX67" fmla="*/ 123372 w 1039546"/>
                  <a:gd name="connsiteY67" fmla="*/ 1140395 h 1624391"/>
                  <a:gd name="connsiteX68" fmla="*/ 113882 w 1039546"/>
                  <a:gd name="connsiteY68" fmla="*/ 1121415 h 1624391"/>
                  <a:gd name="connsiteX69" fmla="*/ 111509 w 1039546"/>
                  <a:gd name="connsiteY69" fmla="*/ 1107180 h 1624391"/>
                  <a:gd name="connsiteX70" fmla="*/ 102019 w 1039546"/>
                  <a:gd name="connsiteY70" fmla="*/ 1097690 h 1624391"/>
                  <a:gd name="connsiteX71" fmla="*/ 87784 w 1039546"/>
                  <a:gd name="connsiteY71" fmla="*/ 1102435 h 1624391"/>
                  <a:gd name="connsiteX72" fmla="*/ 78293 w 1039546"/>
                  <a:gd name="connsiteY72" fmla="*/ 1083455 h 1624391"/>
                  <a:gd name="connsiteX73" fmla="*/ 54569 w 1039546"/>
                  <a:gd name="connsiteY73" fmla="*/ 1083455 h 1624391"/>
                  <a:gd name="connsiteX74" fmla="*/ 52195 w 1039546"/>
                  <a:gd name="connsiteY74" fmla="*/ 1062102 h 1624391"/>
                  <a:gd name="connsiteX75" fmla="*/ 18980 w 1039546"/>
                  <a:gd name="connsiteY75" fmla="*/ 1062102 h 1624391"/>
                  <a:gd name="connsiteX76" fmla="*/ 0 w 1039546"/>
                  <a:gd name="connsiteY76" fmla="*/ 1047867 h 1624391"/>
                  <a:gd name="connsiteX77" fmla="*/ 9490 w 1039546"/>
                  <a:gd name="connsiteY77" fmla="*/ 1019397 h 1624391"/>
                  <a:gd name="connsiteX78" fmla="*/ 28470 w 1039546"/>
                  <a:gd name="connsiteY78" fmla="*/ 1019397 h 1624391"/>
                  <a:gd name="connsiteX79" fmla="*/ 37961 w 1039546"/>
                  <a:gd name="connsiteY79" fmla="*/ 1012279 h 1624391"/>
                  <a:gd name="connsiteX80" fmla="*/ 35588 w 1039546"/>
                  <a:gd name="connsiteY80" fmla="*/ 983809 h 1624391"/>
                  <a:gd name="connsiteX81" fmla="*/ 52195 w 1039546"/>
                  <a:gd name="connsiteY81" fmla="*/ 967201 h 1624391"/>
                  <a:gd name="connsiteX82" fmla="*/ 80667 w 1039546"/>
                  <a:gd name="connsiteY82" fmla="*/ 964828 h 1624391"/>
                  <a:gd name="connsiteX83" fmla="*/ 104391 w 1039546"/>
                  <a:gd name="connsiteY83" fmla="*/ 974318 h 1624391"/>
                  <a:gd name="connsiteX84" fmla="*/ 118627 w 1039546"/>
                  <a:gd name="connsiteY84" fmla="*/ 971946 h 1624391"/>
                  <a:gd name="connsiteX85" fmla="*/ 120999 w 1039546"/>
                  <a:gd name="connsiteY85" fmla="*/ 948220 h 1624391"/>
                  <a:gd name="connsiteX86" fmla="*/ 135234 w 1039546"/>
                  <a:gd name="connsiteY86" fmla="*/ 931613 h 1624391"/>
                  <a:gd name="connsiteX87" fmla="*/ 147097 w 1039546"/>
                  <a:gd name="connsiteY87" fmla="*/ 931613 h 1624391"/>
                  <a:gd name="connsiteX88" fmla="*/ 168450 w 1039546"/>
                  <a:gd name="connsiteY88" fmla="*/ 881790 h 1624391"/>
                  <a:gd name="connsiteX89" fmla="*/ 204037 w 1039546"/>
                  <a:gd name="connsiteY89" fmla="*/ 862809 h 1624391"/>
                  <a:gd name="connsiteX90" fmla="*/ 204037 w 1039546"/>
                  <a:gd name="connsiteY90" fmla="*/ 841457 h 1624391"/>
                  <a:gd name="connsiteX91" fmla="*/ 220645 w 1039546"/>
                  <a:gd name="connsiteY91" fmla="*/ 805869 h 1624391"/>
                  <a:gd name="connsiteX92" fmla="*/ 196920 w 1039546"/>
                  <a:gd name="connsiteY92" fmla="*/ 798751 h 1624391"/>
                  <a:gd name="connsiteX93" fmla="*/ 175568 w 1039546"/>
                  <a:gd name="connsiteY93" fmla="*/ 770281 h 1624391"/>
                  <a:gd name="connsiteX94" fmla="*/ 177940 w 1039546"/>
                  <a:gd name="connsiteY94" fmla="*/ 756046 h 1624391"/>
                  <a:gd name="connsiteX95" fmla="*/ 173195 w 1039546"/>
                  <a:gd name="connsiteY95" fmla="*/ 739438 h 1624391"/>
                  <a:gd name="connsiteX96" fmla="*/ 185057 w 1039546"/>
                  <a:gd name="connsiteY96" fmla="*/ 722830 h 1624391"/>
                  <a:gd name="connsiteX97" fmla="*/ 204037 w 1039546"/>
                  <a:gd name="connsiteY97" fmla="*/ 725203 h 1624391"/>
                  <a:gd name="connsiteX98" fmla="*/ 204037 w 1039546"/>
                  <a:gd name="connsiteY98" fmla="*/ 694360 h 1624391"/>
                  <a:gd name="connsiteX99" fmla="*/ 189803 w 1039546"/>
                  <a:gd name="connsiteY99" fmla="*/ 689615 h 1624391"/>
                  <a:gd name="connsiteX100" fmla="*/ 192175 w 1039546"/>
                  <a:gd name="connsiteY100" fmla="*/ 668262 h 1624391"/>
                  <a:gd name="connsiteX101" fmla="*/ 246743 w 1039546"/>
                  <a:gd name="connsiteY101" fmla="*/ 594714 h 1624391"/>
                  <a:gd name="connsiteX102" fmla="*/ 249116 w 1039546"/>
                  <a:gd name="connsiteY102" fmla="*/ 561498 h 1624391"/>
                  <a:gd name="connsiteX103" fmla="*/ 227763 w 1039546"/>
                  <a:gd name="connsiteY103" fmla="*/ 542518 h 1624391"/>
                  <a:gd name="connsiteX104" fmla="*/ 225391 w 1039546"/>
                  <a:gd name="connsiteY104" fmla="*/ 528283 h 1624391"/>
                  <a:gd name="connsiteX105" fmla="*/ 201665 w 1039546"/>
                  <a:gd name="connsiteY105" fmla="*/ 521165 h 1624391"/>
                  <a:gd name="connsiteX106" fmla="*/ 197901 w 1039546"/>
                  <a:gd name="connsiteY106" fmla="*/ 503792 h 1624391"/>
                  <a:gd name="connsiteX107" fmla="*/ 201191 w 1039546"/>
                  <a:gd name="connsiteY107" fmla="*/ 503609 h 1624391"/>
                  <a:gd name="connsiteX108" fmla="*/ 212579 w 1039546"/>
                  <a:gd name="connsiteY108" fmla="*/ 496017 h 1624391"/>
                  <a:gd name="connsiteX109" fmla="*/ 214477 w 1039546"/>
                  <a:gd name="connsiteY109" fmla="*/ 480832 h 1624391"/>
                  <a:gd name="connsiteX110" fmla="*/ 227763 w 1039546"/>
                  <a:gd name="connsiteY110" fmla="*/ 477036 h 1624391"/>
                  <a:gd name="connsiteX111" fmla="*/ 231559 w 1039546"/>
                  <a:gd name="connsiteY111" fmla="*/ 461852 h 1624391"/>
                  <a:gd name="connsiteX112" fmla="*/ 254335 w 1039546"/>
                  <a:gd name="connsiteY112" fmla="*/ 440974 h 1624391"/>
                  <a:gd name="connsiteX113" fmla="*/ 242947 w 1039546"/>
                  <a:gd name="connsiteY113" fmla="*/ 425790 h 1624391"/>
                  <a:gd name="connsiteX114" fmla="*/ 242947 w 1039546"/>
                  <a:gd name="connsiteY114" fmla="*/ 414402 h 1624391"/>
                  <a:gd name="connsiteX115" fmla="*/ 258131 w 1039546"/>
                  <a:gd name="connsiteY115" fmla="*/ 410606 h 1624391"/>
                  <a:gd name="connsiteX116" fmla="*/ 263826 w 1039546"/>
                  <a:gd name="connsiteY116" fmla="*/ 395421 h 1624391"/>
                  <a:gd name="connsiteX117" fmla="*/ 284704 w 1039546"/>
                  <a:gd name="connsiteY117" fmla="*/ 387829 h 1624391"/>
                  <a:gd name="connsiteX118" fmla="*/ 292296 w 1039546"/>
                  <a:gd name="connsiteY118" fmla="*/ 365053 h 1624391"/>
                  <a:gd name="connsiteX119" fmla="*/ 271418 w 1039546"/>
                  <a:gd name="connsiteY119" fmla="*/ 363155 h 1624391"/>
                  <a:gd name="connsiteX120" fmla="*/ 275214 w 1039546"/>
                  <a:gd name="connsiteY120" fmla="*/ 342277 h 1624391"/>
                  <a:gd name="connsiteX121" fmla="*/ 303684 w 1039546"/>
                  <a:gd name="connsiteY121" fmla="*/ 317603 h 1624391"/>
                  <a:gd name="connsiteX122" fmla="*/ 324562 w 1039546"/>
                  <a:gd name="connsiteY122" fmla="*/ 317603 h 1624391"/>
                  <a:gd name="connsiteX123" fmla="*/ 318868 w 1039546"/>
                  <a:gd name="connsiteY123" fmla="*/ 285336 h 1624391"/>
                  <a:gd name="connsiteX124" fmla="*/ 328358 w 1039546"/>
                  <a:gd name="connsiteY124" fmla="*/ 270152 h 1624391"/>
                  <a:gd name="connsiteX125" fmla="*/ 334052 w 1039546"/>
                  <a:gd name="connsiteY125" fmla="*/ 241682 h 1624391"/>
                  <a:gd name="connsiteX126" fmla="*/ 322664 w 1039546"/>
                  <a:gd name="connsiteY126" fmla="*/ 209415 h 1624391"/>
                  <a:gd name="connsiteX127" fmla="*/ 330256 w 1039546"/>
                  <a:gd name="connsiteY127" fmla="*/ 142984 h 1624391"/>
                  <a:gd name="connsiteX128" fmla="*/ 330403 w 1039546"/>
                  <a:gd name="connsiteY128" fmla="*/ 142182 h 1624391"/>
                  <a:gd name="connsiteX129" fmla="*/ 335318 w 1039546"/>
                  <a:gd name="connsiteY129" fmla="*/ 147097 h 1624391"/>
                  <a:gd name="connsiteX130" fmla="*/ 355879 w 1039546"/>
                  <a:gd name="connsiteY130" fmla="*/ 136025 h 1624391"/>
                  <a:gd name="connsiteX131" fmla="*/ 359044 w 1039546"/>
                  <a:gd name="connsiteY131" fmla="*/ 128117 h 1624391"/>
                  <a:gd name="connsiteX132" fmla="*/ 368533 w 1039546"/>
                  <a:gd name="connsiteY132" fmla="*/ 118627 h 1624391"/>
                  <a:gd name="connsiteX133" fmla="*/ 403331 w 1039546"/>
                  <a:gd name="connsiteY133" fmla="*/ 71176 h 1624391"/>
                  <a:gd name="connsiteX134" fmla="*/ 415984 w 1039546"/>
                  <a:gd name="connsiteY134" fmla="*/ 55359 h 1624391"/>
                  <a:gd name="connsiteX135" fmla="*/ 415984 w 1039546"/>
                  <a:gd name="connsiteY135" fmla="*/ 41124 h 1624391"/>
                  <a:gd name="connsiteX136" fmla="*/ 408075 w 1039546"/>
                  <a:gd name="connsiteY136" fmla="*/ 30052 h 1624391"/>
                  <a:gd name="connsiteX137" fmla="*/ 412820 w 1039546"/>
                  <a:gd name="connsiteY137" fmla="*/ 6327 h 1624391"/>
                  <a:gd name="connsiteX138" fmla="*/ 430219 w 1039546"/>
                  <a:gd name="connsiteY138" fmla="*/ 11072 h 1624391"/>
                  <a:gd name="connsiteX139" fmla="*/ 446036 w 1039546"/>
                  <a:gd name="connsiteY139" fmla="*/ 0 h 1624391"/>
                  <a:gd name="connsiteX0" fmla="*/ 446036 w 1039546"/>
                  <a:gd name="connsiteY0" fmla="*/ 0 h 1624391"/>
                  <a:gd name="connsiteX1" fmla="*/ 483996 w 1039546"/>
                  <a:gd name="connsiteY1" fmla="*/ 15817 h 1624391"/>
                  <a:gd name="connsiteX2" fmla="*/ 495068 w 1039546"/>
                  <a:gd name="connsiteY2" fmla="*/ 6327 h 1624391"/>
                  <a:gd name="connsiteX3" fmla="*/ 509303 w 1039546"/>
                  <a:gd name="connsiteY3" fmla="*/ 7909 h 1624391"/>
                  <a:gd name="connsiteX4" fmla="*/ 510886 w 1039546"/>
                  <a:gd name="connsiteY4" fmla="*/ 17399 h 1624391"/>
                  <a:gd name="connsiteX5" fmla="*/ 518794 w 1039546"/>
                  <a:gd name="connsiteY5" fmla="*/ 17399 h 1624391"/>
                  <a:gd name="connsiteX6" fmla="*/ 525120 w 1039546"/>
                  <a:gd name="connsiteY6" fmla="*/ 26889 h 1624391"/>
                  <a:gd name="connsiteX7" fmla="*/ 533028 w 1039546"/>
                  <a:gd name="connsiteY7" fmla="*/ 26889 h 1624391"/>
                  <a:gd name="connsiteX8" fmla="*/ 534610 w 1039546"/>
                  <a:gd name="connsiteY8" fmla="*/ 44287 h 1624391"/>
                  <a:gd name="connsiteX9" fmla="*/ 525120 w 1039546"/>
                  <a:gd name="connsiteY9" fmla="*/ 61686 h 1624391"/>
                  <a:gd name="connsiteX10" fmla="*/ 526701 w 1039546"/>
                  <a:gd name="connsiteY10" fmla="*/ 71176 h 1624391"/>
                  <a:gd name="connsiteX11" fmla="*/ 515630 w 1039546"/>
                  <a:gd name="connsiteY11" fmla="*/ 88574 h 1624391"/>
                  <a:gd name="connsiteX12" fmla="*/ 561500 w 1039546"/>
                  <a:gd name="connsiteY12" fmla="*/ 109136 h 1624391"/>
                  <a:gd name="connsiteX13" fmla="*/ 572571 w 1039546"/>
                  <a:gd name="connsiteY13" fmla="*/ 105973 h 1624391"/>
                  <a:gd name="connsiteX14" fmla="*/ 572571 w 1039546"/>
                  <a:gd name="connsiteY14" fmla="*/ 93320 h 1624391"/>
                  <a:gd name="connsiteX15" fmla="*/ 593133 w 1039546"/>
                  <a:gd name="connsiteY15" fmla="*/ 68013 h 1624391"/>
                  <a:gd name="connsiteX16" fmla="*/ 608949 w 1039546"/>
                  <a:gd name="connsiteY16" fmla="*/ 68013 h 1624391"/>
                  <a:gd name="connsiteX17" fmla="*/ 618065 w 1039546"/>
                  <a:gd name="connsiteY17" fmla="*/ 69315 h 1624391"/>
                  <a:gd name="connsiteX18" fmla="*/ 618065 w 1039546"/>
                  <a:gd name="connsiteY18" fmla="*/ 1326979 h 1624391"/>
                  <a:gd name="connsiteX19" fmla="*/ 616858 w 1039546"/>
                  <a:gd name="connsiteY19" fmla="*/ 1330198 h 1624391"/>
                  <a:gd name="connsiteX20" fmla="*/ 1039546 w 1039546"/>
                  <a:gd name="connsiteY20" fmla="*/ 1207177 h 1624391"/>
                  <a:gd name="connsiteX21" fmla="*/ 618065 w 1039546"/>
                  <a:gd name="connsiteY21" fmla="*/ 1468309 h 1624391"/>
                  <a:gd name="connsiteX22" fmla="*/ 588388 w 1039546"/>
                  <a:gd name="connsiteY22" fmla="*/ 1472549 h 1624391"/>
                  <a:gd name="connsiteX23" fmla="*/ 586015 w 1039546"/>
                  <a:gd name="connsiteY23" fmla="*/ 1489157 h 1624391"/>
                  <a:gd name="connsiteX24" fmla="*/ 567035 w 1039546"/>
                  <a:gd name="connsiteY24" fmla="*/ 1482039 h 1624391"/>
                  <a:gd name="connsiteX25" fmla="*/ 543309 w 1039546"/>
                  <a:gd name="connsiteY25" fmla="*/ 1493902 h 1624391"/>
                  <a:gd name="connsiteX26" fmla="*/ 533819 w 1039546"/>
                  <a:gd name="connsiteY26" fmla="*/ 1520000 h 1624391"/>
                  <a:gd name="connsiteX27" fmla="*/ 510094 w 1039546"/>
                  <a:gd name="connsiteY27" fmla="*/ 1527117 h 1624391"/>
                  <a:gd name="connsiteX28" fmla="*/ 498232 w 1039546"/>
                  <a:gd name="connsiteY28" fmla="*/ 1541353 h 1624391"/>
                  <a:gd name="connsiteX29" fmla="*/ 467388 w 1039546"/>
                  <a:gd name="connsiteY29" fmla="*/ 1548470 h 1624391"/>
                  <a:gd name="connsiteX30" fmla="*/ 460272 w 1039546"/>
                  <a:gd name="connsiteY30" fmla="*/ 1560333 h 1624391"/>
                  <a:gd name="connsiteX31" fmla="*/ 431800 w 1039546"/>
                  <a:gd name="connsiteY31" fmla="*/ 1565078 h 1624391"/>
                  <a:gd name="connsiteX32" fmla="*/ 427056 w 1039546"/>
                  <a:gd name="connsiteY32" fmla="*/ 1581686 h 1624391"/>
                  <a:gd name="connsiteX33" fmla="*/ 424683 w 1039546"/>
                  <a:gd name="connsiteY33" fmla="*/ 1603038 h 1624391"/>
                  <a:gd name="connsiteX34" fmla="*/ 389095 w 1039546"/>
                  <a:gd name="connsiteY34" fmla="*/ 1603038 h 1624391"/>
                  <a:gd name="connsiteX35" fmla="*/ 346390 w 1039546"/>
                  <a:gd name="connsiteY35" fmla="*/ 1617274 h 1624391"/>
                  <a:gd name="connsiteX36" fmla="*/ 332154 w 1039546"/>
                  <a:gd name="connsiteY36" fmla="*/ 1605411 h 1624391"/>
                  <a:gd name="connsiteX37" fmla="*/ 308430 w 1039546"/>
                  <a:gd name="connsiteY37" fmla="*/ 1603038 h 1624391"/>
                  <a:gd name="connsiteX38" fmla="*/ 298939 w 1039546"/>
                  <a:gd name="connsiteY38" fmla="*/ 1588804 h 1624391"/>
                  <a:gd name="connsiteX39" fmla="*/ 258606 w 1039546"/>
                  <a:gd name="connsiteY39" fmla="*/ 1593548 h 1624391"/>
                  <a:gd name="connsiteX40" fmla="*/ 249116 w 1039546"/>
                  <a:gd name="connsiteY40" fmla="*/ 1610156 h 1624391"/>
                  <a:gd name="connsiteX41" fmla="*/ 227763 w 1039546"/>
                  <a:gd name="connsiteY41" fmla="*/ 1610156 h 1624391"/>
                  <a:gd name="connsiteX42" fmla="*/ 192175 w 1039546"/>
                  <a:gd name="connsiteY42" fmla="*/ 1624391 h 1624391"/>
                  <a:gd name="connsiteX43" fmla="*/ 170822 w 1039546"/>
                  <a:gd name="connsiteY43" fmla="*/ 1584058 h 1624391"/>
                  <a:gd name="connsiteX44" fmla="*/ 177940 w 1039546"/>
                  <a:gd name="connsiteY44" fmla="*/ 1550843 h 1624391"/>
                  <a:gd name="connsiteX45" fmla="*/ 175568 w 1039546"/>
                  <a:gd name="connsiteY45" fmla="*/ 1520000 h 1624391"/>
                  <a:gd name="connsiteX46" fmla="*/ 204037 w 1039546"/>
                  <a:gd name="connsiteY46" fmla="*/ 1505765 h 1624391"/>
                  <a:gd name="connsiteX47" fmla="*/ 206411 w 1039546"/>
                  <a:gd name="connsiteY47" fmla="*/ 1465432 h 1624391"/>
                  <a:gd name="connsiteX48" fmla="*/ 194548 w 1039546"/>
                  <a:gd name="connsiteY48" fmla="*/ 1441706 h 1624391"/>
                  <a:gd name="connsiteX49" fmla="*/ 239625 w 1039546"/>
                  <a:gd name="connsiteY49" fmla="*/ 1436962 h 1624391"/>
                  <a:gd name="connsiteX50" fmla="*/ 215901 w 1039546"/>
                  <a:gd name="connsiteY50" fmla="*/ 1406119 h 1624391"/>
                  <a:gd name="connsiteX51" fmla="*/ 208783 w 1039546"/>
                  <a:gd name="connsiteY51" fmla="*/ 1396628 h 1624391"/>
                  <a:gd name="connsiteX52" fmla="*/ 218273 w 1039546"/>
                  <a:gd name="connsiteY52" fmla="*/ 1375275 h 1624391"/>
                  <a:gd name="connsiteX53" fmla="*/ 227763 w 1039546"/>
                  <a:gd name="connsiteY53" fmla="*/ 1372903 h 1624391"/>
                  <a:gd name="connsiteX54" fmla="*/ 230135 w 1039546"/>
                  <a:gd name="connsiteY54" fmla="*/ 1337315 h 1624391"/>
                  <a:gd name="connsiteX55" fmla="*/ 218273 w 1039546"/>
                  <a:gd name="connsiteY55" fmla="*/ 1313590 h 1624391"/>
                  <a:gd name="connsiteX56" fmla="*/ 187430 w 1039546"/>
                  <a:gd name="connsiteY56" fmla="*/ 1294610 h 1624391"/>
                  <a:gd name="connsiteX57" fmla="*/ 185057 w 1039546"/>
                  <a:gd name="connsiteY57" fmla="*/ 1263767 h 1624391"/>
                  <a:gd name="connsiteX58" fmla="*/ 158960 w 1039546"/>
                  <a:gd name="connsiteY58" fmla="*/ 1263767 h 1624391"/>
                  <a:gd name="connsiteX59" fmla="*/ 144724 w 1039546"/>
                  <a:gd name="connsiteY59" fmla="*/ 1240042 h 1624391"/>
                  <a:gd name="connsiteX60" fmla="*/ 147097 w 1039546"/>
                  <a:gd name="connsiteY60" fmla="*/ 1221061 h 1624391"/>
                  <a:gd name="connsiteX61" fmla="*/ 166077 w 1039546"/>
                  <a:gd name="connsiteY61" fmla="*/ 1204453 h 1624391"/>
                  <a:gd name="connsiteX62" fmla="*/ 154214 w 1039546"/>
                  <a:gd name="connsiteY62" fmla="*/ 1178356 h 1624391"/>
                  <a:gd name="connsiteX63" fmla="*/ 130490 w 1039546"/>
                  <a:gd name="connsiteY63" fmla="*/ 1173611 h 1624391"/>
                  <a:gd name="connsiteX64" fmla="*/ 123372 w 1039546"/>
                  <a:gd name="connsiteY64" fmla="*/ 1140395 h 1624391"/>
                  <a:gd name="connsiteX65" fmla="*/ 113882 w 1039546"/>
                  <a:gd name="connsiteY65" fmla="*/ 1121415 h 1624391"/>
                  <a:gd name="connsiteX66" fmla="*/ 111509 w 1039546"/>
                  <a:gd name="connsiteY66" fmla="*/ 1107180 h 1624391"/>
                  <a:gd name="connsiteX67" fmla="*/ 102019 w 1039546"/>
                  <a:gd name="connsiteY67" fmla="*/ 1097690 h 1624391"/>
                  <a:gd name="connsiteX68" fmla="*/ 87784 w 1039546"/>
                  <a:gd name="connsiteY68" fmla="*/ 1102435 h 1624391"/>
                  <a:gd name="connsiteX69" fmla="*/ 78293 w 1039546"/>
                  <a:gd name="connsiteY69" fmla="*/ 1083455 h 1624391"/>
                  <a:gd name="connsiteX70" fmla="*/ 54569 w 1039546"/>
                  <a:gd name="connsiteY70" fmla="*/ 1083455 h 1624391"/>
                  <a:gd name="connsiteX71" fmla="*/ 52195 w 1039546"/>
                  <a:gd name="connsiteY71" fmla="*/ 1062102 h 1624391"/>
                  <a:gd name="connsiteX72" fmla="*/ 18980 w 1039546"/>
                  <a:gd name="connsiteY72" fmla="*/ 1062102 h 1624391"/>
                  <a:gd name="connsiteX73" fmla="*/ 0 w 1039546"/>
                  <a:gd name="connsiteY73" fmla="*/ 1047867 h 1624391"/>
                  <a:gd name="connsiteX74" fmla="*/ 9490 w 1039546"/>
                  <a:gd name="connsiteY74" fmla="*/ 1019397 h 1624391"/>
                  <a:gd name="connsiteX75" fmla="*/ 28470 w 1039546"/>
                  <a:gd name="connsiteY75" fmla="*/ 1019397 h 1624391"/>
                  <a:gd name="connsiteX76" fmla="*/ 37961 w 1039546"/>
                  <a:gd name="connsiteY76" fmla="*/ 1012279 h 1624391"/>
                  <a:gd name="connsiteX77" fmla="*/ 35588 w 1039546"/>
                  <a:gd name="connsiteY77" fmla="*/ 983809 h 1624391"/>
                  <a:gd name="connsiteX78" fmla="*/ 52195 w 1039546"/>
                  <a:gd name="connsiteY78" fmla="*/ 967201 h 1624391"/>
                  <a:gd name="connsiteX79" fmla="*/ 80667 w 1039546"/>
                  <a:gd name="connsiteY79" fmla="*/ 964828 h 1624391"/>
                  <a:gd name="connsiteX80" fmla="*/ 104391 w 1039546"/>
                  <a:gd name="connsiteY80" fmla="*/ 974318 h 1624391"/>
                  <a:gd name="connsiteX81" fmla="*/ 118627 w 1039546"/>
                  <a:gd name="connsiteY81" fmla="*/ 971946 h 1624391"/>
                  <a:gd name="connsiteX82" fmla="*/ 120999 w 1039546"/>
                  <a:gd name="connsiteY82" fmla="*/ 948220 h 1624391"/>
                  <a:gd name="connsiteX83" fmla="*/ 135234 w 1039546"/>
                  <a:gd name="connsiteY83" fmla="*/ 931613 h 1624391"/>
                  <a:gd name="connsiteX84" fmla="*/ 147097 w 1039546"/>
                  <a:gd name="connsiteY84" fmla="*/ 931613 h 1624391"/>
                  <a:gd name="connsiteX85" fmla="*/ 168450 w 1039546"/>
                  <a:gd name="connsiteY85" fmla="*/ 881790 h 1624391"/>
                  <a:gd name="connsiteX86" fmla="*/ 204037 w 1039546"/>
                  <a:gd name="connsiteY86" fmla="*/ 862809 h 1624391"/>
                  <a:gd name="connsiteX87" fmla="*/ 204037 w 1039546"/>
                  <a:gd name="connsiteY87" fmla="*/ 841457 h 1624391"/>
                  <a:gd name="connsiteX88" fmla="*/ 220645 w 1039546"/>
                  <a:gd name="connsiteY88" fmla="*/ 805869 h 1624391"/>
                  <a:gd name="connsiteX89" fmla="*/ 196920 w 1039546"/>
                  <a:gd name="connsiteY89" fmla="*/ 798751 h 1624391"/>
                  <a:gd name="connsiteX90" fmla="*/ 175568 w 1039546"/>
                  <a:gd name="connsiteY90" fmla="*/ 770281 h 1624391"/>
                  <a:gd name="connsiteX91" fmla="*/ 177940 w 1039546"/>
                  <a:gd name="connsiteY91" fmla="*/ 756046 h 1624391"/>
                  <a:gd name="connsiteX92" fmla="*/ 173195 w 1039546"/>
                  <a:gd name="connsiteY92" fmla="*/ 739438 h 1624391"/>
                  <a:gd name="connsiteX93" fmla="*/ 185057 w 1039546"/>
                  <a:gd name="connsiteY93" fmla="*/ 722830 h 1624391"/>
                  <a:gd name="connsiteX94" fmla="*/ 204037 w 1039546"/>
                  <a:gd name="connsiteY94" fmla="*/ 725203 h 1624391"/>
                  <a:gd name="connsiteX95" fmla="*/ 204037 w 1039546"/>
                  <a:gd name="connsiteY95" fmla="*/ 694360 h 1624391"/>
                  <a:gd name="connsiteX96" fmla="*/ 189803 w 1039546"/>
                  <a:gd name="connsiteY96" fmla="*/ 689615 h 1624391"/>
                  <a:gd name="connsiteX97" fmla="*/ 192175 w 1039546"/>
                  <a:gd name="connsiteY97" fmla="*/ 668262 h 1624391"/>
                  <a:gd name="connsiteX98" fmla="*/ 246743 w 1039546"/>
                  <a:gd name="connsiteY98" fmla="*/ 594714 h 1624391"/>
                  <a:gd name="connsiteX99" fmla="*/ 249116 w 1039546"/>
                  <a:gd name="connsiteY99" fmla="*/ 561498 h 1624391"/>
                  <a:gd name="connsiteX100" fmla="*/ 227763 w 1039546"/>
                  <a:gd name="connsiteY100" fmla="*/ 542518 h 1624391"/>
                  <a:gd name="connsiteX101" fmla="*/ 225391 w 1039546"/>
                  <a:gd name="connsiteY101" fmla="*/ 528283 h 1624391"/>
                  <a:gd name="connsiteX102" fmla="*/ 201665 w 1039546"/>
                  <a:gd name="connsiteY102" fmla="*/ 521165 h 1624391"/>
                  <a:gd name="connsiteX103" fmla="*/ 197901 w 1039546"/>
                  <a:gd name="connsiteY103" fmla="*/ 503792 h 1624391"/>
                  <a:gd name="connsiteX104" fmla="*/ 201191 w 1039546"/>
                  <a:gd name="connsiteY104" fmla="*/ 503609 h 1624391"/>
                  <a:gd name="connsiteX105" fmla="*/ 212579 w 1039546"/>
                  <a:gd name="connsiteY105" fmla="*/ 496017 h 1624391"/>
                  <a:gd name="connsiteX106" fmla="*/ 214477 w 1039546"/>
                  <a:gd name="connsiteY106" fmla="*/ 480832 h 1624391"/>
                  <a:gd name="connsiteX107" fmla="*/ 227763 w 1039546"/>
                  <a:gd name="connsiteY107" fmla="*/ 477036 h 1624391"/>
                  <a:gd name="connsiteX108" fmla="*/ 231559 w 1039546"/>
                  <a:gd name="connsiteY108" fmla="*/ 461852 h 1624391"/>
                  <a:gd name="connsiteX109" fmla="*/ 254335 w 1039546"/>
                  <a:gd name="connsiteY109" fmla="*/ 440974 h 1624391"/>
                  <a:gd name="connsiteX110" fmla="*/ 242947 w 1039546"/>
                  <a:gd name="connsiteY110" fmla="*/ 425790 h 1624391"/>
                  <a:gd name="connsiteX111" fmla="*/ 242947 w 1039546"/>
                  <a:gd name="connsiteY111" fmla="*/ 414402 h 1624391"/>
                  <a:gd name="connsiteX112" fmla="*/ 258131 w 1039546"/>
                  <a:gd name="connsiteY112" fmla="*/ 410606 h 1624391"/>
                  <a:gd name="connsiteX113" fmla="*/ 263826 w 1039546"/>
                  <a:gd name="connsiteY113" fmla="*/ 395421 h 1624391"/>
                  <a:gd name="connsiteX114" fmla="*/ 284704 w 1039546"/>
                  <a:gd name="connsiteY114" fmla="*/ 387829 h 1624391"/>
                  <a:gd name="connsiteX115" fmla="*/ 292296 w 1039546"/>
                  <a:gd name="connsiteY115" fmla="*/ 365053 h 1624391"/>
                  <a:gd name="connsiteX116" fmla="*/ 271418 w 1039546"/>
                  <a:gd name="connsiteY116" fmla="*/ 363155 h 1624391"/>
                  <a:gd name="connsiteX117" fmla="*/ 275214 w 1039546"/>
                  <a:gd name="connsiteY117" fmla="*/ 342277 h 1624391"/>
                  <a:gd name="connsiteX118" fmla="*/ 303684 w 1039546"/>
                  <a:gd name="connsiteY118" fmla="*/ 317603 h 1624391"/>
                  <a:gd name="connsiteX119" fmla="*/ 324562 w 1039546"/>
                  <a:gd name="connsiteY119" fmla="*/ 317603 h 1624391"/>
                  <a:gd name="connsiteX120" fmla="*/ 318868 w 1039546"/>
                  <a:gd name="connsiteY120" fmla="*/ 285336 h 1624391"/>
                  <a:gd name="connsiteX121" fmla="*/ 328358 w 1039546"/>
                  <a:gd name="connsiteY121" fmla="*/ 270152 h 1624391"/>
                  <a:gd name="connsiteX122" fmla="*/ 334052 w 1039546"/>
                  <a:gd name="connsiteY122" fmla="*/ 241682 h 1624391"/>
                  <a:gd name="connsiteX123" fmla="*/ 322664 w 1039546"/>
                  <a:gd name="connsiteY123" fmla="*/ 209415 h 1624391"/>
                  <a:gd name="connsiteX124" fmla="*/ 330256 w 1039546"/>
                  <a:gd name="connsiteY124" fmla="*/ 142984 h 1624391"/>
                  <a:gd name="connsiteX125" fmla="*/ 330403 w 1039546"/>
                  <a:gd name="connsiteY125" fmla="*/ 142182 h 1624391"/>
                  <a:gd name="connsiteX126" fmla="*/ 335318 w 1039546"/>
                  <a:gd name="connsiteY126" fmla="*/ 147097 h 1624391"/>
                  <a:gd name="connsiteX127" fmla="*/ 355879 w 1039546"/>
                  <a:gd name="connsiteY127" fmla="*/ 136025 h 1624391"/>
                  <a:gd name="connsiteX128" fmla="*/ 359044 w 1039546"/>
                  <a:gd name="connsiteY128" fmla="*/ 128117 h 1624391"/>
                  <a:gd name="connsiteX129" fmla="*/ 368533 w 1039546"/>
                  <a:gd name="connsiteY129" fmla="*/ 118627 h 1624391"/>
                  <a:gd name="connsiteX130" fmla="*/ 403331 w 1039546"/>
                  <a:gd name="connsiteY130" fmla="*/ 71176 h 1624391"/>
                  <a:gd name="connsiteX131" fmla="*/ 415984 w 1039546"/>
                  <a:gd name="connsiteY131" fmla="*/ 55359 h 1624391"/>
                  <a:gd name="connsiteX132" fmla="*/ 415984 w 1039546"/>
                  <a:gd name="connsiteY132" fmla="*/ 41124 h 1624391"/>
                  <a:gd name="connsiteX133" fmla="*/ 408075 w 1039546"/>
                  <a:gd name="connsiteY133" fmla="*/ 30052 h 1624391"/>
                  <a:gd name="connsiteX134" fmla="*/ 412820 w 1039546"/>
                  <a:gd name="connsiteY134" fmla="*/ 6327 h 1624391"/>
                  <a:gd name="connsiteX135" fmla="*/ 430219 w 1039546"/>
                  <a:gd name="connsiteY135" fmla="*/ 11072 h 1624391"/>
                  <a:gd name="connsiteX136" fmla="*/ 446036 w 1039546"/>
                  <a:gd name="connsiteY136" fmla="*/ 0 h 1624391"/>
                  <a:gd name="connsiteX0" fmla="*/ 446036 w 1316945"/>
                  <a:gd name="connsiteY0" fmla="*/ 0 h 1624391"/>
                  <a:gd name="connsiteX1" fmla="*/ 483996 w 1316945"/>
                  <a:gd name="connsiteY1" fmla="*/ 15817 h 1624391"/>
                  <a:gd name="connsiteX2" fmla="*/ 495068 w 1316945"/>
                  <a:gd name="connsiteY2" fmla="*/ 6327 h 1624391"/>
                  <a:gd name="connsiteX3" fmla="*/ 509303 w 1316945"/>
                  <a:gd name="connsiteY3" fmla="*/ 7909 h 1624391"/>
                  <a:gd name="connsiteX4" fmla="*/ 510886 w 1316945"/>
                  <a:gd name="connsiteY4" fmla="*/ 17399 h 1624391"/>
                  <a:gd name="connsiteX5" fmla="*/ 518794 w 1316945"/>
                  <a:gd name="connsiteY5" fmla="*/ 17399 h 1624391"/>
                  <a:gd name="connsiteX6" fmla="*/ 525120 w 1316945"/>
                  <a:gd name="connsiteY6" fmla="*/ 26889 h 1624391"/>
                  <a:gd name="connsiteX7" fmla="*/ 533028 w 1316945"/>
                  <a:gd name="connsiteY7" fmla="*/ 26889 h 1624391"/>
                  <a:gd name="connsiteX8" fmla="*/ 534610 w 1316945"/>
                  <a:gd name="connsiteY8" fmla="*/ 44287 h 1624391"/>
                  <a:gd name="connsiteX9" fmla="*/ 525120 w 1316945"/>
                  <a:gd name="connsiteY9" fmla="*/ 61686 h 1624391"/>
                  <a:gd name="connsiteX10" fmla="*/ 526701 w 1316945"/>
                  <a:gd name="connsiteY10" fmla="*/ 71176 h 1624391"/>
                  <a:gd name="connsiteX11" fmla="*/ 515630 w 1316945"/>
                  <a:gd name="connsiteY11" fmla="*/ 88574 h 1624391"/>
                  <a:gd name="connsiteX12" fmla="*/ 561500 w 1316945"/>
                  <a:gd name="connsiteY12" fmla="*/ 109136 h 1624391"/>
                  <a:gd name="connsiteX13" fmla="*/ 572571 w 1316945"/>
                  <a:gd name="connsiteY13" fmla="*/ 105973 h 1624391"/>
                  <a:gd name="connsiteX14" fmla="*/ 572571 w 1316945"/>
                  <a:gd name="connsiteY14" fmla="*/ 93320 h 1624391"/>
                  <a:gd name="connsiteX15" fmla="*/ 593133 w 1316945"/>
                  <a:gd name="connsiteY15" fmla="*/ 68013 h 1624391"/>
                  <a:gd name="connsiteX16" fmla="*/ 608949 w 1316945"/>
                  <a:gd name="connsiteY16" fmla="*/ 68013 h 1624391"/>
                  <a:gd name="connsiteX17" fmla="*/ 618065 w 1316945"/>
                  <a:gd name="connsiteY17" fmla="*/ 69315 h 1624391"/>
                  <a:gd name="connsiteX18" fmla="*/ 618065 w 1316945"/>
                  <a:gd name="connsiteY18" fmla="*/ 1326979 h 1624391"/>
                  <a:gd name="connsiteX19" fmla="*/ 1316945 w 1316945"/>
                  <a:gd name="connsiteY19" fmla="*/ 368173 h 1624391"/>
                  <a:gd name="connsiteX20" fmla="*/ 1039546 w 1316945"/>
                  <a:gd name="connsiteY20" fmla="*/ 1207177 h 1624391"/>
                  <a:gd name="connsiteX21" fmla="*/ 618065 w 1316945"/>
                  <a:gd name="connsiteY21" fmla="*/ 1468309 h 1624391"/>
                  <a:gd name="connsiteX22" fmla="*/ 588388 w 1316945"/>
                  <a:gd name="connsiteY22" fmla="*/ 1472549 h 1624391"/>
                  <a:gd name="connsiteX23" fmla="*/ 586015 w 1316945"/>
                  <a:gd name="connsiteY23" fmla="*/ 1489157 h 1624391"/>
                  <a:gd name="connsiteX24" fmla="*/ 567035 w 1316945"/>
                  <a:gd name="connsiteY24" fmla="*/ 1482039 h 1624391"/>
                  <a:gd name="connsiteX25" fmla="*/ 543309 w 1316945"/>
                  <a:gd name="connsiteY25" fmla="*/ 1493902 h 1624391"/>
                  <a:gd name="connsiteX26" fmla="*/ 533819 w 1316945"/>
                  <a:gd name="connsiteY26" fmla="*/ 1520000 h 1624391"/>
                  <a:gd name="connsiteX27" fmla="*/ 510094 w 1316945"/>
                  <a:gd name="connsiteY27" fmla="*/ 1527117 h 1624391"/>
                  <a:gd name="connsiteX28" fmla="*/ 498232 w 1316945"/>
                  <a:gd name="connsiteY28" fmla="*/ 1541353 h 1624391"/>
                  <a:gd name="connsiteX29" fmla="*/ 467388 w 1316945"/>
                  <a:gd name="connsiteY29" fmla="*/ 1548470 h 1624391"/>
                  <a:gd name="connsiteX30" fmla="*/ 460272 w 1316945"/>
                  <a:gd name="connsiteY30" fmla="*/ 1560333 h 1624391"/>
                  <a:gd name="connsiteX31" fmla="*/ 431800 w 1316945"/>
                  <a:gd name="connsiteY31" fmla="*/ 1565078 h 1624391"/>
                  <a:gd name="connsiteX32" fmla="*/ 427056 w 1316945"/>
                  <a:gd name="connsiteY32" fmla="*/ 1581686 h 1624391"/>
                  <a:gd name="connsiteX33" fmla="*/ 424683 w 1316945"/>
                  <a:gd name="connsiteY33" fmla="*/ 1603038 h 1624391"/>
                  <a:gd name="connsiteX34" fmla="*/ 389095 w 1316945"/>
                  <a:gd name="connsiteY34" fmla="*/ 1603038 h 1624391"/>
                  <a:gd name="connsiteX35" fmla="*/ 346390 w 1316945"/>
                  <a:gd name="connsiteY35" fmla="*/ 1617274 h 1624391"/>
                  <a:gd name="connsiteX36" fmla="*/ 332154 w 1316945"/>
                  <a:gd name="connsiteY36" fmla="*/ 1605411 h 1624391"/>
                  <a:gd name="connsiteX37" fmla="*/ 308430 w 1316945"/>
                  <a:gd name="connsiteY37" fmla="*/ 1603038 h 1624391"/>
                  <a:gd name="connsiteX38" fmla="*/ 298939 w 1316945"/>
                  <a:gd name="connsiteY38" fmla="*/ 1588804 h 1624391"/>
                  <a:gd name="connsiteX39" fmla="*/ 258606 w 1316945"/>
                  <a:gd name="connsiteY39" fmla="*/ 1593548 h 1624391"/>
                  <a:gd name="connsiteX40" fmla="*/ 249116 w 1316945"/>
                  <a:gd name="connsiteY40" fmla="*/ 1610156 h 1624391"/>
                  <a:gd name="connsiteX41" fmla="*/ 227763 w 1316945"/>
                  <a:gd name="connsiteY41" fmla="*/ 1610156 h 1624391"/>
                  <a:gd name="connsiteX42" fmla="*/ 192175 w 1316945"/>
                  <a:gd name="connsiteY42" fmla="*/ 1624391 h 1624391"/>
                  <a:gd name="connsiteX43" fmla="*/ 170822 w 1316945"/>
                  <a:gd name="connsiteY43" fmla="*/ 1584058 h 1624391"/>
                  <a:gd name="connsiteX44" fmla="*/ 177940 w 1316945"/>
                  <a:gd name="connsiteY44" fmla="*/ 1550843 h 1624391"/>
                  <a:gd name="connsiteX45" fmla="*/ 175568 w 1316945"/>
                  <a:gd name="connsiteY45" fmla="*/ 1520000 h 1624391"/>
                  <a:gd name="connsiteX46" fmla="*/ 204037 w 1316945"/>
                  <a:gd name="connsiteY46" fmla="*/ 1505765 h 1624391"/>
                  <a:gd name="connsiteX47" fmla="*/ 206411 w 1316945"/>
                  <a:gd name="connsiteY47" fmla="*/ 1465432 h 1624391"/>
                  <a:gd name="connsiteX48" fmla="*/ 194548 w 1316945"/>
                  <a:gd name="connsiteY48" fmla="*/ 1441706 h 1624391"/>
                  <a:gd name="connsiteX49" fmla="*/ 239625 w 1316945"/>
                  <a:gd name="connsiteY49" fmla="*/ 1436962 h 1624391"/>
                  <a:gd name="connsiteX50" fmla="*/ 215901 w 1316945"/>
                  <a:gd name="connsiteY50" fmla="*/ 1406119 h 1624391"/>
                  <a:gd name="connsiteX51" fmla="*/ 208783 w 1316945"/>
                  <a:gd name="connsiteY51" fmla="*/ 1396628 h 1624391"/>
                  <a:gd name="connsiteX52" fmla="*/ 218273 w 1316945"/>
                  <a:gd name="connsiteY52" fmla="*/ 1375275 h 1624391"/>
                  <a:gd name="connsiteX53" fmla="*/ 227763 w 1316945"/>
                  <a:gd name="connsiteY53" fmla="*/ 1372903 h 1624391"/>
                  <a:gd name="connsiteX54" fmla="*/ 230135 w 1316945"/>
                  <a:gd name="connsiteY54" fmla="*/ 1337315 h 1624391"/>
                  <a:gd name="connsiteX55" fmla="*/ 218273 w 1316945"/>
                  <a:gd name="connsiteY55" fmla="*/ 1313590 h 1624391"/>
                  <a:gd name="connsiteX56" fmla="*/ 187430 w 1316945"/>
                  <a:gd name="connsiteY56" fmla="*/ 1294610 h 1624391"/>
                  <a:gd name="connsiteX57" fmla="*/ 185057 w 1316945"/>
                  <a:gd name="connsiteY57" fmla="*/ 1263767 h 1624391"/>
                  <a:gd name="connsiteX58" fmla="*/ 158960 w 1316945"/>
                  <a:gd name="connsiteY58" fmla="*/ 1263767 h 1624391"/>
                  <a:gd name="connsiteX59" fmla="*/ 144724 w 1316945"/>
                  <a:gd name="connsiteY59" fmla="*/ 1240042 h 1624391"/>
                  <a:gd name="connsiteX60" fmla="*/ 147097 w 1316945"/>
                  <a:gd name="connsiteY60" fmla="*/ 1221061 h 1624391"/>
                  <a:gd name="connsiteX61" fmla="*/ 166077 w 1316945"/>
                  <a:gd name="connsiteY61" fmla="*/ 1204453 h 1624391"/>
                  <a:gd name="connsiteX62" fmla="*/ 154214 w 1316945"/>
                  <a:gd name="connsiteY62" fmla="*/ 1178356 h 1624391"/>
                  <a:gd name="connsiteX63" fmla="*/ 130490 w 1316945"/>
                  <a:gd name="connsiteY63" fmla="*/ 1173611 h 1624391"/>
                  <a:gd name="connsiteX64" fmla="*/ 123372 w 1316945"/>
                  <a:gd name="connsiteY64" fmla="*/ 1140395 h 1624391"/>
                  <a:gd name="connsiteX65" fmla="*/ 113882 w 1316945"/>
                  <a:gd name="connsiteY65" fmla="*/ 1121415 h 1624391"/>
                  <a:gd name="connsiteX66" fmla="*/ 111509 w 1316945"/>
                  <a:gd name="connsiteY66" fmla="*/ 1107180 h 1624391"/>
                  <a:gd name="connsiteX67" fmla="*/ 102019 w 1316945"/>
                  <a:gd name="connsiteY67" fmla="*/ 1097690 h 1624391"/>
                  <a:gd name="connsiteX68" fmla="*/ 87784 w 1316945"/>
                  <a:gd name="connsiteY68" fmla="*/ 1102435 h 1624391"/>
                  <a:gd name="connsiteX69" fmla="*/ 78293 w 1316945"/>
                  <a:gd name="connsiteY69" fmla="*/ 1083455 h 1624391"/>
                  <a:gd name="connsiteX70" fmla="*/ 54569 w 1316945"/>
                  <a:gd name="connsiteY70" fmla="*/ 1083455 h 1624391"/>
                  <a:gd name="connsiteX71" fmla="*/ 52195 w 1316945"/>
                  <a:gd name="connsiteY71" fmla="*/ 1062102 h 1624391"/>
                  <a:gd name="connsiteX72" fmla="*/ 18980 w 1316945"/>
                  <a:gd name="connsiteY72" fmla="*/ 1062102 h 1624391"/>
                  <a:gd name="connsiteX73" fmla="*/ 0 w 1316945"/>
                  <a:gd name="connsiteY73" fmla="*/ 1047867 h 1624391"/>
                  <a:gd name="connsiteX74" fmla="*/ 9490 w 1316945"/>
                  <a:gd name="connsiteY74" fmla="*/ 1019397 h 1624391"/>
                  <a:gd name="connsiteX75" fmla="*/ 28470 w 1316945"/>
                  <a:gd name="connsiteY75" fmla="*/ 1019397 h 1624391"/>
                  <a:gd name="connsiteX76" fmla="*/ 37961 w 1316945"/>
                  <a:gd name="connsiteY76" fmla="*/ 1012279 h 1624391"/>
                  <a:gd name="connsiteX77" fmla="*/ 35588 w 1316945"/>
                  <a:gd name="connsiteY77" fmla="*/ 983809 h 1624391"/>
                  <a:gd name="connsiteX78" fmla="*/ 52195 w 1316945"/>
                  <a:gd name="connsiteY78" fmla="*/ 967201 h 1624391"/>
                  <a:gd name="connsiteX79" fmla="*/ 80667 w 1316945"/>
                  <a:gd name="connsiteY79" fmla="*/ 964828 h 1624391"/>
                  <a:gd name="connsiteX80" fmla="*/ 104391 w 1316945"/>
                  <a:gd name="connsiteY80" fmla="*/ 974318 h 1624391"/>
                  <a:gd name="connsiteX81" fmla="*/ 118627 w 1316945"/>
                  <a:gd name="connsiteY81" fmla="*/ 971946 h 1624391"/>
                  <a:gd name="connsiteX82" fmla="*/ 120999 w 1316945"/>
                  <a:gd name="connsiteY82" fmla="*/ 948220 h 1624391"/>
                  <a:gd name="connsiteX83" fmla="*/ 135234 w 1316945"/>
                  <a:gd name="connsiteY83" fmla="*/ 931613 h 1624391"/>
                  <a:gd name="connsiteX84" fmla="*/ 147097 w 1316945"/>
                  <a:gd name="connsiteY84" fmla="*/ 931613 h 1624391"/>
                  <a:gd name="connsiteX85" fmla="*/ 168450 w 1316945"/>
                  <a:gd name="connsiteY85" fmla="*/ 881790 h 1624391"/>
                  <a:gd name="connsiteX86" fmla="*/ 204037 w 1316945"/>
                  <a:gd name="connsiteY86" fmla="*/ 862809 h 1624391"/>
                  <a:gd name="connsiteX87" fmla="*/ 204037 w 1316945"/>
                  <a:gd name="connsiteY87" fmla="*/ 841457 h 1624391"/>
                  <a:gd name="connsiteX88" fmla="*/ 220645 w 1316945"/>
                  <a:gd name="connsiteY88" fmla="*/ 805869 h 1624391"/>
                  <a:gd name="connsiteX89" fmla="*/ 196920 w 1316945"/>
                  <a:gd name="connsiteY89" fmla="*/ 798751 h 1624391"/>
                  <a:gd name="connsiteX90" fmla="*/ 175568 w 1316945"/>
                  <a:gd name="connsiteY90" fmla="*/ 770281 h 1624391"/>
                  <a:gd name="connsiteX91" fmla="*/ 177940 w 1316945"/>
                  <a:gd name="connsiteY91" fmla="*/ 756046 h 1624391"/>
                  <a:gd name="connsiteX92" fmla="*/ 173195 w 1316945"/>
                  <a:gd name="connsiteY92" fmla="*/ 739438 h 1624391"/>
                  <a:gd name="connsiteX93" fmla="*/ 185057 w 1316945"/>
                  <a:gd name="connsiteY93" fmla="*/ 722830 h 1624391"/>
                  <a:gd name="connsiteX94" fmla="*/ 204037 w 1316945"/>
                  <a:gd name="connsiteY94" fmla="*/ 725203 h 1624391"/>
                  <a:gd name="connsiteX95" fmla="*/ 204037 w 1316945"/>
                  <a:gd name="connsiteY95" fmla="*/ 694360 h 1624391"/>
                  <a:gd name="connsiteX96" fmla="*/ 189803 w 1316945"/>
                  <a:gd name="connsiteY96" fmla="*/ 689615 h 1624391"/>
                  <a:gd name="connsiteX97" fmla="*/ 192175 w 1316945"/>
                  <a:gd name="connsiteY97" fmla="*/ 668262 h 1624391"/>
                  <a:gd name="connsiteX98" fmla="*/ 246743 w 1316945"/>
                  <a:gd name="connsiteY98" fmla="*/ 594714 h 1624391"/>
                  <a:gd name="connsiteX99" fmla="*/ 249116 w 1316945"/>
                  <a:gd name="connsiteY99" fmla="*/ 561498 h 1624391"/>
                  <a:gd name="connsiteX100" fmla="*/ 227763 w 1316945"/>
                  <a:gd name="connsiteY100" fmla="*/ 542518 h 1624391"/>
                  <a:gd name="connsiteX101" fmla="*/ 225391 w 1316945"/>
                  <a:gd name="connsiteY101" fmla="*/ 528283 h 1624391"/>
                  <a:gd name="connsiteX102" fmla="*/ 201665 w 1316945"/>
                  <a:gd name="connsiteY102" fmla="*/ 521165 h 1624391"/>
                  <a:gd name="connsiteX103" fmla="*/ 197901 w 1316945"/>
                  <a:gd name="connsiteY103" fmla="*/ 503792 h 1624391"/>
                  <a:gd name="connsiteX104" fmla="*/ 201191 w 1316945"/>
                  <a:gd name="connsiteY104" fmla="*/ 503609 h 1624391"/>
                  <a:gd name="connsiteX105" fmla="*/ 212579 w 1316945"/>
                  <a:gd name="connsiteY105" fmla="*/ 496017 h 1624391"/>
                  <a:gd name="connsiteX106" fmla="*/ 214477 w 1316945"/>
                  <a:gd name="connsiteY106" fmla="*/ 480832 h 1624391"/>
                  <a:gd name="connsiteX107" fmla="*/ 227763 w 1316945"/>
                  <a:gd name="connsiteY107" fmla="*/ 477036 h 1624391"/>
                  <a:gd name="connsiteX108" fmla="*/ 231559 w 1316945"/>
                  <a:gd name="connsiteY108" fmla="*/ 461852 h 1624391"/>
                  <a:gd name="connsiteX109" fmla="*/ 254335 w 1316945"/>
                  <a:gd name="connsiteY109" fmla="*/ 440974 h 1624391"/>
                  <a:gd name="connsiteX110" fmla="*/ 242947 w 1316945"/>
                  <a:gd name="connsiteY110" fmla="*/ 425790 h 1624391"/>
                  <a:gd name="connsiteX111" fmla="*/ 242947 w 1316945"/>
                  <a:gd name="connsiteY111" fmla="*/ 414402 h 1624391"/>
                  <a:gd name="connsiteX112" fmla="*/ 258131 w 1316945"/>
                  <a:gd name="connsiteY112" fmla="*/ 410606 h 1624391"/>
                  <a:gd name="connsiteX113" fmla="*/ 263826 w 1316945"/>
                  <a:gd name="connsiteY113" fmla="*/ 395421 h 1624391"/>
                  <a:gd name="connsiteX114" fmla="*/ 284704 w 1316945"/>
                  <a:gd name="connsiteY114" fmla="*/ 387829 h 1624391"/>
                  <a:gd name="connsiteX115" fmla="*/ 292296 w 1316945"/>
                  <a:gd name="connsiteY115" fmla="*/ 365053 h 1624391"/>
                  <a:gd name="connsiteX116" fmla="*/ 271418 w 1316945"/>
                  <a:gd name="connsiteY116" fmla="*/ 363155 h 1624391"/>
                  <a:gd name="connsiteX117" fmla="*/ 275214 w 1316945"/>
                  <a:gd name="connsiteY117" fmla="*/ 342277 h 1624391"/>
                  <a:gd name="connsiteX118" fmla="*/ 303684 w 1316945"/>
                  <a:gd name="connsiteY118" fmla="*/ 317603 h 1624391"/>
                  <a:gd name="connsiteX119" fmla="*/ 324562 w 1316945"/>
                  <a:gd name="connsiteY119" fmla="*/ 317603 h 1624391"/>
                  <a:gd name="connsiteX120" fmla="*/ 318868 w 1316945"/>
                  <a:gd name="connsiteY120" fmla="*/ 285336 h 1624391"/>
                  <a:gd name="connsiteX121" fmla="*/ 328358 w 1316945"/>
                  <a:gd name="connsiteY121" fmla="*/ 270152 h 1624391"/>
                  <a:gd name="connsiteX122" fmla="*/ 334052 w 1316945"/>
                  <a:gd name="connsiteY122" fmla="*/ 241682 h 1624391"/>
                  <a:gd name="connsiteX123" fmla="*/ 322664 w 1316945"/>
                  <a:gd name="connsiteY123" fmla="*/ 209415 h 1624391"/>
                  <a:gd name="connsiteX124" fmla="*/ 330256 w 1316945"/>
                  <a:gd name="connsiteY124" fmla="*/ 142984 h 1624391"/>
                  <a:gd name="connsiteX125" fmla="*/ 330403 w 1316945"/>
                  <a:gd name="connsiteY125" fmla="*/ 142182 h 1624391"/>
                  <a:gd name="connsiteX126" fmla="*/ 335318 w 1316945"/>
                  <a:gd name="connsiteY126" fmla="*/ 147097 h 1624391"/>
                  <a:gd name="connsiteX127" fmla="*/ 355879 w 1316945"/>
                  <a:gd name="connsiteY127" fmla="*/ 136025 h 1624391"/>
                  <a:gd name="connsiteX128" fmla="*/ 359044 w 1316945"/>
                  <a:gd name="connsiteY128" fmla="*/ 128117 h 1624391"/>
                  <a:gd name="connsiteX129" fmla="*/ 368533 w 1316945"/>
                  <a:gd name="connsiteY129" fmla="*/ 118627 h 1624391"/>
                  <a:gd name="connsiteX130" fmla="*/ 403331 w 1316945"/>
                  <a:gd name="connsiteY130" fmla="*/ 71176 h 1624391"/>
                  <a:gd name="connsiteX131" fmla="*/ 415984 w 1316945"/>
                  <a:gd name="connsiteY131" fmla="*/ 55359 h 1624391"/>
                  <a:gd name="connsiteX132" fmla="*/ 415984 w 1316945"/>
                  <a:gd name="connsiteY132" fmla="*/ 41124 h 1624391"/>
                  <a:gd name="connsiteX133" fmla="*/ 408075 w 1316945"/>
                  <a:gd name="connsiteY133" fmla="*/ 30052 h 1624391"/>
                  <a:gd name="connsiteX134" fmla="*/ 412820 w 1316945"/>
                  <a:gd name="connsiteY134" fmla="*/ 6327 h 1624391"/>
                  <a:gd name="connsiteX135" fmla="*/ 430219 w 1316945"/>
                  <a:gd name="connsiteY135" fmla="*/ 11072 h 1624391"/>
                  <a:gd name="connsiteX136" fmla="*/ 446036 w 1316945"/>
                  <a:gd name="connsiteY136" fmla="*/ 0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618065 w 1408385"/>
                  <a:gd name="connsiteY135" fmla="*/ 1326979 h 1624391"/>
                  <a:gd name="connsiteX136" fmla="*/ 1408385 w 1408385"/>
                  <a:gd name="connsiteY136" fmla="*/ 459613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1408385 w 1408385"/>
                  <a:gd name="connsiteY135" fmla="*/ 459613 h 1624391"/>
                  <a:gd name="connsiteX0" fmla="*/ 1316945 w 1316945"/>
                  <a:gd name="connsiteY0" fmla="*/ 368173 h 1624391"/>
                  <a:gd name="connsiteX1" fmla="*/ 1039546 w 1316945"/>
                  <a:gd name="connsiteY1" fmla="*/ 1207177 h 1624391"/>
                  <a:gd name="connsiteX2" fmla="*/ 618065 w 1316945"/>
                  <a:gd name="connsiteY2" fmla="*/ 1468309 h 1624391"/>
                  <a:gd name="connsiteX3" fmla="*/ 588388 w 1316945"/>
                  <a:gd name="connsiteY3" fmla="*/ 1472549 h 1624391"/>
                  <a:gd name="connsiteX4" fmla="*/ 586015 w 1316945"/>
                  <a:gd name="connsiteY4" fmla="*/ 1489157 h 1624391"/>
                  <a:gd name="connsiteX5" fmla="*/ 567035 w 1316945"/>
                  <a:gd name="connsiteY5" fmla="*/ 1482039 h 1624391"/>
                  <a:gd name="connsiteX6" fmla="*/ 543309 w 1316945"/>
                  <a:gd name="connsiteY6" fmla="*/ 1493902 h 1624391"/>
                  <a:gd name="connsiteX7" fmla="*/ 533819 w 1316945"/>
                  <a:gd name="connsiteY7" fmla="*/ 1520000 h 1624391"/>
                  <a:gd name="connsiteX8" fmla="*/ 510094 w 1316945"/>
                  <a:gd name="connsiteY8" fmla="*/ 1527117 h 1624391"/>
                  <a:gd name="connsiteX9" fmla="*/ 498232 w 1316945"/>
                  <a:gd name="connsiteY9" fmla="*/ 1541353 h 1624391"/>
                  <a:gd name="connsiteX10" fmla="*/ 467388 w 1316945"/>
                  <a:gd name="connsiteY10" fmla="*/ 1548470 h 1624391"/>
                  <a:gd name="connsiteX11" fmla="*/ 460272 w 1316945"/>
                  <a:gd name="connsiteY11" fmla="*/ 1560333 h 1624391"/>
                  <a:gd name="connsiteX12" fmla="*/ 431800 w 1316945"/>
                  <a:gd name="connsiteY12" fmla="*/ 1565078 h 1624391"/>
                  <a:gd name="connsiteX13" fmla="*/ 427056 w 1316945"/>
                  <a:gd name="connsiteY13" fmla="*/ 1581686 h 1624391"/>
                  <a:gd name="connsiteX14" fmla="*/ 424683 w 1316945"/>
                  <a:gd name="connsiteY14" fmla="*/ 1603038 h 1624391"/>
                  <a:gd name="connsiteX15" fmla="*/ 389095 w 1316945"/>
                  <a:gd name="connsiteY15" fmla="*/ 1603038 h 1624391"/>
                  <a:gd name="connsiteX16" fmla="*/ 346390 w 1316945"/>
                  <a:gd name="connsiteY16" fmla="*/ 1617274 h 1624391"/>
                  <a:gd name="connsiteX17" fmla="*/ 332154 w 1316945"/>
                  <a:gd name="connsiteY17" fmla="*/ 1605411 h 1624391"/>
                  <a:gd name="connsiteX18" fmla="*/ 308430 w 1316945"/>
                  <a:gd name="connsiteY18" fmla="*/ 1603038 h 1624391"/>
                  <a:gd name="connsiteX19" fmla="*/ 298939 w 1316945"/>
                  <a:gd name="connsiteY19" fmla="*/ 1588804 h 1624391"/>
                  <a:gd name="connsiteX20" fmla="*/ 258606 w 1316945"/>
                  <a:gd name="connsiteY20" fmla="*/ 1593548 h 1624391"/>
                  <a:gd name="connsiteX21" fmla="*/ 249116 w 1316945"/>
                  <a:gd name="connsiteY21" fmla="*/ 1610156 h 1624391"/>
                  <a:gd name="connsiteX22" fmla="*/ 227763 w 1316945"/>
                  <a:gd name="connsiteY22" fmla="*/ 1610156 h 1624391"/>
                  <a:gd name="connsiteX23" fmla="*/ 192175 w 1316945"/>
                  <a:gd name="connsiteY23" fmla="*/ 1624391 h 1624391"/>
                  <a:gd name="connsiteX24" fmla="*/ 170822 w 1316945"/>
                  <a:gd name="connsiteY24" fmla="*/ 1584058 h 1624391"/>
                  <a:gd name="connsiteX25" fmla="*/ 177940 w 1316945"/>
                  <a:gd name="connsiteY25" fmla="*/ 1550843 h 1624391"/>
                  <a:gd name="connsiteX26" fmla="*/ 175568 w 1316945"/>
                  <a:gd name="connsiteY26" fmla="*/ 1520000 h 1624391"/>
                  <a:gd name="connsiteX27" fmla="*/ 204037 w 1316945"/>
                  <a:gd name="connsiteY27" fmla="*/ 1505765 h 1624391"/>
                  <a:gd name="connsiteX28" fmla="*/ 206411 w 1316945"/>
                  <a:gd name="connsiteY28" fmla="*/ 1465432 h 1624391"/>
                  <a:gd name="connsiteX29" fmla="*/ 194548 w 1316945"/>
                  <a:gd name="connsiteY29" fmla="*/ 1441706 h 1624391"/>
                  <a:gd name="connsiteX30" fmla="*/ 239625 w 1316945"/>
                  <a:gd name="connsiteY30" fmla="*/ 1436962 h 1624391"/>
                  <a:gd name="connsiteX31" fmla="*/ 215901 w 1316945"/>
                  <a:gd name="connsiteY31" fmla="*/ 1406119 h 1624391"/>
                  <a:gd name="connsiteX32" fmla="*/ 208783 w 1316945"/>
                  <a:gd name="connsiteY32" fmla="*/ 1396628 h 1624391"/>
                  <a:gd name="connsiteX33" fmla="*/ 218273 w 1316945"/>
                  <a:gd name="connsiteY33" fmla="*/ 1375275 h 1624391"/>
                  <a:gd name="connsiteX34" fmla="*/ 227763 w 1316945"/>
                  <a:gd name="connsiteY34" fmla="*/ 1372903 h 1624391"/>
                  <a:gd name="connsiteX35" fmla="*/ 230135 w 1316945"/>
                  <a:gd name="connsiteY35" fmla="*/ 1337315 h 1624391"/>
                  <a:gd name="connsiteX36" fmla="*/ 218273 w 1316945"/>
                  <a:gd name="connsiteY36" fmla="*/ 1313590 h 1624391"/>
                  <a:gd name="connsiteX37" fmla="*/ 187430 w 1316945"/>
                  <a:gd name="connsiteY37" fmla="*/ 1294610 h 1624391"/>
                  <a:gd name="connsiteX38" fmla="*/ 185057 w 1316945"/>
                  <a:gd name="connsiteY38" fmla="*/ 1263767 h 1624391"/>
                  <a:gd name="connsiteX39" fmla="*/ 158960 w 1316945"/>
                  <a:gd name="connsiteY39" fmla="*/ 1263767 h 1624391"/>
                  <a:gd name="connsiteX40" fmla="*/ 144724 w 1316945"/>
                  <a:gd name="connsiteY40" fmla="*/ 1240042 h 1624391"/>
                  <a:gd name="connsiteX41" fmla="*/ 147097 w 1316945"/>
                  <a:gd name="connsiteY41" fmla="*/ 1221061 h 1624391"/>
                  <a:gd name="connsiteX42" fmla="*/ 166077 w 1316945"/>
                  <a:gd name="connsiteY42" fmla="*/ 1204453 h 1624391"/>
                  <a:gd name="connsiteX43" fmla="*/ 154214 w 1316945"/>
                  <a:gd name="connsiteY43" fmla="*/ 1178356 h 1624391"/>
                  <a:gd name="connsiteX44" fmla="*/ 130490 w 1316945"/>
                  <a:gd name="connsiteY44" fmla="*/ 1173611 h 1624391"/>
                  <a:gd name="connsiteX45" fmla="*/ 123372 w 1316945"/>
                  <a:gd name="connsiteY45" fmla="*/ 1140395 h 1624391"/>
                  <a:gd name="connsiteX46" fmla="*/ 113882 w 1316945"/>
                  <a:gd name="connsiteY46" fmla="*/ 1121415 h 1624391"/>
                  <a:gd name="connsiteX47" fmla="*/ 111509 w 1316945"/>
                  <a:gd name="connsiteY47" fmla="*/ 1107180 h 1624391"/>
                  <a:gd name="connsiteX48" fmla="*/ 102019 w 1316945"/>
                  <a:gd name="connsiteY48" fmla="*/ 1097690 h 1624391"/>
                  <a:gd name="connsiteX49" fmla="*/ 87784 w 1316945"/>
                  <a:gd name="connsiteY49" fmla="*/ 1102435 h 1624391"/>
                  <a:gd name="connsiteX50" fmla="*/ 78293 w 1316945"/>
                  <a:gd name="connsiteY50" fmla="*/ 1083455 h 1624391"/>
                  <a:gd name="connsiteX51" fmla="*/ 54569 w 1316945"/>
                  <a:gd name="connsiteY51" fmla="*/ 1083455 h 1624391"/>
                  <a:gd name="connsiteX52" fmla="*/ 52195 w 1316945"/>
                  <a:gd name="connsiteY52" fmla="*/ 1062102 h 1624391"/>
                  <a:gd name="connsiteX53" fmla="*/ 18980 w 1316945"/>
                  <a:gd name="connsiteY53" fmla="*/ 1062102 h 1624391"/>
                  <a:gd name="connsiteX54" fmla="*/ 0 w 1316945"/>
                  <a:gd name="connsiteY54" fmla="*/ 1047867 h 1624391"/>
                  <a:gd name="connsiteX55" fmla="*/ 9490 w 1316945"/>
                  <a:gd name="connsiteY55" fmla="*/ 1019397 h 1624391"/>
                  <a:gd name="connsiteX56" fmla="*/ 28470 w 1316945"/>
                  <a:gd name="connsiteY56" fmla="*/ 1019397 h 1624391"/>
                  <a:gd name="connsiteX57" fmla="*/ 37961 w 1316945"/>
                  <a:gd name="connsiteY57" fmla="*/ 1012279 h 1624391"/>
                  <a:gd name="connsiteX58" fmla="*/ 35588 w 1316945"/>
                  <a:gd name="connsiteY58" fmla="*/ 983809 h 1624391"/>
                  <a:gd name="connsiteX59" fmla="*/ 52195 w 1316945"/>
                  <a:gd name="connsiteY59" fmla="*/ 967201 h 1624391"/>
                  <a:gd name="connsiteX60" fmla="*/ 80667 w 1316945"/>
                  <a:gd name="connsiteY60" fmla="*/ 964828 h 1624391"/>
                  <a:gd name="connsiteX61" fmla="*/ 104391 w 1316945"/>
                  <a:gd name="connsiteY61" fmla="*/ 974318 h 1624391"/>
                  <a:gd name="connsiteX62" fmla="*/ 118627 w 1316945"/>
                  <a:gd name="connsiteY62" fmla="*/ 971946 h 1624391"/>
                  <a:gd name="connsiteX63" fmla="*/ 120999 w 1316945"/>
                  <a:gd name="connsiteY63" fmla="*/ 948220 h 1624391"/>
                  <a:gd name="connsiteX64" fmla="*/ 135234 w 1316945"/>
                  <a:gd name="connsiteY64" fmla="*/ 931613 h 1624391"/>
                  <a:gd name="connsiteX65" fmla="*/ 147097 w 1316945"/>
                  <a:gd name="connsiteY65" fmla="*/ 931613 h 1624391"/>
                  <a:gd name="connsiteX66" fmla="*/ 168450 w 1316945"/>
                  <a:gd name="connsiteY66" fmla="*/ 881790 h 1624391"/>
                  <a:gd name="connsiteX67" fmla="*/ 204037 w 1316945"/>
                  <a:gd name="connsiteY67" fmla="*/ 862809 h 1624391"/>
                  <a:gd name="connsiteX68" fmla="*/ 204037 w 1316945"/>
                  <a:gd name="connsiteY68" fmla="*/ 841457 h 1624391"/>
                  <a:gd name="connsiteX69" fmla="*/ 220645 w 1316945"/>
                  <a:gd name="connsiteY69" fmla="*/ 805869 h 1624391"/>
                  <a:gd name="connsiteX70" fmla="*/ 196920 w 1316945"/>
                  <a:gd name="connsiteY70" fmla="*/ 798751 h 1624391"/>
                  <a:gd name="connsiteX71" fmla="*/ 175568 w 1316945"/>
                  <a:gd name="connsiteY71" fmla="*/ 770281 h 1624391"/>
                  <a:gd name="connsiteX72" fmla="*/ 177940 w 1316945"/>
                  <a:gd name="connsiteY72" fmla="*/ 756046 h 1624391"/>
                  <a:gd name="connsiteX73" fmla="*/ 173195 w 1316945"/>
                  <a:gd name="connsiteY73" fmla="*/ 739438 h 1624391"/>
                  <a:gd name="connsiteX74" fmla="*/ 185057 w 1316945"/>
                  <a:gd name="connsiteY74" fmla="*/ 722830 h 1624391"/>
                  <a:gd name="connsiteX75" fmla="*/ 204037 w 1316945"/>
                  <a:gd name="connsiteY75" fmla="*/ 725203 h 1624391"/>
                  <a:gd name="connsiteX76" fmla="*/ 204037 w 1316945"/>
                  <a:gd name="connsiteY76" fmla="*/ 694360 h 1624391"/>
                  <a:gd name="connsiteX77" fmla="*/ 189803 w 1316945"/>
                  <a:gd name="connsiteY77" fmla="*/ 689615 h 1624391"/>
                  <a:gd name="connsiteX78" fmla="*/ 192175 w 1316945"/>
                  <a:gd name="connsiteY78" fmla="*/ 668262 h 1624391"/>
                  <a:gd name="connsiteX79" fmla="*/ 246743 w 1316945"/>
                  <a:gd name="connsiteY79" fmla="*/ 594714 h 1624391"/>
                  <a:gd name="connsiteX80" fmla="*/ 249116 w 1316945"/>
                  <a:gd name="connsiteY80" fmla="*/ 561498 h 1624391"/>
                  <a:gd name="connsiteX81" fmla="*/ 227763 w 1316945"/>
                  <a:gd name="connsiteY81" fmla="*/ 542518 h 1624391"/>
                  <a:gd name="connsiteX82" fmla="*/ 225391 w 1316945"/>
                  <a:gd name="connsiteY82" fmla="*/ 528283 h 1624391"/>
                  <a:gd name="connsiteX83" fmla="*/ 201665 w 1316945"/>
                  <a:gd name="connsiteY83" fmla="*/ 521165 h 1624391"/>
                  <a:gd name="connsiteX84" fmla="*/ 197901 w 1316945"/>
                  <a:gd name="connsiteY84" fmla="*/ 503792 h 1624391"/>
                  <a:gd name="connsiteX85" fmla="*/ 201191 w 1316945"/>
                  <a:gd name="connsiteY85" fmla="*/ 503609 h 1624391"/>
                  <a:gd name="connsiteX86" fmla="*/ 212579 w 1316945"/>
                  <a:gd name="connsiteY86" fmla="*/ 496017 h 1624391"/>
                  <a:gd name="connsiteX87" fmla="*/ 214477 w 1316945"/>
                  <a:gd name="connsiteY87" fmla="*/ 480832 h 1624391"/>
                  <a:gd name="connsiteX88" fmla="*/ 227763 w 1316945"/>
                  <a:gd name="connsiteY88" fmla="*/ 477036 h 1624391"/>
                  <a:gd name="connsiteX89" fmla="*/ 231559 w 1316945"/>
                  <a:gd name="connsiteY89" fmla="*/ 461852 h 1624391"/>
                  <a:gd name="connsiteX90" fmla="*/ 254335 w 1316945"/>
                  <a:gd name="connsiteY90" fmla="*/ 440974 h 1624391"/>
                  <a:gd name="connsiteX91" fmla="*/ 242947 w 1316945"/>
                  <a:gd name="connsiteY91" fmla="*/ 425790 h 1624391"/>
                  <a:gd name="connsiteX92" fmla="*/ 242947 w 1316945"/>
                  <a:gd name="connsiteY92" fmla="*/ 414402 h 1624391"/>
                  <a:gd name="connsiteX93" fmla="*/ 258131 w 1316945"/>
                  <a:gd name="connsiteY93" fmla="*/ 410606 h 1624391"/>
                  <a:gd name="connsiteX94" fmla="*/ 263826 w 1316945"/>
                  <a:gd name="connsiteY94" fmla="*/ 395421 h 1624391"/>
                  <a:gd name="connsiteX95" fmla="*/ 284704 w 1316945"/>
                  <a:gd name="connsiteY95" fmla="*/ 387829 h 1624391"/>
                  <a:gd name="connsiteX96" fmla="*/ 292296 w 1316945"/>
                  <a:gd name="connsiteY96" fmla="*/ 365053 h 1624391"/>
                  <a:gd name="connsiteX97" fmla="*/ 271418 w 1316945"/>
                  <a:gd name="connsiteY97" fmla="*/ 363155 h 1624391"/>
                  <a:gd name="connsiteX98" fmla="*/ 275214 w 1316945"/>
                  <a:gd name="connsiteY98" fmla="*/ 342277 h 1624391"/>
                  <a:gd name="connsiteX99" fmla="*/ 303684 w 1316945"/>
                  <a:gd name="connsiteY99" fmla="*/ 317603 h 1624391"/>
                  <a:gd name="connsiteX100" fmla="*/ 324562 w 1316945"/>
                  <a:gd name="connsiteY100" fmla="*/ 317603 h 1624391"/>
                  <a:gd name="connsiteX101" fmla="*/ 318868 w 1316945"/>
                  <a:gd name="connsiteY101" fmla="*/ 285336 h 1624391"/>
                  <a:gd name="connsiteX102" fmla="*/ 328358 w 1316945"/>
                  <a:gd name="connsiteY102" fmla="*/ 270152 h 1624391"/>
                  <a:gd name="connsiteX103" fmla="*/ 334052 w 1316945"/>
                  <a:gd name="connsiteY103" fmla="*/ 241682 h 1624391"/>
                  <a:gd name="connsiteX104" fmla="*/ 322664 w 1316945"/>
                  <a:gd name="connsiteY104" fmla="*/ 209415 h 1624391"/>
                  <a:gd name="connsiteX105" fmla="*/ 330256 w 1316945"/>
                  <a:gd name="connsiteY105" fmla="*/ 142984 h 1624391"/>
                  <a:gd name="connsiteX106" fmla="*/ 330403 w 1316945"/>
                  <a:gd name="connsiteY106" fmla="*/ 142182 h 1624391"/>
                  <a:gd name="connsiteX107" fmla="*/ 335318 w 1316945"/>
                  <a:gd name="connsiteY107" fmla="*/ 147097 h 1624391"/>
                  <a:gd name="connsiteX108" fmla="*/ 355879 w 1316945"/>
                  <a:gd name="connsiteY108" fmla="*/ 136025 h 1624391"/>
                  <a:gd name="connsiteX109" fmla="*/ 359044 w 1316945"/>
                  <a:gd name="connsiteY109" fmla="*/ 128117 h 1624391"/>
                  <a:gd name="connsiteX110" fmla="*/ 368533 w 1316945"/>
                  <a:gd name="connsiteY110" fmla="*/ 118627 h 1624391"/>
                  <a:gd name="connsiteX111" fmla="*/ 403331 w 1316945"/>
                  <a:gd name="connsiteY111" fmla="*/ 71176 h 1624391"/>
                  <a:gd name="connsiteX112" fmla="*/ 415984 w 1316945"/>
                  <a:gd name="connsiteY112" fmla="*/ 55359 h 1624391"/>
                  <a:gd name="connsiteX113" fmla="*/ 415984 w 1316945"/>
                  <a:gd name="connsiteY113" fmla="*/ 41124 h 1624391"/>
                  <a:gd name="connsiteX114" fmla="*/ 408075 w 1316945"/>
                  <a:gd name="connsiteY114" fmla="*/ 30052 h 1624391"/>
                  <a:gd name="connsiteX115" fmla="*/ 412820 w 1316945"/>
                  <a:gd name="connsiteY115" fmla="*/ 6327 h 1624391"/>
                  <a:gd name="connsiteX116" fmla="*/ 430219 w 1316945"/>
                  <a:gd name="connsiteY116" fmla="*/ 11072 h 1624391"/>
                  <a:gd name="connsiteX117" fmla="*/ 446036 w 1316945"/>
                  <a:gd name="connsiteY117" fmla="*/ 0 h 1624391"/>
                  <a:gd name="connsiteX118" fmla="*/ 483996 w 1316945"/>
                  <a:gd name="connsiteY118" fmla="*/ 15817 h 1624391"/>
                  <a:gd name="connsiteX119" fmla="*/ 495068 w 1316945"/>
                  <a:gd name="connsiteY119" fmla="*/ 6327 h 1624391"/>
                  <a:gd name="connsiteX120" fmla="*/ 509303 w 1316945"/>
                  <a:gd name="connsiteY120" fmla="*/ 7909 h 1624391"/>
                  <a:gd name="connsiteX121" fmla="*/ 510886 w 1316945"/>
                  <a:gd name="connsiteY121" fmla="*/ 17399 h 1624391"/>
                  <a:gd name="connsiteX122" fmla="*/ 518794 w 1316945"/>
                  <a:gd name="connsiteY122" fmla="*/ 17399 h 1624391"/>
                  <a:gd name="connsiteX123" fmla="*/ 525120 w 1316945"/>
                  <a:gd name="connsiteY123" fmla="*/ 26889 h 1624391"/>
                  <a:gd name="connsiteX124" fmla="*/ 533028 w 1316945"/>
                  <a:gd name="connsiteY124" fmla="*/ 26889 h 1624391"/>
                  <a:gd name="connsiteX125" fmla="*/ 534610 w 1316945"/>
                  <a:gd name="connsiteY125" fmla="*/ 44287 h 1624391"/>
                  <a:gd name="connsiteX126" fmla="*/ 525120 w 1316945"/>
                  <a:gd name="connsiteY126" fmla="*/ 61686 h 1624391"/>
                  <a:gd name="connsiteX127" fmla="*/ 526701 w 1316945"/>
                  <a:gd name="connsiteY127" fmla="*/ 71176 h 1624391"/>
                  <a:gd name="connsiteX128" fmla="*/ 515630 w 1316945"/>
                  <a:gd name="connsiteY128" fmla="*/ 88574 h 1624391"/>
                  <a:gd name="connsiteX129" fmla="*/ 561500 w 1316945"/>
                  <a:gd name="connsiteY129" fmla="*/ 109136 h 1624391"/>
                  <a:gd name="connsiteX130" fmla="*/ 572571 w 1316945"/>
                  <a:gd name="connsiteY130" fmla="*/ 105973 h 1624391"/>
                  <a:gd name="connsiteX131" fmla="*/ 572571 w 1316945"/>
                  <a:gd name="connsiteY131" fmla="*/ 93320 h 1624391"/>
                  <a:gd name="connsiteX132" fmla="*/ 593133 w 1316945"/>
                  <a:gd name="connsiteY132" fmla="*/ 68013 h 1624391"/>
                  <a:gd name="connsiteX133" fmla="*/ 608949 w 1316945"/>
                  <a:gd name="connsiteY133" fmla="*/ 68013 h 1624391"/>
                  <a:gd name="connsiteX134" fmla="*/ 618065 w 1316945"/>
                  <a:gd name="connsiteY134" fmla="*/ 69315 h 1624391"/>
                  <a:gd name="connsiteX0" fmla="*/ 1039546 w 1039546"/>
                  <a:gd name="connsiteY0" fmla="*/ 1207177 h 1624391"/>
                  <a:gd name="connsiteX1" fmla="*/ 618065 w 1039546"/>
                  <a:gd name="connsiteY1" fmla="*/ 1468309 h 1624391"/>
                  <a:gd name="connsiteX2" fmla="*/ 588388 w 1039546"/>
                  <a:gd name="connsiteY2" fmla="*/ 1472549 h 1624391"/>
                  <a:gd name="connsiteX3" fmla="*/ 586015 w 1039546"/>
                  <a:gd name="connsiteY3" fmla="*/ 1489157 h 1624391"/>
                  <a:gd name="connsiteX4" fmla="*/ 567035 w 1039546"/>
                  <a:gd name="connsiteY4" fmla="*/ 1482039 h 1624391"/>
                  <a:gd name="connsiteX5" fmla="*/ 543309 w 1039546"/>
                  <a:gd name="connsiteY5" fmla="*/ 1493902 h 1624391"/>
                  <a:gd name="connsiteX6" fmla="*/ 533819 w 1039546"/>
                  <a:gd name="connsiteY6" fmla="*/ 1520000 h 1624391"/>
                  <a:gd name="connsiteX7" fmla="*/ 510094 w 1039546"/>
                  <a:gd name="connsiteY7" fmla="*/ 1527117 h 1624391"/>
                  <a:gd name="connsiteX8" fmla="*/ 498232 w 1039546"/>
                  <a:gd name="connsiteY8" fmla="*/ 1541353 h 1624391"/>
                  <a:gd name="connsiteX9" fmla="*/ 467388 w 1039546"/>
                  <a:gd name="connsiteY9" fmla="*/ 1548470 h 1624391"/>
                  <a:gd name="connsiteX10" fmla="*/ 460272 w 1039546"/>
                  <a:gd name="connsiteY10" fmla="*/ 1560333 h 1624391"/>
                  <a:gd name="connsiteX11" fmla="*/ 431800 w 1039546"/>
                  <a:gd name="connsiteY11" fmla="*/ 1565078 h 1624391"/>
                  <a:gd name="connsiteX12" fmla="*/ 427056 w 1039546"/>
                  <a:gd name="connsiteY12" fmla="*/ 1581686 h 1624391"/>
                  <a:gd name="connsiteX13" fmla="*/ 424683 w 1039546"/>
                  <a:gd name="connsiteY13" fmla="*/ 1603038 h 1624391"/>
                  <a:gd name="connsiteX14" fmla="*/ 389095 w 1039546"/>
                  <a:gd name="connsiteY14" fmla="*/ 1603038 h 1624391"/>
                  <a:gd name="connsiteX15" fmla="*/ 346390 w 1039546"/>
                  <a:gd name="connsiteY15" fmla="*/ 1617274 h 1624391"/>
                  <a:gd name="connsiteX16" fmla="*/ 332154 w 1039546"/>
                  <a:gd name="connsiteY16" fmla="*/ 1605411 h 1624391"/>
                  <a:gd name="connsiteX17" fmla="*/ 308430 w 1039546"/>
                  <a:gd name="connsiteY17" fmla="*/ 1603038 h 1624391"/>
                  <a:gd name="connsiteX18" fmla="*/ 298939 w 1039546"/>
                  <a:gd name="connsiteY18" fmla="*/ 1588804 h 1624391"/>
                  <a:gd name="connsiteX19" fmla="*/ 258606 w 1039546"/>
                  <a:gd name="connsiteY19" fmla="*/ 1593548 h 1624391"/>
                  <a:gd name="connsiteX20" fmla="*/ 249116 w 1039546"/>
                  <a:gd name="connsiteY20" fmla="*/ 1610156 h 1624391"/>
                  <a:gd name="connsiteX21" fmla="*/ 227763 w 1039546"/>
                  <a:gd name="connsiteY21" fmla="*/ 1610156 h 1624391"/>
                  <a:gd name="connsiteX22" fmla="*/ 192175 w 1039546"/>
                  <a:gd name="connsiteY22" fmla="*/ 1624391 h 1624391"/>
                  <a:gd name="connsiteX23" fmla="*/ 170822 w 1039546"/>
                  <a:gd name="connsiteY23" fmla="*/ 1584058 h 1624391"/>
                  <a:gd name="connsiteX24" fmla="*/ 177940 w 1039546"/>
                  <a:gd name="connsiteY24" fmla="*/ 1550843 h 1624391"/>
                  <a:gd name="connsiteX25" fmla="*/ 175568 w 1039546"/>
                  <a:gd name="connsiteY25" fmla="*/ 1520000 h 1624391"/>
                  <a:gd name="connsiteX26" fmla="*/ 204037 w 1039546"/>
                  <a:gd name="connsiteY26" fmla="*/ 1505765 h 1624391"/>
                  <a:gd name="connsiteX27" fmla="*/ 206411 w 1039546"/>
                  <a:gd name="connsiteY27" fmla="*/ 1465432 h 1624391"/>
                  <a:gd name="connsiteX28" fmla="*/ 194548 w 1039546"/>
                  <a:gd name="connsiteY28" fmla="*/ 1441706 h 1624391"/>
                  <a:gd name="connsiteX29" fmla="*/ 239625 w 1039546"/>
                  <a:gd name="connsiteY29" fmla="*/ 1436962 h 1624391"/>
                  <a:gd name="connsiteX30" fmla="*/ 215901 w 1039546"/>
                  <a:gd name="connsiteY30" fmla="*/ 1406119 h 1624391"/>
                  <a:gd name="connsiteX31" fmla="*/ 208783 w 1039546"/>
                  <a:gd name="connsiteY31" fmla="*/ 1396628 h 1624391"/>
                  <a:gd name="connsiteX32" fmla="*/ 218273 w 1039546"/>
                  <a:gd name="connsiteY32" fmla="*/ 1375275 h 1624391"/>
                  <a:gd name="connsiteX33" fmla="*/ 227763 w 1039546"/>
                  <a:gd name="connsiteY33" fmla="*/ 1372903 h 1624391"/>
                  <a:gd name="connsiteX34" fmla="*/ 230135 w 1039546"/>
                  <a:gd name="connsiteY34" fmla="*/ 1337315 h 1624391"/>
                  <a:gd name="connsiteX35" fmla="*/ 218273 w 1039546"/>
                  <a:gd name="connsiteY35" fmla="*/ 1313590 h 1624391"/>
                  <a:gd name="connsiteX36" fmla="*/ 187430 w 1039546"/>
                  <a:gd name="connsiteY36" fmla="*/ 1294610 h 1624391"/>
                  <a:gd name="connsiteX37" fmla="*/ 185057 w 1039546"/>
                  <a:gd name="connsiteY37" fmla="*/ 1263767 h 1624391"/>
                  <a:gd name="connsiteX38" fmla="*/ 158960 w 1039546"/>
                  <a:gd name="connsiteY38" fmla="*/ 1263767 h 1624391"/>
                  <a:gd name="connsiteX39" fmla="*/ 144724 w 1039546"/>
                  <a:gd name="connsiteY39" fmla="*/ 1240042 h 1624391"/>
                  <a:gd name="connsiteX40" fmla="*/ 147097 w 1039546"/>
                  <a:gd name="connsiteY40" fmla="*/ 1221061 h 1624391"/>
                  <a:gd name="connsiteX41" fmla="*/ 166077 w 1039546"/>
                  <a:gd name="connsiteY41" fmla="*/ 1204453 h 1624391"/>
                  <a:gd name="connsiteX42" fmla="*/ 154214 w 1039546"/>
                  <a:gd name="connsiteY42" fmla="*/ 1178356 h 1624391"/>
                  <a:gd name="connsiteX43" fmla="*/ 130490 w 1039546"/>
                  <a:gd name="connsiteY43" fmla="*/ 1173611 h 1624391"/>
                  <a:gd name="connsiteX44" fmla="*/ 123372 w 1039546"/>
                  <a:gd name="connsiteY44" fmla="*/ 1140395 h 1624391"/>
                  <a:gd name="connsiteX45" fmla="*/ 113882 w 1039546"/>
                  <a:gd name="connsiteY45" fmla="*/ 1121415 h 1624391"/>
                  <a:gd name="connsiteX46" fmla="*/ 111509 w 1039546"/>
                  <a:gd name="connsiteY46" fmla="*/ 1107180 h 1624391"/>
                  <a:gd name="connsiteX47" fmla="*/ 102019 w 1039546"/>
                  <a:gd name="connsiteY47" fmla="*/ 1097690 h 1624391"/>
                  <a:gd name="connsiteX48" fmla="*/ 87784 w 1039546"/>
                  <a:gd name="connsiteY48" fmla="*/ 1102435 h 1624391"/>
                  <a:gd name="connsiteX49" fmla="*/ 78293 w 1039546"/>
                  <a:gd name="connsiteY49" fmla="*/ 1083455 h 1624391"/>
                  <a:gd name="connsiteX50" fmla="*/ 54569 w 1039546"/>
                  <a:gd name="connsiteY50" fmla="*/ 1083455 h 1624391"/>
                  <a:gd name="connsiteX51" fmla="*/ 52195 w 1039546"/>
                  <a:gd name="connsiteY51" fmla="*/ 1062102 h 1624391"/>
                  <a:gd name="connsiteX52" fmla="*/ 18980 w 1039546"/>
                  <a:gd name="connsiteY52" fmla="*/ 1062102 h 1624391"/>
                  <a:gd name="connsiteX53" fmla="*/ 0 w 1039546"/>
                  <a:gd name="connsiteY53" fmla="*/ 1047867 h 1624391"/>
                  <a:gd name="connsiteX54" fmla="*/ 9490 w 1039546"/>
                  <a:gd name="connsiteY54" fmla="*/ 1019397 h 1624391"/>
                  <a:gd name="connsiteX55" fmla="*/ 28470 w 1039546"/>
                  <a:gd name="connsiteY55" fmla="*/ 1019397 h 1624391"/>
                  <a:gd name="connsiteX56" fmla="*/ 37961 w 1039546"/>
                  <a:gd name="connsiteY56" fmla="*/ 1012279 h 1624391"/>
                  <a:gd name="connsiteX57" fmla="*/ 35588 w 1039546"/>
                  <a:gd name="connsiteY57" fmla="*/ 983809 h 1624391"/>
                  <a:gd name="connsiteX58" fmla="*/ 52195 w 1039546"/>
                  <a:gd name="connsiteY58" fmla="*/ 967201 h 1624391"/>
                  <a:gd name="connsiteX59" fmla="*/ 80667 w 1039546"/>
                  <a:gd name="connsiteY59" fmla="*/ 964828 h 1624391"/>
                  <a:gd name="connsiteX60" fmla="*/ 104391 w 1039546"/>
                  <a:gd name="connsiteY60" fmla="*/ 974318 h 1624391"/>
                  <a:gd name="connsiteX61" fmla="*/ 118627 w 1039546"/>
                  <a:gd name="connsiteY61" fmla="*/ 971946 h 1624391"/>
                  <a:gd name="connsiteX62" fmla="*/ 120999 w 1039546"/>
                  <a:gd name="connsiteY62" fmla="*/ 948220 h 1624391"/>
                  <a:gd name="connsiteX63" fmla="*/ 135234 w 1039546"/>
                  <a:gd name="connsiteY63" fmla="*/ 931613 h 1624391"/>
                  <a:gd name="connsiteX64" fmla="*/ 147097 w 1039546"/>
                  <a:gd name="connsiteY64" fmla="*/ 931613 h 1624391"/>
                  <a:gd name="connsiteX65" fmla="*/ 168450 w 1039546"/>
                  <a:gd name="connsiteY65" fmla="*/ 881790 h 1624391"/>
                  <a:gd name="connsiteX66" fmla="*/ 204037 w 1039546"/>
                  <a:gd name="connsiteY66" fmla="*/ 862809 h 1624391"/>
                  <a:gd name="connsiteX67" fmla="*/ 204037 w 1039546"/>
                  <a:gd name="connsiteY67" fmla="*/ 841457 h 1624391"/>
                  <a:gd name="connsiteX68" fmla="*/ 220645 w 1039546"/>
                  <a:gd name="connsiteY68" fmla="*/ 805869 h 1624391"/>
                  <a:gd name="connsiteX69" fmla="*/ 196920 w 1039546"/>
                  <a:gd name="connsiteY69" fmla="*/ 798751 h 1624391"/>
                  <a:gd name="connsiteX70" fmla="*/ 175568 w 1039546"/>
                  <a:gd name="connsiteY70" fmla="*/ 770281 h 1624391"/>
                  <a:gd name="connsiteX71" fmla="*/ 177940 w 1039546"/>
                  <a:gd name="connsiteY71" fmla="*/ 756046 h 1624391"/>
                  <a:gd name="connsiteX72" fmla="*/ 173195 w 1039546"/>
                  <a:gd name="connsiteY72" fmla="*/ 739438 h 1624391"/>
                  <a:gd name="connsiteX73" fmla="*/ 185057 w 1039546"/>
                  <a:gd name="connsiteY73" fmla="*/ 722830 h 1624391"/>
                  <a:gd name="connsiteX74" fmla="*/ 204037 w 1039546"/>
                  <a:gd name="connsiteY74" fmla="*/ 725203 h 1624391"/>
                  <a:gd name="connsiteX75" fmla="*/ 204037 w 1039546"/>
                  <a:gd name="connsiteY75" fmla="*/ 694360 h 1624391"/>
                  <a:gd name="connsiteX76" fmla="*/ 189803 w 1039546"/>
                  <a:gd name="connsiteY76" fmla="*/ 689615 h 1624391"/>
                  <a:gd name="connsiteX77" fmla="*/ 192175 w 1039546"/>
                  <a:gd name="connsiteY77" fmla="*/ 668262 h 1624391"/>
                  <a:gd name="connsiteX78" fmla="*/ 246743 w 1039546"/>
                  <a:gd name="connsiteY78" fmla="*/ 594714 h 1624391"/>
                  <a:gd name="connsiteX79" fmla="*/ 249116 w 1039546"/>
                  <a:gd name="connsiteY79" fmla="*/ 561498 h 1624391"/>
                  <a:gd name="connsiteX80" fmla="*/ 227763 w 1039546"/>
                  <a:gd name="connsiteY80" fmla="*/ 542518 h 1624391"/>
                  <a:gd name="connsiteX81" fmla="*/ 225391 w 1039546"/>
                  <a:gd name="connsiteY81" fmla="*/ 528283 h 1624391"/>
                  <a:gd name="connsiteX82" fmla="*/ 201665 w 1039546"/>
                  <a:gd name="connsiteY82" fmla="*/ 521165 h 1624391"/>
                  <a:gd name="connsiteX83" fmla="*/ 197901 w 1039546"/>
                  <a:gd name="connsiteY83" fmla="*/ 503792 h 1624391"/>
                  <a:gd name="connsiteX84" fmla="*/ 201191 w 1039546"/>
                  <a:gd name="connsiteY84" fmla="*/ 503609 h 1624391"/>
                  <a:gd name="connsiteX85" fmla="*/ 212579 w 1039546"/>
                  <a:gd name="connsiteY85" fmla="*/ 496017 h 1624391"/>
                  <a:gd name="connsiteX86" fmla="*/ 214477 w 1039546"/>
                  <a:gd name="connsiteY86" fmla="*/ 480832 h 1624391"/>
                  <a:gd name="connsiteX87" fmla="*/ 227763 w 1039546"/>
                  <a:gd name="connsiteY87" fmla="*/ 477036 h 1624391"/>
                  <a:gd name="connsiteX88" fmla="*/ 231559 w 1039546"/>
                  <a:gd name="connsiteY88" fmla="*/ 461852 h 1624391"/>
                  <a:gd name="connsiteX89" fmla="*/ 254335 w 1039546"/>
                  <a:gd name="connsiteY89" fmla="*/ 440974 h 1624391"/>
                  <a:gd name="connsiteX90" fmla="*/ 242947 w 1039546"/>
                  <a:gd name="connsiteY90" fmla="*/ 425790 h 1624391"/>
                  <a:gd name="connsiteX91" fmla="*/ 242947 w 1039546"/>
                  <a:gd name="connsiteY91" fmla="*/ 414402 h 1624391"/>
                  <a:gd name="connsiteX92" fmla="*/ 258131 w 1039546"/>
                  <a:gd name="connsiteY92" fmla="*/ 410606 h 1624391"/>
                  <a:gd name="connsiteX93" fmla="*/ 263826 w 1039546"/>
                  <a:gd name="connsiteY93" fmla="*/ 395421 h 1624391"/>
                  <a:gd name="connsiteX94" fmla="*/ 284704 w 1039546"/>
                  <a:gd name="connsiteY94" fmla="*/ 387829 h 1624391"/>
                  <a:gd name="connsiteX95" fmla="*/ 292296 w 1039546"/>
                  <a:gd name="connsiteY95" fmla="*/ 365053 h 1624391"/>
                  <a:gd name="connsiteX96" fmla="*/ 271418 w 1039546"/>
                  <a:gd name="connsiteY96" fmla="*/ 363155 h 1624391"/>
                  <a:gd name="connsiteX97" fmla="*/ 275214 w 1039546"/>
                  <a:gd name="connsiteY97" fmla="*/ 342277 h 1624391"/>
                  <a:gd name="connsiteX98" fmla="*/ 303684 w 1039546"/>
                  <a:gd name="connsiteY98" fmla="*/ 317603 h 1624391"/>
                  <a:gd name="connsiteX99" fmla="*/ 324562 w 1039546"/>
                  <a:gd name="connsiteY99" fmla="*/ 317603 h 1624391"/>
                  <a:gd name="connsiteX100" fmla="*/ 318868 w 1039546"/>
                  <a:gd name="connsiteY100" fmla="*/ 285336 h 1624391"/>
                  <a:gd name="connsiteX101" fmla="*/ 328358 w 1039546"/>
                  <a:gd name="connsiteY101" fmla="*/ 270152 h 1624391"/>
                  <a:gd name="connsiteX102" fmla="*/ 334052 w 1039546"/>
                  <a:gd name="connsiteY102" fmla="*/ 241682 h 1624391"/>
                  <a:gd name="connsiteX103" fmla="*/ 322664 w 1039546"/>
                  <a:gd name="connsiteY103" fmla="*/ 209415 h 1624391"/>
                  <a:gd name="connsiteX104" fmla="*/ 330256 w 1039546"/>
                  <a:gd name="connsiteY104" fmla="*/ 142984 h 1624391"/>
                  <a:gd name="connsiteX105" fmla="*/ 330403 w 1039546"/>
                  <a:gd name="connsiteY105" fmla="*/ 142182 h 1624391"/>
                  <a:gd name="connsiteX106" fmla="*/ 335318 w 1039546"/>
                  <a:gd name="connsiteY106" fmla="*/ 147097 h 1624391"/>
                  <a:gd name="connsiteX107" fmla="*/ 355879 w 1039546"/>
                  <a:gd name="connsiteY107" fmla="*/ 136025 h 1624391"/>
                  <a:gd name="connsiteX108" fmla="*/ 359044 w 1039546"/>
                  <a:gd name="connsiteY108" fmla="*/ 128117 h 1624391"/>
                  <a:gd name="connsiteX109" fmla="*/ 368533 w 1039546"/>
                  <a:gd name="connsiteY109" fmla="*/ 118627 h 1624391"/>
                  <a:gd name="connsiteX110" fmla="*/ 403331 w 1039546"/>
                  <a:gd name="connsiteY110" fmla="*/ 71176 h 1624391"/>
                  <a:gd name="connsiteX111" fmla="*/ 415984 w 1039546"/>
                  <a:gd name="connsiteY111" fmla="*/ 55359 h 1624391"/>
                  <a:gd name="connsiteX112" fmla="*/ 415984 w 1039546"/>
                  <a:gd name="connsiteY112" fmla="*/ 41124 h 1624391"/>
                  <a:gd name="connsiteX113" fmla="*/ 408075 w 1039546"/>
                  <a:gd name="connsiteY113" fmla="*/ 30052 h 1624391"/>
                  <a:gd name="connsiteX114" fmla="*/ 412820 w 1039546"/>
                  <a:gd name="connsiteY114" fmla="*/ 6327 h 1624391"/>
                  <a:gd name="connsiteX115" fmla="*/ 430219 w 1039546"/>
                  <a:gd name="connsiteY115" fmla="*/ 11072 h 1624391"/>
                  <a:gd name="connsiteX116" fmla="*/ 446036 w 1039546"/>
                  <a:gd name="connsiteY116" fmla="*/ 0 h 1624391"/>
                  <a:gd name="connsiteX117" fmla="*/ 483996 w 1039546"/>
                  <a:gd name="connsiteY117" fmla="*/ 15817 h 1624391"/>
                  <a:gd name="connsiteX118" fmla="*/ 495068 w 1039546"/>
                  <a:gd name="connsiteY118" fmla="*/ 6327 h 1624391"/>
                  <a:gd name="connsiteX119" fmla="*/ 509303 w 1039546"/>
                  <a:gd name="connsiteY119" fmla="*/ 7909 h 1624391"/>
                  <a:gd name="connsiteX120" fmla="*/ 510886 w 1039546"/>
                  <a:gd name="connsiteY120" fmla="*/ 17399 h 1624391"/>
                  <a:gd name="connsiteX121" fmla="*/ 518794 w 1039546"/>
                  <a:gd name="connsiteY121" fmla="*/ 17399 h 1624391"/>
                  <a:gd name="connsiteX122" fmla="*/ 525120 w 1039546"/>
                  <a:gd name="connsiteY122" fmla="*/ 26889 h 1624391"/>
                  <a:gd name="connsiteX123" fmla="*/ 533028 w 1039546"/>
                  <a:gd name="connsiteY123" fmla="*/ 26889 h 1624391"/>
                  <a:gd name="connsiteX124" fmla="*/ 534610 w 1039546"/>
                  <a:gd name="connsiteY124" fmla="*/ 44287 h 1624391"/>
                  <a:gd name="connsiteX125" fmla="*/ 525120 w 1039546"/>
                  <a:gd name="connsiteY125" fmla="*/ 61686 h 1624391"/>
                  <a:gd name="connsiteX126" fmla="*/ 526701 w 1039546"/>
                  <a:gd name="connsiteY126" fmla="*/ 71176 h 1624391"/>
                  <a:gd name="connsiteX127" fmla="*/ 515630 w 1039546"/>
                  <a:gd name="connsiteY127" fmla="*/ 88574 h 1624391"/>
                  <a:gd name="connsiteX128" fmla="*/ 561500 w 1039546"/>
                  <a:gd name="connsiteY128" fmla="*/ 109136 h 1624391"/>
                  <a:gd name="connsiteX129" fmla="*/ 572571 w 1039546"/>
                  <a:gd name="connsiteY129" fmla="*/ 105973 h 1624391"/>
                  <a:gd name="connsiteX130" fmla="*/ 572571 w 1039546"/>
                  <a:gd name="connsiteY130" fmla="*/ 93320 h 1624391"/>
                  <a:gd name="connsiteX131" fmla="*/ 593133 w 1039546"/>
                  <a:gd name="connsiteY131" fmla="*/ 68013 h 1624391"/>
                  <a:gd name="connsiteX132" fmla="*/ 608949 w 1039546"/>
                  <a:gd name="connsiteY132" fmla="*/ 68013 h 1624391"/>
                  <a:gd name="connsiteX133" fmla="*/ 618065 w 1039546"/>
                  <a:gd name="connsiteY133" fmla="*/ 69315 h 1624391"/>
                  <a:gd name="connsiteX0" fmla="*/ 618065 w 618065"/>
                  <a:gd name="connsiteY0" fmla="*/ 1468309 h 1624391"/>
                  <a:gd name="connsiteX1" fmla="*/ 588388 w 618065"/>
                  <a:gd name="connsiteY1" fmla="*/ 1472549 h 1624391"/>
                  <a:gd name="connsiteX2" fmla="*/ 586015 w 618065"/>
                  <a:gd name="connsiteY2" fmla="*/ 1489157 h 1624391"/>
                  <a:gd name="connsiteX3" fmla="*/ 567035 w 618065"/>
                  <a:gd name="connsiteY3" fmla="*/ 1482039 h 1624391"/>
                  <a:gd name="connsiteX4" fmla="*/ 543309 w 618065"/>
                  <a:gd name="connsiteY4" fmla="*/ 1493902 h 1624391"/>
                  <a:gd name="connsiteX5" fmla="*/ 533819 w 618065"/>
                  <a:gd name="connsiteY5" fmla="*/ 1520000 h 1624391"/>
                  <a:gd name="connsiteX6" fmla="*/ 510094 w 618065"/>
                  <a:gd name="connsiteY6" fmla="*/ 1527117 h 1624391"/>
                  <a:gd name="connsiteX7" fmla="*/ 498232 w 618065"/>
                  <a:gd name="connsiteY7" fmla="*/ 1541353 h 1624391"/>
                  <a:gd name="connsiteX8" fmla="*/ 467388 w 618065"/>
                  <a:gd name="connsiteY8" fmla="*/ 1548470 h 1624391"/>
                  <a:gd name="connsiteX9" fmla="*/ 460272 w 618065"/>
                  <a:gd name="connsiteY9" fmla="*/ 1560333 h 1624391"/>
                  <a:gd name="connsiteX10" fmla="*/ 431800 w 618065"/>
                  <a:gd name="connsiteY10" fmla="*/ 1565078 h 1624391"/>
                  <a:gd name="connsiteX11" fmla="*/ 427056 w 618065"/>
                  <a:gd name="connsiteY11" fmla="*/ 1581686 h 1624391"/>
                  <a:gd name="connsiteX12" fmla="*/ 424683 w 618065"/>
                  <a:gd name="connsiteY12" fmla="*/ 1603038 h 1624391"/>
                  <a:gd name="connsiteX13" fmla="*/ 389095 w 618065"/>
                  <a:gd name="connsiteY13" fmla="*/ 1603038 h 1624391"/>
                  <a:gd name="connsiteX14" fmla="*/ 346390 w 618065"/>
                  <a:gd name="connsiteY14" fmla="*/ 1617274 h 1624391"/>
                  <a:gd name="connsiteX15" fmla="*/ 332154 w 618065"/>
                  <a:gd name="connsiteY15" fmla="*/ 1605411 h 1624391"/>
                  <a:gd name="connsiteX16" fmla="*/ 308430 w 618065"/>
                  <a:gd name="connsiteY16" fmla="*/ 1603038 h 1624391"/>
                  <a:gd name="connsiteX17" fmla="*/ 298939 w 618065"/>
                  <a:gd name="connsiteY17" fmla="*/ 1588804 h 1624391"/>
                  <a:gd name="connsiteX18" fmla="*/ 258606 w 618065"/>
                  <a:gd name="connsiteY18" fmla="*/ 1593548 h 1624391"/>
                  <a:gd name="connsiteX19" fmla="*/ 249116 w 618065"/>
                  <a:gd name="connsiteY19" fmla="*/ 1610156 h 1624391"/>
                  <a:gd name="connsiteX20" fmla="*/ 227763 w 618065"/>
                  <a:gd name="connsiteY20" fmla="*/ 1610156 h 1624391"/>
                  <a:gd name="connsiteX21" fmla="*/ 192175 w 618065"/>
                  <a:gd name="connsiteY21" fmla="*/ 1624391 h 1624391"/>
                  <a:gd name="connsiteX22" fmla="*/ 170822 w 618065"/>
                  <a:gd name="connsiteY22" fmla="*/ 1584058 h 1624391"/>
                  <a:gd name="connsiteX23" fmla="*/ 177940 w 618065"/>
                  <a:gd name="connsiteY23" fmla="*/ 1550843 h 1624391"/>
                  <a:gd name="connsiteX24" fmla="*/ 175568 w 618065"/>
                  <a:gd name="connsiteY24" fmla="*/ 1520000 h 1624391"/>
                  <a:gd name="connsiteX25" fmla="*/ 204037 w 618065"/>
                  <a:gd name="connsiteY25" fmla="*/ 1505765 h 1624391"/>
                  <a:gd name="connsiteX26" fmla="*/ 206411 w 618065"/>
                  <a:gd name="connsiteY26" fmla="*/ 1465432 h 1624391"/>
                  <a:gd name="connsiteX27" fmla="*/ 194548 w 618065"/>
                  <a:gd name="connsiteY27" fmla="*/ 1441706 h 1624391"/>
                  <a:gd name="connsiteX28" fmla="*/ 239625 w 618065"/>
                  <a:gd name="connsiteY28" fmla="*/ 1436962 h 1624391"/>
                  <a:gd name="connsiteX29" fmla="*/ 215901 w 618065"/>
                  <a:gd name="connsiteY29" fmla="*/ 1406119 h 1624391"/>
                  <a:gd name="connsiteX30" fmla="*/ 208783 w 618065"/>
                  <a:gd name="connsiteY30" fmla="*/ 1396628 h 1624391"/>
                  <a:gd name="connsiteX31" fmla="*/ 218273 w 618065"/>
                  <a:gd name="connsiteY31" fmla="*/ 1375275 h 1624391"/>
                  <a:gd name="connsiteX32" fmla="*/ 227763 w 618065"/>
                  <a:gd name="connsiteY32" fmla="*/ 1372903 h 1624391"/>
                  <a:gd name="connsiteX33" fmla="*/ 230135 w 618065"/>
                  <a:gd name="connsiteY33" fmla="*/ 1337315 h 1624391"/>
                  <a:gd name="connsiteX34" fmla="*/ 218273 w 618065"/>
                  <a:gd name="connsiteY34" fmla="*/ 1313590 h 1624391"/>
                  <a:gd name="connsiteX35" fmla="*/ 187430 w 618065"/>
                  <a:gd name="connsiteY35" fmla="*/ 1294610 h 1624391"/>
                  <a:gd name="connsiteX36" fmla="*/ 185057 w 618065"/>
                  <a:gd name="connsiteY36" fmla="*/ 1263767 h 1624391"/>
                  <a:gd name="connsiteX37" fmla="*/ 158960 w 618065"/>
                  <a:gd name="connsiteY37" fmla="*/ 1263767 h 1624391"/>
                  <a:gd name="connsiteX38" fmla="*/ 144724 w 618065"/>
                  <a:gd name="connsiteY38" fmla="*/ 1240042 h 1624391"/>
                  <a:gd name="connsiteX39" fmla="*/ 147097 w 618065"/>
                  <a:gd name="connsiteY39" fmla="*/ 1221061 h 1624391"/>
                  <a:gd name="connsiteX40" fmla="*/ 166077 w 618065"/>
                  <a:gd name="connsiteY40" fmla="*/ 1204453 h 1624391"/>
                  <a:gd name="connsiteX41" fmla="*/ 154214 w 618065"/>
                  <a:gd name="connsiteY41" fmla="*/ 1178356 h 1624391"/>
                  <a:gd name="connsiteX42" fmla="*/ 130490 w 618065"/>
                  <a:gd name="connsiteY42" fmla="*/ 1173611 h 1624391"/>
                  <a:gd name="connsiteX43" fmla="*/ 123372 w 618065"/>
                  <a:gd name="connsiteY43" fmla="*/ 1140395 h 1624391"/>
                  <a:gd name="connsiteX44" fmla="*/ 113882 w 618065"/>
                  <a:gd name="connsiteY44" fmla="*/ 1121415 h 1624391"/>
                  <a:gd name="connsiteX45" fmla="*/ 111509 w 618065"/>
                  <a:gd name="connsiteY45" fmla="*/ 1107180 h 1624391"/>
                  <a:gd name="connsiteX46" fmla="*/ 102019 w 618065"/>
                  <a:gd name="connsiteY46" fmla="*/ 1097690 h 1624391"/>
                  <a:gd name="connsiteX47" fmla="*/ 87784 w 618065"/>
                  <a:gd name="connsiteY47" fmla="*/ 1102435 h 1624391"/>
                  <a:gd name="connsiteX48" fmla="*/ 78293 w 618065"/>
                  <a:gd name="connsiteY48" fmla="*/ 1083455 h 1624391"/>
                  <a:gd name="connsiteX49" fmla="*/ 54569 w 618065"/>
                  <a:gd name="connsiteY49" fmla="*/ 1083455 h 1624391"/>
                  <a:gd name="connsiteX50" fmla="*/ 52195 w 618065"/>
                  <a:gd name="connsiteY50" fmla="*/ 1062102 h 1624391"/>
                  <a:gd name="connsiteX51" fmla="*/ 18980 w 618065"/>
                  <a:gd name="connsiteY51" fmla="*/ 1062102 h 1624391"/>
                  <a:gd name="connsiteX52" fmla="*/ 0 w 618065"/>
                  <a:gd name="connsiteY52" fmla="*/ 1047867 h 1624391"/>
                  <a:gd name="connsiteX53" fmla="*/ 9490 w 618065"/>
                  <a:gd name="connsiteY53" fmla="*/ 1019397 h 1624391"/>
                  <a:gd name="connsiteX54" fmla="*/ 28470 w 618065"/>
                  <a:gd name="connsiteY54" fmla="*/ 1019397 h 1624391"/>
                  <a:gd name="connsiteX55" fmla="*/ 37961 w 618065"/>
                  <a:gd name="connsiteY55" fmla="*/ 1012279 h 1624391"/>
                  <a:gd name="connsiteX56" fmla="*/ 35588 w 618065"/>
                  <a:gd name="connsiteY56" fmla="*/ 983809 h 1624391"/>
                  <a:gd name="connsiteX57" fmla="*/ 52195 w 618065"/>
                  <a:gd name="connsiteY57" fmla="*/ 967201 h 1624391"/>
                  <a:gd name="connsiteX58" fmla="*/ 80667 w 618065"/>
                  <a:gd name="connsiteY58" fmla="*/ 964828 h 1624391"/>
                  <a:gd name="connsiteX59" fmla="*/ 104391 w 618065"/>
                  <a:gd name="connsiteY59" fmla="*/ 974318 h 1624391"/>
                  <a:gd name="connsiteX60" fmla="*/ 118627 w 618065"/>
                  <a:gd name="connsiteY60" fmla="*/ 971946 h 1624391"/>
                  <a:gd name="connsiteX61" fmla="*/ 120999 w 618065"/>
                  <a:gd name="connsiteY61" fmla="*/ 948220 h 1624391"/>
                  <a:gd name="connsiteX62" fmla="*/ 135234 w 618065"/>
                  <a:gd name="connsiteY62" fmla="*/ 931613 h 1624391"/>
                  <a:gd name="connsiteX63" fmla="*/ 147097 w 618065"/>
                  <a:gd name="connsiteY63" fmla="*/ 931613 h 1624391"/>
                  <a:gd name="connsiteX64" fmla="*/ 168450 w 618065"/>
                  <a:gd name="connsiteY64" fmla="*/ 881790 h 1624391"/>
                  <a:gd name="connsiteX65" fmla="*/ 204037 w 618065"/>
                  <a:gd name="connsiteY65" fmla="*/ 862809 h 1624391"/>
                  <a:gd name="connsiteX66" fmla="*/ 204037 w 618065"/>
                  <a:gd name="connsiteY66" fmla="*/ 841457 h 1624391"/>
                  <a:gd name="connsiteX67" fmla="*/ 220645 w 618065"/>
                  <a:gd name="connsiteY67" fmla="*/ 805869 h 1624391"/>
                  <a:gd name="connsiteX68" fmla="*/ 196920 w 618065"/>
                  <a:gd name="connsiteY68" fmla="*/ 798751 h 1624391"/>
                  <a:gd name="connsiteX69" fmla="*/ 175568 w 618065"/>
                  <a:gd name="connsiteY69" fmla="*/ 770281 h 1624391"/>
                  <a:gd name="connsiteX70" fmla="*/ 177940 w 618065"/>
                  <a:gd name="connsiteY70" fmla="*/ 756046 h 1624391"/>
                  <a:gd name="connsiteX71" fmla="*/ 173195 w 618065"/>
                  <a:gd name="connsiteY71" fmla="*/ 739438 h 1624391"/>
                  <a:gd name="connsiteX72" fmla="*/ 185057 w 618065"/>
                  <a:gd name="connsiteY72" fmla="*/ 722830 h 1624391"/>
                  <a:gd name="connsiteX73" fmla="*/ 204037 w 618065"/>
                  <a:gd name="connsiteY73" fmla="*/ 725203 h 1624391"/>
                  <a:gd name="connsiteX74" fmla="*/ 204037 w 618065"/>
                  <a:gd name="connsiteY74" fmla="*/ 694360 h 1624391"/>
                  <a:gd name="connsiteX75" fmla="*/ 189803 w 618065"/>
                  <a:gd name="connsiteY75" fmla="*/ 689615 h 1624391"/>
                  <a:gd name="connsiteX76" fmla="*/ 192175 w 618065"/>
                  <a:gd name="connsiteY76" fmla="*/ 668262 h 1624391"/>
                  <a:gd name="connsiteX77" fmla="*/ 246743 w 618065"/>
                  <a:gd name="connsiteY77" fmla="*/ 594714 h 1624391"/>
                  <a:gd name="connsiteX78" fmla="*/ 249116 w 618065"/>
                  <a:gd name="connsiteY78" fmla="*/ 561498 h 1624391"/>
                  <a:gd name="connsiteX79" fmla="*/ 227763 w 618065"/>
                  <a:gd name="connsiteY79" fmla="*/ 542518 h 1624391"/>
                  <a:gd name="connsiteX80" fmla="*/ 225391 w 618065"/>
                  <a:gd name="connsiteY80" fmla="*/ 528283 h 1624391"/>
                  <a:gd name="connsiteX81" fmla="*/ 201665 w 618065"/>
                  <a:gd name="connsiteY81" fmla="*/ 521165 h 1624391"/>
                  <a:gd name="connsiteX82" fmla="*/ 197901 w 618065"/>
                  <a:gd name="connsiteY82" fmla="*/ 503792 h 1624391"/>
                  <a:gd name="connsiteX83" fmla="*/ 201191 w 618065"/>
                  <a:gd name="connsiteY83" fmla="*/ 503609 h 1624391"/>
                  <a:gd name="connsiteX84" fmla="*/ 212579 w 618065"/>
                  <a:gd name="connsiteY84" fmla="*/ 496017 h 1624391"/>
                  <a:gd name="connsiteX85" fmla="*/ 214477 w 618065"/>
                  <a:gd name="connsiteY85" fmla="*/ 480832 h 1624391"/>
                  <a:gd name="connsiteX86" fmla="*/ 227763 w 618065"/>
                  <a:gd name="connsiteY86" fmla="*/ 477036 h 1624391"/>
                  <a:gd name="connsiteX87" fmla="*/ 231559 w 618065"/>
                  <a:gd name="connsiteY87" fmla="*/ 461852 h 1624391"/>
                  <a:gd name="connsiteX88" fmla="*/ 254335 w 618065"/>
                  <a:gd name="connsiteY88" fmla="*/ 440974 h 1624391"/>
                  <a:gd name="connsiteX89" fmla="*/ 242947 w 618065"/>
                  <a:gd name="connsiteY89" fmla="*/ 425790 h 1624391"/>
                  <a:gd name="connsiteX90" fmla="*/ 242947 w 618065"/>
                  <a:gd name="connsiteY90" fmla="*/ 414402 h 1624391"/>
                  <a:gd name="connsiteX91" fmla="*/ 258131 w 618065"/>
                  <a:gd name="connsiteY91" fmla="*/ 410606 h 1624391"/>
                  <a:gd name="connsiteX92" fmla="*/ 263826 w 618065"/>
                  <a:gd name="connsiteY92" fmla="*/ 395421 h 1624391"/>
                  <a:gd name="connsiteX93" fmla="*/ 284704 w 618065"/>
                  <a:gd name="connsiteY93" fmla="*/ 387829 h 1624391"/>
                  <a:gd name="connsiteX94" fmla="*/ 292296 w 618065"/>
                  <a:gd name="connsiteY94" fmla="*/ 365053 h 1624391"/>
                  <a:gd name="connsiteX95" fmla="*/ 271418 w 618065"/>
                  <a:gd name="connsiteY95" fmla="*/ 363155 h 1624391"/>
                  <a:gd name="connsiteX96" fmla="*/ 275214 w 618065"/>
                  <a:gd name="connsiteY96" fmla="*/ 342277 h 1624391"/>
                  <a:gd name="connsiteX97" fmla="*/ 303684 w 618065"/>
                  <a:gd name="connsiteY97" fmla="*/ 317603 h 1624391"/>
                  <a:gd name="connsiteX98" fmla="*/ 324562 w 618065"/>
                  <a:gd name="connsiteY98" fmla="*/ 317603 h 1624391"/>
                  <a:gd name="connsiteX99" fmla="*/ 318868 w 618065"/>
                  <a:gd name="connsiteY99" fmla="*/ 285336 h 1624391"/>
                  <a:gd name="connsiteX100" fmla="*/ 328358 w 618065"/>
                  <a:gd name="connsiteY100" fmla="*/ 270152 h 1624391"/>
                  <a:gd name="connsiteX101" fmla="*/ 334052 w 618065"/>
                  <a:gd name="connsiteY101" fmla="*/ 241682 h 1624391"/>
                  <a:gd name="connsiteX102" fmla="*/ 322664 w 618065"/>
                  <a:gd name="connsiteY102" fmla="*/ 209415 h 1624391"/>
                  <a:gd name="connsiteX103" fmla="*/ 330256 w 618065"/>
                  <a:gd name="connsiteY103" fmla="*/ 142984 h 1624391"/>
                  <a:gd name="connsiteX104" fmla="*/ 330403 w 618065"/>
                  <a:gd name="connsiteY104" fmla="*/ 142182 h 1624391"/>
                  <a:gd name="connsiteX105" fmla="*/ 335318 w 618065"/>
                  <a:gd name="connsiteY105" fmla="*/ 147097 h 1624391"/>
                  <a:gd name="connsiteX106" fmla="*/ 355879 w 618065"/>
                  <a:gd name="connsiteY106" fmla="*/ 136025 h 1624391"/>
                  <a:gd name="connsiteX107" fmla="*/ 359044 w 618065"/>
                  <a:gd name="connsiteY107" fmla="*/ 128117 h 1624391"/>
                  <a:gd name="connsiteX108" fmla="*/ 368533 w 618065"/>
                  <a:gd name="connsiteY108" fmla="*/ 118627 h 1624391"/>
                  <a:gd name="connsiteX109" fmla="*/ 403331 w 618065"/>
                  <a:gd name="connsiteY109" fmla="*/ 71176 h 1624391"/>
                  <a:gd name="connsiteX110" fmla="*/ 415984 w 618065"/>
                  <a:gd name="connsiteY110" fmla="*/ 55359 h 1624391"/>
                  <a:gd name="connsiteX111" fmla="*/ 415984 w 618065"/>
                  <a:gd name="connsiteY111" fmla="*/ 41124 h 1624391"/>
                  <a:gd name="connsiteX112" fmla="*/ 408075 w 618065"/>
                  <a:gd name="connsiteY112" fmla="*/ 30052 h 1624391"/>
                  <a:gd name="connsiteX113" fmla="*/ 412820 w 618065"/>
                  <a:gd name="connsiteY113" fmla="*/ 6327 h 1624391"/>
                  <a:gd name="connsiteX114" fmla="*/ 430219 w 618065"/>
                  <a:gd name="connsiteY114" fmla="*/ 11072 h 1624391"/>
                  <a:gd name="connsiteX115" fmla="*/ 446036 w 618065"/>
                  <a:gd name="connsiteY115" fmla="*/ 0 h 1624391"/>
                  <a:gd name="connsiteX116" fmla="*/ 483996 w 618065"/>
                  <a:gd name="connsiteY116" fmla="*/ 15817 h 1624391"/>
                  <a:gd name="connsiteX117" fmla="*/ 495068 w 618065"/>
                  <a:gd name="connsiteY117" fmla="*/ 6327 h 1624391"/>
                  <a:gd name="connsiteX118" fmla="*/ 509303 w 618065"/>
                  <a:gd name="connsiteY118" fmla="*/ 7909 h 1624391"/>
                  <a:gd name="connsiteX119" fmla="*/ 510886 w 618065"/>
                  <a:gd name="connsiteY119" fmla="*/ 17399 h 1624391"/>
                  <a:gd name="connsiteX120" fmla="*/ 518794 w 618065"/>
                  <a:gd name="connsiteY120" fmla="*/ 17399 h 1624391"/>
                  <a:gd name="connsiteX121" fmla="*/ 525120 w 618065"/>
                  <a:gd name="connsiteY121" fmla="*/ 26889 h 1624391"/>
                  <a:gd name="connsiteX122" fmla="*/ 533028 w 618065"/>
                  <a:gd name="connsiteY122" fmla="*/ 26889 h 1624391"/>
                  <a:gd name="connsiteX123" fmla="*/ 534610 w 618065"/>
                  <a:gd name="connsiteY123" fmla="*/ 44287 h 1624391"/>
                  <a:gd name="connsiteX124" fmla="*/ 525120 w 618065"/>
                  <a:gd name="connsiteY124" fmla="*/ 61686 h 1624391"/>
                  <a:gd name="connsiteX125" fmla="*/ 526701 w 618065"/>
                  <a:gd name="connsiteY125" fmla="*/ 71176 h 1624391"/>
                  <a:gd name="connsiteX126" fmla="*/ 515630 w 618065"/>
                  <a:gd name="connsiteY126" fmla="*/ 88574 h 1624391"/>
                  <a:gd name="connsiteX127" fmla="*/ 561500 w 618065"/>
                  <a:gd name="connsiteY127" fmla="*/ 109136 h 1624391"/>
                  <a:gd name="connsiteX128" fmla="*/ 572571 w 618065"/>
                  <a:gd name="connsiteY128" fmla="*/ 105973 h 1624391"/>
                  <a:gd name="connsiteX129" fmla="*/ 572571 w 618065"/>
                  <a:gd name="connsiteY129" fmla="*/ 93320 h 1624391"/>
                  <a:gd name="connsiteX130" fmla="*/ 593133 w 618065"/>
                  <a:gd name="connsiteY130" fmla="*/ 68013 h 1624391"/>
                  <a:gd name="connsiteX131" fmla="*/ 608949 w 618065"/>
                  <a:gd name="connsiteY131" fmla="*/ 68013 h 1624391"/>
                  <a:gd name="connsiteX132" fmla="*/ 618065 w 618065"/>
                  <a:gd name="connsiteY132" fmla="*/ 69315 h 162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618065" h="1624391">
                    <a:moveTo>
                      <a:pt x="618065" y="1468309"/>
                    </a:moveTo>
                    <a:lnTo>
                      <a:pt x="588388" y="1472549"/>
                    </a:lnTo>
                    <a:lnTo>
                      <a:pt x="586015" y="1489157"/>
                    </a:lnTo>
                    <a:lnTo>
                      <a:pt x="567035" y="1482039"/>
                    </a:lnTo>
                    <a:lnTo>
                      <a:pt x="543309" y="1493902"/>
                    </a:lnTo>
                    <a:lnTo>
                      <a:pt x="533819" y="1520000"/>
                    </a:lnTo>
                    <a:lnTo>
                      <a:pt x="510094" y="1527117"/>
                    </a:lnTo>
                    <a:lnTo>
                      <a:pt x="498232" y="1541353"/>
                    </a:lnTo>
                    <a:lnTo>
                      <a:pt x="467388" y="1548470"/>
                    </a:lnTo>
                    <a:lnTo>
                      <a:pt x="460272" y="1560333"/>
                    </a:lnTo>
                    <a:lnTo>
                      <a:pt x="431800" y="1565078"/>
                    </a:lnTo>
                    <a:lnTo>
                      <a:pt x="427056" y="1581686"/>
                    </a:lnTo>
                    <a:lnTo>
                      <a:pt x="424683" y="1603038"/>
                    </a:lnTo>
                    <a:lnTo>
                      <a:pt x="389095" y="1603038"/>
                    </a:lnTo>
                    <a:lnTo>
                      <a:pt x="346390" y="1617274"/>
                    </a:lnTo>
                    <a:lnTo>
                      <a:pt x="332154" y="1605411"/>
                    </a:lnTo>
                    <a:lnTo>
                      <a:pt x="308430" y="1603038"/>
                    </a:lnTo>
                    <a:lnTo>
                      <a:pt x="298939" y="1588804"/>
                    </a:lnTo>
                    <a:lnTo>
                      <a:pt x="258606" y="1593548"/>
                    </a:lnTo>
                    <a:lnTo>
                      <a:pt x="249116" y="1610156"/>
                    </a:lnTo>
                    <a:lnTo>
                      <a:pt x="227763" y="1610156"/>
                    </a:lnTo>
                    <a:lnTo>
                      <a:pt x="192175" y="1624391"/>
                    </a:lnTo>
                    <a:lnTo>
                      <a:pt x="170822" y="1584058"/>
                    </a:lnTo>
                    <a:lnTo>
                      <a:pt x="177940" y="1550843"/>
                    </a:lnTo>
                    <a:lnTo>
                      <a:pt x="175568" y="1520000"/>
                    </a:lnTo>
                    <a:lnTo>
                      <a:pt x="204037" y="1505765"/>
                    </a:lnTo>
                    <a:lnTo>
                      <a:pt x="206411" y="1465432"/>
                    </a:lnTo>
                    <a:lnTo>
                      <a:pt x="194548" y="1441706"/>
                    </a:lnTo>
                    <a:lnTo>
                      <a:pt x="239625" y="1436962"/>
                    </a:lnTo>
                    <a:lnTo>
                      <a:pt x="215901" y="1406119"/>
                    </a:lnTo>
                    <a:lnTo>
                      <a:pt x="208783" y="1396628"/>
                    </a:lnTo>
                    <a:lnTo>
                      <a:pt x="218273" y="1375275"/>
                    </a:lnTo>
                    <a:lnTo>
                      <a:pt x="227763" y="1372903"/>
                    </a:lnTo>
                    <a:lnTo>
                      <a:pt x="230135" y="1337315"/>
                    </a:lnTo>
                    <a:lnTo>
                      <a:pt x="218273" y="1313590"/>
                    </a:lnTo>
                    <a:lnTo>
                      <a:pt x="187430" y="1294610"/>
                    </a:lnTo>
                    <a:lnTo>
                      <a:pt x="185057" y="1263767"/>
                    </a:lnTo>
                    <a:lnTo>
                      <a:pt x="158960" y="1263767"/>
                    </a:lnTo>
                    <a:lnTo>
                      <a:pt x="144724" y="1240042"/>
                    </a:lnTo>
                    <a:lnTo>
                      <a:pt x="147097" y="1221061"/>
                    </a:lnTo>
                    <a:lnTo>
                      <a:pt x="166077" y="1204453"/>
                    </a:lnTo>
                    <a:lnTo>
                      <a:pt x="154214" y="1178356"/>
                    </a:lnTo>
                    <a:lnTo>
                      <a:pt x="130490" y="1173611"/>
                    </a:lnTo>
                    <a:lnTo>
                      <a:pt x="123372" y="1140395"/>
                    </a:lnTo>
                    <a:lnTo>
                      <a:pt x="113882" y="1121415"/>
                    </a:lnTo>
                    <a:lnTo>
                      <a:pt x="111509" y="1107180"/>
                    </a:lnTo>
                    <a:lnTo>
                      <a:pt x="102019" y="1097690"/>
                    </a:lnTo>
                    <a:lnTo>
                      <a:pt x="87784" y="1102435"/>
                    </a:lnTo>
                    <a:lnTo>
                      <a:pt x="78293" y="1083455"/>
                    </a:lnTo>
                    <a:lnTo>
                      <a:pt x="54569" y="1083455"/>
                    </a:lnTo>
                    <a:lnTo>
                      <a:pt x="52195" y="1062102"/>
                    </a:lnTo>
                    <a:lnTo>
                      <a:pt x="18980" y="1062102"/>
                    </a:lnTo>
                    <a:lnTo>
                      <a:pt x="0" y="1047867"/>
                    </a:lnTo>
                    <a:lnTo>
                      <a:pt x="9490" y="1019397"/>
                    </a:lnTo>
                    <a:lnTo>
                      <a:pt x="28470" y="1019397"/>
                    </a:lnTo>
                    <a:lnTo>
                      <a:pt x="37961" y="1012279"/>
                    </a:lnTo>
                    <a:lnTo>
                      <a:pt x="35588" y="983809"/>
                    </a:lnTo>
                    <a:lnTo>
                      <a:pt x="52195" y="967201"/>
                    </a:lnTo>
                    <a:lnTo>
                      <a:pt x="80667" y="964828"/>
                    </a:lnTo>
                    <a:lnTo>
                      <a:pt x="104391" y="974318"/>
                    </a:lnTo>
                    <a:lnTo>
                      <a:pt x="118627" y="971946"/>
                    </a:lnTo>
                    <a:lnTo>
                      <a:pt x="120999" y="948220"/>
                    </a:lnTo>
                    <a:lnTo>
                      <a:pt x="135234" y="931613"/>
                    </a:lnTo>
                    <a:lnTo>
                      <a:pt x="147097" y="931613"/>
                    </a:lnTo>
                    <a:lnTo>
                      <a:pt x="168450" y="881790"/>
                    </a:lnTo>
                    <a:lnTo>
                      <a:pt x="204037" y="862809"/>
                    </a:lnTo>
                    <a:lnTo>
                      <a:pt x="204037" y="841457"/>
                    </a:lnTo>
                    <a:lnTo>
                      <a:pt x="220645" y="805869"/>
                    </a:lnTo>
                    <a:lnTo>
                      <a:pt x="196920" y="798751"/>
                    </a:lnTo>
                    <a:lnTo>
                      <a:pt x="175568" y="770281"/>
                    </a:lnTo>
                    <a:lnTo>
                      <a:pt x="177940" y="756046"/>
                    </a:lnTo>
                    <a:lnTo>
                      <a:pt x="173195" y="739438"/>
                    </a:lnTo>
                    <a:lnTo>
                      <a:pt x="185057" y="722830"/>
                    </a:lnTo>
                    <a:lnTo>
                      <a:pt x="204037" y="725203"/>
                    </a:lnTo>
                    <a:lnTo>
                      <a:pt x="204037" y="694360"/>
                    </a:lnTo>
                    <a:lnTo>
                      <a:pt x="189803" y="689615"/>
                    </a:lnTo>
                    <a:lnTo>
                      <a:pt x="192175" y="668262"/>
                    </a:lnTo>
                    <a:lnTo>
                      <a:pt x="246743" y="594714"/>
                    </a:lnTo>
                    <a:lnTo>
                      <a:pt x="249116" y="561498"/>
                    </a:lnTo>
                    <a:lnTo>
                      <a:pt x="227763" y="542518"/>
                    </a:lnTo>
                    <a:lnTo>
                      <a:pt x="225391" y="528283"/>
                    </a:lnTo>
                    <a:lnTo>
                      <a:pt x="201665" y="521165"/>
                    </a:lnTo>
                    <a:lnTo>
                      <a:pt x="197901" y="503792"/>
                    </a:lnTo>
                    <a:lnTo>
                      <a:pt x="201191" y="503609"/>
                    </a:lnTo>
                    <a:lnTo>
                      <a:pt x="212579" y="496017"/>
                    </a:lnTo>
                    <a:lnTo>
                      <a:pt x="214477" y="480832"/>
                    </a:lnTo>
                    <a:lnTo>
                      <a:pt x="227763" y="477036"/>
                    </a:lnTo>
                    <a:lnTo>
                      <a:pt x="231559" y="461852"/>
                    </a:lnTo>
                    <a:lnTo>
                      <a:pt x="254335" y="440974"/>
                    </a:lnTo>
                    <a:lnTo>
                      <a:pt x="242947" y="425790"/>
                    </a:lnTo>
                    <a:lnTo>
                      <a:pt x="242947" y="414402"/>
                    </a:lnTo>
                    <a:lnTo>
                      <a:pt x="258131" y="410606"/>
                    </a:lnTo>
                    <a:lnTo>
                      <a:pt x="263826" y="395421"/>
                    </a:lnTo>
                    <a:lnTo>
                      <a:pt x="284704" y="387829"/>
                    </a:lnTo>
                    <a:lnTo>
                      <a:pt x="292296" y="365053"/>
                    </a:lnTo>
                    <a:lnTo>
                      <a:pt x="271418" y="363155"/>
                    </a:lnTo>
                    <a:lnTo>
                      <a:pt x="275214" y="342277"/>
                    </a:lnTo>
                    <a:lnTo>
                      <a:pt x="303684" y="317603"/>
                    </a:lnTo>
                    <a:lnTo>
                      <a:pt x="324562" y="317603"/>
                    </a:lnTo>
                    <a:lnTo>
                      <a:pt x="318868" y="285336"/>
                    </a:lnTo>
                    <a:lnTo>
                      <a:pt x="328358" y="270152"/>
                    </a:lnTo>
                    <a:lnTo>
                      <a:pt x="334052" y="241682"/>
                    </a:lnTo>
                    <a:lnTo>
                      <a:pt x="322664" y="209415"/>
                    </a:lnTo>
                    <a:lnTo>
                      <a:pt x="330256" y="142984"/>
                    </a:lnTo>
                    <a:lnTo>
                      <a:pt x="330403" y="142182"/>
                    </a:lnTo>
                    <a:lnTo>
                      <a:pt x="335318" y="147097"/>
                    </a:lnTo>
                    <a:lnTo>
                      <a:pt x="355879" y="136025"/>
                    </a:lnTo>
                    <a:lnTo>
                      <a:pt x="359044" y="128117"/>
                    </a:lnTo>
                    <a:lnTo>
                      <a:pt x="368533" y="118627"/>
                    </a:lnTo>
                    <a:lnTo>
                      <a:pt x="403331" y="71176"/>
                    </a:lnTo>
                    <a:lnTo>
                      <a:pt x="415984" y="55359"/>
                    </a:lnTo>
                    <a:lnTo>
                      <a:pt x="415984" y="41124"/>
                    </a:lnTo>
                    <a:lnTo>
                      <a:pt x="408075" y="30052"/>
                    </a:lnTo>
                    <a:lnTo>
                      <a:pt x="412820" y="6327"/>
                    </a:lnTo>
                    <a:lnTo>
                      <a:pt x="430219" y="11072"/>
                    </a:lnTo>
                    <a:lnTo>
                      <a:pt x="446036" y="0"/>
                    </a:lnTo>
                    <a:lnTo>
                      <a:pt x="483996" y="15817"/>
                    </a:lnTo>
                    <a:lnTo>
                      <a:pt x="495068" y="6327"/>
                    </a:lnTo>
                    <a:lnTo>
                      <a:pt x="509303" y="7909"/>
                    </a:lnTo>
                    <a:lnTo>
                      <a:pt x="510886" y="17399"/>
                    </a:lnTo>
                    <a:lnTo>
                      <a:pt x="518794" y="17399"/>
                    </a:lnTo>
                    <a:lnTo>
                      <a:pt x="525120" y="26889"/>
                    </a:lnTo>
                    <a:lnTo>
                      <a:pt x="533028" y="26889"/>
                    </a:lnTo>
                    <a:lnTo>
                      <a:pt x="534610" y="44287"/>
                    </a:lnTo>
                    <a:lnTo>
                      <a:pt x="525120" y="61686"/>
                    </a:lnTo>
                    <a:lnTo>
                      <a:pt x="526701" y="71176"/>
                    </a:lnTo>
                    <a:lnTo>
                      <a:pt x="515630" y="88574"/>
                    </a:lnTo>
                    <a:lnTo>
                      <a:pt x="561500" y="109136"/>
                    </a:lnTo>
                    <a:lnTo>
                      <a:pt x="572571" y="105973"/>
                    </a:lnTo>
                    <a:lnTo>
                      <a:pt x="572571" y="93320"/>
                    </a:lnTo>
                    <a:lnTo>
                      <a:pt x="593133" y="68013"/>
                    </a:lnTo>
                    <a:lnTo>
                      <a:pt x="608949" y="68013"/>
                    </a:lnTo>
                    <a:lnTo>
                      <a:pt x="618065" y="6931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FA64C9A-40D4-CB95-1FE7-F50723A495A9}"/>
                  </a:ext>
                </a:extLst>
              </p:cNvPr>
              <p:cNvSpPr/>
              <p:nvPr/>
            </p:nvSpPr>
            <p:spPr>
              <a:xfrm>
                <a:off x="1944618" y="947545"/>
                <a:ext cx="844621" cy="139694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9324B34-D7A9-144D-B75D-8E99919D0E84}"/>
                  </a:ext>
                </a:extLst>
              </p:cNvPr>
              <p:cNvSpPr/>
              <p:nvPr/>
            </p:nvSpPr>
            <p:spPr>
              <a:xfrm>
                <a:off x="2881685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99046" h="542015">
                    <a:moveTo>
                      <a:pt x="499046" y="0"/>
                    </a:moveTo>
                    <a:lnTo>
                      <a:pt x="499046" y="542015"/>
                    </a:lnTo>
                    <a:lnTo>
                      <a:pt x="0" y="542015"/>
                    </a:ln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C28FD6D-820D-36F9-CE18-9C6B804F8195}"/>
                  </a:ext>
                </a:extLst>
              </p:cNvPr>
              <p:cNvSpPr/>
              <p:nvPr/>
            </p:nvSpPr>
            <p:spPr>
              <a:xfrm>
                <a:off x="1970242" y="1970580"/>
                <a:ext cx="1041541" cy="124557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18C565-D9E5-2338-0571-2699980FB041}"/>
                  </a:ext>
                </a:extLst>
              </p:cNvPr>
              <p:cNvSpPr/>
              <p:nvPr/>
            </p:nvSpPr>
            <p:spPr>
              <a:xfrm>
                <a:off x="1333455" y="2130015"/>
                <a:ext cx="1049608" cy="893968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85AAD98-24E4-3EA7-097B-A51D931CBD34}"/>
                  </a:ext>
                </a:extLst>
              </p:cNvPr>
              <p:cNvSpPr/>
              <p:nvPr/>
            </p:nvSpPr>
            <p:spPr>
              <a:xfrm>
                <a:off x="1576122" y="2685002"/>
                <a:ext cx="524136" cy="85903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AB44152-C205-A86C-4815-EB50C5F0785B}"/>
                  </a:ext>
                </a:extLst>
              </p:cNvPr>
              <p:cNvSpPr/>
              <p:nvPr/>
            </p:nvSpPr>
            <p:spPr>
              <a:xfrm>
                <a:off x="2264088" y="2952807"/>
                <a:ext cx="889218" cy="594715"/>
              </a:xfrm>
              <a:custGeom>
                <a:avLst/>
                <a:gdLst>
                  <a:gd name="connsiteX0" fmla="*/ 235625 w 889218"/>
                  <a:gd name="connsiteY0" fmla="*/ 0 h 594715"/>
                  <a:gd name="connsiteX1" fmla="*/ 237998 w 889218"/>
                  <a:gd name="connsiteY1" fmla="*/ 16608 h 594715"/>
                  <a:gd name="connsiteX2" fmla="*/ 285448 w 889218"/>
                  <a:gd name="connsiteY2" fmla="*/ 52196 h 594715"/>
                  <a:gd name="connsiteX3" fmla="*/ 280703 w 889218"/>
                  <a:gd name="connsiteY3" fmla="*/ 75921 h 594715"/>
                  <a:gd name="connsiteX4" fmla="*/ 304429 w 889218"/>
                  <a:gd name="connsiteY4" fmla="*/ 80666 h 594715"/>
                  <a:gd name="connsiteX5" fmla="*/ 299683 w 889218"/>
                  <a:gd name="connsiteY5" fmla="*/ 109137 h 594715"/>
                  <a:gd name="connsiteX6" fmla="*/ 309173 w 889218"/>
                  <a:gd name="connsiteY6" fmla="*/ 111509 h 594715"/>
                  <a:gd name="connsiteX7" fmla="*/ 321036 w 889218"/>
                  <a:gd name="connsiteY7" fmla="*/ 118627 h 594715"/>
                  <a:gd name="connsiteX8" fmla="*/ 337644 w 889218"/>
                  <a:gd name="connsiteY8" fmla="*/ 109137 h 594715"/>
                  <a:gd name="connsiteX9" fmla="*/ 382722 w 889218"/>
                  <a:gd name="connsiteY9" fmla="*/ 130489 h 594715"/>
                  <a:gd name="connsiteX10" fmla="*/ 387466 w 889218"/>
                  <a:gd name="connsiteY10" fmla="*/ 154215 h 594715"/>
                  <a:gd name="connsiteX11" fmla="*/ 408820 w 889218"/>
                  <a:gd name="connsiteY11" fmla="*/ 163705 h 594715"/>
                  <a:gd name="connsiteX12" fmla="*/ 437289 w 889218"/>
                  <a:gd name="connsiteY12" fmla="*/ 139979 h 594715"/>
                  <a:gd name="connsiteX13" fmla="*/ 484741 w 889218"/>
                  <a:gd name="connsiteY13" fmla="*/ 123372 h 594715"/>
                  <a:gd name="connsiteX14" fmla="*/ 520328 w 889218"/>
                  <a:gd name="connsiteY14" fmla="*/ 154215 h 594715"/>
                  <a:gd name="connsiteX15" fmla="*/ 534564 w 889218"/>
                  <a:gd name="connsiteY15" fmla="*/ 151842 h 594715"/>
                  <a:gd name="connsiteX16" fmla="*/ 555916 w 889218"/>
                  <a:gd name="connsiteY16" fmla="*/ 173195 h 594715"/>
                  <a:gd name="connsiteX17" fmla="*/ 579642 w 889218"/>
                  <a:gd name="connsiteY17" fmla="*/ 175567 h 594715"/>
                  <a:gd name="connsiteX18" fmla="*/ 634209 w 889218"/>
                  <a:gd name="connsiteY18" fmla="*/ 144725 h 594715"/>
                  <a:gd name="connsiteX19" fmla="*/ 646072 w 889218"/>
                  <a:gd name="connsiteY19" fmla="*/ 130489 h 594715"/>
                  <a:gd name="connsiteX20" fmla="*/ 676813 w 889218"/>
                  <a:gd name="connsiteY20" fmla="*/ 133904 h 594715"/>
                  <a:gd name="connsiteX21" fmla="*/ 676916 w 889218"/>
                  <a:gd name="connsiteY21" fmla="*/ 135235 h 594715"/>
                  <a:gd name="connsiteX22" fmla="*/ 669798 w 889218"/>
                  <a:gd name="connsiteY22" fmla="*/ 168450 h 594715"/>
                  <a:gd name="connsiteX23" fmla="*/ 691150 w 889218"/>
                  <a:gd name="connsiteY23" fmla="*/ 208783 h 594715"/>
                  <a:gd name="connsiteX24" fmla="*/ 726738 w 889218"/>
                  <a:gd name="connsiteY24" fmla="*/ 194548 h 594715"/>
                  <a:gd name="connsiteX25" fmla="*/ 748091 w 889218"/>
                  <a:gd name="connsiteY25" fmla="*/ 194548 h 594715"/>
                  <a:gd name="connsiteX26" fmla="*/ 757581 w 889218"/>
                  <a:gd name="connsiteY26" fmla="*/ 177940 h 594715"/>
                  <a:gd name="connsiteX27" fmla="*/ 797914 w 889218"/>
                  <a:gd name="connsiteY27" fmla="*/ 173195 h 594715"/>
                  <a:gd name="connsiteX28" fmla="*/ 807405 w 889218"/>
                  <a:gd name="connsiteY28" fmla="*/ 187430 h 594715"/>
                  <a:gd name="connsiteX29" fmla="*/ 831130 w 889218"/>
                  <a:gd name="connsiteY29" fmla="*/ 189803 h 594715"/>
                  <a:gd name="connsiteX30" fmla="*/ 845365 w 889218"/>
                  <a:gd name="connsiteY30" fmla="*/ 201665 h 594715"/>
                  <a:gd name="connsiteX31" fmla="*/ 888070 w 889218"/>
                  <a:gd name="connsiteY31" fmla="*/ 187430 h 594715"/>
                  <a:gd name="connsiteX32" fmla="*/ 889218 w 889218"/>
                  <a:gd name="connsiteY32" fmla="*/ 187430 h 594715"/>
                  <a:gd name="connsiteX33" fmla="*/ 872254 w 889218"/>
                  <a:gd name="connsiteY33" fmla="*/ 218273 h 594715"/>
                  <a:gd name="connsiteX34" fmla="*/ 878580 w 889218"/>
                  <a:gd name="connsiteY34" fmla="*/ 232508 h 594715"/>
                  <a:gd name="connsiteX35" fmla="*/ 878580 w 889218"/>
                  <a:gd name="connsiteY35" fmla="*/ 248325 h 594715"/>
                  <a:gd name="connsiteX36" fmla="*/ 867508 w 889218"/>
                  <a:gd name="connsiteY36" fmla="*/ 260978 h 594715"/>
                  <a:gd name="connsiteX37" fmla="*/ 859600 w 889218"/>
                  <a:gd name="connsiteY37" fmla="*/ 295776 h 594715"/>
                  <a:gd name="connsiteX38" fmla="*/ 850110 w 889218"/>
                  <a:gd name="connsiteY38" fmla="*/ 297357 h 594715"/>
                  <a:gd name="connsiteX39" fmla="*/ 843783 w 889218"/>
                  <a:gd name="connsiteY39" fmla="*/ 314756 h 594715"/>
                  <a:gd name="connsiteX40" fmla="*/ 804241 w 889218"/>
                  <a:gd name="connsiteY40" fmla="*/ 346390 h 594715"/>
                  <a:gd name="connsiteX41" fmla="*/ 786842 w 889218"/>
                  <a:gd name="connsiteY41" fmla="*/ 373278 h 594715"/>
                  <a:gd name="connsiteX42" fmla="*/ 791587 w 889218"/>
                  <a:gd name="connsiteY42" fmla="*/ 414402 h 594715"/>
                  <a:gd name="connsiteX43" fmla="*/ 780516 w 889218"/>
                  <a:gd name="connsiteY43" fmla="*/ 427056 h 594715"/>
                  <a:gd name="connsiteX44" fmla="*/ 759953 w 889218"/>
                  <a:gd name="connsiteY44" fmla="*/ 436546 h 594715"/>
                  <a:gd name="connsiteX45" fmla="*/ 737811 w 889218"/>
                  <a:gd name="connsiteY45" fmla="*/ 491905 h 594715"/>
                  <a:gd name="connsiteX46" fmla="*/ 729902 w 889218"/>
                  <a:gd name="connsiteY46" fmla="*/ 502977 h 594715"/>
                  <a:gd name="connsiteX47" fmla="*/ 707758 w 889218"/>
                  <a:gd name="connsiteY47" fmla="*/ 502977 h 594715"/>
                  <a:gd name="connsiteX48" fmla="*/ 703013 w 889218"/>
                  <a:gd name="connsiteY48" fmla="*/ 526702 h 594715"/>
                  <a:gd name="connsiteX49" fmla="*/ 658725 w 889218"/>
                  <a:gd name="connsiteY49" fmla="*/ 533029 h 594715"/>
                  <a:gd name="connsiteX50" fmla="*/ 630256 w 889218"/>
                  <a:gd name="connsiteY50" fmla="*/ 555172 h 594715"/>
                  <a:gd name="connsiteX51" fmla="*/ 631837 w 889218"/>
                  <a:gd name="connsiteY51" fmla="*/ 583643 h 594715"/>
                  <a:gd name="connsiteX52" fmla="*/ 617996 w 889218"/>
                  <a:gd name="connsiteY52" fmla="*/ 594715 h 594715"/>
                  <a:gd name="connsiteX53" fmla="*/ 488061 w 889218"/>
                  <a:gd name="connsiteY53" fmla="*/ 594715 h 594715"/>
                  <a:gd name="connsiteX54" fmla="*/ 489485 w 889218"/>
                  <a:gd name="connsiteY54" fmla="*/ 580479 h 594715"/>
                  <a:gd name="connsiteX55" fmla="*/ 472086 w 889218"/>
                  <a:gd name="connsiteY55" fmla="*/ 570989 h 594715"/>
                  <a:gd name="connsiteX56" fmla="*/ 453106 w 889218"/>
                  <a:gd name="connsiteY56" fmla="*/ 577316 h 594715"/>
                  <a:gd name="connsiteX57" fmla="*/ 423054 w 889218"/>
                  <a:gd name="connsiteY57" fmla="*/ 564662 h 594715"/>
                  <a:gd name="connsiteX58" fmla="*/ 419891 w 889218"/>
                  <a:gd name="connsiteY58" fmla="*/ 574152 h 594715"/>
                  <a:gd name="connsiteX59" fmla="*/ 400911 w 889218"/>
                  <a:gd name="connsiteY59" fmla="*/ 574152 h 594715"/>
                  <a:gd name="connsiteX60" fmla="*/ 394584 w 889218"/>
                  <a:gd name="connsiteY60" fmla="*/ 585224 h 594715"/>
                  <a:gd name="connsiteX61" fmla="*/ 381929 w 889218"/>
                  <a:gd name="connsiteY61" fmla="*/ 594715 h 594715"/>
                  <a:gd name="connsiteX62" fmla="*/ 369278 w 889218"/>
                  <a:gd name="connsiteY62" fmla="*/ 594715 h 594715"/>
                  <a:gd name="connsiteX63" fmla="*/ 356623 w 889218"/>
                  <a:gd name="connsiteY63" fmla="*/ 585224 h 594715"/>
                  <a:gd name="connsiteX64" fmla="*/ 323408 w 889218"/>
                  <a:gd name="connsiteY64" fmla="*/ 585224 h 594715"/>
                  <a:gd name="connsiteX65" fmla="*/ 289662 w 889218"/>
                  <a:gd name="connsiteY65" fmla="*/ 594715 h 594715"/>
                  <a:gd name="connsiteX66" fmla="*/ 269494 w 889218"/>
                  <a:gd name="connsiteY66" fmla="*/ 594715 h 594715"/>
                  <a:gd name="connsiteX67" fmla="*/ 247487 w 889218"/>
                  <a:gd name="connsiteY67" fmla="*/ 563081 h 594715"/>
                  <a:gd name="connsiteX68" fmla="*/ 214272 w 889218"/>
                  <a:gd name="connsiteY68" fmla="*/ 555172 h 594715"/>
                  <a:gd name="connsiteX69" fmla="*/ 223762 w 889218"/>
                  <a:gd name="connsiteY69" fmla="*/ 496650 h 594715"/>
                  <a:gd name="connsiteX70" fmla="*/ 203200 w 889218"/>
                  <a:gd name="connsiteY70" fmla="*/ 515630 h 594715"/>
                  <a:gd name="connsiteX71" fmla="*/ 192128 w 889218"/>
                  <a:gd name="connsiteY71" fmla="*/ 561499 h 594715"/>
                  <a:gd name="connsiteX72" fmla="*/ 185801 w 889218"/>
                  <a:gd name="connsiteY72" fmla="*/ 580479 h 594715"/>
                  <a:gd name="connsiteX73" fmla="*/ 186448 w 889218"/>
                  <a:gd name="connsiteY73" fmla="*/ 594715 h 594715"/>
                  <a:gd name="connsiteX74" fmla="*/ 136521 w 889218"/>
                  <a:gd name="connsiteY74" fmla="*/ 594715 h 594715"/>
                  <a:gd name="connsiteX75" fmla="*/ 152586 w 889218"/>
                  <a:gd name="connsiteY75" fmla="*/ 536192 h 594715"/>
                  <a:gd name="connsiteX76" fmla="*/ 128860 w 889218"/>
                  <a:gd name="connsiteY76" fmla="*/ 509303 h 594715"/>
                  <a:gd name="connsiteX77" fmla="*/ 106717 w 889218"/>
                  <a:gd name="connsiteY77" fmla="*/ 533029 h 594715"/>
                  <a:gd name="connsiteX78" fmla="*/ 100390 w 889218"/>
                  <a:gd name="connsiteY78" fmla="*/ 509303 h 594715"/>
                  <a:gd name="connsiteX79" fmla="*/ 114625 w 889218"/>
                  <a:gd name="connsiteY79" fmla="*/ 501395 h 594715"/>
                  <a:gd name="connsiteX80" fmla="*/ 113044 w 889218"/>
                  <a:gd name="connsiteY80" fmla="*/ 452363 h 594715"/>
                  <a:gd name="connsiteX81" fmla="*/ 113044 w 889218"/>
                  <a:gd name="connsiteY81" fmla="*/ 422311 h 594715"/>
                  <a:gd name="connsiteX82" fmla="*/ 136769 w 889218"/>
                  <a:gd name="connsiteY82" fmla="*/ 389095 h 594715"/>
                  <a:gd name="connsiteX83" fmla="*/ 160494 w 889218"/>
                  <a:gd name="connsiteY83" fmla="*/ 325828 h 594715"/>
                  <a:gd name="connsiteX84" fmla="*/ 160494 w 889218"/>
                  <a:gd name="connsiteY84" fmla="*/ 311592 h 594715"/>
                  <a:gd name="connsiteX85" fmla="*/ 149422 w 889218"/>
                  <a:gd name="connsiteY85" fmla="*/ 319501 h 594715"/>
                  <a:gd name="connsiteX86" fmla="*/ 132024 w 889218"/>
                  <a:gd name="connsiteY86" fmla="*/ 330573 h 594715"/>
                  <a:gd name="connsiteX87" fmla="*/ 119370 w 889218"/>
                  <a:gd name="connsiteY87" fmla="*/ 335318 h 594715"/>
                  <a:gd name="connsiteX88" fmla="*/ 111462 w 889218"/>
                  <a:gd name="connsiteY88" fmla="*/ 346390 h 594715"/>
                  <a:gd name="connsiteX89" fmla="*/ 95645 w 889218"/>
                  <a:gd name="connsiteY89" fmla="*/ 351135 h 594715"/>
                  <a:gd name="connsiteX90" fmla="*/ 97227 w 889218"/>
                  <a:gd name="connsiteY90" fmla="*/ 365370 h 594715"/>
                  <a:gd name="connsiteX91" fmla="*/ 82992 w 889218"/>
                  <a:gd name="connsiteY91" fmla="*/ 379605 h 594715"/>
                  <a:gd name="connsiteX92" fmla="*/ 68756 w 889218"/>
                  <a:gd name="connsiteY92" fmla="*/ 373278 h 594715"/>
                  <a:gd name="connsiteX93" fmla="*/ 65593 w 889218"/>
                  <a:gd name="connsiteY93" fmla="*/ 357461 h 594715"/>
                  <a:gd name="connsiteX94" fmla="*/ 60848 w 889218"/>
                  <a:gd name="connsiteY94" fmla="*/ 319501 h 594715"/>
                  <a:gd name="connsiteX95" fmla="*/ 26051 w 889218"/>
                  <a:gd name="connsiteY95" fmla="*/ 284704 h 594715"/>
                  <a:gd name="connsiteX96" fmla="*/ 744 w 889218"/>
                  <a:gd name="connsiteY96" fmla="*/ 265724 h 594715"/>
                  <a:gd name="connsiteX97" fmla="*/ 0 w 889218"/>
                  <a:gd name="connsiteY97" fmla="*/ 261965 h 594715"/>
                  <a:gd name="connsiteX98" fmla="*/ 3117 w 889218"/>
                  <a:gd name="connsiteY98" fmla="*/ 263351 h 594715"/>
                  <a:gd name="connsiteX99" fmla="*/ 12607 w 889218"/>
                  <a:gd name="connsiteY99" fmla="*/ 163705 h 594715"/>
                  <a:gd name="connsiteX100" fmla="*/ 79038 w 889218"/>
                  <a:gd name="connsiteY100" fmla="*/ 56941 h 594715"/>
                  <a:gd name="connsiteX101" fmla="*/ 114626 w 889218"/>
                  <a:gd name="connsiteY101" fmla="*/ 59314 h 594715"/>
                  <a:gd name="connsiteX102" fmla="*/ 166821 w 889218"/>
                  <a:gd name="connsiteY102" fmla="*/ 42706 h 594715"/>
                  <a:gd name="connsiteX103" fmla="*/ 192920 w 889218"/>
                  <a:gd name="connsiteY103" fmla="*/ 37961 h 594715"/>
                  <a:gd name="connsiteX104" fmla="*/ 221390 w 889218"/>
                  <a:gd name="connsiteY104" fmla="*/ 18980 h 594715"/>
                  <a:gd name="connsiteX105" fmla="*/ 223762 w 889218"/>
                  <a:gd name="connsiteY105" fmla="*/ 4745 h 594715"/>
                  <a:gd name="connsiteX0" fmla="*/ 235625 w 889218"/>
                  <a:gd name="connsiteY0" fmla="*/ 0 h 626212"/>
                  <a:gd name="connsiteX1" fmla="*/ 237998 w 889218"/>
                  <a:gd name="connsiteY1" fmla="*/ 16608 h 626212"/>
                  <a:gd name="connsiteX2" fmla="*/ 285448 w 889218"/>
                  <a:gd name="connsiteY2" fmla="*/ 52196 h 626212"/>
                  <a:gd name="connsiteX3" fmla="*/ 280703 w 889218"/>
                  <a:gd name="connsiteY3" fmla="*/ 75921 h 626212"/>
                  <a:gd name="connsiteX4" fmla="*/ 304429 w 889218"/>
                  <a:gd name="connsiteY4" fmla="*/ 80666 h 626212"/>
                  <a:gd name="connsiteX5" fmla="*/ 299683 w 889218"/>
                  <a:gd name="connsiteY5" fmla="*/ 109137 h 626212"/>
                  <a:gd name="connsiteX6" fmla="*/ 309173 w 889218"/>
                  <a:gd name="connsiteY6" fmla="*/ 111509 h 626212"/>
                  <a:gd name="connsiteX7" fmla="*/ 321036 w 889218"/>
                  <a:gd name="connsiteY7" fmla="*/ 118627 h 626212"/>
                  <a:gd name="connsiteX8" fmla="*/ 337644 w 889218"/>
                  <a:gd name="connsiteY8" fmla="*/ 109137 h 626212"/>
                  <a:gd name="connsiteX9" fmla="*/ 382722 w 889218"/>
                  <a:gd name="connsiteY9" fmla="*/ 130489 h 626212"/>
                  <a:gd name="connsiteX10" fmla="*/ 387466 w 889218"/>
                  <a:gd name="connsiteY10" fmla="*/ 154215 h 626212"/>
                  <a:gd name="connsiteX11" fmla="*/ 408820 w 889218"/>
                  <a:gd name="connsiteY11" fmla="*/ 163705 h 626212"/>
                  <a:gd name="connsiteX12" fmla="*/ 437289 w 889218"/>
                  <a:gd name="connsiteY12" fmla="*/ 139979 h 626212"/>
                  <a:gd name="connsiteX13" fmla="*/ 484741 w 889218"/>
                  <a:gd name="connsiteY13" fmla="*/ 123372 h 626212"/>
                  <a:gd name="connsiteX14" fmla="*/ 520328 w 889218"/>
                  <a:gd name="connsiteY14" fmla="*/ 154215 h 626212"/>
                  <a:gd name="connsiteX15" fmla="*/ 534564 w 889218"/>
                  <a:gd name="connsiteY15" fmla="*/ 151842 h 626212"/>
                  <a:gd name="connsiteX16" fmla="*/ 555916 w 889218"/>
                  <a:gd name="connsiteY16" fmla="*/ 173195 h 626212"/>
                  <a:gd name="connsiteX17" fmla="*/ 579642 w 889218"/>
                  <a:gd name="connsiteY17" fmla="*/ 175567 h 626212"/>
                  <a:gd name="connsiteX18" fmla="*/ 634209 w 889218"/>
                  <a:gd name="connsiteY18" fmla="*/ 144725 h 626212"/>
                  <a:gd name="connsiteX19" fmla="*/ 646072 w 889218"/>
                  <a:gd name="connsiteY19" fmla="*/ 130489 h 626212"/>
                  <a:gd name="connsiteX20" fmla="*/ 676813 w 889218"/>
                  <a:gd name="connsiteY20" fmla="*/ 133904 h 626212"/>
                  <a:gd name="connsiteX21" fmla="*/ 676916 w 889218"/>
                  <a:gd name="connsiteY21" fmla="*/ 135235 h 626212"/>
                  <a:gd name="connsiteX22" fmla="*/ 669798 w 889218"/>
                  <a:gd name="connsiteY22" fmla="*/ 168450 h 626212"/>
                  <a:gd name="connsiteX23" fmla="*/ 691150 w 889218"/>
                  <a:gd name="connsiteY23" fmla="*/ 208783 h 626212"/>
                  <a:gd name="connsiteX24" fmla="*/ 726738 w 889218"/>
                  <a:gd name="connsiteY24" fmla="*/ 194548 h 626212"/>
                  <a:gd name="connsiteX25" fmla="*/ 748091 w 889218"/>
                  <a:gd name="connsiteY25" fmla="*/ 194548 h 626212"/>
                  <a:gd name="connsiteX26" fmla="*/ 757581 w 889218"/>
                  <a:gd name="connsiteY26" fmla="*/ 177940 h 626212"/>
                  <a:gd name="connsiteX27" fmla="*/ 797914 w 889218"/>
                  <a:gd name="connsiteY27" fmla="*/ 173195 h 626212"/>
                  <a:gd name="connsiteX28" fmla="*/ 807405 w 889218"/>
                  <a:gd name="connsiteY28" fmla="*/ 187430 h 626212"/>
                  <a:gd name="connsiteX29" fmla="*/ 831130 w 889218"/>
                  <a:gd name="connsiteY29" fmla="*/ 189803 h 626212"/>
                  <a:gd name="connsiteX30" fmla="*/ 845365 w 889218"/>
                  <a:gd name="connsiteY30" fmla="*/ 201665 h 626212"/>
                  <a:gd name="connsiteX31" fmla="*/ 888070 w 889218"/>
                  <a:gd name="connsiteY31" fmla="*/ 187430 h 626212"/>
                  <a:gd name="connsiteX32" fmla="*/ 889218 w 889218"/>
                  <a:gd name="connsiteY32" fmla="*/ 187430 h 626212"/>
                  <a:gd name="connsiteX33" fmla="*/ 872254 w 889218"/>
                  <a:gd name="connsiteY33" fmla="*/ 218273 h 626212"/>
                  <a:gd name="connsiteX34" fmla="*/ 878580 w 889218"/>
                  <a:gd name="connsiteY34" fmla="*/ 232508 h 626212"/>
                  <a:gd name="connsiteX35" fmla="*/ 878580 w 889218"/>
                  <a:gd name="connsiteY35" fmla="*/ 248325 h 626212"/>
                  <a:gd name="connsiteX36" fmla="*/ 867508 w 889218"/>
                  <a:gd name="connsiteY36" fmla="*/ 260978 h 626212"/>
                  <a:gd name="connsiteX37" fmla="*/ 859600 w 889218"/>
                  <a:gd name="connsiteY37" fmla="*/ 295776 h 626212"/>
                  <a:gd name="connsiteX38" fmla="*/ 850110 w 889218"/>
                  <a:gd name="connsiteY38" fmla="*/ 297357 h 626212"/>
                  <a:gd name="connsiteX39" fmla="*/ 843783 w 889218"/>
                  <a:gd name="connsiteY39" fmla="*/ 314756 h 626212"/>
                  <a:gd name="connsiteX40" fmla="*/ 804241 w 889218"/>
                  <a:gd name="connsiteY40" fmla="*/ 346390 h 626212"/>
                  <a:gd name="connsiteX41" fmla="*/ 786842 w 889218"/>
                  <a:gd name="connsiteY41" fmla="*/ 373278 h 626212"/>
                  <a:gd name="connsiteX42" fmla="*/ 791587 w 889218"/>
                  <a:gd name="connsiteY42" fmla="*/ 414402 h 626212"/>
                  <a:gd name="connsiteX43" fmla="*/ 780516 w 889218"/>
                  <a:gd name="connsiteY43" fmla="*/ 427056 h 626212"/>
                  <a:gd name="connsiteX44" fmla="*/ 759953 w 889218"/>
                  <a:gd name="connsiteY44" fmla="*/ 436546 h 626212"/>
                  <a:gd name="connsiteX45" fmla="*/ 737811 w 889218"/>
                  <a:gd name="connsiteY45" fmla="*/ 491905 h 626212"/>
                  <a:gd name="connsiteX46" fmla="*/ 729902 w 889218"/>
                  <a:gd name="connsiteY46" fmla="*/ 502977 h 626212"/>
                  <a:gd name="connsiteX47" fmla="*/ 707758 w 889218"/>
                  <a:gd name="connsiteY47" fmla="*/ 502977 h 626212"/>
                  <a:gd name="connsiteX48" fmla="*/ 703013 w 889218"/>
                  <a:gd name="connsiteY48" fmla="*/ 526702 h 626212"/>
                  <a:gd name="connsiteX49" fmla="*/ 658725 w 889218"/>
                  <a:gd name="connsiteY49" fmla="*/ 533029 h 626212"/>
                  <a:gd name="connsiteX50" fmla="*/ 630256 w 889218"/>
                  <a:gd name="connsiteY50" fmla="*/ 555172 h 626212"/>
                  <a:gd name="connsiteX51" fmla="*/ 631837 w 889218"/>
                  <a:gd name="connsiteY51" fmla="*/ 583643 h 626212"/>
                  <a:gd name="connsiteX52" fmla="*/ 617996 w 889218"/>
                  <a:gd name="connsiteY52" fmla="*/ 594715 h 626212"/>
                  <a:gd name="connsiteX53" fmla="*/ 571981 w 889218"/>
                  <a:gd name="connsiteY53" fmla="*/ 626212 h 626212"/>
                  <a:gd name="connsiteX54" fmla="*/ 488061 w 889218"/>
                  <a:gd name="connsiteY54" fmla="*/ 594715 h 626212"/>
                  <a:gd name="connsiteX55" fmla="*/ 489485 w 889218"/>
                  <a:gd name="connsiteY55" fmla="*/ 580479 h 626212"/>
                  <a:gd name="connsiteX56" fmla="*/ 472086 w 889218"/>
                  <a:gd name="connsiteY56" fmla="*/ 570989 h 626212"/>
                  <a:gd name="connsiteX57" fmla="*/ 453106 w 889218"/>
                  <a:gd name="connsiteY57" fmla="*/ 577316 h 626212"/>
                  <a:gd name="connsiteX58" fmla="*/ 423054 w 889218"/>
                  <a:gd name="connsiteY58" fmla="*/ 564662 h 626212"/>
                  <a:gd name="connsiteX59" fmla="*/ 419891 w 889218"/>
                  <a:gd name="connsiteY59" fmla="*/ 574152 h 626212"/>
                  <a:gd name="connsiteX60" fmla="*/ 400911 w 889218"/>
                  <a:gd name="connsiteY60" fmla="*/ 574152 h 626212"/>
                  <a:gd name="connsiteX61" fmla="*/ 394584 w 889218"/>
                  <a:gd name="connsiteY61" fmla="*/ 585224 h 626212"/>
                  <a:gd name="connsiteX62" fmla="*/ 381929 w 889218"/>
                  <a:gd name="connsiteY62" fmla="*/ 594715 h 626212"/>
                  <a:gd name="connsiteX63" fmla="*/ 369278 w 889218"/>
                  <a:gd name="connsiteY63" fmla="*/ 594715 h 626212"/>
                  <a:gd name="connsiteX64" fmla="*/ 356623 w 889218"/>
                  <a:gd name="connsiteY64" fmla="*/ 585224 h 626212"/>
                  <a:gd name="connsiteX65" fmla="*/ 323408 w 889218"/>
                  <a:gd name="connsiteY65" fmla="*/ 585224 h 626212"/>
                  <a:gd name="connsiteX66" fmla="*/ 289662 w 889218"/>
                  <a:gd name="connsiteY66" fmla="*/ 594715 h 626212"/>
                  <a:gd name="connsiteX67" fmla="*/ 269494 w 889218"/>
                  <a:gd name="connsiteY67" fmla="*/ 594715 h 626212"/>
                  <a:gd name="connsiteX68" fmla="*/ 247487 w 889218"/>
                  <a:gd name="connsiteY68" fmla="*/ 563081 h 626212"/>
                  <a:gd name="connsiteX69" fmla="*/ 214272 w 889218"/>
                  <a:gd name="connsiteY69" fmla="*/ 555172 h 626212"/>
                  <a:gd name="connsiteX70" fmla="*/ 223762 w 889218"/>
                  <a:gd name="connsiteY70" fmla="*/ 496650 h 626212"/>
                  <a:gd name="connsiteX71" fmla="*/ 203200 w 889218"/>
                  <a:gd name="connsiteY71" fmla="*/ 515630 h 626212"/>
                  <a:gd name="connsiteX72" fmla="*/ 192128 w 889218"/>
                  <a:gd name="connsiteY72" fmla="*/ 561499 h 626212"/>
                  <a:gd name="connsiteX73" fmla="*/ 185801 w 889218"/>
                  <a:gd name="connsiteY73" fmla="*/ 580479 h 626212"/>
                  <a:gd name="connsiteX74" fmla="*/ 186448 w 889218"/>
                  <a:gd name="connsiteY74" fmla="*/ 594715 h 626212"/>
                  <a:gd name="connsiteX75" fmla="*/ 136521 w 889218"/>
                  <a:gd name="connsiteY75" fmla="*/ 594715 h 626212"/>
                  <a:gd name="connsiteX76" fmla="*/ 152586 w 889218"/>
                  <a:gd name="connsiteY76" fmla="*/ 536192 h 626212"/>
                  <a:gd name="connsiteX77" fmla="*/ 128860 w 889218"/>
                  <a:gd name="connsiteY77" fmla="*/ 509303 h 626212"/>
                  <a:gd name="connsiteX78" fmla="*/ 106717 w 889218"/>
                  <a:gd name="connsiteY78" fmla="*/ 533029 h 626212"/>
                  <a:gd name="connsiteX79" fmla="*/ 100390 w 889218"/>
                  <a:gd name="connsiteY79" fmla="*/ 509303 h 626212"/>
                  <a:gd name="connsiteX80" fmla="*/ 114625 w 889218"/>
                  <a:gd name="connsiteY80" fmla="*/ 501395 h 626212"/>
                  <a:gd name="connsiteX81" fmla="*/ 113044 w 889218"/>
                  <a:gd name="connsiteY81" fmla="*/ 452363 h 626212"/>
                  <a:gd name="connsiteX82" fmla="*/ 113044 w 889218"/>
                  <a:gd name="connsiteY82" fmla="*/ 422311 h 626212"/>
                  <a:gd name="connsiteX83" fmla="*/ 136769 w 889218"/>
                  <a:gd name="connsiteY83" fmla="*/ 389095 h 626212"/>
                  <a:gd name="connsiteX84" fmla="*/ 160494 w 889218"/>
                  <a:gd name="connsiteY84" fmla="*/ 325828 h 626212"/>
                  <a:gd name="connsiteX85" fmla="*/ 160494 w 889218"/>
                  <a:gd name="connsiteY85" fmla="*/ 311592 h 626212"/>
                  <a:gd name="connsiteX86" fmla="*/ 149422 w 889218"/>
                  <a:gd name="connsiteY86" fmla="*/ 319501 h 626212"/>
                  <a:gd name="connsiteX87" fmla="*/ 132024 w 889218"/>
                  <a:gd name="connsiteY87" fmla="*/ 330573 h 626212"/>
                  <a:gd name="connsiteX88" fmla="*/ 119370 w 889218"/>
                  <a:gd name="connsiteY88" fmla="*/ 335318 h 626212"/>
                  <a:gd name="connsiteX89" fmla="*/ 111462 w 889218"/>
                  <a:gd name="connsiteY89" fmla="*/ 346390 h 626212"/>
                  <a:gd name="connsiteX90" fmla="*/ 95645 w 889218"/>
                  <a:gd name="connsiteY90" fmla="*/ 351135 h 626212"/>
                  <a:gd name="connsiteX91" fmla="*/ 97227 w 889218"/>
                  <a:gd name="connsiteY91" fmla="*/ 365370 h 626212"/>
                  <a:gd name="connsiteX92" fmla="*/ 82992 w 889218"/>
                  <a:gd name="connsiteY92" fmla="*/ 379605 h 626212"/>
                  <a:gd name="connsiteX93" fmla="*/ 68756 w 889218"/>
                  <a:gd name="connsiteY93" fmla="*/ 373278 h 626212"/>
                  <a:gd name="connsiteX94" fmla="*/ 65593 w 889218"/>
                  <a:gd name="connsiteY94" fmla="*/ 357461 h 626212"/>
                  <a:gd name="connsiteX95" fmla="*/ 60848 w 889218"/>
                  <a:gd name="connsiteY95" fmla="*/ 319501 h 626212"/>
                  <a:gd name="connsiteX96" fmla="*/ 26051 w 889218"/>
                  <a:gd name="connsiteY96" fmla="*/ 284704 h 626212"/>
                  <a:gd name="connsiteX97" fmla="*/ 744 w 889218"/>
                  <a:gd name="connsiteY97" fmla="*/ 265724 h 626212"/>
                  <a:gd name="connsiteX98" fmla="*/ 0 w 889218"/>
                  <a:gd name="connsiteY98" fmla="*/ 261965 h 626212"/>
                  <a:gd name="connsiteX99" fmla="*/ 3117 w 889218"/>
                  <a:gd name="connsiteY99" fmla="*/ 263351 h 626212"/>
                  <a:gd name="connsiteX100" fmla="*/ 12607 w 889218"/>
                  <a:gd name="connsiteY100" fmla="*/ 163705 h 626212"/>
                  <a:gd name="connsiteX101" fmla="*/ 79038 w 889218"/>
                  <a:gd name="connsiteY101" fmla="*/ 56941 h 626212"/>
                  <a:gd name="connsiteX102" fmla="*/ 114626 w 889218"/>
                  <a:gd name="connsiteY102" fmla="*/ 59314 h 626212"/>
                  <a:gd name="connsiteX103" fmla="*/ 166821 w 889218"/>
                  <a:gd name="connsiteY103" fmla="*/ 42706 h 626212"/>
                  <a:gd name="connsiteX104" fmla="*/ 192920 w 889218"/>
                  <a:gd name="connsiteY104" fmla="*/ 37961 h 626212"/>
                  <a:gd name="connsiteX105" fmla="*/ 221390 w 889218"/>
                  <a:gd name="connsiteY105" fmla="*/ 18980 h 626212"/>
                  <a:gd name="connsiteX106" fmla="*/ 223762 w 889218"/>
                  <a:gd name="connsiteY106" fmla="*/ 4745 h 626212"/>
                  <a:gd name="connsiteX107" fmla="*/ 235625 w 889218"/>
                  <a:gd name="connsiteY107" fmla="*/ 0 h 626212"/>
                  <a:gd name="connsiteX0" fmla="*/ 571981 w 889218"/>
                  <a:gd name="connsiteY0" fmla="*/ 626212 h 717652"/>
                  <a:gd name="connsiteX1" fmla="*/ 488061 w 889218"/>
                  <a:gd name="connsiteY1" fmla="*/ 594715 h 717652"/>
                  <a:gd name="connsiteX2" fmla="*/ 489485 w 889218"/>
                  <a:gd name="connsiteY2" fmla="*/ 580479 h 717652"/>
                  <a:gd name="connsiteX3" fmla="*/ 472086 w 889218"/>
                  <a:gd name="connsiteY3" fmla="*/ 570989 h 717652"/>
                  <a:gd name="connsiteX4" fmla="*/ 453106 w 889218"/>
                  <a:gd name="connsiteY4" fmla="*/ 577316 h 717652"/>
                  <a:gd name="connsiteX5" fmla="*/ 423054 w 889218"/>
                  <a:gd name="connsiteY5" fmla="*/ 564662 h 717652"/>
                  <a:gd name="connsiteX6" fmla="*/ 419891 w 889218"/>
                  <a:gd name="connsiteY6" fmla="*/ 574152 h 717652"/>
                  <a:gd name="connsiteX7" fmla="*/ 400911 w 889218"/>
                  <a:gd name="connsiteY7" fmla="*/ 574152 h 717652"/>
                  <a:gd name="connsiteX8" fmla="*/ 394584 w 889218"/>
                  <a:gd name="connsiteY8" fmla="*/ 585224 h 717652"/>
                  <a:gd name="connsiteX9" fmla="*/ 381929 w 889218"/>
                  <a:gd name="connsiteY9" fmla="*/ 594715 h 717652"/>
                  <a:gd name="connsiteX10" fmla="*/ 369278 w 889218"/>
                  <a:gd name="connsiteY10" fmla="*/ 594715 h 717652"/>
                  <a:gd name="connsiteX11" fmla="*/ 356623 w 889218"/>
                  <a:gd name="connsiteY11" fmla="*/ 585224 h 717652"/>
                  <a:gd name="connsiteX12" fmla="*/ 323408 w 889218"/>
                  <a:gd name="connsiteY12" fmla="*/ 585224 h 717652"/>
                  <a:gd name="connsiteX13" fmla="*/ 289662 w 889218"/>
                  <a:gd name="connsiteY13" fmla="*/ 594715 h 717652"/>
                  <a:gd name="connsiteX14" fmla="*/ 269494 w 889218"/>
                  <a:gd name="connsiteY14" fmla="*/ 594715 h 717652"/>
                  <a:gd name="connsiteX15" fmla="*/ 247487 w 889218"/>
                  <a:gd name="connsiteY15" fmla="*/ 563081 h 717652"/>
                  <a:gd name="connsiteX16" fmla="*/ 214272 w 889218"/>
                  <a:gd name="connsiteY16" fmla="*/ 555172 h 717652"/>
                  <a:gd name="connsiteX17" fmla="*/ 223762 w 889218"/>
                  <a:gd name="connsiteY17" fmla="*/ 496650 h 717652"/>
                  <a:gd name="connsiteX18" fmla="*/ 203200 w 889218"/>
                  <a:gd name="connsiteY18" fmla="*/ 515630 h 717652"/>
                  <a:gd name="connsiteX19" fmla="*/ 192128 w 889218"/>
                  <a:gd name="connsiteY19" fmla="*/ 561499 h 717652"/>
                  <a:gd name="connsiteX20" fmla="*/ 185801 w 889218"/>
                  <a:gd name="connsiteY20" fmla="*/ 580479 h 717652"/>
                  <a:gd name="connsiteX21" fmla="*/ 186448 w 889218"/>
                  <a:gd name="connsiteY21" fmla="*/ 594715 h 717652"/>
                  <a:gd name="connsiteX22" fmla="*/ 136521 w 889218"/>
                  <a:gd name="connsiteY22" fmla="*/ 594715 h 717652"/>
                  <a:gd name="connsiteX23" fmla="*/ 152586 w 889218"/>
                  <a:gd name="connsiteY23" fmla="*/ 536192 h 717652"/>
                  <a:gd name="connsiteX24" fmla="*/ 128860 w 889218"/>
                  <a:gd name="connsiteY24" fmla="*/ 509303 h 717652"/>
                  <a:gd name="connsiteX25" fmla="*/ 106717 w 889218"/>
                  <a:gd name="connsiteY25" fmla="*/ 533029 h 717652"/>
                  <a:gd name="connsiteX26" fmla="*/ 100390 w 889218"/>
                  <a:gd name="connsiteY26" fmla="*/ 509303 h 717652"/>
                  <a:gd name="connsiteX27" fmla="*/ 114625 w 889218"/>
                  <a:gd name="connsiteY27" fmla="*/ 501395 h 717652"/>
                  <a:gd name="connsiteX28" fmla="*/ 113044 w 889218"/>
                  <a:gd name="connsiteY28" fmla="*/ 452363 h 717652"/>
                  <a:gd name="connsiteX29" fmla="*/ 113044 w 889218"/>
                  <a:gd name="connsiteY29" fmla="*/ 422311 h 717652"/>
                  <a:gd name="connsiteX30" fmla="*/ 136769 w 889218"/>
                  <a:gd name="connsiteY30" fmla="*/ 389095 h 717652"/>
                  <a:gd name="connsiteX31" fmla="*/ 160494 w 889218"/>
                  <a:gd name="connsiteY31" fmla="*/ 325828 h 717652"/>
                  <a:gd name="connsiteX32" fmla="*/ 160494 w 889218"/>
                  <a:gd name="connsiteY32" fmla="*/ 311592 h 717652"/>
                  <a:gd name="connsiteX33" fmla="*/ 149422 w 889218"/>
                  <a:gd name="connsiteY33" fmla="*/ 319501 h 717652"/>
                  <a:gd name="connsiteX34" fmla="*/ 132024 w 889218"/>
                  <a:gd name="connsiteY34" fmla="*/ 330573 h 717652"/>
                  <a:gd name="connsiteX35" fmla="*/ 119370 w 889218"/>
                  <a:gd name="connsiteY35" fmla="*/ 335318 h 717652"/>
                  <a:gd name="connsiteX36" fmla="*/ 111462 w 889218"/>
                  <a:gd name="connsiteY36" fmla="*/ 346390 h 717652"/>
                  <a:gd name="connsiteX37" fmla="*/ 95645 w 889218"/>
                  <a:gd name="connsiteY37" fmla="*/ 351135 h 717652"/>
                  <a:gd name="connsiteX38" fmla="*/ 97227 w 889218"/>
                  <a:gd name="connsiteY38" fmla="*/ 365370 h 717652"/>
                  <a:gd name="connsiteX39" fmla="*/ 82992 w 889218"/>
                  <a:gd name="connsiteY39" fmla="*/ 379605 h 717652"/>
                  <a:gd name="connsiteX40" fmla="*/ 68756 w 889218"/>
                  <a:gd name="connsiteY40" fmla="*/ 373278 h 717652"/>
                  <a:gd name="connsiteX41" fmla="*/ 65593 w 889218"/>
                  <a:gd name="connsiteY41" fmla="*/ 357461 h 717652"/>
                  <a:gd name="connsiteX42" fmla="*/ 60848 w 889218"/>
                  <a:gd name="connsiteY42" fmla="*/ 319501 h 717652"/>
                  <a:gd name="connsiteX43" fmla="*/ 26051 w 889218"/>
                  <a:gd name="connsiteY43" fmla="*/ 284704 h 717652"/>
                  <a:gd name="connsiteX44" fmla="*/ 744 w 889218"/>
                  <a:gd name="connsiteY44" fmla="*/ 265724 h 717652"/>
                  <a:gd name="connsiteX45" fmla="*/ 0 w 889218"/>
                  <a:gd name="connsiteY45" fmla="*/ 261965 h 717652"/>
                  <a:gd name="connsiteX46" fmla="*/ 3117 w 889218"/>
                  <a:gd name="connsiteY46" fmla="*/ 263351 h 717652"/>
                  <a:gd name="connsiteX47" fmla="*/ 12607 w 889218"/>
                  <a:gd name="connsiteY47" fmla="*/ 163705 h 717652"/>
                  <a:gd name="connsiteX48" fmla="*/ 79038 w 889218"/>
                  <a:gd name="connsiteY48" fmla="*/ 56941 h 717652"/>
                  <a:gd name="connsiteX49" fmla="*/ 114626 w 889218"/>
                  <a:gd name="connsiteY49" fmla="*/ 59314 h 717652"/>
                  <a:gd name="connsiteX50" fmla="*/ 166821 w 889218"/>
                  <a:gd name="connsiteY50" fmla="*/ 42706 h 717652"/>
                  <a:gd name="connsiteX51" fmla="*/ 192920 w 889218"/>
                  <a:gd name="connsiteY51" fmla="*/ 37961 h 717652"/>
                  <a:gd name="connsiteX52" fmla="*/ 221390 w 889218"/>
                  <a:gd name="connsiteY52" fmla="*/ 18980 h 717652"/>
                  <a:gd name="connsiteX53" fmla="*/ 223762 w 889218"/>
                  <a:gd name="connsiteY53" fmla="*/ 4745 h 717652"/>
                  <a:gd name="connsiteX54" fmla="*/ 235625 w 889218"/>
                  <a:gd name="connsiteY54" fmla="*/ 0 h 717652"/>
                  <a:gd name="connsiteX55" fmla="*/ 237998 w 889218"/>
                  <a:gd name="connsiteY55" fmla="*/ 16608 h 717652"/>
                  <a:gd name="connsiteX56" fmla="*/ 285448 w 889218"/>
                  <a:gd name="connsiteY56" fmla="*/ 52196 h 717652"/>
                  <a:gd name="connsiteX57" fmla="*/ 280703 w 889218"/>
                  <a:gd name="connsiteY57" fmla="*/ 75921 h 717652"/>
                  <a:gd name="connsiteX58" fmla="*/ 304429 w 889218"/>
                  <a:gd name="connsiteY58" fmla="*/ 80666 h 717652"/>
                  <a:gd name="connsiteX59" fmla="*/ 299683 w 889218"/>
                  <a:gd name="connsiteY59" fmla="*/ 109137 h 717652"/>
                  <a:gd name="connsiteX60" fmla="*/ 309173 w 889218"/>
                  <a:gd name="connsiteY60" fmla="*/ 111509 h 717652"/>
                  <a:gd name="connsiteX61" fmla="*/ 321036 w 889218"/>
                  <a:gd name="connsiteY61" fmla="*/ 118627 h 717652"/>
                  <a:gd name="connsiteX62" fmla="*/ 337644 w 889218"/>
                  <a:gd name="connsiteY62" fmla="*/ 109137 h 717652"/>
                  <a:gd name="connsiteX63" fmla="*/ 382722 w 889218"/>
                  <a:gd name="connsiteY63" fmla="*/ 130489 h 717652"/>
                  <a:gd name="connsiteX64" fmla="*/ 387466 w 889218"/>
                  <a:gd name="connsiteY64" fmla="*/ 154215 h 717652"/>
                  <a:gd name="connsiteX65" fmla="*/ 408820 w 889218"/>
                  <a:gd name="connsiteY65" fmla="*/ 163705 h 717652"/>
                  <a:gd name="connsiteX66" fmla="*/ 437289 w 889218"/>
                  <a:gd name="connsiteY66" fmla="*/ 139979 h 717652"/>
                  <a:gd name="connsiteX67" fmla="*/ 484741 w 889218"/>
                  <a:gd name="connsiteY67" fmla="*/ 123372 h 717652"/>
                  <a:gd name="connsiteX68" fmla="*/ 520328 w 889218"/>
                  <a:gd name="connsiteY68" fmla="*/ 154215 h 717652"/>
                  <a:gd name="connsiteX69" fmla="*/ 534564 w 889218"/>
                  <a:gd name="connsiteY69" fmla="*/ 151842 h 717652"/>
                  <a:gd name="connsiteX70" fmla="*/ 555916 w 889218"/>
                  <a:gd name="connsiteY70" fmla="*/ 173195 h 717652"/>
                  <a:gd name="connsiteX71" fmla="*/ 579642 w 889218"/>
                  <a:gd name="connsiteY71" fmla="*/ 175567 h 717652"/>
                  <a:gd name="connsiteX72" fmla="*/ 634209 w 889218"/>
                  <a:gd name="connsiteY72" fmla="*/ 144725 h 717652"/>
                  <a:gd name="connsiteX73" fmla="*/ 646072 w 889218"/>
                  <a:gd name="connsiteY73" fmla="*/ 130489 h 717652"/>
                  <a:gd name="connsiteX74" fmla="*/ 676813 w 889218"/>
                  <a:gd name="connsiteY74" fmla="*/ 133904 h 717652"/>
                  <a:gd name="connsiteX75" fmla="*/ 676916 w 889218"/>
                  <a:gd name="connsiteY75" fmla="*/ 135235 h 717652"/>
                  <a:gd name="connsiteX76" fmla="*/ 669798 w 889218"/>
                  <a:gd name="connsiteY76" fmla="*/ 168450 h 717652"/>
                  <a:gd name="connsiteX77" fmla="*/ 691150 w 889218"/>
                  <a:gd name="connsiteY77" fmla="*/ 208783 h 717652"/>
                  <a:gd name="connsiteX78" fmla="*/ 726738 w 889218"/>
                  <a:gd name="connsiteY78" fmla="*/ 194548 h 717652"/>
                  <a:gd name="connsiteX79" fmla="*/ 748091 w 889218"/>
                  <a:gd name="connsiteY79" fmla="*/ 194548 h 717652"/>
                  <a:gd name="connsiteX80" fmla="*/ 757581 w 889218"/>
                  <a:gd name="connsiteY80" fmla="*/ 177940 h 717652"/>
                  <a:gd name="connsiteX81" fmla="*/ 797914 w 889218"/>
                  <a:gd name="connsiteY81" fmla="*/ 173195 h 717652"/>
                  <a:gd name="connsiteX82" fmla="*/ 807405 w 889218"/>
                  <a:gd name="connsiteY82" fmla="*/ 187430 h 717652"/>
                  <a:gd name="connsiteX83" fmla="*/ 831130 w 889218"/>
                  <a:gd name="connsiteY83" fmla="*/ 189803 h 717652"/>
                  <a:gd name="connsiteX84" fmla="*/ 845365 w 889218"/>
                  <a:gd name="connsiteY84" fmla="*/ 201665 h 717652"/>
                  <a:gd name="connsiteX85" fmla="*/ 888070 w 889218"/>
                  <a:gd name="connsiteY85" fmla="*/ 187430 h 717652"/>
                  <a:gd name="connsiteX86" fmla="*/ 889218 w 889218"/>
                  <a:gd name="connsiteY86" fmla="*/ 187430 h 717652"/>
                  <a:gd name="connsiteX87" fmla="*/ 872254 w 889218"/>
                  <a:gd name="connsiteY87" fmla="*/ 218273 h 717652"/>
                  <a:gd name="connsiteX88" fmla="*/ 878580 w 889218"/>
                  <a:gd name="connsiteY88" fmla="*/ 232508 h 717652"/>
                  <a:gd name="connsiteX89" fmla="*/ 878580 w 889218"/>
                  <a:gd name="connsiteY89" fmla="*/ 248325 h 717652"/>
                  <a:gd name="connsiteX90" fmla="*/ 867508 w 889218"/>
                  <a:gd name="connsiteY90" fmla="*/ 260978 h 717652"/>
                  <a:gd name="connsiteX91" fmla="*/ 859600 w 889218"/>
                  <a:gd name="connsiteY91" fmla="*/ 295776 h 717652"/>
                  <a:gd name="connsiteX92" fmla="*/ 850110 w 889218"/>
                  <a:gd name="connsiteY92" fmla="*/ 297357 h 717652"/>
                  <a:gd name="connsiteX93" fmla="*/ 843783 w 889218"/>
                  <a:gd name="connsiteY93" fmla="*/ 314756 h 717652"/>
                  <a:gd name="connsiteX94" fmla="*/ 804241 w 889218"/>
                  <a:gd name="connsiteY94" fmla="*/ 346390 h 717652"/>
                  <a:gd name="connsiteX95" fmla="*/ 786842 w 889218"/>
                  <a:gd name="connsiteY95" fmla="*/ 373278 h 717652"/>
                  <a:gd name="connsiteX96" fmla="*/ 791587 w 889218"/>
                  <a:gd name="connsiteY96" fmla="*/ 414402 h 717652"/>
                  <a:gd name="connsiteX97" fmla="*/ 780516 w 889218"/>
                  <a:gd name="connsiteY97" fmla="*/ 427056 h 717652"/>
                  <a:gd name="connsiteX98" fmla="*/ 759953 w 889218"/>
                  <a:gd name="connsiteY98" fmla="*/ 436546 h 717652"/>
                  <a:gd name="connsiteX99" fmla="*/ 737811 w 889218"/>
                  <a:gd name="connsiteY99" fmla="*/ 491905 h 717652"/>
                  <a:gd name="connsiteX100" fmla="*/ 729902 w 889218"/>
                  <a:gd name="connsiteY100" fmla="*/ 502977 h 717652"/>
                  <a:gd name="connsiteX101" fmla="*/ 707758 w 889218"/>
                  <a:gd name="connsiteY101" fmla="*/ 502977 h 717652"/>
                  <a:gd name="connsiteX102" fmla="*/ 703013 w 889218"/>
                  <a:gd name="connsiteY102" fmla="*/ 526702 h 717652"/>
                  <a:gd name="connsiteX103" fmla="*/ 658725 w 889218"/>
                  <a:gd name="connsiteY103" fmla="*/ 533029 h 717652"/>
                  <a:gd name="connsiteX104" fmla="*/ 630256 w 889218"/>
                  <a:gd name="connsiteY104" fmla="*/ 555172 h 717652"/>
                  <a:gd name="connsiteX105" fmla="*/ 631837 w 889218"/>
                  <a:gd name="connsiteY105" fmla="*/ 583643 h 717652"/>
                  <a:gd name="connsiteX106" fmla="*/ 617996 w 889218"/>
                  <a:gd name="connsiteY106" fmla="*/ 594715 h 717652"/>
                  <a:gd name="connsiteX107" fmla="*/ 663421 w 889218"/>
                  <a:gd name="connsiteY107" fmla="*/ 717652 h 717652"/>
                  <a:gd name="connsiteX0" fmla="*/ 488061 w 889218"/>
                  <a:gd name="connsiteY0" fmla="*/ 594715 h 717652"/>
                  <a:gd name="connsiteX1" fmla="*/ 489485 w 889218"/>
                  <a:gd name="connsiteY1" fmla="*/ 580479 h 717652"/>
                  <a:gd name="connsiteX2" fmla="*/ 472086 w 889218"/>
                  <a:gd name="connsiteY2" fmla="*/ 570989 h 717652"/>
                  <a:gd name="connsiteX3" fmla="*/ 453106 w 889218"/>
                  <a:gd name="connsiteY3" fmla="*/ 577316 h 717652"/>
                  <a:gd name="connsiteX4" fmla="*/ 423054 w 889218"/>
                  <a:gd name="connsiteY4" fmla="*/ 564662 h 717652"/>
                  <a:gd name="connsiteX5" fmla="*/ 419891 w 889218"/>
                  <a:gd name="connsiteY5" fmla="*/ 574152 h 717652"/>
                  <a:gd name="connsiteX6" fmla="*/ 400911 w 889218"/>
                  <a:gd name="connsiteY6" fmla="*/ 574152 h 717652"/>
                  <a:gd name="connsiteX7" fmla="*/ 394584 w 889218"/>
                  <a:gd name="connsiteY7" fmla="*/ 585224 h 717652"/>
                  <a:gd name="connsiteX8" fmla="*/ 381929 w 889218"/>
                  <a:gd name="connsiteY8" fmla="*/ 594715 h 717652"/>
                  <a:gd name="connsiteX9" fmla="*/ 369278 w 889218"/>
                  <a:gd name="connsiteY9" fmla="*/ 594715 h 717652"/>
                  <a:gd name="connsiteX10" fmla="*/ 356623 w 889218"/>
                  <a:gd name="connsiteY10" fmla="*/ 585224 h 717652"/>
                  <a:gd name="connsiteX11" fmla="*/ 323408 w 889218"/>
                  <a:gd name="connsiteY11" fmla="*/ 585224 h 717652"/>
                  <a:gd name="connsiteX12" fmla="*/ 289662 w 889218"/>
                  <a:gd name="connsiteY12" fmla="*/ 594715 h 717652"/>
                  <a:gd name="connsiteX13" fmla="*/ 269494 w 889218"/>
                  <a:gd name="connsiteY13" fmla="*/ 594715 h 717652"/>
                  <a:gd name="connsiteX14" fmla="*/ 247487 w 889218"/>
                  <a:gd name="connsiteY14" fmla="*/ 563081 h 717652"/>
                  <a:gd name="connsiteX15" fmla="*/ 214272 w 889218"/>
                  <a:gd name="connsiteY15" fmla="*/ 555172 h 717652"/>
                  <a:gd name="connsiteX16" fmla="*/ 223762 w 889218"/>
                  <a:gd name="connsiteY16" fmla="*/ 496650 h 717652"/>
                  <a:gd name="connsiteX17" fmla="*/ 203200 w 889218"/>
                  <a:gd name="connsiteY17" fmla="*/ 515630 h 717652"/>
                  <a:gd name="connsiteX18" fmla="*/ 192128 w 889218"/>
                  <a:gd name="connsiteY18" fmla="*/ 561499 h 717652"/>
                  <a:gd name="connsiteX19" fmla="*/ 185801 w 889218"/>
                  <a:gd name="connsiteY19" fmla="*/ 580479 h 717652"/>
                  <a:gd name="connsiteX20" fmla="*/ 186448 w 889218"/>
                  <a:gd name="connsiteY20" fmla="*/ 594715 h 717652"/>
                  <a:gd name="connsiteX21" fmla="*/ 136521 w 889218"/>
                  <a:gd name="connsiteY21" fmla="*/ 594715 h 717652"/>
                  <a:gd name="connsiteX22" fmla="*/ 152586 w 889218"/>
                  <a:gd name="connsiteY22" fmla="*/ 536192 h 717652"/>
                  <a:gd name="connsiteX23" fmla="*/ 128860 w 889218"/>
                  <a:gd name="connsiteY23" fmla="*/ 509303 h 717652"/>
                  <a:gd name="connsiteX24" fmla="*/ 106717 w 889218"/>
                  <a:gd name="connsiteY24" fmla="*/ 533029 h 717652"/>
                  <a:gd name="connsiteX25" fmla="*/ 100390 w 889218"/>
                  <a:gd name="connsiteY25" fmla="*/ 509303 h 717652"/>
                  <a:gd name="connsiteX26" fmla="*/ 114625 w 889218"/>
                  <a:gd name="connsiteY26" fmla="*/ 501395 h 717652"/>
                  <a:gd name="connsiteX27" fmla="*/ 113044 w 889218"/>
                  <a:gd name="connsiteY27" fmla="*/ 452363 h 717652"/>
                  <a:gd name="connsiteX28" fmla="*/ 113044 w 889218"/>
                  <a:gd name="connsiteY28" fmla="*/ 422311 h 717652"/>
                  <a:gd name="connsiteX29" fmla="*/ 136769 w 889218"/>
                  <a:gd name="connsiteY29" fmla="*/ 389095 h 717652"/>
                  <a:gd name="connsiteX30" fmla="*/ 160494 w 889218"/>
                  <a:gd name="connsiteY30" fmla="*/ 325828 h 717652"/>
                  <a:gd name="connsiteX31" fmla="*/ 160494 w 889218"/>
                  <a:gd name="connsiteY31" fmla="*/ 311592 h 717652"/>
                  <a:gd name="connsiteX32" fmla="*/ 149422 w 889218"/>
                  <a:gd name="connsiteY32" fmla="*/ 319501 h 717652"/>
                  <a:gd name="connsiteX33" fmla="*/ 132024 w 889218"/>
                  <a:gd name="connsiteY33" fmla="*/ 330573 h 717652"/>
                  <a:gd name="connsiteX34" fmla="*/ 119370 w 889218"/>
                  <a:gd name="connsiteY34" fmla="*/ 335318 h 717652"/>
                  <a:gd name="connsiteX35" fmla="*/ 111462 w 889218"/>
                  <a:gd name="connsiteY35" fmla="*/ 346390 h 717652"/>
                  <a:gd name="connsiteX36" fmla="*/ 95645 w 889218"/>
                  <a:gd name="connsiteY36" fmla="*/ 351135 h 717652"/>
                  <a:gd name="connsiteX37" fmla="*/ 97227 w 889218"/>
                  <a:gd name="connsiteY37" fmla="*/ 365370 h 717652"/>
                  <a:gd name="connsiteX38" fmla="*/ 82992 w 889218"/>
                  <a:gd name="connsiteY38" fmla="*/ 379605 h 717652"/>
                  <a:gd name="connsiteX39" fmla="*/ 68756 w 889218"/>
                  <a:gd name="connsiteY39" fmla="*/ 373278 h 717652"/>
                  <a:gd name="connsiteX40" fmla="*/ 65593 w 889218"/>
                  <a:gd name="connsiteY40" fmla="*/ 357461 h 717652"/>
                  <a:gd name="connsiteX41" fmla="*/ 60848 w 889218"/>
                  <a:gd name="connsiteY41" fmla="*/ 319501 h 717652"/>
                  <a:gd name="connsiteX42" fmla="*/ 26051 w 889218"/>
                  <a:gd name="connsiteY42" fmla="*/ 284704 h 717652"/>
                  <a:gd name="connsiteX43" fmla="*/ 744 w 889218"/>
                  <a:gd name="connsiteY43" fmla="*/ 265724 h 717652"/>
                  <a:gd name="connsiteX44" fmla="*/ 0 w 889218"/>
                  <a:gd name="connsiteY44" fmla="*/ 261965 h 717652"/>
                  <a:gd name="connsiteX45" fmla="*/ 3117 w 889218"/>
                  <a:gd name="connsiteY45" fmla="*/ 263351 h 717652"/>
                  <a:gd name="connsiteX46" fmla="*/ 12607 w 889218"/>
                  <a:gd name="connsiteY46" fmla="*/ 163705 h 717652"/>
                  <a:gd name="connsiteX47" fmla="*/ 79038 w 889218"/>
                  <a:gd name="connsiteY47" fmla="*/ 56941 h 717652"/>
                  <a:gd name="connsiteX48" fmla="*/ 114626 w 889218"/>
                  <a:gd name="connsiteY48" fmla="*/ 59314 h 717652"/>
                  <a:gd name="connsiteX49" fmla="*/ 166821 w 889218"/>
                  <a:gd name="connsiteY49" fmla="*/ 42706 h 717652"/>
                  <a:gd name="connsiteX50" fmla="*/ 192920 w 889218"/>
                  <a:gd name="connsiteY50" fmla="*/ 37961 h 717652"/>
                  <a:gd name="connsiteX51" fmla="*/ 221390 w 889218"/>
                  <a:gd name="connsiteY51" fmla="*/ 18980 h 717652"/>
                  <a:gd name="connsiteX52" fmla="*/ 223762 w 889218"/>
                  <a:gd name="connsiteY52" fmla="*/ 4745 h 717652"/>
                  <a:gd name="connsiteX53" fmla="*/ 235625 w 889218"/>
                  <a:gd name="connsiteY53" fmla="*/ 0 h 717652"/>
                  <a:gd name="connsiteX54" fmla="*/ 237998 w 889218"/>
                  <a:gd name="connsiteY54" fmla="*/ 16608 h 717652"/>
                  <a:gd name="connsiteX55" fmla="*/ 285448 w 889218"/>
                  <a:gd name="connsiteY55" fmla="*/ 52196 h 717652"/>
                  <a:gd name="connsiteX56" fmla="*/ 280703 w 889218"/>
                  <a:gd name="connsiteY56" fmla="*/ 75921 h 717652"/>
                  <a:gd name="connsiteX57" fmla="*/ 304429 w 889218"/>
                  <a:gd name="connsiteY57" fmla="*/ 80666 h 717652"/>
                  <a:gd name="connsiteX58" fmla="*/ 299683 w 889218"/>
                  <a:gd name="connsiteY58" fmla="*/ 109137 h 717652"/>
                  <a:gd name="connsiteX59" fmla="*/ 309173 w 889218"/>
                  <a:gd name="connsiteY59" fmla="*/ 111509 h 717652"/>
                  <a:gd name="connsiteX60" fmla="*/ 321036 w 889218"/>
                  <a:gd name="connsiteY60" fmla="*/ 118627 h 717652"/>
                  <a:gd name="connsiteX61" fmla="*/ 337644 w 889218"/>
                  <a:gd name="connsiteY61" fmla="*/ 109137 h 717652"/>
                  <a:gd name="connsiteX62" fmla="*/ 382722 w 889218"/>
                  <a:gd name="connsiteY62" fmla="*/ 130489 h 717652"/>
                  <a:gd name="connsiteX63" fmla="*/ 387466 w 889218"/>
                  <a:gd name="connsiteY63" fmla="*/ 154215 h 717652"/>
                  <a:gd name="connsiteX64" fmla="*/ 408820 w 889218"/>
                  <a:gd name="connsiteY64" fmla="*/ 163705 h 717652"/>
                  <a:gd name="connsiteX65" fmla="*/ 437289 w 889218"/>
                  <a:gd name="connsiteY65" fmla="*/ 139979 h 717652"/>
                  <a:gd name="connsiteX66" fmla="*/ 484741 w 889218"/>
                  <a:gd name="connsiteY66" fmla="*/ 123372 h 717652"/>
                  <a:gd name="connsiteX67" fmla="*/ 520328 w 889218"/>
                  <a:gd name="connsiteY67" fmla="*/ 154215 h 717652"/>
                  <a:gd name="connsiteX68" fmla="*/ 534564 w 889218"/>
                  <a:gd name="connsiteY68" fmla="*/ 151842 h 717652"/>
                  <a:gd name="connsiteX69" fmla="*/ 555916 w 889218"/>
                  <a:gd name="connsiteY69" fmla="*/ 173195 h 717652"/>
                  <a:gd name="connsiteX70" fmla="*/ 579642 w 889218"/>
                  <a:gd name="connsiteY70" fmla="*/ 175567 h 717652"/>
                  <a:gd name="connsiteX71" fmla="*/ 634209 w 889218"/>
                  <a:gd name="connsiteY71" fmla="*/ 144725 h 717652"/>
                  <a:gd name="connsiteX72" fmla="*/ 646072 w 889218"/>
                  <a:gd name="connsiteY72" fmla="*/ 130489 h 717652"/>
                  <a:gd name="connsiteX73" fmla="*/ 676813 w 889218"/>
                  <a:gd name="connsiteY73" fmla="*/ 133904 h 717652"/>
                  <a:gd name="connsiteX74" fmla="*/ 676916 w 889218"/>
                  <a:gd name="connsiteY74" fmla="*/ 135235 h 717652"/>
                  <a:gd name="connsiteX75" fmla="*/ 669798 w 889218"/>
                  <a:gd name="connsiteY75" fmla="*/ 168450 h 717652"/>
                  <a:gd name="connsiteX76" fmla="*/ 691150 w 889218"/>
                  <a:gd name="connsiteY76" fmla="*/ 208783 h 717652"/>
                  <a:gd name="connsiteX77" fmla="*/ 726738 w 889218"/>
                  <a:gd name="connsiteY77" fmla="*/ 194548 h 717652"/>
                  <a:gd name="connsiteX78" fmla="*/ 748091 w 889218"/>
                  <a:gd name="connsiteY78" fmla="*/ 194548 h 717652"/>
                  <a:gd name="connsiteX79" fmla="*/ 757581 w 889218"/>
                  <a:gd name="connsiteY79" fmla="*/ 177940 h 717652"/>
                  <a:gd name="connsiteX80" fmla="*/ 797914 w 889218"/>
                  <a:gd name="connsiteY80" fmla="*/ 173195 h 717652"/>
                  <a:gd name="connsiteX81" fmla="*/ 807405 w 889218"/>
                  <a:gd name="connsiteY81" fmla="*/ 187430 h 717652"/>
                  <a:gd name="connsiteX82" fmla="*/ 831130 w 889218"/>
                  <a:gd name="connsiteY82" fmla="*/ 189803 h 717652"/>
                  <a:gd name="connsiteX83" fmla="*/ 845365 w 889218"/>
                  <a:gd name="connsiteY83" fmla="*/ 201665 h 717652"/>
                  <a:gd name="connsiteX84" fmla="*/ 888070 w 889218"/>
                  <a:gd name="connsiteY84" fmla="*/ 187430 h 717652"/>
                  <a:gd name="connsiteX85" fmla="*/ 889218 w 889218"/>
                  <a:gd name="connsiteY85" fmla="*/ 187430 h 717652"/>
                  <a:gd name="connsiteX86" fmla="*/ 872254 w 889218"/>
                  <a:gd name="connsiteY86" fmla="*/ 218273 h 717652"/>
                  <a:gd name="connsiteX87" fmla="*/ 878580 w 889218"/>
                  <a:gd name="connsiteY87" fmla="*/ 232508 h 717652"/>
                  <a:gd name="connsiteX88" fmla="*/ 878580 w 889218"/>
                  <a:gd name="connsiteY88" fmla="*/ 248325 h 717652"/>
                  <a:gd name="connsiteX89" fmla="*/ 867508 w 889218"/>
                  <a:gd name="connsiteY89" fmla="*/ 260978 h 717652"/>
                  <a:gd name="connsiteX90" fmla="*/ 859600 w 889218"/>
                  <a:gd name="connsiteY90" fmla="*/ 295776 h 717652"/>
                  <a:gd name="connsiteX91" fmla="*/ 850110 w 889218"/>
                  <a:gd name="connsiteY91" fmla="*/ 297357 h 717652"/>
                  <a:gd name="connsiteX92" fmla="*/ 843783 w 889218"/>
                  <a:gd name="connsiteY92" fmla="*/ 314756 h 717652"/>
                  <a:gd name="connsiteX93" fmla="*/ 804241 w 889218"/>
                  <a:gd name="connsiteY93" fmla="*/ 346390 h 717652"/>
                  <a:gd name="connsiteX94" fmla="*/ 786842 w 889218"/>
                  <a:gd name="connsiteY94" fmla="*/ 373278 h 717652"/>
                  <a:gd name="connsiteX95" fmla="*/ 791587 w 889218"/>
                  <a:gd name="connsiteY95" fmla="*/ 414402 h 717652"/>
                  <a:gd name="connsiteX96" fmla="*/ 780516 w 889218"/>
                  <a:gd name="connsiteY96" fmla="*/ 427056 h 717652"/>
                  <a:gd name="connsiteX97" fmla="*/ 759953 w 889218"/>
                  <a:gd name="connsiteY97" fmla="*/ 436546 h 717652"/>
                  <a:gd name="connsiteX98" fmla="*/ 737811 w 889218"/>
                  <a:gd name="connsiteY98" fmla="*/ 491905 h 717652"/>
                  <a:gd name="connsiteX99" fmla="*/ 729902 w 889218"/>
                  <a:gd name="connsiteY99" fmla="*/ 502977 h 717652"/>
                  <a:gd name="connsiteX100" fmla="*/ 707758 w 889218"/>
                  <a:gd name="connsiteY100" fmla="*/ 502977 h 717652"/>
                  <a:gd name="connsiteX101" fmla="*/ 703013 w 889218"/>
                  <a:gd name="connsiteY101" fmla="*/ 526702 h 717652"/>
                  <a:gd name="connsiteX102" fmla="*/ 658725 w 889218"/>
                  <a:gd name="connsiteY102" fmla="*/ 533029 h 717652"/>
                  <a:gd name="connsiteX103" fmla="*/ 630256 w 889218"/>
                  <a:gd name="connsiteY103" fmla="*/ 555172 h 717652"/>
                  <a:gd name="connsiteX104" fmla="*/ 631837 w 889218"/>
                  <a:gd name="connsiteY104" fmla="*/ 583643 h 717652"/>
                  <a:gd name="connsiteX105" fmla="*/ 617996 w 889218"/>
                  <a:gd name="connsiteY105" fmla="*/ 594715 h 717652"/>
                  <a:gd name="connsiteX106" fmla="*/ 663421 w 889218"/>
                  <a:gd name="connsiteY106" fmla="*/ 717652 h 717652"/>
                  <a:gd name="connsiteX0" fmla="*/ 488061 w 889218"/>
                  <a:gd name="connsiteY0" fmla="*/ 594715 h 594715"/>
                  <a:gd name="connsiteX1" fmla="*/ 489485 w 889218"/>
                  <a:gd name="connsiteY1" fmla="*/ 580479 h 594715"/>
                  <a:gd name="connsiteX2" fmla="*/ 472086 w 889218"/>
                  <a:gd name="connsiteY2" fmla="*/ 570989 h 594715"/>
                  <a:gd name="connsiteX3" fmla="*/ 453106 w 889218"/>
                  <a:gd name="connsiteY3" fmla="*/ 577316 h 594715"/>
                  <a:gd name="connsiteX4" fmla="*/ 423054 w 889218"/>
                  <a:gd name="connsiteY4" fmla="*/ 564662 h 594715"/>
                  <a:gd name="connsiteX5" fmla="*/ 419891 w 889218"/>
                  <a:gd name="connsiteY5" fmla="*/ 574152 h 594715"/>
                  <a:gd name="connsiteX6" fmla="*/ 400911 w 889218"/>
                  <a:gd name="connsiteY6" fmla="*/ 574152 h 594715"/>
                  <a:gd name="connsiteX7" fmla="*/ 394584 w 889218"/>
                  <a:gd name="connsiteY7" fmla="*/ 585224 h 594715"/>
                  <a:gd name="connsiteX8" fmla="*/ 381929 w 889218"/>
                  <a:gd name="connsiteY8" fmla="*/ 594715 h 594715"/>
                  <a:gd name="connsiteX9" fmla="*/ 369278 w 889218"/>
                  <a:gd name="connsiteY9" fmla="*/ 594715 h 594715"/>
                  <a:gd name="connsiteX10" fmla="*/ 356623 w 889218"/>
                  <a:gd name="connsiteY10" fmla="*/ 585224 h 594715"/>
                  <a:gd name="connsiteX11" fmla="*/ 323408 w 889218"/>
                  <a:gd name="connsiteY11" fmla="*/ 585224 h 594715"/>
                  <a:gd name="connsiteX12" fmla="*/ 289662 w 889218"/>
                  <a:gd name="connsiteY12" fmla="*/ 594715 h 594715"/>
                  <a:gd name="connsiteX13" fmla="*/ 269494 w 889218"/>
                  <a:gd name="connsiteY13" fmla="*/ 594715 h 594715"/>
                  <a:gd name="connsiteX14" fmla="*/ 247487 w 889218"/>
                  <a:gd name="connsiteY14" fmla="*/ 563081 h 594715"/>
                  <a:gd name="connsiteX15" fmla="*/ 214272 w 889218"/>
                  <a:gd name="connsiteY15" fmla="*/ 555172 h 594715"/>
                  <a:gd name="connsiteX16" fmla="*/ 223762 w 889218"/>
                  <a:gd name="connsiteY16" fmla="*/ 496650 h 594715"/>
                  <a:gd name="connsiteX17" fmla="*/ 203200 w 889218"/>
                  <a:gd name="connsiteY17" fmla="*/ 515630 h 594715"/>
                  <a:gd name="connsiteX18" fmla="*/ 192128 w 889218"/>
                  <a:gd name="connsiteY18" fmla="*/ 561499 h 594715"/>
                  <a:gd name="connsiteX19" fmla="*/ 185801 w 889218"/>
                  <a:gd name="connsiteY19" fmla="*/ 580479 h 594715"/>
                  <a:gd name="connsiteX20" fmla="*/ 186448 w 889218"/>
                  <a:gd name="connsiteY20" fmla="*/ 594715 h 594715"/>
                  <a:gd name="connsiteX21" fmla="*/ 136521 w 889218"/>
                  <a:gd name="connsiteY21" fmla="*/ 594715 h 594715"/>
                  <a:gd name="connsiteX22" fmla="*/ 152586 w 889218"/>
                  <a:gd name="connsiteY22" fmla="*/ 536192 h 594715"/>
                  <a:gd name="connsiteX23" fmla="*/ 128860 w 889218"/>
                  <a:gd name="connsiteY23" fmla="*/ 509303 h 594715"/>
                  <a:gd name="connsiteX24" fmla="*/ 106717 w 889218"/>
                  <a:gd name="connsiteY24" fmla="*/ 533029 h 594715"/>
                  <a:gd name="connsiteX25" fmla="*/ 100390 w 889218"/>
                  <a:gd name="connsiteY25" fmla="*/ 509303 h 594715"/>
                  <a:gd name="connsiteX26" fmla="*/ 114625 w 889218"/>
                  <a:gd name="connsiteY26" fmla="*/ 501395 h 594715"/>
                  <a:gd name="connsiteX27" fmla="*/ 113044 w 889218"/>
                  <a:gd name="connsiteY27" fmla="*/ 452363 h 594715"/>
                  <a:gd name="connsiteX28" fmla="*/ 113044 w 889218"/>
                  <a:gd name="connsiteY28" fmla="*/ 422311 h 594715"/>
                  <a:gd name="connsiteX29" fmla="*/ 136769 w 889218"/>
                  <a:gd name="connsiteY29" fmla="*/ 389095 h 594715"/>
                  <a:gd name="connsiteX30" fmla="*/ 160494 w 889218"/>
                  <a:gd name="connsiteY30" fmla="*/ 325828 h 594715"/>
                  <a:gd name="connsiteX31" fmla="*/ 160494 w 889218"/>
                  <a:gd name="connsiteY31" fmla="*/ 311592 h 594715"/>
                  <a:gd name="connsiteX32" fmla="*/ 149422 w 889218"/>
                  <a:gd name="connsiteY32" fmla="*/ 319501 h 594715"/>
                  <a:gd name="connsiteX33" fmla="*/ 132024 w 889218"/>
                  <a:gd name="connsiteY33" fmla="*/ 330573 h 594715"/>
                  <a:gd name="connsiteX34" fmla="*/ 119370 w 889218"/>
                  <a:gd name="connsiteY34" fmla="*/ 335318 h 594715"/>
                  <a:gd name="connsiteX35" fmla="*/ 111462 w 889218"/>
                  <a:gd name="connsiteY35" fmla="*/ 346390 h 594715"/>
                  <a:gd name="connsiteX36" fmla="*/ 95645 w 889218"/>
                  <a:gd name="connsiteY36" fmla="*/ 351135 h 594715"/>
                  <a:gd name="connsiteX37" fmla="*/ 97227 w 889218"/>
                  <a:gd name="connsiteY37" fmla="*/ 365370 h 594715"/>
                  <a:gd name="connsiteX38" fmla="*/ 82992 w 889218"/>
                  <a:gd name="connsiteY38" fmla="*/ 379605 h 594715"/>
                  <a:gd name="connsiteX39" fmla="*/ 68756 w 889218"/>
                  <a:gd name="connsiteY39" fmla="*/ 373278 h 594715"/>
                  <a:gd name="connsiteX40" fmla="*/ 65593 w 889218"/>
                  <a:gd name="connsiteY40" fmla="*/ 357461 h 594715"/>
                  <a:gd name="connsiteX41" fmla="*/ 60848 w 889218"/>
                  <a:gd name="connsiteY41" fmla="*/ 319501 h 594715"/>
                  <a:gd name="connsiteX42" fmla="*/ 26051 w 889218"/>
                  <a:gd name="connsiteY42" fmla="*/ 284704 h 594715"/>
                  <a:gd name="connsiteX43" fmla="*/ 744 w 889218"/>
                  <a:gd name="connsiteY43" fmla="*/ 265724 h 594715"/>
                  <a:gd name="connsiteX44" fmla="*/ 0 w 889218"/>
                  <a:gd name="connsiteY44" fmla="*/ 261965 h 594715"/>
                  <a:gd name="connsiteX45" fmla="*/ 3117 w 889218"/>
                  <a:gd name="connsiteY45" fmla="*/ 263351 h 594715"/>
                  <a:gd name="connsiteX46" fmla="*/ 12607 w 889218"/>
                  <a:gd name="connsiteY46" fmla="*/ 163705 h 594715"/>
                  <a:gd name="connsiteX47" fmla="*/ 79038 w 889218"/>
                  <a:gd name="connsiteY47" fmla="*/ 56941 h 594715"/>
                  <a:gd name="connsiteX48" fmla="*/ 114626 w 889218"/>
                  <a:gd name="connsiteY48" fmla="*/ 59314 h 594715"/>
                  <a:gd name="connsiteX49" fmla="*/ 166821 w 889218"/>
                  <a:gd name="connsiteY49" fmla="*/ 42706 h 594715"/>
                  <a:gd name="connsiteX50" fmla="*/ 192920 w 889218"/>
                  <a:gd name="connsiteY50" fmla="*/ 37961 h 594715"/>
                  <a:gd name="connsiteX51" fmla="*/ 221390 w 889218"/>
                  <a:gd name="connsiteY51" fmla="*/ 18980 h 594715"/>
                  <a:gd name="connsiteX52" fmla="*/ 223762 w 889218"/>
                  <a:gd name="connsiteY52" fmla="*/ 4745 h 594715"/>
                  <a:gd name="connsiteX53" fmla="*/ 235625 w 889218"/>
                  <a:gd name="connsiteY53" fmla="*/ 0 h 594715"/>
                  <a:gd name="connsiteX54" fmla="*/ 237998 w 889218"/>
                  <a:gd name="connsiteY54" fmla="*/ 16608 h 594715"/>
                  <a:gd name="connsiteX55" fmla="*/ 285448 w 889218"/>
                  <a:gd name="connsiteY55" fmla="*/ 52196 h 594715"/>
                  <a:gd name="connsiteX56" fmla="*/ 280703 w 889218"/>
                  <a:gd name="connsiteY56" fmla="*/ 75921 h 594715"/>
                  <a:gd name="connsiteX57" fmla="*/ 304429 w 889218"/>
                  <a:gd name="connsiteY57" fmla="*/ 80666 h 594715"/>
                  <a:gd name="connsiteX58" fmla="*/ 299683 w 889218"/>
                  <a:gd name="connsiteY58" fmla="*/ 109137 h 594715"/>
                  <a:gd name="connsiteX59" fmla="*/ 309173 w 889218"/>
                  <a:gd name="connsiteY59" fmla="*/ 111509 h 594715"/>
                  <a:gd name="connsiteX60" fmla="*/ 321036 w 889218"/>
                  <a:gd name="connsiteY60" fmla="*/ 118627 h 594715"/>
                  <a:gd name="connsiteX61" fmla="*/ 337644 w 889218"/>
                  <a:gd name="connsiteY61" fmla="*/ 109137 h 594715"/>
                  <a:gd name="connsiteX62" fmla="*/ 382722 w 889218"/>
                  <a:gd name="connsiteY62" fmla="*/ 130489 h 594715"/>
                  <a:gd name="connsiteX63" fmla="*/ 387466 w 889218"/>
                  <a:gd name="connsiteY63" fmla="*/ 154215 h 594715"/>
                  <a:gd name="connsiteX64" fmla="*/ 408820 w 889218"/>
                  <a:gd name="connsiteY64" fmla="*/ 163705 h 594715"/>
                  <a:gd name="connsiteX65" fmla="*/ 437289 w 889218"/>
                  <a:gd name="connsiteY65" fmla="*/ 139979 h 594715"/>
                  <a:gd name="connsiteX66" fmla="*/ 484741 w 889218"/>
                  <a:gd name="connsiteY66" fmla="*/ 123372 h 594715"/>
                  <a:gd name="connsiteX67" fmla="*/ 520328 w 889218"/>
                  <a:gd name="connsiteY67" fmla="*/ 154215 h 594715"/>
                  <a:gd name="connsiteX68" fmla="*/ 534564 w 889218"/>
                  <a:gd name="connsiteY68" fmla="*/ 151842 h 594715"/>
                  <a:gd name="connsiteX69" fmla="*/ 555916 w 889218"/>
                  <a:gd name="connsiteY69" fmla="*/ 173195 h 594715"/>
                  <a:gd name="connsiteX70" fmla="*/ 579642 w 889218"/>
                  <a:gd name="connsiteY70" fmla="*/ 175567 h 594715"/>
                  <a:gd name="connsiteX71" fmla="*/ 634209 w 889218"/>
                  <a:gd name="connsiteY71" fmla="*/ 144725 h 594715"/>
                  <a:gd name="connsiteX72" fmla="*/ 646072 w 889218"/>
                  <a:gd name="connsiteY72" fmla="*/ 130489 h 594715"/>
                  <a:gd name="connsiteX73" fmla="*/ 676813 w 889218"/>
                  <a:gd name="connsiteY73" fmla="*/ 133904 h 594715"/>
                  <a:gd name="connsiteX74" fmla="*/ 676916 w 889218"/>
                  <a:gd name="connsiteY74" fmla="*/ 135235 h 594715"/>
                  <a:gd name="connsiteX75" fmla="*/ 669798 w 889218"/>
                  <a:gd name="connsiteY75" fmla="*/ 168450 h 594715"/>
                  <a:gd name="connsiteX76" fmla="*/ 691150 w 889218"/>
                  <a:gd name="connsiteY76" fmla="*/ 208783 h 594715"/>
                  <a:gd name="connsiteX77" fmla="*/ 726738 w 889218"/>
                  <a:gd name="connsiteY77" fmla="*/ 194548 h 594715"/>
                  <a:gd name="connsiteX78" fmla="*/ 748091 w 889218"/>
                  <a:gd name="connsiteY78" fmla="*/ 194548 h 594715"/>
                  <a:gd name="connsiteX79" fmla="*/ 757581 w 889218"/>
                  <a:gd name="connsiteY79" fmla="*/ 177940 h 594715"/>
                  <a:gd name="connsiteX80" fmla="*/ 797914 w 889218"/>
                  <a:gd name="connsiteY80" fmla="*/ 173195 h 594715"/>
                  <a:gd name="connsiteX81" fmla="*/ 807405 w 889218"/>
                  <a:gd name="connsiteY81" fmla="*/ 187430 h 594715"/>
                  <a:gd name="connsiteX82" fmla="*/ 831130 w 889218"/>
                  <a:gd name="connsiteY82" fmla="*/ 189803 h 594715"/>
                  <a:gd name="connsiteX83" fmla="*/ 845365 w 889218"/>
                  <a:gd name="connsiteY83" fmla="*/ 201665 h 594715"/>
                  <a:gd name="connsiteX84" fmla="*/ 888070 w 889218"/>
                  <a:gd name="connsiteY84" fmla="*/ 187430 h 594715"/>
                  <a:gd name="connsiteX85" fmla="*/ 889218 w 889218"/>
                  <a:gd name="connsiteY85" fmla="*/ 187430 h 594715"/>
                  <a:gd name="connsiteX86" fmla="*/ 872254 w 889218"/>
                  <a:gd name="connsiteY86" fmla="*/ 218273 h 594715"/>
                  <a:gd name="connsiteX87" fmla="*/ 878580 w 889218"/>
                  <a:gd name="connsiteY87" fmla="*/ 232508 h 594715"/>
                  <a:gd name="connsiteX88" fmla="*/ 878580 w 889218"/>
                  <a:gd name="connsiteY88" fmla="*/ 248325 h 594715"/>
                  <a:gd name="connsiteX89" fmla="*/ 867508 w 889218"/>
                  <a:gd name="connsiteY89" fmla="*/ 260978 h 594715"/>
                  <a:gd name="connsiteX90" fmla="*/ 859600 w 889218"/>
                  <a:gd name="connsiteY90" fmla="*/ 295776 h 594715"/>
                  <a:gd name="connsiteX91" fmla="*/ 850110 w 889218"/>
                  <a:gd name="connsiteY91" fmla="*/ 297357 h 594715"/>
                  <a:gd name="connsiteX92" fmla="*/ 843783 w 889218"/>
                  <a:gd name="connsiteY92" fmla="*/ 314756 h 594715"/>
                  <a:gd name="connsiteX93" fmla="*/ 804241 w 889218"/>
                  <a:gd name="connsiteY93" fmla="*/ 346390 h 594715"/>
                  <a:gd name="connsiteX94" fmla="*/ 786842 w 889218"/>
                  <a:gd name="connsiteY94" fmla="*/ 373278 h 594715"/>
                  <a:gd name="connsiteX95" fmla="*/ 791587 w 889218"/>
                  <a:gd name="connsiteY95" fmla="*/ 414402 h 594715"/>
                  <a:gd name="connsiteX96" fmla="*/ 780516 w 889218"/>
                  <a:gd name="connsiteY96" fmla="*/ 427056 h 594715"/>
                  <a:gd name="connsiteX97" fmla="*/ 759953 w 889218"/>
                  <a:gd name="connsiteY97" fmla="*/ 436546 h 594715"/>
                  <a:gd name="connsiteX98" fmla="*/ 737811 w 889218"/>
                  <a:gd name="connsiteY98" fmla="*/ 491905 h 594715"/>
                  <a:gd name="connsiteX99" fmla="*/ 729902 w 889218"/>
                  <a:gd name="connsiteY99" fmla="*/ 502977 h 594715"/>
                  <a:gd name="connsiteX100" fmla="*/ 707758 w 889218"/>
                  <a:gd name="connsiteY100" fmla="*/ 502977 h 594715"/>
                  <a:gd name="connsiteX101" fmla="*/ 703013 w 889218"/>
                  <a:gd name="connsiteY101" fmla="*/ 526702 h 594715"/>
                  <a:gd name="connsiteX102" fmla="*/ 658725 w 889218"/>
                  <a:gd name="connsiteY102" fmla="*/ 533029 h 594715"/>
                  <a:gd name="connsiteX103" fmla="*/ 630256 w 889218"/>
                  <a:gd name="connsiteY103" fmla="*/ 555172 h 594715"/>
                  <a:gd name="connsiteX104" fmla="*/ 631837 w 889218"/>
                  <a:gd name="connsiteY104" fmla="*/ 583643 h 594715"/>
                  <a:gd name="connsiteX105" fmla="*/ 617996 w 889218"/>
                  <a:gd name="connsiteY105" fmla="*/ 594715 h 594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889218" h="594715">
                    <a:moveTo>
                      <a:pt x="488061" y="594715"/>
                    </a:moveTo>
                    <a:lnTo>
                      <a:pt x="489485" y="580479"/>
                    </a:lnTo>
                    <a:lnTo>
                      <a:pt x="472086" y="570989"/>
                    </a:lnTo>
                    <a:lnTo>
                      <a:pt x="453106" y="577316"/>
                    </a:lnTo>
                    <a:lnTo>
                      <a:pt x="423054" y="564662"/>
                    </a:lnTo>
                    <a:lnTo>
                      <a:pt x="419891" y="574152"/>
                    </a:lnTo>
                    <a:lnTo>
                      <a:pt x="400911" y="574152"/>
                    </a:lnTo>
                    <a:lnTo>
                      <a:pt x="394584" y="585224"/>
                    </a:lnTo>
                    <a:lnTo>
                      <a:pt x="381929" y="594715"/>
                    </a:lnTo>
                    <a:lnTo>
                      <a:pt x="369278" y="594715"/>
                    </a:lnTo>
                    <a:lnTo>
                      <a:pt x="356623" y="585224"/>
                    </a:lnTo>
                    <a:lnTo>
                      <a:pt x="323408" y="585224"/>
                    </a:lnTo>
                    <a:lnTo>
                      <a:pt x="289662" y="594715"/>
                    </a:lnTo>
                    <a:lnTo>
                      <a:pt x="269494" y="594715"/>
                    </a:lnTo>
                    <a:lnTo>
                      <a:pt x="247487" y="563081"/>
                    </a:lnTo>
                    <a:lnTo>
                      <a:pt x="214272" y="555172"/>
                    </a:lnTo>
                    <a:lnTo>
                      <a:pt x="223762" y="496650"/>
                    </a:lnTo>
                    <a:lnTo>
                      <a:pt x="203200" y="515630"/>
                    </a:lnTo>
                    <a:lnTo>
                      <a:pt x="192128" y="561499"/>
                    </a:lnTo>
                    <a:lnTo>
                      <a:pt x="185801" y="580479"/>
                    </a:lnTo>
                    <a:cubicBezTo>
                      <a:pt x="186017" y="585224"/>
                      <a:pt x="186232" y="589970"/>
                      <a:pt x="186448" y="594715"/>
                    </a:cubicBezTo>
                    <a:lnTo>
                      <a:pt x="136521" y="594715"/>
                    </a:lnTo>
                    <a:lnTo>
                      <a:pt x="152586" y="536192"/>
                    </a:lnTo>
                    <a:lnTo>
                      <a:pt x="128860" y="509303"/>
                    </a:lnTo>
                    <a:lnTo>
                      <a:pt x="106717" y="533029"/>
                    </a:lnTo>
                    <a:lnTo>
                      <a:pt x="100390" y="509303"/>
                    </a:lnTo>
                    <a:lnTo>
                      <a:pt x="114625" y="501395"/>
                    </a:lnTo>
                    <a:lnTo>
                      <a:pt x="113044" y="452363"/>
                    </a:lnTo>
                    <a:lnTo>
                      <a:pt x="113044" y="422311"/>
                    </a:lnTo>
                    <a:lnTo>
                      <a:pt x="136769" y="389095"/>
                    </a:lnTo>
                    <a:lnTo>
                      <a:pt x="160494" y="325828"/>
                    </a:lnTo>
                    <a:lnTo>
                      <a:pt x="160494" y="311592"/>
                    </a:lnTo>
                    <a:lnTo>
                      <a:pt x="149422" y="319501"/>
                    </a:lnTo>
                    <a:lnTo>
                      <a:pt x="132024" y="330573"/>
                    </a:lnTo>
                    <a:lnTo>
                      <a:pt x="119370" y="335318"/>
                    </a:lnTo>
                    <a:lnTo>
                      <a:pt x="111462" y="346390"/>
                    </a:lnTo>
                    <a:lnTo>
                      <a:pt x="95645" y="351135"/>
                    </a:lnTo>
                    <a:lnTo>
                      <a:pt x="97227" y="365370"/>
                    </a:lnTo>
                    <a:lnTo>
                      <a:pt x="82992" y="379605"/>
                    </a:lnTo>
                    <a:lnTo>
                      <a:pt x="68756" y="373278"/>
                    </a:lnTo>
                    <a:lnTo>
                      <a:pt x="65593" y="357461"/>
                    </a:lnTo>
                    <a:lnTo>
                      <a:pt x="60848" y="319501"/>
                    </a:lnTo>
                    <a:lnTo>
                      <a:pt x="26051" y="284704"/>
                    </a:lnTo>
                    <a:lnTo>
                      <a:pt x="744" y="265724"/>
                    </a:lnTo>
                    <a:lnTo>
                      <a:pt x="0" y="261965"/>
                    </a:lnTo>
                    <a:lnTo>
                      <a:pt x="3117" y="263351"/>
                    </a:lnTo>
                    <a:lnTo>
                      <a:pt x="12607" y="163705"/>
                    </a:lnTo>
                    <a:lnTo>
                      <a:pt x="79038" y="56941"/>
                    </a:lnTo>
                    <a:lnTo>
                      <a:pt x="114626" y="59314"/>
                    </a:lnTo>
                    <a:lnTo>
                      <a:pt x="166821" y="42706"/>
                    </a:lnTo>
                    <a:lnTo>
                      <a:pt x="192920" y="37961"/>
                    </a:lnTo>
                    <a:lnTo>
                      <a:pt x="221390" y="18980"/>
                    </a:lnTo>
                    <a:lnTo>
                      <a:pt x="223762" y="4745"/>
                    </a:lnTo>
                    <a:lnTo>
                      <a:pt x="235625" y="0"/>
                    </a:lnTo>
                    <a:lnTo>
                      <a:pt x="237998" y="16608"/>
                    </a:lnTo>
                    <a:lnTo>
                      <a:pt x="285448" y="52196"/>
                    </a:lnTo>
                    <a:lnTo>
                      <a:pt x="280703" y="75921"/>
                    </a:lnTo>
                    <a:lnTo>
                      <a:pt x="304429" y="80666"/>
                    </a:lnTo>
                    <a:lnTo>
                      <a:pt x="299683" y="109137"/>
                    </a:lnTo>
                    <a:lnTo>
                      <a:pt x="309173" y="111509"/>
                    </a:lnTo>
                    <a:lnTo>
                      <a:pt x="321036" y="118627"/>
                    </a:lnTo>
                    <a:lnTo>
                      <a:pt x="337644" y="109137"/>
                    </a:lnTo>
                    <a:lnTo>
                      <a:pt x="382722" y="130489"/>
                    </a:lnTo>
                    <a:lnTo>
                      <a:pt x="387466" y="154215"/>
                    </a:lnTo>
                    <a:lnTo>
                      <a:pt x="408820" y="163705"/>
                    </a:lnTo>
                    <a:lnTo>
                      <a:pt x="437289" y="139979"/>
                    </a:lnTo>
                    <a:lnTo>
                      <a:pt x="484741" y="123372"/>
                    </a:lnTo>
                    <a:lnTo>
                      <a:pt x="520328" y="154215"/>
                    </a:lnTo>
                    <a:lnTo>
                      <a:pt x="534564" y="151842"/>
                    </a:lnTo>
                    <a:lnTo>
                      <a:pt x="555916" y="173195"/>
                    </a:lnTo>
                    <a:lnTo>
                      <a:pt x="579642" y="175567"/>
                    </a:lnTo>
                    <a:lnTo>
                      <a:pt x="634209" y="144725"/>
                    </a:lnTo>
                    <a:lnTo>
                      <a:pt x="646072" y="130489"/>
                    </a:lnTo>
                    <a:lnTo>
                      <a:pt x="676813" y="133904"/>
                    </a:lnTo>
                    <a:cubicBezTo>
                      <a:pt x="676847" y="134348"/>
                      <a:pt x="676882" y="134791"/>
                      <a:pt x="676916" y="135235"/>
                    </a:cubicBezTo>
                    <a:lnTo>
                      <a:pt x="669798" y="168450"/>
                    </a:lnTo>
                    <a:lnTo>
                      <a:pt x="691150" y="208783"/>
                    </a:lnTo>
                    <a:lnTo>
                      <a:pt x="726738" y="194548"/>
                    </a:lnTo>
                    <a:lnTo>
                      <a:pt x="748091" y="194548"/>
                    </a:lnTo>
                    <a:lnTo>
                      <a:pt x="757581" y="177940"/>
                    </a:lnTo>
                    <a:lnTo>
                      <a:pt x="797914" y="173195"/>
                    </a:lnTo>
                    <a:lnTo>
                      <a:pt x="807405" y="187430"/>
                    </a:lnTo>
                    <a:lnTo>
                      <a:pt x="831130" y="189803"/>
                    </a:lnTo>
                    <a:lnTo>
                      <a:pt x="845365" y="201665"/>
                    </a:lnTo>
                    <a:lnTo>
                      <a:pt x="888070" y="187430"/>
                    </a:lnTo>
                    <a:lnTo>
                      <a:pt x="889218" y="187430"/>
                    </a:lnTo>
                    <a:lnTo>
                      <a:pt x="872254" y="218273"/>
                    </a:lnTo>
                    <a:lnTo>
                      <a:pt x="878580" y="232508"/>
                    </a:lnTo>
                    <a:lnTo>
                      <a:pt x="878580" y="248325"/>
                    </a:lnTo>
                    <a:lnTo>
                      <a:pt x="867508" y="260978"/>
                    </a:lnTo>
                    <a:lnTo>
                      <a:pt x="859600" y="295776"/>
                    </a:lnTo>
                    <a:lnTo>
                      <a:pt x="850110" y="297357"/>
                    </a:lnTo>
                    <a:lnTo>
                      <a:pt x="843783" y="314756"/>
                    </a:lnTo>
                    <a:lnTo>
                      <a:pt x="804241" y="346390"/>
                    </a:lnTo>
                    <a:lnTo>
                      <a:pt x="786842" y="373278"/>
                    </a:lnTo>
                    <a:lnTo>
                      <a:pt x="791587" y="414402"/>
                    </a:lnTo>
                    <a:lnTo>
                      <a:pt x="780516" y="427056"/>
                    </a:lnTo>
                    <a:lnTo>
                      <a:pt x="759953" y="436546"/>
                    </a:lnTo>
                    <a:lnTo>
                      <a:pt x="737811" y="491905"/>
                    </a:lnTo>
                    <a:lnTo>
                      <a:pt x="729902" y="502977"/>
                    </a:lnTo>
                    <a:lnTo>
                      <a:pt x="707758" y="502977"/>
                    </a:lnTo>
                    <a:lnTo>
                      <a:pt x="703013" y="526702"/>
                    </a:lnTo>
                    <a:lnTo>
                      <a:pt x="658725" y="533029"/>
                    </a:lnTo>
                    <a:lnTo>
                      <a:pt x="630256" y="555172"/>
                    </a:lnTo>
                    <a:lnTo>
                      <a:pt x="631837" y="583643"/>
                    </a:lnTo>
                    <a:lnTo>
                      <a:pt x="617996" y="59471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42306C0-73F7-7D54-037E-A3DDB0273BAA}"/>
                  </a:ext>
                </a:extLst>
              </p:cNvPr>
              <p:cNvSpPr/>
              <p:nvPr/>
            </p:nvSpPr>
            <p:spPr>
              <a:xfrm>
                <a:off x="1774955" y="3107022"/>
                <a:ext cx="554992" cy="440501"/>
              </a:xfrm>
              <a:custGeom>
                <a:avLst/>
                <a:gdLst>
                  <a:gd name="connsiteX0" fmla="*/ 375049 w 554992"/>
                  <a:gd name="connsiteY0" fmla="*/ 0 h 440501"/>
                  <a:gd name="connsiteX1" fmla="*/ 396402 w 554992"/>
                  <a:gd name="connsiteY1" fmla="*/ 14235 h 440501"/>
                  <a:gd name="connsiteX2" fmla="*/ 410637 w 554992"/>
                  <a:gd name="connsiteY2" fmla="*/ 47451 h 440501"/>
                  <a:gd name="connsiteX3" fmla="*/ 436735 w 554992"/>
                  <a:gd name="connsiteY3" fmla="*/ 85411 h 440501"/>
                  <a:gd name="connsiteX4" fmla="*/ 448598 w 554992"/>
                  <a:gd name="connsiteY4" fmla="*/ 102019 h 440501"/>
                  <a:gd name="connsiteX5" fmla="*/ 469950 w 554992"/>
                  <a:gd name="connsiteY5" fmla="*/ 99646 h 440501"/>
                  <a:gd name="connsiteX6" fmla="*/ 488620 w 554992"/>
                  <a:gd name="connsiteY6" fmla="*/ 107943 h 440501"/>
                  <a:gd name="connsiteX7" fmla="*/ 489326 w 554992"/>
                  <a:gd name="connsiteY7" fmla="*/ 111509 h 440501"/>
                  <a:gd name="connsiteX8" fmla="*/ 514633 w 554992"/>
                  <a:gd name="connsiteY8" fmla="*/ 130489 h 440501"/>
                  <a:gd name="connsiteX9" fmla="*/ 549430 w 554992"/>
                  <a:gd name="connsiteY9" fmla="*/ 165286 h 440501"/>
                  <a:gd name="connsiteX10" fmla="*/ 554175 w 554992"/>
                  <a:gd name="connsiteY10" fmla="*/ 203246 h 440501"/>
                  <a:gd name="connsiteX11" fmla="*/ 554992 w 554992"/>
                  <a:gd name="connsiteY11" fmla="*/ 207332 h 440501"/>
                  <a:gd name="connsiteX12" fmla="*/ 554962 w 554992"/>
                  <a:gd name="connsiteY12" fmla="*/ 207359 h 440501"/>
                  <a:gd name="connsiteX13" fmla="*/ 488531 w 554992"/>
                  <a:gd name="connsiteY13" fmla="*/ 232033 h 440501"/>
                  <a:gd name="connsiteX14" fmla="*/ 482837 w 554992"/>
                  <a:gd name="connsiteY14" fmla="*/ 254809 h 440501"/>
                  <a:gd name="connsiteX15" fmla="*/ 484735 w 554992"/>
                  <a:gd name="connsiteY15" fmla="*/ 269994 h 440501"/>
                  <a:gd name="connsiteX16" fmla="*/ 475245 w 554992"/>
                  <a:gd name="connsiteY16" fmla="*/ 279484 h 440501"/>
                  <a:gd name="connsiteX17" fmla="*/ 475245 w 554992"/>
                  <a:gd name="connsiteY17" fmla="*/ 306056 h 440501"/>
                  <a:gd name="connsiteX18" fmla="*/ 475245 w 554992"/>
                  <a:gd name="connsiteY18" fmla="*/ 342118 h 440501"/>
                  <a:gd name="connsiteX19" fmla="*/ 396872 w 554992"/>
                  <a:gd name="connsiteY19" fmla="*/ 440501 h 440501"/>
                  <a:gd name="connsiteX20" fmla="*/ 6646 w 554992"/>
                  <a:gd name="connsiteY20" fmla="*/ 440501 h 440501"/>
                  <a:gd name="connsiteX21" fmla="*/ 0 w 554992"/>
                  <a:gd name="connsiteY21" fmla="*/ 435517 h 440501"/>
                  <a:gd name="connsiteX22" fmla="*/ 41946 w 554992"/>
                  <a:gd name="connsiteY22" fmla="*/ 418039 h 440501"/>
                  <a:gd name="connsiteX23" fmla="*/ 51436 w 554992"/>
                  <a:gd name="connsiteY23" fmla="*/ 412345 h 440501"/>
                  <a:gd name="connsiteX24" fmla="*/ 43844 w 554992"/>
                  <a:gd name="connsiteY24" fmla="*/ 391467 h 440501"/>
                  <a:gd name="connsiteX25" fmla="*/ 57130 w 554992"/>
                  <a:gd name="connsiteY25" fmla="*/ 389569 h 440501"/>
                  <a:gd name="connsiteX26" fmla="*/ 72314 w 554992"/>
                  <a:gd name="connsiteY26" fmla="*/ 362997 h 440501"/>
                  <a:gd name="connsiteX27" fmla="*/ 43844 w 554992"/>
                  <a:gd name="connsiteY27" fmla="*/ 349710 h 440501"/>
                  <a:gd name="connsiteX28" fmla="*/ 59028 w 554992"/>
                  <a:gd name="connsiteY28" fmla="*/ 336424 h 440501"/>
                  <a:gd name="connsiteX29" fmla="*/ 74212 w 554992"/>
                  <a:gd name="connsiteY29" fmla="*/ 340220 h 440501"/>
                  <a:gd name="connsiteX30" fmla="*/ 95091 w 554992"/>
                  <a:gd name="connsiteY30" fmla="*/ 338322 h 440501"/>
                  <a:gd name="connsiteX31" fmla="*/ 152031 w 554992"/>
                  <a:gd name="connsiteY31" fmla="*/ 361099 h 440501"/>
                  <a:gd name="connsiteX32" fmla="*/ 186196 w 554992"/>
                  <a:gd name="connsiteY32" fmla="*/ 361099 h 440501"/>
                  <a:gd name="connsiteX33" fmla="*/ 246933 w 554992"/>
                  <a:gd name="connsiteY33" fmla="*/ 332628 h 440501"/>
                  <a:gd name="connsiteX34" fmla="*/ 262117 w 554992"/>
                  <a:gd name="connsiteY34" fmla="*/ 290872 h 440501"/>
                  <a:gd name="connsiteX35" fmla="*/ 281097 w 554992"/>
                  <a:gd name="connsiteY35" fmla="*/ 277586 h 440501"/>
                  <a:gd name="connsiteX36" fmla="*/ 294383 w 554992"/>
                  <a:gd name="connsiteY36" fmla="*/ 243421 h 440501"/>
                  <a:gd name="connsiteX37" fmla="*/ 298179 w 554992"/>
                  <a:gd name="connsiteY37" fmla="*/ 192175 h 440501"/>
                  <a:gd name="connsiteX38" fmla="*/ 317159 w 554992"/>
                  <a:gd name="connsiteY38" fmla="*/ 169398 h 440501"/>
                  <a:gd name="connsiteX39" fmla="*/ 313363 w 554992"/>
                  <a:gd name="connsiteY39" fmla="*/ 120050 h 440501"/>
                  <a:gd name="connsiteX40" fmla="*/ 324752 w 554992"/>
                  <a:gd name="connsiteY40" fmla="*/ 85885 h 440501"/>
                  <a:gd name="connsiteX41" fmla="*/ 292485 w 554992"/>
                  <a:gd name="connsiteY41" fmla="*/ 63109 h 440501"/>
                  <a:gd name="connsiteX42" fmla="*/ 294577 w 554992"/>
                  <a:gd name="connsiteY42" fmla="*/ 34859 h 440501"/>
                  <a:gd name="connsiteX43" fmla="*/ 292974 w 554992"/>
                  <a:gd name="connsiteY43" fmla="*/ 35588 h 440501"/>
                  <a:gd name="connsiteX44" fmla="*/ 292674 w 554992"/>
                  <a:gd name="connsiteY44" fmla="*/ 35287 h 440501"/>
                  <a:gd name="connsiteX45" fmla="*/ 318108 w 554992"/>
                  <a:gd name="connsiteY45" fmla="*/ 23725 h 440501"/>
                  <a:gd name="connsiteX46" fmla="*/ 351324 w 554992"/>
                  <a:gd name="connsiteY46" fmla="*/ 21353 h 440501"/>
                  <a:gd name="connsiteX0" fmla="*/ 375049 w 554992"/>
                  <a:gd name="connsiteY0" fmla="*/ 0 h 498191"/>
                  <a:gd name="connsiteX1" fmla="*/ 396402 w 554992"/>
                  <a:gd name="connsiteY1" fmla="*/ 14235 h 498191"/>
                  <a:gd name="connsiteX2" fmla="*/ 410637 w 554992"/>
                  <a:gd name="connsiteY2" fmla="*/ 47451 h 498191"/>
                  <a:gd name="connsiteX3" fmla="*/ 436735 w 554992"/>
                  <a:gd name="connsiteY3" fmla="*/ 85411 h 498191"/>
                  <a:gd name="connsiteX4" fmla="*/ 448598 w 554992"/>
                  <a:gd name="connsiteY4" fmla="*/ 102019 h 498191"/>
                  <a:gd name="connsiteX5" fmla="*/ 469950 w 554992"/>
                  <a:gd name="connsiteY5" fmla="*/ 99646 h 498191"/>
                  <a:gd name="connsiteX6" fmla="*/ 488620 w 554992"/>
                  <a:gd name="connsiteY6" fmla="*/ 107943 h 498191"/>
                  <a:gd name="connsiteX7" fmla="*/ 489326 w 554992"/>
                  <a:gd name="connsiteY7" fmla="*/ 111509 h 498191"/>
                  <a:gd name="connsiteX8" fmla="*/ 514633 w 554992"/>
                  <a:gd name="connsiteY8" fmla="*/ 130489 h 498191"/>
                  <a:gd name="connsiteX9" fmla="*/ 549430 w 554992"/>
                  <a:gd name="connsiteY9" fmla="*/ 165286 h 498191"/>
                  <a:gd name="connsiteX10" fmla="*/ 554175 w 554992"/>
                  <a:gd name="connsiteY10" fmla="*/ 203246 h 498191"/>
                  <a:gd name="connsiteX11" fmla="*/ 554992 w 554992"/>
                  <a:gd name="connsiteY11" fmla="*/ 207332 h 498191"/>
                  <a:gd name="connsiteX12" fmla="*/ 554962 w 554992"/>
                  <a:gd name="connsiteY12" fmla="*/ 207359 h 498191"/>
                  <a:gd name="connsiteX13" fmla="*/ 488531 w 554992"/>
                  <a:gd name="connsiteY13" fmla="*/ 232033 h 498191"/>
                  <a:gd name="connsiteX14" fmla="*/ 482837 w 554992"/>
                  <a:gd name="connsiteY14" fmla="*/ 254809 h 498191"/>
                  <a:gd name="connsiteX15" fmla="*/ 484735 w 554992"/>
                  <a:gd name="connsiteY15" fmla="*/ 269994 h 498191"/>
                  <a:gd name="connsiteX16" fmla="*/ 475245 w 554992"/>
                  <a:gd name="connsiteY16" fmla="*/ 279484 h 498191"/>
                  <a:gd name="connsiteX17" fmla="*/ 475245 w 554992"/>
                  <a:gd name="connsiteY17" fmla="*/ 306056 h 498191"/>
                  <a:gd name="connsiteX18" fmla="*/ 475245 w 554992"/>
                  <a:gd name="connsiteY18" fmla="*/ 342118 h 498191"/>
                  <a:gd name="connsiteX19" fmla="*/ 396872 w 554992"/>
                  <a:gd name="connsiteY19" fmla="*/ 440501 h 498191"/>
                  <a:gd name="connsiteX20" fmla="*/ 268158 w 554992"/>
                  <a:gd name="connsiteY20" fmla="*/ 498191 h 498191"/>
                  <a:gd name="connsiteX21" fmla="*/ 6646 w 554992"/>
                  <a:gd name="connsiteY21" fmla="*/ 440501 h 498191"/>
                  <a:gd name="connsiteX22" fmla="*/ 0 w 554992"/>
                  <a:gd name="connsiteY22" fmla="*/ 435517 h 498191"/>
                  <a:gd name="connsiteX23" fmla="*/ 41946 w 554992"/>
                  <a:gd name="connsiteY23" fmla="*/ 418039 h 498191"/>
                  <a:gd name="connsiteX24" fmla="*/ 51436 w 554992"/>
                  <a:gd name="connsiteY24" fmla="*/ 412345 h 498191"/>
                  <a:gd name="connsiteX25" fmla="*/ 43844 w 554992"/>
                  <a:gd name="connsiteY25" fmla="*/ 391467 h 498191"/>
                  <a:gd name="connsiteX26" fmla="*/ 57130 w 554992"/>
                  <a:gd name="connsiteY26" fmla="*/ 389569 h 498191"/>
                  <a:gd name="connsiteX27" fmla="*/ 72314 w 554992"/>
                  <a:gd name="connsiteY27" fmla="*/ 362997 h 498191"/>
                  <a:gd name="connsiteX28" fmla="*/ 43844 w 554992"/>
                  <a:gd name="connsiteY28" fmla="*/ 349710 h 498191"/>
                  <a:gd name="connsiteX29" fmla="*/ 59028 w 554992"/>
                  <a:gd name="connsiteY29" fmla="*/ 336424 h 498191"/>
                  <a:gd name="connsiteX30" fmla="*/ 74212 w 554992"/>
                  <a:gd name="connsiteY30" fmla="*/ 340220 h 498191"/>
                  <a:gd name="connsiteX31" fmla="*/ 95091 w 554992"/>
                  <a:gd name="connsiteY31" fmla="*/ 338322 h 498191"/>
                  <a:gd name="connsiteX32" fmla="*/ 152031 w 554992"/>
                  <a:gd name="connsiteY32" fmla="*/ 361099 h 498191"/>
                  <a:gd name="connsiteX33" fmla="*/ 186196 w 554992"/>
                  <a:gd name="connsiteY33" fmla="*/ 361099 h 498191"/>
                  <a:gd name="connsiteX34" fmla="*/ 246933 w 554992"/>
                  <a:gd name="connsiteY34" fmla="*/ 332628 h 498191"/>
                  <a:gd name="connsiteX35" fmla="*/ 262117 w 554992"/>
                  <a:gd name="connsiteY35" fmla="*/ 290872 h 498191"/>
                  <a:gd name="connsiteX36" fmla="*/ 281097 w 554992"/>
                  <a:gd name="connsiteY36" fmla="*/ 277586 h 498191"/>
                  <a:gd name="connsiteX37" fmla="*/ 294383 w 554992"/>
                  <a:gd name="connsiteY37" fmla="*/ 243421 h 498191"/>
                  <a:gd name="connsiteX38" fmla="*/ 298179 w 554992"/>
                  <a:gd name="connsiteY38" fmla="*/ 192175 h 498191"/>
                  <a:gd name="connsiteX39" fmla="*/ 317159 w 554992"/>
                  <a:gd name="connsiteY39" fmla="*/ 169398 h 498191"/>
                  <a:gd name="connsiteX40" fmla="*/ 313363 w 554992"/>
                  <a:gd name="connsiteY40" fmla="*/ 120050 h 498191"/>
                  <a:gd name="connsiteX41" fmla="*/ 324752 w 554992"/>
                  <a:gd name="connsiteY41" fmla="*/ 85885 h 498191"/>
                  <a:gd name="connsiteX42" fmla="*/ 292485 w 554992"/>
                  <a:gd name="connsiteY42" fmla="*/ 63109 h 498191"/>
                  <a:gd name="connsiteX43" fmla="*/ 294577 w 554992"/>
                  <a:gd name="connsiteY43" fmla="*/ 34859 h 498191"/>
                  <a:gd name="connsiteX44" fmla="*/ 292974 w 554992"/>
                  <a:gd name="connsiteY44" fmla="*/ 35588 h 498191"/>
                  <a:gd name="connsiteX45" fmla="*/ 292674 w 554992"/>
                  <a:gd name="connsiteY45" fmla="*/ 35287 h 498191"/>
                  <a:gd name="connsiteX46" fmla="*/ 318108 w 554992"/>
                  <a:gd name="connsiteY46" fmla="*/ 23725 h 498191"/>
                  <a:gd name="connsiteX47" fmla="*/ 351324 w 554992"/>
                  <a:gd name="connsiteY47" fmla="*/ 21353 h 498191"/>
                  <a:gd name="connsiteX48" fmla="*/ 375049 w 554992"/>
                  <a:gd name="connsiteY48" fmla="*/ 0 h 498191"/>
                  <a:gd name="connsiteX0" fmla="*/ 268158 w 554992"/>
                  <a:gd name="connsiteY0" fmla="*/ 498191 h 589631"/>
                  <a:gd name="connsiteX1" fmla="*/ 6646 w 554992"/>
                  <a:gd name="connsiteY1" fmla="*/ 440501 h 589631"/>
                  <a:gd name="connsiteX2" fmla="*/ 0 w 554992"/>
                  <a:gd name="connsiteY2" fmla="*/ 435517 h 589631"/>
                  <a:gd name="connsiteX3" fmla="*/ 41946 w 554992"/>
                  <a:gd name="connsiteY3" fmla="*/ 418039 h 589631"/>
                  <a:gd name="connsiteX4" fmla="*/ 51436 w 554992"/>
                  <a:gd name="connsiteY4" fmla="*/ 412345 h 589631"/>
                  <a:gd name="connsiteX5" fmla="*/ 43844 w 554992"/>
                  <a:gd name="connsiteY5" fmla="*/ 391467 h 589631"/>
                  <a:gd name="connsiteX6" fmla="*/ 57130 w 554992"/>
                  <a:gd name="connsiteY6" fmla="*/ 389569 h 589631"/>
                  <a:gd name="connsiteX7" fmla="*/ 72314 w 554992"/>
                  <a:gd name="connsiteY7" fmla="*/ 362997 h 589631"/>
                  <a:gd name="connsiteX8" fmla="*/ 43844 w 554992"/>
                  <a:gd name="connsiteY8" fmla="*/ 349710 h 589631"/>
                  <a:gd name="connsiteX9" fmla="*/ 59028 w 554992"/>
                  <a:gd name="connsiteY9" fmla="*/ 336424 h 589631"/>
                  <a:gd name="connsiteX10" fmla="*/ 74212 w 554992"/>
                  <a:gd name="connsiteY10" fmla="*/ 340220 h 589631"/>
                  <a:gd name="connsiteX11" fmla="*/ 95091 w 554992"/>
                  <a:gd name="connsiteY11" fmla="*/ 338322 h 589631"/>
                  <a:gd name="connsiteX12" fmla="*/ 152031 w 554992"/>
                  <a:gd name="connsiteY12" fmla="*/ 361099 h 589631"/>
                  <a:gd name="connsiteX13" fmla="*/ 186196 w 554992"/>
                  <a:gd name="connsiteY13" fmla="*/ 361099 h 589631"/>
                  <a:gd name="connsiteX14" fmla="*/ 246933 w 554992"/>
                  <a:gd name="connsiteY14" fmla="*/ 332628 h 589631"/>
                  <a:gd name="connsiteX15" fmla="*/ 262117 w 554992"/>
                  <a:gd name="connsiteY15" fmla="*/ 290872 h 589631"/>
                  <a:gd name="connsiteX16" fmla="*/ 281097 w 554992"/>
                  <a:gd name="connsiteY16" fmla="*/ 277586 h 589631"/>
                  <a:gd name="connsiteX17" fmla="*/ 294383 w 554992"/>
                  <a:gd name="connsiteY17" fmla="*/ 243421 h 589631"/>
                  <a:gd name="connsiteX18" fmla="*/ 298179 w 554992"/>
                  <a:gd name="connsiteY18" fmla="*/ 192175 h 589631"/>
                  <a:gd name="connsiteX19" fmla="*/ 317159 w 554992"/>
                  <a:gd name="connsiteY19" fmla="*/ 169398 h 589631"/>
                  <a:gd name="connsiteX20" fmla="*/ 313363 w 554992"/>
                  <a:gd name="connsiteY20" fmla="*/ 120050 h 589631"/>
                  <a:gd name="connsiteX21" fmla="*/ 324752 w 554992"/>
                  <a:gd name="connsiteY21" fmla="*/ 85885 h 589631"/>
                  <a:gd name="connsiteX22" fmla="*/ 292485 w 554992"/>
                  <a:gd name="connsiteY22" fmla="*/ 63109 h 589631"/>
                  <a:gd name="connsiteX23" fmla="*/ 294577 w 554992"/>
                  <a:gd name="connsiteY23" fmla="*/ 34859 h 589631"/>
                  <a:gd name="connsiteX24" fmla="*/ 292974 w 554992"/>
                  <a:gd name="connsiteY24" fmla="*/ 35588 h 589631"/>
                  <a:gd name="connsiteX25" fmla="*/ 292674 w 554992"/>
                  <a:gd name="connsiteY25" fmla="*/ 35287 h 589631"/>
                  <a:gd name="connsiteX26" fmla="*/ 318108 w 554992"/>
                  <a:gd name="connsiteY26" fmla="*/ 23725 h 589631"/>
                  <a:gd name="connsiteX27" fmla="*/ 351324 w 554992"/>
                  <a:gd name="connsiteY27" fmla="*/ 21353 h 589631"/>
                  <a:gd name="connsiteX28" fmla="*/ 375049 w 554992"/>
                  <a:gd name="connsiteY28" fmla="*/ 0 h 589631"/>
                  <a:gd name="connsiteX29" fmla="*/ 396402 w 554992"/>
                  <a:gd name="connsiteY29" fmla="*/ 14235 h 589631"/>
                  <a:gd name="connsiteX30" fmla="*/ 410637 w 554992"/>
                  <a:gd name="connsiteY30" fmla="*/ 47451 h 589631"/>
                  <a:gd name="connsiteX31" fmla="*/ 436735 w 554992"/>
                  <a:gd name="connsiteY31" fmla="*/ 85411 h 589631"/>
                  <a:gd name="connsiteX32" fmla="*/ 448598 w 554992"/>
                  <a:gd name="connsiteY32" fmla="*/ 102019 h 589631"/>
                  <a:gd name="connsiteX33" fmla="*/ 469950 w 554992"/>
                  <a:gd name="connsiteY33" fmla="*/ 99646 h 589631"/>
                  <a:gd name="connsiteX34" fmla="*/ 488620 w 554992"/>
                  <a:gd name="connsiteY34" fmla="*/ 107943 h 589631"/>
                  <a:gd name="connsiteX35" fmla="*/ 489326 w 554992"/>
                  <a:gd name="connsiteY35" fmla="*/ 111509 h 589631"/>
                  <a:gd name="connsiteX36" fmla="*/ 514633 w 554992"/>
                  <a:gd name="connsiteY36" fmla="*/ 130489 h 589631"/>
                  <a:gd name="connsiteX37" fmla="*/ 549430 w 554992"/>
                  <a:gd name="connsiteY37" fmla="*/ 165286 h 589631"/>
                  <a:gd name="connsiteX38" fmla="*/ 554175 w 554992"/>
                  <a:gd name="connsiteY38" fmla="*/ 203246 h 589631"/>
                  <a:gd name="connsiteX39" fmla="*/ 554992 w 554992"/>
                  <a:gd name="connsiteY39" fmla="*/ 207332 h 589631"/>
                  <a:gd name="connsiteX40" fmla="*/ 554962 w 554992"/>
                  <a:gd name="connsiteY40" fmla="*/ 207359 h 589631"/>
                  <a:gd name="connsiteX41" fmla="*/ 488531 w 554992"/>
                  <a:gd name="connsiteY41" fmla="*/ 232033 h 589631"/>
                  <a:gd name="connsiteX42" fmla="*/ 482837 w 554992"/>
                  <a:gd name="connsiteY42" fmla="*/ 254809 h 589631"/>
                  <a:gd name="connsiteX43" fmla="*/ 484735 w 554992"/>
                  <a:gd name="connsiteY43" fmla="*/ 269994 h 589631"/>
                  <a:gd name="connsiteX44" fmla="*/ 475245 w 554992"/>
                  <a:gd name="connsiteY44" fmla="*/ 279484 h 589631"/>
                  <a:gd name="connsiteX45" fmla="*/ 475245 w 554992"/>
                  <a:gd name="connsiteY45" fmla="*/ 306056 h 589631"/>
                  <a:gd name="connsiteX46" fmla="*/ 475245 w 554992"/>
                  <a:gd name="connsiteY46" fmla="*/ 342118 h 589631"/>
                  <a:gd name="connsiteX47" fmla="*/ 396872 w 554992"/>
                  <a:gd name="connsiteY47" fmla="*/ 440501 h 589631"/>
                  <a:gd name="connsiteX48" fmla="*/ 359598 w 554992"/>
                  <a:gd name="connsiteY48" fmla="*/ 589631 h 589631"/>
                  <a:gd name="connsiteX0" fmla="*/ 6646 w 554992"/>
                  <a:gd name="connsiteY0" fmla="*/ 440501 h 589631"/>
                  <a:gd name="connsiteX1" fmla="*/ 0 w 554992"/>
                  <a:gd name="connsiteY1" fmla="*/ 435517 h 589631"/>
                  <a:gd name="connsiteX2" fmla="*/ 41946 w 554992"/>
                  <a:gd name="connsiteY2" fmla="*/ 418039 h 589631"/>
                  <a:gd name="connsiteX3" fmla="*/ 51436 w 554992"/>
                  <a:gd name="connsiteY3" fmla="*/ 412345 h 589631"/>
                  <a:gd name="connsiteX4" fmla="*/ 43844 w 554992"/>
                  <a:gd name="connsiteY4" fmla="*/ 391467 h 589631"/>
                  <a:gd name="connsiteX5" fmla="*/ 57130 w 554992"/>
                  <a:gd name="connsiteY5" fmla="*/ 389569 h 589631"/>
                  <a:gd name="connsiteX6" fmla="*/ 72314 w 554992"/>
                  <a:gd name="connsiteY6" fmla="*/ 362997 h 589631"/>
                  <a:gd name="connsiteX7" fmla="*/ 43844 w 554992"/>
                  <a:gd name="connsiteY7" fmla="*/ 349710 h 589631"/>
                  <a:gd name="connsiteX8" fmla="*/ 59028 w 554992"/>
                  <a:gd name="connsiteY8" fmla="*/ 336424 h 589631"/>
                  <a:gd name="connsiteX9" fmla="*/ 74212 w 554992"/>
                  <a:gd name="connsiteY9" fmla="*/ 340220 h 589631"/>
                  <a:gd name="connsiteX10" fmla="*/ 95091 w 554992"/>
                  <a:gd name="connsiteY10" fmla="*/ 338322 h 589631"/>
                  <a:gd name="connsiteX11" fmla="*/ 152031 w 554992"/>
                  <a:gd name="connsiteY11" fmla="*/ 361099 h 589631"/>
                  <a:gd name="connsiteX12" fmla="*/ 186196 w 554992"/>
                  <a:gd name="connsiteY12" fmla="*/ 361099 h 589631"/>
                  <a:gd name="connsiteX13" fmla="*/ 246933 w 554992"/>
                  <a:gd name="connsiteY13" fmla="*/ 332628 h 589631"/>
                  <a:gd name="connsiteX14" fmla="*/ 262117 w 554992"/>
                  <a:gd name="connsiteY14" fmla="*/ 290872 h 589631"/>
                  <a:gd name="connsiteX15" fmla="*/ 281097 w 554992"/>
                  <a:gd name="connsiteY15" fmla="*/ 277586 h 589631"/>
                  <a:gd name="connsiteX16" fmla="*/ 294383 w 554992"/>
                  <a:gd name="connsiteY16" fmla="*/ 243421 h 589631"/>
                  <a:gd name="connsiteX17" fmla="*/ 298179 w 554992"/>
                  <a:gd name="connsiteY17" fmla="*/ 192175 h 589631"/>
                  <a:gd name="connsiteX18" fmla="*/ 317159 w 554992"/>
                  <a:gd name="connsiteY18" fmla="*/ 169398 h 589631"/>
                  <a:gd name="connsiteX19" fmla="*/ 313363 w 554992"/>
                  <a:gd name="connsiteY19" fmla="*/ 120050 h 589631"/>
                  <a:gd name="connsiteX20" fmla="*/ 324752 w 554992"/>
                  <a:gd name="connsiteY20" fmla="*/ 85885 h 589631"/>
                  <a:gd name="connsiteX21" fmla="*/ 292485 w 554992"/>
                  <a:gd name="connsiteY21" fmla="*/ 63109 h 589631"/>
                  <a:gd name="connsiteX22" fmla="*/ 294577 w 554992"/>
                  <a:gd name="connsiteY22" fmla="*/ 34859 h 589631"/>
                  <a:gd name="connsiteX23" fmla="*/ 292974 w 554992"/>
                  <a:gd name="connsiteY23" fmla="*/ 35588 h 589631"/>
                  <a:gd name="connsiteX24" fmla="*/ 292674 w 554992"/>
                  <a:gd name="connsiteY24" fmla="*/ 35287 h 589631"/>
                  <a:gd name="connsiteX25" fmla="*/ 318108 w 554992"/>
                  <a:gd name="connsiteY25" fmla="*/ 23725 h 589631"/>
                  <a:gd name="connsiteX26" fmla="*/ 351324 w 554992"/>
                  <a:gd name="connsiteY26" fmla="*/ 21353 h 589631"/>
                  <a:gd name="connsiteX27" fmla="*/ 375049 w 554992"/>
                  <a:gd name="connsiteY27" fmla="*/ 0 h 589631"/>
                  <a:gd name="connsiteX28" fmla="*/ 396402 w 554992"/>
                  <a:gd name="connsiteY28" fmla="*/ 14235 h 589631"/>
                  <a:gd name="connsiteX29" fmla="*/ 410637 w 554992"/>
                  <a:gd name="connsiteY29" fmla="*/ 47451 h 589631"/>
                  <a:gd name="connsiteX30" fmla="*/ 436735 w 554992"/>
                  <a:gd name="connsiteY30" fmla="*/ 85411 h 589631"/>
                  <a:gd name="connsiteX31" fmla="*/ 448598 w 554992"/>
                  <a:gd name="connsiteY31" fmla="*/ 102019 h 589631"/>
                  <a:gd name="connsiteX32" fmla="*/ 469950 w 554992"/>
                  <a:gd name="connsiteY32" fmla="*/ 99646 h 589631"/>
                  <a:gd name="connsiteX33" fmla="*/ 488620 w 554992"/>
                  <a:gd name="connsiteY33" fmla="*/ 107943 h 589631"/>
                  <a:gd name="connsiteX34" fmla="*/ 489326 w 554992"/>
                  <a:gd name="connsiteY34" fmla="*/ 111509 h 589631"/>
                  <a:gd name="connsiteX35" fmla="*/ 514633 w 554992"/>
                  <a:gd name="connsiteY35" fmla="*/ 130489 h 589631"/>
                  <a:gd name="connsiteX36" fmla="*/ 549430 w 554992"/>
                  <a:gd name="connsiteY36" fmla="*/ 165286 h 589631"/>
                  <a:gd name="connsiteX37" fmla="*/ 554175 w 554992"/>
                  <a:gd name="connsiteY37" fmla="*/ 203246 h 589631"/>
                  <a:gd name="connsiteX38" fmla="*/ 554992 w 554992"/>
                  <a:gd name="connsiteY38" fmla="*/ 207332 h 589631"/>
                  <a:gd name="connsiteX39" fmla="*/ 554962 w 554992"/>
                  <a:gd name="connsiteY39" fmla="*/ 207359 h 589631"/>
                  <a:gd name="connsiteX40" fmla="*/ 488531 w 554992"/>
                  <a:gd name="connsiteY40" fmla="*/ 232033 h 589631"/>
                  <a:gd name="connsiteX41" fmla="*/ 482837 w 554992"/>
                  <a:gd name="connsiteY41" fmla="*/ 254809 h 589631"/>
                  <a:gd name="connsiteX42" fmla="*/ 484735 w 554992"/>
                  <a:gd name="connsiteY42" fmla="*/ 269994 h 589631"/>
                  <a:gd name="connsiteX43" fmla="*/ 475245 w 554992"/>
                  <a:gd name="connsiteY43" fmla="*/ 279484 h 589631"/>
                  <a:gd name="connsiteX44" fmla="*/ 475245 w 554992"/>
                  <a:gd name="connsiteY44" fmla="*/ 306056 h 589631"/>
                  <a:gd name="connsiteX45" fmla="*/ 475245 w 554992"/>
                  <a:gd name="connsiteY45" fmla="*/ 342118 h 589631"/>
                  <a:gd name="connsiteX46" fmla="*/ 396872 w 554992"/>
                  <a:gd name="connsiteY46" fmla="*/ 440501 h 589631"/>
                  <a:gd name="connsiteX47" fmla="*/ 359598 w 554992"/>
                  <a:gd name="connsiteY47" fmla="*/ 589631 h 589631"/>
                  <a:gd name="connsiteX0" fmla="*/ 6646 w 554992"/>
                  <a:gd name="connsiteY0" fmla="*/ 440501 h 440501"/>
                  <a:gd name="connsiteX1" fmla="*/ 0 w 554992"/>
                  <a:gd name="connsiteY1" fmla="*/ 435517 h 440501"/>
                  <a:gd name="connsiteX2" fmla="*/ 41946 w 554992"/>
                  <a:gd name="connsiteY2" fmla="*/ 418039 h 440501"/>
                  <a:gd name="connsiteX3" fmla="*/ 51436 w 554992"/>
                  <a:gd name="connsiteY3" fmla="*/ 412345 h 440501"/>
                  <a:gd name="connsiteX4" fmla="*/ 43844 w 554992"/>
                  <a:gd name="connsiteY4" fmla="*/ 391467 h 440501"/>
                  <a:gd name="connsiteX5" fmla="*/ 57130 w 554992"/>
                  <a:gd name="connsiteY5" fmla="*/ 389569 h 440501"/>
                  <a:gd name="connsiteX6" fmla="*/ 72314 w 554992"/>
                  <a:gd name="connsiteY6" fmla="*/ 362997 h 440501"/>
                  <a:gd name="connsiteX7" fmla="*/ 43844 w 554992"/>
                  <a:gd name="connsiteY7" fmla="*/ 349710 h 440501"/>
                  <a:gd name="connsiteX8" fmla="*/ 59028 w 554992"/>
                  <a:gd name="connsiteY8" fmla="*/ 336424 h 440501"/>
                  <a:gd name="connsiteX9" fmla="*/ 74212 w 554992"/>
                  <a:gd name="connsiteY9" fmla="*/ 340220 h 440501"/>
                  <a:gd name="connsiteX10" fmla="*/ 95091 w 554992"/>
                  <a:gd name="connsiteY10" fmla="*/ 338322 h 440501"/>
                  <a:gd name="connsiteX11" fmla="*/ 152031 w 554992"/>
                  <a:gd name="connsiteY11" fmla="*/ 361099 h 440501"/>
                  <a:gd name="connsiteX12" fmla="*/ 186196 w 554992"/>
                  <a:gd name="connsiteY12" fmla="*/ 361099 h 440501"/>
                  <a:gd name="connsiteX13" fmla="*/ 246933 w 554992"/>
                  <a:gd name="connsiteY13" fmla="*/ 332628 h 440501"/>
                  <a:gd name="connsiteX14" fmla="*/ 262117 w 554992"/>
                  <a:gd name="connsiteY14" fmla="*/ 290872 h 440501"/>
                  <a:gd name="connsiteX15" fmla="*/ 281097 w 554992"/>
                  <a:gd name="connsiteY15" fmla="*/ 277586 h 440501"/>
                  <a:gd name="connsiteX16" fmla="*/ 294383 w 554992"/>
                  <a:gd name="connsiteY16" fmla="*/ 243421 h 440501"/>
                  <a:gd name="connsiteX17" fmla="*/ 298179 w 554992"/>
                  <a:gd name="connsiteY17" fmla="*/ 192175 h 440501"/>
                  <a:gd name="connsiteX18" fmla="*/ 317159 w 554992"/>
                  <a:gd name="connsiteY18" fmla="*/ 169398 h 440501"/>
                  <a:gd name="connsiteX19" fmla="*/ 313363 w 554992"/>
                  <a:gd name="connsiteY19" fmla="*/ 120050 h 440501"/>
                  <a:gd name="connsiteX20" fmla="*/ 324752 w 554992"/>
                  <a:gd name="connsiteY20" fmla="*/ 85885 h 440501"/>
                  <a:gd name="connsiteX21" fmla="*/ 292485 w 554992"/>
                  <a:gd name="connsiteY21" fmla="*/ 63109 h 440501"/>
                  <a:gd name="connsiteX22" fmla="*/ 294577 w 554992"/>
                  <a:gd name="connsiteY22" fmla="*/ 34859 h 440501"/>
                  <a:gd name="connsiteX23" fmla="*/ 292974 w 554992"/>
                  <a:gd name="connsiteY23" fmla="*/ 35588 h 440501"/>
                  <a:gd name="connsiteX24" fmla="*/ 292674 w 554992"/>
                  <a:gd name="connsiteY24" fmla="*/ 35287 h 440501"/>
                  <a:gd name="connsiteX25" fmla="*/ 318108 w 554992"/>
                  <a:gd name="connsiteY25" fmla="*/ 23725 h 440501"/>
                  <a:gd name="connsiteX26" fmla="*/ 351324 w 554992"/>
                  <a:gd name="connsiteY26" fmla="*/ 21353 h 440501"/>
                  <a:gd name="connsiteX27" fmla="*/ 375049 w 554992"/>
                  <a:gd name="connsiteY27" fmla="*/ 0 h 440501"/>
                  <a:gd name="connsiteX28" fmla="*/ 396402 w 554992"/>
                  <a:gd name="connsiteY28" fmla="*/ 14235 h 440501"/>
                  <a:gd name="connsiteX29" fmla="*/ 410637 w 554992"/>
                  <a:gd name="connsiteY29" fmla="*/ 47451 h 440501"/>
                  <a:gd name="connsiteX30" fmla="*/ 436735 w 554992"/>
                  <a:gd name="connsiteY30" fmla="*/ 85411 h 440501"/>
                  <a:gd name="connsiteX31" fmla="*/ 448598 w 554992"/>
                  <a:gd name="connsiteY31" fmla="*/ 102019 h 440501"/>
                  <a:gd name="connsiteX32" fmla="*/ 469950 w 554992"/>
                  <a:gd name="connsiteY32" fmla="*/ 99646 h 440501"/>
                  <a:gd name="connsiteX33" fmla="*/ 488620 w 554992"/>
                  <a:gd name="connsiteY33" fmla="*/ 107943 h 440501"/>
                  <a:gd name="connsiteX34" fmla="*/ 489326 w 554992"/>
                  <a:gd name="connsiteY34" fmla="*/ 111509 h 440501"/>
                  <a:gd name="connsiteX35" fmla="*/ 514633 w 554992"/>
                  <a:gd name="connsiteY35" fmla="*/ 130489 h 440501"/>
                  <a:gd name="connsiteX36" fmla="*/ 549430 w 554992"/>
                  <a:gd name="connsiteY36" fmla="*/ 165286 h 440501"/>
                  <a:gd name="connsiteX37" fmla="*/ 554175 w 554992"/>
                  <a:gd name="connsiteY37" fmla="*/ 203246 h 440501"/>
                  <a:gd name="connsiteX38" fmla="*/ 554992 w 554992"/>
                  <a:gd name="connsiteY38" fmla="*/ 207332 h 440501"/>
                  <a:gd name="connsiteX39" fmla="*/ 554962 w 554992"/>
                  <a:gd name="connsiteY39" fmla="*/ 207359 h 440501"/>
                  <a:gd name="connsiteX40" fmla="*/ 488531 w 554992"/>
                  <a:gd name="connsiteY40" fmla="*/ 232033 h 440501"/>
                  <a:gd name="connsiteX41" fmla="*/ 482837 w 554992"/>
                  <a:gd name="connsiteY41" fmla="*/ 254809 h 440501"/>
                  <a:gd name="connsiteX42" fmla="*/ 484735 w 554992"/>
                  <a:gd name="connsiteY42" fmla="*/ 269994 h 440501"/>
                  <a:gd name="connsiteX43" fmla="*/ 475245 w 554992"/>
                  <a:gd name="connsiteY43" fmla="*/ 279484 h 440501"/>
                  <a:gd name="connsiteX44" fmla="*/ 475245 w 554992"/>
                  <a:gd name="connsiteY44" fmla="*/ 306056 h 440501"/>
                  <a:gd name="connsiteX45" fmla="*/ 475245 w 554992"/>
                  <a:gd name="connsiteY45" fmla="*/ 342118 h 440501"/>
                  <a:gd name="connsiteX46" fmla="*/ 396872 w 554992"/>
                  <a:gd name="connsiteY46" fmla="*/ 440501 h 44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554992" h="440501">
                    <a:moveTo>
                      <a:pt x="6646" y="440501"/>
                    </a:moveTo>
                    <a:lnTo>
                      <a:pt x="0" y="435517"/>
                    </a:lnTo>
                    <a:lnTo>
                      <a:pt x="41946" y="418039"/>
                    </a:lnTo>
                    <a:lnTo>
                      <a:pt x="51436" y="412345"/>
                    </a:lnTo>
                    <a:lnTo>
                      <a:pt x="43844" y="391467"/>
                    </a:lnTo>
                    <a:lnTo>
                      <a:pt x="57130" y="389569"/>
                    </a:lnTo>
                    <a:lnTo>
                      <a:pt x="72314" y="362997"/>
                    </a:lnTo>
                    <a:lnTo>
                      <a:pt x="43844" y="349710"/>
                    </a:lnTo>
                    <a:lnTo>
                      <a:pt x="59028" y="336424"/>
                    </a:lnTo>
                    <a:lnTo>
                      <a:pt x="74212" y="340220"/>
                    </a:lnTo>
                    <a:lnTo>
                      <a:pt x="95091" y="338322"/>
                    </a:lnTo>
                    <a:lnTo>
                      <a:pt x="152031" y="361099"/>
                    </a:lnTo>
                    <a:lnTo>
                      <a:pt x="186196" y="361099"/>
                    </a:lnTo>
                    <a:lnTo>
                      <a:pt x="246933" y="332628"/>
                    </a:lnTo>
                    <a:lnTo>
                      <a:pt x="262117" y="290872"/>
                    </a:lnTo>
                    <a:lnTo>
                      <a:pt x="281097" y="277586"/>
                    </a:lnTo>
                    <a:lnTo>
                      <a:pt x="294383" y="243421"/>
                    </a:lnTo>
                    <a:lnTo>
                      <a:pt x="298179" y="192175"/>
                    </a:lnTo>
                    <a:lnTo>
                      <a:pt x="317159" y="169398"/>
                    </a:lnTo>
                    <a:lnTo>
                      <a:pt x="313363" y="120050"/>
                    </a:lnTo>
                    <a:lnTo>
                      <a:pt x="324752" y="85885"/>
                    </a:lnTo>
                    <a:lnTo>
                      <a:pt x="292485" y="63109"/>
                    </a:lnTo>
                    <a:lnTo>
                      <a:pt x="294577" y="34859"/>
                    </a:lnTo>
                    <a:lnTo>
                      <a:pt x="292974" y="35588"/>
                    </a:lnTo>
                    <a:lnTo>
                      <a:pt x="292674" y="35287"/>
                    </a:lnTo>
                    <a:lnTo>
                      <a:pt x="318108" y="23725"/>
                    </a:lnTo>
                    <a:lnTo>
                      <a:pt x="351324" y="21353"/>
                    </a:lnTo>
                    <a:lnTo>
                      <a:pt x="375049" y="0"/>
                    </a:lnTo>
                    <a:lnTo>
                      <a:pt x="396402" y="14235"/>
                    </a:lnTo>
                    <a:lnTo>
                      <a:pt x="410637" y="47451"/>
                    </a:lnTo>
                    <a:lnTo>
                      <a:pt x="436735" y="85411"/>
                    </a:lnTo>
                    <a:lnTo>
                      <a:pt x="448598" y="102019"/>
                    </a:lnTo>
                    <a:lnTo>
                      <a:pt x="469950" y="99646"/>
                    </a:lnTo>
                    <a:lnTo>
                      <a:pt x="488620" y="107943"/>
                    </a:lnTo>
                    <a:lnTo>
                      <a:pt x="489326" y="111509"/>
                    </a:lnTo>
                    <a:lnTo>
                      <a:pt x="514633" y="130489"/>
                    </a:lnTo>
                    <a:lnTo>
                      <a:pt x="549430" y="165286"/>
                    </a:lnTo>
                    <a:lnTo>
                      <a:pt x="554175" y="203246"/>
                    </a:lnTo>
                    <a:lnTo>
                      <a:pt x="554992" y="207332"/>
                    </a:lnTo>
                    <a:lnTo>
                      <a:pt x="554962" y="207359"/>
                    </a:lnTo>
                    <a:lnTo>
                      <a:pt x="488531" y="232033"/>
                    </a:lnTo>
                    <a:lnTo>
                      <a:pt x="482837" y="254809"/>
                    </a:lnTo>
                    <a:lnTo>
                      <a:pt x="484735" y="269994"/>
                    </a:lnTo>
                    <a:lnTo>
                      <a:pt x="475245" y="279484"/>
                    </a:lnTo>
                    <a:lnTo>
                      <a:pt x="475245" y="306056"/>
                    </a:lnTo>
                    <a:lnTo>
                      <a:pt x="475245" y="342118"/>
                    </a:lnTo>
                    <a:lnTo>
                      <a:pt x="396872" y="44050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A31996D-A57A-8F54-F9AD-0BB4CDBA6EF0}"/>
                  </a:ext>
                </a:extLst>
              </p:cNvPr>
              <p:cNvSpPr/>
              <p:nvPr/>
            </p:nvSpPr>
            <p:spPr>
              <a:xfrm>
                <a:off x="1244247" y="3296154"/>
                <a:ext cx="321478" cy="251369"/>
              </a:xfrm>
              <a:custGeom>
                <a:avLst/>
                <a:gdLst>
                  <a:gd name="connsiteX0" fmla="*/ 27810 w 321478"/>
                  <a:gd name="connsiteY0" fmla="*/ 0 h 251369"/>
                  <a:gd name="connsiteX1" fmla="*/ 35589 w 321478"/>
                  <a:gd name="connsiteY1" fmla="*/ 3043 h 251369"/>
                  <a:gd name="connsiteX2" fmla="*/ 39148 w 321478"/>
                  <a:gd name="connsiteY2" fmla="*/ 22024 h 251369"/>
                  <a:gd name="connsiteX3" fmla="*/ 34402 w 321478"/>
                  <a:gd name="connsiteY3" fmla="*/ 30328 h 251369"/>
                  <a:gd name="connsiteX4" fmla="*/ 45079 w 321478"/>
                  <a:gd name="connsiteY4" fmla="*/ 38632 h 251369"/>
                  <a:gd name="connsiteX5" fmla="*/ 64059 w 321478"/>
                  <a:gd name="connsiteY5" fmla="*/ 37445 h 251369"/>
                  <a:gd name="connsiteX6" fmla="*/ 69990 w 321478"/>
                  <a:gd name="connsiteY6" fmla="*/ 42191 h 251369"/>
                  <a:gd name="connsiteX7" fmla="*/ 80666 w 321478"/>
                  <a:gd name="connsiteY7" fmla="*/ 38632 h 251369"/>
                  <a:gd name="connsiteX8" fmla="*/ 123372 w 321478"/>
                  <a:gd name="connsiteY8" fmla="*/ 59984 h 251369"/>
                  <a:gd name="connsiteX9" fmla="*/ 116254 w 321478"/>
                  <a:gd name="connsiteY9" fmla="*/ 97945 h 251369"/>
                  <a:gd name="connsiteX10" fmla="*/ 136421 w 321478"/>
                  <a:gd name="connsiteY10" fmla="*/ 103876 h 251369"/>
                  <a:gd name="connsiteX11" fmla="*/ 162519 w 321478"/>
                  <a:gd name="connsiteY11" fmla="*/ 121670 h 251369"/>
                  <a:gd name="connsiteX12" fmla="*/ 186244 w 321478"/>
                  <a:gd name="connsiteY12" fmla="*/ 125229 h 251369"/>
                  <a:gd name="connsiteX13" fmla="*/ 189803 w 321478"/>
                  <a:gd name="connsiteY13" fmla="*/ 108621 h 251369"/>
                  <a:gd name="connsiteX14" fmla="*/ 175567 w 321478"/>
                  <a:gd name="connsiteY14" fmla="*/ 106249 h 251369"/>
                  <a:gd name="connsiteX15" fmla="*/ 173195 w 321478"/>
                  <a:gd name="connsiteY15" fmla="*/ 95572 h 251369"/>
                  <a:gd name="connsiteX16" fmla="*/ 182685 w 321478"/>
                  <a:gd name="connsiteY16" fmla="*/ 93200 h 251369"/>
                  <a:gd name="connsiteX17" fmla="*/ 179126 w 321478"/>
                  <a:gd name="connsiteY17" fmla="*/ 81337 h 251369"/>
                  <a:gd name="connsiteX18" fmla="*/ 188616 w 321478"/>
                  <a:gd name="connsiteY18" fmla="*/ 71847 h 251369"/>
                  <a:gd name="connsiteX19" fmla="*/ 196921 w 321478"/>
                  <a:gd name="connsiteY19" fmla="*/ 80151 h 251369"/>
                  <a:gd name="connsiteX20" fmla="*/ 205224 w 321478"/>
                  <a:gd name="connsiteY20" fmla="*/ 74219 h 251369"/>
                  <a:gd name="connsiteX21" fmla="*/ 218273 w 321478"/>
                  <a:gd name="connsiteY21" fmla="*/ 80151 h 251369"/>
                  <a:gd name="connsiteX22" fmla="*/ 205224 w 321478"/>
                  <a:gd name="connsiteY22" fmla="*/ 113366 h 251369"/>
                  <a:gd name="connsiteX23" fmla="*/ 233695 w 321478"/>
                  <a:gd name="connsiteY23" fmla="*/ 109807 h 251369"/>
                  <a:gd name="connsiteX24" fmla="*/ 241998 w 321478"/>
                  <a:gd name="connsiteY24" fmla="*/ 119297 h 251369"/>
                  <a:gd name="connsiteX25" fmla="*/ 241998 w 321478"/>
                  <a:gd name="connsiteY25" fmla="*/ 127602 h 251369"/>
                  <a:gd name="connsiteX26" fmla="*/ 266911 w 321478"/>
                  <a:gd name="connsiteY26" fmla="*/ 148954 h 251369"/>
                  <a:gd name="connsiteX27" fmla="*/ 264537 w 321478"/>
                  <a:gd name="connsiteY27" fmla="*/ 169121 h 251369"/>
                  <a:gd name="connsiteX28" fmla="*/ 274028 w 321478"/>
                  <a:gd name="connsiteY28" fmla="*/ 175052 h 251369"/>
                  <a:gd name="connsiteX29" fmla="*/ 274028 w 321478"/>
                  <a:gd name="connsiteY29" fmla="*/ 185728 h 251369"/>
                  <a:gd name="connsiteX30" fmla="*/ 285891 w 321478"/>
                  <a:gd name="connsiteY30" fmla="*/ 189287 h 251369"/>
                  <a:gd name="connsiteX31" fmla="*/ 321478 w 321478"/>
                  <a:gd name="connsiteY31" fmla="*/ 229620 h 251369"/>
                  <a:gd name="connsiteX32" fmla="*/ 303757 w 321478"/>
                  <a:gd name="connsiteY32" fmla="*/ 251369 h 251369"/>
                  <a:gd name="connsiteX33" fmla="*/ 84621 w 321478"/>
                  <a:gd name="connsiteY33" fmla="*/ 251369 h 251369"/>
                  <a:gd name="connsiteX34" fmla="*/ 85412 w 321478"/>
                  <a:gd name="connsiteY34" fmla="*/ 248205 h 251369"/>
                  <a:gd name="connsiteX35" fmla="*/ 71176 w 321478"/>
                  <a:gd name="connsiteY35" fmla="*/ 226061 h 251369"/>
                  <a:gd name="connsiteX36" fmla="*/ 75921 w 321478"/>
                  <a:gd name="connsiteY36" fmla="*/ 186519 h 251369"/>
                  <a:gd name="connsiteX37" fmla="*/ 82248 w 321478"/>
                  <a:gd name="connsiteY37" fmla="*/ 154885 h 251369"/>
                  <a:gd name="connsiteX38" fmla="*/ 63268 w 321478"/>
                  <a:gd name="connsiteY38" fmla="*/ 129578 h 251369"/>
                  <a:gd name="connsiteX39" fmla="*/ 72758 w 321478"/>
                  <a:gd name="connsiteY39" fmla="*/ 124833 h 251369"/>
                  <a:gd name="connsiteX40" fmla="*/ 98065 w 321478"/>
                  <a:gd name="connsiteY40" fmla="*/ 126415 h 251369"/>
                  <a:gd name="connsiteX41" fmla="*/ 99646 w 321478"/>
                  <a:gd name="connsiteY41" fmla="*/ 115343 h 251369"/>
                  <a:gd name="connsiteX42" fmla="*/ 90156 w 321478"/>
                  <a:gd name="connsiteY42" fmla="*/ 110598 h 251369"/>
                  <a:gd name="connsiteX43" fmla="*/ 50614 w 321478"/>
                  <a:gd name="connsiteY43" fmla="*/ 99526 h 251369"/>
                  <a:gd name="connsiteX44" fmla="*/ 39542 w 321478"/>
                  <a:gd name="connsiteY44" fmla="*/ 88455 h 251369"/>
                  <a:gd name="connsiteX45" fmla="*/ 23725 w 321478"/>
                  <a:gd name="connsiteY45" fmla="*/ 91618 h 251369"/>
                  <a:gd name="connsiteX46" fmla="*/ 11072 w 321478"/>
                  <a:gd name="connsiteY46" fmla="*/ 75801 h 251369"/>
                  <a:gd name="connsiteX47" fmla="*/ 20562 w 321478"/>
                  <a:gd name="connsiteY47" fmla="*/ 61566 h 251369"/>
                  <a:gd name="connsiteX48" fmla="*/ 14235 w 321478"/>
                  <a:gd name="connsiteY48" fmla="*/ 26769 h 251369"/>
                  <a:gd name="connsiteX49" fmla="*/ 0 w 321478"/>
                  <a:gd name="connsiteY49" fmla="*/ 15697 h 251369"/>
                  <a:gd name="connsiteX50" fmla="*/ 11072 w 321478"/>
                  <a:gd name="connsiteY50" fmla="*/ 3043 h 251369"/>
                  <a:gd name="connsiteX0" fmla="*/ 27810 w 321478"/>
                  <a:gd name="connsiteY0" fmla="*/ 0 h 273351"/>
                  <a:gd name="connsiteX1" fmla="*/ 35589 w 321478"/>
                  <a:gd name="connsiteY1" fmla="*/ 3043 h 273351"/>
                  <a:gd name="connsiteX2" fmla="*/ 39148 w 321478"/>
                  <a:gd name="connsiteY2" fmla="*/ 22024 h 273351"/>
                  <a:gd name="connsiteX3" fmla="*/ 34402 w 321478"/>
                  <a:gd name="connsiteY3" fmla="*/ 30328 h 273351"/>
                  <a:gd name="connsiteX4" fmla="*/ 45079 w 321478"/>
                  <a:gd name="connsiteY4" fmla="*/ 38632 h 273351"/>
                  <a:gd name="connsiteX5" fmla="*/ 64059 w 321478"/>
                  <a:gd name="connsiteY5" fmla="*/ 37445 h 273351"/>
                  <a:gd name="connsiteX6" fmla="*/ 69990 w 321478"/>
                  <a:gd name="connsiteY6" fmla="*/ 42191 h 273351"/>
                  <a:gd name="connsiteX7" fmla="*/ 80666 w 321478"/>
                  <a:gd name="connsiteY7" fmla="*/ 38632 h 273351"/>
                  <a:gd name="connsiteX8" fmla="*/ 123372 w 321478"/>
                  <a:gd name="connsiteY8" fmla="*/ 59984 h 273351"/>
                  <a:gd name="connsiteX9" fmla="*/ 116254 w 321478"/>
                  <a:gd name="connsiteY9" fmla="*/ 97945 h 273351"/>
                  <a:gd name="connsiteX10" fmla="*/ 136421 w 321478"/>
                  <a:gd name="connsiteY10" fmla="*/ 103876 h 273351"/>
                  <a:gd name="connsiteX11" fmla="*/ 162519 w 321478"/>
                  <a:gd name="connsiteY11" fmla="*/ 121670 h 273351"/>
                  <a:gd name="connsiteX12" fmla="*/ 186244 w 321478"/>
                  <a:gd name="connsiteY12" fmla="*/ 125229 h 273351"/>
                  <a:gd name="connsiteX13" fmla="*/ 189803 w 321478"/>
                  <a:gd name="connsiteY13" fmla="*/ 108621 h 273351"/>
                  <a:gd name="connsiteX14" fmla="*/ 175567 w 321478"/>
                  <a:gd name="connsiteY14" fmla="*/ 106249 h 273351"/>
                  <a:gd name="connsiteX15" fmla="*/ 173195 w 321478"/>
                  <a:gd name="connsiteY15" fmla="*/ 95572 h 273351"/>
                  <a:gd name="connsiteX16" fmla="*/ 182685 w 321478"/>
                  <a:gd name="connsiteY16" fmla="*/ 93200 h 273351"/>
                  <a:gd name="connsiteX17" fmla="*/ 179126 w 321478"/>
                  <a:gd name="connsiteY17" fmla="*/ 81337 h 273351"/>
                  <a:gd name="connsiteX18" fmla="*/ 188616 w 321478"/>
                  <a:gd name="connsiteY18" fmla="*/ 71847 h 273351"/>
                  <a:gd name="connsiteX19" fmla="*/ 196921 w 321478"/>
                  <a:gd name="connsiteY19" fmla="*/ 80151 h 273351"/>
                  <a:gd name="connsiteX20" fmla="*/ 205224 w 321478"/>
                  <a:gd name="connsiteY20" fmla="*/ 74219 h 273351"/>
                  <a:gd name="connsiteX21" fmla="*/ 218273 w 321478"/>
                  <a:gd name="connsiteY21" fmla="*/ 80151 h 273351"/>
                  <a:gd name="connsiteX22" fmla="*/ 205224 w 321478"/>
                  <a:gd name="connsiteY22" fmla="*/ 113366 h 273351"/>
                  <a:gd name="connsiteX23" fmla="*/ 233695 w 321478"/>
                  <a:gd name="connsiteY23" fmla="*/ 109807 h 273351"/>
                  <a:gd name="connsiteX24" fmla="*/ 241998 w 321478"/>
                  <a:gd name="connsiteY24" fmla="*/ 119297 h 273351"/>
                  <a:gd name="connsiteX25" fmla="*/ 241998 w 321478"/>
                  <a:gd name="connsiteY25" fmla="*/ 127602 h 273351"/>
                  <a:gd name="connsiteX26" fmla="*/ 266911 w 321478"/>
                  <a:gd name="connsiteY26" fmla="*/ 148954 h 273351"/>
                  <a:gd name="connsiteX27" fmla="*/ 264537 w 321478"/>
                  <a:gd name="connsiteY27" fmla="*/ 169121 h 273351"/>
                  <a:gd name="connsiteX28" fmla="*/ 274028 w 321478"/>
                  <a:gd name="connsiteY28" fmla="*/ 175052 h 273351"/>
                  <a:gd name="connsiteX29" fmla="*/ 274028 w 321478"/>
                  <a:gd name="connsiteY29" fmla="*/ 185728 h 273351"/>
                  <a:gd name="connsiteX30" fmla="*/ 285891 w 321478"/>
                  <a:gd name="connsiteY30" fmla="*/ 189287 h 273351"/>
                  <a:gd name="connsiteX31" fmla="*/ 321478 w 321478"/>
                  <a:gd name="connsiteY31" fmla="*/ 229620 h 273351"/>
                  <a:gd name="connsiteX32" fmla="*/ 303757 w 321478"/>
                  <a:gd name="connsiteY32" fmla="*/ 251369 h 273351"/>
                  <a:gd name="connsiteX33" fmla="*/ 198791 w 321478"/>
                  <a:gd name="connsiteY33" fmla="*/ 273340 h 273351"/>
                  <a:gd name="connsiteX34" fmla="*/ 84621 w 321478"/>
                  <a:gd name="connsiteY34" fmla="*/ 251369 h 273351"/>
                  <a:gd name="connsiteX35" fmla="*/ 85412 w 321478"/>
                  <a:gd name="connsiteY35" fmla="*/ 248205 h 273351"/>
                  <a:gd name="connsiteX36" fmla="*/ 71176 w 321478"/>
                  <a:gd name="connsiteY36" fmla="*/ 226061 h 273351"/>
                  <a:gd name="connsiteX37" fmla="*/ 75921 w 321478"/>
                  <a:gd name="connsiteY37" fmla="*/ 186519 h 273351"/>
                  <a:gd name="connsiteX38" fmla="*/ 82248 w 321478"/>
                  <a:gd name="connsiteY38" fmla="*/ 154885 h 273351"/>
                  <a:gd name="connsiteX39" fmla="*/ 63268 w 321478"/>
                  <a:gd name="connsiteY39" fmla="*/ 129578 h 273351"/>
                  <a:gd name="connsiteX40" fmla="*/ 72758 w 321478"/>
                  <a:gd name="connsiteY40" fmla="*/ 124833 h 273351"/>
                  <a:gd name="connsiteX41" fmla="*/ 98065 w 321478"/>
                  <a:gd name="connsiteY41" fmla="*/ 126415 h 273351"/>
                  <a:gd name="connsiteX42" fmla="*/ 99646 w 321478"/>
                  <a:gd name="connsiteY42" fmla="*/ 115343 h 273351"/>
                  <a:gd name="connsiteX43" fmla="*/ 90156 w 321478"/>
                  <a:gd name="connsiteY43" fmla="*/ 110598 h 273351"/>
                  <a:gd name="connsiteX44" fmla="*/ 50614 w 321478"/>
                  <a:gd name="connsiteY44" fmla="*/ 99526 h 273351"/>
                  <a:gd name="connsiteX45" fmla="*/ 39542 w 321478"/>
                  <a:gd name="connsiteY45" fmla="*/ 88455 h 273351"/>
                  <a:gd name="connsiteX46" fmla="*/ 23725 w 321478"/>
                  <a:gd name="connsiteY46" fmla="*/ 91618 h 273351"/>
                  <a:gd name="connsiteX47" fmla="*/ 11072 w 321478"/>
                  <a:gd name="connsiteY47" fmla="*/ 75801 h 273351"/>
                  <a:gd name="connsiteX48" fmla="*/ 20562 w 321478"/>
                  <a:gd name="connsiteY48" fmla="*/ 61566 h 273351"/>
                  <a:gd name="connsiteX49" fmla="*/ 14235 w 321478"/>
                  <a:gd name="connsiteY49" fmla="*/ 26769 h 273351"/>
                  <a:gd name="connsiteX50" fmla="*/ 0 w 321478"/>
                  <a:gd name="connsiteY50" fmla="*/ 15697 h 273351"/>
                  <a:gd name="connsiteX51" fmla="*/ 11072 w 321478"/>
                  <a:gd name="connsiteY51" fmla="*/ 3043 h 273351"/>
                  <a:gd name="connsiteX52" fmla="*/ 27810 w 321478"/>
                  <a:gd name="connsiteY52" fmla="*/ 0 h 273351"/>
                  <a:gd name="connsiteX0" fmla="*/ 198791 w 321478"/>
                  <a:gd name="connsiteY0" fmla="*/ 273340 h 364780"/>
                  <a:gd name="connsiteX1" fmla="*/ 84621 w 321478"/>
                  <a:gd name="connsiteY1" fmla="*/ 251369 h 364780"/>
                  <a:gd name="connsiteX2" fmla="*/ 85412 w 321478"/>
                  <a:gd name="connsiteY2" fmla="*/ 248205 h 364780"/>
                  <a:gd name="connsiteX3" fmla="*/ 71176 w 321478"/>
                  <a:gd name="connsiteY3" fmla="*/ 226061 h 364780"/>
                  <a:gd name="connsiteX4" fmla="*/ 75921 w 321478"/>
                  <a:gd name="connsiteY4" fmla="*/ 186519 h 364780"/>
                  <a:gd name="connsiteX5" fmla="*/ 82248 w 321478"/>
                  <a:gd name="connsiteY5" fmla="*/ 154885 h 364780"/>
                  <a:gd name="connsiteX6" fmla="*/ 63268 w 321478"/>
                  <a:gd name="connsiteY6" fmla="*/ 129578 h 364780"/>
                  <a:gd name="connsiteX7" fmla="*/ 72758 w 321478"/>
                  <a:gd name="connsiteY7" fmla="*/ 124833 h 364780"/>
                  <a:gd name="connsiteX8" fmla="*/ 98065 w 321478"/>
                  <a:gd name="connsiteY8" fmla="*/ 126415 h 364780"/>
                  <a:gd name="connsiteX9" fmla="*/ 99646 w 321478"/>
                  <a:gd name="connsiteY9" fmla="*/ 115343 h 364780"/>
                  <a:gd name="connsiteX10" fmla="*/ 90156 w 321478"/>
                  <a:gd name="connsiteY10" fmla="*/ 110598 h 364780"/>
                  <a:gd name="connsiteX11" fmla="*/ 50614 w 321478"/>
                  <a:gd name="connsiteY11" fmla="*/ 99526 h 364780"/>
                  <a:gd name="connsiteX12" fmla="*/ 39542 w 321478"/>
                  <a:gd name="connsiteY12" fmla="*/ 88455 h 364780"/>
                  <a:gd name="connsiteX13" fmla="*/ 23725 w 321478"/>
                  <a:gd name="connsiteY13" fmla="*/ 91618 h 364780"/>
                  <a:gd name="connsiteX14" fmla="*/ 11072 w 321478"/>
                  <a:gd name="connsiteY14" fmla="*/ 75801 h 364780"/>
                  <a:gd name="connsiteX15" fmla="*/ 20562 w 321478"/>
                  <a:gd name="connsiteY15" fmla="*/ 61566 h 364780"/>
                  <a:gd name="connsiteX16" fmla="*/ 14235 w 321478"/>
                  <a:gd name="connsiteY16" fmla="*/ 26769 h 364780"/>
                  <a:gd name="connsiteX17" fmla="*/ 0 w 321478"/>
                  <a:gd name="connsiteY17" fmla="*/ 15697 h 364780"/>
                  <a:gd name="connsiteX18" fmla="*/ 11072 w 321478"/>
                  <a:gd name="connsiteY18" fmla="*/ 3043 h 364780"/>
                  <a:gd name="connsiteX19" fmla="*/ 27810 w 321478"/>
                  <a:gd name="connsiteY19" fmla="*/ 0 h 364780"/>
                  <a:gd name="connsiteX20" fmla="*/ 35589 w 321478"/>
                  <a:gd name="connsiteY20" fmla="*/ 3043 h 364780"/>
                  <a:gd name="connsiteX21" fmla="*/ 39148 w 321478"/>
                  <a:gd name="connsiteY21" fmla="*/ 22024 h 364780"/>
                  <a:gd name="connsiteX22" fmla="*/ 34402 w 321478"/>
                  <a:gd name="connsiteY22" fmla="*/ 30328 h 364780"/>
                  <a:gd name="connsiteX23" fmla="*/ 45079 w 321478"/>
                  <a:gd name="connsiteY23" fmla="*/ 38632 h 364780"/>
                  <a:gd name="connsiteX24" fmla="*/ 64059 w 321478"/>
                  <a:gd name="connsiteY24" fmla="*/ 37445 h 364780"/>
                  <a:gd name="connsiteX25" fmla="*/ 69990 w 321478"/>
                  <a:gd name="connsiteY25" fmla="*/ 42191 h 364780"/>
                  <a:gd name="connsiteX26" fmla="*/ 80666 w 321478"/>
                  <a:gd name="connsiteY26" fmla="*/ 38632 h 364780"/>
                  <a:gd name="connsiteX27" fmla="*/ 123372 w 321478"/>
                  <a:gd name="connsiteY27" fmla="*/ 59984 h 364780"/>
                  <a:gd name="connsiteX28" fmla="*/ 116254 w 321478"/>
                  <a:gd name="connsiteY28" fmla="*/ 97945 h 364780"/>
                  <a:gd name="connsiteX29" fmla="*/ 136421 w 321478"/>
                  <a:gd name="connsiteY29" fmla="*/ 103876 h 364780"/>
                  <a:gd name="connsiteX30" fmla="*/ 162519 w 321478"/>
                  <a:gd name="connsiteY30" fmla="*/ 121670 h 364780"/>
                  <a:gd name="connsiteX31" fmla="*/ 186244 w 321478"/>
                  <a:gd name="connsiteY31" fmla="*/ 125229 h 364780"/>
                  <a:gd name="connsiteX32" fmla="*/ 189803 w 321478"/>
                  <a:gd name="connsiteY32" fmla="*/ 108621 h 364780"/>
                  <a:gd name="connsiteX33" fmla="*/ 175567 w 321478"/>
                  <a:gd name="connsiteY33" fmla="*/ 106249 h 364780"/>
                  <a:gd name="connsiteX34" fmla="*/ 173195 w 321478"/>
                  <a:gd name="connsiteY34" fmla="*/ 95572 h 364780"/>
                  <a:gd name="connsiteX35" fmla="*/ 182685 w 321478"/>
                  <a:gd name="connsiteY35" fmla="*/ 93200 h 364780"/>
                  <a:gd name="connsiteX36" fmla="*/ 179126 w 321478"/>
                  <a:gd name="connsiteY36" fmla="*/ 81337 h 364780"/>
                  <a:gd name="connsiteX37" fmla="*/ 188616 w 321478"/>
                  <a:gd name="connsiteY37" fmla="*/ 71847 h 364780"/>
                  <a:gd name="connsiteX38" fmla="*/ 196921 w 321478"/>
                  <a:gd name="connsiteY38" fmla="*/ 80151 h 364780"/>
                  <a:gd name="connsiteX39" fmla="*/ 205224 w 321478"/>
                  <a:gd name="connsiteY39" fmla="*/ 74219 h 364780"/>
                  <a:gd name="connsiteX40" fmla="*/ 218273 w 321478"/>
                  <a:gd name="connsiteY40" fmla="*/ 80151 h 364780"/>
                  <a:gd name="connsiteX41" fmla="*/ 205224 w 321478"/>
                  <a:gd name="connsiteY41" fmla="*/ 113366 h 364780"/>
                  <a:gd name="connsiteX42" fmla="*/ 233695 w 321478"/>
                  <a:gd name="connsiteY42" fmla="*/ 109807 h 364780"/>
                  <a:gd name="connsiteX43" fmla="*/ 241998 w 321478"/>
                  <a:gd name="connsiteY43" fmla="*/ 119297 h 364780"/>
                  <a:gd name="connsiteX44" fmla="*/ 241998 w 321478"/>
                  <a:gd name="connsiteY44" fmla="*/ 127602 h 364780"/>
                  <a:gd name="connsiteX45" fmla="*/ 266911 w 321478"/>
                  <a:gd name="connsiteY45" fmla="*/ 148954 h 364780"/>
                  <a:gd name="connsiteX46" fmla="*/ 264537 w 321478"/>
                  <a:gd name="connsiteY46" fmla="*/ 169121 h 364780"/>
                  <a:gd name="connsiteX47" fmla="*/ 274028 w 321478"/>
                  <a:gd name="connsiteY47" fmla="*/ 175052 h 364780"/>
                  <a:gd name="connsiteX48" fmla="*/ 274028 w 321478"/>
                  <a:gd name="connsiteY48" fmla="*/ 185728 h 364780"/>
                  <a:gd name="connsiteX49" fmla="*/ 285891 w 321478"/>
                  <a:gd name="connsiteY49" fmla="*/ 189287 h 364780"/>
                  <a:gd name="connsiteX50" fmla="*/ 321478 w 321478"/>
                  <a:gd name="connsiteY50" fmla="*/ 229620 h 364780"/>
                  <a:gd name="connsiteX51" fmla="*/ 303757 w 321478"/>
                  <a:gd name="connsiteY51" fmla="*/ 251369 h 364780"/>
                  <a:gd name="connsiteX52" fmla="*/ 290231 w 321478"/>
                  <a:gd name="connsiteY52" fmla="*/ 364780 h 364780"/>
                  <a:gd name="connsiteX0" fmla="*/ 84621 w 321478"/>
                  <a:gd name="connsiteY0" fmla="*/ 251369 h 364780"/>
                  <a:gd name="connsiteX1" fmla="*/ 85412 w 321478"/>
                  <a:gd name="connsiteY1" fmla="*/ 248205 h 364780"/>
                  <a:gd name="connsiteX2" fmla="*/ 71176 w 321478"/>
                  <a:gd name="connsiteY2" fmla="*/ 226061 h 364780"/>
                  <a:gd name="connsiteX3" fmla="*/ 75921 w 321478"/>
                  <a:gd name="connsiteY3" fmla="*/ 186519 h 364780"/>
                  <a:gd name="connsiteX4" fmla="*/ 82248 w 321478"/>
                  <a:gd name="connsiteY4" fmla="*/ 154885 h 364780"/>
                  <a:gd name="connsiteX5" fmla="*/ 63268 w 321478"/>
                  <a:gd name="connsiteY5" fmla="*/ 129578 h 364780"/>
                  <a:gd name="connsiteX6" fmla="*/ 72758 w 321478"/>
                  <a:gd name="connsiteY6" fmla="*/ 124833 h 364780"/>
                  <a:gd name="connsiteX7" fmla="*/ 98065 w 321478"/>
                  <a:gd name="connsiteY7" fmla="*/ 126415 h 364780"/>
                  <a:gd name="connsiteX8" fmla="*/ 99646 w 321478"/>
                  <a:gd name="connsiteY8" fmla="*/ 115343 h 364780"/>
                  <a:gd name="connsiteX9" fmla="*/ 90156 w 321478"/>
                  <a:gd name="connsiteY9" fmla="*/ 110598 h 364780"/>
                  <a:gd name="connsiteX10" fmla="*/ 50614 w 321478"/>
                  <a:gd name="connsiteY10" fmla="*/ 99526 h 364780"/>
                  <a:gd name="connsiteX11" fmla="*/ 39542 w 321478"/>
                  <a:gd name="connsiteY11" fmla="*/ 88455 h 364780"/>
                  <a:gd name="connsiteX12" fmla="*/ 23725 w 321478"/>
                  <a:gd name="connsiteY12" fmla="*/ 91618 h 364780"/>
                  <a:gd name="connsiteX13" fmla="*/ 11072 w 321478"/>
                  <a:gd name="connsiteY13" fmla="*/ 75801 h 364780"/>
                  <a:gd name="connsiteX14" fmla="*/ 20562 w 321478"/>
                  <a:gd name="connsiteY14" fmla="*/ 61566 h 364780"/>
                  <a:gd name="connsiteX15" fmla="*/ 14235 w 321478"/>
                  <a:gd name="connsiteY15" fmla="*/ 26769 h 364780"/>
                  <a:gd name="connsiteX16" fmla="*/ 0 w 321478"/>
                  <a:gd name="connsiteY16" fmla="*/ 15697 h 364780"/>
                  <a:gd name="connsiteX17" fmla="*/ 11072 w 321478"/>
                  <a:gd name="connsiteY17" fmla="*/ 3043 h 364780"/>
                  <a:gd name="connsiteX18" fmla="*/ 27810 w 321478"/>
                  <a:gd name="connsiteY18" fmla="*/ 0 h 364780"/>
                  <a:gd name="connsiteX19" fmla="*/ 35589 w 321478"/>
                  <a:gd name="connsiteY19" fmla="*/ 3043 h 364780"/>
                  <a:gd name="connsiteX20" fmla="*/ 39148 w 321478"/>
                  <a:gd name="connsiteY20" fmla="*/ 22024 h 364780"/>
                  <a:gd name="connsiteX21" fmla="*/ 34402 w 321478"/>
                  <a:gd name="connsiteY21" fmla="*/ 30328 h 364780"/>
                  <a:gd name="connsiteX22" fmla="*/ 45079 w 321478"/>
                  <a:gd name="connsiteY22" fmla="*/ 38632 h 364780"/>
                  <a:gd name="connsiteX23" fmla="*/ 64059 w 321478"/>
                  <a:gd name="connsiteY23" fmla="*/ 37445 h 364780"/>
                  <a:gd name="connsiteX24" fmla="*/ 69990 w 321478"/>
                  <a:gd name="connsiteY24" fmla="*/ 42191 h 364780"/>
                  <a:gd name="connsiteX25" fmla="*/ 80666 w 321478"/>
                  <a:gd name="connsiteY25" fmla="*/ 38632 h 364780"/>
                  <a:gd name="connsiteX26" fmla="*/ 123372 w 321478"/>
                  <a:gd name="connsiteY26" fmla="*/ 59984 h 364780"/>
                  <a:gd name="connsiteX27" fmla="*/ 116254 w 321478"/>
                  <a:gd name="connsiteY27" fmla="*/ 97945 h 364780"/>
                  <a:gd name="connsiteX28" fmla="*/ 136421 w 321478"/>
                  <a:gd name="connsiteY28" fmla="*/ 103876 h 364780"/>
                  <a:gd name="connsiteX29" fmla="*/ 162519 w 321478"/>
                  <a:gd name="connsiteY29" fmla="*/ 121670 h 364780"/>
                  <a:gd name="connsiteX30" fmla="*/ 186244 w 321478"/>
                  <a:gd name="connsiteY30" fmla="*/ 125229 h 364780"/>
                  <a:gd name="connsiteX31" fmla="*/ 189803 w 321478"/>
                  <a:gd name="connsiteY31" fmla="*/ 108621 h 364780"/>
                  <a:gd name="connsiteX32" fmla="*/ 175567 w 321478"/>
                  <a:gd name="connsiteY32" fmla="*/ 106249 h 364780"/>
                  <a:gd name="connsiteX33" fmla="*/ 173195 w 321478"/>
                  <a:gd name="connsiteY33" fmla="*/ 95572 h 364780"/>
                  <a:gd name="connsiteX34" fmla="*/ 182685 w 321478"/>
                  <a:gd name="connsiteY34" fmla="*/ 93200 h 364780"/>
                  <a:gd name="connsiteX35" fmla="*/ 179126 w 321478"/>
                  <a:gd name="connsiteY35" fmla="*/ 81337 h 364780"/>
                  <a:gd name="connsiteX36" fmla="*/ 188616 w 321478"/>
                  <a:gd name="connsiteY36" fmla="*/ 71847 h 364780"/>
                  <a:gd name="connsiteX37" fmla="*/ 196921 w 321478"/>
                  <a:gd name="connsiteY37" fmla="*/ 80151 h 364780"/>
                  <a:gd name="connsiteX38" fmla="*/ 205224 w 321478"/>
                  <a:gd name="connsiteY38" fmla="*/ 74219 h 364780"/>
                  <a:gd name="connsiteX39" fmla="*/ 218273 w 321478"/>
                  <a:gd name="connsiteY39" fmla="*/ 80151 h 364780"/>
                  <a:gd name="connsiteX40" fmla="*/ 205224 w 321478"/>
                  <a:gd name="connsiteY40" fmla="*/ 113366 h 364780"/>
                  <a:gd name="connsiteX41" fmla="*/ 233695 w 321478"/>
                  <a:gd name="connsiteY41" fmla="*/ 109807 h 364780"/>
                  <a:gd name="connsiteX42" fmla="*/ 241998 w 321478"/>
                  <a:gd name="connsiteY42" fmla="*/ 119297 h 364780"/>
                  <a:gd name="connsiteX43" fmla="*/ 241998 w 321478"/>
                  <a:gd name="connsiteY43" fmla="*/ 127602 h 364780"/>
                  <a:gd name="connsiteX44" fmla="*/ 266911 w 321478"/>
                  <a:gd name="connsiteY44" fmla="*/ 148954 h 364780"/>
                  <a:gd name="connsiteX45" fmla="*/ 264537 w 321478"/>
                  <a:gd name="connsiteY45" fmla="*/ 169121 h 364780"/>
                  <a:gd name="connsiteX46" fmla="*/ 274028 w 321478"/>
                  <a:gd name="connsiteY46" fmla="*/ 175052 h 364780"/>
                  <a:gd name="connsiteX47" fmla="*/ 274028 w 321478"/>
                  <a:gd name="connsiteY47" fmla="*/ 185728 h 364780"/>
                  <a:gd name="connsiteX48" fmla="*/ 285891 w 321478"/>
                  <a:gd name="connsiteY48" fmla="*/ 189287 h 364780"/>
                  <a:gd name="connsiteX49" fmla="*/ 321478 w 321478"/>
                  <a:gd name="connsiteY49" fmla="*/ 229620 h 364780"/>
                  <a:gd name="connsiteX50" fmla="*/ 303757 w 321478"/>
                  <a:gd name="connsiteY50" fmla="*/ 251369 h 364780"/>
                  <a:gd name="connsiteX51" fmla="*/ 290231 w 321478"/>
                  <a:gd name="connsiteY51" fmla="*/ 364780 h 364780"/>
                  <a:gd name="connsiteX0" fmla="*/ 84621 w 321478"/>
                  <a:gd name="connsiteY0" fmla="*/ 251369 h 251369"/>
                  <a:gd name="connsiteX1" fmla="*/ 85412 w 321478"/>
                  <a:gd name="connsiteY1" fmla="*/ 248205 h 251369"/>
                  <a:gd name="connsiteX2" fmla="*/ 71176 w 321478"/>
                  <a:gd name="connsiteY2" fmla="*/ 226061 h 251369"/>
                  <a:gd name="connsiteX3" fmla="*/ 75921 w 321478"/>
                  <a:gd name="connsiteY3" fmla="*/ 186519 h 251369"/>
                  <a:gd name="connsiteX4" fmla="*/ 82248 w 321478"/>
                  <a:gd name="connsiteY4" fmla="*/ 154885 h 251369"/>
                  <a:gd name="connsiteX5" fmla="*/ 63268 w 321478"/>
                  <a:gd name="connsiteY5" fmla="*/ 129578 h 251369"/>
                  <a:gd name="connsiteX6" fmla="*/ 72758 w 321478"/>
                  <a:gd name="connsiteY6" fmla="*/ 124833 h 251369"/>
                  <a:gd name="connsiteX7" fmla="*/ 98065 w 321478"/>
                  <a:gd name="connsiteY7" fmla="*/ 126415 h 251369"/>
                  <a:gd name="connsiteX8" fmla="*/ 99646 w 321478"/>
                  <a:gd name="connsiteY8" fmla="*/ 115343 h 251369"/>
                  <a:gd name="connsiteX9" fmla="*/ 90156 w 321478"/>
                  <a:gd name="connsiteY9" fmla="*/ 110598 h 251369"/>
                  <a:gd name="connsiteX10" fmla="*/ 50614 w 321478"/>
                  <a:gd name="connsiteY10" fmla="*/ 99526 h 251369"/>
                  <a:gd name="connsiteX11" fmla="*/ 39542 w 321478"/>
                  <a:gd name="connsiteY11" fmla="*/ 88455 h 251369"/>
                  <a:gd name="connsiteX12" fmla="*/ 23725 w 321478"/>
                  <a:gd name="connsiteY12" fmla="*/ 91618 h 251369"/>
                  <a:gd name="connsiteX13" fmla="*/ 11072 w 321478"/>
                  <a:gd name="connsiteY13" fmla="*/ 75801 h 251369"/>
                  <a:gd name="connsiteX14" fmla="*/ 20562 w 321478"/>
                  <a:gd name="connsiteY14" fmla="*/ 61566 h 251369"/>
                  <a:gd name="connsiteX15" fmla="*/ 14235 w 321478"/>
                  <a:gd name="connsiteY15" fmla="*/ 26769 h 251369"/>
                  <a:gd name="connsiteX16" fmla="*/ 0 w 321478"/>
                  <a:gd name="connsiteY16" fmla="*/ 15697 h 251369"/>
                  <a:gd name="connsiteX17" fmla="*/ 11072 w 321478"/>
                  <a:gd name="connsiteY17" fmla="*/ 3043 h 251369"/>
                  <a:gd name="connsiteX18" fmla="*/ 27810 w 321478"/>
                  <a:gd name="connsiteY18" fmla="*/ 0 h 251369"/>
                  <a:gd name="connsiteX19" fmla="*/ 35589 w 321478"/>
                  <a:gd name="connsiteY19" fmla="*/ 3043 h 251369"/>
                  <a:gd name="connsiteX20" fmla="*/ 39148 w 321478"/>
                  <a:gd name="connsiteY20" fmla="*/ 22024 h 251369"/>
                  <a:gd name="connsiteX21" fmla="*/ 34402 w 321478"/>
                  <a:gd name="connsiteY21" fmla="*/ 30328 h 251369"/>
                  <a:gd name="connsiteX22" fmla="*/ 45079 w 321478"/>
                  <a:gd name="connsiteY22" fmla="*/ 38632 h 251369"/>
                  <a:gd name="connsiteX23" fmla="*/ 64059 w 321478"/>
                  <a:gd name="connsiteY23" fmla="*/ 37445 h 251369"/>
                  <a:gd name="connsiteX24" fmla="*/ 69990 w 321478"/>
                  <a:gd name="connsiteY24" fmla="*/ 42191 h 251369"/>
                  <a:gd name="connsiteX25" fmla="*/ 80666 w 321478"/>
                  <a:gd name="connsiteY25" fmla="*/ 38632 h 251369"/>
                  <a:gd name="connsiteX26" fmla="*/ 123372 w 321478"/>
                  <a:gd name="connsiteY26" fmla="*/ 59984 h 251369"/>
                  <a:gd name="connsiteX27" fmla="*/ 116254 w 321478"/>
                  <a:gd name="connsiteY27" fmla="*/ 97945 h 251369"/>
                  <a:gd name="connsiteX28" fmla="*/ 136421 w 321478"/>
                  <a:gd name="connsiteY28" fmla="*/ 103876 h 251369"/>
                  <a:gd name="connsiteX29" fmla="*/ 162519 w 321478"/>
                  <a:gd name="connsiteY29" fmla="*/ 121670 h 251369"/>
                  <a:gd name="connsiteX30" fmla="*/ 186244 w 321478"/>
                  <a:gd name="connsiteY30" fmla="*/ 125229 h 251369"/>
                  <a:gd name="connsiteX31" fmla="*/ 189803 w 321478"/>
                  <a:gd name="connsiteY31" fmla="*/ 108621 h 251369"/>
                  <a:gd name="connsiteX32" fmla="*/ 175567 w 321478"/>
                  <a:gd name="connsiteY32" fmla="*/ 106249 h 251369"/>
                  <a:gd name="connsiteX33" fmla="*/ 173195 w 321478"/>
                  <a:gd name="connsiteY33" fmla="*/ 95572 h 251369"/>
                  <a:gd name="connsiteX34" fmla="*/ 182685 w 321478"/>
                  <a:gd name="connsiteY34" fmla="*/ 93200 h 251369"/>
                  <a:gd name="connsiteX35" fmla="*/ 179126 w 321478"/>
                  <a:gd name="connsiteY35" fmla="*/ 81337 h 251369"/>
                  <a:gd name="connsiteX36" fmla="*/ 188616 w 321478"/>
                  <a:gd name="connsiteY36" fmla="*/ 71847 h 251369"/>
                  <a:gd name="connsiteX37" fmla="*/ 196921 w 321478"/>
                  <a:gd name="connsiteY37" fmla="*/ 80151 h 251369"/>
                  <a:gd name="connsiteX38" fmla="*/ 205224 w 321478"/>
                  <a:gd name="connsiteY38" fmla="*/ 74219 h 251369"/>
                  <a:gd name="connsiteX39" fmla="*/ 218273 w 321478"/>
                  <a:gd name="connsiteY39" fmla="*/ 80151 h 251369"/>
                  <a:gd name="connsiteX40" fmla="*/ 205224 w 321478"/>
                  <a:gd name="connsiteY40" fmla="*/ 113366 h 251369"/>
                  <a:gd name="connsiteX41" fmla="*/ 233695 w 321478"/>
                  <a:gd name="connsiteY41" fmla="*/ 109807 h 251369"/>
                  <a:gd name="connsiteX42" fmla="*/ 241998 w 321478"/>
                  <a:gd name="connsiteY42" fmla="*/ 119297 h 251369"/>
                  <a:gd name="connsiteX43" fmla="*/ 241998 w 321478"/>
                  <a:gd name="connsiteY43" fmla="*/ 127602 h 251369"/>
                  <a:gd name="connsiteX44" fmla="*/ 266911 w 321478"/>
                  <a:gd name="connsiteY44" fmla="*/ 148954 h 251369"/>
                  <a:gd name="connsiteX45" fmla="*/ 264537 w 321478"/>
                  <a:gd name="connsiteY45" fmla="*/ 169121 h 251369"/>
                  <a:gd name="connsiteX46" fmla="*/ 274028 w 321478"/>
                  <a:gd name="connsiteY46" fmla="*/ 175052 h 251369"/>
                  <a:gd name="connsiteX47" fmla="*/ 274028 w 321478"/>
                  <a:gd name="connsiteY47" fmla="*/ 185728 h 251369"/>
                  <a:gd name="connsiteX48" fmla="*/ 285891 w 321478"/>
                  <a:gd name="connsiteY48" fmla="*/ 189287 h 251369"/>
                  <a:gd name="connsiteX49" fmla="*/ 321478 w 321478"/>
                  <a:gd name="connsiteY49" fmla="*/ 229620 h 251369"/>
                  <a:gd name="connsiteX50" fmla="*/ 303757 w 321478"/>
                  <a:gd name="connsiteY50" fmla="*/ 251369 h 25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21478" h="251369">
                    <a:moveTo>
                      <a:pt x="84621" y="251369"/>
                    </a:moveTo>
                    <a:lnTo>
                      <a:pt x="85412" y="248205"/>
                    </a:lnTo>
                    <a:lnTo>
                      <a:pt x="71176" y="226061"/>
                    </a:lnTo>
                    <a:lnTo>
                      <a:pt x="75921" y="186519"/>
                    </a:lnTo>
                    <a:lnTo>
                      <a:pt x="82248" y="154885"/>
                    </a:lnTo>
                    <a:lnTo>
                      <a:pt x="63268" y="129578"/>
                    </a:lnTo>
                    <a:lnTo>
                      <a:pt x="72758" y="124833"/>
                    </a:lnTo>
                    <a:lnTo>
                      <a:pt x="98065" y="126415"/>
                    </a:lnTo>
                    <a:lnTo>
                      <a:pt x="99646" y="115343"/>
                    </a:lnTo>
                    <a:lnTo>
                      <a:pt x="90156" y="110598"/>
                    </a:lnTo>
                    <a:lnTo>
                      <a:pt x="50614" y="99526"/>
                    </a:lnTo>
                    <a:lnTo>
                      <a:pt x="39542" y="88455"/>
                    </a:lnTo>
                    <a:lnTo>
                      <a:pt x="23725" y="91618"/>
                    </a:lnTo>
                    <a:lnTo>
                      <a:pt x="11072" y="75801"/>
                    </a:lnTo>
                    <a:lnTo>
                      <a:pt x="20562" y="61566"/>
                    </a:lnTo>
                    <a:lnTo>
                      <a:pt x="14235" y="26769"/>
                    </a:lnTo>
                    <a:lnTo>
                      <a:pt x="0" y="15697"/>
                    </a:lnTo>
                    <a:lnTo>
                      <a:pt x="11072" y="3043"/>
                    </a:lnTo>
                    <a:lnTo>
                      <a:pt x="27810" y="0"/>
                    </a:lnTo>
                    <a:lnTo>
                      <a:pt x="35589" y="3043"/>
                    </a:lnTo>
                    <a:lnTo>
                      <a:pt x="39148" y="22024"/>
                    </a:lnTo>
                    <a:lnTo>
                      <a:pt x="34402" y="30328"/>
                    </a:lnTo>
                    <a:lnTo>
                      <a:pt x="45079" y="38632"/>
                    </a:lnTo>
                    <a:lnTo>
                      <a:pt x="64059" y="37445"/>
                    </a:lnTo>
                    <a:lnTo>
                      <a:pt x="69990" y="42191"/>
                    </a:lnTo>
                    <a:lnTo>
                      <a:pt x="80666" y="38632"/>
                    </a:lnTo>
                    <a:lnTo>
                      <a:pt x="123372" y="59984"/>
                    </a:lnTo>
                    <a:lnTo>
                      <a:pt x="116254" y="97945"/>
                    </a:lnTo>
                    <a:lnTo>
                      <a:pt x="136421" y="103876"/>
                    </a:lnTo>
                    <a:lnTo>
                      <a:pt x="162519" y="121670"/>
                    </a:lnTo>
                    <a:lnTo>
                      <a:pt x="186244" y="125229"/>
                    </a:lnTo>
                    <a:lnTo>
                      <a:pt x="189803" y="108621"/>
                    </a:lnTo>
                    <a:lnTo>
                      <a:pt x="175567" y="106249"/>
                    </a:lnTo>
                    <a:lnTo>
                      <a:pt x="173195" y="95572"/>
                    </a:lnTo>
                    <a:lnTo>
                      <a:pt x="182685" y="93200"/>
                    </a:lnTo>
                    <a:lnTo>
                      <a:pt x="179126" y="81337"/>
                    </a:lnTo>
                    <a:lnTo>
                      <a:pt x="188616" y="71847"/>
                    </a:lnTo>
                    <a:lnTo>
                      <a:pt x="196921" y="80151"/>
                    </a:lnTo>
                    <a:lnTo>
                      <a:pt x="205224" y="74219"/>
                    </a:lnTo>
                    <a:lnTo>
                      <a:pt x="218273" y="80151"/>
                    </a:lnTo>
                    <a:lnTo>
                      <a:pt x="205224" y="113366"/>
                    </a:lnTo>
                    <a:lnTo>
                      <a:pt x="233695" y="109807"/>
                    </a:lnTo>
                    <a:lnTo>
                      <a:pt x="241998" y="119297"/>
                    </a:lnTo>
                    <a:lnTo>
                      <a:pt x="241998" y="127602"/>
                    </a:lnTo>
                    <a:lnTo>
                      <a:pt x="266911" y="148954"/>
                    </a:lnTo>
                    <a:lnTo>
                      <a:pt x="264537" y="169121"/>
                    </a:lnTo>
                    <a:lnTo>
                      <a:pt x="274028" y="175052"/>
                    </a:lnTo>
                    <a:lnTo>
                      <a:pt x="274028" y="185728"/>
                    </a:lnTo>
                    <a:lnTo>
                      <a:pt x="285891" y="189287"/>
                    </a:lnTo>
                    <a:lnTo>
                      <a:pt x="321478" y="229620"/>
                    </a:lnTo>
                    <a:lnTo>
                      <a:pt x="303757" y="2513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6857862-27F7-6F7E-DD85-5CD8B69F0490}"/>
                  </a:ext>
                </a:extLst>
              </p:cNvPr>
              <p:cNvSpPr/>
              <p:nvPr/>
            </p:nvSpPr>
            <p:spPr>
              <a:xfrm>
                <a:off x="877297" y="2620654"/>
                <a:ext cx="904304" cy="926868"/>
              </a:xfrm>
              <a:custGeom>
                <a:avLst/>
                <a:gdLst>
                  <a:gd name="connsiteX0" fmla="*/ 289449 w 904304"/>
                  <a:gd name="connsiteY0" fmla="*/ 0 h 926868"/>
                  <a:gd name="connsiteX1" fmla="*/ 335318 w 904304"/>
                  <a:gd name="connsiteY1" fmla="*/ 44287 h 926868"/>
                  <a:gd name="connsiteX2" fmla="*/ 333736 w 904304"/>
                  <a:gd name="connsiteY2" fmla="*/ 53777 h 926868"/>
                  <a:gd name="connsiteX3" fmla="*/ 349553 w 904304"/>
                  <a:gd name="connsiteY3" fmla="*/ 72758 h 926868"/>
                  <a:gd name="connsiteX4" fmla="*/ 341644 w 904304"/>
                  <a:gd name="connsiteY4" fmla="*/ 93320 h 926868"/>
                  <a:gd name="connsiteX5" fmla="*/ 313174 w 904304"/>
                  <a:gd name="connsiteY5" fmla="*/ 105973 h 926868"/>
                  <a:gd name="connsiteX6" fmla="*/ 306847 w 904304"/>
                  <a:gd name="connsiteY6" fmla="*/ 113881 h 926868"/>
                  <a:gd name="connsiteX7" fmla="*/ 302102 w 904304"/>
                  <a:gd name="connsiteY7" fmla="*/ 129698 h 926868"/>
                  <a:gd name="connsiteX8" fmla="*/ 303684 w 904304"/>
                  <a:gd name="connsiteY8" fmla="*/ 136025 h 926868"/>
                  <a:gd name="connsiteX9" fmla="*/ 267305 w 904304"/>
                  <a:gd name="connsiteY9" fmla="*/ 180312 h 926868"/>
                  <a:gd name="connsiteX10" fmla="*/ 256233 w 904304"/>
                  <a:gd name="connsiteY10" fmla="*/ 189802 h 926868"/>
                  <a:gd name="connsiteX11" fmla="*/ 257815 w 904304"/>
                  <a:gd name="connsiteY11" fmla="*/ 216691 h 926868"/>
                  <a:gd name="connsiteX12" fmla="*/ 267305 w 904304"/>
                  <a:gd name="connsiteY12" fmla="*/ 216691 h 926868"/>
                  <a:gd name="connsiteX13" fmla="*/ 270468 w 904304"/>
                  <a:gd name="connsiteY13" fmla="*/ 202456 h 926868"/>
                  <a:gd name="connsiteX14" fmla="*/ 284704 w 904304"/>
                  <a:gd name="connsiteY14" fmla="*/ 196129 h 926868"/>
                  <a:gd name="connsiteX15" fmla="*/ 284704 w 904304"/>
                  <a:gd name="connsiteY15" fmla="*/ 181894 h 926868"/>
                  <a:gd name="connsiteX16" fmla="*/ 306847 w 904304"/>
                  <a:gd name="connsiteY16" fmla="*/ 169240 h 926868"/>
                  <a:gd name="connsiteX17" fmla="*/ 306847 w 904304"/>
                  <a:gd name="connsiteY17" fmla="*/ 183476 h 926868"/>
                  <a:gd name="connsiteX18" fmla="*/ 317919 w 904304"/>
                  <a:gd name="connsiteY18" fmla="*/ 197711 h 926868"/>
                  <a:gd name="connsiteX19" fmla="*/ 314756 w 904304"/>
                  <a:gd name="connsiteY19" fmla="*/ 208783 h 926868"/>
                  <a:gd name="connsiteX20" fmla="*/ 297357 w 904304"/>
                  <a:gd name="connsiteY20" fmla="*/ 204038 h 926868"/>
                  <a:gd name="connsiteX21" fmla="*/ 294194 w 904304"/>
                  <a:gd name="connsiteY21" fmla="*/ 213528 h 926868"/>
                  <a:gd name="connsiteX22" fmla="*/ 303684 w 904304"/>
                  <a:gd name="connsiteY22" fmla="*/ 223018 h 926868"/>
                  <a:gd name="connsiteX23" fmla="*/ 317919 w 904304"/>
                  <a:gd name="connsiteY23" fmla="*/ 223018 h 926868"/>
                  <a:gd name="connsiteX24" fmla="*/ 332154 w 904304"/>
                  <a:gd name="connsiteY24" fmla="*/ 241998 h 926868"/>
                  <a:gd name="connsiteX25" fmla="*/ 355880 w 904304"/>
                  <a:gd name="connsiteY25" fmla="*/ 241998 h 926868"/>
                  <a:gd name="connsiteX26" fmla="*/ 363788 w 904304"/>
                  <a:gd name="connsiteY26" fmla="*/ 238835 h 926868"/>
                  <a:gd name="connsiteX27" fmla="*/ 365370 w 904304"/>
                  <a:gd name="connsiteY27" fmla="*/ 251488 h 926868"/>
                  <a:gd name="connsiteX28" fmla="*/ 355880 w 904304"/>
                  <a:gd name="connsiteY28" fmla="*/ 292612 h 926868"/>
                  <a:gd name="connsiteX29" fmla="*/ 370115 w 904304"/>
                  <a:gd name="connsiteY29" fmla="*/ 284704 h 926868"/>
                  <a:gd name="connsiteX30" fmla="*/ 378023 w 904304"/>
                  <a:gd name="connsiteY30" fmla="*/ 264142 h 926868"/>
                  <a:gd name="connsiteX31" fmla="*/ 409657 w 904304"/>
                  <a:gd name="connsiteY31" fmla="*/ 272050 h 926868"/>
                  <a:gd name="connsiteX32" fmla="*/ 412820 w 904304"/>
                  <a:gd name="connsiteY32" fmla="*/ 259397 h 926868"/>
                  <a:gd name="connsiteX33" fmla="*/ 381187 w 904304"/>
                  <a:gd name="connsiteY33" fmla="*/ 246743 h 926868"/>
                  <a:gd name="connsiteX34" fmla="*/ 376441 w 904304"/>
                  <a:gd name="connsiteY34" fmla="*/ 223018 h 926868"/>
                  <a:gd name="connsiteX35" fmla="*/ 439709 w 904304"/>
                  <a:gd name="connsiteY35" fmla="*/ 189802 h 926868"/>
                  <a:gd name="connsiteX36" fmla="*/ 450781 w 904304"/>
                  <a:gd name="connsiteY36" fmla="*/ 178731 h 926868"/>
                  <a:gd name="connsiteX37" fmla="*/ 458689 w 904304"/>
                  <a:gd name="connsiteY37" fmla="*/ 188221 h 926868"/>
                  <a:gd name="connsiteX38" fmla="*/ 480833 w 904304"/>
                  <a:gd name="connsiteY38" fmla="*/ 200874 h 926868"/>
                  <a:gd name="connsiteX39" fmla="*/ 480984 w 904304"/>
                  <a:gd name="connsiteY39" fmla="*/ 206757 h 926868"/>
                  <a:gd name="connsiteX40" fmla="*/ 456158 w 904304"/>
                  <a:gd name="connsiteY40" fmla="*/ 238202 h 926868"/>
                  <a:gd name="connsiteX41" fmla="*/ 467547 w 904304"/>
                  <a:gd name="connsiteY41" fmla="*/ 262876 h 926868"/>
                  <a:gd name="connsiteX42" fmla="*/ 463751 w 904304"/>
                  <a:gd name="connsiteY42" fmla="*/ 293245 h 926868"/>
                  <a:gd name="connsiteX43" fmla="*/ 509303 w 904304"/>
                  <a:gd name="connsiteY43" fmla="*/ 333103 h 926868"/>
                  <a:gd name="connsiteX44" fmla="*/ 513099 w 904304"/>
                  <a:gd name="connsiteY44" fmla="*/ 371064 h 926868"/>
                  <a:gd name="connsiteX45" fmla="*/ 583326 w 904304"/>
                  <a:gd name="connsiteY45" fmla="*/ 380554 h 926868"/>
                  <a:gd name="connsiteX46" fmla="*/ 628879 w 904304"/>
                  <a:gd name="connsiteY46" fmla="*/ 393840 h 926868"/>
                  <a:gd name="connsiteX47" fmla="*/ 645961 w 904304"/>
                  <a:gd name="connsiteY47" fmla="*/ 403330 h 926868"/>
                  <a:gd name="connsiteX48" fmla="*/ 659247 w 904304"/>
                  <a:gd name="connsiteY48" fmla="*/ 395738 h 926868"/>
                  <a:gd name="connsiteX49" fmla="*/ 678227 w 904304"/>
                  <a:gd name="connsiteY49" fmla="*/ 390044 h 926868"/>
                  <a:gd name="connsiteX50" fmla="*/ 697208 w 904304"/>
                  <a:gd name="connsiteY50" fmla="*/ 399534 h 926868"/>
                  <a:gd name="connsiteX51" fmla="*/ 698825 w 904304"/>
                  <a:gd name="connsiteY51" fmla="*/ 398038 h 926868"/>
                  <a:gd name="connsiteX52" fmla="*/ 699106 w 904304"/>
                  <a:gd name="connsiteY52" fmla="*/ 399534 h 926868"/>
                  <a:gd name="connsiteX53" fmla="*/ 735168 w 904304"/>
                  <a:gd name="connsiteY53" fmla="*/ 439392 h 926868"/>
                  <a:gd name="connsiteX54" fmla="*/ 744658 w 904304"/>
                  <a:gd name="connsiteY54" fmla="*/ 465965 h 926868"/>
                  <a:gd name="connsiteX55" fmla="*/ 773129 w 904304"/>
                  <a:gd name="connsiteY55" fmla="*/ 464067 h 926868"/>
                  <a:gd name="connsiteX56" fmla="*/ 744658 w 904304"/>
                  <a:gd name="connsiteY56" fmla="*/ 522905 h 926868"/>
                  <a:gd name="connsiteX57" fmla="*/ 769332 w 904304"/>
                  <a:gd name="connsiteY57" fmla="*/ 583642 h 926868"/>
                  <a:gd name="connsiteX58" fmla="*/ 752250 w 904304"/>
                  <a:gd name="connsiteY58" fmla="*/ 669053 h 926868"/>
                  <a:gd name="connsiteX59" fmla="*/ 738964 w 904304"/>
                  <a:gd name="connsiteY59" fmla="*/ 680441 h 926868"/>
                  <a:gd name="connsiteX60" fmla="*/ 756046 w 904304"/>
                  <a:gd name="connsiteY60" fmla="*/ 714606 h 926868"/>
                  <a:gd name="connsiteX61" fmla="*/ 748454 w 904304"/>
                  <a:gd name="connsiteY61" fmla="*/ 731688 h 926868"/>
                  <a:gd name="connsiteX62" fmla="*/ 761740 w 904304"/>
                  <a:gd name="connsiteY62" fmla="*/ 737382 h 926868"/>
                  <a:gd name="connsiteX63" fmla="*/ 769332 w 904304"/>
                  <a:gd name="connsiteY63" fmla="*/ 754464 h 926868"/>
                  <a:gd name="connsiteX64" fmla="*/ 784517 w 904304"/>
                  <a:gd name="connsiteY64" fmla="*/ 771546 h 926868"/>
                  <a:gd name="connsiteX65" fmla="*/ 775027 w 904304"/>
                  <a:gd name="connsiteY65" fmla="*/ 822793 h 926868"/>
                  <a:gd name="connsiteX66" fmla="*/ 797803 w 904304"/>
                  <a:gd name="connsiteY66" fmla="*/ 839875 h 926868"/>
                  <a:gd name="connsiteX67" fmla="*/ 828171 w 904304"/>
                  <a:gd name="connsiteY67" fmla="*/ 828487 h 926868"/>
                  <a:gd name="connsiteX68" fmla="*/ 830069 w 904304"/>
                  <a:gd name="connsiteY68" fmla="*/ 853161 h 926868"/>
                  <a:gd name="connsiteX69" fmla="*/ 854744 w 904304"/>
                  <a:gd name="connsiteY69" fmla="*/ 862651 h 926868"/>
                  <a:gd name="connsiteX70" fmla="*/ 881316 w 904304"/>
                  <a:gd name="connsiteY70" fmla="*/ 872141 h 926868"/>
                  <a:gd name="connsiteX71" fmla="*/ 881316 w 904304"/>
                  <a:gd name="connsiteY71" fmla="*/ 883530 h 926868"/>
                  <a:gd name="connsiteX72" fmla="*/ 892704 w 904304"/>
                  <a:gd name="connsiteY72" fmla="*/ 891122 h 926868"/>
                  <a:gd name="connsiteX73" fmla="*/ 885112 w 904304"/>
                  <a:gd name="connsiteY73" fmla="*/ 902510 h 926868"/>
                  <a:gd name="connsiteX74" fmla="*/ 894602 w 904304"/>
                  <a:gd name="connsiteY74" fmla="*/ 923388 h 926868"/>
                  <a:gd name="connsiteX75" fmla="*/ 897856 w 904304"/>
                  <a:gd name="connsiteY75" fmla="*/ 922032 h 926868"/>
                  <a:gd name="connsiteX76" fmla="*/ 904304 w 904304"/>
                  <a:gd name="connsiteY76" fmla="*/ 926868 h 926868"/>
                  <a:gd name="connsiteX77" fmla="*/ 670708 w 904304"/>
                  <a:gd name="connsiteY77" fmla="*/ 926868 h 926868"/>
                  <a:gd name="connsiteX78" fmla="*/ 688429 w 904304"/>
                  <a:gd name="connsiteY78" fmla="*/ 905120 h 926868"/>
                  <a:gd name="connsiteX79" fmla="*/ 652842 w 904304"/>
                  <a:gd name="connsiteY79" fmla="*/ 864787 h 926868"/>
                  <a:gd name="connsiteX80" fmla="*/ 640978 w 904304"/>
                  <a:gd name="connsiteY80" fmla="*/ 861228 h 926868"/>
                  <a:gd name="connsiteX81" fmla="*/ 640978 w 904304"/>
                  <a:gd name="connsiteY81" fmla="*/ 850552 h 926868"/>
                  <a:gd name="connsiteX82" fmla="*/ 631488 w 904304"/>
                  <a:gd name="connsiteY82" fmla="*/ 844620 h 926868"/>
                  <a:gd name="connsiteX83" fmla="*/ 633861 w 904304"/>
                  <a:gd name="connsiteY83" fmla="*/ 824454 h 926868"/>
                  <a:gd name="connsiteX84" fmla="*/ 608949 w 904304"/>
                  <a:gd name="connsiteY84" fmla="*/ 803101 h 926868"/>
                  <a:gd name="connsiteX85" fmla="*/ 608949 w 904304"/>
                  <a:gd name="connsiteY85" fmla="*/ 794797 h 926868"/>
                  <a:gd name="connsiteX86" fmla="*/ 600646 w 904304"/>
                  <a:gd name="connsiteY86" fmla="*/ 785307 h 926868"/>
                  <a:gd name="connsiteX87" fmla="*/ 572175 w 904304"/>
                  <a:gd name="connsiteY87" fmla="*/ 788866 h 926868"/>
                  <a:gd name="connsiteX88" fmla="*/ 585224 w 904304"/>
                  <a:gd name="connsiteY88" fmla="*/ 755651 h 926868"/>
                  <a:gd name="connsiteX89" fmla="*/ 572175 w 904304"/>
                  <a:gd name="connsiteY89" fmla="*/ 749719 h 926868"/>
                  <a:gd name="connsiteX90" fmla="*/ 563872 w 904304"/>
                  <a:gd name="connsiteY90" fmla="*/ 755651 h 926868"/>
                  <a:gd name="connsiteX91" fmla="*/ 555567 w 904304"/>
                  <a:gd name="connsiteY91" fmla="*/ 747346 h 926868"/>
                  <a:gd name="connsiteX92" fmla="*/ 546077 w 904304"/>
                  <a:gd name="connsiteY92" fmla="*/ 756836 h 926868"/>
                  <a:gd name="connsiteX93" fmla="*/ 549636 w 904304"/>
                  <a:gd name="connsiteY93" fmla="*/ 768699 h 926868"/>
                  <a:gd name="connsiteX94" fmla="*/ 540146 w 904304"/>
                  <a:gd name="connsiteY94" fmla="*/ 771072 h 926868"/>
                  <a:gd name="connsiteX95" fmla="*/ 542518 w 904304"/>
                  <a:gd name="connsiteY95" fmla="*/ 781748 h 926868"/>
                  <a:gd name="connsiteX96" fmla="*/ 556754 w 904304"/>
                  <a:gd name="connsiteY96" fmla="*/ 784121 h 926868"/>
                  <a:gd name="connsiteX97" fmla="*/ 553195 w 904304"/>
                  <a:gd name="connsiteY97" fmla="*/ 800728 h 926868"/>
                  <a:gd name="connsiteX98" fmla="*/ 529470 w 904304"/>
                  <a:gd name="connsiteY98" fmla="*/ 797170 h 926868"/>
                  <a:gd name="connsiteX99" fmla="*/ 503372 w 904304"/>
                  <a:gd name="connsiteY99" fmla="*/ 779375 h 926868"/>
                  <a:gd name="connsiteX100" fmla="*/ 483205 w 904304"/>
                  <a:gd name="connsiteY100" fmla="*/ 773444 h 926868"/>
                  <a:gd name="connsiteX101" fmla="*/ 490323 w 904304"/>
                  <a:gd name="connsiteY101" fmla="*/ 735484 h 926868"/>
                  <a:gd name="connsiteX102" fmla="*/ 447617 w 904304"/>
                  <a:gd name="connsiteY102" fmla="*/ 714131 h 926868"/>
                  <a:gd name="connsiteX103" fmla="*/ 436941 w 904304"/>
                  <a:gd name="connsiteY103" fmla="*/ 717690 h 926868"/>
                  <a:gd name="connsiteX104" fmla="*/ 431010 w 904304"/>
                  <a:gd name="connsiteY104" fmla="*/ 712945 h 926868"/>
                  <a:gd name="connsiteX105" fmla="*/ 412030 w 904304"/>
                  <a:gd name="connsiteY105" fmla="*/ 714131 h 926868"/>
                  <a:gd name="connsiteX106" fmla="*/ 401353 w 904304"/>
                  <a:gd name="connsiteY106" fmla="*/ 705827 h 926868"/>
                  <a:gd name="connsiteX107" fmla="*/ 406098 w 904304"/>
                  <a:gd name="connsiteY107" fmla="*/ 697523 h 926868"/>
                  <a:gd name="connsiteX108" fmla="*/ 402540 w 904304"/>
                  <a:gd name="connsiteY108" fmla="*/ 678543 h 926868"/>
                  <a:gd name="connsiteX109" fmla="*/ 394761 w 904304"/>
                  <a:gd name="connsiteY109" fmla="*/ 675500 h 926868"/>
                  <a:gd name="connsiteX110" fmla="*/ 395422 w 904304"/>
                  <a:gd name="connsiteY110" fmla="*/ 675380 h 926868"/>
                  <a:gd name="connsiteX111" fmla="*/ 419147 w 904304"/>
                  <a:gd name="connsiteY111" fmla="*/ 645328 h 926868"/>
                  <a:gd name="connsiteX112" fmla="*/ 411239 w 904304"/>
                  <a:gd name="connsiteY112" fmla="*/ 620021 h 926868"/>
                  <a:gd name="connsiteX113" fmla="*/ 415984 w 904304"/>
                  <a:gd name="connsiteY113" fmla="*/ 602622 h 926868"/>
                  <a:gd name="connsiteX114" fmla="*/ 371697 w 904304"/>
                  <a:gd name="connsiteY114" fmla="*/ 596296 h 926868"/>
                  <a:gd name="connsiteX115" fmla="*/ 362206 w 904304"/>
                  <a:gd name="connsiteY115" fmla="*/ 583642 h 926868"/>
                  <a:gd name="connsiteX116" fmla="*/ 340063 w 904304"/>
                  <a:gd name="connsiteY116" fmla="*/ 589969 h 926868"/>
                  <a:gd name="connsiteX117" fmla="*/ 324246 w 904304"/>
                  <a:gd name="connsiteY117" fmla="*/ 585224 h 926868"/>
                  <a:gd name="connsiteX118" fmla="*/ 340063 w 904304"/>
                  <a:gd name="connsiteY118" fmla="*/ 569407 h 926868"/>
                  <a:gd name="connsiteX119" fmla="*/ 317919 w 904304"/>
                  <a:gd name="connsiteY119" fmla="*/ 558335 h 926868"/>
                  <a:gd name="connsiteX120" fmla="*/ 291030 w 904304"/>
                  <a:gd name="connsiteY120" fmla="*/ 559917 h 926868"/>
                  <a:gd name="connsiteX121" fmla="*/ 286285 w 904304"/>
                  <a:gd name="connsiteY121" fmla="*/ 569407 h 926868"/>
                  <a:gd name="connsiteX122" fmla="*/ 275214 w 904304"/>
                  <a:gd name="connsiteY122" fmla="*/ 572570 h 926868"/>
                  <a:gd name="connsiteX123" fmla="*/ 257815 w 904304"/>
                  <a:gd name="connsiteY123" fmla="*/ 555172 h 926868"/>
                  <a:gd name="connsiteX124" fmla="*/ 267305 w 904304"/>
                  <a:gd name="connsiteY124" fmla="*/ 533028 h 926868"/>
                  <a:gd name="connsiteX125" fmla="*/ 254652 w 904304"/>
                  <a:gd name="connsiteY125" fmla="*/ 521956 h 926868"/>
                  <a:gd name="connsiteX126" fmla="*/ 227763 w 904304"/>
                  <a:gd name="connsiteY126" fmla="*/ 512466 h 926868"/>
                  <a:gd name="connsiteX127" fmla="*/ 240417 w 904304"/>
                  <a:gd name="connsiteY127" fmla="*/ 499813 h 926868"/>
                  <a:gd name="connsiteX128" fmla="*/ 235671 w 904304"/>
                  <a:gd name="connsiteY128" fmla="*/ 480832 h 926868"/>
                  <a:gd name="connsiteX129" fmla="*/ 199293 w 904304"/>
                  <a:gd name="connsiteY129" fmla="*/ 480832 h 926868"/>
                  <a:gd name="connsiteX130" fmla="*/ 172404 w 904304"/>
                  <a:gd name="connsiteY130" fmla="*/ 496649 h 926868"/>
                  <a:gd name="connsiteX131" fmla="*/ 153424 w 904304"/>
                  <a:gd name="connsiteY131" fmla="*/ 476087 h 926868"/>
                  <a:gd name="connsiteX132" fmla="*/ 128117 w 904304"/>
                  <a:gd name="connsiteY132" fmla="*/ 476087 h 926868"/>
                  <a:gd name="connsiteX133" fmla="*/ 120208 w 904304"/>
                  <a:gd name="connsiteY133" fmla="*/ 460271 h 926868"/>
                  <a:gd name="connsiteX134" fmla="*/ 55359 w 904304"/>
                  <a:gd name="connsiteY134" fmla="*/ 434964 h 926868"/>
                  <a:gd name="connsiteX135" fmla="*/ 56941 w 904304"/>
                  <a:gd name="connsiteY135" fmla="*/ 409657 h 926868"/>
                  <a:gd name="connsiteX136" fmla="*/ 47451 w 904304"/>
                  <a:gd name="connsiteY136" fmla="*/ 401748 h 926868"/>
                  <a:gd name="connsiteX137" fmla="*/ 55359 w 904304"/>
                  <a:gd name="connsiteY137" fmla="*/ 392258 h 926868"/>
                  <a:gd name="connsiteX138" fmla="*/ 58522 w 904304"/>
                  <a:gd name="connsiteY138" fmla="*/ 349553 h 926868"/>
                  <a:gd name="connsiteX139" fmla="*/ 69594 w 904304"/>
                  <a:gd name="connsiteY139" fmla="*/ 336899 h 926868"/>
                  <a:gd name="connsiteX140" fmla="*/ 104391 w 904304"/>
                  <a:gd name="connsiteY140" fmla="*/ 357461 h 926868"/>
                  <a:gd name="connsiteX141" fmla="*/ 109136 w 904304"/>
                  <a:gd name="connsiteY141" fmla="*/ 365369 h 926868"/>
                  <a:gd name="connsiteX142" fmla="*/ 134443 w 904304"/>
                  <a:gd name="connsiteY142" fmla="*/ 344808 h 926868"/>
                  <a:gd name="connsiteX143" fmla="*/ 151842 w 904304"/>
                  <a:gd name="connsiteY143" fmla="*/ 344808 h 926868"/>
                  <a:gd name="connsiteX144" fmla="*/ 156587 w 904304"/>
                  <a:gd name="connsiteY144" fmla="*/ 303684 h 926868"/>
                  <a:gd name="connsiteX145" fmla="*/ 142352 w 904304"/>
                  <a:gd name="connsiteY145" fmla="*/ 283122 h 926868"/>
                  <a:gd name="connsiteX146" fmla="*/ 136025 w 904304"/>
                  <a:gd name="connsiteY146" fmla="*/ 256233 h 926868"/>
                  <a:gd name="connsiteX147" fmla="*/ 148679 w 904304"/>
                  <a:gd name="connsiteY147" fmla="*/ 243580 h 926868"/>
                  <a:gd name="connsiteX148" fmla="*/ 137607 w 904304"/>
                  <a:gd name="connsiteY148" fmla="*/ 221436 h 926868"/>
                  <a:gd name="connsiteX149" fmla="*/ 113882 w 904304"/>
                  <a:gd name="connsiteY149" fmla="*/ 223018 h 926868"/>
                  <a:gd name="connsiteX150" fmla="*/ 60104 w 904304"/>
                  <a:gd name="connsiteY150" fmla="*/ 251488 h 926868"/>
                  <a:gd name="connsiteX151" fmla="*/ 49032 w 904304"/>
                  <a:gd name="connsiteY151" fmla="*/ 240416 h 926868"/>
                  <a:gd name="connsiteX152" fmla="*/ 50614 w 904304"/>
                  <a:gd name="connsiteY152" fmla="*/ 221436 h 926868"/>
                  <a:gd name="connsiteX153" fmla="*/ 0 w 904304"/>
                  <a:gd name="connsiteY153" fmla="*/ 170822 h 926868"/>
                  <a:gd name="connsiteX154" fmla="*/ 18980 w 904304"/>
                  <a:gd name="connsiteY154" fmla="*/ 145515 h 926868"/>
                  <a:gd name="connsiteX155" fmla="*/ 8377 w 904304"/>
                  <a:gd name="connsiteY155" fmla="*/ 110676 h 926868"/>
                  <a:gd name="connsiteX156" fmla="*/ 25307 w 904304"/>
                  <a:gd name="connsiteY156" fmla="*/ 109136 h 926868"/>
                  <a:gd name="connsiteX157" fmla="*/ 44287 w 904304"/>
                  <a:gd name="connsiteY157" fmla="*/ 121790 h 926868"/>
                  <a:gd name="connsiteX158" fmla="*/ 91738 w 904304"/>
                  <a:gd name="connsiteY158" fmla="*/ 105973 h 926868"/>
                  <a:gd name="connsiteX159" fmla="*/ 101228 w 904304"/>
                  <a:gd name="connsiteY159" fmla="*/ 79084 h 926868"/>
                  <a:gd name="connsiteX160" fmla="*/ 134443 w 904304"/>
                  <a:gd name="connsiteY160" fmla="*/ 77503 h 926868"/>
                  <a:gd name="connsiteX161" fmla="*/ 142352 w 904304"/>
                  <a:gd name="connsiteY161" fmla="*/ 72758 h 926868"/>
                  <a:gd name="connsiteX162" fmla="*/ 166077 w 904304"/>
                  <a:gd name="connsiteY162" fmla="*/ 60104 h 926868"/>
                  <a:gd name="connsiteX163" fmla="*/ 180312 w 904304"/>
                  <a:gd name="connsiteY163" fmla="*/ 45869 h 926868"/>
                  <a:gd name="connsiteX164" fmla="*/ 181894 w 904304"/>
                  <a:gd name="connsiteY164" fmla="*/ 33216 h 926868"/>
                  <a:gd name="connsiteX165" fmla="*/ 213528 w 904304"/>
                  <a:gd name="connsiteY165" fmla="*/ 20562 h 926868"/>
                  <a:gd name="connsiteX166" fmla="*/ 245161 w 904304"/>
                  <a:gd name="connsiteY166" fmla="*/ 14235 h 926868"/>
                  <a:gd name="connsiteX167" fmla="*/ 267305 w 904304"/>
                  <a:gd name="connsiteY167" fmla="*/ 4745 h 926868"/>
                  <a:gd name="connsiteX0" fmla="*/ 289449 w 904304"/>
                  <a:gd name="connsiteY0" fmla="*/ 0 h 960746"/>
                  <a:gd name="connsiteX1" fmla="*/ 335318 w 904304"/>
                  <a:gd name="connsiteY1" fmla="*/ 44287 h 960746"/>
                  <a:gd name="connsiteX2" fmla="*/ 333736 w 904304"/>
                  <a:gd name="connsiteY2" fmla="*/ 53777 h 960746"/>
                  <a:gd name="connsiteX3" fmla="*/ 349553 w 904304"/>
                  <a:gd name="connsiteY3" fmla="*/ 72758 h 960746"/>
                  <a:gd name="connsiteX4" fmla="*/ 341644 w 904304"/>
                  <a:gd name="connsiteY4" fmla="*/ 93320 h 960746"/>
                  <a:gd name="connsiteX5" fmla="*/ 313174 w 904304"/>
                  <a:gd name="connsiteY5" fmla="*/ 105973 h 960746"/>
                  <a:gd name="connsiteX6" fmla="*/ 306847 w 904304"/>
                  <a:gd name="connsiteY6" fmla="*/ 113881 h 960746"/>
                  <a:gd name="connsiteX7" fmla="*/ 302102 w 904304"/>
                  <a:gd name="connsiteY7" fmla="*/ 129698 h 960746"/>
                  <a:gd name="connsiteX8" fmla="*/ 303684 w 904304"/>
                  <a:gd name="connsiteY8" fmla="*/ 136025 h 960746"/>
                  <a:gd name="connsiteX9" fmla="*/ 267305 w 904304"/>
                  <a:gd name="connsiteY9" fmla="*/ 180312 h 960746"/>
                  <a:gd name="connsiteX10" fmla="*/ 256233 w 904304"/>
                  <a:gd name="connsiteY10" fmla="*/ 189802 h 960746"/>
                  <a:gd name="connsiteX11" fmla="*/ 257815 w 904304"/>
                  <a:gd name="connsiteY11" fmla="*/ 216691 h 960746"/>
                  <a:gd name="connsiteX12" fmla="*/ 267305 w 904304"/>
                  <a:gd name="connsiteY12" fmla="*/ 216691 h 960746"/>
                  <a:gd name="connsiteX13" fmla="*/ 270468 w 904304"/>
                  <a:gd name="connsiteY13" fmla="*/ 202456 h 960746"/>
                  <a:gd name="connsiteX14" fmla="*/ 284704 w 904304"/>
                  <a:gd name="connsiteY14" fmla="*/ 196129 h 960746"/>
                  <a:gd name="connsiteX15" fmla="*/ 284704 w 904304"/>
                  <a:gd name="connsiteY15" fmla="*/ 181894 h 960746"/>
                  <a:gd name="connsiteX16" fmla="*/ 306847 w 904304"/>
                  <a:gd name="connsiteY16" fmla="*/ 169240 h 960746"/>
                  <a:gd name="connsiteX17" fmla="*/ 306847 w 904304"/>
                  <a:gd name="connsiteY17" fmla="*/ 183476 h 960746"/>
                  <a:gd name="connsiteX18" fmla="*/ 317919 w 904304"/>
                  <a:gd name="connsiteY18" fmla="*/ 197711 h 960746"/>
                  <a:gd name="connsiteX19" fmla="*/ 314756 w 904304"/>
                  <a:gd name="connsiteY19" fmla="*/ 208783 h 960746"/>
                  <a:gd name="connsiteX20" fmla="*/ 297357 w 904304"/>
                  <a:gd name="connsiteY20" fmla="*/ 204038 h 960746"/>
                  <a:gd name="connsiteX21" fmla="*/ 294194 w 904304"/>
                  <a:gd name="connsiteY21" fmla="*/ 213528 h 960746"/>
                  <a:gd name="connsiteX22" fmla="*/ 303684 w 904304"/>
                  <a:gd name="connsiteY22" fmla="*/ 223018 h 960746"/>
                  <a:gd name="connsiteX23" fmla="*/ 317919 w 904304"/>
                  <a:gd name="connsiteY23" fmla="*/ 223018 h 960746"/>
                  <a:gd name="connsiteX24" fmla="*/ 332154 w 904304"/>
                  <a:gd name="connsiteY24" fmla="*/ 241998 h 960746"/>
                  <a:gd name="connsiteX25" fmla="*/ 355880 w 904304"/>
                  <a:gd name="connsiteY25" fmla="*/ 241998 h 960746"/>
                  <a:gd name="connsiteX26" fmla="*/ 363788 w 904304"/>
                  <a:gd name="connsiteY26" fmla="*/ 238835 h 960746"/>
                  <a:gd name="connsiteX27" fmla="*/ 365370 w 904304"/>
                  <a:gd name="connsiteY27" fmla="*/ 251488 h 960746"/>
                  <a:gd name="connsiteX28" fmla="*/ 355880 w 904304"/>
                  <a:gd name="connsiteY28" fmla="*/ 292612 h 960746"/>
                  <a:gd name="connsiteX29" fmla="*/ 370115 w 904304"/>
                  <a:gd name="connsiteY29" fmla="*/ 284704 h 960746"/>
                  <a:gd name="connsiteX30" fmla="*/ 378023 w 904304"/>
                  <a:gd name="connsiteY30" fmla="*/ 264142 h 960746"/>
                  <a:gd name="connsiteX31" fmla="*/ 409657 w 904304"/>
                  <a:gd name="connsiteY31" fmla="*/ 272050 h 960746"/>
                  <a:gd name="connsiteX32" fmla="*/ 412820 w 904304"/>
                  <a:gd name="connsiteY32" fmla="*/ 259397 h 960746"/>
                  <a:gd name="connsiteX33" fmla="*/ 381187 w 904304"/>
                  <a:gd name="connsiteY33" fmla="*/ 246743 h 960746"/>
                  <a:gd name="connsiteX34" fmla="*/ 376441 w 904304"/>
                  <a:gd name="connsiteY34" fmla="*/ 223018 h 960746"/>
                  <a:gd name="connsiteX35" fmla="*/ 439709 w 904304"/>
                  <a:gd name="connsiteY35" fmla="*/ 189802 h 960746"/>
                  <a:gd name="connsiteX36" fmla="*/ 450781 w 904304"/>
                  <a:gd name="connsiteY36" fmla="*/ 178731 h 960746"/>
                  <a:gd name="connsiteX37" fmla="*/ 458689 w 904304"/>
                  <a:gd name="connsiteY37" fmla="*/ 188221 h 960746"/>
                  <a:gd name="connsiteX38" fmla="*/ 480833 w 904304"/>
                  <a:gd name="connsiteY38" fmla="*/ 200874 h 960746"/>
                  <a:gd name="connsiteX39" fmla="*/ 480984 w 904304"/>
                  <a:gd name="connsiteY39" fmla="*/ 206757 h 960746"/>
                  <a:gd name="connsiteX40" fmla="*/ 456158 w 904304"/>
                  <a:gd name="connsiteY40" fmla="*/ 238202 h 960746"/>
                  <a:gd name="connsiteX41" fmla="*/ 467547 w 904304"/>
                  <a:gd name="connsiteY41" fmla="*/ 262876 h 960746"/>
                  <a:gd name="connsiteX42" fmla="*/ 463751 w 904304"/>
                  <a:gd name="connsiteY42" fmla="*/ 293245 h 960746"/>
                  <a:gd name="connsiteX43" fmla="*/ 509303 w 904304"/>
                  <a:gd name="connsiteY43" fmla="*/ 333103 h 960746"/>
                  <a:gd name="connsiteX44" fmla="*/ 513099 w 904304"/>
                  <a:gd name="connsiteY44" fmla="*/ 371064 h 960746"/>
                  <a:gd name="connsiteX45" fmla="*/ 583326 w 904304"/>
                  <a:gd name="connsiteY45" fmla="*/ 380554 h 960746"/>
                  <a:gd name="connsiteX46" fmla="*/ 628879 w 904304"/>
                  <a:gd name="connsiteY46" fmla="*/ 393840 h 960746"/>
                  <a:gd name="connsiteX47" fmla="*/ 645961 w 904304"/>
                  <a:gd name="connsiteY47" fmla="*/ 403330 h 960746"/>
                  <a:gd name="connsiteX48" fmla="*/ 659247 w 904304"/>
                  <a:gd name="connsiteY48" fmla="*/ 395738 h 960746"/>
                  <a:gd name="connsiteX49" fmla="*/ 678227 w 904304"/>
                  <a:gd name="connsiteY49" fmla="*/ 390044 h 960746"/>
                  <a:gd name="connsiteX50" fmla="*/ 697208 w 904304"/>
                  <a:gd name="connsiteY50" fmla="*/ 399534 h 960746"/>
                  <a:gd name="connsiteX51" fmla="*/ 698825 w 904304"/>
                  <a:gd name="connsiteY51" fmla="*/ 398038 h 960746"/>
                  <a:gd name="connsiteX52" fmla="*/ 699106 w 904304"/>
                  <a:gd name="connsiteY52" fmla="*/ 399534 h 960746"/>
                  <a:gd name="connsiteX53" fmla="*/ 735168 w 904304"/>
                  <a:gd name="connsiteY53" fmla="*/ 439392 h 960746"/>
                  <a:gd name="connsiteX54" fmla="*/ 744658 w 904304"/>
                  <a:gd name="connsiteY54" fmla="*/ 465965 h 960746"/>
                  <a:gd name="connsiteX55" fmla="*/ 773129 w 904304"/>
                  <a:gd name="connsiteY55" fmla="*/ 464067 h 960746"/>
                  <a:gd name="connsiteX56" fmla="*/ 744658 w 904304"/>
                  <a:gd name="connsiteY56" fmla="*/ 522905 h 960746"/>
                  <a:gd name="connsiteX57" fmla="*/ 769332 w 904304"/>
                  <a:gd name="connsiteY57" fmla="*/ 583642 h 960746"/>
                  <a:gd name="connsiteX58" fmla="*/ 752250 w 904304"/>
                  <a:gd name="connsiteY58" fmla="*/ 669053 h 960746"/>
                  <a:gd name="connsiteX59" fmla="*/ 738964 w 904304"/>
                  <a:gd name="connsiteY59" fmla="*/ 680441 h 960746"/>
                  <a:gd name="connsiteX60" fmla="*/ 756046 w 904304"/>
                  <a:gd name="connsiteY60" fmla="*/ 714606 h 960746"/>
                  <a:gd name="connsiteX61" fmla="*/ 748454 w 904304"/>
                  <a:gd name="connsiteY61" fmla="*/ 731688 h 960746"/>
                  <a:gd name="connsiteX62" fmla="*/ 761740 w 904304"/>
                  <a:gd name="connsiteY62" fmla="*/ 737382 h 960746"/>
                  <a:gd name="connsiteX63" fmla="*/ 769332 w 904304"/>
                  <a:gd name="connsiteY63" fmla="*/ 754464 h 960746"/>
                  <a:gd name="connsiteX64" fmla="*/ 784517 w 904304"/>
                  <a:gd name="connsiteY64" fmla="*/ 771546 h 960746"/>
                  <a:gd name="connsiteX65" fmla="*/ 775027 w 904304"/>
                  <a:gd name="connsiteY65" fmla="*/ 822793 h 960746"/>
                  <a:gd name="connsiteX66" fmla="*/ 797803 w 904304"/>
                  <a:gd name="connsiteY66" fmla="*/ 839875 h 960746"/>
                  <a:gd name="connsiteX67" fmla="*/ 828171 w 904304"/>
                  <a:gd name="connsiteY67" fmla="*/ 828487 h 960746"/>
                  <a:gd name="connsiteX68" fmla="*/ 830069 w 904304"/>
                  <a:gd name="connsiteY68" fmla="*/ 853161 h 960746"/>
                  <a:gd name="connsiteX69" fmla="*/ 854744 w 904304"/>
                  <a:gd name="connsiteY69" fmla="*/ 862651 h 960746"/>
                  <a:gd name="connsiteX70" fmla="*/ 881316 w 904304"/>
                  <a:gd name="connsiteY70" fmla="*/ 872141 h 960746"/>
                  <a:gd name="connsiteX71" fmla="*/ 881316 w 904304"/>
                  <a:gd name="connsiteY71" fmla="*/ 883530 h 960746"/>
                  <a:gd name="connsiteX72" fmla="*/ 892704 w 904304"/>
                  <a:gd name="connsiteY72" fmla="*/ 891122 h 960746"/>
                  <a:gd name="connsiteX73" fmla="*/ 885112 w 904304"/>
                  <a:gd name="connsiteY73" fmla="*/ 902510 h 960746"/>
                  <a:gd name="connsiteX74" fmla="*/ 894602 w 904304"/>
                  <a:gd name="connsiteY74" fmla="*/ 923388 h 960746"/>
                  <a:gd name="connsiteX75" fmla="*/ 897856 w 904304"/>
                  <a:gd name="connsiteY75" fmla="*/ 922032 h 960746"/>
                  <a:gd name="connsiteX76" fmla="*/ 904304 w 904304"/>
                  <a:gd name="connsiteY76" fmla="*/ 926868 h 960746"/>
                  <a:gd name="connsiteX77" fmla="*/ 768147 w 904304"/>
                  <a:gd name="connsiteY77" fmla="*/ 960746 h 960746"/>
                  <a:gd name="connsiteX78" fmla="*/ 670708 w 904304"/>
                  <a:gd name="connsiteY78" fmla="*/ 926868 h 960746"/>
                  <a:gd name="connsiteX79" fmla="*/ 688429 w 904304"/>
                  <a:gd name="connsiteY79" fmla="*/ 905120 h 960746"/>
                  <a:gd name="connsiteX80" fmla="*/ 652842 w 904304"/>
                  <a:gd name="connsiteY80" fmla="*/ 864787 h 960746"/>
                  <a:gd name="connsiteX81" fmla="*/ 640978 w 904304"/>
                  <a:gd name="connsiteY81" fmla="*/ 861228 h 960746"/>
                  <a:gd name="connsiteX82" fmla="*/ 640978 w 904304"/>
                  <a:gd name="connsiteY82" fmla="*/ 850552 h 960746"/>
                  <a:gd name="connsiteX83" fmla="*/ 631488 w 904304"/>
                  <a:gd name="connsiteY83" fmla="*/ 844620 h 960746"/>
                  <a:gd name="connsiteX84" fmla="*/ 633861 w 904304"/>
                  <a:gd name="connsiteY84" fmla="*/ 824454 h 960746"/>
                  <a:gd name="connsiteX85" fmla="*/ 608949 w 904304"/>
                  <a:gd name="connsiteY85" fmla="*/ 803101 h 960746"/>
                  <a:gd name="connsiteX86" fmla="*/ 608949 w 904304"/>
                  <a:gd name="connsiteY86" fmla="*/ 794797 h 960746"/>
                  <a:gd name="connsiteX87" fmla="*/ 600646 w 904304"/>
                  <a:gd name="connsiteY87" fmla="*/ 785307 h 960746"/>
                  <a:gd name="connsiteX88" fmla="*/ 572175 w 904304"/>
                  <a:gd name="connsiteY88" fmla="*/ 788866 h 960746"/>
                  <a:gd name="connsiteX89" fmla="*/ 585224 w 904304"/>
                  <a:gd name="connsiteY89" fmla="*/ 755651 h 960746"/>
                  <a:gd name="connsiteX90" fmla="*/ 572175 w 904304"/>
                  <a:gd name="connsiteY90" fmla="*/ 749719 h 960746"/>
                  <a:gd name="connsiteX91" fmla="*/ 563872 w 904304"/>
                  <a:gd name="connsiteY91" fmla="*/ 755651 h 960746"/>
                  <a:gd name="connsiteX92" fmla="*/ 555567 w 904304"/>
                  <a:gd name="connsiteY92" fmla="*/ 747346 h 960746"/>
                  <a:gd name="connsiteX93" fmla="*/ 546077 w 904304"/>
                  <a:gd name="connsiteY93" fmla="*/ 756836 h 960746"/>
                  <a:gd name="connsiteX94" fmla="*/ 549636 w 904304"/>
                  <a:gd name="connsiteY94" fmla="*/ 768699 h 960746"/>
                  <a:gd name="connsiteX95" fmla="*/ 540146 w 904304"/>
                  <a:gd name="connsiteY95" fmla="*/ 771072 h 960746"/>
                  <a:gd name="connsiteX96" fmla="*/ 542518 w 904304"/>
                  <a:gd name="connsiteY96" fmla="*/ 781748 h 960746"/>
                  <a:gd name="connsiteX97" fmla="*/ 556754 w 904304"/>
                  <a:gd name="connsiteY97" fmla="*/ 784121 h 960746"/>
                  <a:gd name="connsiteX98" fmla="*/ 553195 w 904304"/>
                  <a:gd name="connsiteY98" fmla="*/ 800728 h 960746"/>
                  <a:gd name="connsiteX99" fmla="*/ 529470 w 904304"/>
                  <a:gd name="connsiteY99" fmla="*/ 797170 h 960746"/>
                  <a:gd name="connsiteX100" fmla="*/ 503372 w 904304"/>
                  <a:gd name="connsiteY100" fmla="*/ 779375 h 960746"/>
                  <a:gd name="connsiteX101" fmla="*/ 483205 w 904304"/>
                  <a:gd name="connsiteY101" fmla="*/ 773444 h 960746"/>
                  <a:gd name="connsiteX102" fmla="*/ 490323 w 904304"/>
                  <a:gd name="connsiteY102" fmla="*/ 735484 h 960746"/>
                  <a:gd name="connsiteX103" fmla="*/ 447617 w 904304"/>
                  <a:gd name="connsiteY103" fmla="*/ 714131 h 960746"/>
                  <a:gd name="connsiteX104" fmla="*/ 436941 w 904304"/>
                  <a:gd name="connsiteY104" fmla="*/ 717690 h 960746"/>
                  <a:gd name="connsiteX105" fmla="*/ 431010 w 904304"/>
                  <a:gd name="connsiteY105" fmla="*/ 712945 h 960746"/>
                  <a:gd name="connsiteX106" fmla="*/ 412030 w 904304"/>
                  <a:gd name="connsiteY106" fmla="*/ 714131 h 960746"/>
                  <a:gd name="connsiteX107" fmla="*/ 401353 w 904304"/>
                  <a:gd name="connsiteY107" fmla="*/ 705827 h 960746"/>
                  <a:gd name="connsiteX108" fmla="*/ 406098 w 904304"/>
                  <a:gd name="connsiteY108" fmla="*/ 697523 h 960746"/>
                  <a:gd name="connsiteX109" fmla="*/ 402540 w 904304"/>
                  <a:gd name="connsiteY109" fmla="*/ 678543 h 960746"/>
                  <a:gd name="connsiteX110" fmla="*/ 394761 w 904304"/>
                  <a:gd name="connsiteY110" fmla="*/ 675500 h 960746"/>
                  <a:gd name="connsiteX111" fmla="*/ 395422 w 904304"/>
                  <a:gd name="connsiteY111" fmla="*/ 675380 h 960746"/>
                  <a:gd name="connsiteX112" fmla="*/ 419147 w 904304"/>
                  <a:gd name="connsiteY112" fmla="*/ 645328 h 960746"/>
                  <a:gd name="connsiteX113" fmla="*/ 411239 w 904304"/>
                  <a:gd name="connsiteY113" fmla="*/ 620021 h 960746"/>
                  <a:gd name="connsiteX114" fmla="*/ 415984 w 904304"/>
                  <a:gd name="connsiteY114" fmla="*/ 602622 h 960746"/>
                  <a:gd name="connsiteX115" fmla="*/ 371697 w 904304"/>
                  <a:gd name="connsiteY115" fmla="*/ 596296 h 960746"/>
                  <a:gd name="connsiteX116" fmla="*/ 362206 w 904304"/>
                  <a:gd name="connsiteY116" fmla="*/ 583642 h 960746"/>
                  <a:gd name="connsiteX117" fmla="*/ 340063 w 904304"/>
                  <a:gd name="connsiteY117" fmla="*/ 589969 h 960746"/>
                  <a:gd name="connsiteX118" fmla="*/ 324246 w 904304"/>
                  <a:gd name="connsiteY118" fmla="*/ 585224 h 960746"/>
                  <a:gd name="connsiteX119" fmla="*/ 340063 w 904304"/>
                  <a:gd name="connsiteY119" fmla="*/ 569407 h 960746"/>
                  <a:gd name="connsiteX120" fmla="*/ 317919 w 904304"/>
                  <a:gd name="connsiteY120" fmla="*/ 558335 h 960746"/>
                  <a:gd name="connsiteX121" fmla="*/ 291030 w 904304"/>
                  <a:gd name="connsiteY121" fmla="*/ 559917 h 960746"/>
                  <a:gd name="connsiteX122" fmla="*/ 286285 w 904304"/>
                  <a:gd name="connsiteY122" fmla="*/ 569407 h 960746"/>
                  <a:gd name="connsiteX123" fmla="*/ 275214 w 904304"/>
                  <a:gd name="connsiteY123" fmla="*/ 572570 h 960746"/>
                  <a:gd name="connsiteX124" fmla="*/ 257815 w 904304"/>
                  <a:gd name="connsiteY124" fmla="*/ 555172 h 960746"/>
                  <a:gd name="connsiteX125" fmla="*/ 267305 w 904304"/>
                  <a:gd name="connsiteY125" fmla="*/ 533028 h 960746"/>
                  <a:gd name="connsiteX126" fmla="*/ 254652 w 904304"/>
                  <a:gd name="connsiteY126" fmla="*/ 521956 h 960746"/>
                  <a:gd name="connsiteX127" fmla="*/ 227763 w 904304"/>
                  <a:gd name="connsiteY127" fmla="*/ 512466 h 960746"/>
                  <a:gd name="connsiteX128" fmla="*/ 240417 w 904304"/>
                  <a:gd name="connsiteY128" fmla="*/ 499813 h 960746"/>
                  <a:gd name="connsiteX129" fmla="*/ 235671 w 904304"/>
                  <a:gd name="connsiteY129" fmla="*/ 480832 h 960746"/>
                  <a:gd name="connsiteX130" fmla="*/ 199293 w 904304"/>
                  <a:gd name="connsiteY130" fmla="*/ 480832 h 960746"/>
                  <a:gd name="connsiteX131" fmla="*/ 172404 w 904304"/>
                  <a:gd name="connsiteY131" fmla="*/ 496649 h 960746"/>
                  <a:gd name="connsiteX132" fmla="*/ 153424 w 904304"/>
                  <a:gd name="connsiteY132" fmla="*/ 476087 h 960746"/>
                  <a:gd name="connsiteX133" fmla="*/ 128117 w 904304"/>
                  <a:gd name="connsiteY133" fmla="*/ 476087 h 960746"/>
                  <a:gd name="connsiteX134" fmla="*/ 120208 w 904304"/>
                  <a:gd name="connsiteY134" fmla="*/ 460271 h 960746"/>
                  <a:gd name="connsiteX135" fmla="*/ 55359 w 904304"/>
                  <a:gd name="connsiteY135" fmla="*/ 434964 h 960746"/>
                  <a:gd name="connsiteX136" fmla="*/ 56941 w 904304"/>
                  <a:gd name="connsiteY136" fmla="*/ 409657 h 960746"/>
                  <a:gd name="connsiteX137" fmla="*/ 47451 w 904304"/>
                  <a:gd name="connsiteY137" fmla="*/ 401748 h 960746"/>
                  <a:gd name="connsiteX138" fmla="*/ 55359 w 904304"/>
                  <a:gd name="connsiteY138" fmla="*/ 392258 h 960746"/>
                  <a:gd name="connsiteX139" fmla="*/ 58522 w 904304"/>
                  <a:gd name="connsiteY139" fmla="*/ 349553 h 960746"/>
                  <a:gd name="connsiteX140" fmla="*/ 69594 w 904304"/>
                  <a:gd name="connsiteY140" fmla="*/ 336899 h 960746"/>
                  <a:gd name="connsiteX141" fmla="*/ 104391 w 904304"/>
                  <a:gd name="connsiteY141" fmla="*/ 357461 h 960746"/>
                  <a:gd name="connsiteX142" fmla="*/ 109136 w 904304"/>
                  <a:gd name="connsiteY142" fmla="*/ 365369 h 960746"/>
                  <a:gd name="connsiteX143" fmla="*/ 134443 w 904304"/>
                  <a:gd name="connsiteY143" fmla="*/ 344808 h 960746"/>
                  <a:gd name="connsiteX144" fmla="*/ 151842 w 904304"/>
                  <a:gd name="connsiteY144" fmla="*/ 344808 h 960746"/>
                  <a:gd name="connsiteX145" fmla="*/ 156587 w 904304"/>
                  <a:gd name="connsiteY145" fmla="*/ 303684 h 960746"/>
                  <a:gd name="connsiteX146" fmla="*/ 142352 w 904304"/>
                  <a:gd name="connsiteY146" fmla="*/ 283122 h 960746"/>
                  <a:gd name="connsiteX147" fmla="*/ 136025 w 904304"/>
                  <a:gd name="connsiteY147" fmla="*/ 256233 h 960746"/>
                  <a:gd name="connsiteX148" fmla="*/ 148679 w 904304"/>
                  <a:gd name="connsiteY148" fmla="*/ 243580 h 960746"/>
                  <a:gd name="connsiteX149" fmla="*/ 137607 w 904304"/>
                  <a:gd name="connsiteY149" fmla="*/ 221436 h 960746"/>
                  <a:gd name="connsiteX150" fmla="*/ 113882 w 904304"/>
                  <a:gd name="connsiteY150" fmla="*/ 223018 h 960746"/>
                  <a:gd name="connsiteX151" fmla="*/ 60104 w 904304"/>
                  <a:gd name="connsiteY151" fmla="*/ 251488 h 960746"/>
                  <a:gd name="connsiteX152" fmla="*/ 49032 w 904304"/>
                  <a:gd name="connsiteY152" fmla="*/ 240416 h 960746"/>
                  <a:gd name="connsiteX153" fmla="*/ 50614 w 904304"/>
                  <a:gd name="connsiteY153" fmla="*/ 221436 h 960746"/>
                  <a:gd name="connsiteX154" fmla="*/ 0 w 904304"/>
                  <a:gd name="connsiteY154" fmla="*/ 170822 h 960746"/>
                  <a:gd name="connsiteX155" fmla="*/ 18980 w 904304"/>
                  <a:gd name="connsiteY155" fmla="*/ 145515 h 960746"/>
                  <a:gd name="connsiteX156" fmla="*/ 8377 w 904304"/>
                  <a:gd name="connsiteY156" fmla="*/ 110676 h 960746"/>
                  <a:gd name="connsiteX157" fmla="*/ 25307 w 904304"/>
                  <a:gd name="connsiteY157" fmla="*/ 109136 h 960746"/>
                  <a:gd name="connsiteX158" fmla="*/ 44287 w 904304"/>
                  <a:gd name="connsiteY158" fmla="*/ 121790 h 960746"/>
                  <a:gd name="connsiteX159" fmla="*/ 91738 w 904304"/>
                  <a:gd name="connsiteY159" fmla="*/ 105973 h 960746"/>
                  <a:gd name="connsiteX160" fmla="*/ 101228 w 904304"/>
                  <a:gd name="connsiteY160" fmla="*/ 79084 h 960746"/>
                  <a:gd name="connsiteX161" fmla="*/ 134443 w 904304"/>
                  <a:gd name="connsiteY161" fmla="*/ 77503 h 960746"/>
                  <a:gd name="connsiteX162" fmla="*/ 142352 w 904304"/>
                  <a:gd name="connsiteY162" fmla="*/ 72758 h 960746"/>
                  <a:gd name="connsiteX163" fmla="*/ 166077 w 904304"/>
                  <a:gd name="connsiteY163" fmla="*/ 60104 h 960746"/>
                  <a:gd name="connsiteX164" fmla="*/ 180312 w 904304"/>
                  <a:gd name="connsiteY164" fmla="*/ 45869 h 960746"/>
                  <a:gd name="connsiteX165" fmla="*/ 181894 w 904304"/>
                  <a:gd name="connsiteY165" fmla="*/ 33216 h 960746"/>
                  <a:gd name="connsiteX166" fmla="*/ 213528 w 904304"/>
                  <a:gd name="connsiteY166" fmla="*/ 20562 h 960746"/>
                  <a:gd name="connsiteX167" fmla="*/ 245161 w 904304"/>
                  <a:gd name="connsiteY167" fmla="*/ 14235 h 960746"/>
                  <a:gd name="connsiteX168" fmla="*/ 267305 w 904304"/>
                  <a:gd name="connsiteY168" fmla="*/ 4745 h 960746"/>
                  <a:gd name="connsiteX169" fmla="*/ 289449 w 904304"/>
                  <a:gd name="connsiteY169" fmla="*/ 0 h 960746"/>
                  <a:gd name="connsiteX0" fmla="*/ 768147 w 904304"/>
                  <a:gd name="connsiteY0" fmla="*/ 960746 h 1052186"/>
                  <a:gd name="connsiteX1" fmla="*/ 670708 w 904304"/>
                  <a:gd name="connsiteY1" fmla="*/ 926868 h 1052186"/>
                  <a:gd name="connsiteX2" fmla="*/ 688429 w 904304"/>
                  <a:gd name="connsiteY2" fmla="*/ 905120 h 1052186"/>
                  <a:gd name="connsiteX3" fmla="*/ 652842 w 904304"/>
                  <a:gd name="connsiteY3" fmla="*/ 864787 h 1052186"/>
                  <a:gd name="connsiteX4" fmla="*/ 640978 w 904304"/>
                  <a:gd name="connsiteY4" fmla="*/ 861228 h 1052186"/>
                  <a:gd name="connsiteX5" fmla="*/ 640978 w 904304"/>
                  <a:gd name="connsiteY5" fmla="*/ 850552 h 1052186"/>
                  <a:gd name="connsiteX6" fmla="*/ 631488 w 904304"/>
                  <a:gd name="connsiteY6" fmla="*/ 844620 h 1052186"/>
                  <a:gd name="connsiteX7" fmla="*/ 633861 w 904304"/>
                  <a:gd name="connsiteY7" fmla="*/ 824454 h 1052186"/>
                  <a:gd name="connsiteX8" fmla="*/ 608949 w 904304"/>
                  <a:gd name="connsiteY8" fmla="*/ 803101 h 1052186"/>
                  <a:gd name="connsiteX9" fmla="*/ 608949 w 904304"/>
                  <a:gd name="connsiteY9" fmla="*/ 794797 h 1052186"/>
                  <a:gd name="connsiteX10" fmla="*/ 600646 w 904304"/>
                  <a:gd name="connsiteY10" fmla="*/ 785307 h 1052186"/>
                  <a:gd name="connsiteX11" fmla="*/ 572175 w 904304"/>
                  <a:gd name="connsiteY11" fmla="*/ 788866 h 1052186"/>
                  <a:gd name="connsiteX12" fmla="*/ 585224 w 904304"/>
                  <a:gd name="connsiteY12" fmla="*/ 755651 h 1052186"/>
                  <a:gd name="connsiteX13" fmla="*/ 572175 w 904304"/>
                  <a:gd name="connsiteY13" fmla="*/ 749719 h 1052186"/>
                  <a:gd name="connsiteX14" fmla="*/ 563872 w 904304"/>
                  <a:gd name="connsiteY14" fmla="*/ 755651 h 1052186"/>
                  <a:gd name="connsiteX15" fmla="*/ 555567 w 904304"/>
                  <a:gd name="connsiteY15" fmla="*/ 747346 h 1052186"/>
                  <a:gd name="connsiteX16" fmla="*/ 546077 w 904304"/>
                  <a:gd name="connsiteY16" fmla="*/ 756836 h 1052186"/>
                  <a:gd name="connsiteX17" fmla="*/ 549636 w 904304"/>
                  <a:gd name="connsiteY17" fmla="*/ 768699 h 1052186"/>
                  <a:gd name="connsiteX18" fmla="*/ 540146 w 904304"/>
                  <a:gd name="connsiteY18" fmla="*/ 771072 h 1052186"/>
                  <a:gd name="connsiteX19" fmla="*/ 542518 w 904304"/>
                  <a:gd name="connsiteY19" fmla="*/ 781748 h 1052186"/>
                  <a:gd name="connsiteX20" fmla="*/ 556754 w 904304"/>
                  <a:gd name="connsiteY20" fmla="*/ 784121 h 1052186"/>
                  <a:gd name="connsiteX21" fmla="*/ 553195 w 904304"/>
                  <a:gd name="connsiteY21" fmla="*/ 800728 h 1052186"/>
                  <a:gd name="connsiteX22" fmla="*/ 529470 w 904304"/>
                  <a:gd name="connsiteY22" fmla="*/ 797170 h 1052186"/>
                  <a:gd name="connsiteX23" fmla="*/ 503372 w 904304"/>
                  <a:gd name="connsiteY23" fmla="*/ 779375 h 1052186"/>
                  <a:gd name="connsiteX24" fmla="*/ 483205 w 904304"/>
                  <a:gd name="connsiteY24" fmla="*/ 773444 h 1052186"/>
                  <a:gd name="connsiteX25" fmla="*/ 490323 w 904304"/>
                  <a:gd name="connsiteY25" fmla="*/ 735484 h 1052186"/>
                  <a:gd name="connsiteX26" fmla="*/ 447617 w 904304"/>
                  <a:gd name="connsiteY26" fmla="*/ 714131 h 1052186"/>
                  <a:gd name="connsiteX27" fmla="*/ 436941 w 904304"/>
                  <a:gd name="connsiteY27" fmla="*/ 717690 h 1052186"/>
                  <a:gd name="connsiteX28" fmla="*/ 431010 w 904304"/>
                  <a:gd name="connsiteY28" fmla="*/ 712945 h 1052186"/>
                  <a:gd name="connsiteX29" fmla="*/ 412030 w 904304"/>
                  <a:gd name="connsiteY29" fmla="*/ 714131 h 1052186"/>
                  <a:gd name="connsiteX30" fmla="*/ 401353 w 904304"/>
                  <a:gd name="connsiteY30" fmla="*/ 705827 h 1052186"/>
                  <a:gd name="connsiteX31" fmla="*/ 406098 w 904304"/>
                  <a:gd name="connsiteY31" fmla="*/ 697523 h 1052186"/>
                  <a:gd name="connsiteX32" fmla="*/ 402540 w 904304"/>
                  <a:gd name="connsiteY32" fmla="*/ 678543 h 1052186"/>
                  <a:gd name="connsiteX33" fmla="*/ 394761 w 904304"/>
                  <a:gd name="connsiteY33" fmla="*/ 675500 h 1052186"/>
                  <a:gd name="connsiteX34" fmla="*/ 395422 w 904304"/>
                  <a:gd name="connsiteY34" fmla="*/ 675380 h 1052186"/>
                  <a:gd name="connsiteX35" fmla="*/ 419147 w 904304"/>
                  <a:gd name="connsiteY35" fmla="*/ 645328 h 1052186"/>
                  <a:gd name="connsiteX36" fmla="*/ 411239 w 904304"/>
                  <a:gd name="connsiteY36" fmla="*/ 620021 h 1052186"/>
                  <a:gd name="connsiteX37" fmla="*/ 415984 w 904304"/>
                  <a:gd name="connsiteY37" fmla="*/ 602622 h 1052186"/>
                  <a:gd name="connsiteX38" fmla="*/ 371697 w 904304"/>
                  <a:gd name="connsiteY38" fmla="*/ 596296 h 1052186"/>
                  <a:gd name="connsiteX39" fmla="*/ 362206 w 904304"/>
                  <a:gd name="connsiteY39" fmla="*/ 583642 h 1052186"/>
                  <a:gd name="connsiteX40" fmla="*/ 340063 w 904304"/>
                  <a:gd name="connsiteY40" fmla="*/ 589969 h 1052186"/>
                  <a:gd name="connsiteX41" fmla="*/ 324246 w 904304"/>
                  <a:gd name="connsiteY41" fmla="*/ 585224 h 1052186"/>
                  <a:gd name="connsiteX42" fmla="*/ 340063 w 904304"/>
                  <a:gd name="connsiteY42" fmla="*/ 569407 h 1052186"/>
                  <a:gd name="connsiteX43" fmla="*/ 317919 w 904304"/>
                  <a:gd name="connsiteY43" fmla="*/ 558335 h 1052186"/>
                  <a:gd name="connsiteX44" fmla="*/ 291030 w 904304"/>
                  <a:gd name="connsiteY44" fmla="*/ 559917 h 1052186"/>
                  <a:gd name="connsiteX45" fmla="*/ 286285 w 904304"/>
                  <a:gd name="connsiteY45" fmla="*/ 569407 h 1052186"/>
                  <a:gd name="connsiteX46" fmla="*/ 275214 w 904304"/>
                  <a:gd name="connsiteY46" fmla="*/ 572570 h 1052186"/>
                  <a:gd name="connsiteX47" fmla="*/ 257815 w 904304"/>
                  <a:gd name="connsiteY47" fmla="*/ 555172 h 1052186"/>
                  <a:gd name="connsiteX48" fmla="*/ 267305 w 904304"/>
                  <a:gd name="connsiteY48" fmla="*/ 533028 h 1052186"/>
                  <a:gd name="connsiteX49" fmla="*/ 254652 w 904304"/>
                  <a:gd name="connsiteY49" fmla="*/ 521956 h 1052186"/>
                  <a:gd name="connsiteX50" fmla="*/ 227763 w 904304"/>
                  <a:gd name="connsiteY50" fmla="*/ 512466 h 1052186"/>
                  <a:gd name="connsiteX51" fmla="*/ 240417 w 904304"/>
                  <a:gd name="connsiteY51" fmla="*/ 499813 h 1052186"/>
                  <a:gd name="connsiteX52" fmla="*/ 235671 w 904304"/>
                  <a:gd name="connsiteY52" fmla="*/ 480832 h 1052186"/>
                  <a:gd name="connsiteX53" fmla="*/ 199293 w 904304"/>
                  <a:gd name="connsiteY53" fmla="*/ 480832 h 1052186"/>
                  <a:gd name="connsiteX54" fmla="*/ 172404 w 904304"/>
                  <a:gd name="connsiteY54" fmla="*/ 496649 h 1052186"/>
                  <a:gd name="connsiteX55" fmla="*/ 153424 w 904304"/>
                  <a:gd name="connsiteY55" fmla="*/ 476087 h 1052186"/>
                  <a:gd name="connsiteX56" fmla="*/ 128117 w 904304"/>
                  <a:gd name="connsiteY56" fmla="*/ 476087 h 1052186"/>
                  <a:gd name="connsiteX57" fmla="*/ 120208 w 904304"/>
                  <a:gd name="connsiteY57" fmla="*/ 460271 h 1052186"/>
                  <a:gd name="connsiteX58" fmla="*/ 55359 w 904304"/>
                  <a:gd name="connsiteY58" fmla="*/ 434964 h 1052186"/>
                  <a:gd name="connsiteX59" fmla="*/ 56941 w 904304"/>
                  <a:gd name="connsiteY59" fmla="*/ 409657 h 1052186"/>
                  <a:gd name="connsiteX60" fmla="*/ 47451 w 904304"/>
                  <a:gd name="connsiteY60" fmla="*/ 401748 h 1052186"/>
                  <a:gd name="connsiteX61" fmla="*/ 55359 w 904304"/>
                  <a:gd name="connsiteY61" fmla="*/ 392258 h 1052186"/>
                  <a:gd name="connsiteX62" fmla="*/ 58522 w 904304"/>
                  <a:gd name="connsiteY62" fmla="*/ 349553 h 1052186"/>
                  <a:gd name="connsiteX63" fmla="*/ 69594 w 904304"/>
                  <a:gd name="connsiteY63" fmla="*/ 336899 h 1052186"/>
                  <a:gd name="connsiteX64" fmla="*/ 104391 w 904304"/>
                  <a:gd name="connsiteY64" fmla="*/ 357461 h 1052186"/>
                  <a:gd name="connsiteX65" fmla="*/ 109136 w 904304"/>
                  <a:gd name="connsiteY65" fmla="*/ 365369 h 1052186"/>
                  <a:gd name="connsiteX66" fmla="*/ 134443 w 904304"/>
                  <a:gd name="connsiteY66" fmla="*/ 344808 h 1052186"/>
                  <a:gd name="connsiteX67" fmla="*/ 151842 w 904304"/>
                  <a:gd name="connsiteY67" fmla="*/ 344808 h 1052186"/>
                  <a:gd name="connsiteX68" fmla="*/ 156587 w 904304"/>
                  <a:gd name="connsiteY68" fmla="*/ 303684 h 1052186"/>
                  <a:gd name="connsiteX69" fmla="*/ 142352 w 904304"/>
                  <a:gd name="connsiteY69" fmla="*/ 283122 h 1052186"/>
                  <a:gd name="connsiteX70" fmla="*/ 136025 w 904304"/>
                  <a:gd name="connsiteY70" fmla="*/ 256233 h 1052186"/>
                  <a:gd name="connsiteX71" fmla="*/ 148679 w 904304"/>
                  <a:gd name="connsiteY71" fmla="*/ 243580 h 1052186"/>
                  <a:gd name="connsiteX72" fmla="*/ 137607 w 904304"/>
                  <a:gd name="connsiteY72" fmla="*/ 221436 h 1052186"/>
                  <a:gd name="connsiteX73" fmla="*/ 113882 w 904304"/>
                  <a:gd name="connsiteY73" fmla="*/ 223018 h 1052186"/>
                  <a:gd name="connsiteX74" fmla="*/ 60104 w 904304"/>
                  <a:gd name="connsiteY74" fmla="*/ 251488 h 1052186"/>
                  <a:gd name="connsiteX75" fmla="*/ 49032 w 904304"/>
                  <a:gd name="connsiteY75" fmla="*/ 240416 h 1052186"/>
                  <a:gd name="connsiteX76" fmla="*/ 50614 w 904304"/>
                  <a:gd name="connsiteY76" fmla="*/ 221436 h 1052186"/>
                  <a:gd name="connsiteX77" fmla="*/ 0 w 904304"/>
                  <a:gd name="connsiteY77" fmla="*/ 170822 h 1052186"/>
                  <a:gd name="connsiteX78" fmla="*/ 18980 w 904304"/>
                  <a:gd name="connsiteY78" fmla="*/ 145515 h 1052186"/>
                  <a:gd name="connsiteX79" fmla="*/ 8377 w 904304"/>
                  <a:gd name="connsiteY79" fmla="*/ 110676 h 1052186"/>
                  <a:gd name="connsiteX80" fmla="*/ 25307 w 904304"/>
                  <a:gd name="connsiteY80" fmla="*/ 109136 h 1052186"/>
                  <a:gd name="connsiteX81" fmla="*/ 44287 w 904304"/>
                  <a:gd name="connsiteY81" fmla="*/ 121790 h 1052186"/>
                  <a:gd name="connsiteX82" fmla="*/ 91738 w 904304"/>
                  <a:gd name="connsiteY82" fmla="*/ 105973 h 1052186"/>
                  <a:gd name="connsiteX83" fmla="*/ 101228 w 904304"/>
                  <a:gd name="connsiteY83" fmla="*/ 79084 h 1052186"/>
                  <a:gd name="connsiteX84" fmla="*/ 134443 w 904304"/>
                  <a:gd name="connsiteY84" fmla="*/ 77503 h 1052186"/>
                  <a:gd name="connsiteX85" fmla="*/ 142352 w 904304"/>
                  <a:gd name="connsiteY85" fmla="*/ 72758 h 1052186"/>
                  <a:gd name="connsiteX86" fmla="*/ 166077 w 904304"/>
                  <a:gd name="connsiteY86" fmla="*/ 60104 h 1052186"/>
                  <a:gd name="connsiteX87" fmla="*/ 180312 w 904304"/>
                  <a:gd name="connsiteY87" fmla="*/ 45869 h 1052186"/>
                  <a:gd name="connsiteX88" fmla="*/ 181894 w 904304"/>
                  <a:gd name="connsiteY88" fmla="*/ 33216 h 1052186"/>
                  <a:gd name="connsiteX89" fmla="*/ 213528 w 904304"/>
                  <a:gd name="connsiteY89" fmla="*/ 20562 h 1052186"/>
                  <a:gd name="connsiteX90" fmla="*/ 245161 w 904304"/>
                  <a:gd name="connsiteY90" fmla="*/ 14235 h 1052186"/>
                  <a:gd name="connsiteX91" fmla="*/ 267305 w 904304"/>
                  <a:gd name="connsiteY91" fmla="*/ 4745 h 1052186"/>
                  <a:gd name="connsiteX92" fmla="*/ 289449 w 904304"/>
                  <a:gd name="connsiteY92" fmla="*/ 0 h 1052186"/>
                  <a:gd name="connsiteX93" fmla="*/ 335318 w 904304"/>
                  <a:gd name="connsiteY93" fmla="*/ 44287 h 1052186"/>
                  <a:gd name="connsiteX94" fmla="*/ 333736 w 904304"/>
                  <a:gd name="connsiteY94" fmla="*/ 53777 h 1052186"/>
                  <a:gd name="connsiteX95" fmla="*/ 349553 w 904304"/>
                  <a:gd name="connsiteY95" fmla="*/ 72758 h 1052186"/>
                  <a:gd name="connsiteX96" fmla="*/ 341644 w 904304"/>
                  <a:gd name="connsiteY96" fmla="*/ 93320 h 1052186"/>
                  <a:gd name="connsiteX97" fmla="*/ 313174 w 904304"/>
                  <a:gd name="connsiteY97" fmla="*/ 105973 h 1052186"/>
                  <a:gd name="connsiteX98" fmla="*/ 306847 w 904304"/>
                  <a:gd name="connsiteY98" fmla="*/ 113881 h 1052186"/>
                  <a:gd name="connsiteX99" fmla="*/ 302102 w 904304"/>
                  <a:gd name="connsiteY99" fmla="*/ 129698 h 1052186"/>
                  <a:gd name="connsiteX100" fmla="*/ 303684 w 904304"/>
                  <a:gd name="connsiteY100" fmla="*/ 136025 h 1052186"/>
                  <a:gd name="connsiteX101" fmla="*/ 267305 w 904304"/>
                  <a:gd name="connsiteY101" fmla="*/ 180312 h 1052186"/>
                  <a:gd name="connsiteX102" fmla="*/ 256233 w 904304"/>
                  <a:gd name="connsiteY102" fmla="*/ 189802 h 1052186"/>
                  <a:gd name="connsiteX103" fmla="*/ 257815 w 904304"/>
                  <a:gd name="connsiteY103" fmla="*/ 216691 h 1052186"/>
                  <a:gd name="connsiteX104" fmla="*/ 267305 w 904304"/>
                  <a:gd name="connsiteY104" fmla="*/ 216691 h 1052186"/>
                  <a:gd name="connsiteX105" fmla="*/ 270468 w 904304"/>
                  <a:gd name="connsiteY105" fmla="*/ 202456 h 1052186"/>
                  <a:gd name="connsiteX106" fmla="*/ 284704 w 904304"/>
                  <a:gd name="connsiteY106" fmla="*/ 196129 h 1052186"/>
                  <a:gd name="connsiteX107" fmla="*/ 284704 w 904304"/>
                  <a:gd name="connsiteY107" fmla="*/ 181894 h 1052186"/>
                  <a:gd name="connsiteX108" fmla="*/ 306847 w 904304"/>
                  <a:gd name="connsiteY108" fmla="*/ 169240 h 1052186"/>
                  <a:gd name="connsiteX109" fmla="*/ 306847 w 904304"/>
                  <a:gd name="connsiteY109" fmla="*/ 183476 h 1052186"/>
                  <a:gd name="connsiteX110" fmla="*/ 317919 w 904304"/>
                  <a:gd name="connsiteY110" fmla="*/ 197711 h 1052186"/>
                  <a:gd name="connsiteX111" fmla="*/ 314756 w 904304"/>
                  <a:gd name="connsiteY111" fmla="*/ 208783 h 1052186"/>
                  <a:gd name="connsiteX112" fmla="*/ 297357 w 904304"/>
                  <a:gd name="connsiteY112" fmla="*/ 204038 h 1052186"/>
                  <a:gd name="connsiteX113" fmla="*/ 294194 w 904304"/>
                  <a:gd name="connsiteY113" fmla="*/ 213528 h 1052186"/>
                  <a:gd name="connsiteX114" fmla="*/ 303684 w 904304"/>
                  <a:gd name="connsiteY114" fmla="*/ 223018 h 1052186"/>
                  <a:gd name="connsiteX115" fmla="*/ 317919 w 904304"/>
                  <a:gd name="connsiteY115" fmla="*/ 223018 h 1052186"/>
                  <a:gd name="connsiteX116" fmla="*/ 332154 w 904304"/>
                  <a:gd name="connsiteY116" fmla="*/ 241998 h 1052186"/>
                  <a:gd name="connsiteX117" fmla="*/ 355880 w 904304"/>
                  <a:gd name="connsiteY117" fmla="*/ 241998 h 1052186"/>
                  <a:gd name="connsiteX118" fmla="*/ 363788 w 904304"/>
                  <a:gd name="connsiteY118" fmla="*/ 238835 h 1052186"/>
                  <a:gd name="connsiteX119" fmla="*/ 365370 w 904304"/>
                  <a:gd name="connsiteY119" fmla="*/ 251488 h 1052186"/>
                  <a:gd name="connsiteX120" fmla="*/ 355880 w 904304"/>
                  <a:gd name="connsiteY120" fmla="*/ 292612 h 1052186"/>
                  <a:gd name="connsiteX121" fmla="*/ 370115 w 904304"/>
                  <a:gd name="connsiteY121" fmla="*/ 284704 h 1052186"/>
                  <a:gd name="connsiteX122" fmla="*/ 378023 w 904304"/>
                  <a:gd name="connsiteY122" fmla="*/ 264142 h 1052186"/>
                  <a:gd name="connsiteX123" fmla="*/ 409657 w 904304"/>
                  <a:gd name="connsiteY123" fmla="*/ 272050 h 1052186"/>
                  <a:gd name="connsiteX124" fmla="*/ 412820 w 904304"/>
                  <a:gd name="connsiteY124" fmla="*/ 259397 h 1052186"/>
                  <a:gd name="connsiteX125" fmla="*/ 381187 w 904304"/>
                  <a:gd name="connsiteY125" fmla="*/ 246743 h 1052186"/>
                  <a:gd name="connsiteX126" fmla="*/ 376441 w 904304"/>
                  <a:gd name="connsiteY126" fmla="*/ 223018 h 1052186"/>
                  <a:gd name="connsiteX127" fmla="*/ 439709 w 904304"/>
                  <a:gd name="connsiteY127" fmla="*/ 189802 h 1052186"/>
                  <a:gd name="connsiteX128" fmla="*/ 450781 w 904304"/>
                  <a:gd name="connsiteY128" fmla="*/ 178731 h 1052186"/>
                  <a:gd name="connsiteX129" fmla="*/ 458689 w 904304"/>
                  <a:gd name="connsiteY129" fmla="*/ 188221 h 1052186"/>
                  <a:gd name="connsiteX130" fmla="*/ 480833 w 904304"/>
                  <a:gd name="connsiteY130" fmla="*/ 200874 h 1052186"/>
                  <a:gd name="connsiteX131" fmla="*/ 480984 w 904304"/>
                  <a:gd name="connsiteY131" fmla="*/ 206757 h 1052186"/>
                  <a:gd name="connsiteX132" fmla="*/ 456158 w 904304"/>
                  <a:gd name="connsiteY132" fmla="*/ 238202 h 1052186"/>
                  <a:gd name="connsiteX133" fmla="*/ 467547 w 904304"/>
                  <a:gd name="connsiteY133" fmla="*/ 262876 h 1052186"/>
                  <a:gd name="connsiteX134" fmla="*/ 463751 w 904304"/>
                  <a:gd name="connsiteY134" fmla="*/ 293245 h 1052186"/>
                  <a:gd name="connsiteX135" fmla="*/ 509303 w 904304"/>
                  <a:gd name="connsiteY135" fmla="*/ 333103 h 1052186"/>
                  <a:gd name="connsiteX136" fmla="*/ 513099 w 904304"/>
                  <a:gd name="connsiteY136" fmla="*/ 371064 h 1052186"/>
                  <a:gd name="connsiteX137" fmla="*/ 583326 w 904304"/>
                  <a:gd name="connsiteY137" fmla="*/ 380554 h 1052186"/>
                  <a:gd name="connsiteX138" fmla="*/ 628879 w 904304"/>
                  <a:gd name="connsiteY138" fmla="*/ 393840 h 1052186"/>
                  <a:gd name="connsiteX139" fmla="*/ 645961 w 904304"/>
                  <a:gd name="connsiteY139" fmla="*/ 403330 h 1052186"/>
                  <a:gd name="connsiteX140" fmla="*/ 659247 w 904304"/>
                  <a:gd name="connsiteY140" fmla="*/ 395738 h 1052186"/>
                  <a:gd name="connsiteX141" fmla="*/ 678227 w 904304"/>
                  <a:gd name="connsiteY141" fmla="*/ 390044 h 1052186"/>
                  <a:gd name="connsiteX142" fmla="*/ 697208 w 904304"/>
                  <a:gd name="connsiteY142" fmla="*/ 399534 h 1052186"/>
                  <a:gd name="connsiteX143" fmla="*/ 698825 w 904304"/>
                  <a:gd name="connsiteY143" fmla="*/ 398038 h 1052186"/>
                  <a:gd name="connsiteX144" fmla="*/ 699106 w 904304"/>
                  <a:gd name="connsiteY144" fmla="*/ 399534 h 1052186"/>
                  <a:gd name="connsiteX145" fmla="*/ 735168 w 904304"/>
                  <a:gd name="connsiteY145" fmla="*/ 439392 h 1052186"/>
                  <a:gd name="connsiteX146" fmla="*/ 744658 w 904304"/>
                  <a:gd name="connsiteY146" fmla="*/ 465965 h 1052186"/>
                  <a:gd name="connsiteX147" fmla="*/ 773129 w 904304"/>
                  <a:gd name="connsiteY147" fmla="*/ 464067 h 1052186"/>
                  <a:gd name="connsiteX148" fmla="*/ 744658 w 904304"/>
                  <a:gd name="connsiteY148" fmla="*/ 522905 h 1052186"/>
                  <a:gd name="connsiteX149" fmla="*/ 769332 w 904304"/>
                  <a:gd name="connsiteY149" fmla="*/ 583642 h 1052186"/>
                  <a:gd name="connsiteX150" fmla="*/ 752250 w 904304"/>
                  <a:gd name="connsiteY150" fmla="*/ 669053 h 1052186"/>
                  <a:gd name="connsiteX151" fmla="*/ 738964 w 904304"/>
                  <a:gd name="connsiteY151" fmla="*/ 680441 h 1052186"/>
                  <a:gd name="connsiteX152" fmla="*/ 756046 w 904304"/>
                  <a:gd name="connsiteY152" fmla="*/ 714606 h 1052186"/>
                  <a:gd name="connsiteX153" fmla="*/ 748454 w 904304"/>
                  <a:gd name="connsiteY153" fmla="*/ 731688 h 1052186"/>
                  <a:gd name="connsiteX154" fmla="*/ 761740 w 904304"/>
                  <a:gd name="connsiteY154" fmla="*/ 737382 h 1052186"/>
                  <a:gd name="connsiteX155" fmla="*/ 769332 w 904304"/>
                  <a:gd name="connsiteY155" fmla="*/ 754464 h 1052186"/>
                  <a:gd name="connsiteX156" fmla="*/ 784517 w 904304"/>
                  <a:gd name="connsiteY156" fmla="*/ 771546 h 1052186"/>
                  <a:gd name="connsiteX157" fmla="*/ 775027 w 904304"/>
                  <a:gd name="connsiteY157" fmla="*/ 822793 h 1052186"/>
                  <a:gd name="connsiteX158" fmla="*/ 797803 w 904304"/>
                  <a:gd name="connsiteY158" fmla="*/ 839875 h 1052186"/>
                  <a:gd name="connsiteX159" fmla="*/ 828171 w 904304"/>
                  <a:gd name="connsiteY159" fmla="*/ 828487 h 1052186"/>
                  <a:gd name="connsiteX160" fmla="*/ 830069 w 904304"/>
                  <a:gd name="connsiteY160" fmla="*/ 853161 h 1052186"/>
                  <a:gd name="connsiteX161" fmla="*/ 854744 w 904304"/>
                  <a:gd name="connsiteY161" fmla="*/ 862651 h 1052186"/>
                  <a:gd name="connsiteX162" fmla="*/ 881316 w 904304"/>
                  <a:gd name="connsiteY162" fmla="*/ 872141 h 1052186"/>
                  <a:gd name="connsiteX163" fmla="*/ 881316 w 904304"/>
                  <a:gd name="connsiteY163" fmla="*/ 883530 h 1052186"/>
                  <a:gd name="connsiteX164" fmla="*/ 892704 w 904304"/>
                  <a:gd name="connsiteY164" fmla="*/ 891122 h 1052186"/>
                  <a:gd name="connsiteX165" fmla="*/ 885112 w 904304"/>
                  <a:gd name="connsiteY165" fmla="*/ 902510 h 1052186"/>
                  <a:gd name="connsiteX166" fmla="*/ 894602 w 904304"/>
                  <a:gd name="connsiteY166" fmla="*/ 923388 h 1052186"/>
                  <a:gd name="connsiteX167" fmla="*/ 897856 w 904304"/>
                  <a:gd name="connsiteY167" fmla="*/ 922032 h 1052186"/>
                  <a:gd name="connsiteX168" fmla="*/ 904304 w 904304"/>
                  <a:gd name="connsiteY168" fmla="*/ 926868 h 1052186"/>
                  <a:gd name="connsiteX169" fmla="*/ 859587 w 904304"/>
                  <a:gd name="connsiteY169" fmla="*/ 1052186 h 1052186"/>
                  <a:gd name="connsiteX0" fmla="*/ 670708 w 904304"/>
                  <a:gd name="connsiteY0" fmla="*/ 926868 h 1052186"/>
                  <a:gd name="connsiteX1" fmla="*/ 688429 w 904304"/>
                  <a:gd name="connsiteY1" fmla="*/ 905120 h 1052186"/>
                  <a:gd name="connsiteX2" fmla="*/ 652842 w 904304"/>
                  <a:gd name="connsiteY2" fmla="*/ 864787 h 1052186"/>
                  <a:gd name="connsiteX3" fmla="*/ 640978 w 904304"/>
                  <a:gd name="connsiteY3" fmla="*/ 861228 h 1052186"/>
                  <a:gd name="connsiteX4" fmla="*/ 640978 w 904304"/>
                  <a:gd name="connsiteY4" fmla="*/ 850552 h 1052186"/>
                  <a:gd name="connsiteX5" fmla="*/ 631488 w 904304"/>
                  <a:gd name="connsiteY5" fmla="*/ 844620 h 1052186"/>
                  <a:gd name="connsiteX6" fmla="*/ 633861 w 904304"/>
                  <a:gd name="connsiteY6" fmla="*/ 824454 h 1052186"/>
                  <a:gd name="connsiteX7" fmla="*/ 608949 w 904304"/>
                  <a:gd name="connsiteY7" fmla="*/ 803101 h 1052186"/>
                  <a:gd name="connsiteX8" fmla="*/ 608949 w 904304"/>
                  <a:gd name="connsiteY8" fmla="*/ 794797 h 1052186"/>
                  <a:gd name="connsiteX9" fmla="*/ 600646 w 904304"/>
                  <a:gd name="connsiteY9" fmla="*/ 785307 h 1052186"/>
                  <a:gd name="connsiteX10" fmla="*/ 572175 w 904304"/>
                  <a:gd name="connsiteY10" fmla="*/ 788866 h 1052186"/>
                  <a:gd name="connsiteX11" fmla="*/ 585224 w 904304"/>
                  <a:gd name="connsiteY11" fmla="*/ 755651 h 1052186"/>
                  <a:gd name="connsiteX12" fmla="*/ 572175 w 904304"/>
                  <a:gd name="connsiteY12" fmla="*/ 749719 h 1052186"/>
                  <a:gd name="connsiteX13" fmla="*/ 563872 w 904304"/>
                  <a:gd name="connsiteY13" fmla="*/ 755651 h 1052186"/>
                  <a:gd name="connsiteX14" fmla="*/ 555567 w 904304"/>
                  <a:gd name="connsiteY14" fmla="*/ 747346 h 1052186"/>
                  <a:gd name="connsiteX15" fmla="*/ 546077 w 904304"/>
                  <a:gd name="connsiteY15" fmla="*/ 756836 h 1052186"/>
                  <a:gd name="connsiteX16" fmla="*/ 549636 w 904304"/>
                  <a:gd name="connsiteY16" fmla="*/ 768699 h 1052186"/>
                  <a:gd name="connsiteX17" fmla="*/ 540146 w 904304"/>
                  <a:gd name="connsiteY17" fmla="*/ 771072 h 1052186"/>
                  <a:gd name="connsiteX18" fmla="*/ 542518 w 904304"/>
                  <a:gd name="connsiteY18" fmla="*/ 781748 h 1052186"/>
                  <a:gd name="connsiteX19" fmla="*/ 556754 w 904304"/>
                  <a:gd name="connsiteY19" fmla="*/ 784121 h 1052186"/>
                  <a:gd name="connsiteX20" fmla="*/ 553195 w 904304"/>
                  <a:gd name="connsiteY20" fmla="*/ 800728 h 1052186"/>
                  <a:gd name="connsiteX21" fmla="*/ 529470 w 904304"/>
                  <a:gd name="connsiteY21" fmla="*/ 797170 h 1052186"/>
                  <a:gd name="connsiteX22" fmla="*/ 503372 w 904304"/>
                  <a:gd name="connsiteY22" fmla="*/ 779375 h 1052186"/>
                  <a:gd name="connsiteX23" fmla="*/ 483205 w 904304"/>
                  <a:gd name="connsiteY23" fmla="*/ 773444 h 1052186"/>
                  <a:gd name="connsiteX24" fmla="*/ 490323 w 904304"/>
                  <a:gd name="connsiteY24" fmla="*/ 735484 h 1052186"/>
                  <a:gd name="connsiteX25" fmla="*/ 447617 w 904304"/>
                  <a:gd name="connsiteY25" fmla="*/ 714131 h 1052186"/>
                  <a:gd name="connsiteX26" fmla="*/ 436941 w 904304"/>
                  <a:gd name="connsiteY26" fmla="*/ 717690 h 1052186"/>
                  <a:gd name="connsiteX27" fmla="*/ 431010 w 904304"/>
                  <a:gd name="connsiteY27" fmla="*/ 712945 h 1052186"/>
                  <a:gd name="connsiteX28" fmla="*/ 412030 w 904304"/>
                  <a:gd name="connsiteY28" fmla="*/ 714131 h 1052186"/>
                  <a:gd name="connsiteX29" fmla="*/ 401353 w 904304"/>
                  <a:gd name="connsiteY29" fmla="*/ 705827 h 1052186"/>
                  <a:gd name="connsiteX30" fmla="*/ 406098 w 904304"/>
                  <a:gd name="connsiteY30" fmla="*/ 697523 h 1052186"/>
                  <a:gd name="connsiteX31" fmla="*/ 402540 w 904304"/>
                  <a:gd name="connsiteY31" fmla="*/ 678543 h 1052186"/>
                  <a:gd name="connsiteX32" fmla="*/ 394761 w 904304"/>
                  <a:gd name="connsiteY32" fmla="*/ 675500 h 1052186"/>
                  <a:gd name="connsiteX33" fmla="*/ 395422 w 904304"/>
                  <a:gd name="connsiteY33" fmla="*/ 675380 h 1052186"/>
                  <a:gd name="connsiteX34" fmla="*/ 419147 w 904304"/>
                  <a:gd name="connsiteY34" fmla="*/ 645328 h 1052186"/>
                  <a:gd name="connsiteX35" fmla="*/ 411239 w 904304"/>
                  <a:gd name="connsiteY35" fmla="*/ 620021 h 1052186"/>
                  <a:gd name="connsiteX36" fmla="*/ 415984 w 904304"/>
                  <a:gd name="connsiteY36" fmla="*/ 602622 h 1052186"/>
                  <a:gd name="connsiteX37" fmla="*/ 371697 w 904304"/>
                  <a:gd name="connsiteY37" fmla="*/ 596296 h 1052186"/>
                  <a:gd name="connsiteX38" fmla="*/ 362206 w 904304"/>
                  <a:gd name="connsiteY38" fmla="*/ 583642 h 1052186"/>
                  <a:gd name="connsiteX39" fmla="*/ 340063 w 904304"/>
                  <a:gd name="connsiteY39" fmla="*/ 589969 h 1052186"/>
                  <a:gd name="connsiteX40" fmla="*/ 324246 w 904304"/>
                  <a:gd name="connsiteY40" fmla="*/ 585224 h 1052186"/>
                  <a:gd name="connsiteX41" fmla="*/ 340063 w 904304"/>
                  <a:gd name="connsiteY41" fmla="*/ 569407 h 1052186"/>
                  <a:gd name="connsiteX42" fmla="*/ 317919 w 904304"/>
                  <a:gd name="connsiteY42" fmla="*/ 558335 h 1052186"/>
                  <a:gd name="connsiteX43" fmla="*/ 291030 w 904304"/>
                  <a:gd name="connsiteY43" fmla="*/ 559917 h 1052186"/>
                  <a:gd name="connsiteX44" fmla="*/ 286285 w 904304"/>
                  <a:gd name="connsiteY44" fmla="*/ 569407 h 1052186"/>
                  <a:gd name="connsiteX45" fmla="*/ 275214 w 904304"/>
                  <a:gd name="connsiteY45" fmla="*/ 572570 h 1052186"/>
                  <a:gd name="connsiteX46" fmla="*/ 257815 w 904304"/>
                  <a:gd name="connsiteY46" fmla="*/ 555172 h 1052186"/>
                  <a:gd name="connsiteX47" fmla="*/ 267305 w 904304"/>
                  <a:gd name="connsiteY47" fmla="*/ 533028 h 1052186"/>
                  <a:gd name="connsiteX48" fmla="*/ 254652 w 904304"/>
                  <a:gd name="connsiteY48" fmla="*/ 521956 h 1052186"/>
                  <a:gd name="connsiteX49" fmla="*/ 227763 w 904304"/>
                  <a:gd name="connsiteY49" fmla="*/ 512466 h 1052186"/>
                  <a:gd name="connsiteX50" fmla="*/ 240417 w 904304"/>
                  <a:gd name="connsiteY50" fmla="*/ 499813 h 1052186"/>
                  <a:gd name="connsiteX51" fmla="*/ 235671 w 904304"/>
                  <a:gd name="connsiteY51" fmla="*/ 480832 h 1052186"/>
                  <a:gd name="connsiteX52" fmla="*/ 199293 w 904304"/>
                  <a:gd name="connsiteY52" fmla="*/ 480832 h 1052186"/>
                  <a:gd name="connsiteX53" fmla="*/ 172404 w 904304"/>
                  <a:gd name="connsiteY53" fmla="*/ 496649 h 1052186"/>
                  <a:gd name="connsiteX54" fmla="*/ 153424 w 904304"/>
                  <a:gd name="connsiteY54" fmla="*/ 476087 h 1052186"/>
                  <a:gd name="connsiteX55" fmla="*/ 128117 w 904304"/>
                  <a:gd name="connsiteY55" fmla="*/ 476087 h 1052186"/>
                  <a:gd name="connsiteX56" fmla="*/ 120208 w 904304"/>
                  <a:gd name="connsiteY56" fmla="*/ 460271 h 1052186"/>
                  <a:gd name="connsiteX57" fmla="*/ 55359 w 904304"/>
                  <a:gd name="connsiteY57" fmla="*/ 434964 h 1052186"/>
                  <a:gd name="connsiteX58" fmla="*/ 56941 w 904304"/>
                  <a:gd name="connsiteY58" fmla="*/ 409657 h 1052186"/>
                  <a:gd name="connsiteX59" fmla="*/ 47451 w 904304"/>
                  <a:gd name="connsiteY59" fmla="*/ 401748 h 1052186"/>
                  <a:gd name="connsiteX60" fmla="*/ 55359 w 904304"/>
                  <a:gd name="connsiteY60" fmla="*/ 392258 h 1052186"/>
                  <a:gd name="connsiteX61" fmla="*/ 58522 w 904304"/>
                  <a:gd name="connsiteY61" fmla="*/ 349553 h 1052186"/>
                  <a:gd name="connsiteX62" fmla="*/ 69594 w 904304"/>
                  <a:gd name="connsiteY62" fmla="*/ 336899 h 1052186"/>
                  <a:gd name="connsiteX63" fmla="*/ 104391 w 904304"/>
                  <a:gd name="connsiteY63" fmla="*/ 357461 h 1052186"/>
                  <a:gd name="connsiteX64" fmla="*/ 109136 w 904304"/>
                  <a:gd name="connsiteY64" fmla="*/ 365369 h 1052186"/>
                  <a:gd name="connsiteX65" fmla="*/ 134443 w 904304"/>
                  <a:gd name="connsiteY65" fmla="*/ 344808 h 1052186"/>
                  <a:gd name="connsiteX66" fmla="*/ 151842 w 904304"/>
                  <a:gd name="connsiteY66" fmla="*/ 344808 h 1052186"/>
                  <a:gd name="connsiteX67" fmla="*/ 156587 w 904304"/>
                  <a:gd name="connsiteY67" fmla="*/ 303684 h 1052186"/>
                  <a:gd name="connsiteX68" fmla="*/ 142352 w 904304"/>
                  <a:gd name="connsiteY68" fmla="*/ 283122 h 1052186"/>
                  <a:gd name="connsiteX69" fmla="*/ 136025 w 904304"/>
                  <a:gd name="connsiteY69" fmla="*/ 256233 h 1052186"/>
                  <a:gd name="connsiteX70" fmla="*/ 148679 w 904304"/>
                  <a:gd name="connsiteY70" fmla="*/ 243580 h 1052186"/>
                  <a:gd name="connsiteX71" fmla="*/ 137607 w 904304"/>
                  <a:gd name="connsiteY71" fmla="*/ 221436 h 1052186"/>
                  <a:gd name="connsiteX72" fmla="*/ 113882 w 904304"/>
                  <a:gd name="connsiteY72" fmla="*/ 223018 h 1052186"/>
                  <a:gd name="connsiteX73" fmla="*/ 60104 w 904304"/>
                  <a:gd name="connsiteY73" fmla="*/ 251488 h 1052186"/>
                  <a:gd name="connsiteX74" fmla="*/ 49032 w 904304"/>
                  <a:gd name="connsiteY74" fmla="*/ 240416 h 1052186"/>
                  <a:gd name="connsiteX75" fmla="*/ 50614 w 904304"/>
                  <a:gd name="connsiteY75" fmla="*/ 221436 h 1052186"/>
                  <a:gd name="connsiteX76" fmla="*/ 0 w 904304"/>
                  <a:gd name="connsiteY76" fmla="*/ 170822 h 1052186"/>
                  <a:gd name="connsiteX77" fmla="*/ 18980 w 904304"/>
                  <a:gd name="connsiteY77" fmla="*/ 145515 h 1052186"/>
                  <a:gd name="connsiteX78" fmla="*/ 8377 w 904304"/>
                  <a:gd name="connsiteY78" fmla="*/ 110676 h 1052186"/>
                  <a:gd name="connsiteX79" fmla="*/ 25307 w 904304"/>
                  <a:gd name="connsiteY79" fmla="*/ 109136 h 1052186"/>
                  <a:gd name="connsiteX80" fmla="*/ 44287 w 904304"/>
                  <a:gd name="connsiteY80" fmla="*/ 121790 h 1052186"/>
                  <a:gd name="connsiteX81" fmla="*/ 91738 w 904304"/>
                  <a:gd name="connsiteY81" fmla="*/ 105973 h 1052186"/>
                  <a:gd name="connsiteX82" fmla="*/ 101228 w 904304"/>
                  <a:gd name="connsiteY82" fmla="*/ 79084 h 1052186"/>
                  <a:gd name="connsiteX83" fmla="*/ 134443 w 904304"/>
                  <a:gd name="connsiteY83" fmla="*/ 77503 h 1052186"/>
                  <a:gd name="connsiteX84" fmla="*/ 142352 w 904304"/>
                  <a:gd name="connsiteY84" fmla="*/ 72758 h 1052186"/>
                  <a:gd name="connsiteX85" fmla="*/ 166077 w 904304"/>
                  <a:gd name="connsiteY85" fmla="*/ 60104 h 1052186"/>
                  <a:gd name="connsiteX86" fmla="*/ 180312 w 904304"/>
                  <a:gd name="connsiteY86" fmla="*/ 45869 h 1052186"/>
                  <a:gd name="connsiteX87" fmla="*/ 181894 w 904304"/>
                  <a:gd name="connsiteY87" fmla="*/ 33216 h 1052186"/>
                  <a:gd name="connsiteX88" fmla="*/ 213528 w 904304"/>
                  <a:gd name="connsiteY88" fmla="*/ 20562 h 1052186"/>
                  <a:gd name="connsiteX89" fmla="*/ 245161 w 904304"/>
                  <a:gd name="connsiteY89" fmla="*/ 14235 h 1052186"/>
                  <a:gd name="connsiteX90" fmla="*/ 267305 w 904304"/>
                  <a:gd name="connsiteY90" fmla="*/ 4745 h 1052186"/>
                  <a:gd name="connsiteX91" fmla="*/ 289449 w 904304"/>
                  <a:gd name="connsiteY91" fmla="*/ 0 h 1052186"/>
                  <a:gd name="connsiteX92" fmla="*/ 335318 w 904304"/>
                  <a:gd name="connsiteY92" fmla="*/ 44287 h 1052186"/>
                  <a:gd name="connsiteX93" fmla="*/ 333736 w 904304"/>
                  <a:gd name="connsiteY93" fmla="*/ 53777 h 1052186"/>
                  <a:gd name="connsiteX94" fmla="*/ 349553 w 904304"/>
                  <a:gd name="connsiteY94" fmla="*/ 72758 h 1052186"/>
                  <a:gd name="connsiteX95" fmla="*/ 341644 w 904304"/>
                  <a:gd name="connsiteY95" fmla="*/ 93320 h 1052186"/>
                  <a:gd name="connsiteX96" fmla="*/ 313174 w 904304"/>
                  <a:gd name="connsiteY96" fmla="*/ 105973 h 1052186"/>
                  <a:gd name="connsiteX97" fmla="*/ 306847 w 904304"/>
                  <a:gd name="connsiteY97" fmla="*/ 113881 h 1052186"/>
                  <a:gd name="connsiteX98" fmla="*/ 302102 w 904304"/>
                  <a:gd name="connsiteY98" fmla="*/ 129698 h 1052186"/>
                  <a:gd name="connsiteX99" fmla="*/ 303684 w 904304"/>
                  <a:gd name="connsiteY99" fmla="*/ 136025 h 1052186"/>
                  <a:gd name="connsiteX100" fmla="*/ 267305 w 904304"/>
                  <a:gd name="connsiteY100" fmla="*/ 180312 h 1052186"/>
                  <a:gd name="connsiteX101" fmla="*/ 256233 w 904304"/>
                  <a:gd name="connsiteY101" fmla="*/ 189802 h 1052186"/>
                  <a:gd name="connsiteX102" fmla="*/ 257815 w 904304"/>
                  <a:gd name="connsiteY102" fmla="*/ 216691 h 1052186"/>
                  <a:gd name="connsiteX103" fmla="*/ 267305 w 904304"/>
                  <a:gd name="connsiteY103" fmla="*/ 216691 h 1052186"/>
                  <a:gd name="connsiteX104" fmla="*/ 270468 w 904304"/>
                  <a:gd name="connsiteY104" fmla="*/ 202456 h 1052186"/>
                  <a:gd name="connsiteX105" fmla="*/ 284704 w 904304"/>
                  <a:gd name="connsiteY105" fmla="*/ 196129 h 1052186"/>
                  <a:gd name="connsiteX106" fmla="*/ 284704 w 904304"/>
                  <a:gd name="connsiteY106" fmla="*/ 181894 h 1052186"/>
                  <a:gd name="connsiteX107" fmla="*/ 306847 w 904304"/>
                  <a:gd name="connsiteY107" fmla="*/ 169240 h 1052186"/>
                  <a:gd name="connsiteX108" fmla="*/ 306847 w 904304"/>
                  <a:gd name="connsiteY108" fmla="*/ 183476 h 1052186"/>
                  <a:gd name="connsiteX109" fmla="*/ 317919 w 904304"/>
                  <a:gd name="connsiteY109" fmla="*/ 197711 h 1052186"/>
                  <a:gd name="connsiteX110" fmla="*/ 314756 w 904304"/>
                  <a:gd name="connsiteY110" fmla="*/ 208783 h 1052186"/>
                  <a:gd name="connsiteX111" fmla="*/ 297357 w 904304"/>
                  <a:gd name="connsiteY111" fmla="*/ 204038 h 1052186"/>
                  <a:gd name="connsiteX112" fmla="*/ 294194 w 904304"/>
                  <a:gd name="connsiteY112" fmla="*/ 213528 h 1052186"/>
                  <a:gd name="connsiteX113" fmla="*/ 303684 w 904304"/>
                  <a:gd name="connsiteY113" fmla="*/ 223018 h 1052186"/>
                  <a:gd name="connsiteX114" fmla="*/ 317919 w 904304"/>
                  <a:gd name="connsiteY114" fmla="*/ 223018 h 1052186"/>
                  <a:gd name="connsiteX115" fmla="*/ 332154 w 904304"/>
                  <a:gd name="connsiteY115" fmla="*/ 241998 h 1052186"/>
                  <a:gd name="connsiteX116" fmla="*/ 355880 w 904304"/>
                  <a:gd name="connsiteY116" fmla="*/ 241998 h 1052186"/>
                  <a:gd name="connsiteX117" fmla="*/ 363788 w 904304"/>
                  <a:gd name="connsiteY117" fmla="*/ 238835 h 1052186"/>
                  <a:gd name="connsiteX118" fmla="*/ 365370 w 904304"/>
                  <a:gd name="connsiteY118" fmla="*/ 251488 h 1052186"/>
                  <a:gd name="connsiteX119" fmla="*/ 355880 w 904304"/>
                  <a:gd name="connsiteY119" fmla="*/ 292612 h 1052186"/>
                  <a:gd name="connsiteX120" fmla="*/ 370115 w 904304"/>
                  <a:gd name="connsiteY120" fmla="*/ 284704 h 1052186"/>
                  <a:gd name="connsiteX121" fmla="*/ 378023 w 904304"/>
                  <a:gd name="connsiteY121" fmla="*/ 264142 h 1052186"/>
                  <a:gd name="connsiteX122" fmla="*/ 409657 w 904304"/>
                  <a:gd name="connsiteY122" fmla="*/ 272050 h 1052186"/>
                  <a:gd name="connsiteX123" fmla="*/ 412820 w 904304"/>
                  <a:gd name="connsiteY123" fmla="*/ 259397 h 1052186"/>
                  <a:gd name="connsiteX124" fmla="*/ 381187 w 904304"/>
                  <a:gd name="connsiteY124" fmla="*/ 246743 h 1052186"/>
                  <a:gd name="connsiteX125" fmla="*/ 376441 w 904304"/>
                  <a:gd name="connsiteY125" fmla="*/ 223018 h 1052186"/>
                  <a:gd name="connsiteX126" fmla="*/ 439709 w 904304"/>
                  <a:gd name="connsiteY126" fmla="*/ 189802 h 1052186"/>
                  <a:gd name="connsiteX127" fmla="*/ 450781 w 904304"/>
                  <a:gd name="connsiteY127" fmla="*/ 178731 h 1052186"/>
                  <a:gd name="connsiteX128" fmla="*/ 458689 w 904304"/>
                  <a:gd name="connsiteY128" fmla="*/ 188221 h 1052186"/>
                  <a:gd name="connsiteX129" fmla="*/ 480833 w 904304"/>
                  <a:gd name="connsiteY129" fmla="*/ 200874 h 1052186"/>
                  <a:gd name="connsiteX130" fmla="*/ 480984 w 904304"/>
                  <a:gd name="connsiteY130" fmla="*/ 206757 h 1052186"/>
                  <a:gd name="connsiteX131" fmla="*/ 456158 w 904304"/>
                  <a:gd name="connsiteY131" fmla="*/ 238202 h 1052186"/>
                  <a:gd name="connsiteX132" fmla="*/ 467547 w 904304"/>
                  <a:gd name="connsiteY132" fmla="*/ 262876 h 1052186"/>
                  <a:gd name="connsiteX133" fmla="*/ 463751 w 904304"/>
                  <a:gd name="connsiteY133" fmla="*/ 293245 h 1052186"/>
                  <a:gd name="connsiteX134" fmla="*/ 509303 w 904304"/>
                  <a:gd name="connsiteY134" fmla="*/ 333103 h 1052186"/>
                  <a:gd name="connsiteX135" fmla="*/ 513099 w 904304"/>
                  <a:gd name="connsiteY135" fmla="*/ 371064 h 1052186"/>
                  <a:gd name="connsiteX136" fmla="*/ 583326 w 904304"/>
                  <a:gd name="connsiteY136" fmla="*/ 380554 h 1052186"/>
                  <a:gd name="connsiteX137" fmla="*/ 628879 w 904304"/>
                  <a:gd name="connsiteY137" fmla="*/ 393840 h 1052186"/>
                  <a:gd name="connsiteX138" fmla="*/ 645961 w 904304"/>
                  <a:gd name="connsiteY138" fmla="*/ 403330 h 1052186"/>
                  <a:gd name="connsiteX139" fmla="*/ 659247 w 904304"/>
                  <a:gd name="connsiteY139" fmla="*/ 395738 h 1052186"/>
                  <a:gd name="connsiteX140" fmla="*/ 678227 w 904304"/>
                  <a:gd name="connsiteY140" fmla="*/ 390044 h 1052186"/>
                  <a:gd name="connsiteX141" fmla="*/ 697208 w 904304"/>
                  <a:gd name="connsiteY141" fmla="*/ 399534 h 1052186"/>
                  <a:gd name="connsiteX142" fmla="*/ 698825 w 904304"/>
                  <a:gd name="connsiteY142" fmla="*/ 398038 h 1052186"/>
                  <a:gd name="connsiteX143" fmla="*/ 699106 w 904304"/>
                  <a:gd name="connsiteY143" fmla="*/ 399534 h 1052186"/>
                  <a:gd name="connsiteX144" fmla="*/ 735168 w 904304"/>
                  <a:gd name="connsiteY144" fmla="*/ 439392 h 1052186"/>
                  <a:gd name="connsiteX145" fmla="*/ 744658 w 904304"/>
                  <a:gd name="connsiteY145" fmla="*/ 465965 h 1052186"/>
                  <a:gd name="connsiteX146" fmla="*/ 773129 w 904304"/>
                  <a:gd name="connsiteY146" fmla="*/ 464067 h 1052186"/>
                  <a:gd name="connsiteX147" fmla="*/ 744658 w 904304"/>
                  <a:gd name="connsiteY147" fmla="*/ 522905 h 1052186"/>
                  <a:gd name="connsiteX148" fmla="*/ 769332 w 904304"/>
                  <a:gd name="connsiteY148" fmla="*/ 583642 h 1052186"/>
                  <a:gd name="connsiteX149" fmla="*/ 752250 w 904304"/>
                  <a:gd name="connsiteY149" fmla="*/ 669053 h 1052186"/>
                  <a:gd name="connsiteX150" fmla="*/ 738964 w 904304"/>
                  <a:gd name="connsiteY150" fmla="*/ 680441 h 1052186"/>
                  <a:gd name="connsiteX151" fmla="*/ 756046 w 904304"/>
                  <a:gd name="connsiteY151" fmla="*/ 714606 h 1052186"/>
                  <a:gd name="connsiteX152" fmla="*/ 748454 w 904304"/>
                  <a:gd name="connsiteY152" fmla="*/ 731688 h 1052186"/>
                  <a:gd name="connsiteX153" fmla="*/ 761740 w 904304"/>
                  <a:gd name="connsiteY153" fmla="*/ 737382 h 1052186"/>
                  <a:gd name="connsiteX154" fmla="*/ 769332 w 904304"/>
                  <a:gd name="connsiteY154" fmla="*/ 754464 h 1052186"/>
                  <a:gd name="connsiteX155" fmla="*/ 784517 w 904304"/>
                  <a:gd name="connsiteY155" fmla="*/ 771546 h 1052186"/>
                  <a:gd name="connsiteX156" fmla="*/ 775027 w 904304"/>
                  <a:gd name="connsiteY156" fmla="*/ 822793 h 1052186"/>
                  <a:gd name="connsiteX157" fmla="*/ 797803 w 904304"/>
                  <a:gd name="connsiteY157" fmla="*/ 839875 h 1052186"/>
                  <a:gd name="connsiteX158" fmla="*/ 828171 w 904304"/>
                  <a:gd name="connsiteY158" fmla="*/ 828487 h 1052186"/>
                  <a:gd name="connsiteX159" fmla="*/ 830069 w 904304"/>
                  <a:gd name="connsiteY159" fmla="*/ 853161 h 1052186"/>
                  <a:gd name="connsiteX160" fmla="*/ 854744 w 904304"/>
                  <a:gd name="connsiteY160" fmla="*/ 862651 h 1052186"/>
                  <a:gd name="connsiteX161" fmla="*/ 881316 w 904304"/>
                  <a:gd name="connsiteY161" fmla="*/ 872141 h 1052186"/>
                  <a:gd name="connsiteX162" fmla="*/ 881316 w 904304"/>
                  <a:gd name="connsiteY162" fmla="*/ 883530 h 1052186"/>
                  <a:gd name="connsiteX163" fmla="*/ 892704 w 904304"/>
                  <a:gd name="connsiteY163" fmla="*/ 891122 h 1052186"/>
                  <a:gd name="connsiteX164" fmla="*/ 885112 w 904304"/>
                  <a:gd name="connsiteY164" fmla="*/ 902510 h 1052186"/>
                  <a:gd name="connsiteX165" fmla="*/ 894602 w 904304"/>
                  <a:gd name="connsiteY165" fmla="*/ 923388 h 1052186"/>
                  <a:gd name="connsiteX166" fmla="*/ 897856 w 904304"/>
                  <a:gd name="connsiteY166" fmla="*/ 922032 h 1052186"/>
                  <a:gd name="connsiteX167" fmla="*/ 904304 w 904304"/>
                  <a:gd name="connsiteY167" fmla="*/ 926868 h 1052186"/>
                  <a:gd name="connsiteX168" fmla="*/ 859587 w 904304"/>
                  <a:gd name="connsiteY168" fmla="*/ 1052186 h 1052186"/>
                  <a:gd name="connsiteX0" fmla="*/ 670708 w 904304"/>
                  <a:gd name="connsiteY0" fmla="*/ 926868 h 926868"/>
                  <a:gd name="connsiteX1" fmla="*/ 688429 w 904304"/>
                  <a:gd name="connsiteY1" fmla="*/ 905120 h 926868"/>
                  <a:gd name="connsiteX2" fmla="*/ 652842 w 904304"/>
                  <a:gd name="connsiteY2" fmla="*/ 864787 h 926868"/>
                  <a:gd name="connsiteX3" fmla="*/ 640978 w 904304"/>
                  <a:gd name="connsiteY3" fmla="*/ 861228 h 926868"/>
                  <a:gd name="connsiteX4" fmla="*/ 640978 w 904304"/>
                  <a:gd name="connsiteY4" fmla="*/ 850552 h 926868"/>
                  <a:gd name="connsiteX5" fmla="*/ 631488 w 904304"/>
                  <a:gd name="connsiteY5" fmla="*/ 844620 h 926868"/>
                  <a:gd name="connsiteX6" fmla="*/ 633861 w 904304"/>
                  <a:gd name="connsiteY6" fmla="*/ 824454 h 926868"/>
                  <a:gd name="connsiteX7" fmla="*/ 608949 w 904304"/>
                  <a:gd name="connsiteY7" fmla="*/ 803101 h 926868"/>
                  <a:gd name="connsiteX8" fmla="*/ 608949 w 904304"/>
                  <a:gd name="connsiteY8" fmla="*/ 794797 h 926868"/>
                  <a:gd name="connsiteX9" fmla="*/ 600646 w 904304"/>
                  <a:gd name="connsiteY9" fmla="*/ 785307 h 926868"/>
                  <a:gd name="connsiteX10" fmla="*/ 572175 w 904304"/>
                  <a:gd name="connsiteY10" fmla="*/ 788866 h 926868"/>
                  <a:gd name="connsiteX11" fmla="*/ 585224 w 904304"/>
                  <a:gd name="connsiteY11" fmla="*/ 755651 h 926868"/>
                  <a:gd name="connsiteX12" fmla="*/ 572175 w 904304"/>
                  <a:gd name="connsiteY12" fmla="*/ 749719 h 926868"/>
                  <a:gd name="connsiteX13" fmla="*/ 563872 w 904304"/>
                  <a:gd name="connsiteY13" fmla="*/ 755651 h 926868"/>
                  <a:gd name="connsiteX14" fmla="*/ 555567 w 904304"/>
                  <a:gd name="connsiteY14" fmla="*/ 747346 h 926868"/>
                  <a:gd name="connsiteX15" fmla="*/ 546077 w 904304"/>
                  <a:gd name="connsiteY15" fmla="*/ 756836 h 926868"/>
                  <a:gd name="connsiteX16" fmla="*/ 549636 w 904304"/>
                  <a:gd name="connsiteY16" fmla="*/ 768699 h 926868"/>
                  <a:gd name="connsiteX17" fmla="*/ 540146 w 904304"/>
                  <a:gd name="connsiteY17" fmla="*/ 771072 h 926868"/>
                  <a:gd name="connsiteX18" fmla="*/ 542518 w 904304"/>
                  <a:gd name="connsiteY18" fmla="*/ 781748 h 926868"/>
                  <a:gd name="connsiteX19" fmla="*/ 556754 w 904304"/>
                  <a:gd name="connsiteY19" fmla="*/ 784121 h 926868"/>
                  <a:gd name="connsiteX20" fmla="*/ 553195 w 904304"/>
                  <a:gd name="connsiteY20" fmla="*/ 800728 h 926868"/>
                  <a:gd name="connsiteX21" fmla="*/ 529470 w 904304"/>
                  <a:gd name="connsiteY21" fmla="*/ 797170 h 926868"/>
                  <a:gd name="connsiteX22" fmla="*/ 503372 w 904304"/>
                  <a:gd name="connsiteY22" fmla="*/ 779375 h 926868"/>
                  <a:gd name="connsiteX23" fmla="*/ 483205 w 904304"/>
                  <a:gd name="connsiteY23" fmla="*/ 773444 h 926868"/>
                  <a:gd name="connsiteX24" fmla="*/ 490323 w 904304"/>
                  <a:gd name="connsiteY24" fmla="*/ 735484 h 926868"/>
                  <a:gd name="connsiteX25" fmla="*/ 447617 w 904304"/>
                  <a:gd name="connsiteY25" fmla="*/ 714131 h 926868"/>
                  <a:gd name="connsiteX26" fmla="*/ 436941 w 904304"/>
                  <a:gd name="connsiteY26" fmla="*/ 717690 h 926868"/>
                  <a:gd name="connsiteX27" fmla="*/ 431010 w 904304"/>
                  <a:gd name="connsiteY27" fmla="*/ 712945 h 926868"/>
                  <a:gd name="connsiteX28" fmla="*/ 412030 w 904304"/>
                  <a:gd name="connsiteY28" fmla="*/ 714131 h 926868"/>
                  <a:gd name="connsiteX29" fmla="*/ 401353 w 904304"/>
                  <a:gd name="connsiteY29" fmla="*/ 705827 h 926868"/>
                  <a:gd name="connsiteX30" fmla="*/ 406098 w 904304"/>
                  <a:gd name="connsiteY30" fmla="*/ 697523 h 926868"/>
                  <a:gd name="connsiteX31" fmla="*/ 402540 w 904304"/>
                  <a:gd name="connsiteY31" fmla="*/ 678543 h 926868"/>
                  <a:gd name="connsiteX32" fmla="*/ 394761 w 904304"/>
                  <a:gd name="connsiteY32" fmla="*/ 675500 h 926868"/>
                  <a:gd name="connsiteX33" fmla="*/ 395422 w 904304"/>
                  <a:gd name="connsiteY33" fmla="*/ 675380 h 926868"/>
                  <a:gd name="connsiteX34" fmla="*/ 419147 w 904304"/>
                  <a:gd name="connsiteY34" fmla="*/ 645328 h 926868"/>
                  <a:gd name="connsiteX35" fmla="*/ 411239 w 904304"/>
                  <a:gd name="connsiteY35" fmla="*/ 620021 h 926868"/>
                  <a:gd name="connsiteX36" fmla="*/ 415984 w 904304"/>
                  <a:gd name="connsiteY36" fmla="*/ 602622 h 926868"/>
                  <a:gd name="connsiteX37" fmla="*/ 371697 w 904304"/>
                  <a:gd name="connsiteY37" fmla="*/ 596296 h 926868"/>
                  <a:gd name="connsiteX38" fmla="*/ 362206 w 904304"/>
                  <a:gd name="connsiteY38" fmla="*/ 583642 h 926868"/>
                  <a:gd name="connsiteX39" fmla="*/ 340063 w 904304"/>
                  <a:gd name="connsiteY39" fmla="*/ 589969 h 926868"/>
                  <a:gd name="connsiteX40" fmla="*/ 324246 w 904304"/>
                  <a:gd name="connsiteY40" fmla="*/ 585224 h 926868"/>
                  <a:gd name="connsiteX41" fmla="*/ 340063 w 904304"/>
                  <a:gd name="connsiteY41" fmla="*/ 569407 h 926868"/>
                  <a:gd name="connsiteX42" fmla="*/ 317919 w 904304"/>
                  <a:gd name="connsiteY42" fmla="*/ 558335 h 926868"/>
                  <a:gd name="connsiteX43" fmla="*/ 291030 w 904304"/>
                  <a:gd name="connsiteY43" fmla="*/ 559917 h 926868"/>
                  <a:gd name="connsiteX44" fmla="*/ 286285 w 904304"/>
                  <a:gd name="connsiteY44" fmla="*/ 569407 h 926868"/>
                  <a:gd name="connsiteX45" fmla="*/ 275214 w 904304"/>
                  <a:gd name="connsiteY45" fmla="*/ 572570 h 926868"/>
                  <a:gd name="connsiteX46" fmla="*/ 257815 w 904304"/>
                  <a:gd name="connsiteY46" fmla="*/ 555172 h 926868"/>
                  <a:gd name="connsiteX47" fmla="*/ 267305 w 904304"/>
                  <a:gd name="connsiteY47" fmla="*/ 533028 h 926868"/>
                  <a:gd name="connsiteX48" fmla="*/ 254652 w 904304"/>
                  <a:gd name="connsiteY48" fmla="*/ 521956 h 926868"/>
                  <a:gd name="connsiteX49" fmla="*/ 227763 w 904304"/>
                  <a:gd name="connsiteY49" fmla="*/ 512466 h 926868"/>
                  <a:gd name="connsiteX50" fmla="*/ 240417 w 904304"/>
                  <a:gd name="connsiteY50" fmla="*/ 499813 h 926868"/>
                  <a:gd name="connsiteX51" fmla="*/ 235671 w 904304"/>
                  <a:gd name="connsiteY51" fmla="*/ 480832 h 926868"/>
                  <a:gd name="connsiteX52" fmla="*/ 199293 w 904304"/>
                  <a:gd name="connsiteY52" fmla="*/ 480832 h 926868"/>
                  <a:gd name="connsiteX53" fmla="*/ 172404 w 904304"/>
                  <a:gd name="connsiteY53" fmla="*/ 496649 h 926868"/>
                  <a:gd name="connsiteX54" fmla="*/ 153424 w 904304"/>
                  <a:gd name="connsiteY54" fmla="*/ 476087 h 926868"/>
                  <a:gd name="connsiteX55" fmla="*/ 128117 w 904304"/>
                  <a:gd name="connsiteY55" fmla="*/ 476087 h 926868"/>
                  <a:gd name="connsiteX56" fmla="*/ 120208 w 904304"/>
                  <a:gd name="connsiteY56" fmla="*/ 460271 h 926868"/>
                  <a:gd name="connsiteX57" fmla="*/ 55359 w 904304"/>
                  <a:gd name="connsiteY57" fmla="*/ 434964 h 926868"/>
                  <a:gd name="connsiteX58" fmla="*/ 56941 w 904304"/>
                  <a:gd name="connsiteY58" fmla="*/ 409657 h 926868"/>
                  <a:gd name="connsiteX59" fmla="*/ 47451 w 904304"/>
                  <a:gd name="connsiteY59" fmla="*/ 401748 h 926868"/>
                  <a:gd name="connsiteX60" fmla="*/ 55359 w 904304"/>
                  <a:gd name="connsiteY60" fmla="*/ 392258 h 926868"/>
                  <a:gd name="connsiteX61" fmla="*/ 58522 w 904304"/>
                  <a:gd name="connsiteY61" fmla="*/ 349553 h 926868"/>
                  <a:gd name="connsiteX62" fmla="*/ 69594 w 904304"/>
                  <a:gd name="connsiteY62" fmla="*/ 336899 h 926868"/>
                  <a:gd name="connsiteX63" fmla="*/ 104391 w 904304"/>
                  <a:gd name="connsiteY63" fmla="*/ 357461 h 926868"/>
                  <a:gd name="connsiteX64" fmla="*/ 109136 w 904304"/>
                  <a:gd name="connsiteY64" fmla="*/ 365369 h 926868"/>
                  <a:gd name="connsiteX65" fmla="*/ 134443 w 904304"/>
                  <a:gd name="connsiteY65" fmla="*/ 344808 h 926868"/>
                  <a:gd name="connsiteX66" fmla="*/ 151842 w 904304"/>
                  <a:gd name="connsiteY66" fmla="*/ 344808 h 926868"/>
                  <a:gd name="connsiteX67" fmla="*/ 156587 w 904304"/>
                  <a:gd name="connsiteY67" fmla="*/ 303684 h 926868"/>
                  <a:gd name="connsiteX68" fmla="*/ 142352 w 904304"/>
                  <a:gd name="connsiteY68" fmla="*/ 283122 h 926868"/>
                  <a:gd name="connsiteX69" fmla="*/ 136025 w 904304"/>
                  <a:gd name="connsiteY69" fmla="*/ 256233 h 926868"/>
                  <a:gd name="connsiteX70" fmla="*/ 148679 w 904304"/>
                  <a:gd name="connsiteY70" fmla="*/ 243580 h 926868"/>
                  <a:gd name="connsiteX71" fmla="*/ 137607 w 904304"/>
                  <a:gd name="connsiteY71" fmla="*/ 221436 h 926868"/>
                  <a:gd name="connsiteX72" fmla="*/ 113882 w 904304"/>
                  <a:gd name="connsiteY72" fmla="*/ 223018 h 926868"/>
                  <a:gd name="connsiteX73" fmla="*/ 60104 w 904304"/>
                  <a:gd name="connsiteY73" fmla="*/ 251488 h 926868"/>
                  <a:gd name="connsiteX74" fmla="*/ 49032 w 904304"/>
                  <a:gd name="connsiteY74" fmla="*/ 240416 h 926868"/>
                  <a:gd name="connsiteX75" fmla="*/ 50614 w 904304"/>
                  <a:gd name="connsiteY75" fmla="*/ 221436 h 926868"/>
                  <a:gd name="connsiteX76" fmla="*/ 0 w 904304"/>
                  <a:gd name="connsiteY76" fmla="*/ 170822 h 926868"/>
                  <a:gd name="connsiteX77" fmla="*/ 18980 w 904304"/>
                  <a:gd name="connsiteY77" fmla="*/ 145515 h 926868"/>
                  <a:gd name="connsiteX78" fmla="*/ 8377 w 904304"/>
                  <a:gd name="connsiteY78" fmla="*/ 110676 h 926868"/>
                  <a:gd name="connsiteX79" fmla="*/ 25307 w 904304"/>
                  <a:gd name="connsiteY79" fmla="*/ 109136 h 926868"/>
                  <a:gd name="connsiteX80" fmla="*/ 44287 w 904304"/>
                  <a:gd name="connsiteY80" fmla="*/ 121790 h 926868"/>
                  <a:gd name="connsiteX81" fmla="*/ 91738 w 904304"/>
                  <a:gd name="connsiteY81" fmla="*/ 105973 h 926868"/>
                  <a:gd name="connsiteX82" fmla="*/ 101228 w 904304"/>
                  <a:gd name="connsiteY82" fmla="*/ 79084 h 926868"/>
                  <a:gd name="connsiteX83" fmla="*/ 134443 w 904304"/>
                  <a:gd name="connsiteY83" fmla="*/ 77503 h 926868"/>
                  <a:gd name="connsiteX84" fmla="*/ 142352 w 904304"/>
                  <a:gd name="connsiteY84" fmla="*/ 72758 h 926868"/>
                  <a:gd name="connsiteX85" fmla="*/ 166077 w 904304"/>
                  <a:gd name="connsiteY85" fmla="*/ 60104 h 926868"/>
                  <a:gd name="connsiteX86" fmla="*/ 180312 w 904304"/>
                  <a:gd name="connsiteY86" fmla="*/ 45869 h 926868"/>
                  <a:gd name="connsiteX87" fmla="*/ 181894 w 904304"/>
                  <a:gd name="connsiteY87" fmla="*/ 33216 h 926868"/>
                  <a:gd name="connsiteX88" fmla="*/ 213528 w 904304"/>
                  <a:gd name="connsiteY88" fmla="*/ 20562 h 926868"/>
                  <a:gd name="connsiteX89" fmla="*/ 245161 w 904304"/>
                  <a:gd name="connsiteY89" fmla="*/ 14235 h 926868"/>
                  <a:gd name="connsiteX90" fmla="*/ 267305 w 904304"/>
                  <a:gd name="connsiteY90" fmla="*/ 4745 h 926868"/>
                  <a:gd name="connsiteX91" fmla="*/ 289449 w 904304"/>
                  <a:gd name="connsiteY91" fmla="*/ 0 h 926868"/>
                  <a:gd name="connsiteX92" fmla="*/ 335318 w 904304"/>
                  <a:gd name="connsiteY92" fmla="*/ 44287 h 926868"/>
                  <a:gd name="connsiteX93" fmla="*/ 333736 w 904304"/>
                  <a:gd name="connsiteY93" fmla="*/ 53777 h 926868"/>
                  <a:gd name="connsiteX94" fmla="*/ 349553 w 904304"/>
                  <a:gd name="connsiteY94" fmla="*/ 72758 h 926868"/>
                  <a:gd name="connsiteX95" fmla="*/ 341644 w 904304"/>
                  <a:gd name="connsiteY95" fmla="*/ 93320 h 926868"/>
                  <a:gd name="connsiteX96" fmla="*/ 313174 w 904304"/>
                  <a:gd name="connsiteY96" fmla="*/ 105973 h 926868"/>
                  <a:gd name="connsiteX97" fmla="*/ 306847 w 904304"/>
                  <a:gd name="connsiteY97" fmla="*/ 113881 h 926868"/>
                  <a:gd name="connsiteX98" fmla="*/ 302102 w 904304"/>
                  <a:gd name="connsiteY98" fmla="*/ 129698 h 926868"/>
                  <a:gd name="connsiteX99" fmla="*/ 303684 w 904304"/>
                  <a:gd name="connsiteY99" fmla="*/ 136025 h 926868"/>
                  <a:gd name="connsiteX100" fmla="*/ 267305 w 904304"/>
                  <a:gd name="connsiteY100" fmla="*/ 180312 h 926868"/>
                  <a:gd name="connsiteX101" fmla="*/ 256233 w 904304"/>
                  <a:gd name="connsiteY101" fmla="*/ 189802 h 926868"/>
                  <a:gd name="connsiteX102" fmla="*/ 257815 w 904304"/>
                  <a:gd name="connsiteY102" fmla="*/ 216691 h 926868"/>
                  <a:gd name="connsiteX103" fmla="*/ 267305 w 904304"/>
                  <a:gd name="connsiteY103" fmla="*/ 216691 h 926868"/>
                  <a:gd name="connsiteX104" fmla="*/ 270468 w 904304"/>
                  <a:gd name="connsiteY104" fmla="*/ 202456 h 926868"/>
                  <a:gd name="connsiteX105" fmla="*/ 284704 w 904304"/>
                  <a:gd name="connsiteY105" fmla="*/ 196129 h 926868"/>
                  <a:gd name="connsiteX106" fmla="*/ 284704 w 904304"/>
                  <a:gd name="connsiteY106" fmla="*/ 181894 h 926868"/>
                  <a:gd name="connsiteX107" fmla="*/ 306847 w 904304"/>
                  <a:gd name="connsiteY107" fmla="*/ 169240 h 926868"/>
                  <a:gd name="connsiteX108" fmla="*/ 306847 w 904304"/>
                  <a:gd name="connsiteY108" fmla="*/ 183476 h 926868"/>
                  <a:gd name="connsiteX109" fmla="*/ 317919 w 904304"/>
                  <a:gd name="connsiteY109" fmla="*/ 197711 h 926868"/>
                  <a:gd name="connsiteX110" fmla="*/ 314756 w 904304"/>
                  <a:gd name="connsiteY110" fmla="*/ 208783 h 926868"/>
                  <a:gd name="connsiteX111" fmla="*/ 297357 w 904304"/>
                  <a:gd name="connsiteY111" fmla="*/ 204038 h 926868"/>
                  <a:gd name="connsiteX112" fmla="*/ 294194 w 904304"/>
                  <a:gd name="connsiteY112" fmla="*/ 213528 h 926868"/>
                  <a:gd name="connsiteX113" fmla="*/ 303684 w 904304"/>
                  <a:gd name="connsiteY113" fmla="*/ 223018 h 926868"/>
                  <a:gd name="connsiteX114" fmla="*/ 317919 w 904304"/>
                  <a:gd name="connsiteY114" fmla="*/ 223018 h 926868"/>
                  <a:gd name="connsiteX115" fmla="*/ 332154 w 904304"/>
                  <a:gd name="connsiteY115" fmla="*/ 241998 h 926868"/>
                  <a:gd name="connsiteX116" fmla="*/ 355880 w 904304"/>
                  <a:gd name="connsiteY116" fmla="*/ 241998 h 926868"/>
                  <a:gd name="connsiteX117" fmla="*/ 363788 w 904304"/>
                  <a:gd name="connsiteY117" fmla="*/ 238835 h 926868"/>
                  <a:gd name="connsiteX118" fmla="*/ 365370 w 904304"/>
                  <a:gd name="connsiteY118" fmla="*/ 251488 h 926868"/>
                  <a:gd name="connsiteX119" fmla="*/ 355880 w 904304"/>
                  <a:gd name="connsiteY119" fmla="*/ 292612 h 926868"/>
                  <a:gd name="connsiteX120" fmla="*/ 370115 w 904304"/>
                  <a:gd name="connsiteY120" fmla="*/ 284704 h 926868"/>
                  <a:gd name="connsiteX121" fmla="*/ 378023 w 904304"/>
                  <a:gd name="connsiteY121" fmla="*/ 264142 h 926868"/>
                  <a:gd name="connsiteX122" fmla="*/ 409657 w 904304"/>
                  <a:gd name="connsiteY122" fmla="*/ 272050 h 926868"/>
                  <a:gd name="connsiteX123" fmla="*/ 412820 w 904304"/>
                  <a:gd name="connsiteY123" fmla="*/ 259397 h 926868"/>
                  <a:gd name="connsiteX124" fmla="*/ 381187 w 904304"/>
                  <a:gd name="connsiteY124" fmla="*/ 246743 h 926868"/>
                  <a:gd name="connsiteX125" fmla="*/ 376441 w 904304"/>
                  <a:gd name="connsiteY125" fmla="*/ 223018 h 926868"/>
                  <a:gd name="connsiteX126" fmla="*/ 439709 w 904304"/>
                  <a:gd name="connsiteY126" fmla="*/ 189802 h 926868"/>
                  <a:gd name="connsiteX127" fmla="*/ 450781 w 904304"/>
                  <a:gd name="connsiteY127" fmla="*/ 178731 h 926868"/>
                  <a:gd name="connsiteX128" fmla="*/ 458689 w 904304"/>
                  <a:gd name="connsiteY128" fmla="*/ 188221 h 926868"/>
                  <a:gd name="connsiteX129" fmla="*/ 480833 w 904304"/>
                  <a:gd name="connsiteY129" fmla="*/ 200874 h 926868"/>
                  <a:gd name="connsiteX130" fmla="*/ 480984 w 904304"/>
                  <a:gd name="connsiteY130" fmla="*/ 206757 h 926868"/>
                  <a:gd name="connsiteX131" fmla="*/ 456158 w 904304"/>
                  <a:gd name="connsiteY131" fmla="*/ 238202 h 926868"/>
                  <a:gd name="connsiteX132" fmla="*/ 467547 w 904304"/>
                  <a:gd name="connsiteY132" fmla="*/ 262876 h 926868"/>
                  <a:gd name="connsiteX133" fmla="*/ 463751 w 904304"/>
                  <a:gd name="connsiteY133" fmla="*/ 293245 h 926868"/>
                  <a:gd name="connsiteX134" fmla="*/ 509303 w 904304"/>
                  <a:gd name="connsiteY134" fmla="*/ 333103 h 926868"/>
                  <a:gd name="connsiteX135" fmla="*/ 513099 w 904304"/>
                  <a:gd name="connsiteY135" fmla="*/ 371064 h 926868"/>
                  <a:gd name="connsiteX136" fmla="*/ 583326 w 904304"/>
                  <a:gd name="connsiteY136" fmla="*/ 380554 h 926868"/>
                  <a:gd name="connsiteX137" fmla="*/ 628879 w 904304"/>
                  <a:gd name="connsiteY137" fmla="*/ 393840 h 926868"/>
                  <a:gd name="connsiteX138" fmla="*/ 645961 w 904304"/>
                  <a:gd name="connsiteY138" fmla="*/ 403330 h 926868"/>
                  <a:gd name="connsiteX139" fmla="*/ 659247 w 904304"/>
                  <a:gd name="connsiteY139" fmla="*/ 395738 h 926868"/>
                  <a:gd name="connsiteX140" fmla="*/ 678227 w 904304"/>
                  <a:gd name="connsiteY140" fmla="*/ 390044 h 926868"/>
                  <a:gd name="connsiteX141" fmla="*/ 697208 w 904304"/>
                  <a:gd name="connsiteY141" fmla="*/ 399534 h 926868"/>
                  <a:gd name="connsiteX142" fmla="*/ 698825 w 904304"/>
                  <a:gd name="connsiteY142" fmla="*/ 398038 h 926868"/>
                  <a:gd name="connsiteX143" fmla="*/ 699106 w 904304"/>
                  <a:gd name="connsiteY143" fmla="*/ 399534 h 926868"/>
                  <a:gd name="connsiteX144" fmla="*/ 735168 w 904304"/>
                  <a:gd name="connsiteY144" fmla="*/ 439392 h 926868"/>
                  <a:gd name="connsiteX145" fmla="*/ 744658 w 904304"/>
                  <a:gd name="connsiteY145" fmla="*/ 465965 h 926868"/>
                  <a:gd name="connsiteX146" fmla="*/ 773129 w 904304"/>
                  <a:gd name="connsiteY146" fmla="*/ 464067 h 926868"/>
                  <a:gd name="connsiteX147" fmla="*/ 744658 w 904304"/>
                  <a:gd name="connsiteY147" fmla="*/ 522905 h 926868"/>
                  <a:gd name="connsiteX148" fmla="*/ 769332 w 904304"/>
                  <a:gd name="connsiteY148" fmla="*/ 583642 h 926868"/>
                  <a:gd name="connsiteX149" fmla="*/ 752250 w 904304"/>
                  <a:gd name="connsiteY149" fmla="*/ 669053 h 926868"/>
                  <a:gd name="connsiteX150" fmla="*/ 738964 w 904304"/>
                  <a:gd name="connsiteY150" fmla="*/ 680441 h 926868"/>
                  <a:gd name="connsiteX151" fmla="*/ 756046 w 904304"/>
                  <a:gd name="connsiteY151" fmla="*/ 714606 h 926868"/>
                  <a:gd name="connsiteX152" fmla="*/ 748454 w 904304"/>
                  <a:gd name="connsiteY152" fmla="*/ 731688 h 926868"/>
                  <a:gd name="connsiteX153" fmla="*/ 761740 w 904304"/>
                  <a:gd name="connsiteY153" fmla="*/ 737382 h 926868"/>
                  <a:gd name="connsiteX154" fmla="*/ 769332 w 904304"/>
                  <a:gd name="connsiteY154" fmla="*/ 754464 h 926868"/>
                  <a:gd name="connsiteX155" fmla="*/ 784517 w 904304"/>
                  <a:gd name="connsiteY155" fmla="*/ 771546 h 926868"/>
                  <a:gd name="connsiteX156" fmla="*/ 775027 w 904304"/>
                  <a:gd name="connsiteY156" fmla="*/ 822793 h 926868"/>
                  <a:gd name="connsiteX157" fmla="*/ 797803 w 904304"/>
                  <a:gd name="connsiteY157" fmla="*/ 839875 h 926868"/>
                  <a:gd name="connsiteX158" fmla="*/ 828171 w 904304"/>
                  <a:gd name="connsiteY158" fmla="*/ 828487 h 926868"/>
                  <a:gd name="connsiteX159" fmla="*/ 830069 w 904304"/>
                  <a:gd name="connsiteY159" fmla="*/ 853161 h 926868"/>
                  <a:gd name="connsiteX160" fmla="*/ 854744 w 904304"/>
                  <a:gd name="connsiteY160" fmla="*/ 862651 h 926868"/>
                  <a:gd name="connsiteX161" fmla="*/ 881316 w 904304"/>
                  <a:gd name="connsiteY161" fmla="*/ 872141 h 926868"/>
                  <a:gd name="connsiteX162" fmla="*/ 881316 w 904304"/>
                  <a:gd name="connsiteY162" fmla="*/ 883530 h 926868"/>
                  <a:gd name="connsiteX163" fmla="*/ 892704 w 904304"/>
                  <a:gd name="connsiteY163" fmla="*/ 891122 h 926868"/>
                  <a:gd name="connsiteX164" fmla="*/ 885112 w 904304"/>
                  <a:gd name="connsiteY164" fmla="*/ 902510 h 926868"/>
                  <a:gd name="connsiteX165" fmla="*/ 894602 w 904304"/>
                  <a:gd name="connsiteY165" fmla="*/ 923388 h 926868"/>
                  <a:gd name="connsiteX166" fmla="*/ 897856 w 904304"/>
                  <a:gd name="connsiteY166" fmla="*/ 922032 h 926868"/>
                  <a:gd name="connsiteX167" fmla="*/ 904304 w 904304"/>
                  <a:gd name="connsiteY167" fmla="*/ 926868 h 92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904304" h="926868">
                    <a:moveTo>
                      <a:pt x="670708" y="926868"/>
                    </a:moveTo>
                    <a:lnTo>
                      <a:pt x="688429" y="905120"/>
                    </a:lnTo>
                    <a:lnTo>
                      <a:pt x="652842" y="864787"/>
                    </a:lnTo>
                    <a:lnTo>
                      <a:pt x="640978" y="861228"/>
                    </a:lnTo>
                    <a:lnTo>
                      <a:pt x="640978" y="850552"/>
                    </a:lnTo>
                    <a:lnTo>
                      <a:pt x="631488" y="844620"/>
                    </a:lnTo>
                    <a:lnTo>
                      <a:pt x="633861" y="824454"/>
                    </a:lnTo>
                    <a:lnTo>
                      <a:pt x="608949" y="803101"/>
                    </a:lnTo>
                    <a:lnTo>
                      <a:pt x="608949" y="794797"/>
                    </a:lnTo>
                    <a:lnTo>
                      <a:pt x="600646" y="785307"/>
                    </a:lnTo>
                    <a:lnTo>
                      <a:pt x="572175" y="788866"/>
                    </a:lnTo>
                    <a:lnTo>
                      <a:pt x="585224" y="755651"/>
                    </a:lnTo>
                    <a:lnTo>
                      <a:pt x="572175" y="749719"/>
                    </a:lnTo>
                    <a:lnTo>
                      <a:pt x="563872" y="755651"/>
                    </a:lnTo>
                    <a:lnTo>
                      <a:pt x="555567" y="747346"/>
                    </a:lnTo>
                    <a:lnTo>
                      <a:pt x="546077" y="756836"/>
                    </a:lnTo>
                    <a:lnTo>
                      <a:pt x="549636" y="768699"/>
                    </a:lnTo>
                    <a:lnTo>
                      <a:pt x="540146" y="771072"/>
                    </a:lnTo>
                    <a:lnTo>
                      <a:pt x="542518" y="781748"/>
                    </a:lnTo>
                    <a:lnTo>
                      <a:pt x="556754" y="784121"/>
                    </a:lnTo>
                    <a:lnTo>
                      <a:pt x="553195" y="800728"/>
                    </a:lnTo>
                    <a:lnTo>
                      <a:pt x="529470" y="797170"/>
                    </a:lnTo>
                    <a:lnTo>
                      <a:pt x="503372" y="779375"/>
                    </a:lnTo>
                    <a:lnTo>
                      <a:pt x="483205" y="773444"/>
                    </a:lnTo>
                    <a:lnTo>
                      <a:pt x="490323" y="735484"/>
                    </a:lnTo>
                    <a:lnTo>
                      <a:pt x="447617" y="714131"/>
                    </a:lnTo>
                    <a:lnTo>
                      <a:pt x="436941" y="717690"/>
                    </a:lnTo>
                    <a:lnTo>
                      <a:pt x="431010" y="712945"/>
                    </a:lnTo>
                    <a:lnTo>
                      <a:pt x="412030" y="714131"/>
                    </a:lnTo>
                    <a:lnTo>
                      <a:pt x="401353" y="705827"/>
                    </a:lnTo>
                    <a:lnTo>
                      <a:pt x="406098" y="697523"/>
                    </a:lnTo>
                    <a:lnTo>
                      <a:pt x="402540" y="678543"/>
                    </a:lnTo>
                    <a:lnTo>
                      <a:pt x="394761" y="675500"/>
                    </a:lnTo>
                    <a:lnTo>
                      <a:pt x="395422" y="675380"/>
                    </a:lnTo>
                    <a:lnTo>
                      <a:pt x="419147" y="645328"/>
                    </a:lnTo>
                    <a:lnTo>
                      <a:pt x="411239" y="620021"/>
                    </a:lnTo>
                    <a:lnTo>
                      <a:pt x="415984" y="602622"/>
                    </a:lnTo>
                    <a:lnTo>
                      <a:pt x="371697" y="596296"/>
                    </a:lnTo>
                    <a:lnTo>
                      <a:pt x="362206" y="583642"/>
                    </a:lnTo>
                    <a:lnTo>
                      <a:pt x="340063" y="589969"/>
                    </a:lnTo>
                    <a:lnTo>
                      <a:pt x="324246" y="585224"/>
                    </a:lnTo>
                    <a:lnTo>
                      <a:pt x="340063" y="569407"/>
                    </a:lnTo>
                    <a:lnTo>
                      <a:pt x="317919" y="558335"/>
                    </a:lnTo>
                    <a:lnTo>
                      <a:pt x="291030" y="559917"/>
                    </a:lnTo>
                    <a:lnTo>
                      <a:pt x="286285" y="569407"/>
                    </a:lnTo>
                    <a:lnTo>
                      <a:pt x="275214" y="572570"/>
                    </a:lnTo>
                    <a:lnTo>
                      <a:pt x="257815" y="555172"/>
                    </a:lnTo>
                    <a:lnTo>
                      <a:pt x="267305" y="533028"/>
                    </a:lnTo>
                    <a:lnTo>
                      <a:pt x="254652" y="521956"/>
                    </a:lnTo>
                    <a:lnTo>
                      <a:pt x="227763" y="512466"/>
                    </a:lnTo>
                    <a:lnTo>
                      <a:pt x="240417" y="499813"/>
                    </a:lnTo>
                    <a:lnTo>
                      <a:pt x="235671" y="480832"/>
                    </a:lnTo>
                    <a:lnTo>
                      <a:pt x="199293" y="480832"/>
                    </a:lnTo>
                    <a:lnTo>
                      <a:pt x="172404" y="496649"/>
                    </a:lnTo>
                    <a:lnTo>
                      <a:pt x="153424" y="476087"/>
                    </a:lnTo>
                    <a:lnTo>
                      <a:pt x="128117" y="476087"/>
                    </a:lnTo>
                    <a:lnTo>
                      <a:pt x="120208" y="460271"/>
                    </a:lnTo>
                    <a:lnTo>
                      <a:pt x="55359" y="434964"/>
                    </a:lnTo>
                    <a:cubicBezTo>
                      <a:pt x="55886" y="426528"/>
                      <a:pt x="56414" y="418093"/>
                      <a:pt x="56941" y="409657"/>
                    </a:cubicBezTo>
                    <a:lnTo>
                      <a:pt x="47451" y="401748"/>
                    </a:lnTo>
                    <a:lnTo>
                      <a:pt x="55359" y="392258"/>
                    </a:lnTo>
                    <a:lnTo>
                      <a:pt x="58522" y="349553"/>
                    </a:lnTo>
                    <a:lnTo>
                      <a:pt x="69594" y="336899"/>
                    </a:lnTo>
                    <a:lnTo>
                      <a:pt x="104391" y="357461"/>
                    </a:lnTo>
                    <a:lnTo>
                      <a:pt x="109136" y="365369"/>
                    </a:lnTo>
                    <a:lnTo>
                      <a:pt x="134443" y="344808"/>
                    </a:lnTo>
                    <a:lnTo>
                      <a:pt x="151842" y="344808"/>
                    </a:lnTo>
                    <a:lnTo>
                      <a:pt x="156587" y="303684"/>
                    </a:lnTo>
                    <a:lnTo>
                      <a:pt x="142352" y="283122"/>
                    </a:lnTo>
                    <a:lnTo>
                      <a:pt x="136025" y="256233"/>
                    </a:lnTo>
                    <a:lnTo>
                      <a:pt x="148679" y="243580"/>
                    </a:lnTo>
                    <a:lnTo>
                      <a:pt x="137607" y="221436"/>
                    </a:lnTo>
                    <a:lnTo>
                      <a:pt x="113882" y="223018"/>
                    </a:lnTo>
                    <a:lnTo>
                      <a:pt x="60104" y="251488"/>
                    </a:lnTo>
                    <a:lnTo>
                      <a:pt x="49032" y="240416"/>
                    </a:lnTo>
                    <a:lnTo>
                      <a:pt x="50614" y="221436"/>
                    </a:lnTo>
                    <a:lnTo>
                      <a:pt x="0" y="170822"/>
                    </a:lnTo>
                    <a:lnTo>
                      <a:pt x="18980" y="145515"/>
                    </a:lnTo>
                    <a:lnTo>
                      <a:pt x="8377" y="110676"/>
                    </a:lnTo>
                    <a:lnTo>
                      <a:pt x="25307" y="109136"/>
                    </a:lnTo>
                    <a:lnTo>
                      <a:pt x="44287" y="121790"/>
                    </a:lnTo>
                    <a:lnTo>
                      <a:pt x="91738" y="105973"/>
                    </a:lnTo>
                    <a:lnTo>
                      <a:pt x="101228" y="79084"/>
                    </a:lnTo>
                    <a:lnTo>
                      <a:pt x="134443" y="77503"/>
                    </a:lnTo>
                    <a:lnTo>
                      <a:pt x="142352" y="72758"/>
                    </a:lnTo>
                    <a:lnTo>
                      <a:pt x="166077" y="60104"/>
                    </a:lnTo>
                    <a:lnTo>
                      <a:pt x="180312" y="45869"/>
                    </a:lnTo>
                    <a:lnTo>
                      <a:pt x="181894" y="33216"/>
                    </a:lnTo>
                    <a:lnTo>
                      <a:pt x="213528" y="20562"/>
                    </a:lnTo>
                    <a:lnTo>
                      <a:pt x="245161" y="14235"/>
                    </a:lnTo>
                    <a:lnTo>
                      <a:pt x="267305" y="4745"/>
                    </a:lnTo>
                    <a:lnTo>
                      <a:pt x="289449" y="0"/>
                    </a:lnTo>
                    <a:lnTo>
                      <a:pt x="335318" y="44287"/>
                    </a:lnTo>
                    <a:lnTo>
                      <a:pt x="333736" y="53777"/>
                    </a:lnTo>
                    <a:lnTo>
                      <a:pt x="349553" y="72758"/>
                    </a:lnTo>
                    <a:lnTo>
                      <a:pt x="341644" y="93320"/>
                    </a:lnTo>
                    <a:lnTo>
                      <a:pt x="313174" y="105973"/>
                    </a:lnTo>
                    <a:lnTo>
                      <a:pt x="306847" y="113881"/>
                    </a:lnTo>
                    <a:lnTo>
                      <a:pt x="302102" y="129698"/>
                    </a:lnTo>
                    <a:lnTo>
                      <a:pt x="303684" y="136025"/>
                    </a:lnTo>
                    <a:lnTo>
                      <a:pt x="267305" y="180312"/>
                    </a:lnTo>
                    <a:lnTo>
                      <a:pt x="256233" y="189802"/>
                    </a:lnTo>
                    <a:cubicBezTo>
                      <a:pt x="256760" y="198765"/>
                      <a:pt x="257288" y="207728"/>
                      <a:pt x="257815" y="216691"/>
                    </a:cubicBezTo>
                    <a:lnTo>
                      <a:pt x="267305" y="216691"/>
                    </a:lnTo>
                    <a:lnTo>
                      <a:pt x="270468" y="202456"/>
                    </a:lnTo>
                    <a:lnTo>
                      <a:pt x="284704" y="196129"/>
                    </a:lnTo>
                    <a:lnTo>
                      <a:pt x="284704" y="181894"/>
                    </a:lnTo>
                    <a:lnTo>
                      <a:pt x="306847" y="169240"/>
                    </a:lnTo>
                    <a:lnTo>
                      <a:pt x="306847" y="183476"/>
                    </a:lnTo>
                    <a:lnTo>
                      <a:pt x="317919" y="197711"/>
                    </a:lnTo>
                    <a:lnTo>
                      <a:pt x="314756" y="208783"/>
                    </a:lnTo>
                    <a:lnTo>
                      <a:pt x="297357" y="204038"/>
                    </a:lnTo>
                    <a:lnTo>
                      <a:pt x="294194" y="213528"/>
                    </a:lnTo>
                    <a:lnTo>
                      <a:pt x="303684" y="223018"/>
                    </a:lnTo>
                    <a:lnTo>
                      <a:pt x="317919" y="223018"/>
                    </a:lnTo>
                    <a:lnTo>
                      <a:pt x="332154" y="241998"/>
                    </a:lnTo>
                    <a:lnTo>
                      <a:pt x="355880" y="241998"/>
                    </a:lnTo>
                    <a:lnTo>
                      <a:pt x="363788" y="238835"/>
                    </a:lnTo>
                    <a:lnTo>
                      <a:pt x="365370" y="251488"/>
                    </a:lnTo>
                    <a:lnTo>
                      <a:pt x="355880" y="292612"/>
                    </a:lnTo>
                    <a:lnTo>
                      <a:pt x="370115" y="284704"/>
                    </a:lnTo>
                    <a:lnTo>
                      <a:pt x="378023" y="264142"/>
                    </a:lnTo>
                    <a:lnTo>
                      <a:pt x="409657" y="272050"/>
                    </a:lnTo>
                    <a:lnTo>
                      <a:pt x="412820" y="259397"/>
                    </a:lnTo>
                    <a:lnTo>
                      <a:pt x="381187" y="246743"/>
                    </a:lnTo>
                    <a:lnTo>
                      <a:pt x="376441" y="223018"/>
                    </a:lnTo>
                    <a:lnTo>
                      <a:pt x="439709" y="189802"/>
                    </a:lnTo>
                    <a:lnTo>
                      <a:pt x="450781" y="178731"/>
                    </a:lnTo>
                    <a:lnTo>
                      <a:pt x="458689" y="188221"/>
                    </a:lnTo>
                    <a:lnTo>
                      <a:pt x="480833" y="200874"/>
                    </a:lnTo>
                    <a:cubicBezTo>
                      <a:pt x="480883" y="202835"/>
                      <a:pt x="480934" y="204796"/>
                      <a:pt x="480984" y="206757"/>
                    </a:cubicBezTo>
                    <a:lnTo>
                      <a:pt x="456158" y="238202"/>
                    </a:lnTo>
                    <a:lnTo>
                      <a:pt x="467547" y="262876"/>
                    </a:lnTo>
                    <a:lnTo>
                      <a:pt x="463751" y="293245"/>
                    </a:lnTo>
                    <a:lnTo>
                      <a:pt x="509303" y="333103"/>
                    </a:lnTo>
                    <a:lnTo>
                      <a:pt x="513099" y="371064"/>
                    </a:lnTo>
                    <a:lnTo>
                      <a:pt x="583326" y="380554"/>
                    </a:lnTo>
                    <a:lnTo>
                      <a:pt x="628879" y="393840"/>
                    </a:lnTo>
                    <a:lnTo>
                      <a:pt x="645961" y="403330"/>
                    </a:lnTo>
                    <a:lnTo>
                      <a:pt x="659247" y="395738"/>
                    </a:lnTo>
                    <a:lnTo>
                      <a:pt x="678227" y="390044"/>
                    </a:lnTo>
                    <a:lnTo>
                      <a:pt x="697208" y="399534"/>
                    </a:lnTo>
                    <a:lnTo>
                      <a:pt x="698825" y="398038"/>
                    </a:lnTo>
                    <a:cubicBezTo>
                      <a:pt x="698919" y="398537"/>
                      <a:pt x="699012" y="399035"/>
                      <a:pt x="699106" y="399534"/>
                    </a:cubicBezTo>
                    <a:lnTo>
                      <a:pt x="735168" y="439392"/>
                    </a:lnTo>
                    <a:lnTo>
                      <a:pt x="744658" y="465965"/>
                    </a:lnTo>
                    <a:lnTo>
                      <a:pt x="773129" y="464067"/>
                    </a:lnTo>
                    <a:lnTo>
                      <a:pt x="744658" y="522905"/>
                    </a:lnTo>
                    <a:lnTo>
                      <a:pt x="769332" y="583642"/>
                    </a:lnTo>
                    <a:lnTo>
                      <a:pt x="752250" y="669053"/>
                    </a:lnTo>
                    <a:lnTo>
                      <a:pt x="738964" y="680441"/>
                    </a:lnTo>
                    <a:lnTo>
                      <a:pt x="756046" y="714606"/>
                    </a:lnTo>
                    <a:lnTo>
                      <a:pt x="748454" y="731688"/>
                    </a:lnTo>
                    <a:lnTo>
                      <a:pt x="761740" y="737382"/>
                    </a:lnTo>
                    <a:lnTo>
                      <a:pt x="769332" y="754464"/>
                    </a:lnTo>
                    <a:lnTo>
                      <a:pt x="784517" y="771546"/>
                    </a:lnTo>
                    <a:lnTo>
                      <a:pt x="775027" y="822793"/>
                    </a:lnTo>
                    <a:lnTo>
                      <a:pt x="797803" y="839875"/>
                    </a:lnTo>
                    <a:lnTo>
                      <a:pt x="828171" y="828487"/>
                    </a:lnTo>
                    <a:lnTo>
                      <a:pt x="830069" y="853161"/>
                    </a:lnTo>
                    <a:lnTo>
                      <a:pt x="854744" y="862651"/>
                    </a:lnTo>
                    <a:lnTo>
                      <a:pt x="881316" y="872141"/>
                    </a:lnTo>
                    <a:lnTo>
                      <a:pt x="881316" y="883530"/>
                    </a:lnTo>
                    <a:lnTo>
                      <a:pt x="892704" y="891122"/>
                    </a:lnTo>
                    <a:lnTo>
                      <a:pt x="885112" y="902510"/>
                    </a:lnTo>
                    <a:lnTo>
                      <a:pt x="894602" y="923388"/>
                    </a:lnTo>
                    <a:lnTo>
                      <a:pt x="897856" y="922032"/>
                    </a:lnTo>
                    <a:lnTo>
                      <a:pt x="904304" y="92686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0FCD532D-29B1-ADAF-4F4E-F2E947C483D7}"/>
                  </a:ext>
                </a:extLst>
              </p:cNvPr>
              <p:cNvSpPr/>
              <p:nvPr/>
            </p:nvSpPr>
            <p:spPr>
              <a:xfrm>
                <a:off x="673098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  <a:gd name="connsiteX0" fmla="*/ 0 w 670796"/>
                  <a:gd name="connsiteY0" fmla="*/ 825641 h 917081"/>
                  <a:gd name="connsiteX1" fmla="*/ 0 w 670796"/>
                  <a:gd name="connsiteY1" fmla="*/ 8931 h 917081"/>
                  <a:gd name="connsiteX2" fmla="*/ 3324 w 670796"/>
                  <a:gd name="connsiteY2" fmla="*/ 7909 h 917081"/>
                  <a:gd name="connsiteX3" fmla="*/ 28631 w 670796"/>
                  <a:gd name="connsiteY3" fmla="*/ 23725 h 917081"/>
                  <a:gd name="connsiteX4" fmla="*/ 57101 w 670796"/>
                  <a:gd name="connsiteY4" fmla="*/ 11072 h 917081"/>
                  <a:gd name="connsiteX5" fmla="*/ 85572 w 670796"/>
                  <a:gd name="connsiteY5" fmla="*/ 11072 h 917081"/>
                  <a:gd name="connsiteX6" fmla="*/ 104552 w 670796"/>
                  <a:gd name="connsiteY6" fmla="*/ 0 h 917081"/>
                  <a:gd name="connsiteX7" fmla="*/ 170983 w 670796"/>
                  <a:gd name="connsiteY7" fmla="*/ 0 h 917081"/>
                  <a:gd name="connsiteX8" fmla="*/ 189963 w 670796"/>
                  <a:gd name="connsiteY8" fmla="*/ 14235 h 917081"/>
                  <a:gd name="connsiteX9" fmla="*/ 212107 w 670796"/>
                  <a:gd name="connsiteY9" fmla="*/ 7909 h 917081"/>
                  <a:gd name="connsiteX10" fmla="*/ 223179 w 670796"/>
                  <a:gd name="connsiteY10" fmla="*/ 44287 h 917081"/>
                  <a:gd name="connsiteX11" fmla="*/ 204198 w 670796"/>
                  <a:gd name="connsiteY11" fmla="*/ 69594 h 917081"/>
                  <a:gd name="connsiteX12" fmla="*/ 254812 w 670796"/>
                  <a:gd name="connsiteY12" fmla="*/ 120208 h 917081"/>
                  <a:gd name="connsiteX13" fmla="*/ 253231 w 670796"/>
                  <a:gd name="connsiteY13" fmla="*/ 139189 h 917081"/>
                  <a:gd name="connsiteX14" fmla="*/ 264302 w 670796"/>
                  <a:gd name="connsiteY14" fmla="*/ 150260 h 917081"/>
                  <a:gd name="connsiteX15" fmla="*/ 318080 w 670796"/>
                  <a:gd name="connsiteY15" fmla="*/ 121790 h 917081"/>
                  <a:gd name="connsiteX16" fmla="*/ 341805 w 670796"/>
                  <a:gd name="connsiteY16" fmla="*/ 120208 h 917081"/>
                  <a:gd name="connsiteX17" fmla="*/ 352877 w 670796"/>
                  <a:gd name="connsiteY17" fmla="*/ 142352 h 917081"/>
                  <a:gd name="connsiteX18" fmla="*/ 340223 w 670796"/>
                  <a:gd name="connsiteY18" fmla="*/ 155005 h 917081"/>
                  <a:gd name="connsiteX19" fmla="*/ 346550 w 670796"/>
                  <a:gd name="connsiteY19" fmla="*/ 181894 h 917081"/>
                  <a:gd name="connsiteX20" fmla="*/ 360785 w 670796"/>
                  <a:gd name="connsiteY20" fmla="*/ 202456 h 917081"/>
                  <a:gd name="connsiteX21" fmla="*/ 356040 w 670796"/>
                  <a:gd name="connsiteY21" fmla="*/ 243580 h 917081"/>
                  <a:gd name="connsiteX22" fmla="*/ 338642 w 670796"/>
                  <a:gd name="connsiteY22" fmla="*/ 243580 h 917081"/>
                  <a:gd name="connsiteX23" fmla="*/ 313335 w 670796"/>
                  <a:gd name="connsiteY23" fmla="*/ 264142 h 917081"/>
                  <a:gd name="connsiteX24" fmla="*/ 308590 w 670796"/>
                  <a:gd name="connsiteY24" fmla="*/ 256233 h 917081"/>
                  <a:gd name="connsiteX25" fmla="*/ 273793 w 670796"/>
                  <a:gd name="connsiteY25" fmla="*/ 235671 h 917081"/>
                  <a:gd name="connsiteX26" fmla="*/ 262721 w 670796"/>
                  <a:gd name="connsiteY26" fmla="*/ 248325 h 917081"/>
                  <a:gd name="connsiteX27" fmla="*/ 259557 w 670796"/>
                  <a:gd name="connsiteY27" fmla="*/ 291031 h 917081"/>
                  <a:gd name="connsiteX28" fmla="*/ 251649 w 670796"/>
                  <a:gd name="connsiteY28" fmla="*/ 300521 h 917081"/>
                  <a:gd name="connsiteX29" fmla="*/ 261139 w 670796"/>
                  <a:gd name="connsiteY29" fmla="*/ 308429 h 917081"/>
                  <a:gd name="connsiteX30" fmla="*/ 259557 w 670796"/>
                  <a:gd name="connsiteY30" fmla="*/ 333736 h 917081"/>
                  <a:gd name="connsiteX31" fmla="*/ 324407 w 670796"/>
                  <a:gd name="connsiteY31" fmla="*/ 359043 h 917081"/>
                  <a:gd name="connsiteX32" fmla="*/ 332315 w 670796"/>
                  <a:gd name="connsiteY32" fmla="*/ 374860 h 917081"/>
                  <a:gd name="connsiteX33" fmla="*/ 357622 w 670796"/>
                  <a:gd name="connsiteY33" fmla="*/ 374860 h 917081"/>
                  <a:gd name="connsiteX34" fmla="*/ 376602 w 670796"/>
                  <a:gd name="connsiteY34" fmla="*/ 395422 h 917081"/>
                  <a:gd name="connsiteX35" fmla="*/ 403491 w 670796"/>
                  <a:gd name="connsiteY35" fmla="*/ 379605 h 917081"/>
                  <a:gd name="connsiteX36" fmla="*/ 439870 w 670796"/>
                  <a:gd name="connsiteY36" fmla="*/ 379605 h 917081"/>
                  <a:gd name="connsiteX37" fmla="*/ 444615 w 670796"/>
                  <a:gd name="connsiteY37" fmla="*/ 398585 h 917081"/>
                  <a:gd name="connsiteX38" fmla="*/ 431961 w 670796"/>
                  <a:gd name="connsiteY38" fmla="*/ 411239 h 917081"/>
                  <a:gd name="connsiteX39" fmla="*/ 458850 w 670796"/>
                  <a:gd name="connsiteY39" fmla="*/ 420729 h 917081"/>
                  <a:gd name="connsiteX40" fmla="*/ 471503 w 670796"/>
                  <a:gd name="connsiteY40" fmla="*/ 431801 h 917081"/>
                  <a:gd name="connsiteX41" fmla="*/ 462013 w 670796"/>
                  <a:gd name="connsiteY41" fmla="*/ 453944 h 917081"/>
                  <a:gd name="connsiteX42" fmla="*/ 479412 w 670796"/>
                  <a:gd name="connsiteY42" fmla="*/ 471343 h 917081"/>
                  <a:gd name="connsiteX43" fmla="*/ 490484 w 670796"/>
                  <a:gd name="connsiteY43" fmla="*/ 468179 h 917081"/>
                  <a:gd name="connsiteX44" fmla="*/ 495229 w 670796"/>
                  <a:gd name="connsiteY44" fmla="*/ 458689 h 917081"/>
                  <a:gd name="connsiteX45" fmla="*/ 522117 w 670796"/>
                  <a:gd name="connsiteY45" fmla="*/ 457108 h 917081"/>
                  <a:gd name="connsiteX46" fmla="*/ 544261 w 670796"/>
                  <a:gd name="connsiteY46" fmla="*/ 468179 h 917081"/>
                  <a:gd name="connsiteX47" fmla="*/ 528444 w 670796"/>
                  <a:gd name="connsiteY47" fmla="*/ 483996 h 917081"/>
                  <a:gd name="connsiteX48" fmla="*/ 544261 w 670796"/>
                  <a:gd name="connsiteY48" fmla="*/ 488741 h 917081"/>
                  <a:gd name="connsiteX49" fmla="*/ 566405 w 670796"/>
                  <a:gd name="connsiteY49" fmla="*/ 482415 h 917081"/>
                  <a:gd name="connsiteX50" fmla="*/ 575895 w 670796"/>
                  <a:gd name="connsiteY50" fmla="*/ 495068 h 917081"/>
                  <a:gd name="connsiteX51" fmla="*/ 620182 w 670796"/>
                  <a:gd name="connsiteY51" fmla="*/ 501395 h 917081"/>
                  <a:gd name="connsiteX52" fmla="*/ 615437 w 670796"/>
                  <a:gd name="connsiteY52" fmla="*/ 518793 h 917081"/>
                  <a:gd name="connsiteX53" fmla="*/ 623345 w 670796"/>
                  <a:gd name="connsiteY53" fmla="*/ 544100 h 917081"/>
                  <a:gd name="connsiteX54" fmla="*/ 599620 w 670796"/>
                  <a:gd name="connsiteY54" fmla="*/ 574152 h 917081"/>
                  <a:gd name="connsiteX55" fmla="*/ 582222 w 670796"/>
                  <a:gd name="connsiteY55" fmla="*/ 577316 h 917081"/>
                  <a:gd name="connsiteX56" fmla="*/ 571150 w 670796"/>
                  <a:gd name="connsiteY56" fmla="*/ 589969 h 917081"/>
                  <a:gd name="connsiteX57" fmla="*/ 585385 w 670796"/>
                  <a:gd name="connsiteY57" fmla="*/ 601041 h 917081"/>
                  <a:gd name="connsiteX58" fmla="*/ 591712 w 670796"/>
                  <a:gd name="connsiteY58" fmla="*/ 635838 h 917081"/>
                  <a:gd name="connsiteX59" fmla="*/ 582222 w 670796"/>
                  <a:gd name="connsiteY59" fmla="*/ 650073 h 917081"/>
                  <a:gd name="connsiteX60" fmla="*/ 594875 w 670796"/>
                  <a:gd name="connsiteY60" fmla="*/ 665890 h 917081"/>
                  <a:gd name="connsiteX61" fmla="*/ 610692 w 670796"/>
                  <a:gd name="connsiteY61" fmla="*/ 662727 h 917081"/>
                  <a:gd name="connsiteX62" fmla="*/ 621764 w 670796"/>
                  <a:gd name="connsiteY62" fmla="*/ 673799 h 917081"/>
                  <a:gd name="connsiteX63" fmla="*/ 661306 w 670796"/>
                  <a:gd name="connsiteY63" fmla="*/ 684871 h 917081"/>
                  <a:gd name="connsiteX64" fmla="*/ 670796 w 670796"/>
                  <a:gd name="connsiteY64" fmla="*/ 689616 h 917081"/>
                  <a:gd name="connsiteX65" fmla="*/ 669214 w 670796"/>
                  <a:gd name="connsiteY65" fmla="*/ 700687 h 917081"/>
                  <a:gd name="connsiteX66" fmla="*/ 643907 w 670796"/>
                  <a:gd name="connsiteY66" fmla="*/ 699106 h 917081"/>
                  <a:gd name="connsiteX67" fmla="*/ 634417 w 670796"/>
                  <a:gd name="connsiteY67" fmla="*/ 703851 h 917081"/>
                  <a:gd name="connsiteX68" fmla="*/ 653398 w 670796"/>
                  <a:gd name="connsiteY68" fmla="*/ 729158 h 917081"/>
                  <a:gd name="connsiteX69" fmla="*/ 647071 w 670796"/>
                  <a:gd name="connsiteY69" fmla="*/ 760792 h 917081"/>
                  <a:gd name="connsiteX70" fmla="*/ 642326 w 670796"/>
                  <a:gd name="connsiteY70" fmla="*/ 800334 h 917081"/>
                  <a:gd name="connsiteX71" fmla="*/ 656561 w 670796"/>
                  <a:gd name="connsiteY71" fmla="*/ 822477 h 917081"/>
                  <a:gd name="connsiteX72" fmla="*/ 655770 w 670796"/>
                  <a:gd name="connsiteY72" fmla="*/ 825641 h 917081"/>
                  <a:gd name="connsiteX73" fmla="*/ 91440 w 670796"/>
                  <a:gd name="connsiteY73" fmla="*/ 917081 h 917081"/>
                  <a:gd name="connsiteX0" fmla="*/ 0 w 670796"/>
                  <a:gd name="connsiteY0" fmla="*/ 8931 h 917081"/>
                  <a:gd name="connsiteX1" fmla="*/ 3324 w 670796"/>
                  <a:gd name="connsiteY1" fmla="*/ 7909 h 917081"/>
                  <a:gd name="connsiteX2" fmla="*/ 28631 w 670796"/>
                  <a:gd name="connsiteY2" fmla="*/ 23725 h 917081"/>
                  <a:gd name="connsiteX3" fmla="*/ 57101 w 670796"/>
                  <a:gd name="connsiteY3" fmla="*/ 11072 h 917081"/>
                  <a:gd name="connsiteX4" fmla="*/ 85572 w 670796"/>
                  <a:gd name="connsiteY4" fmla="*/ 11072 h 917081"/>
                  <a:gd name="connsiteX5" fmla="*/ 104552 w 670796"/>
                  <a:gd name="connsiteY5" fmla="*/ 0 h 917081"/>
                  <a:gd name="connsiteX6" fmla="*/ 170983 w 670796"/>
                  <a:gd name="connsiteY6" fmla="*/ 0 h 917081"/>
                  <a:gd name="connsiteX7" fmla="*/ 189963 w 670796"/>
                  <a:gd name="connsiteY7" fmla="*/ 14235 h 917081"/>
                  <a:gd name="connsiteX8" fmla="*/ 212107 w 670796"/>
                  <a:gd name="connsiteY8" fmla="*/ 7909 h 917081"/>
                  <a:gd name="connsiteX9" fmla="*/ 223179 w 670796"/>
                  <a:gd name="connsiteY9" fmla="*/ 44287 h 917081"/>
                  <a:gd name="connsiteX10" fmla="*/ 204198 w 670796"/>
                  <a:gd name="connsiteY10" fmla="*/ 69594 h 917081"/>
                  <a:gd name="connsiteX11" fmla="*/ 254812 w 670796"/>
                  <a:gd name="connsiteY11" fmla="*/ 120208 h 917081"/>
                  <a:gd name="connsiteX12" fmla="*/ 253231 w 670796"/>
                  <a:gd name="connsiteY12" fmla="*/ 139189 h 917081"/>
                  <a:gd name="connsiteX13" fmla="*/ 264302 w 670796"/>
                  <a:gd name="connsiteY13" fmla="*/ 150260 h 917081"/>
                  <a:gd name="connsiteX14" fmla="*/ 318080 w 670796"/>
                  <a:gd name="connsiteY14" fmla="*/ 121790 h 917081"/>
                  <a:gd name="connsiteX15" fmla="*/ 341805 w 670796"/>
                  <a:gd name="connsiteY15" fmla="*/ 120208 h 917081"/>
                  <a:gd name="connsiteX16" fmla="*/ 352877 w 670796"/>
                  <a:gd name="connsiteY16" fmla="*/ 142352 h 917081"/>
                  <a:gd name="connsiteX17" fmla="*/ 340223 w 670796"/>
                  <a:gd name="connsiteY17" fmla="*/ 155005 h 917081"/>
                  <a:gd name="connsiteX18" fmla="*/ 346550 w 670796"/>
                  <a:gd name="connsiteY18" fmla="*/ 181894 h 917081"/>
                  <a:gd name="connsiteX19" fmla="*/ 360785 w 670796"/>
                  <a:gd name="connsiteY19" fmla="*/ 202456 h 917081"/>
                  <a:gd name="connsiteX20" fmla="*/ 356040 w 670796"/>
                  <a:gd name="connsiteY20" fmla="*/ 243580 h 917081"/>
                  <a:gd name="connsiteX21" fmla="*/ 338642 w 670796"/>
                  <a:gd name="connsiteY21" fmla="*/ 243580 h 917081"/>
                  <a:gd name="connsiteX22" fmla="*/ 313335 w 670796"/>
                  <a:gd name="connsiteY22" fmla="*/ 264142 h 917081"/>
                  <a:gd name="connsiteX23" fmla="*/ 308590 w 670796"/>
                  <a:gd name="connsiteY23" fmla="*/ 256233 h 917081"/>
                  <a:gd name="connsiteX24" fmla="*/ 273793 w 670796"/>
                  <a:gd name="connsiteY24" fmla="*/ 235671 h 917081"/>
                  <a:gd name="connsiteX25" fmla="*/ 262721 w 670796"/>
                  <a:gd name="connsiteY25" fmla="*/ 248325 h 917081"/>
                  <a:gd name="connsiteX26" fmla="*/ 259557 w 670796"/>
                  <a:gd name="connsiteY26" fmla="*/ 291031 h 917081"/>
                  <a:gd name="connsiteX27" fmla="*/ 251649 w 670796"/>
                  <a:gd name="connsiteY27" fmla="*/ 300521 h 917081"/>
                  <a:gd name="connsiteX28" fmla="*/ 261139 w 670796"/>
                  <a:gd name="connsiteY28" fmla="*/ 308429 h 917081"/>
                  <a:gd name="connsiteX29" fmla="*/ 259557 w 670796"/>
                  <a:gd name="connsiteY29" fmla="*/ 333736 h 917081"/>
                  <a:gd name="connsiteX30" fmla="*/ 324407 w 670796"/>
                  <a:gd name="connsiteY30" fmla="*/ 359043 h 917081"/>
                  <a:gd name="connsiteX31" fmla="*/ 332315 w 670796"/>
                  <a:gd name="connsiteY31" fmla="*/ 374860 h 917081"/>
                  <a:gd name="connsiteX32" fmla="*/ 357622 w 670796"/>
                  <a:gd name="connsiteY32" fmla="*/ 374860 h 917081"/>
                  <a:gd name="connsiteX33" fmla="*/ 376602 w 670796"/>
                  <a:gd name="connsiteY33" fmla="*/ 395422 h 917081"/>
                  <a:gd name="connsiteX34" fmla="*/ 403491 w 670796"/>
                  <a:gd name="connsiteY34" fmla="*/ 379605 h 917081"/>
                  <a:gd name="connsiteX35" fmla="*/ 439870 w 670796"/>
                  <a:gd name="connsiteY35" fmla="*/ 379605 h 917081"/>
                  <a:gd name="connsiteX36" fmla="*/ 444615 w 670796"/>
                  <a:gd name="connsiteY36" fmla="*/ 398585 h 917081"/>
                  <a:gd name="connsiteX37" fmla="*/ 431961 w 670796"/>
                  <a:gd name="connsiteY37" fmla="*/ 411239 h 917081"/>
                  <a:gd name="connsiteX38" fmla="*/ 458850 w 670796"/>
                  <a:gd name="connsiteY38" fmla="*/ 420729 h 917081"/>
                  <a:gd name="connsiteX39" fmla="*/ 471503 w 670796"/>
                  <a:gd name="connsiteY39" fmla="*/ 431801 h 917081"/>
                  <a:gd name="connsiteX40" fmla="*/ 462013 w 670796"/>
                  <a:gd name="connsiteY40" fmla="*/ 453944 h 917081"/>
                  <a:gd name="connsiteX41" fmla="*/ 479412 w 670796"/>
                  <a:gd name="connsiteY41" fmla="*/ 471343 h 917081"/>
                  <a:gd name="connsiteX42" fmla="*/ 490484 w 670796"/>
                  <a:gd name="connsiteY42" fmla="*/ 468179 h 917081"/>
                  <a:gd name="connsiteX43" fmla="*/ 495229 w 670796"/>
                  <a:gd name="connsiteY43" fmla="*/ 458689 h 917081"/>
                  <a:gd name="connsiteX44" fmla="*/ 522117 w 670796"/>
                  <a:gd name="connsiteY44" fmla="*/ 457108 h 917081"/>
                  <a:gd name="connsiteX45" fmla="*/ 544261 w 670796"/>
                  <a:gd name="connsiteY45" fmla="*/ 468179 h 917081"/>
                  <a:gd name="connsiteX46" fmla="*/ 528444 w 670796"/>
                  <a:gd name="connsiteY46" fmla="*/ 483996 h 917081"/>
                  <a:gd name="connsiteX47" fmla="*/ 544261 w 670796"/>
                  <a:gd name="connsiteY47" fmla="*/ 488741 h 917081"/>
                  <a:gd name="connsiteX48" fmla="*/ 566405 w 670796"/>
                  <a:gd name="connsiteY48" fmla="*/ 482415 h 917081"/>
                  <a:gd name="connsiteX49" fmla="*/ 575895 w 670796"/>
                  <a:gd name="connsiteY49" fmla="*/ 495068 h 917081"/>
                  <a:gd name="connsiteX50" fmla="*/ 620182 w 670796"/>
                  <a:gd name="connsiteY50" fmla="*/ 501395 h 917081"/>
                  <a:gd name="connsiteX51" fmla="*/ 615437 w 670796"/>
                  <a:gd name="connsiteY51" fmla="*/ 518793 h 917081"/>
                  <a:gd name="connsiteX52" fmla="*/ 623345 w 670796"/>
                  <a:gd name="connsiteY52" fmla="*/ 544100 h 917081"/>
                  <a:gd name="connsiteX53" fmla="*/ 599620 w 670796"/>
                  <a:gd name="connsiteY53" fmla="*/ 574152 h 917081"/>
                  <a:gd name="connsiteX54" fmla="*/ 582222 w 670796"/>
                  <a:gd name="connsiteY54" fmla="*/ 577316 h 917081"/>
                  <a:gd name="connsiteX55" fmla="*/ 571150 w 670796"/>
                  <a:gd name="connsiteY55" fmla="*/ 589969 h 917081"/>
                  <a:gd name="connsiteX56" fmla="*/ 585385 w 670796"/>
                  <a:gd name="connsiteY56" fmla="*/ 601041 h 917081"/>
                  <a:gd name="connsiteX57" fmla="*/ 591712 w 670796"/>
                  <a:gd name="connsiteY57" fmla="*/ 635838 h 917081"/>
                  <a:gd name="connsiteX58" fmla="*/ 582222 w 670796"/>
                  <a:gd name="connsiteY58" fmla="*/ 650073 h 917081"/>
                  <a:gd name="connsiteX59" fmla="*/ 594875 w 670796"/>
                  <a:gd name="connsiteY59" fmla="*/ 665890 h 917081"/>
                  <a:gd name="connsiteX60" fmla="*/ 610692 w 670796"/>
                  <a:gd name="connsiteY60" fmla="*/ 662727 h 917081"/>
                  <a:gd name="connsiteX61" fmla="*/ 621764 w 670796"/>
                  <a:gd name="connsiteY61" fmla="*/ 673799 h 917081"/>
                  <a:gd name="connsiteX62" fmla="*/ 661306 w 670796"/>
                  <a:gd name="connsiteY62" fmla="*/ 684871 h 917081"/>
                  <a:gd name="connsiteX63" fmla="*/ 670796 w 670796"/>
                  <a:gd name="connsiteY63" fmla="*/ 689616 h 917081"/>
                  <a:gd name="connsiteX64" fmla="*/ 669214 w 670796"/>
                  <a:gd name="connsiteY64" fmla="*/ 700687 h 917081"/>
                  <a:gd name="connsiteX65" fmla="*/ 643907 w 670796"/>
                  <a:gd name="connsiteY65" fmla="*/ 699106 h 917081"/>
                  <a:gd name="connsiteX66" fmla="*/ 634417 w 670796"/>
                  <a:gd name="connsiteY66" fmla="*/ 703851 h 917081"/>
                  <a:gd name="connsiteX67" fmla="*/ 653398 w 670796"/>
                  <a:gd name="connsiteY67" fmla="*/ 729158 h 917081"/>
                  <a:gd name="connsiteX68" fmla="*/ 647071 w 670796"/>
                  <a:gd name="connsiteY68" fmla="*/ 760792 h 917081"/>
                  <a:gd name="connsiteX69" fmla="*/ 642326 w 670796"/>
                  <a:gd name="connsiteY69" fmla="*/ 800334 h 917081"/>
                  <a:gd name="connsiteX70" fmla="*/ 656561 w 670796"/>
                  <a:gd name="connsiteY70" fmla="*/ 822477 h 917081"/>
                  <a:gd name="connsiteX71" fmla="*/ 655770 w 670796"/>
                  <a:gd name="connsiteY71" fmla="*/ 825641 h 917081"/>
                  <a:gd name="connsiteX72" fmla="*/ 91440 w 670796"/>
                  <a:gd name="connsiteY72" fmla="*/ 917081 h 917081"/>
                  <a:gd name="connsiteX0" fmla="*/ 0 w 670796"/>
                  <a:gd name="connsiteY0" fmla="*/ 8931 h 825641"/>
                  <a:gd name="connsiteX1" fmla="*/ 3324 w 670796"/>
                  <a:gd name="connsiteY1" fmla="*/ 7909 h 825641"/>
                  <a:gd name="connsiteX2" fmla="*/ 28631 w 670796"/>
                  <a:gd name="connsiteY2" fmla="*/ 23725 h 825641"/>
                  <a:gd name="connsiteX3" fmla="*/ 57101 w 670796"/>
                  <a:gd name="connsiteY3" fmla="*/ 11072 h 825641"/>
                  <a:gd name="connsiteX4" fmla="*/ 85572 w 670796"/>
                  <a:gd name="connsiteY4" fmla="*/ 11072 h 825641"/>
                  <a:gd name="connsiteX5" fmla="*/ 104552 w 670796"/>
                  <a:gd name="connsiteY5" fmla="*/ 0 h 825641"/>
                  <a:gd name="connsiteX6" fmla="*/ 170983 w 670796"/>
                  <a:gd name="connsiteY6" fmla="*/ 0 h 825641"/>
                  <a:gd name="connsiteX7" fmla="*/ 189963 w 670796"/>
                  <a:gd name="connsiteY7" fmla="*/ 14235 h 825641"/>
                  <a:gd name="connsiteX8" fmla="*/ 212107 w 670796"/>
                  <a:gd name="connsiteY8" fmla="*/ 7909 h 825641"/>
                  <a:gd name="connsiteX9" fmla="*/ 223179 w 670796"/>
                  <a:gd name="connsiteY9" fmla="*/ 44287 h 825641"/>
                  <a:gd name="connsiteX10" fmla="*/ 204198 w 670796"/>
                  <a:gd name="connsiteY10" fmla="*/ 69594 h 825641"/>
                  <a:gd name="connsiteX11" fmla="*/ 254812 w 670796"/>
                  <a:gd name="connsiteY11" fmla="*/ 120208 h 825641"/>
                  <a:gd name="connsiteX12" fmla="*/ 253231 w 670796"/>
                  <a:gd name="connsiteY12" fmla="*/ 139189 h 825641"/>
                  <a:gd name="connsiteX13" fmla="*/ 264302 w 670796"/>
                  <a:gd name="connsiteY13" fmla="*/ 150260 h 825641"/>
                  <a:gd name="connsiteX14" fmla="*/ 318080 w 670796"/>
                  <a:gd name="connsiteY14" fmla="*/ 121790 h 825641"/>
                  <a:gd name="connsiteX15" fmla="*/ 341805 w 670796"/>
                  <a:gd name="connsiteY15" fmla="*/ 120208 h 825641"/>
                  <a:gd name="connsiteX16" fmla="*/ 352877 w 670796"/>
                  <a:gd name="connsiteY16" fmla="*/ 142352 h 825641"/>
                  <a:gd name="connsiteX17" fmla="*/ 340223 w 670796"/>
                  <a:gd name="connsiteY17" fmla="*/ 155005 h 825641"/>
                  <a:gd name="connsiteX18" fmla="*/ 346550 w 670796"/>
                  <a:gd name="connsiteY18" fmla="*/ 181894 h 825641"/>
                  <a:gd name="connsiteX19" fmla="*/ 360785 w 670796"/>
                  <a:gd name="connsiteY19" fmla="*/ 202456 h 825641"/>
                  <a:gd name="connsiteX20" fmla="*/ 356040 w 670796"/>
                  <a:gd name="connsiteY20" fmla="*/ 243580 h 825641"/>
                  <a:gd name="connsiteX21" fmla="*/ 338642 w 670796"/>
                  <a:gd name="connsiteY21" fmla="*/ 243580 h 825641"/>
                  <a:gd name="connsiteX22" fmla="*/ 313335 w 670796"/>
                  <a:gd name="connsiteY22" fmla="*/ 264142 h 825641"/>
                  <a:gd name="connsiteX23" fmla="*/ 308590 w 670796"/>
                  <a:gd name="connsiteY23" fmla="*/ 256233 h 825641"/>
                  <a:gd name="connsiteX24" fmla="*/ 273793 w 670796"/>
                  <a:gd name="connsiteY24" fmla="*/ 235671 h 825641"/>
                  <a:gd name="connsiteX25" fmla="*/ 262721 w 670796"/>
                  <a:gd name="connsiteY25" fmla="*/ 248325 h 825641"/>
                  <a:gd name="connsiteX26" fmla="*/ 259557 w 670796"/>
                  <a:gd name="connsiteY26" fmla="*/ 291031 h 825641"/>
                  <a:gd name="connsiteX27" fmla="*/ 251649 w 670796"/>
                  <a:gd name="connsiteY27" fmla="*/ 300521 h 825641"/>
                  <a:gd name="connsiteX28" fmla="*/ 261139 w 670796"/>
                  <a:gd name="connsiteY28" fmla="*/ 308429 h 825641"/>
                  <a:gd name="connsiteX29" fmla="*/ 259557 w 670796"/>
                  <a:gd name="connsiteY29" fmla="*/ 333736 h 825641"/>
                  <a:gd name="connsiteX30" fmla="*/ 324407 w 670796"/>
                  <a:gd name="connsiteY30" fmla="*/ 359043 h 825641"/>
                  <a:gd name="connsiteX31" fmla="*/ 332315 w 670796"/>
                  <a:gd name="connsiteY31" fmla="*/ 374860 h 825641"/>
                  <a:gd name="connsiteX32" fmla="*/ 357622 w 670796"/>
                  <a:gd name="connsiteY32" fmla="*/ 374860 h 825641"/>
                  <a:gd name="connsiteX33" fmla="*/ 376602 w 670796"/>
                  <a:gd name="connsiteY33" fmla="*/ 395422 h 825641"/>
                  <a:gd name="connsiteX34" fmla="*/ 403491 w 670796"/>
                  <a:gd name="connsiteY34" fmla="*/ 379605 h 825641"/>
                  <a:gd name="connsiteX35" fmla="*/ 439870 w 670796"/>
                  <a:gd name="connsiteY35" fmla="*/ 379605 h 825641"/>
                  <a:gd name="connsiteX36" fmla="*/ 444615 w 670796"/>
                  <a:gd name="connsiteY36" fmla="*/ 398585 h 825641"/>
                  <a:gd name="connsiteX37" fmla="*/ 431961 w 670796"/>
                  <a:gd name="connsiteY37" fmla="*/ 411239 h 825641"/>
                  <a:gd name="connsiteX38" fmla="*/ 458850 w 670796"/>
                  <a:gd name="connsiteY38" fmla="*/ 420729 h 825641"/>
                  <a:gd name="connsiteX39" fmla="*/ 471503 w 670796"/>
                  <a:gd name="connsiteY39" fmla="*/ 431801 h 825641"/>
                  <a:gd name="connsiteX40" fmla="*/ 462013 w 670796"/>
                  <a:gd name="connsiteY40" fmla="*/ 453944 h 825641"/>
                  <a:gd name="connsiteX41" fmla="*/ 479412 w 670796"/>
                  <a:gd name="connsiteY41" fmla="*/ 471343 h 825641"/>
                  <a:gd name="connsiteX42" fmla="*/ 490484 w 670796"/>
                  <a:gd name="connsiteY42" fmla="*/ 468179 h 825641"/>
                  <a:gd name="connsiteX43" fmla="*/ 495229 w 670796"/>
                  <a:gd name="connsiteY43" fmla="*/ 458689 h 825641"/>
                  <a:gd name="connsiteX44" fmla="*/ 522117 w 670796"/>
                  <a:gd name="connsiteY44" fmla="*/ 457108 h 825641"/>
                  <a:gd name="connsiteX45" fmla="*/ 544261 w 670796"/>
                  <a:gd name="connsiteY45" fmla="*/ 468179 h 825641"/>
                  <a:gd name="connsiteX46" fmla="*/ 528444 w 670796"/>
                  <a:gd name="connsiteY46" fmla="*/ 483996 h 825641"/>
                  <a:gd name="connsiteX47" fmla="*/ 544261 w 670796"/>
                  <a:gd name="connsiteY47" fmla="*/ 488741 h 825641"/>
                  <a:gd name="connsiteX48" fmla="*/ 566405 w 670796"/>
                  <a:gd name="connsiteY48" fmla="*/ 482415 h 825641"/>
                  <a:gd name="connsiteX49" fmla="*/ 575895 w 670796"/>
                  <a:gd name="connsiteY49" fmla="*/ 495068 h 825641"/>
                  <a:gd name="connsiteX50" fmla="*/ 620182 w 670796"/>
                  <a:gd name="connsiteY50" fmla="*/ 501395 h 825641"/>
                  <a:gd name="connsiteX51" fmla="*/ 615437 w 670796"/>
                  <a:gd name="connsiteY51" fmla="*/ 518793 h 825641"/>
                  <a:gd name="connsiteX52" fmla="*/ 623345 w 670796"/>
                  <a:gd name="connsiteY52" fmla="*/ 544100 h 825641"/>
                  <a:gd name="connsiteX53" fmla="*/ 599620 w 670796"/>
                  <a:gd name="connsiteY53" fmla="*/ 574152 h 825641"/>
                  <a:gd name="connsiteX54" fmla="*/ 582222 w 670796"/>
                  <a:gd name="connsiteY54" fmla="*/ 577316 h 825641"/>
                  <a:gd name="connsiteX55" fmla="*/ 571150 w 670796"/>
                  <a:gd name="connsiteY55" fmla="*/ 589969 h 825641"/>
                  <a:gd name="connsiteX56" fmla="*/ 585385 w 670796"/>
                  <a:gd name="connsiteY56" fmla="*/ 601041 h 825641"/>
                  <a:gd name="connsiteX57" fmla="*/ 591712 w 670796"/>
                  <a:gd name="connsiteY57" fmla="*/ 635838 h 825641"/>
                  <a:gd name="connsiteX58" fmla="*/ 582222 w 670796"/>
                  <a:gd name="connsiteY58" fmla="*/ 650073 h 825641"/>
                  <a:gd name="connsiteX59" fmla="*/ 594875 w 670796"/>
                  <a:gd name="connsiteY59" fmla="*/ 665890 h 825641"/>
                  <a:gd name="connsiteX60" fmla="*/ 610692 w 670796"/>
                  <a:gd name="connsiteY60" fmla="*/ 662727 h 825641"/>
                  <a:gd name="connsiteX61" fmla="*/ 621764 w 670796"/>
                  <a:gd name="connsiteY61" fmla="*/ 673799 h 825641"/>
                  <a:gd name="connsiteX62" fmla="*/ 661306 w 670796"/>
                  <a:gd name="connsiteY62" fmla="*/ 684871 h 825641"/>
                  <a:gd name="connsiteX63" fmla="*/ 670796 w 670796"/>
                  <a:gd name="connsiteY63" fmla="*/ 689616 h 825641"/>
                  <a:gd name="connsiteX64" fmla="*/ 669214 w 670796"/>
                  <a:gd name="connsiteY64" fmla="*/ 700687 h 825641"/>
                  <a:gd name="connsiteX65" fmla="*/ 643907 w 670796"/>
                  <a:gd name="connsiteY65" fmla="*/ 699106 h 825641"/>
                  <a:gd name="connsiteX66" fmla="*/ 634417 w 670796"/>
                  <a:gd name="connsiteY66" fmla="*/ 703851 h 825641"/>
                  <a:gd name="connsiteX67" fmla="*/ 653398 w 670796"/>
                  <a:gd name="connsiteY67" fmla="*/ 729158 h 825641"/>
                  <a:gd name="connsiteX68" fmla="*/ 647071 w 670796"/>
                  <a:gd name="connsiteY68" fmla="*/ 760792 h 825641"/>
                  <a:gd name="connsiteX69" fmla="*/ 642326 w 670796"/>
                  <a:gd name="connsiteY69" fmla="*/ 800334 h 825641"/>
                  <a:gd name="connsiteX70" fmla="*/ 656561 w 670796"/>
                  <a:gd name="connsiteY70" fmla="*/ 822477 h 825641"/>
                  <a:gd name="connsiteX71" fmla="*/ 655770 w 670796"/>
                  <a:gd name="connsiteY71" fmla="*/ 825641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0796" h="825641">
                    <a:moveTo>
                      <a:pt x="0" y="8931"/>
                    </a:move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lnTo>
                      <a:pt x="104552" y="0"/>
                    </a:ln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cubicBezTo>
                      <a:pt x="260612" y="316865"/>
                      <a:pt x="260084" y="325300"/>
                      <a:pt x="259557" y="333736"/>
                    </a:cubicBez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7F9AB56-4F42-90D4-8054-2E9D1FACE685}"/>
                  </a:ext>
                </a:extLst>
              </p:cNvPr>
              <p:cNvSpPr/>
              <p:nvPr/>
            </p:nvSpPr>
            <p:spPr>
              <a:xfrm>
                <a:off x="2881278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  <a:gd name="connsiteX0" fmla="*/ 499046 w 590486"/>
                  <a:gd name="connsiteY0" fmla="*/ 542015 h 633455"/>
                  <a:gd name="connsiteX1" fmla="*/ 0 w 590486"/>
                  <a:gd name="connsiteY1" fmla="*/ 542015 h 633455"/>
                  <a:gd name="connsiteX2" fmla="*/ 13843 w 590486"/>
                  <a:gd name="connsiteY2" fmla="*/ 530940 h 633455"/>
                  <a:gd name="connsiteX3" fmla="*/ 12262 w 590486"/>
                  <a:gd name="connsiteY3" fmla="*/ 502470 h 633455"/>
                  <a:gd name="connsiteX4" fmla="*/ 40731 w 590486"/>
                  <a:gd name="connsiteY4" fmla="*/ 480326 h 633455"/>
                  <a:gd name="connsiteX5" fmla="*/ 85019 w 590486"/>
                  <a:gd name="connsiteY5" fmla="*/ 474000 h 633455"/>
                  <a:gd name="connsiteX6" fmla="*/ 89764 w 590486"/>
                  <a:gd name="connsiteY6" fmla="*/ 450274 h 633455"/>
                  <a:gd name="connsiteX7" fmla="*/ 111908 w 590486"/>
                  <a:gd name="connsiteY7" fmla="*/ 450274 h 633455"/>
                  <a:gd name="connsiteX8" fmla="*/ 119817 w 590486"/>
                  <a:gd name="connsiteY8" fmla="*/ 439202 h 633455"/>
                  <a:gd name="connsiteX9" fmla="*/ 141959 w 590486"/>
                  <a:gd name="connsiteY9" fmla="*/ 383844 h 633455"/>
                  <a:gd name="connsiteX10" fmla="*/ 162522 w 590486"/>
                  <a:gd name="connsiteY10" fmla="*/ 374353 h 633455"/>
                  <a:gd name="connsiteX11" fmla="*/ 173593 w 590486"/>
                  <a:gd name="connsiteY11" fmla="*/ 361700 h 633455"/>
                  <a:gd name="connsiteX12" fmla="*/ 168849 w 590486"/>
                  <a:gd name="connsiteY12" fmla="*/ 320576 h 633455"/>
                  <a:gd name="connsiteX13" fmla="*/ 186247 w 590486"/>
                  <a:gd name="connsiteY13" fmla="*/ 293688 h 633455"/>
                  <a:gd name="connsiteX14" fmla="*/ 225789 w 590486"/>
                  <a:gd name="connsiteY14" fmla="*/ 262054 h 633455"/>
                  <a:gd name="connsiteX15" fmla="*/ 232116 w 590486"/>
                  <a:gd name="connsiteY15" fmla="*/ 244655 h 633455"/>
                  <a:gd name="connsiteX16" fmla="*/ 241606 w 590486"/>
                  <a:gd name="connsiteY16" fmla="*/ 243074 h 633455"/>
                  <a:gd name="connsiteX17" fmla="*/ 249514 w 590486"/>
                  <a:gd name="connsiteY17" fmla="*/ 208277 h 633455"/>
                  <a:gd name="connsiteX18" fmla="*/ 260587 w 590486"/>
                  <a:gd name="connsiteY18" fmla="*/ 195623 h 633455"/>
                  <a:gd name="connsiteX19" fmla="*/ 260587 w 590486"/>
                  <a:gd name="connsiteY19" fmla="*/ 179806 h 633455"/>
                  <a:gd name="connsiteX20" fmla="*/ 254260 w 590486"/>
                  <a:gd name="connsiteY20" fmla="*/ 165571 h 633455"/>
                  <a:gd name="connsiteX21" fmla="*/ 271224 w 590486"/>
                  <a:gd name="connsiteY21" fmla="*/ 134728 h 633455"/>
                  <a:gd name="connsiteX22" fmla="*/ 305665 w 590486"/>
                  <a:gd name="connsiteY22" fmla="*/ 134728 h 633455"/>
                  <a:gd name="connsiteX23" fmla="*/ 308037 w 590486"/>
                  <a:gd name="connsiteY23" fmla="*/ 113376 h 633455"/>
                  <a:gd name="connsiteX24" fmla="*/ 312782 w 590486"/>
                  <a:gd name="connsiteY24" fmla="*/ 96768 h 633455"/>
                  <a:gd name="connsiteX25" fmla="*/ 341253 w 590486"/>
                  <a:gd name="connsiteY25" fmla="*/ 92023 h 633455"/>
                  <a:gd name="connsiteX26" fmla="*/ 348370 w 590486"/>
                  <a:gd name="connsiteY26" fmla="*/ 80160 h 633455"/>
                  <a:gd name="connsiteX27" fmla="*/ 379214 w 590486"/>
                  <a:gd name="connsiteY27" fmla="*/ 73043 h 633455"/>
                  <a:gd name="connsiteX28" fmla="*/ 391076 w 590486"/>
                  <a:gd name="connsiteY28" fmla="*/ 58807 h 633455"/>
                  <a:gd name="connsiteX29" fmla="*/ 414801 w 590486"/>
                  <a:gd name="connsiteY29" fmla="*/ 51690 h 633455"/>
                  <a:gd name="connsiteX30" fmla="*/ 424291 w 590486"/>
                  <a:gd name="connsiteY30" fmla="*/ 25592 h 633455"/>
                  <a:gd name="connsiteX31" fmla="*/ 448017 w 590486"/>
                  <a:gd name="connsiteY31" fmla="*/ 13729 h 633455"/>
                  <a:gd name="connsiteX32" fmla="*/ 466997 w 590486"/>
                  <a:gd name="connsiteY32" fmla="*/ 20847 h 633455"/>
                  <a:gd name="connsiteX33" fmla="*/ 469369 w 590486"/>
                  <a:gd name="connsiteY33" fmla="*/ 4239 h 633455"/>
                  <a:gd name="connsiteX34" fmla="*/ 499046 w 590486"/>
                  <a:gd name="connsiteY34" fmla="*/ 0 h 633455"/>
                  <a:gd name="connsiteX35" fmla="*/ 590486 w 590486"/>
                  <a:gd name="connsiteY35" fmla="*/ 633455 h 633455"/>
                  <a:gd name="connsiteX0" fmla="*/ 0 w 590486"/>
                  <a:gd name="connsiteY0" fmla="*/ 542015 h 633455"/>
                  <a:gd name="connsiteX1" fmla="*/ 13843 w 590486"/>
                  <a:gd name="connsiteY1" fmla="*/ 530940 h 633455"/>
                  <a:gd name="connsiteX2" fmla="*/ 12262 w 590486"/>
                  <a:gd name="connsiteY2" fmla="*/ 502470 h 633455"/>
                  <a:gd name="connsiteX3" fmla="*/ 40731 w 590486"/>
                  <a:gd name="connsiteY3" fmla="*/ 480326 h 633455"/>
                  <a:gd name="connsiteX4" fmla="*/ 85019 w 590486"/>
                  <a:gd name="connsiteY4" fmla="*/ 474000 h 633455"/>
                  <a:gd name="connsiteX5" fmla="*/ 89764 w 590486"/>
                  <a:gd name="connsiteY5" fmla="*/ 450274 h 633455"/>
                  <a:gd name="connsiteX6" fmla="*/ 111908 w 590486"/>
                  <a:gd name="connsiteY6" fmla="*/ 450274 h 633455"/>
                  <a:gd name="connsiteX7" fmla="*/ 119817 w 590486"/>
                  <a:gd name="connsiteY7" fmla="*/ 439202 h 633455"/>
                  <a:gd name="connsiteX8" fmla="*/ 141959 w 590486"/>
                  <a:gd name="connsiteY8" fmla="*/ 383844 h 633455"/>
                  <a:gd name="connsiteX9" fmla="*/ 162522 w 590486"/>
                  <a:gd name="connsiteY9" fmla="*/ 374353 h 633455"/>
                  <a:gd name="connsiteX10" fmla="*/ 173593 w 590486"/>
                  <a:gd name="connsiteY10" fmla="*/ 361700 h 633455"/>
                  <a:gd name="connsiteX11" fmla="*/ 168849 w 590486"/>
                  <a:gd name="connsiteY11" fmla="*/ 320576 h 633455"/>
                  <a:gd name="connsiteX12" fmla="*/ 186247 w 590486"/>
                  <a:gd name="connsiteY12" fmla="*/ 293688 h 633455"/>
                  <a:gd name="connsiteX13" fmla="*/ 225789 w 590486"/>
                  <a:gd name="connsiteY13" fmla="*/ 262054 h 633455"/>
                  <a:gd name="connsiteX14" fmla="*/ 232116 w 590486"/>
                  <a:gd name="connsiteY14" fmla="*/ 244655 h 633455"/>
                  <a:gd name="connsiteX15" fmla="*/ 241606 w 590486"/>
                  <a:gd name="connsiteY15" fmla="*/ 243074 h 633455"/>
                  <a:gd name="connsiteX16" fmla="*/ 249514 w 590486"/>
                  <a:gd name="connsiteY16" fmla="*/ 208277 h 633455"/>
                  <a:gd name="connsiteX17" fmla="*/ 260587 w 590486"/>
                  <a:gd name="connsiteY17" fmla="*/ 195623 h 633455"/>
                  <a:gd name="connsiteX18" fmla="*/ 260587 w 590486"/>
                  <a:gd name="connsiteY18" fmla="*/ 179806 h 633455"/>
                  <a:gd name="connsiteX19" fmla="*/ 254260 w 590486"/>
                  <a:gd name="connsiteY19" fmla="*/ 165571 h 633455"/>
                  <a:gd name="connsiteX20" fmla="*/ 271224 w 590486"/>
                  <a:gd name="connsiteY20" fmla="*/ 134728 h 633455"/>
                  <a:gd name="connsiteX21" fmla="*/ 305665 w 590486"/>
                  <a:gd name="connsiteY21" fmla="*/ 134728 h 633455"/>
                  <a:gd name="connsiteX22" fmla="*/ 308037 w 590486"/>
                  <a:gd name="connsiteY22" fmla="*/ 113376 h 633455"/>
                  <a:gd name="connsiteX23" fmla="*/ 312782 w 590486"/>
                  <a:gd name="connsiteY23" fmla="*/ 96768 h 633455"/>
                  <a:gd name="connsiteX24" fmla="*/ 341253 w 590486"/>
                  <a:gd name="connsiteY24" fmla="*/ 92023 h 633455"/>
                  <a:gd name="connsiteX25" fmla="*/ 348370 w 590486"/>
                  <a:gd name="connsiteY25" fmla="*/ 80160 h 633455"/>
                  <a:gd name="connsiteX26" fmla="*/ 379214 w 590486"/>
                  <a:gd name="connsiteY26" fmla="*/ 73043 h 633455"/>
                  <a:gd name="connsiteX27" fmla="*/ 391076 w 590486"/>
                  <a:gd name="connsiteY27" fmla="*/ 58807 h 633455"/>
                  <a:gd name="connsiteX28" fmla="*/ 414801 w 590486"/>
                  <a:gd name="connsiteY28" fmla="*/ 51690 h 633455"/>
                  <a:gd name="connsiteX29" fmla="*/ 424291 w 590486"/>
                  <a:gd name="connsiteY29" fmla="*/ 25592 h 633455"/>
                  <a:gd name="connsiteX30" fmla="*/ 448017 w 590486"/>
                  <a:gd name="connsiteY30" fmla="*/ 13729 h 633455"/>
                  <a:gd name="connsiteX31" fmla="*/ 466997 w 590486"/>
                  <a:gd name="connsiteY31" fmla="*/ 20847 h 633455"/>
                  <a:gd name="connsiteX32" fmla="*/ 469369 w 590486"/>
                  <a:gd name="connsiteY32" fmla="*/ 4239 h 633455"/>
                  <a:gd name="connsiteX33" fmla="*/ 499046 w 590486"/>
                  <a:gd name="connsiteY33" fmla="*/ 0 h 633455"/>
                  <a:gd name="connsiteX34" fmla="*/ 590486 w 590486"/>
                  <a:gd name="connsiteY34" fmla="*/ 633455 h 633455"/>
                  <a:gd name="connsiteX0" fmla="*/ 0 w 499046"/>
                  <a:gd name="connsiteY0" fmla="*/ 542015 h 542015"/>
                  <a:gd name="connsiteX1" fmla="*/ 13843 w 499046"/>
                  <a:gd name="connsiteY1" fmla="*/ 530940 h 542015"/>
                  <a:gd name="connsiteX2" fmla="*/ 12262 w 499046"/>
                  <a:gd name="connsiteY2" fmla="*/ 502470 h 542015"/>
                  <a:gd name="connsiteX3" fmla="*/ 40731 w 499046"/>
                  <a:gd name="connsiteY3" fmla="*/ 480326 h 542015"/>
                  <a:gd name="connsiteX4" fmla="*/ 85019 w 499046"/>
                  <a:gd name="connsiteY4" fmla="*/ 474000 h 542015"/>
                  <a:gd name="connsiteX5" fmla="*/ 89764 w 499046"/>
                  <a:gd name="connsiteY5" fmla="*/ 450274 h 542015"/>
                  <a:gd name="connsiteX6" fmla="*/ 111908 w 499046"/>
                  <a:gd name="connsiteY6" fmla="*/ 450274 h 542015"/>
                  <a:gd name="connsiteX7" fmla="*/ 119817 w 499046"/>
                  <a:gd name="connsiteY7" fmla="*/ 439202 h 542015"/>
                  <a:gd name="connsiteX8" fmla="*/ 141959 w 499046"/>
                  <a:gd name="connsiteY8" fmla="*/ 383844 h 542015"/>
                  <a:gd name="connsiteX9" fmla="*/ 162522 w 499046"/>
                  <a:gd name="connsiteY9" fmla="*/ 374353 h 542015"/>
                  <a:gd name="connsiteX10" fmla="*/ 173593 w 499046"/>
                  <a:gd name="connsiteY10" fmla="*/ 361700 h 542015"/>
                  <a:gd name="connsiteX11" fmla="*/ 168849 w 499046"/>
                  <a:gd name="connsiteY11" fmla="*/ 320576 h 542015"/>
                  <a:gd name="connsiteX12" fmla="*/ 186247 w 499046"/>
                  <a:gd name="connsiteY12" fmla="*/ 293688 h 542015"/>
                  <a:gd name="connsiteX13" fmla="*/ 225789 w 499046"/>
                  <a:gd name="connsiteY13" fmla="*/ 262054 h 542015"/>
                  <a:gd name="connsiteX14" fmla="*/ 232116 w 499046"/>
                  <a:gd name="connsiteY14" fmla="*/ 244655 h 542015"/>
                  <a:gd name="connsiteX15" fmla="*/ 241606 w 499046"/>
                  <a:gd name="connsiteY15" fmla="*/ 243074 h 542015"/>
                  <a:gd name="connsiteX16" fmla="*/ 249514 w 499046"/>
                  <a:gd name="connsiteY16" fmla="*/ 208277 h 542015"/>
                  <a:gd name="connsiteX17" fmla="*/ 260587 w 499046"/>
                  <a:gd name="connsiteY17" fmla="*/ 195623 h 542015"/>
                  <a:gd name="connsiteX18" fmla="*/ 260587 w 499046"/>
                  <a:gd name="connsiteY18" fmla="*/ 179806 h 542015"/>
                  <a:gd name="connsiteX19" fmla="*/ 254260 w 499046"/>
                  <a:gd name="connsiteY19" fmla="*/ 165571 h 542015"/>
                  <a:gd name="connsiteX20" fmla="*/ 271224 w 499046"/>
                  <a:gd name="connsiteY20" fmla="*/ 134728 h 542015"/>
                  <a:gd name="connsiteX21" fmla="*/ 305665 w 499046"/>
                  <a:gd name="connsiteY21" fmla="*/ 134728 h 542015"/>
                  <a:gd name="connsiteX22" fmla="*/ 308037 w 499046"/>
                  <a:gd name="connsiteY22" fmla="*/ 113376 h 542015"/>
                  <a:gd name="connsiteX23" fmla="*/ 312782 w 499046"/>
                  <a:gd name="connsiteY23" fmla="*/ 96768 h 542015"/>
                  <a:gd name="connsiteX24" fmla="*/ 341253 w 499046"/>
                  <a:gd name="connsiteY24" fmla="*/ 92023 h 542015"/>
                  <a:gd name="connsiteX25" fmla="*/ 348370 w 499046"/>
                  <a:gd name="connsiteY25" fmla="*/ 80160 h 542015"/>
                  <a:gd name="connsiteX26" fmla="*/ 379214 w 499046"/>
                  <a:gd name="connsiteY26" fmla="*/ 73043 h 542015"/>
                  <a:gd name="connsiteX27" fmla="*/ 391076 w 499046"/>
                  <a:gd name="connsiteY27" fmla="*/ 58807 h 542015"/>
                  <a:gd name="connsiteX28" fmla="*/ 414801 w 499046"/>
                  <a:gd name="connsiteY28" fmla="*/ 51690 h 542015"/>
                  <a:gd name="connsiteX29" fmla="*/ 424291 w 499046"/>
                  <a:gd name="connsiteY29" fmla="*/ 25592 h 542015"/>
                  <a:gd name="connsiteX30" fmla="*/ 448017 w 499046"/>
                  <a:gd name="connsiteY30" fmla="*/ 13729 h 542015"/>
                  <a:gd name="connsiteX31" fmla="*/ 466997 w 499046"/>
                  <a:gd name="connsiteY31" fmla="*/ 20847 h 542015"/>
                  <a:gd name="connsiteX32" fmla="*/ 469369 w 499046"/>
                  <a:gd name="connsiteY32" fmla="*/ 4239 h 542015"/>
                  <a:gd name="connsiteX33" fmla="*/ 499046 w 499046"/>
                  <a:gd name="connsiteY33" fmla="*/ 0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99046" h="542015">
                    <a:moveTo>
                      <a:pt x="0" y="542015"/>
                    </a:move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lnTo>
                      <a:pt x="49904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C438661-5ECD-D624-61D3-B9BE036B03C4}"/>
                </a:ext>
              </a:extLst>
            </p:cNvPr>
            <p:cNvGrpSpPr/>
            <p:nvPr/>
          </p:nvGrpSpPr>
          <p:grpSpPr>
            <a:xfrm>
              <a:off x="4208448" y="1927322"/>
              <a:ext cx="1439325" cy="1363425"/>
              <a:chOff x="1267128" y="1927322"/>
              <a:chExt cx="1439325" cy="1363425"/>
            </a:xfrm>
          </p:grpSpPr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42998178-CE33-4D23-D994-1B40E4CD42C5}"/>
                  </a:ext>
                </a:extLst>
              </p:cNvPr>
              <p:cNvSpPr/>
              <p:nvPr/>
            </p:nvSpPr>
            <p:spPr>
              <a:xfrm rot="808430">
                <a:off x="2150409" y="1927322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8D896C3-F960-ED34-A22D-D75E9C493A47}"/>
                  </a:ext>
                </a:extLst>
              </p:cNvPr>
              <p:cNvSpPr/>
              <p:nvPr/>
            </p:nvSpPr>
            <p:spPr>
              <a:xfrm rot="183444">
                <a:off x="2479131" y="2458224"/>
                <a:ext cx="22732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5CA7A10B-482C-39C6-F5B3-33B217C43898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0AC8ABF-0E35-00B5-C9BF-2E1466A2EE9B}"/>
                  </a:ext>
                </a:extLst>
              </p:cNvPr>
              <p:cNvSpPr/>
              <p:nvPr/>
            </p:nvSpPr>
            <p:spPr>
              <a:xfrm>
                <a:off x="1785437" y="3021443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4ABC20C6-342B-CC8D-8764-E2EA42397B5B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4B74D36A-81F4-9ECD-2B71-025E78D3A674}"/>
              </a:ext>
            </a:extLst>
          </p:cNvPr>
          <p:cNvGrpSpPr/>
          <p:nvPr/>
        </p:nvGrpSpPr>
        <p:grpSpPr>
          <a:xfrm>
            <a:off x="6570978" y="947545"/>
            <a:ext cx="2707634" cy="2599978"/>
            <a:chOff x="6570978" y="947545"/>
            <a:chExt cx="2707634" cy="2599978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76CAD61D-A06E-BFF7-F572-3B0EC10DE2BE}"/>
                </a:ext>
              </a:extLst>
            </p:cNvPr>
            <p:cNvGrpSpPr/>
            <p:nvPr/>
          </p:nvGrpSpPr>
          <p:grpSpPr>
            <a:xfrm>
              <a:off x="6570978" y="947545"/>
              <a:ext cx="2707634" cy="2599978"/>
              <a:chOff x="673098" y="947545"/>
              <a:chExt cx="2707634" cy="2599978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0AB50BF4-2A38-7DF7-FF46-55D7EF7E0EE2}"/>
                  </a:ext>
                </a:extLst>
              </p:cNvPr>
              <p:cNvSpPr/>
              <p:nvPr/>
            </p:nvSpPr>
            <p:spPr>
              <a:xfrm>
                <a:off x="673099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70796" h="825641">
                    <a:moveTo>
                      <a:pt x="104552" y="0"/>
                    </a:move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lnTo>
                      <a:pt x="259557" y="333736"/>
                    </a:ln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  <a:lnTo>
                      <a:pt x="0" y="825641"/>
                    </a:lnTo>
                    <a:lnTo>
                      <a:pt x="0" y="8931"/>
                    </a:ln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187F4C4-1216-27AB-C8A6-EF016BB85648}"/>
                  </a:ext>
                </a:extLst>
              </p:cNvPr>
              <p:cNvSpPr/>
              <p:nvPr/>
            </p:nvSpPr>
            <p:spPr>
              <a:xfrm>
                <a:off x="3004768" y="1297968"/>
                <a:ext cx="375963" cy="386326"/>
              </a:xfrm>
              <a:custGeom>
                <a:avLst/>
                <a:gdLst>
                  <a:gd name="connsiteX0" fmla="*/ 342727 w 375963"/>
                  <a:gd name="connsiteY0" fmla="*/ 0 h 386326"/>
                  <a:gd name="connsiteX1" fmla="*/ 367638 w 375963"/>
                  <a:gd name="connsiteY1" fmla="*/ 1185 h 386326"/>
                  <a:gd name="connsiteX2" fmla="*/ 375963 w 375963"/>
                  <a:gd name="connsiteY2" fmla="*/ 8585 h 386326"/>
                  <a:gd name="connsiteX3" fmla="*/ 375963 w 375963"/>
                  <a:gd name="connsiteY3" fmla="*/ 308544 h 386326"/>
                  <a:gd name="connsiteX4" fmla="*/ 366847 w 375963"/>
                  <a:gd name="connsiteY4" fmla="*/ 307242 h 386326"/>
                  <a:gd name="connsiteX5" fmla="*/ 351031 w 375963"/>
                  <a:gd name="connsiteY5" fmla="*/ 307242 h 386326"/>
                  <a:gd name="connsiteX6" fmla="*/ 330469 w 375963"/>
                  <a:gd name="connsiteY6" fmla="*/ 332549 h 386326"/>
                  <a:gd name="connsiteX7" fmla="*/ 330469 w 375963"/>
                  <a:gd name="connsiteY7" fmla="*/ 345202 h 386326"/>
                  <a:gd name="connsiteX8" fmla="*/ 319397 w 375963"/>
                  <a:gd name="connsiteY8" fmla="*/ 348366 h 386326"/>
                  <a:gd name="connsiteX9" fmla="*/ 273528 w 375963"/>
                  <a:gd name="connsiteY9" fmla="*/ 327804 h 386326"/>
                  <a:gd name="connsiteX10" fmla="*/ 284599 w 375963"/>
                  <a:gd name="connsiteY10" fmla="*/ 310405 h 386326"/>
                  <a:gd name="connsiteX11" fmla="*/ 283018 w 375963"/>
                  <a:gd name="connsiteY11" fmla="*/ 300915 h 386326"/>
                  <a:gd name="connsiteX12" fmla="*/ 292508 w 375963"/>
                  <a:gd name="connsiteY12" fmla="*/ 283517 h 386326"/>
                  <a:gd name="connsiteX13" fmla="*/ 290926 w 375963"/>
                  <a:gd name="connsiteY13" fmla="*/ 266118 h 386326"/>
                  <a:gd name="connsiteX14" fmla="*/ 283018 w 375963"/>
                  <a:gd name="connsiteY14" fmla="*/ 266118 h 386326"/>
                  <a:gd name="connsiteX15" fmla="*/ 276691 w 375963"/>
                  <a:gd name="connsiteY15" fmla="*/ 256628 h 386326"/>
                  <a:gd name="connsiteX16" fmla="*/ 268783 w 375963"/>
                  <a:gd name="connsiteY16" fmla="*/ 256628 h 386326"/>
                  <a:gd name="connsiteX17" fmla="*/ 267201 w 375963"/>
                  <a:gd name="connsiteY17" fmla="*/ 247138 h 386326"/>
                  <a:gd name="connsiteX18" fmla="*/ 252965 w 375963"/>
                  <a:gd name="connsiteY18" fmla="*/ 245556 h 386326"/>
                  <a:gd name="connsiteX19" fmla="*/ 241894 w 375963"/>
                  <a:gd name="connsiteY19" fmla="*/ 255046 h 386326"/>
                  <a:gd name="connsiteX20" fmla="*/ 203934 w 375963"/>
                  <a:gd name="connsiteY20" fmla="*/ 239229 h 386326"/>
                  <a:gd name="connsiteX21" fmla="*/ 188117 w 375963"/>
                  <a:gd name="connsiteY21" fmla="*/ 250301 h 386326"/>
                  <a:gd name="connsiteX22" fmla="*/ 170718 w 375963"/>
                  <a:gd name="connsiteY22" fmla="*/ 245556 h 386326"/>
                  <a:gd name="connsiteX23" fmla="*/ 165973 w 375963"/>
                  <a:gd name="connsiteY23" fmla="*/ 269281 h 386326"/>
                  <a:gd name="connsiteX24" fmla="*/ 173882 w 375963"/>
                  <a:gd name="connsiteY24" fmla="*/ 280353 h 386326"/>
                  <a:gd name="connsiteX25" fmla="*/ 173882 w 375963"/>
                  <a:gd name="connsiteY25" fmla="*/ 294588 h 386326"/>
                  <a:gd name="connsiteX26" fmla="*/ 161229 w 375963"/>
                  <a:gd name="connsiteY26" fmla="*/ 310405 h 386326"/>
                  <a:gd name="connsiteX27" fmla="*/ 126430 w 375963"/>
                  <a:gd name="connsiteY27" fmla="*/ 357856 h 386326"/>
                  <a:gd name="connsiteX28" fmla="*/ 116941 w 375963"/>
                  <a:gd name="connsiteY28" fmla="*/ 367346 h 386326"/>
                  <a:gd name="connsiteX29" fmla="*/ 113777 w 375963"/>
                  <a:gd name="connsiteY29" fmla="*/ 375254 h 386326"/>
                  <a:gd name="connsiteX30" fmla="*/ 93216 w 375963"/>
                  <a:gd name="connsiteY30" fmla="*/ 386326 h 386326"/>
                  <a:gd name="connsiteX31" fmla="*/ 80562 w 375963"/>
                  <a:gd name="connsiteY31" fmla="*/ 373673 h 386326"/>
                  <a:gd name="connsiteX32" fmla="*/ 90052 w 375963"/>
                  <a:gd name="connsiteY32" fmla="*/ 356274 h 386326"/>
                  <a:gd name="connsiteX33" fmla="*/ 69490 w 375963"/>
                  <a:gd name="connsiteY33" fmla="*/ 327804 h 386326"/>
                  <a:gd name="connsiteX34" fmla="*/ 69490 w 375963"/>
                  <a:gd name="connsiteY34" fmla="*/ 280353 h 386326"/>
                  <a:gd name="connsiteX35" fmla="*/ 52092 w 375963"/>
                  <a:gd name="connsiteY35" fmla="*/ 267700 h 386326"/>
                  <a:gd name="connsiteX36" fmla="*/ 47347 w 375963"/>
                  <a:gd name="connsiteY36" fmla="*/ 253464 h 386326"/>
                  <a:gd name="connsiteX37" fmla="*/ 60001 w 375963"/>
                  <a:gd name="connsiteY37" fmla="*/ 248720 h 386326"/>
                  <a:gd name="connsiteX38" fmla="*/ 60001 w 375963"/>
                  <a:gd name="connsiteY38" fmla="*/ 231321 h 386326"/>
                  <a:gd name="connsiteX39" fmla="*/ 50509 w 375963"/>
                  <a:gd name="connsiteY39" fmla="*/ 215504 h 386326"/>
                  <a:gd name="connsiteX40" fmla="*/ 18876 w 375963"/>
                  <a:gd name="connsiteY40" fmla="*/ 209177 h 386326"/>
                  <a:gd name="connsiteX41" fmla="*/ 0 w 375963"/>
                  <a:gd name="connsiteY41" fmla="*/ 183560 h 386326"/>
                  <a:gd name="connsiteX42" fmla="*/ 1082 w 375963"/>
                  <a:gd name="connsiteY42" fmla="*/ 183870 h 386326"/>
                  <a:gd name="connsiteX43" fmla="*/ 133944 w 375963"/>
                  <a:gd name="connsiteY43" fmla="*/ 132861 h 386326"/>
                  <a:gd name="connsiteX44" fmla="*/ 149365 w 375963"/>
                  <a:gd name="connsiteY44" fmla="*/ 115067 h 386326"/>
                  <a:gd name="connsiteX45" fmla="*/ 182581 w 375963"/>
                  <a:gd name="connsiteY45" fmla="*/ 116253 h 386326"/>
                  <a:gd name="connsiteX46" fmla="*/ 225286 w 375963"/>
                  <a:gd name="connsiteY46" fmla="*/ 92528 h 386326"/>
                  <a:gd name="connsiteX47" fmla="*/ 231217 w 375963"/>
                  <a:gd name="connsiteY47" fmla="*/ 84224 h 386326"/>
                  <a:gd name="connsiteX48" fmla="*/ 240708 w 375963"/>
                  <a:gd name="connsiteY48" fmla="*/ 79479 h 386326"/>
                  <a:gd name="connsiteX49" fmla="*/ 270365 w 375963"/>
                  <a:gd name="connsiteY49" fmla="*/ 52195 h 386326"/>
                  <a:gd name="connsiteX50" fmla="*/ 294090 w 375963"/>
                  <a:gd name="connsiteY50" fmla="*/ 51009 h 386326"/>
                  <a:gd name="connsiteX0" fmla="*/ 342727 w 431376"/>
                  <a:gd name="connsiteY0" fmla="*/ 0 h 386326"/>
                  <a:gd name="connsiteX1" fmla="*/ 367638 w 431376"/>
                  <a:gd name="connsiteY1" fmla="*/ 1185 h 386326"/>
                  <a:gd name="connsiteX2" fmla="*/ 375963 w 431376"/>
                  <a:gd name="connsiteY2" fmla="*/ 8585 h 386326"/>
                  <a:gd name="connsiteX3" fmla="*/ 431376 w 431376"/>
                  <a:gd name="connsiteY3" fmla="*/ 152213 h 386326"/>
                  <a:gd name="connsiteX4" fmla="*/ 375963 w 431376"/>
                  <a:gd name="connsiteY4" fmla="*/ 308544 h 386326"/>
                  <a:gd name="connsiteX5" fmla="*/ 366847 w 431376"/>
                  <a:gd name="connsiteY5" fmla="*/ 307242 h 386326"/>
                  <a:gd name="connsiteX6" fmla="*/ 351031 w 431376"/>
                  <a:gd name="connsiteY6" fmla="*/ 307242 h 386326"/>
                  <a:gd name="connsiteX7" fmla="*/ 330469 w 431376"/>
                  <a:gd name="connsiteY7" fmla="*/ 332549 h 386326"/>
                  <a:gd name="connsiteX8" fmla="*/ 330469 w 431376"/>
                  <a:gd name="connsiteY8" fmla="*/ 345202 h 386326"/>
                  <a:gd name="connsiteX9" fmla="*/ 319397 w 431376"/>
                  <a:gd name="connsiteY9" fmla="*/ 348366 h 386326"/>
                  <a:gd name="connsiteX10" fmla="*/ 273528 w 431376"/>
                  <a:gd name="connsiteY10" fmla="*/ 327804 h 386326"/>
                  <a:gd name="connsiteX11" fmla="*/ 284599 w 431376"/>
                  <a:gd name="connsiteY11" fmla="*/ 310405 h 386326"/>
                  <a:gd name="connsiteX12" fmla="*/ 283018 w 431376"/>
                  <a:gd name="connsiteY12" fmla="*/ 300915 h 386326"/>
                  <a:gd name="connsiteX13" fmla="*/ 292508 w 431376"/>
                  <a:gd name="connsiteY13" fmla="*/ 283517 h 386326"/>
                  <a:gd name="connsiteX14" fmla="*/ 290926 w 431376"/>
                  <a:gd name="connsiteY14" fmla="*/ 266118 h 386326"/>
                  <a:gd name="connsiteX15" fmla="*/ 283018 w 431376"/>
                  <a:gd name="connsiteY15" fmla="*/ 266118 h 386326"/>
                  <a:gd name="connsiteX16" fmla="*/ 276691 w 431376"/>
                  <a:gd name="connsiteY16" fmla="*/ 256628 h 386326"/>
                  <a:gd name="connsiteX17" fmla="*/ 268783 w 431376"/>
                  <a:gd name="connsiteY17" fmla="*/ 256628 h 386326"/>
                  <a:gd name="connsiteX18" fmla="*/ 267201 w 431376"/>
                  <a:gd name="connsiteY18" fmla="*/ 247138 h 386326"/>
                  <a:gd name="connsiteX19" fmla="*/ 252965 w 431376"/>
                  <a:gd name="connsiteY19" fmla="*/ 245556 h 386326"/>
                  <a:gd name="connsiteX20" fmla="*/ 241894 w 431376"/>
                  <a:gd name="connsiteY20" fmla="*/ 255046 h 386326"/>
                  <a:gd name="connsiteX21" fmla="*/ 203934 w 431376"/>
                  <a:gd name="connsiteY21" fmla="*/ 239229 h 386326"/>
                  <a:gd name="connsiteX22" fmla="*/ 188117 w 431376"/>
                  <a:gd name="connsiteY22" fmla="*/ 250301 h 386326"/>
                  <a:gd name="connsiteX23" fmla="*/ 170718 w 431376"/>
                  <a:gd name="connsiteY23" fmla="*/ 245556 h 386326"/>
                  <a:gd name="connsiteX24" fmla="*/ 165973 w 431376"/>
                  <a:gd name="connsiteY24" fmla="*/ 269281 h 386326"/>
                  <a:gd name="connsiteX25" fmla="*/ 173882 w 431376"/>
                  <a:gd name="connsiteY25" fmla="*/ 280353 h 386326"/>
                  <a:gd name="connsiteX26" fmla="*/ 173882 w 431376"/>
                  <a:gd name="connsiteY26" fmla="*/ 294588 h 386326"/>
                  <a:gd name="connsiteX27" fmla="*/ 161229 w 431376"/>
                  <a:gd name="connsiteY27" fmla="*/ 310405 h 386326"/>
                  <a:gd name="connsiteX28" fmla="*/ 126430 w 431376"/>
                  <a:gd name="connsiteY28" fmla="*/ 357856 h 386326"/>
                  <a:gd name="connsiteX29" fmla="*/ 116941 w 431376"/>
                  <a:gd name="connsiteY29" fmla="*/ 367346 h 386326"/>
                  <a:gd name="connsiteX30" fmla="*/ 113777 w 431376"/>
                  <a:gd name="connsiteY30" fmla="*/ 375254 h 386326"/>
                  <a:gd name="connsiteX31" fmla="*/ 93216 w 431376"/>
                  <a:gd name="connsiteY31" fmla="*/ 386326 h 386326"/>
                  <a:gd name="connsiteX32" fmla="*/ 80562 w 431376"/>
                  <a:gd name="connsiteY32" fmla="*/ 373673 h 386326"/>
                  <a:gd name="connsiteX33" fmla="*/ 90052 w 431376"/>
                  <a:gd name="connsiteY33" fmla="*/ 356274 h 386326"/>
                  <a:gd name="connsiteX34" fmla="*/ 69490 w 431376"/>
                  <a:gd name="connsiteY34" fmla="*/ 327804 h 386326"/>
                  <a:gd name="connsiteX35" fmla="*/ 69490 w 431376"/>
                  <a:gd name="connsiteY35" fmla="*/ 280353 h 386326"/>
                  <a:gd name="connsiteX36" fmla="*/ 52092 w 431376"/>
                  <a:gd name="connsiteY36" fmla="*/ 267700 h 386326"/>
                  <a:gd name="connsiteX37" fmla="*/ 47347 w 431376"/>
                  <a:gd name="connsiteY37" fmla="*/ 253464 h 386326"/>
                  <a:gd name="connsiteX38" fmla="*/ 60001 w 431376"/>
                  <a:gd name="connsiteY38" fmla="*/ 248720 h 386326"/>
                  <a:gd name="connsiteX39" fmla="*/ 60001 w 431376"/>
                  <a:gd name="connsiteY39" fmla="*/ 231321 h 386326"/>
                  <a:gd name="connsiteX40" fmla="*/ 50509 w 431376"/>
                  <a:gd name="connsiteY40" fmla="*/ 215504 h 386326"/>
                  <a:gd name="connsiteX41" fmla="*/ 18876 w 431376"/>
                  <a:gd name="connsiteY41" fmla="*/ 209177 h 386326"/>
                  <a:gd name="connsiteX42" fmla="*/ 0 w 431376"/>
                  <a:gd name="connsiteY42" fmla="*/ 183560 h 386326"/>
                  <a:gd name="connsiteX43" fmla="*/ 1082 w 431376"/>
                  <a:gd name="connsiteY43" fmla="*/ 183870 h 386326"/>
                  <a:gd name="connsiteX44" fmla="*/ 133944 w 431376"/>
                  <a:gd name="connsiteY44" fmla="*/ 132861 h 386326"/>
                  <a:gd name="connsiteX45" fmla="*/ 149365 w 431376"/>
                  <a:gd name="connsiteY45" fmla="*/ 115067 h 386326"/>
                  <a:gd name="connsiteX46" fmla="*/ 182581 w 431376"/>
                  <a:gd name="connsiteY46" fmla="*/ 116253 h 386326"/>
                  <a:gd name="connsiteX47" fmla="*/ 225286 w 431376"/>
                  <a:gd name="connsiteY47" fmla="*/ 92528 h 386326"/>
                  <a:gd name="connsiteX48" fmla="*/ 231217 w 431376"/>
                  <a:gd name="connsiteY48" fmla="*/ 84224 h 386326"/>
                  <a:gd name="connsiteX49" fmla="*/ 240708 w 431376"/>
                  <a:gd name="connsiteY49" fmla="*/ 79479 h 386326"/>
                  <a:gd name="connsiteX50" fmla="*/ 270365 w 431376"/>
                  <a:gd name="connsiteY50" fmla="*/ 52195 h 386326"/>
                  <a:gd name="connsiteX51" fmla="*/ 294090 w 431376"/>
                  <a:gd name="connsiteY51" fmla="*/ 51009 h 386326"/>
                  <a:gd name="connsiteX52" fmla="*/ 342727 w 431376"/>
                  <a:gd name="connsiteY52" fmla="*/ 0 h 386326"/>
                  <a:gd name="connsiteX0" fmla="*/ 431376 w 522816"/>
                  <a:gd name="connsiteY0" fmla="*/ 152213 h 386326"/>
                  <a:gd name="connsiteX1" fmla="*/ 375963 w 522816"/>
                  <a:gd name="connsiteY1" fmla="*/ 308544 h 386326"/>
                  <a:gd name="connsiteX2" fmla="*/ 366847 w 522816"/>
                  <a:gd name="connsiteY2" fmla="*/ 307242 h 386326"/>
                  <a:gd name="connsiteX3" fmla="*/ 351031 w 522816"/>
                  <a:gd name="connsiteY3" fmla="*/ 307242 h 386326"/>
                  <a:gd name="connsiteX4" fmla="*/ 330469 w 522816"/>
                  <a:gd name="connsiteY4" fmla="*/ 332549 h 386326"/>
                  <a:gd name="connsiteX5" fmla="*/ 330469 w 522816"/>
                  <a:gd name="connsiteY5" fmla="*/ 345202 h 386326"/>
                  <a:gd name="connsiteX6" fmla="*/ 319397 w 522816"/>
                  <a:gd name="connsiteY6" fmla="*/ 348366 h 386326"/>
                  <a:gd name="connsiteX7" fmla="*/ 273528 w 522816"/>
                  <a:gd name="connsiteY7" fmla="*/ 327804 h 386326"/>
                  <a:gd name="connsiteX8" fmla="*/ 284599 w 522816"/>
                  <a:gd name="connsiteY8" fmla="*/ 310405 h 386326"/>
                  <a:gd name="connsiteX9" fmla="*/ 283018 w 522816"/>
                  <a:gd name="connsiteY9" fmla="*/ 300915 h 386326"/>
                  <a:gd name="connsiteX10" fmla="*/ 292508 w 522816"/>
                  <a:gd name="connsiteY10" fmla="*/ 283517 h 386326"/>
                  <a:gd name="connsiteX11" fmla="*/ 290926 w 522816"/>
                  <a:gd name="connsiteY11" fmla="*/ 266118 h 386326"/>
                  <a:gd name="connsiteX12" fmla="*/ 283018 w 522816"/>
                  <a:gd name="connsiteY12" fmla="*/ 266118 h 386326"/>
                  <a:gd name="connsiteX13" fmla="*/ 276691 w 522816"/>
                  <a:gd name="connsiteY13" fmla="*/ 256628 h 386326"/>
                  <a:gd name="connsiteX14" fmla="*/ 268783 w 522816"/>
                  <a:gd name="connsiteY14" fmla="*/ 256628 h 386326"/>
                  <a:gd name="connsiteX15" fmla="*/ 267201 w 522816"/>
                  <a:gd name="connsiteY15" fmla="*/ 247138 h 386326"/>
                  <a:gd name="connsiteX16" fmla="*/ 252965 w 522816"/>
                  <a:gd name="connsiteY16" fmla="*/ 245556 h 386326"/>
                  <a:gd name="connsiteX17" fmla="*/ 241894 w 522816"/>
                  <a:gd name="connsiteY17" fmla="*/ 255046 h 386326"/>
                  <a:gd name="connsiteX18" fmla="*/ 203934 w 522816"/>
                  <a:gd name="connsiteY18" fmla="*/ 239229 h 386326"/>
                  <a:gd name="connsiteX19" fmla="*/ 188117 w 522816"/>
                  <a:gd name="connsiteY19" fmla="*/ 250301 h 386326"/>
                  <a:gd name="connsiteX20" fmla="*/ 170718 w 522816"/>
                  <a:gd name="connsiteY20" fmla="*/ 245556 h 386326"/>
                  <a:gd name="connsiteX21" fmla="*/ 165973 w 522816"/>
                  <a:gd name="connsiteY21" fmla="*/ 269281 h 386326"/>
                  <a:gd name="connsiteX22" fmla="*/ 173882 w 522816"/>
                  <a:gd name="connsiteY22" fmla="*/ 280353 h 386326"/>
                  <a:gd name="connsiteX23" fmla="*/ 173882 w 522816"/>
                  <a:gd name="connsiteY23" fmla="*/ 294588 h 386326"/>
                  <a:gd name="connsiteX24" fmla="*/ 161229 w 522816"/>
                  <a:gd name="connsiteY24" fmla="*/ 310405 h 386326"/>
                  <a:gd name="connsiteX25" fmla="*/ 126430 w 522816"/>
                  <a:gd name="connsiteY25" fmla="*/ 357856 h 386326"/>
                  <a:gd name="connsiteX26" fmla="*/ 116941 w 522816"/>
                  <a:gd name="connsiteY26" fmla="*/ 367346 h 386326"/>
                  <a:gd name="connsiteX27" fmla="*/ 113777 w 522816"/>
                  <a:gd name="connsiteY27" fmla="*/ 375254 h 386326"/>
                  <a:gd name="connsiteX28" fmla="*/ 93216 w 522816"/>
                  <a:gd name="connsiteY28" fmla="*/ 386326 h 386326"/>
                  <a:gd name="connsiteX29" fmla="*/ 80562 w 522816"/>
                  <a:gd name="connsiteY29" fmla="*/ 373673 h 386326"/>
                  <a:gd name="connsiteX30" fmla="*/ 90052 w 522816"/>
                  <a:gd name="connsiteY30" fmla="*/ 356274 h 386326"/>
                  <a:gd name="connsiteX31" fmla="*/ 69490 w 522816"/>
                  <a:gd name="connsiteY31" fmla="*/ 327804 h 386326"/>
                  <a:gd name="connsiteX32" fmla="*/ 69490 w 522816"/>
                  <a:gd name="connsiteY32" fmla="*/ 280353 h 386326"/>
                  <a:gd name="connsiteX33" fmla="*/ 52092 w 522816"/>
                  <a:gd name="connsiteY33" fmla="*/ 267700 h 386326"/>
                  <a:gd name="connsiteX34" fmla="*/ 47347 w 522816"/>
                  <a:gd name="connsiteY34" fmla="*/ 253464 h 386326"/>
                  <a:gd name="connsiteX35" fmla="*/ 60001 w 522816"/>
                  <a:gd name="connsiteY35" fmla="*/ 248720 h 386326"/>
                  <a:gd name="connsiteX36" fmla="*/ 60001 w 522816"/>
                  <a:gd name="connsiteY36" fmla="*/ 231321 h 386326"/>
                  <a:gd name="connsiteX37" fmla="*/ 50509 w 522816"/>
                  <a:gd name="connsiteY37" fmla="*/ 215504 h 386326"/>
                  <a:gd name="connsiteX38" fmla="*/ 18876 w 522816"/>
                  <a:gd name="connsiteY38" fmla="*/ 209177 h 386326"/>
                  <a:gd name="connsiteX39" fmla="*/ 0 w 522816"/>
                  <a:gd name="connsiteY39" fmla="*/ 183560 h 386326"/>
                  <a:gd name="connsiteX40" fmla="*/ 1082 w 522816"/>
                  <a:gd name="connsiteY40" fmla="*/ 183870 h 386326"/>
                  <a:gd name="connsiteX41" fmla="*/ 133944 w 522816"/>
                  <a:gd name="connsiteY41" fmla="*/ 132861 h 386326"/>
                  <a:gd name="connsiteX42" fmla="*/ 149365 w 522816"/>
                  <a:gd name="connsiteY42" fmla="*/ 115067 h 386326"/>
                  <a:gd name="connsiteX43" fmla="*/ 182581 w 522816"/>
                  <a:gd name="connsiteY43" fmla="*/ 116253 h 386326"/>
                  <a:gd name="connsiteX44" fmla="*/ 225286 w 522816"/>
                  <a:gd name="connsiteY44" fmla="*/ 92528 h 386326"/>
                  <a:gd name="connsiteX45" fmla="*/ 231217 w 522816"/>
                  <a:gd name="connsiteY45" fmla="*/ 84224 h 386326"/>
                  <a:gd name="connsiteX46" fmla="*/ 240708 w 522816"/>
                  <a:gd name="connsiteY46" fmla="*/ 79479 h 386326"/>
                  <a:gd name="connsiteX47" fmla="*/ 270365 w 522816"/>
                  <a:gd name="connsiteY47" fmla="*/ 52195 h 386326"/>
                  <a:gd name="connsiteX48" fmla="*/ 294090 w 522816"/>
                  <a:gd name="connsiteY48" fmla="*/ 51009 h 386326"/>
                  <a:gd name="connsiteX49" fmla="*/ 342727 w 522816"/>
                  <a:gd name="connsiteY49" fmla="*/ 0 h 386326"/>
                  <a:gd name="connsiteX50" fmla="*/ 367638 w 522816"/>
                  <a:gd name="connsiteY50" fmla="*/ 1185 h 386326"/>
                  <a:gd name="connsiteX51" fmla="*/ 375963 w 522816"/>
                  <a:gd name="connsiteY51" fmla="*/ 8585 h 386326"/>
                  <a:gd name="connsiteX52" fmla="*/ 522816 w 522816"/>
                  <a:gd name="connsiteY52" fmla="*/ 243653 h 386326"/>
                  <a:gd name="connsiteX0" fmla="*/ 431376 w 431376"/>
                  <a:gd name="connsiteY0" fmla="*/ 152213 h 386326"/>
                  <a:gd name="connsiteX1" fmla="*/ 375963 w 431376"/>
                  <a:gd name="connsiteY1" fmla="*/ 308544 h 386326"/>
                  <a:gd name="connsiteX2" fmla="*/ 366847 w 431376"/>
                  <a:gd name="connsiteY2" fmla="*/ 307242 h 386326"/>
                  <a:gd name="connsiteX3" fmla="*/ 351031 w 431376"/>
                  <a:gd name="connsiteY3" fmla="*/ 307242 h 386326"/>
                  <a:gd name="connsiteX4" fmla="*/ 330469 w 431376"/>
                  <a:gd name="connsiteY4" fmla="*/ 332549 h 386326"/>
                  <a:gd name="connsiteX5" fmla="*/ 330469 w 431376"/>
                  <a:gd name="connsiteY5" fmla="*/ 345202 h 386326"/>
                  <a:gd name="connsiteX6" fmla="*/ 319397 w 431376"/>
                  <a:gd name="connsiteY6" fmla="*/ 348366 h 386326"/>
                  <a:gd name="connsiteX7" fmla="*/ 273528 w 431376"/>
                  <a:gd name="connsiteY7" fmla="*/ 327804 h 386326"/>
                  <a:gd name="connsiteX8" fmla="*/ 284599 w 431376"/>
                  <a:gd name="connsiteY8" fmla="*/ 310405 h 386326"/>
                  <a:gd name="connsiteX9" fmla="*/ 283018 w 431376"/>
                  <a:gd name="connsiteY9" fmla="*/ 300915 h 386326"/>
                  <a:gd name="connsiteX10" fmla="*/ 292508 w 431376"/>
                  <a:gd name="connsiteY10" fmla="*/ 283517 h 386326"/>
                  <a:gd name="connsiteX11" fmla="*/ 290926 w 431376"/>
                  <a:gd name="connsiteY11" fmla="*/ 266118 h 386326"/>
                  <a:gd name="connsiteX12" fmla="*/ 283018 w 431376"/>
                  <a:gd name="connsiteY12" fmla="*/ 266118 h 386326"/>
                  <a:gd name="connsiteX13" fmla="*/ 276691 w 431376"/>
                  <a:gd name="connsiteY13" fmla="*/ 256628 h 386326"/>
                  <a:gd name="connsiteX14" fmla="*/ 268783 w 431376"/>
                  <a:gd name="connsiteY14" fmla="*/ 256628 h 386326"/>
                  <a:gd name="connsiteX15" fmla="*/ 267201 w 431376"/>
                  <a:gd name="connsiteY15" fmla="*/ 247138 h 386326"/>
                  <a:gd name="connsiteX16" fmla="*/ 252965 w 431376"/>
                  <a:gd name="connsiteY16" fmla="*/ 245556 h 386326"/>
                  <a:gd name="connsiteX17" fmla="*/ 241894 w 431376"/>
                  <a:gd name="connsiteY17" fmla="*/ 255046 h 386326"/>
                  <a:gd name="connsiteX18" fmla="*/ 203934 w 431376"/>
                  <a:gd name="connsiteY18" fmla="*/ 239229 h 386326"/>
                  <a:gd name="connsiteX19" fmla="*/ 188117 w 431376"/>
                  <a:gd name="connsiteY19" fmla="*/ 250301 h 386326"/>
                  <a:gd name="connsiteX20" fmla="*/ 170718 w 431376"/>
                  <a:gd name="connsiteY20" fmla="*/ 245556 h 386326"/>
                  <a:gd name="connsiteX21" fmla="*/ 165973 w 431376"/>
                  <a:gd name="connsiteY21" fmla="*/ 269281 h 386326"/>
                  <a:gd name="connsiteX22" fmla="*/ 173882 w 431376"/>
                  <a:gd name="connsiteY22" fmla="*/ 280353 h 386326"/>
                  <a:gd name="connsiteX23" fmla="*/ 173882 w 431376"/>
                  <a:gd name="connsiteY23" fmla="*/ 294588 h 386326"/>
                  <a:gd name="connsiteX24" fmla="*/ 161229 w 431376"/>
                  <a:gd name="connsiteY24" fmla="*/ 310405 h 386326"/>
                  <a:gd name="connsiteX25" fmla="*/ 126430 w 431376"/>
                  <a:gd name="connsiteY25" fmla="*/ 357856 h 386326"/>
                  <a:gd name="connsiteX26" fmla="*/ 116941 w 431376"/>
                  <a:gd name="connsiteY26" fmla="*/ 367346 h 386326"/>
                  <a:gd name="connsiteX27" fmla="*/ 113777 w 431376"/>
                  <a:gd name="connsiteY27" fmla="*/ 375254 h 386326"/>
                  <a:gd name="connsiteX28" fmla="*/ 93216 w 431376"/>
                  <a:gd name="connsiteY28" fmla="*/ 386326 h 386326"/>
                  <a:gd name="connsiteX29" fmla="*/ 80562 w 431376"/>
                  <a:gd name="connsiteY29" fmla="*/ 373673 h 386326"/>
                  <a:gd name="connsiteX30" fmla="*/ 90052 w 431376"/>
                  <a:gd name="connsiteY30" fmla="*/ 356274 h 386326"/>
                  <a:gd name="connsiteX31" fmla="*/ 69490 w 431376"/>
                  <a:gd name="connsiteY31" fmla="*/ 327804 h 386326"/>
                  <a:gd name="connsiteX32" fmla="*/ 69490 w 431376"/>
                  <a:gd name="connsiteY32" fmla="*/ 280353 h 386326"/>
                  <a:gd name="connsiteX33" fmla="*/ 52092 w 431376"/>
                  <a:gd name="connsiteY33" fmla="*/ 267700 h 386326"/>
                  <a:gd name="connsiteX34" fmla="*/ 47347 w 431376"/>
                  <a:gd name="connsiteY34" fmla="*/ 253464 h 386326"/>
                  <a:gd name="connsiteX35" fmla="*/ 60001 w 431376"/>
                  <a:gd name="connsiteY35" fmla="*/ 248720 h 386326"/>
                  <a:gd name="connsiteX36" fmla="*/ 60001 w 431376"/>
                  <a:gd name="connsiteY36" fmla="*/ 231321 h 386326"/>
                  <a:gd name="connsiteX37" fmla="*/ 50509 w 431376"/>
                  <a:gd name="connsiteY37" fmla="*/ 215504 h 386326"/>
                  <a:gd name="connsiteX38" fmla="*/ 18876 w 431376"/>
                  <a:gd name="connsiteY38" fmla="*/ 209177 h 386326"/>
                  <a:gd name="connsiteX39" fmla="*/ 0 w 431376"/>
                  <a:gd name="connsiteY39" fmla="*/ 183560 h 386326"/>
                  <a:gd name="connsiteX40" fmla="*/ 1082 w 431376"/>
                  <a:gd name="connsiteY40" fmla="*/ 183870 h 386326"/>
                  <a:gd name="connsiteX41" fmla="*/ 133944 w 431376"/>
                  <a:gd name="connsiteY41" fmla="*/ 132861 h 386326"/>
                  <a:gd name="connsiteX42" fmla="*/ 149365 w 431376"/>
                  <a:gd name="connsiteY42" fmla="*/ 115067 h 386326"/>
                  <a:gd name="connsiteX43" fmla="*/ 182581 w 431376"/>
                  <a:gd name="connsiteY43" fmla="*/ 116253 h 386326"/>
                  <a:gd name="connsiteX44" fmla="*/ 225286 w 431376"/>
                  <a:gd name="connsiteY44" fmla="*/ 92528 h 386326"/>
                  <a:gd name="connsiteX45" fmla="*/ 231217 w 431376"/>
                  <a:gd name="connsiteY45" fmla="*/ 84224 h 386326"/>
                  <a:gd name="connsiteX46" fmla="*/ 240708 w 431376"/>
                  <a:gd name="connsiteY46" fmla="*/ 79479 h 386326"/>
                  <a:gd name="connsiteX47" fmla="*/ 270365 w 431376"/>
                  <a:gd name="connsiteY47" fmla="*/ 52195 h 386326"/>
                  <a:gd name="connsiteX48" fmla="*/ 294090 w 431376"/>
                  <a:gd name="connsiteY48" fmla="*/ 51009 h 386326"/>
                  <a:gd name="connsiteX49" fmla="*/ 342727 w 431376"/>
                  <a:gd name="connsiteY49" fmla="*/ 0 h 386326"/>
                  <a:gd name="connsiteX50" fmla="*/ 367638 w 431376"/>
                  <a:gd name="connsiteY50" fmla="*/ 1185 h 386326"/>
                  <a:gd name="connsiteX51" fmla="*/ 375963 w 431376"/>
                  <a:gd name="connsiteY51" fmla="*/ 8585 h 386326"/>
                  <a:gd name="connsiteX0" fmla="*/ 375963 w 375963"/>
                  <a:gd name="connsiteY0" fmla="*/ 308544 h 386326"/>
                  <a:gd name="connsiteX1" fmla="*/ 366847 w 375963"/>
                  <a:gd name="connsiteY1" fmla="*/ 307242 h 386326"/>
                  <a:gd name="connsiteX2" fmla="*/ 351031 w 375963"/>
                  <a:gd name="connsiteY2" fmla="*/ 307242 h 386326"/>
                  <a:gd name="connsiteX3" fmla="*/ 330469 w 375963"/>
                  <a:gd name="connsiteY3" fmla="*/ 332549 h 386326"/>
                  <a:gd name="connsiteX4" fmla="*/ 330469 w 375963"/>
                  <a:gd name="connsiteY4" fmla="*/ 345202 h 386326"/>
                  <a:gd name="connsiteX5" fmla="*/ 319397 w 375963"/>
                  <a:gd name="connsiteY5" fmla="*/ 348366 h 386326"/>
                  <a:gd name="connsiteX6" fmla="*/ 273528 w 375963"/>
                  <a:gd name="connsiteY6" fmla="*/ 327804 h 386326"/>
                  <a:gd name="connsiteX7" fmla="*/ 284599 w 375963"/>
                  <a:gd name="connsiteY7" fmla="*/ 310405 h 386326"/>
                  <a:gd name="connsiteX8" fmla="*/ 283018 w 375963"/>
                  <a:gd name="connsiteY8" fmla="*/ 300915 h 386326"/>
                  <a:gd name="connsiteX9" fmla="*/ 292508 w 375963"/>
                  <a:gd name="connsiteY9" fmla="*/ 283517 h 386326"/>
                  <a:gd name="connsiteX10" fmla="*/ 290926 w 375963"/>
                  <a:gd name="connsiteY10" fmla="*/ 266118 h 386326"/>
                  <a:gd name="connsiteX11" fmla="*/ 283018 w 375963"/>
                  <a:gd name="connsiteY11" fmla="*/ 266118 h 386326"/>
                  <a:gd name="connsiteX12" fmla="*/ 276691 w 375963"/>
                  <a:gd name="connsiteY12" fmla="*/ 256628 h 386326"/>
                  <a:gd name="connsiteX13" fmla="*/ 268783 w 375963"/>
                  <a:gd name="connsiteY13" fmla="*/ 256628 h 386326"/>
                  <a:gd name="connsiteX14" fmla="*/ 267201 w 375963"/>
                  <a:gd name="connsiteY14" fmla="*/ 247138 h 386326"/>
                  <a:gd name="connsiteX15" fmla="*/ 252965 w 375963"/>
                  <a:gd name="connsiteY15" fmla="*/ 245556 h 386326"/>
                  <a:gd name="connsiteX16" fmla="*/ 241894 w 375963"/>
                  <a:gd name="connsiteY16" fmla="*/ 255046 h 386326"/>
                  <a:gd name="connsiteX17" fmla="*/ 203934 w 375963"/>
                  <a:gd name="connsiteY17" fmla="*/ 239229 h 386326"/>
                  <a:gd name="connsiteX18" fmla="*/ 188117 w 375963"/>
                  <a:gd name="connsiteY18" fmla="*/ 250301 h 386326"/>
                  <a:gd name="connsiteX19" fmla="*/ 170718 w 375963"/>
                  <a:gd name="connsiteY19" fmla="*/ 245556 h 386326"/>
                  <a:gd name="connsiteX20" fmla="*/ 165973 w 375963"/>
                  <a:gd name="connsiteY20" fmla="*/ 269281 h 386326"/>
                  <a:gd name="connsiteX21" fmla="*/ 173882 w 375963"/>
                  <a:gd name="connsiteY21" fmla="*/ 280353 h 386326"/>
                  <a:gd name="connsiteX22" fmla="*/ 173882 w 375963"/>
                  <a:gd name="connsiteY22" fmla="*/ 294588 h 386326"/>
                  <a:gd name="connsiteX23" fmla="*/ 161229 w 375963"/>
                  <a:gd name="connsiteY23" fmla="*/ 310405 h 386326"/>
                  <a:gd name="connsiteX24" fmla="*/ 126430 w 375963"/>
                  <a:gd name="connsiteY24" fmla="*/ 357856 h 386326"/>
                  <a:gd name="connsiteX25" fmla="*/ 116941 w 375963"/>
                  <a:gd name="connsiteY25" fmla="*/ 367346 h 386326"/>
                  <a:gd name="connsiteX26" fmla="*/ 113777 w 375963"/>
                  <a:gd name="connsiteY26" fmla="*/ 375254 h 386326"/>
                  <a:gd name="connsiteX27" fmla="*/ 93216 w 375963"/>
                  <a:gd name="connsiteY27" fmla="*/ 386326 h 386326"/>
                  <a:gd name="connsiteX28" fmla="*/ 80562 w 375963"/>
                  <a:gd name="connsiteY28" fmla="*/ 373673 h 386326"/>
                  <a:gd name="connsiteX29" fmla="*/ 90052 w 375963"/>
                  <a:gd name="connsiteY29" fmla="*/ 356274 h 386326"/>
                  <a:gd name="connsiteX30" fmla="*/ 69490 w 375963"/>
                  <a:gd name="connsiteY30" fmla="*/ 327804 h 386326"/>
                  <a:gd name="connsiteX31" fmla="*/ 69490 w 375963"/>
                  <a:gd name="connsiteY31" fmla="*/ 280353 h 386326"/>
                  <a:gd name="connsiteX32" fmla="*/ 52092 w 375963"/>
                  <a:gd name="connsiteY32" fmla="*/ 267700 h 386326"/>
                  <a:gd name="connsiteX33" fmla="*/ 47347 w 375963"/>
                  <a:gd name="connsiteY33" fmla="*/ 253464 h 386326"/>
                  <a:gd name="connsiteX34" fmla="*/ 60001 w 375963"/>
                  <a:gd name="connsiteY34" fmla="*/ 248720 h 386326"/>
                  <a:gd name="connsiteX35" fmla="*/ 60001 w 375963"/>
                  <a:gd name="connsiteY35" fmla="*/ 231321 h 386326"/>
                  <a:gd name="connsiteX36" fmla="*/ 50509 w 375963"/>
                  <a:gd name="connsiteY36" fmla="*/ 215504 h 386326"/>
                  <a:gd name="connsiteX37" fmla="*/ 18876 w 375963"/>
                  <a:gd name="connsiteY37" fmla="*/ 209177 h 386326"/>
                  <a:gd name="connsiteX38" fmla="*/ 0 w 375963"/>
                  <a:gd name="connsiteY38" fmla="*/ 183560 h 386326"/>
                  <a:gd name="connsiteX39" fmla="*/ 1082 w 375963"/>
                  <a:gd name="connsiteY39" fmla="*/ 183870 h 386326"/>
                  <a:gd name="connsiteX40" fmla="*/ 133944 w 375963"/>
                  <a:gd name="connsiteY40" fmla="*/ 132861 h 386326"/>
                  <a:gd name="connsiteX41" fmla="*/ 149365 w 375963"/>
                  <a:gd name="connsiteY41" fmla="*/ 115067 h 386326"/>
                  <a:gd name="connsiteX42" fmla="*/ 182581 w 375963"/>
                  <a:gd name="connsiteY42" fmla="*/ 116253 h 386326"/>
                  <a:gd name="connsiteX43" fmla="*/ 225286 w 375963"/>
                  <a:gd name="connsiteY43" fmla="*/ 92528 h 386326"/>
                  <a:gd name="connsiteX44" fmla="*/ 231217 w 375963"/>
                  <a:gd name="connsiteY44" fmla="*/ 84224 h 386326"/>
                  <a:gd name="connsiteX45" fmla="*/ 240708 w 375963"/>
                  <a:gd name="connsiteY45" fmla="*/ 79479 h 386326"/>
                  <a:gd name="connsiteX46" fmla="*/ 270365 w 375963"/>
                  <a:gd name="connsiteY46" fmla="*/ 52195 h 386326"/>
                  <a:gd name="connsiteX47" fmla="*/ 294090 w 375963"/>
                  <a:gd name="connsiteY47" fmla="*/ 51009 h 386326"/>
                  <a:gd name="connsiteX48" fmla="*/ 342727 w 375963"/>
                  <a:gd name="connsiteY48" fmla="*/ 0 h 386326"/>
                  <a:gd name="connsiteX49" fmla="*/ 367638 w 375963"/>
                  <a:gd name="connsiteY49" fmla="*/ 1185 h 386326"/>
                  <a:gd name="connsiteX50" fmla="*/ 375963 w 375963"/>
                  <a:gd name="connsiteY50" fmla="*/ 8585 h 386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5963" h="386326">
                    <a:moveTo>
                      <a:pt x="375963" y="308544"/>
                    </a:moveTo>
                    <a:lnTo>
                      <a:pt x="366847" y="307242"/>
                    </a:lnTo>
                    <a:lnTo>
                      <a:pt x="351031" y="307242"/>
                    </a:lnTo>
                    <a:lnTo>
                      <a:pt x="330469" y="332549"/>
                    </a:lnTo>
                    <a:lnTo>
                      <a:pt x="330469" y="345202"/>
                    </a:lnTo>
                    <a:lnTo>
                      <a:pt x="319397" y="348366"/>
                    </a:lnTo>
                    <a:lnTo>
                      <a:pt x="273528" y="327804"/>
                    </a:lnTo>
                    <a:lnTo>
                      <a:pt x="284599" y="310405"/>
                    </a:lnTo>
                    <a:lnTo>
                      <a:pt x="283018" y="300915"/>
                    </a:lnTo>
                    <a:lnTo>
                      <a:pt x="292508" y="283517"/>
                    </a:lnTo>
                    <a:lnTo>
                      <a:pt x="290926" y="266118"/>
                    </a:lnTo>
                    <a:lnTo>
                      <a:pt x="283018" y="266118"/>
                    </a:lnTo>
                    <a:lnTo>
                      <a:pt x="276691" y="256628"/>
                    </a:lnTo>
                    <a:lnTo>
                      <a:pt x="268783" y="256628"/>
                    </a:lnTo>
                    <a:lnTo>
                      <a:pt x="267201" y="247138"/>
                    </a:lnTo>
                    <a:lnTo>
                      <a:pt x="252965" y="245556"/>
                    </a:lnTo>
                    <a:lnTo>
                      <a:pt x="241894" y="255046"/>
                    </a:lnTo>
                    <a:lnTo>
                      <a:pt x="203934" y="239229"/>
                    </a:lnTo>
                    <a:lnTo>
                      <a:pt x="188117" y="250301"/>
                    </a:lnTo>
                    <a:lnTo>
                      <a:pt x="170718" y="245556"/>
                    </a:lnTo>
                    <a:lnTo>
                      <a:pt x="165973" y="269281"/>
                    </a:lnTo>
                    <a:lnTo>
                      <a:pt x="173882" y="280353"/>
                    </a:lnTo>
                    <a:lnTo>
                      <a:pt x="173882" y="294588"/>
                    </a:lnTo>
                    <a:lnTo>
                      <a:pt x="161229" y="310405"/>
                    </a:lnTo>
                    <a:lnTo>
                      <a:pt x="126430" y="357856"/>
                    </a:lnTo>
                    <a:lnTo>
                      <a:pt x="116941" y="367346"/>
                    </a:lnTo>
                    <a:lnTo>
                      <a:pt x="113777" y="375254"/>
                    </a:lnTo>
                    <a:lnTo>
                      <a:pt x="93216" y="386326"/>
                    </a:lnTo>
                    <a:lnTo>
                      <a:pt x="80562" y="373673"/>
                    </a:lnTo>
                    <a:lnTo>
                      <a:pt x="90052" y="356274"/>
                    </a:lnTo>
                    <a:lnTo>
                      <a:pt x="69490" y="327804"/>
                    </a:lnTo>
                    <a:lnTo>
                      <a:pt x="69490" y="280353"/>
                    </a:lnTo>
                    <a:lnTo>
                      <a:pt x="52092" y="267700"/>
                    </a:lnTo>
                    <a:lnTo>
                      <a:pt x="47347" y="253464"/>
                    </a:lnTo>
                    <a:lnTo>
                      <a:pt x="60001" y="248720"/>
                    </a:lnTo>
                    <a:lnTo>
                      <a:pt x="60001" y="231321"/>
                    </a:lnTo>
                    <a:lnTo>
                      <a:pt x="50509" y="215504"/>
                    </a:lnTo>
                    <a:lnTo>
                      <a:pt x="18876" y="209177"/>
                    </a:lnTo>
                    <a:lnTo>
                      <a:pt x="0" y="183560"/>
                    </a:lnTo>
                    <a:lnTo>
                      <a:pt x="1082" y="183870"/>
                    </a:lnTo>
                    <a:lnTo>
                      <a:pt x="133944" y="132861"/>
                    </a:lnTo>
                    <a:lnTo>
                      <a:pt x="149365" y="115067"/>
                    </a:lnTo>
                    <a:lnTo>
                      <a:pt x="182581" y="116253"/>
                    </a:lnTo>
                    <a:lnTo>
                      <a:pt x="225286" y="92528"/>
                    </a:lnTo>
                    <a:lnTo>
                      <a:pt x="231217" y="84224"/>
                    </a:lnTo>
                    <a:lnTo>
                      <a:pt x="240708" y="79479"/>
                    </a:lnTo>
                    <a:lnTo>
                      <a:pt x="270365" y="52195"/>
                    </a:lnTo>
                    <a:lnTo>
                      <a:pt x="294090" y="51009"/>
                    </a:lnTo>
                    <a:lnTo>
                      <a:pt x="342727" y="0"/>
                    </a:lnTo>
                    <a:lnTo>
                      <a:pt x="367638" y="1185"/>
                    </a:lnTo>
                    <a:lnTo>
                      <a:pt x="375963" y="858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D4DD323-A636-99D0-51F2-5F33ADEA352F}"/>
                  </a:ext>
                </a:extLst>
              </p:cNvPr>
              <p:cNvSpPr/>
              <p:nvPr/>
            </p:nvSpPr>
            <p:spPr>
              <a:xfrm>
                <a:off x="2341306" y="1484932"/>
                <a:ext cx="755414" cy="656469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82B8F0FC-4A7A-636D-8B47-EFDC6754DE63}"/>
                  </a:ext>
                </a:extLst>
              </p:cNvPr>
              <p:cNvSpPr/>
              <p:nvPr/>
            </p:nvSpPr>
            <p:spPr>
              <a:xfrm>
                <a:off x="2762667" y="1537199"/>
                <a:ext cx="618065" cy="1624391"/>
              </a:xfrm>
              <a:custGeom>
                <a:avLst/>
                <a:gdLst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9740 w 618065"/>
                  <a:gd name="connsiteY25" fmla="*/ 1380021 h 1624391"/>
                  <a:gd name="connsiteX26" fmla="*/ 607368 w 618065"/>
                  <a:gd name="connsiteY26" fmla="*/ 1396628 h 1624391"/>
                  <a:gd name="connsiteX27" fmla="*/ 614486 w 618065"/>
                  <a:gd name="connsiteY27" fmla="*/ 1410864 h 1624391"/>
                  <a:gd name="connsiteX28" fmla="*/ 612114 w 618065"/>
                  <a:gd name="connsiteY28" fmla="*/ 1422726 h 1624391"/>
                  <a:gd name="connsiteX29" fmla="*/ 618065 w 618065"/>
                  <a:gd name="connsiteY29" fmla="*/ 1427828 h 1624391"/>
                  <a:gd name="connsiteX30" fmla="*/ 618065 w 618065"/>
                  <a:gd name="connsiteY30" fmla="*/ 1468309 h 1624391"/>
                  <a:gd name="connsiteX31" fmla="*/ 588388 w 618065"/>
                  <a:gd name="connsiteY31" fmla="*/ 1472549 h 1624391"/>
                  <a:gd name="connsiteX32" fmla="*/ 586015 w 618065"/>
                  <a:gd name="connsiteY32" fmla="*/ 1489157 h 1624391"/>
                  <a:gd name="connsiteX33" fmla="*/ 567035 w 618065"/>
                  <a:gd name="connsiteY33" fmla="*/ 1482039 h 1624391"/>
                  <a:gd name="connsiteX34" fmla="*/ 543309 w 618065"/>
                  <a:gd name="connsiteY34" fmla="*/ 1493902 h 1624391"/>
                  <a:gd name="connsiteX35" fmla="*/ 533819 w 618065"/>
                  <a:gd name="connsiteY35" fmla="*/ 1520000 h 1624391"/>
                  <a:gd name="connsiteX36" fmla="*/ 510094 w 618065"/>
                  <a:gd name="connsiteY36" fmla="*/ 1527117 h 1624391"/>
                  <a:gd name="connsiteX37" fmla="*/ 498232 w 618065"/>
                  <a:gd name="connsiteY37" fmla="*/ 1541353 h 1624391"/>
                  <a:gd name="connsiteX38" fmla="*/ 467388 w 618065"/>
                  <a:gd name="connsiteY38" fmla="*/ 1548470 h 1624391"/>
                  <a:gd name="connsiteX39" fmla="*/ 460272 w 618065"/>
                  <a:gd name="connsiteY39" fmla="*/ 1560333 h 1624391"/>
                  <a:gd name="connsiteX40" fmla="*/ 431800 w 618065"/>
                  <a:gd name="connsiteY40" fmla="*/ 1565078 h 1624391"/>
                  <a:gd name="connsiteX41" fmla="*/ 427056 w 618065"/>
                  <a:gd name="connsiteY41" fmla="*/ 1581686 h 1624391"/>
                  <a:gd name="connsiteX42" fmla="*/ 424683 w 618065"/>
                  <a:gd name="connsiteY42" fmla="*/ 1603038 h 1624391"/>
                  <a:gd name="connsiteX43" fmla="*/ 389095 w 618065"/>
                  <a:gd name="connsiteY43" fmla="*/ 1603038 h 1624391"/>
                  <a:gd name="connsiteX44" fmla="*/ 346390 w 618065"/>
                  <a:gd name="connsiteY44" fmla="*/ 1617274 h 1624391"/>
                  <a:gd name="connsiteX45" fmla="*/ 332154 w 618065"/>
                  <a:gd name="connsiteY45" fmla="*/ 1605411 h 1624391"/>
                  <a:gd name="connsiteX46" fmla="*/ 308430 w 618065"/>
                  <a:gd name="connsiteY46" fmla="*/ 1603038 h 1624391"/>
                  <a:gd name="connsiteX47" fmla="*/ 298939 w 618065"/>
                  <a:gd name="connsiteY47" fmla="*/ 1588804 h 1624391"/>
                  <a:gd name="connsiteX48" fmla="*/ 258606 w 618065"/>
                  <a:gd name="connsiteY48" fmla="*/ 1593548 h 1624391"/>
                  <a:gd name="connsiteX49" fmla="*/ 249116 w 618065"/>
                  <a:gd name="connsiteY49" fmla="*/ 1610156 h 1624391"/>
                  <a:gd name="connsiteX50" fmla="*/ 227763 w 618065"/>
                  <a:gd name="connsiteY50" fmla="*/ 1610156 h 1624391"/>
                  <a:gd name="connsiteX51" fmla="*/ 192175 w 618065"/>
                  <a:gd name="connsiteY51" fmla="*/ 1624391 h 1624391"/>
                  <a:gd name="connsiteX52" fmla="*/ 170822 w 618065"/>
                  <a:gd name="connsiteY52" fmla="*/ 1584058 h 1624391"/>
                  <a:gd name="connsiteX53" fmla="*/ 177940 w 618065"/>
                  <a:gd name="connsiteY53" fmla="*/ 1550843 h 1624391"/>
                  <a:gd name="connsiteX54" fmla="*/ 175568 w 618065"/>
                  <a:gd name="connsiteY54" fmla="*/ 1520000 h 1624391"/>
                  <a:gd name="connsiteX55" fmla="*/ 204037 w 618065"/>
                  <a:gd name="connsiteY55" fmla="*/ 1505765 h 1624391"/>
                  <a:gd name="connsiteX56" fmla="*/ 206411 w 618065"/>
                  <a:gd name="connsiteY56" fmla="*/ 1465432 h 1624391"/>
                  <a:gd name="connsiteX57" fmla="*/ 194548 w 618065"/>
                  <a:gd name="connsiteY57" fmla="*/ 1441706 h 1624391"/>
                  <a:gd name="connsiteX58" fmla="*/ 239625 w 618065"/>
                  <a:gd name="connsiteY58" fmla="*/ 1436962 h 1624391"/>
                  <a:gd name="connsiteX59" fmla="*/ 215901 w 618065"/>
                  <a:gd name="connsiteY59" fmla="*/ 1406119 h 1624391"/>
                  <a:gd name="connsiteX60" fmla="*/ 208783 w 618065"/>
                  <a:gd name="connsiteY60" fmla="*/ 1396628 h 1624391"/>
                  <a:gd name="connsiteX61" fmla="*/ 218273 w 618065"/>
                  <a:gd name="connsiteY61" fmla="*/ 1375275 h 1624391"/>
                  <a:gd name="connsiteX62" fmla="*/ 227763 w 618065"/>
                  <a:gd name="connsiteY62" fmla="*/ 1372903 h 1624391"/>
                  <a:gd name="connsiteX63" fmla="*/ 230135 w 618065"/>
                  <a:gd name="connsiteY63" fmla="*/ 1337315 h 1624391"/>
                  <a:gd name="connsiteX64" fmla="*/ 218273 w 618065"/>
                  <a:gd name="connsiteY64" fmla="*/ 1313590 h 1624391"/>
                  <a:gd name="connsiteX65" fmla="*/ 187430 w 618065"/>
                  <a:gd name="connsiteY65" fmla="*/ 1294610 h 1624391"/>
                  <a:gd name="connsiteX66" fmla="*/ 185057 w 618065"/>
                  <a:gd name="connsiteY66" fmla="*/ 1263767 h 1624391"/>
                  <a:gd name="connsiteX67" fmla="*/ 158960 w 618065"/>
                  <a:gd name="connsiteY67" fmla="*/ 1263767 h 1624391"/>
                  <a:gd name="connsiteX68" fmla="*/ 144724 w 618065"/>
                  <a:gd name="connsiteY68" fmla="*/ 1240042 h 1624391"/>
                  <a:gd name="connsiteX69" fmla="*/ 147097 w 618065"/>
                  <a:gd name="connsiteY69" fmla="*/ 1221061 h 1624391"/>
                  <a:gd name="connsiteX70" fmla="*/ 166077 w 618065"/>
                  <a:gd name="connsiteY70" fmla="*/ 1204453 h 1624391"/>
                  <a:gd name="connsiteX71" fmla="*/ 154214 w 618065"/>
                  <a:gd name="connsiteY71" fmla="*/ 1178356 h 1624391"/>
                  <a:gd name="connsiteX72" fmla="*/ 130490 w 618065"/>
                  <a:gd name="connsiteY72" fmla="*/ 1173611 h 1624391"/>
                  <a:gd name="connsiteX73" fmla="*/ 123372 w 618065"/>
                  <a:gd name="connsiteY73" fmla="*/ 1140395 h 1624391"/>
                  <a:gd name="connsiteX74" fmla="*/ 113882 w 618065"/>
                  <a:gd name="connsiteY74" fmla="*/ 1121415 h 1624391"/>
                  <a:gd name="connsiteX75" fmla="*/ 111509 w 618065"/>
                  <a:gd name="connsiteY75" fmla="*/ 1107180 h 1624391"/>
                  <a:gd name="connsiteX76" fmla="*/ 102019 w 618065"/>
                  <a:gd name="connsiteY76" fmla="*/ 1097690 h 1624391"/>
                  <a:gd name="connsiteX77" fmla="*/ 87784 w 618065"/>
                  <a:gd name="connsiteY77" fmla="*/ 1102435 h 1624391"/>
                  <a:gd name="connsiteX78" fmla="*/ 78293 w 618065"/>
                  <a:gd name="connsiteY78" fmla="*/ 1083455 h 1624391"/>
                  <a:gd name="connsiteX79" fmla="*/ 54569 w 618065"/>
                  <a:gd name="connsiteY79" fmla="*/ 1083455 h 1624391"/>
                  <a:gd name="connsiteX80" fmla="*/ 52195 w 618065"/>
                  <a:gd name="connsiteY80" fmla="*/ 1062102 h 1624391"/>
                  <a:gd name="connsiteX81" fmla="*/ 18980 w 618065"/>
                  <a:gd name="connsiteY81" fmla="*/ 1062102 h 1624391"/>
                  <a:gd name="connsiteX82" fmla="*/ 0 w 618065"/>
                  <a:gd name="connsiteY82" fmla="*/ 1047867 h 1624391"/>
                  <a:gd name="connsiteX83" fmla="*/ 9490 w 618065"/>
                  <a:gd name="connsiteY83" fmla="*/ 1019397 h 1624391"/>
                  <a:gd name="connsiteX84" fmla="*/ 28470 w 618065"/>
                  <a:gd name="connsiteY84" fmla="*/ 1019397 h 1624391"/>
                  <a:gd name="connsiteX85" fmla="*/ 37961 w 618065"/>
                  <a:gd name="connsiteY85" fmla="*/ 1012279 h 1624391"/>
                  <a:gd name="connsiteX86" fmla="*/ 35588 w 618065"/>
                  <a:gd name="connsiteY86" fmla="*/ 983809 h 1624391"/>
                  <a:gd name="connsiteX87" fmla="*/ 52195 w 618065"/>
                  <a:gd name="connsiteY87" fmla="*/ 967201 h 1624391"/>
                  <a:gd name="connsiteX88" fmla="*/ 80667 w 618065"/>
                  <a:gd name="connsiteY88" fmla="*/ 964828 h 1624391"/>
                  <a:gd name="connsiteX89" fmla="*/ 104391 w 618065"/>
                  <a:gd name="connsiteY89" fmla="*/ 974318 h 1624391"/>
                  <a:gd name="connsiteX90" fmla="*/ 118627 w 618065"/>
                  <a:gd name="connsiteY90" fmla="*/ 971946 h 1624391"/>
                  <a:gd name="connsiteX91" fmla="*/ 120999 w 618065"/>
                  <a:gd name="connsiteY91" fmla="*/ 948220 h 1624391"/>
                  <a:gd name="connsiteX92" fmla="*/ 135234 w 618065"/>
                  <a:gd name="connsiteY92" fmla="*/ 931613 h 1624391"/>
                  <a:gd name="connsiteX93" fmla="*/ 147097 w 618065"/>
                  <a:gd name="connsiteY93" fmla="*/ 931613 h 1624391"/>
                  <a:gd name="connsiteX94" fmla="*/ 168450 w 618065"/>
                  <a:gd name="connsiteY94" fmla="*/ 881790 h 1624391"/>
                  <a:gd name="connsiteX95" fmla="*/ 204037 w 618065"/>
                  <a:gd name="connsiteY95" fmla="*/ 862809 h 1624391"/>
                  <a:gd name="connsiteX96" fmla="*/ 204037 w 618065"/>
                  <a:gd name="connsiteY96" fmla="*/ 841457 h 1624391"/>
                  <a:gd name="connsiteX97" fmla="*/ 220645 w 618065"/>
                  <a:gd name="connsiteY97" fmla="*/ 805869 h 1624391"/>
                  <a:gd name="connsiteX98" fmla="*/ 196920 w 618065"/>
                  <a:gd name="connsiteY98" fmla="*/ 798751 h 1624391"/>
                  <a:gd name="connsiteX99" fmla="*/ 175568 w 618065"/>
                  <a:gd name="connsiteY99" fmla="*/ 770281 h 1624391"/>
                  <a:gd name="connsiteX100" fmla="*/ 177940 w 618065"/>
                  <a:gd name="connsiteY100" fmla="*/ 756046 h 1624391"/>
                  <a:gd name="connsiteX101" fmla="*/ 173195 w 618065"/>
                  <a:gd name="connsiteY101" fmla="*/ 739438 h 1624391"/>
                  <a:gd name="connsiteX102" fmla="*/ 185057 w 618065"/>
                  <a:gd name="connsiteY102" fmla="*/ 722830 h 1624391"/>
                  <a:gd name="connsiteX103" fmla="*/ 204037 w 618065"/>
                  <a:gd name="connsiteY103" fmla="*/ 725203 h 1624391"/>
                  <a:gd name="connsiteX104" fmla="*/ 204037 w 618065"/>
                  <a:gd name="connsiteY104" fmla="*/ 694360 h 1624391"/>
                  <a:gd name="connsiteX105" fmla="*/ 189803 w 618065"/>
                  <a:gd name="connsiteY105" fmla="*/ 689615 h 1624391"/>
                  <a:gd name="connsiteX106" fmla="*/ 192175 w 618065"/>
                  <a:gd name="connsiteY106" fmla="*/ 668262 h 1624391"/>
                  <a:gd name="connsiteX107" fmla="*/ 246743 w 618065"/>
                  <a:gd name="connsiteY107" fmla="*/ 594714 h 1624391"/>
                  <a:gd name="connsiteX108" fmla="*/ 249116 w 618065"/>
                  <a:gd name="connsiteY108" fmla="*/ 561498 h 1624391"/>
                  <a:gd name="connsiteX109" fmla="*/ 227763 w 618065"/>
                  <a:gd name="connsiteY109" fmla="*/ 542518 h 1624391"/>
                  <a:gd name="connsiteX110" fmla="*/ 225391 w 618065"/>
                  <a:gd name="connsiteY110" fmla="*/ 528283 h 1624391"/>
                  <a:gd name="connsiteX111" fmla="*/ 201665 w 618065"/>
                  <a:gd name="connsiteY111" fmla="*/ 521165 h 1624391"/>
                  <a:gd name="connsiteX112" fmla="*/ 197901 w 618065"/>
                  <a:gd name="connsiteY112" fmla="*/ 503792 h 1624391"/>
                  <a:gd name="connsiteX113" fmla="*/ 201191 w 618065"/>
                  <a:gd name="connsiteY113" fmla="*/ 503609 h 1624391"/>
                  <a:gd name="connsiteX114" fmla="*/ 212579 w 618065"/>
                  <a:gd name="connsiteY114" fmla="*/ 496017 h 1624391"/>
                  <a:gd name="connsiteX115" fmla="*/ 214477 w 618065"/>
                  <a:gd name="connsiteY115" fmla="*/ 480832 h 1624391"/>
                  <a:gd name="connsiteX116" fmla="*/ 227763 w 618065"/>
                  <a:gd name="connsiteY116" fmla="*/ 477036 h 1624391"/>
                  <a:gd name="connsiteX117" fmla="*/ 231559 w 618065"/>
                  <a:gd name="connsiteY117" fmla="*/ 461852 h 1624391"/>
                  <a:gd name="connsiteX118" fmla="*/ 254335 w 618065"/>
                  <a:gd name="connsiteY118" fmla="*/ 440974 h 1624391"/>
                  <a:gd name="connsiteX119" fmla="*/ 242947 w 618065"/>
                  <a:gd name="connsiteY119" fmla="*/ 425790 h 1624391"/>
                  <a:gd name="connsiteX120" fmla="*/ 242947 w 618065"/>
                  <a:gd name="connsiteY120" fmla="*/ 414402 h 1624391"/>
                  <a:gd name="connsiteX121" fmla="*/ 258131 w 618065"/>
                  <a:gd name="connsiteY121" fmla="*/ 410606 h 1624391"/>
                  <a:gd name="connsiteX122" fmla="*/ 263826 w 618065"/>
                  <a:gd name="connsiteY122" fmla="*/ 395421 h 1624391"/>
                  <a:gd name="connsiteX123" fmla="*/ 284704 w 618065"/>
                  <a:gd name="connsiteY123" fmla="*/ 387829 h 1624391"/>
                  <a:gd name="connsiteX124" fmla="*/ 292296 w 618065"/>
                  <a:gd name="connsiteY124" fmla="*/ 365053 h 1624391"/>
                  <a:gd name="connsiteX125" fmla="*/ 271418 w 618065"/>
                  <a:gd name="connsiteY125" fmla="*/ 363155 h 1624391"/>
                  <a:gd name="connsiteX126" fmla="*/ 275214 w 618065"/>
                  <a:gd name="connsiteY126" fmla="*/ 342277 h 1624391"/>
                  <a:gd name="connsiteX127" fmla="*/ 303684 w 618065"/>
                  <a:gd name="connsiteY127" fmla="*/ 317603 h 1624391"/>
                  <a:gd name="connsiteX128" fmla="*/ 324562 w 618065"/>
                  <a:gd name="connsiteY128" fmla="*/ 317603 h 1624391"/>
                  <a:gd name="connsiteX129" fmla="*/ 318868 w 618065"/>
                  <a:gd name="connsiteY129" fmla="*/ 285336 h 1624391"/>
                  <a:gd name="connsiteX130" fmla="*/ 328358 w 618065"/>
                  <a:gd name="connsiteY130" fmla="*/ 270152 h 1624391"/>
                  <a:gd name="connsiteX131" fmla="*/ 334052 w 618065"/>
                  <a:gd name="connsiteY131" fmla="*/ 241682 h 1624391"/>
                  <a:gd name="connsiteX132" fmla="*/ 322664 w 618065"/>
                  <a:gd name="connsiteY132" fmla="*/ 209415 h 1624391"/>
                  <a:gd name="connsiteX133" fmla="*/ 330256 w 618065"/>
                  <a:gd name="connsiteY133" fmla="*/ 142984 h 1624391"/>
                  <a:gd name="connsiteX134" fmla="*/ 330403 w 618065"/>
                  <a:gd name="connsiteY134" fmla="*/ 142182 h 1624391"/>
                  <a:gd name="connsiteX135" fmla="*/ 335318 w 618065"/>
                  <a:gd name="connsiteY135" fmla="*/ 147097 h 1624391"/>
                  <a:gd name="connsiteX136" fmla="*/ 355879 w 618065"/>
                  <a:gd name="connsiteY136" fmla="*/ 136025 h 1624391"/>
                  <a:gd name="connsiteX137" fmla="*/ 359044 w 618065"/>
                  <a:gd name="connsiteY137" fmla="*/ 128117 h 1624391"/>
                  <a:gd name="connsiteX138" fmla="*/ 368533 w 618065"/>
                  <a:gd name="connsiteY138" fmla="*/ 118627 h 1624391"/>
                  <a:gd name="connsiteX139" fmla="*/ 403331 w 618065"/>
                  <a:gd name="connsiteY139" fmla="*/ 71176 h 1624391"/>
                  <a:gd name="connsiteX140" fmla="*/ 415984 w 618065"/>
                  <a:gd name="connsiteY140" fmla="*/ 55359 h 1624391"/>
                  <a:gd name="connsiteX141" fmla="*/ 415984 w 618065"/>
                  <a:gd name="connsiteY141" fmla="*/ 41124 h 1624391"/>
                  <a:gd name="connsiteX142" fmla="*/ 408075 w 618065"/>
                  <a:gd name="connsiteY142" fmla="*/ 30052 h 1624391"/>
                  <a:gd name="connsiteX143" fmla="*/ 412820 w 618065"/>
                  <a:gd name="connsiteY143" fmla="*/ 6327 h 1624391"/>
                  <a:gd name="connsiteX144" fmla="*/ 430219 w 618065"/>
                  <a:gd name="connsiteY144" fmla="*/ 11072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2114 w 618065"/>
                  <a:gd name="connsiteY27" fmla="*/ 1422726 h 1624391"/>
                  <a:gd name="connsiteX28" fmla="*/ 618065 w 618065"/>
                  <a:gd name="connsiteY28" fmla="*/ 1427828 h 1624391"/>
                  <a:gd name="connsiteX29" fmla="*/ 618065 w 618065"/>
                  <a:gd name="connsiteY29" fmla="*/ 1468309 h 1624391"/>
                  <a:gd name="connsiteX30" fmla="*/ 588388 w 618065"/>
                  <a:gd name="connsiteY30" fmla="*/ 1472549 h 1624391"/>
                  <a:gd name="connsiteX31" fmla="*/ 586015 w 618065"/>
                  <a:gd name="connsiteY31" fmla="*/ 1489157 h 1624391"/>
                  <a:gd name="connsiteX32" fmla="*/ 567035 w 618065"/>
                  <a:gd name="connsiteY32" fmla="*/ 1482039 h 1624391"/>
                  <a:gd name="connsiteX33" fmla="*/ 543309 w 618065"/>
                  <a:gd name="connsiteY33" fmla="*/ 1493902 h 1624391"/>
                  <a:gd name="connsiteX34" fmla="*/ 533819 w 618065"/>
                  <a:gd name="connsiteY34" fmla="*/ 1520000 h 1624391"/>
                  <a:gd name="connsiteX35" fmla="*/ 510094 w 618065"/>
                  <a:gd name="connsiteY35" fmla="*/ 1527117 h 1624391"/>
                  <a:gd name="connsiteX36" fmla="*/ 498232 w 618065"/>
                  <a:gd name="connsiteY36" fmla="*/ 1541353 h 1624391"/>
                  <a:gd name="connsiteX37" fmla="*/ 467388 w 618065"/>
                  <a:gd name="connsiteY37" fmla="*/ 1548470 h 1624391"/>
                  <a:gd name="connsiteX38" fmla="*/ 460272 w 618065"/>
                  <a:gd name="connsiteY38" fmla="*/ 1560333 h 1624391"/>
                  <a:gd name="connsiteX39" fmla="*/ 431800 w 618065"/>
                  <a:gd name="connsiteY39" fmla="*/ 1565078 h 1624391"/>
                  <a:gd name="connsiteX40" fmla="*/ 427056 w 618065"/>
                  <a:gd name="connsiteY40" fmla="*/ 1581686 h 1624391"/>
                  <a:gd name="connsiteX41" fmla="*/ 424683 w 618065"/>
                  <a:gd name="connsiteY41" fmla="*/ 1603038 h 1624391"/>
                  <a:gd name="connsiteX42" fmla="*/ 389095 w 618065"/>
                  <a:gd name="connsiteY42" fmla="*/ 1603038 h 1624391"/>
                  <a:gd name="connsiteX43" fmla="*/ 346390 w 618065"/>
                  <a:gd name="connsiteY43" fmla="*/ 1617274 h 1624391"/>
                  <a:gd name="connsiteX44" fmla="*/ 332154 w 618065"/>
                  <a:gd name="connsiteY44" fmla="*/ 1605411 h 1624391"/>
                  <a:gd name="connsiteX45" fmla="*/ 308430 w 618065"/>
                  <a:gd name="connsiteY45" fmla="*/ 1603038 h 1624391"/>
                  <a:gd name="connsiteX46" fmla="*/ 298939 w 618065"/>
                  <a:gd name="connsiteY46" fmla="*/ 1588804 h 1624391"/>
                  <a:gd name="connsiteX47" fmla="*/ 258606 w 618065"/>
                  <a:gd name="connsiteY47" fmla="*/ 1593548 h 1624391"/>
                  <a:gd name="connsiteX48" fmla="*/ 249116 w 618065"/>
                  <a:gd name="connsiteY48" fmla="*/ 1610156 h 1624391"/>
                  <a:gd name="connsiteX49" fmla="*/ 227763 w 618065"/>
                  <a:gd name="connsiteY49" fmla="*/ 1610156 h 1624391"/>
                  <a:gd name="connsiteX50" fmla="*/ 192175 w 618065"/>
                  <a:gd name="connsiteY50" fmla="*/ 1624391 h 1624391"/>
                  <a:gd name="connsiteX51" fmla="*/ 170822 w 618065"/>
                  <a:gd name="connsiteY51" fmla="*/ 1584058 h 1624391"/>
                  <a:gd name="connsiteX52" fmla="*/ 177940 w 618065"/>
                  <a:gd name="connsiteY52" fmla="*/ 1550843 h 1624391"/>
                  <a:gd name="connsiteX53" fmla="*/ 175568 w 618065"/>
                  <a:gd name="connsiteY53" fmla="*/ 1520000 h 1624391"/>
                  <a:gd name="connsiteX54" fmla="*/ 204037 w 618065"/>
                  <a:gd name="connsiteY54" fmla="*/ 1505765 h 1624391"/>
                  <a:gd name="connsiteX55" fmla="*/ 206411 w 618065"/>
                  <a:gd name="connsiteY55" fmla="*/ 1465432 h 1624391"/>
                  <a:gd name="connsiteX56" fmla="*/ 194548 w 618065"/>
                  <a:gd name="connsiteY56" fmla="*/ 1441706 h 1624391"/>
                  <a:gd name="connsiteX57" fmla="*/ 239625 w 618065"/>
                  <a:gd name="connsiteY57" fmla="*/ 1436962 h 1624391"/>
                  <a:gd name="connsiteX58" fmla="*/ 215901 w 618065"/>
                  <a:gd name="connsiteY58" fmla="*/ 1406119 h 1624391"/>
                  <a:gd name="connsiteX59" fmla="*/ 208783 w 618065"/>
                  <a:gd name="connsiteY59" fmla="*/ 1396628 h 1624391"/>
                  <a:gd name="connsiteX60" fmla="*/ 218273 w 618065"/>
                  <a:gd name="connsiteY60" fmla="*/ 1375275 h 1624391"/>
                  <a:gd name="connsiteX61" fmla="*/ 227763 w 618065"/>
                  <a:gd name="connsiteY61" fmla="*/ 1372903 h 1624391"/>
                  <a:gd name="connsiteX62" fmla="*/ 230135 w 618065"/>
                  <a:gd name="connsiteY62" fmla="*/ 1337315 h 1624391"/>
                  <a:gd name="connsiteX63" fmla="*/ 218273 w 618065"/>
                  <a:gd name="connsiteY63" fmla="*/ 1313590 h 1624391"/>
                  <a:gd name="connsiteX64" fmla="*/ 187430 w 618065"/>
                  <a:gd name="connsiteY64" fmla="*/ 1294610 h 1624391"/>
                  <a:gd name="connsiteX65" fmla="*/ 185057 w 618065"/>
                  <a:gd name="connsiteY65" fmla="*/ 1263767 h 1624391"/>
                  <a:gd name="connsiteX66" fmla="*/ 158960 w 618065"/>
                  <a:gd name="connsiteY66" fmla="*/ 1263767 h 1624391"/>
                  <a:gd name="connsiteX67" fmla="*/ 144724 w 618065"/>
                  <a:gd name="connsiteY67" fmla="*/ 1240042 h 1624391"/>
                  <a:gd name="connsiteX68" fmla="*/ 147097 w 618065"/>
                  <a:gd name="connsiteY68" fmla="*/ 1221061 h 1624391"/>
                  <a:gd name="connsiteX69" fmla="*/ 166077 w 618065"/>
                  <a:gd name="connsiteY69" fmla="*/ 1204453 h 1624391"/>
                  <a:gd name="connsiteX70" fmla="*/ 154214 w 618065"/>
                  <a:gd name="connsiteY70" fmla="*/ 1178356 h 1624391"/>
                  <a:gd name="connsiteX71" fmla="*/ 130490 w 618065"/>
                  <a:gd name="connsiteY71" fmla="*/ 1173611 h 1624391"/>
                  <a:gd name="connsiteX72" fmla="*/ 123372 w 618065"/>
                  <a:gd name="connsiteY72" fmla="*/ 1140395 h 1624391"/>
                  <a:gd name="connsiteX73" fmla="*/ 113882 w 618065"/>
                  <a:gd name="connsiteY73" fmla="*/ 1121415 h 1624391"/>
                  <a:gd name="connsiteX74" fmla="*/ 111509 w 618065"/>
                  <a:gd name="connsiteY74" fmla="*/ 1107180 h 1624391"/>
                  <a:gd name="connsiteX75" fmla="*/ 102019 w 618065"/>
                  <a:gd name="connsiteY75" fmla="*/ 1097690 h 1624391"/>
                  <a:gd name="connsiteX76" fmla="*/ 87784 w 618065"/>
                  <a:gd name="connsiteY76" fmla="*/ 1102435 h 1624391"/>
                  <a:gd name="connsiteX77" fmla="*/ 78293 w 618065"/>
                  <a:gd name="connsiteY77" fmla="*/ 1083455 h 1624391"/>
                  <a:gd name="connsiteX78" fmla="*/ 54569 w 618065"/>
                  <a:gd name="connsiteY78" fmla="*/ 1083455 h 1624391"/>
                  <a:gd name="connsiteX79" fmla="*/ 52195 w 618065"/>
                  <a:gd name="connsiteY79" fmla="*/ 1062102 h 1624391"/>
                  <a:gd name="connsiteX80" fmla="*/ 18980 w 618065"/>
                  <a:gd name="connsiteY80" fmla="*/ 1062102 h 1624391"/>
                  <a:gd name="connsiteX81" fmla="*/ 0 w 618065"/>
                  <a:gd name="connsiteY81" fmla="*/ 1047867 h 1624391"/>
                  <a:gd name="connsiteX82" fmla="*/ 9490 w 618065"/>
                  <a:gd name="connsiteY82" fmla="*/ 1019397 h 1624391"/>
                  <a:gd name="connsiteX83" fmla="*/ 28470 w 618065"/>
                  <a:gd name="connsiteY83" fmla="*/ 1019397 h 1624391"/>
                  <a:gd name="connsiteX84" fmla="*/ 37961 w 618065"/>
                  <a:gd name="connsiteY84" fmla="*/ 1012279 h 1624391"/>
                  <a:gd name="connsiteX85" fmla="*/ 35588 w 618065"/>
                  <a:gd name="connsiteY85" fmla="*/ 983809 h 1624391"/>
                  <a:gd name="connsiteX86" fmla="*/ 52195 w 618065"/>
                  <a:gd name="connsiteY86" fmla="*/ 967201 h 1624391"/>
                  <a:gd name="connsiteX87" fmla="*/ 80667 w 618065"/>
                  <a:gd name="connsiteY87" fmla="*/ 964828 h 1624391"/>
                  <a:gd name="connsiteX88" fmla="*/ 104391 w 618065"/>
                  <a:gd name="connsiteY88" fmla="*/ 974318 h 1624391"/>
                  <a:gd name="connsiteX89" fmla="*/ 118627 w 618065"/>
                  <a:gd name="connsiteY89" fmla="*/ 971946 h 1624391"/>
                  <a:gd name="connsiteX90" fmla="*/ 120999 w 618065"/>
                  <a:gd name="connsiteY90" fmla="*/ 948220 h 1624391"/>
                  <a:gd name="connsiteX91" fmla="*/ 135234 w 618065"/>
                  <a:gd name="connsiteY91" fmla="*/ 931613 h 1624391"/>
                  <a:gd name="connsiteX92" fmla="*/ 147097 w 618065"/>
                  <a:gd name="connsiteY92" fmla="*/ 931613 h 1624391"/>
                  <a:gd name="connsiteX93" fmla="*/ 168450 w 618065"/>
                  <a:gd name="connsiteY93" fmla="*/ 881790 h 1624391"/>
                  <a:gd name="connsiteX94" fmla="*/ 204037 w 618065"/>
                  <a:gd name="connsiteY94" fmla="*/ 862809 h 1624391"/>
                  <a:gd name="connsiteX95" fmla="*/ 204037 w 618065"/>
                  <a:gd name="connsiteY95" fmla="*/ 841457 h 1624391"/>
                  <a:gd name="connsiteX96" fmla="*/ 220645 w 618065"/>
                  <a:gd name="connsiteY96" fmla="*/ 805869 h 1624391"/>
                  <a:gd name="connsiteX97" fmla="*/ 196920 w 618065"/>
                  <a:gd name="connsiteY97" fmla="*/ 798751 h 1624391"/>
                  <a:gd name="connsiteX98" fmla="*/ 175568 w 618065"/>
                  <a:gd name="connsiteY98" fmla="*/ 770281 h 1624391"/>
                  <a:gd name="connsiteX99" fmla="*/ 177940 w 618065"/>
                  <a:gd name="connsiteY99" fmla="*/ 756046 h 1624391"/>
                  <a:gd name="connsiteX100" fmla="*/ 173195 w 618065"/>
                  <a:gd name="connsiteY100" fmla="*/ 739438 h 1624391"/>
                  <a:gd name="connsiteX101" fmla="*/ 185057 w 618065"/>
                  <a:gd name="connsiteY101" fmla="*/ 722830 h 1624391"/>
                  <a:gd name="connsiteX102" fmla="*/ 204037 w 618065"/>
                  <a:gd name="connsiteY102" fmla="*/ 725203 h 1624391"/>
                  <a:gd name="connsiteX103" fmla="*/ 204037 w 618065"/>
                  <a:gd name="connsiteY103" fmla="*/ 694360 h 1624391"/>
                  <a:gd name="connsiteX104" fmla="*/ 189803 w 618065"/>
                  <a:gd name="connsiteY104" fmla="*/ 689615 h 1624391"/>
                  <a:gd name="connsiteX105" fmla="*/ 192175 w 618065"/>
                  <a:gd name="connsiteY105" fmla="*/ 668262 h 1624391"/>
                  <a:gd name="connsiteX106" fmla="*/ 246743 w 618065"/>
                  <a:gd name="connsiteY106" fmla="*/ 594714 h 1624391"/>
                  <a:gd name="connsiteX107" fmla="*/ 249116 w 618065"/>
                  <a:gd name="connsiteY107" fmla="*/ 561498 h 1624391"/>
                  <a:gd name="connsiteX108" fmla="*/ 227763 w 618065"/>
                  <a:gd name="connsiteY108" fmla="*/ 542518 h 1624391"/>
                  <a:gd name="connsiteX109" fmla="*/ 225391 w 618065"/>
                  <a:gd name="connsiteY109" fmla="*/ 528283 h 1624391"/>
                  <a:gd name="connsiteX110" fmla="*/ 201665 w 618065"/>
                  <a:gd name="connsiteY110" fmla="*/ 521165 h 1624391"/>
                  <a:gd name="connsiteX111" fmla="*/ 197901 w 618065"/>
                  <a:gd name="connsiteY111" fmla="*/ 503792 h 1624391"/>
                  <a:gd name="connsiteX112" fmla="*/ 201191 w 618065"/>
                  <a:gd name="connsiteY112" fmla="*/ 503609 h 1624391"/>
                  <a:gd name="connsiteX113" fmla="*/ 212579 w 618065"/>
                  <a:gd name="connsiteY113" fmla="*/ 496017 h 1624391"/>
                  <a:gd name="connsiteX114" fmla="*/ 214477 w 618065"/>
                  <a:gd name="connsiteY114" fmla="*/ 480832 h 1624391"/>
                  <a:gd name="connsiteX115" fmla="*/ 227763 w 618065"/>
                  <a:gd name="connsiteY115" fmla="*/ 477036 h 1624391"/>
                  <a:gd name="connsiteX116" fmla="*/ 231559 w 618065"/>
                  <a:gd name="connsiteY116" fmla="*/ 461852 h 1624391"/>
                  <a:gd name="connsiteX117" fmla="*/ 254335 w 618065"/>
                  <a:gd name="connsiteY117" fmla="*/ 440974 h 1624391"/>
                  <a:gd name="connsiteX118" fmla="*/ 242947 w 618065"/>
                  <a:gd name="connsiteY118" fmla="*/ 425790 h 1624391"/>
                  <a:gd name="connsiteX119" fmla="*/ 242947 w 618065"/>
                  <a:gd name="connsiteY119" fmla="*/ 414402 h 1624391"/>
                  <a:gd name="connsiteX120" fmla="*/ 258131 w 618065"/>
                  <a:gd name="connsiteY120" fmla="*/ 410606 h 1624391"/>
                  <a:gd name="connsiteX121" fmla="*/ 263826 w 618065"/>
                  <a:gd name="connsiteY121" fmla="*/ 395421 h 1624391"/>
                  <a:gd name="connsiteX122" fmla="*/ 284704 w 618065"/>
                  <a:gd name="connsiteY122" fmla="*/ 387829 h 1624391"/>
                  <a:gd name="connsiteX123" fmla="*/ 292296 w 618065"/>
                  <a:gd name="connsiteY123" fmla="*/ 365053 h 1624391"/>
                  <a:gd name="connsiteX124" fmla="*/ 271418 w 618065"/>
                  <a:gd name="connsiteY124" fmla="*/ 363155 h 1624391"/>
                  <a:gd name="connsiteX125" fmla="*/ 275214 w 618065"/>
                  <a:gd name="connsiteY125" fmla="*/ 342277 h 1624391"/>
                  <a:gd name="connsiteX126" fmla="*/ 303684 w 618065"/>
                  <a:gd name="connsiteY126" fmla="*/ 317603 h 1624391"/>
                  <a:gd name="connsiteX127" fmla="*/ 324562 w 618065"/>
                  <a:gd name="connsiteY127" fmla="*/ 317603 h 1624391"/>
                  <a:gd name="connsiteX128" fmla="*/ 318868 w 618065"/>
                  <a:gd name="connsiteY128" fmla="*/ 285336 h 1624391"/>
                  <a:gd name="connsiteX129" fmla="*/ 328358 w 618065"/>
                  <a:gd name="connsiteY129" fmla="*/ 270152 h 1624391"/>
                  <a:gd name="connsiteX130" fmla="*/ 334052 w 618065"/>
                  <a:gd name="connsiteY130" fmla="*/ 241682 h 1624391"/>
                  <a:gd name="connsiteX131" fmla="*/ 322664 w 618065"/>
                  <a:gd name="connsiteY131" fmla="*/ 209415 h 1624391"/>
                  <a:gd name="connsiteX132" fmla="*/ 330256 w 618065"/>
                  <a:gd name="connsiteY132" fmla="*/ 142984 h 1624391"/>
                  <a:gd name="connsiteX133" fmla="*/ 330403 w 618065"/>
                  <a:gd name="connsiteY133" fmla="*/ 142182 h 1624391"/>
                  <a:gd name="connsiteX134" fmla="*/ 335318 w 618065"/>
                  <a:gd name="connsiteY134" fmla="*/ 147097 h 1624391"/>
                  <a:gd name="connsiteX135" fmla="*/ 355879 w 618065"/>
                  <a:gd name="connsiteY135" fmla="*/ 136025 h 1624391"/>
                  <a:gd name="connsiteX136" fmla="*/ 359044 w 618065"/>
                  <a:gd name="connsiteY136" fmla="*/ 128117 h 1624391"/>
                  <a:gd name="connsiteX137" fmla="*/ 368533 w 618065"/>
                  <a:gd name="connsiteY137" fmla="*/ 118627 h 1624391"/>
                  <a:gd name="connsiteX138" fmla="*/ 403331 w 618065"/>
                  <a:gd name="connsiteY138" fmla="*/ 71176 h 1624391"/>
                  <a:gd name="connsiteX139" fmla="*/ 415984 w 618065"/>
                  <a:gd name="connsiteY139" fmla="*/ 55359 h 1624391"/>
                  <a:gd name="connsiteX140" fmla="*/ 415984 w 618065"/>
                  <a:gd name="connsiteY140" fmla="*/ 41124 h 1624391"/>
                  <a:gd name="connsiteX141" fmla="*/ 408075 w 618065"/>
                  <a:gd name="connsiteY141" fmla="*/ 30052 h 1624391"/>
                  <a:gd name="connsiteX142" fmla="*/ 412820 w 618065"/>
                  <a:gd name="connsiteY142" fmla="*/ 6327 h 1624391"/>
                  <a:gd name="connsiteX143" fmla="*/ 430219 w 618065"/>
                  <a:gd name="connsiteY143" fmla="*/ 11072 h 1624391"/>
                  <a:gd name="connsiteX144" fmla="*/ 446036 w 618065"/>
                  <a:gd name="connsiteY144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07368 w 618065"/>
                  <a:gd name="connsiteY25" fmla="*/ 1396628 h 1624391"/>
                  <a:gd name="connsiteX26" fmla="*/ 614486 w 618065"/>
                  <a:gd name="connsiteY26" fmla="*/ 1410864 h 1624391"/>
                  <a:gd name="connsiteX27" fmla="*/ 618065 w 618065"/>
                  <a:gd name="connsiteY27" fmla="*/ 1427828 h 1624391"/>
                  <a:gd name="connsiteX28" fmla="*/ 618065 w 618065"/>
                  <a:gd name="connsiteY28" fmla="*/ 1468309 h 1624391"/>
                  <a:gd name="connsiteX29" fmla="*/ 588388 w 618065"/>
                  <a:gd name="connsiteY29" fmla="*/ 1472549 h 1624391"/>
                  <a:gd name="connsiteX30" fmla="*/ 586015 w 618065"/>
                  <a:gd name="connsiteY30" fmla="*/ 1489157 h 1624391"/>
                  <a:gd name="connsiteX31" fmla="*/ 567035 w 618065"/>
                  <a:gd name="connsiteY31" fmla="*/ 1482039 h 1624391"/>
                  <a:gd name="connsiteX32" fmla="*/ 543309 w 618065"/>
                  <a:gd name="connsiteY32" fmla="*/ 1493902 h 1624391"/>
                  <a:gd name="connsiteX33" fmla="*/ 533819 w 618065"/>
                  <a:gd name="connsiteY33" fmla="*/ 1520000 h 1624391"/>
                  <a:gd name="connsiteX34" fmla="*/ 510094 w 618065"/>
                  <a:gd name="connsiteY34" fmla="*/ 1527117 h 1624391"/>
                  <a:gd name="connsiteX35" fmla="*/ 498232 w 618065"/>
                  <a:gd name="connsiteY35" fmla="*/ 1541353 h 1624391"/>
                  <a:gd name="connsiteX36" fmla="*/ 467388 w 618065"/>
                  <a:gd name="connsiteY36" fmla="*/ 1548470 h 1624391"/>
                  <a:gd name="connsiteX37" fmla="*/ 460272 w 618065"/>
                  <a:gd name="connsiteY37" fmla="*/ 1560333 h 1624391"/>
                  <a:gd name="connsiteX38" fmla="*/ 431800 w 618065"/>
                  <a:gd name="connsiteY38" fmla="*/ 1565078 h 1624391"/>
                  <a:gd name="connsiteX39" fmla="*/ 427056 w 618065"/>
                  <a:gd name="connsiteY39" fmla="*/ 1581686 h 1624391"/>
                  <a:gd name="connsiteX40" fmla="*/ 424683 w 618065"/>
                  <a:gd name="connsiteY40" fmla="*/ 1603038 h 1624391"/>
                  <a:gd name="connsiteX41" fmla="*/ 389095 w 618065"/>
                  <a:gd name="connsiteY41" fmla="*/ 1603038 h 1624391"/>
                  <a:gd name="connsiteX42" fmla="*/ 346390 w 618065"/>
                  <a:gd name="connsiteY42" fmla="*/ 1617274 h 1624391"/>
                  <a:gd name="connsiteX43" fmla="*/ 332154 w 618065"/>
                  <a:gd name="connsiteY43" fmla="*/ 1605411 h 1624391"/>
                  <a:gd name="connsiteX44" fmla="*/ 308430 w 618065"/>
                  <a:gd name="connsiteY44" fmla="*/ 1603038 h 1624391"/>
                  <a:gd name="connsiteX45" fmla="*/ 298939 w 618065"/>
                  <a:gd name="connsiteY45" fmla="*/ 1588804 h 1624391"/>
                  <a:gd name="connsiteX46" fmla="*/ 258606 w 618065"/>
                  <a:gd name="connsiteY46" fmla="*/ 1593548 h 1624391"/>
                  <a:gd name="connsiteX47" fmla="*/ 249116 w 618065"/>
                  <a:gd name="connsiteY47" fmla="*/ 1610156 h 1624391"/>
                  <a:gd name="connsiteX48" fmla="*/ 227763 w 618065"/>
                  <a:gd name="connsiteY48" fmla="*/ 1610156 h 1624391"/>
                  <a:gd name="connsiteX49" fmla="*/ 192175 w 618065"/>
                  <a:gd name="connsiteY49" fmla="*/ 1624391 h 1624391"/>
                  <a:gd name="connsiteX50" fmla="*/ 170822 w 618065"/>
                  <a:gd name="connsiteY50" fmla="*/ 1584058 h 1624391"/>
                  <a:gd name="connsiteX51" fmla="*/ 177940 w 618065"/>
                  <a:gd name="connsiteY51" fmla="*/ 1550843 h 1624391"/>
                  <a:gd name="connsiteX52" fmla="*/ 175568 w 618065"/>
                  <a:gd name="connsiteY52" fmla="*/ 1520000 h 1624391"/>
                  <a:gd name="connsiteX53" fmla="*/ 204037 w 618065"/>
                  <a:gd name="connsiteY53" fmla="*/ 1505765 h 1624391"/>
                  <a:gd name="connsiteX54" fmla="*/ 206411 w 618065"/>
                  <a:gd name="connsiteY54" fmla="*/ 1465432 h 1624391"/>
                  <a:gd name="connsiteX55" fmla="*/ 194548 w 618065"/>
                  <a:gd name="connsiteY55" fmla="*/ 1441706 h 1624391"/>
                  <a:gd name="connsiteX56" fmla="*/ 239625 w 618065"/>
                  <a:gd name="connsiteY56" fmla="*/ 1436962 h 1624391"/>
                  <a:gd name="connsiteX57" fmla="*/ 215901 w 618065"/>
                  <a:gd name="connsiteY57" fmla="*/ 1406119 h 1624391"/>
                  <a:gd name="connsiteX58" fmla="*/ 208783 w 618065"/>
                  <a:gd name="connsiteY58" fmla="*/ 1396628 h 1624391"/>
                  <a:gd name="connsiteX59" fmla="*/ 218273 w 618065"/>
                  <a:gd name="connsiteY59" fmla="*/ 1375275 h 1624391"/>
                  <a:gd name="connsiteX60" fmla="*/ 227763 w 618065"/>
                  <a:gd name="connsiteY60" fmla="*/ 1372903 h 1624391"/>
                  <a:gd name="connsiteX61" fmla="*/ 230135 w 618065"/>
                  <a:gd name="connsiteY61" fmla="*/ 1337315 h 1624391"/>
                  <a:gd name="connsiteX62" fmla="*/ 218273 w 618065"/>
                  <a:gd name="connsiteY62" fmla="*/ 1313590 h 1624391"/>
                  <a:gd name="connsiteX63" fmla="*/ 187430 w 618065"/>
                  <a:gd name="connsiteY63" fmla="*/ 1294610 h 1624391"/>
                  <a:gd name="connsiteX64" fmla="*/ 185057 w 618065"/>
                  <a:gd name="connsiteY64" fmla="*/ 1263767 h 1624391"/>
                  <a:gd name="connsiteX65" fmla="*/ 158960 w 618065"/>
                  <a:gd name="connsiteY65" fmla="*/ 1263767 h 1624391"/>
                  <a:gd name="connsiteX66" fmla="*/ 144724 w 618065"/>
                  <a:gd name="connsiteY66" fmla="*/ 1240042 h 1624391"/>
                  <a:gd name="connsiteX67" fmla="*/ 147097 w 618065"/>
                  <a:gd name="connsiteY67" fmla="*/ 1221061 h 1624391"/>
                  <a:gd name="connsiteX68" fmla="*/ 166077 w 618065"/>
                  <a:gd name="connsiteY68" fmla="*/ 1204453 h 1624391"/>
                  <a:gd name="connsiteX69" fmla="*/ 154214 w 618065"/>
                  <a:gd name="connsiteY69" fmla="*/ 1178356 h 1624391"/>
                  <a:gd name="connsiteX70" fmla="*/ 130490 w 618065"/>
                  <a:gd name="connsiteY70" fmla="*/ 1173611 h 1624391"/>
                  <a:gd name="connsiteX71" fmla="*/ 123372 w 618065"/>
                  <a:gd name="connsiteY71" fmla="*/ 1140395 h 1624391"/>
                  <a:gd name="connsiteX72" fmla="*/ 113882 w 618065"/>
                  <a:gd name="connsiteY72" fmla="*/ 1121415 h 1624391"/>
                  <a:gd name="connsiteX73" fmla="*/ 111509 w 618065"/>
                  <a:gd name="connsiteY73" fmla="*/ 1107180 h 1624391"/>
                  <a:gd name="connsiteX74" fmla="*/ 102019 w 618065"/>
                  <a:gd name="connsiteY74" fmla="*/ 1097690 h 1624391"/>
                  <a:gd name="connsiteX75" fmla="*/ 87784 w 618065"/>
                  <a:gd name="connsiteY75" fmla="*/ 1102435 h 1624391"/>
                  <a:gd name="connsiteX76" fmla="*/ 78293 w 618065"/>
                  <a:gd name="connsiteY76" fmla="*/ 1083455 h 1624391"/>
                  <a:gd name="connsiteX77" fmla="*/ 54569 w 618065"/>
                  <a:gd name="connsiteY77" fmla="*/ 1083455 h 1624391"/>
                  <a:gd name="connsiteX78" fmla="*/ 52195 w 618065"/>
                  <a:gd name="connsiteY78" fmla="*/ 1062102 h 1624391"/>
                  <a:gd name="connsiteX79" fmla="*/ 18980 w 618065"/>
                  <a:gd name="connsiteY79" fmla="*/ 1062102 h 1624391"/>
                  <a:gd name="connsiteX80" fmla="*/ 0 w 618065"/>
                  <a:gd name="connsiteY80" fmla="*/ 1047867 h 1624391"/>
                  <a:gd name="connsiteX81" fmla="*/ 9490 w 618065"/>
                  <a:gd name="connsiteY81" fmla="*/ 1019397 h 1624391"/>
                  <a:gd name="connsiteX82" fmla="*/ 28470 w 618065"/>
                  <a:gd name="connsiteY82" fmla="*/ 1019397 h 1624391"/>
                  <a:gd name="connsiteX83" fmla="*/ 37961 w 618065"/>
                  <a:gd name="connsiteY83" fmla="*/ 1012279 h 1624391"/>
                  <a:gd name="connsiteX84" fmla="*/ 35588 w 618065"/>
                  <a:gd name="connsiteY84" fmla="*/ 983809 h 1624391"/>
                  <a:gd name="connsiteX85" fmla="*/ 52195 w 618065"/>
                  <a:gd name="connsiteY85" fmla="*/ 967201 h 1624391"/>
                  <a:gd name="connsiteX86" fmla="*/ 80667 w 618065"/>
                  <a:gd name="connsiteY86" fmla="*/ 964828 h 1624391"/>
                  <a:gd name="connsiteX87" fmla="*/ 104391 w 618065"/>
                  <a:gd name="connsiteY87" fmla="*/ 974318 h 1624391"/>
                  <a:gd name="connsiteX88" fmla="*/ 118627 w 618065"/>
                  <a:gd name="connsiteY88" fmla="*/ 971946 h 1624391"/>
                  <a:gd name="connsiteX89" fmla="*/ 120999 w 618065"/>
                  <a:gd name="connsiteY89" fmla="*/ 948220 h 1624391"/>
                  <a:gd name="connsiteX90" fmla="*/ 135234 w 618065"/>
                  <a:gd name="connsiteY90" fmla="*/ 931613 h 1624391"/>
                  <a:gd name="connsiteX91" fmla="*/ 147097 w 618065"/>
                  <a:gd name="connsiteY91" fmla="*/ 931613 h 1624391"/>
                  <a:gd name="connsiteX92" fmla="*/ 168450 w 618065"/>
                  <a:gd name="connsiteY92" fmla="*/ 881790 h 1624391"/>
                  <a:gd name="connsiteX93" fmla="*/ 204037 w 618065"/>
                  <a:gd name="connsiteY93" fmla="*/ 862809 h 1624391"/>
                  <a:gd name="connsiteX94" fmla="*/ 204037 w 618065"/>
                  <a:gd name="connsiteY94" fmla="*/ 841457 h 1624391"/>
                  <a:gd name="connsiteX95" fmla="*/ 220645 w 618065"/>
                  <a:gd name="connsiteY95" fmla="*/ 805869 h 1624391"/>
                  <a:gd name="connsiteX96" fmla="*/ 196920 w 618065"/>
                  <a:gd name="connsiteY96" fmla="*/ 798751 h 1624391"/>
                  <a:gd name="connsiteX97" fmla="*/ 175568 w 618065"/>
                  <a:gd name="connsiteY97" fmla="*/ 770281 h 1624391"/>
                  <a:gd name="connsiteX98" fmla="*/ 177940 w 618065"/>
                  <a:gd name="connsiteY98" fmla="*/ 756046 h 1624391"/>
                  <a:gd name="connsiteX99" fmla="*/ 173195 w 618065"/>
                  <a:gd name="connsiteY99" fmla="*/ 739438 h 1624391"/>
                  <a:gd name="connsiteX100" fmla="*/ 185057 w 618065"/>
                  <a:gd name="connsiteY100" fmla="*/ 722830 h 1624391"/>
                  <a:gd name="connsiteX101" fmla="*/ 204037 w 618065"/>
                  <a:gd name="connsiteY101" fmla="*/ 725203 h 1624391"/>
                  <a:gd name="connsiteX102" fmla="*/ 204037 w 618065"/>
                  <a:gd name="connsiteY102" fmla="*/ 694360 h 1624391"/>
                  <a:gd name="connsiteX103" fmla="*/ 189803 w 618065"/>
                  <a:gd name="connsiteY103" fmla="*/ 689615 h 1624391"/>
                  <a:gd name="connsiteX104" fmla="*/ 192175 w 618065"/>
                  <a:gd name="connsiteY104" fmla="*/ 668262 h 1624391"/>
                  <a:gd name="connsiteX105" fmla="*/ 246743 w 618065"/>
                  <a:gd name="connsiteY105" fmla="*/ 594714 h 1624391"/>
                  <a:gd name="connsiteX106" fmla="*/ 249116 w 618065"/>
                  <a:gd name="connsiteY106" fmla="*/ 561498 h 1624391"/>
                  <a:gd name="connsiteX107" fmla="*/ 227763 w 618065"/>
                  <a:gd name="connsiteY107" fmla="*/ 542518 h 1624391"/>
                  <a:gd name="connsiteX108" fmla="*/ 225391 w 618065"/>
                  <a:gd name="connsiteY108" fmla="*/ 528283 h 1624391"/>
                  <a:gd name="connsiteX109" fmla="*/ 201665 w 618065"/>
                  <a:gd name="connsiteY109" fmla="*/ 521165 h 1624391"/>
                  <a:gd name="connsiteX110" fmla="*/ 197901 w 618065"/>
                  <a:gd name="connsiteY110" fmla="*/ 503792 h 1624391"/>
                  <a:gd name="connsiteX111" fmla="*/ 201191 w 618065"/>
                  <a:gd name="connsiteY111" fmla="*/ 503609 h 1624391"/>
                  <a:gd name="connsiteX112" fmla="*/ 212579 w 618065"/>
                  <a:gd name="connsiteY112" fmla="*/ 496017 h 1624391"/>
                  <a:gd name="connsiteX113" fmla="*/ 214477 w 618065"/>
                  <a:gd name="connsiteY113" fmla="*/ 480832 h 1624391"/>
                  <a:gd name="connsiteX114" fmla="*/ 227763 w 618065"/>
                  <a:gd name="connsiteY114" fmla="*/ 477036 h 1624391"/>
                  <a:gd name="connsiteX115" fmla="*/ 231559 w 618065"/>
                  <a:gd name="connsiteY115" fmla="*/ 461852 h 1624391"/>
                  <a:gd name="connsiteX116" fmla="*/ 254335 w 618065"/>
                  <a:gd name="connsiteY116" fmla="*/ 440974 h 1624391"/>
                  <a:gd name="connsiteX117" fmla="*/ 242947 w 618065"/>
                  <a:gd name="connsiteY117" fmla="*/ 425790 h 1624391"/>
                  <a:gd name="connsiteX118" fmla="*/ 242947 w 618065"/>
                  <a:gd name="connsiteY118" fmla="*/ 414402 h 1624391"/>
                  <a:gd name="connsiteX119" fmla="*/ 258131 w 618065"/>
                  <a:gd name="connsiteY119" fmla="*/ 410606 h 1624391"/>
                  <a:gd name="connsiteX120" fmla="*/ 263826 w 618065"/>
                  <a:gd name="connsiteY120" fmla="*/ 395421 h 1624391"/>
                  <a:gd name="connsiteX121" fmla="*/ 284704 w 618065"/>
                  <a:gd name="connsiteY121" fmla="*/ 387829 h 1624391"/>
                  <a:gd name="connsiteX122" fmla="*/ 292296 w 618065"/>
                  <a:gd name="connsiteY122" fmla="*/ 365053 h 1624391"/>
                  <a:gd name="connsiteX123" fmla="*/ 271418 w 618065"/>
                  <a:gd name="connsiteY123" fmla="*/ 363155 h 1624391"/>
                  <a:gd name="connsiteX124" fmla="*/ 275214 w 618065"/>
                  <a:gd name="connsiteY124" fmla="*/ 342277 h 1624391"/>
                  <a:gd name="connsiteX125" fmla="*/ 303684 w 618065"/>
                  <a:gd name="connsiteY125" fmla="*/ 317603 h 1624391"/>
                  <a:gd name="connsiteX126" fmla="*/ 324562 w 618065"/>
                  <a:gd name="connsiteY126" fmla="*/ 317603 h 1624391"/>
                  <a:gd name="connsiteX127" fmla="*/ 318868 w 618065"/>
                  <a:gd name="connsiteY127" fmla="*/ 285336 h 1624391"/>
                  <a:gd name="connsiteX128" fmla="*/ 328358 w 618065"/>
                  <a:gd name="connsiteY128" fmla="*/ 270152 h 1624391"/>
                  <a:gd name="connsiteX129" fmla="*/ 334052 w 618065"/>
                  <a:gd name="connsiteY129" fmla="*/ 241682 h 1624391"/>
                  <a:gd name="connsiteX130" fmla="*/ 322664 w 618065"/>
                  <a:gd name="connsiteY130" fmla="*/ 209415 h 1624391"/>
                  <a:gd name="connsiteX131" fmla="*/ 330256 w 618065"/>
                  <a:gd name="connsiteY131" fmla="*/ 142984 h 1624391"/>
                  <a:gd name="connsiteX132" fmla="*/ 330403 w 618065"/>
                  <a:gd name="connsiteY132" fmla="*/ 142182 h 1624391"/>
                  <a:gd name="connsiteX133" fmla="*/ 335318 w 618065"/>
                  <a:gd name="connsiteY133" fmla="*/ 147097 h 1624391"/>
                  <a:gd name="connsiteX134" fmla="*/ 355879 w 618065"/>
                  <a:gd name="connsiteY134" fmla="*/ 136025 h 1624391"/>
                  <a:gd name="connsiteX135" fmla="*/ 359044 w 618065"/>
                  <a:gd name="connsiteY135" fmla="*/ 128117 h 1624391"/>
                  <a:gd name="connsiteX136" fmla="*/ 368533 w 618065"/>
                  <a:gd name="connsiteY136" fmla="*/ 118627 h 1624391"/>
                  <a:gd name="connsiteX137" fmla="*/ 403331 w 618065"/>
                  <a:gd name="connsiteY137" fmla="*/ 71176 h 1624391"/>
                  <a:gd name="connsiteX138" fmla="*/ 415984 w 618065"/>
                  <a:gd name="connsiteY138" fmla="*/ 55359 h 1624391"/>
                  <a:gd name="connsiteX139" fmla="*/ 415984 w 618065"/>
                  <a:gd name="connsiteY139" fmla="*/ 41124 h 1624391"/>
                  <a:gd name="connsiteX140" fmla="*/ 408075 w 618065"/>
                  <a:gd name="connsiteY140" fmla="*/ 30052 h 1624391"/>
                  <a:gd name="connsiteX141" fmla="*/ 412820 w 618065"/>
                  <a:gd name="connsiteY141" fmla="*/ 6327 h 1624391"/>
                  <a:gd name="connsiteX142" fmla="*/ 430219 w 618065"/>
                  <a:gd name="connsiteY142" fmla="*/ 11072 h 1624391"/>
                  <a:gd name="connsiteX143" fmla="*/ 446036 w 618065"/>
                  <a:gd name="connsiteY143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4486 w 618065"/>
                  <a:gd name="connsiteY25" fmla="*/ 1410864 h 1624391"/>
                  <a:gd name="connsiteX26" fmla="*/ 618065 w 618065"/>
                  <a:gd name="connsiteY26" fmla="*/ 1427828 h 1624391"/>
                  <a:gd name="connsiteX27" fmla="*/ 618065 w 618065"/>
                  <a:gd name="connsiteY27" fmla="*/ 1468309 h 1624391"/>
                  <a:gd name="connsiteX28" fmla="*/ 588388 w 618065"/>
                  <a:gd name="connsiteY28" fmla="*/ 1472549 h 1624391"/>
                  <a:gd name="connsiteX29" fmla="*/ 586015 w 618065"/>
                  <a:gd name="connsiteY29" fmla="*/ 1489157 h 1624391"/>
                  <a:gd name="connsiteX30" fmla="*/ 567035 w 618065"/>
                  <a:gd name="connsiteY30" fmla="*/ 1482039 h 1624391"/>
                  <a:gd name="connsiteX31" fmla="*/ 543309 w 618065"/>
                  <a:gd name="connsiteY31" fmla="*/ 1493902 h 1624391"/>
                  <a:gd name="connsiteX32" fmla="*/ 533819 w 618065"/>
                  <a:gd name="connsiteY32" fmla="*/ 1520000 h 1624391"/>
                  <a:gd name="connsiteX33" fmla="*/ 510094 w 618065"/>
                  <a:gd name="connsiteY33" fmla="*/ 1527117 h 1624391"/>
                  <a:gd name="connsiteX34" fmla="*/ 498232 w 618065"/>
                  <a:gd name="connsiteY34" fmla="*/ 1541353 h 1624391"/>
                  <a:gd name="connsiteX35" fmla="*/ 467388 w 618065"/>
                  <a:gd name="connsiteY35" fmla="*/ 1548470 h 1624391"/>
                  <a:gd name="connsiteX36" fmla="*/ 460272 w 618065"/>
                  <a:gd name="connsiteY36" fmla="*/ 1560333 h 1624391"/>
                  <a:gd name="connsiteX37" fmla="*/ 431800 w 618065"/>
                  <a:gd name="connsiteY37" fmla="*/ 1565078 h 1624391"/>
                  <a:gd name="connsiteX38" fmla="*/ 427056 w 618065"/>
                  <a:gd name="connsiteY38" fmla="*/ 1581686 h 1624391"/>
                  <a:gd name="connsiteX39" fmla="*/ 424683 w 618065"/>
                  <a:gd name="connsiteY39" fmla="*/ 1603038 h 1624391"/>
                  <a:gd name="connsiteX40" fmla="*/ 389095 w 618065"/>
                  <a:gd name="connsiteY40" fmla="*/ 1603038 h 1624391"/>
                  <a:gd name="connsiteX41" fmla="*/ 346390 w 618065"/>
                  <a:gd name="connsiteY41" fmla="*/ 1617274 h 1624391"/>
                  <a:gd name="connsiteX42" fmla="*/ 332154 w 618065"/>
                  <a:gd name="connsiteY42" fmla="*/ 1605411 h 1624391"/>
                  <a:gd name="connsiteX43" fmla="*/ 308430 w 618065"/>
                  <a:gd name="connsiteY43" fmla="*/ 1603038 h 1624391"/>
                  <a:gd name="connsiteX44" fmla="*/ 298939 w 618065"/>
                  <a:gd name="connsiteY44" fmla="*/ 1588804 h 1624391"/>
                  <a:gd name="connsiteX45" fmla="*/ 258606 w 618065"/>
                  <a:gd name="connsiteY45" fmla="*/ 1593548 h 1624391"/>
                  <a:gd name="connsiteX46" fmla="*/ 249116 w 618065"/>
                  <a:gd name="connsiteY46" fmla="*/ 1610156 h 1624391"/>
                  <a:gd name="connsiteX47" fmla="*/ 227763 w 618065"/>
                  <a:gd name="connsiteY47" fmla="*/ 1610156 h 1624391"/>
                  <a:gd name="connsiteX48" fmla="*/ 192175 w 618065"/>
                  <a:gd name="connsiteY48" fmla="*/ 1624391 h 1624391"/>
                  <a:gd name="connsiteX49" fmla="*/ 170822 w 618065"/>
                  <a:gd name="connsiteY49" fmla="*/ 1584058 h 1624391"/>
                  <a:gd name="connsiteX50" fmla="*/ 177940 w 618065"/>
                  <a:gd name="connsiteY50" fmla="*/ 1550843 h 1624391"/>
                  <a:gd name="connsiteX51" fmla="*/ 175568 w 618065"/>
                  <a:gd name="connsiteY51" fmla="*/ 1520000 h 1624391"/>
                  <a:gd name="connsiteX52" fmla="*/ 204037 w 618065"/>
                  <a:gd name="connsiteY52" fmla="*/ 1505765 h 1624391"/>
                  <a:gd name="connsiteX53" fmla="*/ 206411 w 618065"/>
                  <a:gd name="connsiteY53" fmla="*/ 1465432 h 1624391"/>
                  <a:gd name="connsiteX54" fmla="*/ 194548 w 618065"/>
                  <a:gd name="connsiteY54" fmla="*/ 1441706 h 1624391"/>
                  <a:gd name="connsiteX55" fmla="*/ 239625 w 618065"/>
                  <a:gd name="connsiteY55" fmla="*/ 1436962 h 1624391"/>
                  <a:gd name="connsiteX56" fmla="*/ 215901 w 618065"/>
                  <a:gd name="connsiteY56" fmla="*/ 1406119 h 1624391"/>
                  <a:gd name="connsiteX57" fmla="*/ 208783 w 618065"/>
                  <a:gd name="connsiteY57" fmla="*/ 1396628 h 1624391"/>
                  <a:gd name="connsiteX58" fmla="*/ 218273 w 618065"/>
                  <a:gd name="connsiteY58" fmla="*/ 1375275 h 1624391"/>
                  <a:gd name="connsiteX59" fmla="*/ 227763 w 618065"/>
                  <a:gd name="connsiteY59" fmla="*/ 1372903 h 1624391"/>
                  <a:gd name="connsiteX60" fmla="*/ 230135 w 618065"/>
                  <a:gd name="connsiteY60" fmla="*/ 1337315 h 1624391"/>
                  <a:gd name="connsiteX61" fmla="*/ 218273 w 618065"/>
                  <a:gd name="connsiteY61" fmla="*/ 1313590 h 1624391"/>
                  <a:gd name="connsiteX62" fmla="*/ 187430 w 618065"/>
                  <a:gd name="connsiteY62" fmla="*/ 1294610 h 1624391"/>
                  <a:gd name="connsiteX63" fmla="*/ 185057 w 618065"/>
                  <a:gd name="connsiteY63" fmla="*/ 1263767 h 1624391"/>
                  <a:gd name="connsiteX64" fmla="*/ 158960 w 618065"/>
                  <a:gd name="connsiteY64" fmla="*/ 1263767 h 1624391"/>
                  <a:gd name="connsiteX65" fmla="*/ 144724 w 618065"/>
                  <a:gd name="connsiteY65" fmla="*/ 1240042 h 1624391"/>
                  <a:gd name="connsiteX66" fmla="*/ 147097 w 618065"/>
                  <a:gd name="connsiteY66" fmla="*/ 1221061 h 1624391"/>
                  <a:gd name="connsiteX67" fmla="*/ 166077 w 618065"/>
                  <a:gd name="connsiteY67" fmla="*/ 1204453 h 1624391"/>
                  <a:gd name="connsiteX68" fmla="*/ 154214 w 618065"/>
                  <a:gd name="connsiteY68" fmla="*/ 1178356 h 1624391"/>
                  <a:gd name="connsiteX69" fmla="*/ 130490 w 618065"/>
                  <a:gd name="connsiteY69" fmla="*/ 1173611 h 1624391"/>
                  <a:gd name="connsiteX70" fmla="*/ 123372 w 618065"/>
                  <a:gd name="connsiteY70" fmla="*/ 1140395 h 1624391"/>
                  <a:gd name="connsiteX71" fmla="*/ 113882 w 618065"/>
                  <a:gd name="connsiteY71" fmla="*/ 1121415 h 1624391"/>
                  <a:gd name="connsiteX72" fmla="*/ 111509 w 618065"/>
                  <a:gd name="connsiteY72" fmla="*/ 1107180 h 1624391"/>
                  <a:gd name="connsiteX73" fmla="*/ 102019 w 618065"/>
                  <a:gd name="connsiteY73" fmla="*/ 1097690 h 1624391"/>
                  <a:gd name="connsiteX74" fmla="*/ 87784 w 618065"/>
                  <a:gd name="connsiteY74" fmla="*/ 1102435 h 1624391"/>
                  <a:gd name="connsiteX75" fmla="*/ 78293 w 618065"/>
                  <a:gd name="connsiteY75" fmla="*/ 1083455 h 1624391"/>
                  <a:gd name="connsiteX76" fmla="*/ 54569 w 618065"/>
                  <a:gd name="connsiteY76" fmla="*/ 1083455 h 1624391"/>
                  <a:gd name="connsiteX77" fmla="*/ 52195 w 618065"/>
                  <a:gd name="connsiteY77" fmla="*/ 1062102 h 1624391"/>
                  <a:gd name="connsiteX78" fmla="*/ 18980 w 618065"/>
                  <a:gd name="connsiteY78" fmla="*/ 1062102 h 1624391"/>
                  <a:gd name="connsiteX79" fmla="*/ 0 w 618065"/>
                  <a:gd name="connsiteY79" fmla="*/ 1047867 h 1624391"/>
                  <a:gd name="connsiteX80" fmla="*/ 9490 w 618065"/>
                  <a:gd name="connsiteY80" fmla="*/ 1019397 h 1624391"/>
                  <a:gd name="connsiteX81" fmla="*/ 28470 w 618065"/>
                  <a:gd name="connsiteY81" fmla="*/ 1019397 h 1624391"/>
                  <a:gd name="connsiteX82" fmla="*/ 37961 w 618065"/>
                  <a:gd name="connsiteY82" fmla="*/ 1012279 h 1624391"/>
                  <a:gd name="connsiteX83" fmla="*/ 35588 w 618065"/>
                  <a:gd name="connsiteY83" fmla="*/ 983809 h 1624391"/>
                  <a:gd name="connsiteX84" fmla="*/ 52195 w 618065"/>
                  <a:gd name="connsiteY84" fmla="*/ 967201 h 1624391"/>
                  <a:gd name="connsiteX85" fmla="*/ 80667 w 618065"/>
                  <a:gd name="connsiteY85" fmla="*/ 964828 h 1624391"/>
                  <a:gd name="connsiteX86" fmla="*/ 104391 w 618065"/>
                  <a:gd name="connsiteY86" fmla="*/ 974318 h 1624391"/>
                  <a:gd name="connsiteX87" fmla="*/ 118627 w 618065"/>
                  <a:gd name="connsiteY87" fmla="*/ 971946 h 1624391"/>
                  <a:gd name="connsiteX88" fmla="*/ 120999 w 618065"/>
                  <a:gd name="connsiteY88" fmla="*/ 948220 h 1624391"/>
                  <a:gd name="connsiteX89" fmla="*/ 135234 w 618065"/>
                  <a:gd name="connsiteY89" fmla="*/ 931613 h 1624391"/>
                  <a:gd name="connsiteX90" fmla="*/ 147097 w 618065"/>
                  <a:gd name="connsiteY90" fmla="*/ 931613 h 1624391"/>
                  <a:gd name="connsiteX91" fmla="*/ 168450 w 618065"/>
                  <a:gd name="connsiteY91" fmla="*/ 881790 h 1624391"/>
                  <a:gd name="connsiteX92" fmla="*/ 204037 w 618065"/>
                  <a:gd name="connsiteY92" fmla="*/ 862809 h 1624391"/>
                  <a:gd name="connsiteX93" fmla="*/ 204037 w 618065"/>
                  <a:gd name="connsiteY93" fmla="*/ 841457 h 1624391"/>
                  <a:gd name="connsiteX94" fmla="*/ 220645 w 618065"/>
                  <a:gd name="connsiteY94" fmla="*/ 805869 h 1624391"/>
                  <a:gd name="connsiteX95" fmla="*/ 196920 w 618065"/>
                  <a:gd name="connsiteY95" fmla="*/ 798751 h 1624391"/>
                  <a:gd name="connsiteX96" fmla="*/ 175568 w 618065"/>
                  <a:gd name="connsiteY96" fmla="*/ 770281 h 1624391"/>
                  <a:gd name="connsiteX97" fmla="*/ 177940 w 618065"/>
                  <a:gd name="connsiteY97" fmla="*/ 756046 h 1624391"/>
                  <a:gd name="connsiteX98" fmla="*/ 173195 w 618065"/>
                  <a:gd name="connsiteY98" fmla="*/ 739438 h 1624391"/>
                  <a:gd name="connsiteX99" fmla="*/ 185057 w 618065"/>
                  <a:gd name="connsiteY99" fmla="*/ 722830 h 1624391"/>
                  <a:gd name="connsiteX100" fmla="*/ 204037 w 618065"/>
                  <a:gd name="connsiteY100" fmla="*/ 725203 h 1624391"/>
                  <a:gd name="connsiteX101" fmla="*/ 204037 w 618065"/>
                  <a:gd name="connsiteY101" fmla="*/ 694360 h 1624391"/>
                  <a:gd name="connsiteX102" fmla="*/ 189803 w 618065"/>
                  <a:gd name="connsiteY102" fmla="*/ 689615 h 1624391"/>
                  <a:gd name="connsiteX103" fmla="*/ 192175 w 618065"/>
                  <a:gd name="connsiteY103" fmla="*/ 668262 h 1624391"/>
                  <a:gd name="connsiteX104" fmla="*/ 246743 w 618065"/>
                  <a:gd name="connsiteY104" fmla="*/ 594714 h 1624391"/>
                  <a:gd name="connsiteX105" fmla="*/ 249116 w 618065"/>
                  <a:gd name="connsiteY105" fmla="*/ 561498 h 1624391"/>
                  <a:gd name="connsiteX106" fmla="*/ 227763 w 618065"/>
                  <a:gd name="connsiteY106" fmla="*/ 542518 h 1624391"/>
                  <a:gd name="connsiteX107" fmla="*/ 225391 w 618065"/>
                  <a:gd name="connsiteY107" fmla="*/ 528283 h 1624391"/>
                  <a:gd name="connsiteX108" fmla="*/ 201665 w 618065"/>
                  <a:gd name="connsiteY108" fmla="*/ 521165 h 1624391"/>
                  <a:gd name="connsiteX109" fmla="*/ 197901 w 618065"/>
                  <a:gd name="connsiteY109" fmla="*/ 503792 h 1624391"/>
                  <a:gd name="connsiteX110" fmla="*/ 201191 w 618065"/>
                  <a:gd name="connsiteY110" fmla="*/ 503609 h 1624391"/>
                  <a:gd name="connsiteX111" fmla="*/ 212579 w 618065"/>
                  <a:gd name="connsiteY111" fmla="*/ 496017 h 1624391"/>
                  <a:gd name="connsiteX112" fmla="*/ 214477 w 618065"/>
                  <a:gd name="connsiteY112" fmla="*/ 480832 h 1624391"/>
                  <a:gd name="connsiteX113" fmla="*/ 227763 w 618065"/>
                  <a:gd name="connsiteY113" fmla="*/ 477036 h 1624391"/>
                  <a:gd name="connsiteX114" fmla="*/ 231559 w 618065"/>
                  <a:gd name="connsiteY114" fmla="*/ 461852 h 1624391"/>
                  <a:gd name="connsiteX115" fmla="*/ 254335 w 618065"/>
                  <a:gd name="connsiteY115" fmla="*/ 440974 h 1624391"/>
                  <a:gd name="connsiteX116" fmla="*/ 242947 w 618065"/>
                  <a:gd name="connsiteY116" fmla="*/ 425790 h 1624391"/>
                  <a:gd name="connsiteX117" fmla="*/ 242947 w 618065"/>
                  <a:gd name="connsiteY117" fmla="*/ 414402 h 1624391"/>
                  <a:gd name="connsiteX118" fmla="*/ 258131 w 618065"/>
                  <a:gd name="connsiteY118" fmla="*/ 410606 h 1624391"/>
                  <a:gd name="connsiteX119" fmla="*/ 263826 w 618065"/>
                  <a:gd name="connsiteY119" fmla="*/ 395421 h 1624391"/>
                  <a:gd name="connsiteX120" fmla="*/ 284704 w 618065"/>
                  <a:gd name="connsiteY120" fmla="*/ 387829 h 1624391"/>
                  <a:gd name="connsiteX121" fmla="*/ 292296 w 618065"/>
                  <a:gd name="connsiteY121" fmla="*/ 365053 h 1624391"/>
                  <a:gd name="connsiteX122" fmla="*/ 271418 w 618065"/>
                  <a:gd name="connsiteY122" fmla="*/ 363155 h 1624391"/>
                  <a:gd name="connsiteX123" fmla="*/ 275214 w 618065"/>
                  <a:gd name="connsiteY123" fmla="*/ 342277 h 1624391"/>
                  <a:gd name="connsiteX124" fmla="*/ 303684 w 618065"/>
                  <a:gd name="connsiteY124" fmla="*/ 317603 h 1624391"/>
                  <a:gd name="connsiteX125" fmla="*/ 324562 w 618065"/>
                  <a:gd name="connsiteY125" fmla="*/ 317603 h 1624391"/>
                  <a:gd name="connsiteX126" fmla="*/ 318868 w 618065"/>
                  <a:gd name="connsiteY126" fmla="*/ 285336 h 1624391"/>
                  <a:gd name="connsiteX127" fmla="*/ 328358 w 618065"/>
                  <a:gd name="connsiteY127" fmla="*/ 270152 h 1624391"/>
                  <a:gd name="connsiteX128" fmla="*/ 334052 w 618065"/>
                  <a:gd name="connsiteY128" fmla="*/ 241682 h 1624391"/>
                  <a:gd name="connsiteX129" fmla="*/ 322664 w 618065"/>
                  <a:gd name="connsiteY129" fmla="*/ 209415 h 1624391"/>
                  <a:gd name="connsiteX130" fmla="*/ 330256 w 618065"/>
                  <a:gd name="connsiteY130" fmla="*/ 142984 h 1624391"/>
                  <a:gd name="connsiteX131" fmla="*/ 330403 w 618065"/>
                  <a:gd name="connsiteY131" fmla="*/ 142182 h 1624391"/>
                  <a:gd name="connsiteX132" fmla="*/ 335318 w 618065"/>
                  <a:gd name="connsiteY132" fmla="*/ 147097 h 1624391"/>
                  <a:gd name="connsiteX133" fmla="*/ 355879 w 618065"/>
                  <a:gd name="connsiteY133" fmla="*/ 136025 h 1624391"/>
                  <a:gd name="connsiteX134" fmla="*/ 359044 w 618065"/>
                  <a:gd name="connsiteY134" fmla="*/ 128117 h 1624391"/>
                  <a:gd name="connsiteX135" fmla="*/ 368533 w 618065"/>
                  <a:gd name="connsiteY135" fmla="*/ 118627 h 1624391"/>
                  <a:gd name="connsiteX136" fmla="*/ 403331 w 618065"/>
                  <a:gd name="connsiteY136" fmla="*/ 71176 h 1624391"/>
                  <a:gd name="connsiteX137" fmla="*/ 415984 w 618065"/>
                  <a:gd name="connsiteY137" fmla="*/ 55359 h 1624391"/>
                  <a:gd name="connsiteX138" fmla="*/ 415984 w 618065"/>
                  <a:gd name="connsiteY138" fmla="*/ 41124 h 1624391"/>
                  <a:gd name="connsiteX139" fmla="*/ 408075 w 618065"/>
                  <a:gd name="connsiteY139" fmla="*/ 30052 h 1624391"/>
                  <a:gd name="connsiteX140" fmla="*/ 412820 w 618065"/>
                  <a:gd name="connsiteY140" fmla="*/ 6327 h 1624391"/>
                  <a:gd name="connsiteX141" fmla="*/ 430219 w 618065"/>
                  <a:gd name="connsiteY141" fmla="*/ 11072 h 1624391"/>
                  <a:gd name="connsiteX142" fmla="*/ 446036 w 618065"/>
                  <a:gd name="connsiteY142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27828 h 1624391"/>
                  <a:gd name="connsiteX26" fmla="*/ 618065 w 618065"/>
                  <a:gd name="connsiteY26" fmla="*/ 1468309 h 1624391"/>
                  <a:gd name="connsiteX27" fmla="*/ 588388 w 618065"/>
                  <a:gd name="connsiteY27" fmla="*/ 1472549 h 1624391"/>
                  <a:gd name="connsiteX28" fmla="*/ 586015 w 618065"/>
                  <a:gd name="connsiteY28" fmla="*/ 1489157 h 1624391"/>
                  <a:gd name="connsiteX29" fmla="*/ 567035 w 618065"/>
                  <a:gd name="connsiteY29" fmla="*/ 1482039 h 1624391"/>
                  <a:gd name="connsiteX30" fmla="*/ 543309 w 618065"/>
                  <a:gd name="connsiteY30" fmla="*/ 1493902 h 1624391"/>
                  <a:gd name="connsiteX31" fmla="*/ 533819 w 618065"/>
                  <a:gd name="connsiteY31" fmla="*/ 1520000 h 1624391"/>
                  <a:gd name="connsiteX32" fmla="*/ 510094 w 618065"/>
                  <a:gd name="connsiteY32" fmla="*/ 1527117 h 1624391"/>
                  <a:gd name="connsiteX33" fmla="*/ 498232 w 618065"/>
                  <a:gd name="connsiteY33" fmla="*/ 1541353 h 1624391"/>
                  <a:gd name="connsiteX34" fmla="*/ 467388 w 618065"/>
                  <a:gd name="connsiteY34" fmla="*/ 1548470 h 1624391"/>
                  <a:gd name="connsiteX35" fmla="*/ 460272 w 618065"/>
                  <a:gd name="connsiteY35" fmla="*/ 1560333 h 1624391"/>
                  <a:gd name="connsiteX36" fmla="*/ 431800 w 618065"/>
                  <a:gd name="connsiteY36" fmla="*/ 1565078 h 1624391"/>
                  <a:gd name="connsiteX37" fmla="*/ 427056 w 618065"/>
                  <a:gd name="connsiteY37" fmla="*/ 1581686 h 1624391"/>
                  <a:gd name="connsiteX38" fmla="*/ 424683 w 618065"/>
                  <a:gd name="connsiteY38" fmla="*/ 1603038 h 1624391"/>
                  <a:gd name="connsiteX39" fmla="*/ 389095 w 618065"/>
                  <a:gd name="connsiteY39" fmla="*/ 1603038 h 1624391"/>
                  <a:gd name="connsiteX40" fmla="*/ 346390 w 618065"/>
                  <a:gd name="connsiteY40" fmla="*/ 1617274 h 1624391"/>
                  <a:gd name="connsiteX41" fmla="*/ 332154 w 618065"/>
                  <a:gd name="connsiteY41" fmla="*/ 1605411 h 1624391"/>
                  <a:gd name="connsiteX42" fmla="*/ 308430 w 618065"/>
                  <a:gd name="connsiteY42" fmla="*/ 1603038 h 1624391"/>
                  <a:gd name="connsiteX43" fmla="*/ 298939 w 618065"/>
                  <a:gd name="connsiteY43" fmla="*/ 1588804 h 1624391"/>
                  <a:gd name="connsiteX44" fmla="*/ 258606 w 618065"/>
                  <a:gd name="connsiteY44" fmla="*/ 1593548 h 1624391"/>
                  <a:gd name="connsiteX45" fmla="*/ 249116 w 618065"/>
                  <a:gd name="connsiteY45" fmla="*/ 1610156 h 1624391"/>
                  <a:gd name="connsiteX46" fmla="*/ 227763 w 618065"/>
                  <a:gd name="connsiteY46" fmla="*/ 1610156 h 1624391"/>
                  <a:gd name="connsiteX47" fmla="*/ 192175 w 618065"/>
                  <a:gd name="connsiteY47" fmla="*/ 1624391 h 1624391"/>
                  <a:gd name="connsiteX48" fmla="*/ 170822 w 618065"/>
                  <a:gd name="connsiteY48" fmla="*/ 1584058 h 1624391"/>
                  <a:gd name="connsiteX49" fmla="*/ 177940 w 618065"/>
                  <a:gd name="connsiteY49" fmla="*/ 1550843 h 1624391"/>
                  <a:gd name="connsiteX50" fmla="*/ 175568 w 618065"/>
                  <a:gd name="connsiteY50" fmla="*/ 1520000 h 1624391"/>
                  <a:gd name="connsiteX51" fmla="*/ 204037 w 618065"/>
                  <a:gd name="connsiteY51" fmla="*/ 1505765 h 1624391"/>
                  <a:gd name="connsiteX52" fmla="*/ 206411 w 618065"/>
                  <a:gd name="connsiteY52" fmla="*/ 1465432 h 1624391"/>
                  <a:gd name="connsiteX53" fmla="*/ 194548 w 618065"/>
                  <a:gd name="connsiteY53" fmla="*/ 1441706 h 1624391"/>
                  <a:gd name="connsiteX54" fmla="*/ 239625 w 618065"/>
                  <a:gd name="connsiteY54" fmla="*/ 1436962 h 1624391"/>
                  <a:gd name="connsiteX55" fmla="*/ 215901 w 618065"/>
                  <a:gd name="connsiteY55" fmla="*/ 1406119 h 1624391"/>
                  <a:gd name="connsiteX56" fmla="*/ 208783 w 618065"/>
                  <a:gd name="connsiteY56" fmla="*/ 1396628 h 1624391"/>
                  <a:gd name="connsiteX57" fmla="*/ 218273 w 618065"/>
                  <a:gd name="connsiteY57" fmla="*/ 1375275 h 1624391"/>
                  <a:gd name="connsiteX58" fmla="*/ 227763 w 618065"/>
                  <a:gd name="connsiteY58" fmla="*/ 1372903 h 1624391"/>
                  <a:gd name="connsiteX59" fmla="*/ 230135 w 618065"/>
                  <a:gd name="connsiteY59" fmla="*/ 1337315 h 1624391"/>
                  <a:gd name="connsiteX60" fmla="*/ 218273 w 618065"/>
                  <a:gd name="connsiteY60" fmla="*/ 1313590 h 1624391"/>
                  <a:gd name="connsiteX61" fmla="*/ 187430 w 618065"/>
                  <a:gd name="connsiteY61" fmla="*/ 1294610 h 1624391"/>
                  <a:gd name="connsiteX62" fmla="*/ 185057 w 618065"/>
                  <a:gd name="connsiteY62" fmla="*/ 1263767 h 1624391"/>
                  <a:gd name="connsiteX63" fmla="*/ 158960 w 618065"/>
                  <a:gd name="connsiteY63" fmla="*/ 1263767 h 1624391"/>
                  <a:gd name="connsiteX64" fmla="*/ 144724 w 618065"/>
                  <a:gd name="connsiteY64" fmla="*/ 1240042 h 1624391"/>
                  <a:gd name="connsiteX65" fmla="*/ 147097 w 618065"/>
                  <a:gd name="connsiteY65" fmla="*/ 1221061 h 1624391"/>
                  <a:gd name="connsiteX66" fmla="*/ 166077 w 618065"/>
                  <a:gd name="connsiteY66" fmla="*/ 1204453 h 1624391"/>
                  <a:gd name="connsiteX67" fmla="*/ 154214 w 618065"/>
                  <a:gd name="connsiteY67" fmla="*/ 1178356 h 1624391"/>
                  <a:gd name="connsiteX68" fmla="*/ 130490 w 618065"/>
                  <a:gd name="connsiteY68" fmla="*/ 1173611 h 1624391"/>
                  <a:gd name="connsiteX69" fmla="*/ 123372 w 618065"/>
                  <a:gd name="connsiteY69" fmla="*/ 1140395 h 1624391"/>
                  <a:gd name="connsiteX70" fmla="*/ 113882 w 618065"/>
                  <a:gd name="connsiteY70" fmla="*/ 1121415 h 1624391"/>
                  <a:gd name="connsiteX71" fmla="*/ 111509 w 618065"/>
                  <a:gd name="connsiteY71" fmla="*/ 1107180 h 1624391"/>
                  <a:gd name="connsiteX72" fmla="*/ 102019 w 618065"/>
                  <a:gd name="connsiteY72" fmla="*/ 1097690 h 1624391"/>
                  <a:gd name="connsiteX73" fmla="*/ 87784 w 618065"/>
                  <a:gd name="connsiteY73" fmla="*/ 1102435 h 1624391"/>
                  <a:gd name="connsiteX74" fmla="*/ 78293 w 618065"/>
                  <a:gd name="connsiteY74" fmla="*/ 1083455 h 1624391"/>
                  <a:gd name="connsiteX75" fmla="*/ 54569 w 618065"/>
                  <a:gd name="connsiteY75" fmla="*/ 1083455 h 1624391"/>
                  <a:gd name="connsiteX76" fmla="*/ 52195 w 618065"/>
                  <a:gd name="connsiteY76" fmla="*/ 1062102 h 1624391"/>
                  <a:gd name="connsiteX77" fmla="*/ 18980 w 618065"/>
                  <a:gd name="connsiteY77" fmla="*/ 1062102 h 1624391"/>
                  <a:gd name="connsiteX78" fmla="*/ 0 w 618065"/>
                  <a:gd name="connsiteY78" fmla="*/ 1047867 h 1624391"/>
                  <a:gd name="connsiteX79" fmla="*/ 9490 w 618065"/>
                  <a:gd name="connsiteY79" fmla="*/ 1019397 h 1624391"/>
                  <a:gd name="connsiteX80" fmla="*/ 28470 w 618065"/>
                  <a:gd name="connsiteY80" fmla="*/ 1019397 h 1624391"/>
                  <a:gd name="connsiteX81" fmla="*/ 37961 w 618065"/>
                  <a:gd name="connsiteY81" fmla="*/ 1012279 h 1624391"/>
                  <a:gd name="connsiteX82" fmla="*/ 35588 w 618065"/>
                  <a:gd name="connsiteY82" fmla="*/ 983809 h 1624391"/>
                  <a:gd name="connsiteX83" fmla="*/ 52195 w 618065"/>
                  <a:gd name="connsiteY83" fmla="*/ 967201 h 1624391"/>
                  <a:gd name="connsiteX84" fmla="*/ 80667 w 618065"/>
                  <a:gd name="connsiteY84" fmla="*/ 964828 h 1624391"/>
                  <a:gd name="connsiteX85" fmla="*/ 104391 w 618065"/>
                  <a:gd name="connsiteY85" fmla="*/ 974318 h 1624391"/>
                  <a:gd name="connsiteX86" fmla="*/ 118627 w 618065"/>
                  <a:gd name="connsiteY86" fmla="*/ 971946 h 1624391"/>
                  <a:gd name="connsiteX87" fmla="*/ 120999 w 618065"/>
                  <a:gd name="connsiteY87" fmla="*/ 948220 h 1624391"/>
                  <a:gd name="connsiteX88" fmla="*/ 135234 w 618065"/>
                  <a:gd name="connsiteY88" fmla="*/ 931613 h 1624391"/>
                  <a:gd name="connsiteX89" fmla="*/ 147097 w 618065"/>
                  <a:gd name="connsiteY89" fmla="*/ 931613 h 1624391"/>
                  <a:gd name="connsiteX90" fmla="*/ 168450 w 618065"/>
                  <a:gd name="connsiteY90" fmla="*/ 881790 h 1624391"/>
                  <a:gd name="connsiteX91" fmla="*/ 204037 w 618065"/>
                  <a:gd name="connsiteY91" fmla="*/ 862809 h 1624391"/>
                  <a:gd name="connsiteX92" fmla="*/ 204037 w 618065"/>
                  <a:gd name="connsiteY92" fmla="*/ 841457 h 1624391"/>
                  <a:gd name="connsiteX93" fmla="*/ 220645 w 618065"/>
                  <a:gd name="connsiteY93" fmla="*/ 805869 h 1624391"/>
                  <a:gd name="connsiteX94" fmla="*/ 196920 w 618065"/>
                  <a:gd name="connsiteY94" fmla="*/ 798751 h 1624391"/>
                  <a:gd name="connsiteX95" fmla="*/ 175568 w 618065"/>
                  <a:gd name="connsiteY95" fmla="*/ 770281 h 1624391"/>
                  <a:gd name="connsiteX96" fmla="*/ 177940 w 618065"/>
                  <a:gd name="connsiteY96" fmla="*/ 756046 h 1624391"/>
                  <a:gd name="connsiteX97" fmla="*/ 173195 w 618065"/>
                  <a:gd name="connsiteY97" fmla="*/ 739438 h 1624391"/>
                  <a:gd name="connsiteX98" fmla="*/ 185057 w 618065"/>
                  <a:gd name="connsiteY98" fmla="*/ 722830 h 1624391"/>
                  <a:gd name="connsiteX99" fmla="*/ 204037 w 618065"/>
                  <a:gd name="connsiteY99" fmla="*/ 725203 h 1624391"/>
                  <a:gd name="connsiteX100" fmla="*/ 204037 w 618065"/>
                  <a:gd name="connsiteY100" fmla="*/ 694360 h 1624391"/>
                  <a:gd name="connsiteX101" fmla="*/ 189803 w 618065"/>
                  <a:gd name="connsiteY101" fmla="*/ 689615 h 1624391"/>
                  <a:gd name="connsiteX102" fmla="*/ 192175 w 618065"/>
                  <a:gd name="connsiteY102" fmla="*/ 668262 h 1624391"/>
                  <a:gd name="connsiteX103" fmla="*/ 246743 w 618065"/>
                  <a:gd name="connsiteY103" fmla="*/ 594714 h 1624391"/>
                  <a:gd name="connsiteX104" fmla="*/ 249116 w 618065"/>
                  <a:gd name="connsiteY104" fmla="*/ 561498 h 1624391"/>
                  <a:gd name="connsiteX105" fmla="*/ 227763 w 618065"/>
                  <a:gd name="connsiteY105" fmla="*/ 542518 h 1624391"/>
                  <a:gd name="connsiteX106" fmla="*/ 225391 w 618065"/>
                  <a:gd name="connsiteY106" fmla="*/ 528283 h 1624391"/>
                  <a:gd name="connsiteX107" fmla="*/ 201665 w 618065"/>
                  <a:gd name="connsiteY107" fmla="*/ 521165 h 1624391"/>
                  <a:gd name="connsiteX108" fmla="*/ 197901 w 618065"/>
                  <a:gd name="connsiteY108" fmla="*/ 503792 h 1624391"/>
                  <a:gd name="connsiteX109" fmla="*/ 201191 w 618065"/>
                  <a:gd name="connsiteY109" fmla="*/ 503609 h 1624391"/>
                  <a:gd name="connsiteX110" fmla="*/ 212579 w 618065"/>
                  <a:gd name="connsiteY110" fmla="*/ 496017 h 1624391"/>
                  <a:gd name="connsiteX111" fmla="*/ 214477 w 618065"/>
                  <a:gd name="connsiteY111" fmla="*/ 480832 h 1624391"/>
                  <a:gd name="connsiteX112" fmla="*/ 227763 w 618065"/>
                  <a:gd name="connsiteY112" fmla="*/ 477036 h 1624391"/>
                  <a:gd name="connsiteX113" fmla="*/ 231559 w 618065"/>
                  <a:gd name="connsiteY113" fmla="*/ 461852 h 1624391"/>
                  <a:gd name="connsiteX114" fmla="*/ 254335 w 618065"/>
                  <a:gd name="connsiteY114" fmla="*/ 440974 h 1624391"/>
                  <a:gd name="connsiteX115" fmla="*/ 242947 w 618065"/>
                  <a:gd name="connsiteY115" fmla="*/ 425790 h 1624391"/>
                  <a:gd name="connsiteX116" fmla="*/ 242947 w 618065"/>
                  <a:gd name="connsiteY116" fmla="*/ 414402 h 1624391"/>
                  <a:gd name="connsiteX117" fmla="*/ 258131 w 618065"/>
                  <a:gd name="connsiteY117" fmla="*/ 410606 h 1624391"/>
                  <a:gd name="connsiteX118" fmla="*/ 263826 w 618065"/>
                  <a:gd name="connsiteY118" fmla="*/ 395421 h 1624391"/>
                  <a:gd name="connsiteX119" fmla="*/ 284704 w 618065"/>
                  <a:gd name="connsiteY119" fmla="*/ 387829 h 1624391"/>
                  <a:gd name="connsiteX120" fmla="*/ 292296 w 618065"/>
                  <a:gd name="connsiteY120" fmla="*/ 365053 h 1624391"/>
                  <a:gd name="connsiteX121" fmla="*/ 271418 w 618065"/>
                  <a:gd name="connsiteY121" fmla="*/ 363155 h 1624391"/>
                  <a:gd name="connsiteX122" fmla="*/ 275214 w 618065"/>
                  <a:gd name="connsiteY122" fmla="*/ 342277 h 1624391"/>
                  <a:gd name="connsiteX123" fmla="*/ 303684 w 618065"/>
                  <a:gd name="connsiteY123" fmla="*/ 317603 h 1624391"/>
                  <a:gd name="connsiteX124" fmla="*/ 324562 w 618065"/>
                  <a:gd name="connsiteY124" fmla="*/ 317603 h 1624391"/>
                  <a:gd name="connsiteX125" fmla="*/ 318868 w 618065"/>
                  <a:gd name="connsiteY125" fmla="*/ 285336 h 1624391"/>
                  <a:gd name="connsiteX126" fmla="*/ 328358 w 618065"/>
                  <a:gd name="connsiteY126" fmla="*/ 270152 h 1624391"/>
                  <a:gd name="connsiteX127" fmla="*/ 334052 w 618065"/>
                  <a:gd name="connsiteY127" fmla="*/ 241682 h 1624391"/>
                  <a:gd name="connsiteX128" fmla="*/ 322664 w 618065"/>
                  <a:gd name="connsiteY128" fmla="*/ 209415 h 1624391"/>
                  <a:gd name="connsiteX129" fmla="*/ 330256 w 618065"/>
                  <a:gd name="connsiteY129" fmla="*/ 142984 h 1624391"/>
                  <a:gd name="connsiteX130" fmla="*/ 330403 w 618065"/>
                  <a:gd name="connsiteY130" fmla="*/ 142182 h 1624391"/>
                  <a:gd name="connsiteX131" fmla="*/ 335318 w 618065"/>
                  <a:gd name="connsiteY131" fmla="*/ 147097 h 1624391"/>
                  <a:gd name="connsiteX132" fmla="*/ 355879 w 618065"/>
                  <a:gd name="connsiteY132" fmla="*/ 136025 h 1624391"/>
                  <a:gd name="connsiteX133" fmla="*/ 359044 w 618065"/>
                  <a:gd name="connsiteY133" fmla="*/ 128117 h 1624391"/>
                  <a:gd name="connsiteX134" fmla="*/ 368533 w 618065"/>
                  <a:gd name="connsiteY134" fmla="*/ 118627 h 1624391"/>
                  <a:gd name="connsiteX135" fmla="*/ 403331 w 618065"/>
                  <a:gd name="connsiteY135" fmla="*/ 71176 h 1624391"/>
                  <a:gd name="connsiteX136" fmla="*/ 415984 w 618065"/>
                  <a:gd name="connsiteY136" fmla="*/ 55359 h 1624391"/>
                  <a:gd name="connsiteX137" fmla="*/ 415984 w 618065"/>
                  <a:gd name="connsiteY137" fmla="*/ 41124 h 1624391"/>
                  <a:gd name="connsiteX138" fmla="*/ 408075 w 618065"/>
                  <a:gd name="connsiteY138" fmla="*/ 30052 h 1624391"/>
                  <a:gd name="connsiteX139" fmla="*/ 412820 w 618065"/>
                  <a:gd name="connsiteY139" fmla="*/ 6327 h 1624391"/>
                  <a:gd name="connsiteX140" fmla="*/ 430219 w 618065"/>
                  <a:gd name="connsiteY140" fmla="*/ 11072 h 1624391"/>
                  <a:gd name="connsiteX141" fmla="*/ 446036 w 618065"/>
                  <a:gd name="connsiteY141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380021 h 1624391"/>
                  <a:gd name="connsiteX25" fmla="*/ 618065 w 618065"/>
                  <a:gd name="connsiteY25" fmla="*/ 1468309 h 1624391"/>
                  <a:gd name="connsiteX26" fmla="*/ 588388 w 618065"/>
                  <a:gd name="connsiteY26" fmla="*/ 1472549 h 1624391"/>
                  <a:gd name="connsiteX27" fmla="*/ 586015 w 618065"/>
                  <a:gd name="connsiteY27" fmla="*/ 1489157 h 1624391"/>
                  <a:gd name="connsiteX28" fmla="*/ 567035 w 618065"/>
                  <a:gd name="connsiteY28" fmla="*/ 1482039 h 1624391"/>
                  <a:gd name="connsiteX29" fmla="*/ 543309 w 618065"/>
                  <a:gd name="connsiteY29" fmla="*/ 1493902 h 1624391"/>
                  <a:gd name="connsiteX30" fmla="*/ 533819 w 618065"/>
                  <a:gd name="connsiteY30" fmla="*/ 1520000 h 1624391"/>
                  <a:gd name="connsiteX31" fmla="*/ 510094 w 618065"/>
                  <a:gd name="connsiteY31" fmla="*/ 1527117 h 1624391"/>
                  <a:gd name="connsiteX32" fmla="*/ 498232 w 618065"/>
                  <a:gd name="connsiteY32" fmla="*/ 1541353 h 1624391"/>
                  <a:gd name="connsiteX33" fmla="*/ 467388 w 618065"/>
                  <a:gd name="connsiteY33" fmla="*/ 1548470 h 1624391"/>
                  <a:gd name="connsiteX34" fmla="*/ 460272 w 618065"/>
                  <a:gd name="connsiteY34" fmla="*/ 1560333 h 1624391"/>
                  <a:gd name="connsiteX35" fmla="*/ 431800 w 618065"/>
                  <a:gd name="connsiteY35" fmla="*/ 1565078 h 1624391"/>
                  <a:gd name="connsiteX36" fmla="*/ 427056 w 618065"/>
                  <a:gd name="connsiteY36" fmla="*/ 1581686 h 1624391"/>
                  <a:gd name="connsiteX37" fmla="*/ 424683 w 618065"/>
                  <a:gd name="connsiteY37" fmla="*/ 1603038 h 1624391"/>
                  <a:gd name="connsiteX38" fmla="*/ 389095 w 618065"/>
                  <a:gd name="connsiteY38" fmla="*/ 1603038 h 1624391"/>
                  <a:gd name="connsiteX39" fmla="*/ 346390 w 618065"/>
                  <a:gd name="connsiteY39" fmla="*/ 1617274 h 1624391"/>
                  <a:gd name="connsiteX40" fmla="*/ 332154 w 618065"/>
                  <a:gd name="connsiteY40" fmla="*/ 1605411 h 1624391"/>
                  <a:gd name="connsiteX41" fmla="*/ 308430 w 618065"/>
                  <a:gd name="connsiteY41" fmla="*/ 1603038 h 1624391"/>
                  <a:gd name="connsiteX42" fmla="*/ 298939 w 618065"/>
                  <a:gd name="connsiteY42" fmla="*/ 1588804 h 1624391"/>
                  <a:gd name="connsiteX43" fmla="*/ 258606 w 618065"/>
                  <a:gd name="connsiteY43" fmla="*/ 1593548 h 1624391"/>
                  <a:gd name="connsiteX44" fmla="*/ 249116 w 618065"/>
                  <a:gd name="connsiteY44" fmla="*/ 1610156 h 1624391"/>
                  <a:gd name="connsiteX45" fmla="*/ 227763 w 618065"/>
                  <a:gd name="connsiteY45" fmla="*/ 1610156 h 1624391"/>
                  <a:gd name="connsiteX46" fmla="*/ 192175 w 618065"/>
                  <a:gd name="connsiteY46" fmla="*/ 1624391 h 1624391"/>
                  <a:gd name="connsiteX47" fmla="*/ 170822 w 618065"/>
                  <a:gd name="connsiteY47" fmla="*/ 1584058 h 1624391"/>
                  <a:gd name="connsiteX48" fmla="*/ 177940 w 618065"/>
                  <a:gd name="connsiteY48" fmla="*/ 1550843 h 1624391"/>
                  <a:gd name="connsiteX49" fmla="*/ 175568 w 618065"/>
                  <a:gd name="connsiteY49" fmla="*/ 1520000 h 1624391"/>
                  <a:gd name="connsiteX50" fmla="*/ 204037 w 618065"/>
                  <a:gd name="connsiteY50" fmla="*/ 1505765 h 1624391"/>
                  <a:gd name="connsiteX51" fmla="*/ 206411 w 618065"/>
                  <a:gd name="connsiteY51" fmla="*/ 1465432 h 1624391"/>
                  <a:gd name="connsiteX52" fmla="*/ 194548 w 618065"/>
                  <a:gd name="connsiteY52" fmla="*/ 1441706 h 1624391"/>
                  <a:gd name="connsiteX53" fmla="*/ 239625 w 618065"/>
                  <a:gd name="connsiteY53" fmla="*/ 1436962 h 1624391"/>
                  <a:gd name="connsiteX54" fmla="*/ 215901 w 618065"/>
                  <a:gd name="connsiteY54" fmla="*/ 1406119 h 1624391"/>
                  <a:gd name="connsiteX55" fmla="*/ 208783 w 618065"/>
                  <a:gd name="connsiteY55" fmla="*/ 1396628 h 1624391"/>
                  <a:gd name="connsiteX56" fmla="*/ 218273 w 618065"/>
                  <a:gd name="connsiteY56" fmla="*/ 1375275 h 1624391"/>
                  <a:gd name="connsiteX57" fmla="*/ 227763 w 618065"/>
                  <a:gd name="connsiteY57" fmla="*/ 1372903 h 1624391"/>
                  <a:gd name="connsiteX58" fmla="*/ 230135 w 618065"/>
                  <a:gd name="connsiteY58" fmla="*/ 1337315 h 1624391"/>
                  <a:gd name="connsiteX59" fmla="*/ 218273 w 618065"/>
                  <a:gd name="connsiteY59" fmla="*/ 1313590 h 1624391"/>
                  <a:gd name="connsiteX60" fmla="*/ 187430 w 618065"/>
                  <a:gd name="connsiteY60" fmla="*/ 1294610 h 1624391"/>
                  <a:gd name="connsiteX61" fmla="*/ 185057 w 618065"/>
                  <a:gd name="connsiteY61" fmla="*/ 1263767 h 1624391"/>
                  <a:gd name="connsiteX62" fmla="*/ 158960 w 618065"/>
                  <a:gd name="connsiteY62" fmla="*/ 1263767 h 1624391"/>
                  <a:gd name="connsiteX63" fmla="*/ 144724 w 618065"/>
                  <a:gd name="connsiteY63" fmla="*/ 1240042 h 1624391"/>
                  <a:gd name="connsiteX64" fmla="*/ 147097 w 618065"/>
                  <a:gd name="connsiteY64" fmla="*/ 1221061 h 1624391"/>
                  <a:gd name="connsiteX65" fmla="*/ 166077 w 618065"/>
                  <a:gd name="connsiteY65" fmla="*/ 1204453 h 1624391"/>
                  <a:gd name="connsiteX66" fmla="*/ 154214 w 618065"/>
                  <a:gd name="connsiteY66" fmla="*/ 1178356 h 1624391"/>
                  <a:gd name="connsiteX67" fmla="*/ 130490 w 618065"/>
                  <a:gd name="connsiteY67" fmla="*/ 1173611 h 1624391"/>
                  <a:gd name="connsiteX68" fmla="*/ 123372 w 618065"/>
                  <a:gd name="connsiteY68" fmla="*/ 1140395 h 1624391"/>
                  <a:gd name="connsiteX69" fmla="*/ 113882 w 618065"/>
                  <a:gd name="connsiteY69" fmla="*/ 1121415 h 1624391"/>
                  <a:gd name="connsiteX70" fmla="*/ 111509 w 618065"/>
                  <a:gd name="connsiteY70" fmla="*/ 1107180 h 1624391"/>
                  <a:gd name="connsiteX71" fmla="*/ 102019 w 618065"/>
                  <a:gd name="connsiteY71" fmla="*/ 1097690 h 1624391"/>
                  <a:gd name="connsiteX72" fmla="*/ 87784 w 618065"/>
                  <a:gd name="connsiteY72" fmla="*/ 1102435 h 1624391"/>
                  <a:gd name="connsiteX73" fmla="*/ 78293 w 618065"/>
                  <a:gd name="connsiteY73" fmla="*/ 1083455 h 1624391"/>
                  <a:gd name="connsiteX74" fmla="*/ 54569 w 618065"/>
                  <a:gd name="connsiteY74" fmla="*/ 1083455 h 1624391"/>
                  <a:gd name="connsiteX75" fmla="*/ 52195 w 618065"/>
                  <a:gd name="connsiteY75" fmla="*/ 1062102 h 1624391"/>
                  <a:gd name="connsiteX76" fmla="*/ 18980 w 618065"/>
                  <a:gd name="connsiteY76" fmla="*/ 1062102 h 1624391"/>
                  <a:gd name="connsiteX77" fmla="*/ 0 w 618065"/>
                  <a:gd name="connsiteY77" fmla="*/ 1047867 h 1624391"/>
                  <a:gd name="connsiteX78" fmla="*/ 9490 w 618065"/>
                  <a:gd name="connsiteY78" fmla="*/ 1019397 h 1624391"/>
                  <a:gd name="connsiteX79" fmla="*/ 28470 w 618065"/>
                  <a:gd name="connsiteY79" fmla="*/ 1019397 h 1624391"/>
                  <a:gd name="connsiteX80" fmla="*/ 37961 w 618065"/>
                  <a:gd name="connsiteY80" fmla="*/ 1012279 h 1624391"/>
                  <a:gd name="connsiteX81" fmla="*/ 35588 w 618065"/>
                  <a:gd name="connsiteY81" fmla="*/ 983809 h 1624391"/>
                  <a:gd name="connsiteX82" fmla="*/ 52195 w 618065"/>
                  <a:gd name="connsiteY82" fmla="*/ 967201 h 1624391"/>
                  <a:gd name="connsiteX83" fmla="*/ 80667 w 618065"/>
                  <a:gd name="connsiteY83" fmla="*/ 964828 h 1624391"/>
                  <a:gd name="connsiteX84" fmla="*/ 104391 w 618065"/>
                  <a:gd name="connsiteY84" fmla="*/ 974318 h 1624391"/>
                  <a:gd name="connsiteX85" fmla="*/ 118627 w 618065"/>
                  <a:gd name="connsiteY85" fmla="*/ 971946 h 1624391"/>
                  <a:gd name="connsiteX86" fmla="*/ 120999 w 618065"/>
                  <a:gd name="connsiteY86" fmla="*/ 948220 h 1624391"/>
                  <a:gd name="connsiteX87" fmla="*/ 135234 w 618065"/>
                  <a:gd name="connsiteY87" fmla="*/ 931613 h 1624391"/>
                  <a:gd name="connsiteX88" fmla="*/ 147097 w 618065"/>
                  <a:gd name="connsiteY88" fmla="*/ 931613 h 1624391"/>
                  <a:gd name="connsiteX89" fmla="*/ 168450 w 618065"/>
                  <a:gd name="connsiteY89" fmla="*/ 881790 h 1624391"/>
                  <a:gd name="connsiteX90" fmla="*/ 204037 w 618065"/>
                  <a:gd name="connsiteY90" fmla="*/ 862809 h 1624391"/>
                  <a:gd name="connsiteX91" fmla="*/ 204037 w 618065"/>
                  <a:gd name="connsiteY91" fmla="*/ 841457 h 1624391"/>
                  <a:gd name="connsiteX92" fmla="*/ 220645 w 618065"/>
                  <a:gd name="connsiteY92" fmla="*/ 805869 h 1624391"/>
                  <a:gd name="connsiteX93" fmla="*/ 196920 w 618065"/>
                  <a:gd name="connsiteY93" fmla="*/ 798751 h 1624391"/>
                  <a:gd name="connsiteX94" fmla="*/ 175568 w 618065"/>
                  <a:gd name="connsiteY94" fmla="*/ 770281 h 1624391"/>
                  <a:gd name="connsiteX95" fmla="*/ 177940 w 618065"/>
                  <a:gd name="connsiteY95" fmla="*/ 756046 h 1624391"/>
                  <a:gd name="connsiteX96" fmla="*/ 173195 w 618065"/>
                  <a:gd name="connsiteY96" fmla="*/ 739438 h 1624391"/>
                  <a:gd name="connsiteX97" fmla="*/ 185057 w 618065"/>
                  <a:gd name="connsiteY97" fmla="*/ 722830 h 1624391"/>
                  <a:gd name="connsiteX98" fmla="*/ 204037 w 618065"/>
                  <a:gd name="connsiteY98" fmla="*/ 725203 h 1624391"/>
                  <a:gd name="connsiteX99" fmla="*/ 204037 w 618065"/>
                  <a:gd name="connsiteY99" fmla="*/ 694360 h 1624391"/>
                  <a:gd name="connsiteX100" fmla="*/ 189803 w 618065"/>
                  <a:gd name="connsiteY100" fmla="*/ 689615 h 1624391"/>
                  <a:gd name="connsiteX101" fmla="*/ 192175 w 618065"/>
                  <a:gd name="connsiteY101" fmla="*/ 668262 h 1624391"/>
                  <a:gd name="connsiteX102" fmla="*/ 246743 w 618065"/>
                  <a:gd name="connsiteY102" fmla="*/ 594714 h 1624391"/>
                  <a:gd name="connsiteX103" fmla="*/ 249116 w 618065"/>
                  <a:gd name="connsiteY103" fmla="*/ 561498 h 1624391"/>
                  <a:gd name="connsiteX104" fmla="*/ 227763 w 618065"/>
                  <a:gd name="connsiteY104" fmla="*/ 542518 h 1624391"/>
                  <a:gd name="connsiteX105" fmla="*/ 225391 w 618065"/>
                  <a:gd name="connsiteY105" fmla="*/ 528283 h 1624391"/>
                  <a:gd name="connsiteX106" fmla="*/ 201665 w 618065"/>
                  <a:gd name="connsiteY106" fmla="*/ 521165 h 1624391"/>
                  <a:gd name="connsiteX107" fmla="*/ 197901 w 618065"/>
                  <a:gd name="connsiteY107" fmla="*/ 503792 h 1624391"/>
                  <a:gd name="connsiteX108" fmla="*/ 201191 w 618065"/>
                  <a:gd name="connsiteY108" fmla="*/ 503609 h 1624391"/>
                  <a:gd name="connsiteX109" fmla="*/ 212579 w 618065"/>
                  <a:gd name="connsiteY109" fmla="*/ 496017 h 1624391"/>
                  <a:gd name="connsiteX110" fmla="*/ 214477 w 618065"/>
                  <a:gd name="connsiteY110" fmla="*/ 480832 h 1624391"/>
                  <a:gd name="connsiteX111" fmla="*/ 227763 w 618065"/>
                  <a:gd name="connsiteY111" fmla="*/ 477036 h 1624391"/>
                  <a:gd name="connsiteX112" fmla="*/ 231559 w 618065"/>
                  <a:gd name="connsiteY112" fmla="*/ 461852 h 1624391"/>
                  <a:gd name="connsiteX113" fmla="*/ 254335 w 618065"/>
                  <a:gd name="connsiteY113" fmla="*/ 440974 h 1624391"/>
                  <a:gd name="connsiteX114" fmla="*/ 242947 w 618065"/>
                  <a:gd name="connsiteY114" fmla="*/ 425790 h 1624391"/>
                  <a:gd name="connsiteX115" fmla="*/ 242947 w 618065"/>
                  <a:gd name="connsiteY115" fmla="*/ 414402 h 1624391"/>
                  <a:gd name="connsiteX116" fmla="*/ 258131 w 618065"/>
                  <a:gd name="connsiteY116" fmla="*/ 410606 h 1624391"/>
                  <a:gd name="connsiteX117" fmla="*/ 263826 w 618065"/>
                  <a:gd name="connsiteY117" fmla="*/ 395421 h 1624391"/>
                  <a:gd name="connsiteX118" fmla="*/ 284704 w 618065"/>
                  <a:gd name="connsiteY118" fmla="*/ 387829 h 1624391"/>
                  <a:gd name="connsiteX119" fmla="*/ 292296 w 618065"/>
                  <a:gd name="connsiteY119" fmla="*/ 365053 h 1624391"/>
                  <a:gd name="connsiteX120" fmla="*/ 271418 w 618065"/>
                  <a:gd name="connsiteY120" fmla="*/ 363155 h 1624391"/>
                  <a:gd name="connsiteX121" fmla="*/ 275214 w 618065"/>
                  <a:gd name="connsiteY121" fmla="*/ 342277 h 1624391"/>
                  <a:gd name="connsiteX122" fmla="*/ 303684 w 618065"/>
                  <a:gd name="connsiteY122" fmla="*/ 317603 h 1624391"/>
                  <a:gd name="connsiteX123" fmla="*/ 324562 w 618065"/>
                  <a:gd name="connsiteY123" fmla="*/ 317603 h 1624391"/>
                  <a:gd name="connsiteX124" fmla="*/ 318868 w 618065"/>
                  <a:gd name="connsiteY124" fmla="*/ 285336 h 1624391"/>
                  <a:gd name="connsiteX125" fmla="*/ 328358 w 618065"/>
                  <a:gd name="connsiteY125" fmla="*/ 270152 h 1624391"/>
                  <a:gd name="connsiteX126" fmla="*/ 334052 w 618065"/>
                  <a:gd name="connsiteY126" fmla="*/ 241682 h 1624391"/>
                  <a:gd name="connsiteX127" fmla="*/ 322664 w 618065"/>
                  <a:gd name="connsiteY127" fmla="*/ 209415 h 1624391"/>
                  <a:gd name="connsiteX128" fmla="*/ 330256 w 618065"/>
                  <a:gd name="connsiteY128" fmla="*/ 142984 h 1624391"/>
                  <a:gd name="connsiteX129" fmla="*/ 330403 w 618065"/>
                  <a:gd name="connsiteY129" fmla="*/ 142182 h 1624391"/>
                  <a:gd name="connsiteX130" fmla="*/ 335318 w 618065"/>
                  <a:gd name="connsiteY130" fmla="*/ 147097 h 1624391"/>
                  <a:gd name="connsiteX131" fmla="*/ 355879 w 618065"/>
                  <a:gd name="connsiteY131" fmla="*/ 136025 h 1624391"/>
                  <a:gd name="connsiteX132" fmla="*/ 359044 w 618065"/>
                  <a:gd name="connsiteY132" fmla="*/ 128117 h 1624391"/>
                  <a:gd name="connsiteX133" fmla="*/ 368533 w 618065"/>
                  <a:gd name="connsiteY133" fmla="*/ 118627 h 1624391"/>
                  <a:gd name="connsiteX134" fmla="*/ 403331 w 618065"/>
                  <a:gd name="connsiteY134" fmla="*/ 71176 h 1624391"/>
                  <a:gd name="connsiteX135" fmla="*/ 415984 w 618065"/>
                  <a:gd name="connsiteY135" fmla="*/ 55359 h 1624391"/>
                  <a:gd name="connsiteX136" fmla="*/ 415984 w 618065"/>
                  <a:gd name="connsiteY136" fmla="*/ 41124 h 1624391"/>
                  <a:gd name="connsiteX137" fmla="*/ 408075 w 618065"/>
                  <a:gd name="connsiteY137" fmla="*/ 30052 h 1624391"/>
                  <a:gd name="connsiteX138" fmla="*/ 412820 w 618065"/>
                  <a:gd name="connsiteY138" fmla="*/ 6327 h 1624391"/>
                  <a:gd name="connsiteX139" fmla="*/ 430219 w 618065"/>
                  <a:gd name="connsiteY139" fmla="*/ 11072 h 1624391"/>
                  <a:gd name="connsiteX140" fmla="*/ 446036 w 618065"/>
                  <a:gd name="connsiteY140" fmla="*/ 0 h 1624391"/>
                  <a:gd name="connsiteX0" fmla="*/ 292145 w 618065"/>
                  <a:gd name="connsiteY0" fmla="*/ 22324 h 1624391"/>
                  <a:gd name="connsiteX1" fmla="*/ 294194 w 618065"/>
                  <a:gd name="connsiteY1" fmla="*/ 28470 h 1624391"/>
                  <a:gd name="connsiteX2" fmla="*/ 292145 w 618065"/>
                  <a:gd name="connsiteY2" fmla="*/ 22324 h 1624391"/>
                  <a:gd name="connsiteX3" fmla="*/ 446036 w 618065"/>
                  <a:gd name="connsiteY3" fmla="*/ 0 h 1624391"/>
                  <a:gd name="connsiteX4" fmla="*/ 483996 w 618065"/>
                  <a:gd name="connsiteY4" fmla="*/ 15817 h 1624391"/>
                  <a:gd name="connsiteX5" fmla="*/ 495068 w 618065"/>
                  <a:gd name="connsiteY5" fmla="*/ 6327 h 1624391"/>
                  <a:gd name="connsiteX6" fmla="*/ 509303 w 618065"/>
                  <a:gd name="connsiteY6" fmla="*/ 7909 h 1624391"/>
                  <a:gd name="connsiteX7" fmla="*/ 510886 w 618065"/>
                  <a:gd name="connsiteY7" fmla="*/ 17399 h 1624391"/>
                  <a:gd name="connsiteX8" fmla="*/ 518794 w 618065"/>
                  <a:gd name="connsiteY8" fmla="*/ 17399 h 1624391"/>
                  <a:gd name="connsiteX9" fmla="*/ 525120 w 618065"/>
                  <a:gd name="connsiteY9" fmla="*/ 26889 h 1624391"/>
                  <a:gd name="connsiteX10" fmla="*/ 533028 w 618065"/>
                  <a:gd name="connsiteY10" fmla="*/ 26889 h 1624391"/>
                  <a:gd name="connsiteX11" fmla="*/ 534610 w 618065"/>
                  <a:gd name="connsiteY11" fmla="*/ 44287 h 1624391"/>
                  <a:gd name="connsiteX12" fmla="*/ 525120 w 618065"/>
                  <a:gd name="connsiteY12" fmla="*/ 61686 h 1624391"/>
                  <a:gd name="connsiteX13" fmla="*/ 526701 w 618065"/>
                  <a:gd name="connsiteY13" fmla="*/ 71176 h 1624391"/>
                  <a:gd name="connsiteX14" fmla="*/ 515630 w 618065"/>
                  <a:gd name="connsiteY14" fmla="*/ 88574 h 1624391"/>
                  <a:gd name="connsiteX15" fmla="*/ 561500 w 618065"/>
                  <a:gd name="connsiteY15" fmla="*/ 109136 h 1624391"/>
                  <a:gd name="connsiteX16" fmla="*/ 572571 w 618065"/>
                  <a:gd name="connsiteY16" fmla="*/ 105973 h 1624391"/>
                  <a:gd name="connsiteX17" fmla="*/ 572571 w 618065"/>
                  <a:gd name="connsiteY17" fmla="*/ 93320 h 1624391"/>
                  <a:gd name="connsiteX18" fmla="*/ 593133 w 618065"/>
                  <a:gd name="connsiteY18" fmla="*/ 68013 h 1624391"/>
                  <a:gd name="connsiteX19" fmla="*/ 608949 w 618065"/>
                  <a:gd name="connsiteY19" fmla="*/ 68013 h 1624391"/>
                  <a:gd name="connsiteX20" fmla="*/ 618065 w 618065"/>
                  <a:gd name="connsiteY20" fmla="*/ 69315 h 1624391"/>
                  <a:gd name="connsiteX21" fmla="*/ 618065 w 618065"/>
                  <a:gd name="connsiteY21" fmla="*/ 1326979 h 1624391"/>
                  <a:gd name="connsiteX22" fmla="*/ 616858 w 618065"/>
                  <a:gd name="connsiteY22" fmla="*/ 1330198 h 1624391"/>
                  <a:gd name="connsiteX23" fmla="*/ 618065 w 618065"/>
                  <a:gd name="connsiteY23" fmla="*/ 1331002 h 1624391"/>
                  <a:gd name="connsiteX24" fmla="*/ 618065 w 618065"/>
                  <a:gd name="connsiteY24" fmla="*/ 1468309 h 1624391"/>
                  <a:gd name="connsiteX25" fmla="*/ 588388 w 618065"/>
                  <a:gd name="connsiteY25" fmla="*/ 1472549 h 1624391"/>
                  <a:gd name="connsiteX26" fmla="*/ 586015 w 618065"/>
                  <a:gd name="connsiteY26" fmla="*/ 1489157 h 1624391"/>
                  <a:gd name="connsiteX27" fmla="*/ 567035 w 618065"/>
                  <a:gd name="connsiteY27" fmla="*/ 1482039 h 1624391"/>
                  <a:gd name="connsiteX28" fmla="*/ 543309 w 618065"/>
                  <a:gd name="connsiteY28" fmla="*/ 1493902 h 1624391"/>
                  <a:gd name="connsiteX29" fmla="*/ 533819 w 618065"/>
                  <a:gd name="connsiteY29" fmla="*/ 1520000 h 1624391"/>
                  <a:gd name="connsiteX30" fmla="*/ 510094 w 618065"/>
                  <a:gd name="connsiteY30" fmla="*/ 1527117 h 1624391"/>
                  <a:gd name="connsiteX31" fmla="*/ 498232 w 618065"/>
                  <a:gd name="connsiteY31" fmla="*/ 1541353 h 1624391"/>
                  <a:gd name="connsiteX32" fmla="*/ 467388 w 618065"/>
                  <a:gd name="connsiteY32" fmla="*/ 1548470 h 1624391"/>
                  <a:gd name="connsiteX33" fmla="*/ 460272 w 618065"/>
                  <a:gd name="connsiteY33" fmla="*/ 1560333 h 1624391"/>
                  <a:gd name="connsiteX34" fmla="*/ 431800 w 618065"/>
                  <a:gd name="connsiteY34" fmla="*/ 1565078 h 1624391"/>
                  <a:gd name="connsiteX35" fmla="*/ 427056 w 618065"/>
                  <a:gd name="connsiteY35" fmla="*/ 1581686 h 1624391"/>
                  <a:gd name="connsiteX36" fmla="*/ 424683 w 618065"/>
                  <a:gd name="connsiteY36" fmla="*/ 1603038 h 1624391"/>
                  <a:gd name="connsiteX37" fmla="*/ 389095 w 618065"/>
                  <a:gd name="connsiteY37" fmla="*/ 1603038 h 1624391"/>
                  <a:gd name="connsiteX38" fmla="*/ 346390 w 618065"/>
                  <a:gd name="connsiteY38" fmla="*/ 1617274 h 1624391"/>
                  <a:gd name="connsiteX39" fmla="*/ 332154 w 618065"/>
                  <a:gd name="connsiteY39" fmla="*/ 1605411 h 1624391"/>
                  <a:gd name="connsiteX40" fmla="*/ 308430 w 618065"/>
                  <a:gd name="connsiteY40" fmla="*/ 1603038 h 1624391"/>
                  <a:gd name="connsiteX41" fmla="*/ 298939 w 618065"/>
                  <a:gd name="connsiteY41" fmla="*/ 1588804 h 1624391"/>
                  <a:gd name="connsiteX42" fmla="*/ 258606 w 618065"/>
                  <a:gd name="connsiteY42" fmla="*/ 1593548 h 1624391"/>
                  <a:gd name="connsiteX43" fmla="*/ 249116 w 618065"/>
                  <a:gd name="connsiteY43" fmla="*/ 1610156 h 1624391"/>
                  <a:gd name="connsiteX44" fmla="*/ 227763 w 618065"/>
                  <a:gd name="connsiteY44" fmla="*/ 1610156 h 1624391"/>
                  <a:gd name="connsiteX45" fmla="*/ 192175 w 618065"/>
                  <a:gd name="connsiteY45" fmla="*/ 1624391 h 1624391"/>
                  <a:gd name="connsiteX46" fmla="*/ 170822 w 618065"/>
                  <a:gd name="connsiteY46" fmla="*/ 1584058 h 1624391"/>
                  <a:gd name="connsiteX47" fmla="*/ 177940 w 618065"/>
                  <a:gd name="connsiteY47" fmla="*/ 1550843 h 1624391"/>
                  <a:gd name="connsiteX48" fmla="*/ 175568 w 618065"/>
                  <a:gd name="connsiteY48" fmla="*/ 1520000 h 1624391"/>
                  <a:gd name="connsiteX49" fmla="*/ 204037 w 618065"/>
                  <a:gd name="connsiteY49" fmla="*/ 1505765 h 1624391"/>
                  <a:gd name="connsiteX50" fmla="*/ 206411 w 618065"/>
                  <a:gd name="connsiteY50" fmla="*/ 1465432 h 1624391"/>
                  <a:gd name="connsiteX51" fmla="*/ 194548 w 618065"/>
                  <a:gd name="connsiteY51" fmla="*/ 1441706 h 1624391"/>
                  <a:gd name="connsiteX52" fmla="*/ 239625 w 618065"/>
                  <a:gd name="connsiteY52" fmla="*/ 1436962 h 1624391"/>
                  <a:gd name="connsiteX53" fmla="*/ 215901 w 618065"/>
                  <a:gd name="connsiteY53" fmla="*/ 1406119 h 1624391"/>
                  <a:gd name="connsiteX54" fmla="*/ 208783 w 618065"/>
                  <a:gd name="connsiteY54" fmla="*/ 1396628 h 1624391"/>
                  <a:gd name="connsiteX55" fmla="*/ 218273 w 618065"/>
                  <a:gd name="connsiteY55" fmla="*/ 1375275 h 1624391"/>
                  <a:gd name="connsiteX56" fmla="*/ 227763 w 618065"/>
                  <a:gd name="connsiteY56" fmla="*/ 1372903 h 1624391"/>
                  <a:gd name="connsiteX57" fmla="*/ 230135 w 618065"/>
                  <a:gd name="connsiteY57" fmla="*/ 1337315 h 1624391"/>
                  <a:gd name="connsiteX58" fmla="*/ 218273 w 618065"/>
                  <a:gd name="connsiteY58" fmla="*/ 1313590 h 1624391"/>
                  <a:gd name="connsiteX59" fmla="*/ 187430 w 618065"/>
                  <a:gd name="connsiteY59" fmla="*/ 1294610 h 1624391"/>
                  <a:gd name="connsiteX60" fmla="*/ 185057 w 618065"/>
                  <a:gd name="connsiteY60" fmla="*/ 1263767 h 1624391"/>
                  <a:gd name="connsiteX61" fmla="*/ 158960 w 618065"/>
                  <a:gd name="connsiteY61" fmla="*/ 1263767 h 1624391"/>
                  <a:gd name="connsiteX62" fmla="*/ 144724 w 618065"/>
                  <a:gd name="connsiteY62" fmla="*/ 1240042 h 1624391"/>
                  <a:gd name="connsiteX63" fmla="*/ 147097 w 618065"/>
                  <a:gd name="connsiteY63" fmla="*/ 1221061 h 1624391"/>
                  <a:gd name="connsiteX64" fmla="*/ 166077 w 618065"/>
                  <a:gd name="connsiteY64" fmla="*/ 1204453 h 1624391"/>
                  <a:gd name="connsiteX65" fmla="*/ 154214 w 618065"/>
                  <a:gd name="connsiteY65" fmla="*/ 1178356 h 1624391"/>
                  <a:gd name="connsiteX66" fmla="*/ 130490 w 618065"/>
                  <a:gd name="connsiteY66" fmla="*/ 1173611 h 1624391"/>
                  <a:gd name="connsiteX67" fmla="*/ 123372 w 618065"/>
                  <a:gd name="connsiteY67" fmla="*/ 1140395 h 1624391"/>
                  <a:gd name="connsiteX68" fmla="*/ 113882 w 618065"/>
                  <a:gd name="connsiteY68" fmla="*/ 1121415 h 1624391"/>
                  <a:gd name="connsiteX69" fmla="*/ 111509 w 618065"/>
                  <a:gd name="connsiteY69" fmla="*/ 1107180 h 1624391"/>
                  <a:gd name="connsiteX70" fmla="*/ 102019 w 618065"/>
                  <a:gd name="connsiteY70" fmla="*/ 1097690 h 1624391"/>
                  <a:gd name="connsiteX71" fmla="*/ 87784 w 618065"/>
                  <a:gd name="connsiteY71" fmla="*/ 1102435 h 1624391"/>
                  <a:gd name="connsiteX72" fmla="*/ 78293 w 618065"/>
                  <a:gd name="connsiteY72" fmla="*/ 1083455 h 1624391"/>
                  <a:gd name="connsiteX73" fmla="*/ 54569 w 618065"/>
                  <a:gd name="connsiteY73" fmla="*/ 1083455 h 1624391"/>
                  <a:gd name="connsiteX74" fmla="*/ 52195 w 618065"/>
                  <a:gd name="connsiteY74" fmla="*/ 1062102 h 1624391"/>
                  <a:gd name="connsiteX75" fmla="*/ 18980 w 618065"/>
                  <a:gd name="connsiteY75" fmla="*/ 1062102 h 1624391"/>
                  <a:gd name="connsiteX76" fmla="*/ 0 w 618065"/>
                  <a:gd name="connsiteY76" fmla="*/ 1047867 h 1624391"/>
                  <a:gd name="connsiteX77" fmla="*/ 9490 w 618065"/>
                  <a:gd name="connsiteY77" fmla="*/ 1019397 h 1624391"/>
                  <a:gd name="connsiteX78" fmla="*/ 28470 w 618065"/>
                  <a:gd name="connsiteY78" fmla="*/ 1019397 h 1624391"/>
                  <a:gd name="connsiteX79" fmla="*/ 37961 w 618065"/>
                  <a:gd name="connsiteY79" fmla="*/ 1012279 h 1624391"/>
                  <a:gd name="connsiteX80" fmla="*/ 35588 w 618065"/>
                  <a:gd name="connsiteY80" fmla="*/ 983809 h 1624391"/>
                  <a:gd name="connsiteX81" fmla="*/ 52195 w 618065"/>
                  <a:gd name="connsiteY81" fmla="*/ 967201 h 1624391"/>
                  <a:gd name="connsiteX82" fmla="*/ 80667 w 618065"/>
                  <a:gd name="connsiteY82" fmla="*/ 964828 h 1624391"/>
                  <a:gd name="connsiteX83" fmla="*/ 104391 w 618065"/>
                  <a:gd name="connsiteY83" fmla="*/ 974318 h 1624391"/>
                  <a:gd name="connsiteX84" fmla="*/ 118627 w 618065"/>
                  <a:gd name="connsiteY84" fmla="*/ 971946 h 1624391"/>
                  <a:gd name="connsiteX85" fmla="*/ 120999 w 618065"/>
                  <a:gd name="connsiteY85" fmla="*/ 948220 h 1624391"/>
                  <a:gd name="connsiteX86" fmla="*/ 135234 w 618065"/>
                  <a:gd name="connsiteY86" fmla="*/ 931613 h 1624391"/>
                  <a:gd name="connsiteX87" fmla="*/ 147097 w 618065"/>
                  <a:gd name="connsiteY87" fmla="*/ 931613 h 1624391"/>
                  <a:gd name="connsiteX88" fmla="*/ 168450 w 618065"/>
                  <a:gd name="connsiteY88" fmla="*/ 881790 h 1624391"/>
                  <a:gd name="connsiteX89" fmla="*/ 204037 w 618065"/>
                  <a:gd name="connsiteY89" fmla="*/ 862809 h 1624391"/>
                  <a:gd name="connsiteX90" fmla="*/ 204037 w 618065"/>
                  <a:gd name="connsiteY90" fmla="*/ 841457 h 1624391"/>
                  <a:gd name="connsiteX91" fmla="*/ 220645 w 618065"/>
                  <a:gd name="connsiteY91" fmla="*/ 805869 h 1624391"/>
                  <a:gd name="connsiteX92" fmla="*/ 196920 w 618065"/>
                  <a:gd name="connsiteY92" fmla="*/ 798751 h 1624391"/>
                  <a:gd name="connsiteX93" fmla="*/ 175568 w 618065"/>
                  <a:gd name="connsiteY93" fmla="*/ 770281 h 1624391"/>
                  <a:gd name="connsiteX94" fmla="*/ 177940 w 618065"/>
                  <a:gd name="connsiteY94" fmla="*/ 756046 h 1624391"/>
                  <a:gd name="connsiteX95" fmla="*/ 173195 w 618065"/>
                  <a:gd name="connsiteY95" fmla="*/ 739438 h 1624391"/>
                  <a:gd name="connsiteX96" fmla="*/ 185057 w 618065"/>
                  <a:gd name="connsiteY96" fmla="*/ 722830 h 1624391"/>
                  <a:gd name="connsiteX97" fmla="*/ 204037 w 618065"/>
                  <a:gd name="connsiteY97" fmla="*/ 725203 h 1624391"/>
                  <a:gd name="connsiteX98" fmla="*/ 204037 w 618065"/>
                  <a:gd name="connsiteY98" fmla="*/ 694360 h 1624391"/>
                  <a:gd name="connsiteX99" fmla="*/ 189803 w 618065"/>
                  <a:gd name="connsiteY99" fmla="*/ 689615 h 1624391"/>
                  <a:gd name="connsiteX100" fmla="*/ 192175 w 618065"/>
                  <a:gd name="connsiteY100" fmla="*/ 668262 h 1624391"/>
                  <a:gd name="connsiteX101" fmla="*/ 246743 w 618065"/>
                  <a:gd name="connsiteY101" fmla="*/ 594714 h 1624391"/>
                  <a:gd name="connsiteX102" fmla="*/ 249116 w 618065"/>
                  <a:gd name="connsiteY102" fmla="*/ 561498 h 1624391"/>
                  <a:gd name="connsiteX103" fmla="*/ 227763 w 618065"/>
                  <a:gd name="connsiteY103" fmla="*/ 542518 h 1624391"/>
                  <a:gd name="connsiteX104" fmla="*/ 225391 w 618065"/>
                  <a:gd name="connsiteY104" fmla="*/ 528283 h 1624391"/>
                  <a:gd name="connsiteX105" fmla="*/ 201665 w 618065"/>
                  <a:gd name="connsiteY105" fmla="*/ 521165 h 1624391"/>
                  <a:gd name="connsiteX106" fmla="*/ 197901 w 618065"/>
                  <a:gd name="connsiteY106" fmla="*/ 503792 h 1624391"/>
                  <a:gd name="connsiteX107" fmla="*/ 201191 w 618065"/>
                  <a:gd name="connsiteY107" fmla="*/ 503609 h 1624391"/>
                  <a:gd name="connsiteX108" fmla="*/ 212579 w 618065"/>
                  <a:gd name="connsiteY108" fmla="*/ 496017 h 1624391"/>
                  <a:gd name="connsiteX109" fmla="*/ 214477 w 618065"/>
                  <a:gd name="connsiteY109" fmla="*/ 480832 h 1624391"/>
                  <a:gd name="connsiteX110" fmla="*/ 227763 w 618065"/>
                  <a:gd name="connsiteY110" fmla="*/ 477036 h 1624391"/>
                  <a:gd name="connsiteX111" fmla="*/ 231559 w 618065"/>
                  <a:gd name="connsiteY111" fmla="*/ 461852 h 1624391"/>
                  <a:gd name="connsiteX112" fmla="*/ 254335 w 618065"/>
                  <a:gd name="connsiteY112" fmla="*/ 440974 h 1624391"/>
                  <a:gd name="connsiteX113" fmla="*/ 242947 w 618065"/>
                  <a:gd name="connsiteY113" fmla="*/ 425790 h 1624391"/>
                  <a:gd name="connsiteX114" fmla="*/ 242947 w 618065"/>
                  <a:gd name="connsiteY114" fmla="*/ 414402 h 1624391"/>
                  <a:gd name="connsiteX115" fmla="*/ 258131 w 618065"/>
                  <a:gd name="connsiteY115" fmla="*/ 410606 h 1624391"/>
                  <a:gd name="connsiteX116" fmla="*/ 263826 w 618065"/>
                  <a:gd name="connsiteY116" fmla="*/ 395421 h 1624391"/>
                  <a:gd name="connsiteX117" fmla="*/ 284704 w 618065"/>
                  <a:gd name="connsiteY117" fmla="*/ 387829 h 1624391"/>
                  <a:gd name="connsiteX118" fmla="*/ 292296 w 618065"/>
                  <a:gd name="connsiteY118" fmla="*/ 365053 h 1624391"/>
                  <a:gd name="connsiteX119" fmla="*/ 271418 w 618065"/>
                  <a:gd name="connsiteY119" fmla="*/ 363155 h 1624391"/>
                  <a:gd name="connsiteX120" fmla="*/ 275214 w 618065"/>
                  <a:gd name="connsiteY120" fmla="*/ 342277 h 1624391"/>
                  <a:gd name="connsiteX121" fmla="*/ 303684 w 618065"/>
                  <a:gd name="connsiteY121" fmla="*/ 317603 h 1624391"/>
                  <a:gd name="connsiteX122" fmla="*/ 324562 w 618065"/>
                  <a:gd name="connsiteY122" fmla="*/ 317603 h 1624391"/>
                  <a:gd name="connsiteX123" fmla="*/ 318868 w 618065"/>
                  <a:gd name="connsiteY123" fmla="*/ 285336 h 1624391"/>
                  <a:gd name="connsiteX124" fmla="*/ 328358 w 618065"/>
                  <a:gd name="connsiteY124" fmla="*/ 270152 h 1624391"/>
                  <a:gd name="connsiteX125" fmla="*/ 334052 w 618065"/>
                  <a:gd name="connsiteY125" fmla="*/ 241682 h 1624391"/>
                  <a:gd name="connsiteX126" fmla="*/ 322664 w 618065"/>
                  <a:gd name="connsiteY126" fmla="*/ 209415 h 1624391"/>
                  <a:gd name="connsiteX127" fmla="*/ 330256 w 618065"/>
                  <a:gd name="connsiteY127" fmla="*/ 142984 h 1624391"/>
                  <a:gd name="connsiteX128" fmla="*/ 330403 w 618065"/>
                  <a:gd name="connsiteY128" fmla="*/ 142182 h 1624391"/>
                  <a:gd name="connsiteX129" fmla="*/ 335318 w 618065"/>
                  <a:gd name="connsiteY129" fmla="*/ 147097 h 1624391"/>
                  <a:gd name="connsiteX130" fmla="*/ 355879 w 618065"/>
                  <a:gd name="connsiteY130" fmla="*/ 136025 h 1624391"/>
                  <a:gd name="connsiteX131" fmla="*/ 359044 w 618065"/>
                  <a:gd name="connsiteY131" fmla="*/ 128117 h 1624391"/>
                  <a:gd name="connsiteX132" fmla="*/ 368533 w 618065"/>
                  <a:gd name="connsiteY132" fmla="*/ 118627 h 1624391"/>
                  <a:gd name="connsiteX133" fmla="*/ 403331 w 618065"/>
                  <a:gd name="connsiteY133" fmla="*/ 71176 h 1624391"/>
                  <a:gd name="connsiteX134" fmla="*/ 415984 w 618065"/>
                  <a:gd name="connsiteY134" fmla="*/ 55359 h 1624391"/>
                  <a:gd name="connsiteX135" fmla="*/ 415984 w 618065"/>
                  <a:gd name="connsiteY135" fmla="*/ 41124 h 1624391"/>
                  <a:gd name="connsiteX136" fmla="*/ 408075 w 618065"/>
                  <a:gd name="connsiteY136" fmla="*/ 30052 h 1624391"/>
                  <a:gd name="connsiteX137" fmla="*/ 412820 w 618065"/>
                  <a:gd name="connsiteY137" fmla="*/ 6327 h 1624391"/>
                  <a:gd name="connsiteX138" fmla="*/ 430219 w 618065"/>
                  <a:gd name="connsiteY138" fmla="*/ 11072 h 1624391"/>
                  <a:gd name="connsiteX139" fmla="*/ 446036 w 618065"/>
                  <a:gd name="connsiteY139" fmla="*/ 0 h 1624391"/>
                  <a:gd name="connsiteX0" fmla="*/ 292145 w 1039546"/>
                  <a:gd name="connsiteY0" fmla="*/ 22324 h 1624391"/>
                  <a:gd name="connsiteX1" fmla="*/ 294194 w 1039546"/>
                  <a:gd name="connsiteY1" fmla="*/ 28470 h 1624391"/>
                  <a:gd name="connsiteX2" fmla="*/ 292145 w 1039546"/>
                  <a:gd name="connsiteY2" fmla="*/ 22324 h 1624391"/>
                  <a:gd name="connsiteX3" fmla="*/ 446036 w 1039546"/>
                  <a:gd name="connsiteY3" fmla="*/ 0 h 1624391"/>
                  <a:gd name="connsiteX4" fmla="*/ 483996 w 1039546"/>
                  <a:gd name="connsiteY4" fmla="*/ 15817 h 1624391"/>
                  <a:gd name="connsiteX5" fmla="*/ 495068 w 1039546"/>
                  <a:gd name="connsiteY5" fmla="*/ 6327 h 1624391"/>
                  <a:gd name="connsiteX6" fmla="*/ 509303 w 1039546"/>
                  <a:gd name="connsiteY6" fmla="*/ 7909 h 1624391"/>
                  <a:gd name="connsiteX7" fmla="*/ 510886 w 1039546"/>
                  <a:gd name="connsiteY7" fmla="*/ 17399 h 1624391"/>
                  <a:gd name="connsiteX8" fmla="*/ 518794 w 1039546"/>
                  <a:gd name="connsiteY8" fmla="*/ 17399 h 1624391"/>
                  <a:gd name="connsiteX9" fmla="*/ 525120 w 1039546"/>
                  <a:gd name="connsiteY9" fmla="*/ 26889 h 1624391"/>
                  <a:gd name="connsiteX10" fmla="*/ 533028 w 1039546"/>
                  <a:gd name="connsiteY10" fmla="*/ 26889 h 1624391"/>
                  <a:gd name="connsiteX11" fmla="*/ 534610 w 1039546"/>
                  <a:gd name="connsiteY11" fmla="*/ 44287 h 1624391"/>
                  <a:gd name="connsiteX12" fmla="*/ 525120 w 1039546"/>
                  <a:gd name="connsiteY12" fmla="*/ 61686 h 1624391"/>
                  <a:gd name="connsiteX13" fmla="*/ 526701 w 1039546"/>
                  <a:gd name="connsiteY13" fmla="*/ 71176 h 1624391"/>
                  <a:gd name="connsiteX14" fmla="*/ 515630 w 1039546"/>
                  <a:gd name="connsiteY14" fmla="*/ 88574 h 1624391"/>
                  <a:gd name="connsiteX15" fmla="*/ 561500 w 1039546"/>
                  <a:gd name="connsiteY15" fmla="*/ 109136 h 1624391"/>
                  <a:gd name="connsiteX16" fmla="*/ 572571 w 1039546"/>
                  <a:gd name="connsiteY16" fmla="*/ 105973 h 1624391"/>
                  <a:gd name="connsiteX17" fmla="*/ 572571 w 1039546"/>
                  <a:gd name="connsiteY17" fmla="*/ 93320 h 1624391"/>
                  <a:gd name="connsiteX18" fmla="*/ 593133 w 1039546"/>
                  <a:gd name="connsiteY18" fmla="*/ 68013 h 1624391"/>
                  <a:gd name="connsiteX19" fmla="*/ 608949 w 1039546"/>
                  <a:gd name="connsiteY19" fmla="*/ 68013 h 1624391"/>
                  <a:gd name="connsiteX20" fmla="*/ 618065 w 1039546"/>
                  <a:gd name="connsiteY20" fmla="*/ 69315 h 1624391"/>
                  <a:gd name="connsiteX21" fmla="*/ 618065 w 1039546"/>
                  <a:gd name="connsiteY21" fmla="*/ 1326979 h 1624391"/>
                  <a:gd name="connsiteX22" fmla="*/ 616858 w 1039546"/>
                  <a:gd name="connsiteY22" fmla="*/ 1330198 h 1624391"/>
                  <a:gd name="connsiteX23" fmla="*/ 1039546 w 1039546"/>
                  <a:gd name="connsiteY23" fmla="*/ 1207177 h 1624391"/>
                  <a:gd name="connsiteX24" fmla="*/ 618065 w 1039546"/>
                  <a:gd name="connsiteY24" fmla="*/ 1468309 h 1624391"/>
                  <a:gd name="connsiteX25" fmla="*/ 588388 w 1039546"/>
                  <a:gd name="connsiteY25" fmla="*/ 1472549 h 1624391"/>
                  <a:gd name="connsiteX26" fmla="*/ 586015 w 1039546"/>
                  <a:gd name="connsiteY26" fmla="*/ 1489157 h 1624391"/>
                  <a:gd name="connsiteX27" fmla="*/ 567035 w 1039546"/>
                  <a:gd name="connsiteY27" fmla="*/ 1482039 h 1624391"/>
                  <a:gd name="connsiteX28" fmla="*/ 543309 w 1039546"/>
                  <a:gd name="connsiteY28" fmla="*/ 1493902 h 1624391"/>
                  <a:gd name="connsiteX29" fmla="*/ 533819 w 1039546"/>
                  <a:gd name="connsiteY29" fmla="*/ 1520000 h 1624391"/>
                  <a:gd name="connsiteX30" fmla="*/ 510094 w 1039546"/>
                  <a:gd name="connsiteY30" fmla="*/ 1527117 h 1624391"/>
                  <a:gd name="connsiteX31" fmla="*/ 498232 w 1039546"/>
                  <a:gd name="connsiteY31" fmla="*/ 1541353 h 1624391"/>
                  <a:gd name="connsiteX32" fmla="*/ 467388 w 1039546"/>
                  <a:gd name="connsiteY32" fmla="*/ 1548470 h 1624391"/>
                  <a:gd name="connsiteX33" fmla="*/ 460272 w 1039546"/>
                  <a:gd name="connsiteY33" fmla="*/ 1560333 h 1624391"/>
                  <a:gd name="connsiteX34" fmla="*/ 431800 w 1039546"/>
                  <a:gd name="connsiteY34" fmla="*/ 1565078 h 1624391"/>
                  <a:gd name="connsiteX35" fmla="*/ 427056 w 1039546"/>
                  <a:gd name="connsiteY35" fmla="*/ 1581686 h 1624391"/>
                  <a:gd name="connsiteX36" fmla="*/ 424683 w 1039546"/>
                  <a:gd name="connsiteY36" fmla="*/ 1603038 h 1624391"/>
                  <a:gd name="connsiteX37" fmla="*/ 389095 w 1039546"/>
                  <a:gd name="connsiteY37" fmla="*/ 1603038 h 1624391"/>
                  <a:gd name="connsiteX38" fmla="*/ 346390 w 1039546"/>
                  <a:gd name="connsiteY38" fmla="*/ 1617274 h 1624391"/>
                  <a:gd name="connsiteX39" fmla="*/ 332154 w 1039546"/>
                  <a:gd name="connsiteY39" fmla="*/ 1605411 h 1624391"/>
                  <a:gd name="connsiteX40" fmla="*/ 308430 w 1039546"/>
                  <a:gd name="connsiteY40" fmla="*/ 1603038 h 1624391"/>
                  <a:gd name="connsiteX41" fmla="*/ 298939 w 1039546"/>
                  <a:gd name="connsiteY41" fmla="*/ 1588804 h 1624391"/>
                  <a:gd name="connsiteX42" fmla="*/ 258606 w 1039546"/>
                  <a:gd name="connsiteY42" fmla="*/ 1593548 h 1624391"/>
                  <a:gd name="connsiteX43" fmla="*/ 249116 w 1039546"/>
                  <a:gd name="connsiteY43" fmla="*/ 1610156 h 1624391"/>
                  <a:gd name="connsiteX44" fmla="*/ 227763 w 1039546"/>
                  <a:gd name="connsiteY44" fmla="*/ 1610156 h 1624391"/>
                  <a:gd name="connsiteX45" fmla="*/ 192175 w 1039546"/>
                  <a:gd name="connsiteY45" fmla="*/ 1624391 h 1624391"/>
                  <a:gd name="connsiteX46" fmla="*/ 170822 w 1039546"/>
                  <a:gd name="connsiteY46" fmla="*/ 1584058 h 1624391"/>
                  <a:gd name="connsiteX47" fmla="*/ 177940 w 1039546"/>
                  <a:gd name="connsiteY47" fmla="*/ 1550843 h 1624391"/>
                  <a:gd name="connsiteX48" fmla="*/ 175568 w 1039546"/>
                  <a:gd name="connsiteY48" fmla="*/ 1520000 h 1624391"/>
                  <a:gd name="connsiteX49" fmla="*/ 204037 w 1039546"/>
                  <a:gd name="connsiteY49" fmla="*/ 1505765 h 1624391"/>
                  <a:gd name="connsiteX50" fmla="*/ 206411 w 1039546"/>
                  <a:gd name="connsiteY50" fmla="*/ 1465432 h 1624391"/>
                  <a:gd name="connsiteX51" fmla="*/ 194548 w 1039546"/>
                  <a:gd name="connsiteY51" fmla="*/ 1441706 h 1624391"/>
                  <a:gd name="connsiteX52" fmla="*/ 239625 w 1039546"/>
                  <a:gd name="connsiteY52" fmla="*/ 1436962 h 1624391"/>
                  <a:gd name="connsiteX53" fmla="*/ 215901 w 1039546"/>
                  <a:gd name="connsiteY53" fmla="*/ 1406119 h 1624391"/>
                  <a:gd name="connsiteX54" fmla="*/ 208783 w 1039546"/>
                  <a:gd name="connsiteY54" fmla="*/ 1396628 h 1624391"/>
                  <a:gd name="connsiteX55" fmla="*/ 218273 w 1039546"/>
                  <a:gd name="connsiteY55" fmla="*/ 1375275 h 1624391"/>
                  <a:gd name="connsiteX56" fmla="*/ 227763 w 1039546"/>
                  <a:gd name="connsiteY56" fmla="*/ 1372903 h 1624391"/>
                  <a:gd name="connsiteX57" fmla="*/ 230135 w 1039546"/>
                  <a:gd name="connsiteY57" fmla="*/ 1337315 h 1624391"/>
                  <a:gd name="connsiteX58" fmla="*/ 218273 w 1039546"/>
                  <a:gd name="connsiteY58" fmla="*/ 1313590 h 1624391"/>
                  <a:gd name="connsiteX59" fmla="*/ 187430 w 1039546"/>
                  <a:gd name="connsiteY59" fmla="*/ 1294610 h 1624391"/>
                  <a:gd name="connsiteX60" fmla="*/ 185057 w 1039546"/>
                  <a:gd name="connsiteY60" fmla="*/ 1263767 h 1624391"/>
                  <a:gd name="connsiteX61" fmla="*/ 158960 w 1039546"/>
                  <a:gd name="connsiteY61" fmla="*/ 1263767 h 1624391"/>
                  <a:gd name="connsiteX62" fmla="*/ 144724 w 1039546"/>
                  <a:gd name="connsiteY62" fmla="*/ 1240042 h 1624391"/>
                  <a:gd name="connsiteX63" fmla="*/ 147097 w 1039546"/>
                  <a:gd name="connsiteY63" fmla="*/ 1221061 h 1624391"/>
                  <a:gd name="connsiteX64" fmla="*/ 166077 w 1039546"/>
                  <a:gd name="connsiteY64" fmla="*/ 1204453 h 1624391"/>
                  <a:gd name="connsiteX65" fmla="*/ 154214 w 1039546"/>
                  <a:gd name="connsiteY65" fmla="*/ 1178356 h 1624391"/>
                  <a:gd name="connsiteX66" fmla="*/ 130490 w 1039546"/>
                  <a:gd name="connsiteY66" fmla="*/ 1173611 h 1624391"/>
                  <a:gd name="connsiteX67" fmla="*/ 123372 w 1039546"/>
                  <a:gd name="connsiteY67" fmla="*/ 1140395 h 1624391"/>
                  <a:gd name="connsiteX68" fmla="*/ 113882 w 1039546"/>
                  <a:gd name="connsiteY68" fmla="*/ 1121415 h 1624391"/>
                  <a:gd name="connsiteX69" fmla="*/ 111509 w 1039546"/>
                  <a:gd name="connsiteY69" fmla="*/ 1107180 h 1624391"/>
                  <a:gd name="connsiteX70" fmla="*/ 102019 w 1039546"/>
                  <a:gd name="connsiteY70" fmla="*/ 1097690 h 1624391"/>
                  <a:gd name="connsiteX71" fmla="*/ 87784 w 1039546"/>
                  <a:gd name="connsiteY71" fmla="*/ 1102435 h 1624391"/>
                  <a:gd name="connsiteX72" fmla="*/ 78293 w 1039546"/>
                  <a:gd name="connsiteY72" fmla="*/ 1083455 h 1624391"/>
                  <a:gd name="connsiteX73" fmla="*/ 54569 w 1039546"/>
                  <a:gd name="connsiteY73" fmla="*/ 1083455 h 1624391"/>
                  <a:gd name="connsiteX74" fmla="*/ 52195 w 1039546"/>
                  <a:gd name="connsiteY74" fmla="*/ 1062102 h 1624391"/>
                  <a:gd name="connsiteX75" fmla="*/ 18980 w 1039546"/>
                  <a:gd name="connsiteY75" fmla="*/ 1062102 h 1624391"/>
                  <a:gd name="connsiteX76" fmla="*/ 0 w 1039546"/>
                  <a:gd name="connsiteY76" fmla="*/ 1047867 h 1624391"/>
                  <a:gd name="connsiteX77" fmla="*/ 9490 w 1039546"/>
                  <a:gd name="connsiteY77" fmla="*/ 1019397 h 1624391"/>
                  <a:gd name="connsiteX78" fmla="*/ 28470 w 1039546"/>
                  <a:gd name="connsiteY78" fmla="*/ 1019397 h 1624391"/>
                  <a:gd name="connsiteX79" fmla="*/ 37961 w 1039546"/>
                  <a:gd name="connsiteY79" fmla="*/ 1012279 h 1624391"/>
                  <a:gd name="connsiteX80" fmla="*/ 35588 w 1039546"/>
                  <a:gd name="connsiteY80" fmla="*/ 983809 h 1624391"/>
                  <a:gd name="connsiteX81" fmla="*/ 52195 w 1039546"/>
                  <a:gd name="connsiteY81" fmla="*/ 967201 h 1624391"/>
                  <a:gd name="connsiteX82" fmla="*/ 80667 w 1039546"/>
                  <a:gd name="connsiteY82" fmla="*/ 964828 h 1624391"/>
                  <a:gd name="connsiteX83" fmla="*/ 104391 w 1039546"/>
                  <a:gd name="connsiteY83" fmla="*/ 974318 h 1624391"/>
                  <a:gd name="connsiteX84" fmla="*/ 118627 w 1039546"/>
                  <a:gd name="connsiteY84" fmla="*/ 971946 h 1624391"/>
                  <a:gd name="connsiteX85" fmla="*/ 120999 w 1039546"/>
                  <a:gd name="connsiteY85" fmla="*/ 948220 h 1624391"/>
                  <a:gd name="connsiteX86" fmla="*/ 135234 w 1039546"/>
                  <a:gd name="connsiteY86" fmla="*/ 931613 h 1624391"/>
                  <a:gd name="connsiteX87" fmla="*/ 147097 w 1039546"/>
                  <a:gd name="connsiteY87" fmla="*/ 931613 h 1624391"/>
                  <a:gd name="connsiteX88" fmla="*/ 168450 w 1039546"/>
                  <a:gd name="connsiteY88" fmla="*/ 881790 h 1624391"/>
                  <a:gd name="connsiteX89" fmla="*/ 204037 w 1039546"/>
                  <a:gd name="connsiteY89" fmla="*/ 862809 h 1624391"/>
                  <a:gd name="connsiteX90" fmla="*/ 204037 w 1039546"/>
                  <a:gd name="connsiteY90" fmla="*/ 841457 h 1624391"/>
                  <a:gd name="connsiteX91" fmla="*/ 220645 w 1039546"/>
                  <a:gd name="connsiteY91" fmla="*/ 805869 h 1624391"/>
                  <a:gd name="connsiteX92" fmla="*/ 196920 w 1039546"/>
                  <a:gd name="connsiteY92" fmla="*/ 798751 h 1624391"/>
                  <a:gd name="connsiteX93" fmla="*/ 175568 w 1039546"/>
                  <a:gd name="connsiteY93" fmla="*/ 770281 h 1624391"/>
                  <a:gd name="connsiteX94" fmla="*/ 177940 w 1039546"/>
                  <a:gd name="connsiteY94" fmla="*/ 756046 h 1624391"/>
                  <a:gd name="connsiteX95" fmla="*/ 173195 w 1039546"/>
                  <a:gd name="connsiteY95" fmla="*/ 739438 h 1624391"/>
                  <a:gd name="connsiteX96" fmla="*/ 185057 w 1039546"/>
                  <a:gd name="connsiteY96" fmla="*/ 722830 h 1624391"/>
                  <a:gd name="connsiteX97" fmla="*/ 204037 w 1039546"/>
                  <a:gd name="connsiteY97" fmla="*/ 725203 h 1624391"/>
                  <a:gd name="connsiteX98" fmla="*/ 204037 w 1039546"/>
                  <a:gd name="connsiteY98" fmla="*/ 694360 h 1624391"/>
                  <a:gd name="connsiteX99" fmla="*/ 189803 w 1039546"/>
                  <a:gd name="connsiteY99" fmla="*/ 689615 h 1624391"/>
                  <a:gd name="connsiteX100" fmla="*/ 192175 w 1039546"/>
                  <a:gd name="connsiteY100" fmla="*/ 668262 h 1624391"/>
                  <a:gd name="connsiteX101" fmla="*/ 246743 w 1039546"/>
                  <a:gd name="connsiteY101" fmla="*/ 594714 h 1624391"/>
                  <a:gd name="connsiteX102" fmla="*/ 249116 w 1039546"/>
                  <a:gd name="connsiteY102" fmla="*/ 561498 h 1624391"/>
                  <a:gd name="connsiteX103" fmla="*/ 227763 w 1039546"/>
                  <a:gd name="connsiteY103" fmla="*/ 542518 h 1624391"/>
                  <a:gd name="connsiteX104" fmla="*/ 225391 w 1039546"/>
                  <a:gd name="connsiteY104" fmla="*/ 528283 h 1624391"/>
                  <a:gd name="connsiteX105" fmla="*/ 201665 w 1039546"/>
                  <a:gd name="connsiteY105" fmla="*/ 521165 h 1624391"/>
                  <a:gd name="connsiteX106" fmla="*/ 197901 w 1039546"/>
                  <a:gd name="connsiteY106" fmla="*/ 503792 h 1624391"/>
                  <a:gd name="connsiteX107" fmla="*/ 201191 w 1039546"/>
                  <a:gd name="connsiteY107" fmla="*/ 503609 h 1624391"/>
                  <a:gd name="connsiteX108" fmla="*/ 212579 w 1039546"/>
                  <a:gd name="connsiteY108" fmla="*/ 496017 h 1624391"/>
                  <a:gd name="connsiteX109" fmla="*/ 214477 w 1039546"/>
                  <a:gd name="connsiteY109" fmla="*/ 480832 h 1624391"/>
                  <a:gd name="connsiteX110" fmla="*/ 227763 w 1039546"/>
                  <a:gd name="connsiteY110" fmla="*/ 477036 h 1624391"/>
                  <a:gd name="connsiteX111" fmla="*/ 231559 w 1039546"/>
                  <a:gd name="connsiteY111" fmla="*/ 461852 h 1624391"/>
                  <a:gd name="connsiteX112" fmla="*/ 254335 w 1039546"/>
                  <a:gd name="connsiteY112" fmla="*/ 440974 h 1624391"/>
                  <a:gd name="connsiteX113" fmla="*/ 242947 w 1039546"/>
                  <a:gd name="connsiteY113" fmla="*/ 425790 h 1624391"/>
                  <a:gd name="connsiteX114" fmla="*/ 242947 w 1039546"/>
                  <a:gd name="connsiteY114" fmla="*/ 414402 h 1624391"/>
                  <a:gd name="connsiteX115" fmla="*/ 258131 w 1039546"/>
                  <a:gd name="connsiteY115" fmla="*/ 410606 h 1624391"/>
                  <a:gd name="connsiteX116" fmla="*/ 263826 w 1039546"/>
                  <a:gd name="connsiteY116" fmla="*/ 395421 h 1624391"/>
                  <a:gd name="connsiteX117" fmla="*/ 284704 w 1039546"/>
                  <a:gd name="connsiteY117" fmla="*/ 387829 h 1624391"/>
                  <a:gd name="connsiteX118" fmla="*/ 292296 w 1039546"/>
                  <a:gd name="connsiteY118" fmla="*/ 365053 h 1624391"/>
                  <a:gd name="connsiteX119" fmla="*/ 271418 w 1039546"/>
                  <a:gd name="connsiteY119" fmla="*/ 363155 h 1624391"/>
                  <a:gd name="connsiteX120" fmla="*/ 275214 w 1039546"/>
                  <a:gd name="connsiteY120" fmla="*/ 342277 h 1624391"/>
                  <a:gd name="connsiteX121" fmla="*/ 303684 w 1039546"/>
                  <a:gd name="connsiteY121" fmla="*/ 317603 h 1624391"/>
                  <a:gd name="connsiteX122" fmla="*/ 324562 w 1039546"/>
                  <a:gd name="connsiteY122" fmla="*/ 317603 h 1624391"/>
                  <a:gd name="connsiteX123" fmla="*/ 318868 w 1039546"/>
                  <a:gd name="connsiteY123" fmla="*/ 285336 h 1624391"/>
                  <a:gd name="connsiteX124" fmla="*/ 328358 w 1039546"/>
                  <a:gd name="connsiteY124" fmla="*/ 270152 h 1624391"/>
                  <a:gd name="connsiteX125" fmla="*/ 334052 w 1039546"/>
                  <a:gd name="connsiteY125" fmla="*/ 241682 h 1624391"/>
                  <a:gd name="connsiteX126" fmla="*/ 322664 w 1039546"/>
                  <a:gd name="connsiteY126" fmla="*/ 209415 h 1624391"/>
                  <a:gd name="connsiteX127" fmla="*/ 330256 w 1039546"/>
                  <a:gd name="connsiteY127" fmla="*/ 142984 h 1624391"/>
                  <a:gd name="connsiteX128" fmla="*/ 330403 w 1039546"/>
                  <a:gd name="connsiteY128" fmla="*/ 142182 h 1624391"/>
                  <a:gd name="connsiteX129" fmla="*/ 335318 w 1039546"/>
                  <a:gd name="connsiteY129" fmla="*/ 147097 h 1624391"/>
                  <a:gd name="connsiteX130" fmla="*/ 355879 w 1039546"/>
                  <a:gd name="connsiteY130" fmla="*/ 136025 h 1624391"/>
                  <a:gd name="connsiteX131" fmla="*/ 359044 w 1039546"/>
                  <a:gd name="connsiteY131" fmla="*/ 128117 h 1624391"/>
                  <a:gd name="connsiteX132" fmla="*/ 368533 w 1039546"/>
                  <a:gd name="connsiteY132" fmla="*/ 118627 h 1624391"/>
                  <a:gd name="connsiteX133" fmla="*/ 403331 w 1039546"/>
                  <a:gd name="connsiteY133" fmla="*/ 71176 h 1624391"/>
                  <a:gd name="connsiteX134" fmla="*/ 415984 w 1039546"/>
                  <a:gd name="connsiteY134" fmla="*/ 55359 h 1624391"/>
                  <a:gd name="connsiteX135" fmla="*/ 415984 w 1039546"/>
                  <a:gd name="connsiteY135" fmla="*/ 41124 h 1624391"/>
                  <a:gd name="connsiteX136" fmla="*/ 408075 w 1039546"/>
                  <a:gd name="connsiteY136" fmla="*/ 30052 h 1624391"/>
                  <a:gd name="connsiteX137" fmla="*/ 412820 w 1039546"/>
                  <a:gd name="connsiteY137" fmla="*/ 6327 h 1624391"/>
                  <a:gd name="connsiteX138" fmla="*/ 430219 w 1039546"/>
                  <a:gd name="connsiteY138" fmla="*/ 11072 h 1624391"/>
                  <a:gd name="connsiteX139" fmla="*/ 446036 w 1039546"/>
                  <a:gd name="connsiteY139" fmla="*/ 0 h 1624391"/>
                  <a:gd name="connsiteX0" fmla="*/ 446036 w 1039546"/>
                  <a:gd name="connsiteY0" fmla="*/ 0 h 1624391"/>
                  <a:gd name="connsiteX1" fmla="*/ 483996 w 1039546"/>
                  <a:gd name="connsiteY1" fmla="*/ 15817 h 1624391"/>
                  <a:gd name="connsiteX2" fmla="*/ 495068 w 1039546"/>
                  <a:gd name="connsiteY2" fmla="*/ 6327 h 1624391"/>
                  <a:gd name="connsiteX3" fmla="*/ 509303 w 1039546"/>
                  <a:gd name="connsiteY3" fmla="*/ 7909 h 1624391"/>
                  <a:gd name="connsiteX4" fmla="*/ 510886 w 1039546"/>
                  <a:gd name="connsiteY4" fmla="*/ 17399 h 1624391"/>
                  <a:gd name="connsiteX5" fmla="*/ 518794 w 1039546"/>
                  <a:gd name="connsiteY5" fmla="*/ 17399 h 1624391"/>
                  <a:gd name="connsiteX6" fmla="*/ 525120 w 1039546"/>
                  <a:gd name="connsiteY6" fmla="*/ 26889 h 1624391"/>
                  <a:gd name="connsiteX7" fmla="*/ 533028 w 1039546"/>
                  <a:gd name="connsiteY7" fmla="*/ 26889 h 1624391"/>
                  <a:gd name="connsiteX8" fmla="*/ 534610 w 1039546"/>
                  <a:gd name="connsiteY8" fmla="*/ 44287 h 1624391"/>
                  <a:gd name="connsiteX9" fmla="*/ 525120 w 1039546"/>
                  <a:gd name="connsiteY9" fmla="*/ 61686 h 1624391"/>
                  <a:gd name="connsiteX10" fmla="*/ 526701 w 1039546"/>
                  <a:gd name="connsiteY10" fmla="*/ 71176 h 1624391"/>
                  <a:gd name="connsiteX11" fmla="*/ 515630 w 1039546"/>
                  <a:gd name="connsiteY11" fmla="*/ 88574 h 1624391"/>
                  <a:gd name="connsiteX12" fmla="*/ 561500 w 1039546"/>
                  <a:gd name="connsiteY12" fmla="*/ 109136 h 1624391"/>
                  <a:gd name="connsiteX13" fmla="*/ 572571 w 1039546"/>
                  <a:gd name="connsiteY13" fmla="*/ 105973 h 1624391"/>
                  <a:gd name="connsiteX14" fmla="*/ 572571 w 1039546"/>
                  <a:gd name="connsiteY14" fmla="*/ 93320 h 1624391"/>
                  <a:gd name="connsiteX15" fmla="*/ 593133 w 1039546"/>
                  <a:gd name="connsiteY15" fmla="*/ 68013 h 1624391"/>
                  <a:gd name="connsiteX16" fmla="*/ 608949 w 1039546"/>
                  <a:gd name="connsiteY16" fmla="*/ 68013 h 1624391"/>
                  <a:gd name="connsiteX17" fmla="*/ 618065 w 1039546"/>
                  <a:gd name="connsiteY17" fmla="*/ 69315 h 1624391"/>
                  <a:gd name="connsiteX18" fmla="*/ 618065 w 1039546"/>
                  <a:gd name="connsiteY18" fmla="*/ 1326979 h 1624391"/>
                  <a:gd name="connsiteX19" fmla="*/ 616858 w 1039546"/>
                  <a:gd name="connsiteY19" fmla="*/ 1330198 h 1624391"/>
                  <a:gd name="connsiteX20" fmla="*/ 1039546 w 1039546"/>
                  <a:gd name="connsiteY20" fmla="*/ 1207177 h 1624391"/>
                  <a:gd name="connsiteX21" fmla="*/ 618065 w 1039546"/>
                  <a:gd name="connsiteY21" fmla="*/ 1468309 h 1624391"/>
                  <a:gd name="connsiteX22" fmla="*/ 588388 w 1039546"/>
                  <a:gd name="connsiteY22" fmla="*/ 1472549 h 1624391"/>
                  <a:gd name="connsiteX23" fmla="*/ 586015 w 1039546"/>
                  <a:gd name="connsiteY23" fmla="*/ 1489157 h 1624391"/>
                  <a:gd name="connsiteX24" fmla="*/ 567035 w 1039546"/>
                  <a:gd name="connsiteY24" fmla="*/ 1482039 h 1624391"/>
                  <a:gd name="connsiteX25" fmla="*/ 543309 w 1039546"/>
                  <a:gd name="connsiteY25" fmla="*/ 1493902 h 1624391"/>
                  <a:gd name="connsiteX26" fmla="*/ 533819 w 1039546"/>
                  <a:gd name="connsiteY26" fmla="*/ 1520000 h 1624391"/>
                  <a:gd name="connsiteX27" fmla="*/ 510094 w 1039546"/>
                  <a:gd name="connsiteY27" fmla="*/ 1527117 h 1624391"/>
                  <a:gd name="connsiteX28" fmla="*/ 498232 w 1039546"/>
                  <a:gd name="connsiteY28" fmla="*/ 1541353 h 1624391"/>
                  <a:gd name="connsiteX29" fmla="*/ 467388 w 1039546"/>
                  <a:gd name="connsiteY29" fmla="*/ 1548470 h 1624391"/>
                  <a:gd name="connsiteX30" fmla="*/ 460272 w 1039546"/>
                  <a:gd name="connsiteY30" fmla="*/ 1560333 h 1624391"/>
                  <a:gd name="connsiteX31" fmla="*/ 431800 w 1039546"/>
                  <a:gd name="connsiteY31" fmla="*/ 1565078 h 1624391"/>
                  <a:gd name="connsiteX32" fmla="*/ 427056 w 1039546"/>
                  <a:gd name="connsiteY32" fmla="*/ 1581686 h 1624391"/>
                  <a:gd name="connsiteX33" fmla="*/ 424683 w 1039546"/>
                  <a:gd name="connsiteY33" fmla="*/ 1603038 h 1624391"/>
                  <a:gd name="connsiteX34" fmla="*/ 389095 w 1039546"/>
                  <a:gd name="connsiteY34" fmla="*/ 1603038 h 1624391"/>
                  <a:gd name="connsiteX35" fmla="*/ 346390 w 1039546"/>
                  <a:gd name="connsiteY35" fmla="*/ 1617274 h 1624391"/>
                  <a:gd name="connsiteX36" fmla="*/ 332154 w 1039546"/>
                  <a:gd name="connsiteY36" fmla="*/ 1605411 h 1624391"/>
                  <a:gd name="connsiteX37" fmla="*/ 308430 w 1039546"/>
                  <a:gd name="connsiteY37" fmla="*/ 1603038 h 1624391"/>
                  <a:gd name="connsiteX38" fmla="*/ 298939 w 1039546"/>
                  <a:gd name="connsiteY38" fmla="*/ 1588804 h 1624391"/>
                  <a:gd name="connsiteX39" fmla="*/ 258606 w 1039546"/>
                  <a:gd name="connsiteY39" fmla="*/ 1593548 h 1624391"/>
                  <a:gd name="connsiteX40" fmla="*/ 249116 w 1039546"/>
                  <a:gd name="connsiteY40" fmla="*/ 1610156 h 1624391"/>
                  <a:gd name="connsiteX41" fmla="*/ 227763 w 1039546"/>
                  <a:gd name="connsiteY41" fmla="*/ 1610156 h 1624391"/>
                  <a:gd name="connsiteX42" fmla="*/ 192175 w 1039546"/>
                  <a:gd name="connsiteY42" fmla="*/ 1624391 h 1624391"/>
                  <a:gd name="connsiteX43" fmla="*/ 170822 w 1039546"/>
                  <a:gd name="connsiteY43" fmla="*/ 1584058 h 1624391"/>
                  <a:gd name="connsiteX44" fmla="*/ 177940 w 1039546"/>
                  <a:gd name="connsiteY44" fmla="*/ 1550843 h 1624391"/>
                  <a:gd name="connsiteX45" fmla="*/ 175568 w 1039546"/>
                  <a:gd name="connsiteY45" fmla="*/ 1520000 h 1624391"/>
                  <a:gd name="connsiteX46" fmla="*/ 204037 w 1039546"/>
                  <a:gd name="connsiteY46" fmla="*/ 1505765 h 1624391"/>
                  <a:gd name="connsiteX47" fmla="*/ 206411 w 1039546"/>
                  <a:gd name="connsiteY47" fmla="*/ 1465432 h 1624391"/>
                  <a:gd name="connsiteX48" fmla="*/ 194548 w 1039546"/>
                  <a:gd name="connsiteY48" fmla="*/ 1441706 h 1624391"/>
                  <a:gd name="connsiteX49" fmla="*/ 239625 w 1039546"/>
                  <a:gd name="connsiteY49" fmla="*/ 1436962 h 1624391"/>
                  <a:gd name="connsiteX50" fmla="*/ 215901 w 1039546"/>
                  <a:gd name="connsiteY50" fmla="*/ 1406119 h 1624391"/>
                  <a:gd name="connsiteX51" fmla="*/ 208783 w 1039546"/>
                  <a:gd name="connsiteY51" fmla="*/ 1396628 h 1624391"/>
                  <a:gd name="connsiteX52" fmla="*/ 218273 w 1039546"/>
                  <a:gd name="connsiteY52" fmla="*/ 1375275 h 1624391"/>
                  <a:gd name="connsiteX53" fmla="*/ 227763 w 1039546"/>
                  <a:gd name="connsiteY53" fmla="*/ 1372903 h 1624391"/>
                  <a:gd name="connsiteX54" fmla="*/ 230135 w 1039546"/>
                  <a:gd name="connsiteY54" fmla="*/ 1337315 h 1624391"/>
                  <a:gd name="connsiteX55" fmla="*/ 218273 w 1039546"/>
                  <a:gd name="connsiteY55" fmla="*/ 1313590 h 1624391"/>
                  <a:gd name="connsiteX56" fmla="*/ 187430 w 1039546"/>
                  <a:gd name="connsiteY56" fmla="*/ 1294610 h 1624391"/>
                  <a:gd name="connsiteX57" fmla="*/ 185057 w 1039546"/>
                  <a:gd name="connsiteY57" fmla="*/ 1263767 h 1624391"/>
                  <a:gd name="connsiteX58" fmla="*/ 158960 w 1039546"/>
                  <a:gd name="connsiteY58" fmla="*/ 1263767 h 1624391"/>
                  <a:gd name="connsiteX59" fmla="*/ 144724 w 1039546"/>
                  <a:gd name="connsiteY59" fmla="*/ 1240042 h 1624391"/>
                  <a:gd name="connsiteX60" fmla="*/ 147097 w 1039546"/>
                  <a:gd name="connsiteY60" fmla="*/ 1221061 h 1624391"/>
                  <a:gd name="connsiteX61" fmla="*/ 166077 w 1039546"/>
                  <a:gd name="connsiteY61" fmla="*/ 1204453 h 1624391"/>
                  <a:gd name="connsiteX62" fmla="*/ 154214 w 1039546"/>
                  <a:gd name="connsiteY62" fmla="*/ 1178356 h 1624391"/>
                  <a:gd name="connsiteX63" fmla="*/ 130490 w 1039546"/>
                  <a:gd name="connsiteY63" fmla="*/ 1173611 h 1624391"/>
                  <a:gd name="connsiteX64" fmla="*/ 123372 w 1039546"/>
                  <a:gd name="connsiteY64" fmla="*/ 1140395 h 1624391"/>
                  <a:gd name="connsiteX65" fmla="*/ 113882 w 1039546"/>
                  <a:gd name="connsiteY65" fmla="*/ 1121415 h 1624391"/>
                  <a:gd name="connsiteX66" fmla="*/ 111509 w 1039546"/>
                  <a:gd name="connsiteY66" fmla="*/ 1107180 h 1624391"/>
                  <a:gd name="connsiteX67" fmla="*/ 102019 w 1039546"/>
                  <a:gd name="connsiteY67" fmla="*/ 1097690 h 1624391"/>
                  <a:gd name="connsiteX68" fmla="*/ 87784 w 1039546"/>
                  <a:gd name="connsiteY68" fmla="*/ 1102435 h 1624391"/>
                  <a:gd name="connsiteX69" fmla="*/ 78293 w 1039546"/>
                  <a:gd name="connsiteY69" fmla="*/ 1083455 h 1624391"/>
                  <a:gd name="connsiteX70" fmla="*/ 54569 w 1039546"/>
                  <a:gd name="connsiteY70" fmla="*/ 1083455 h 1624391"/>
                  <a:gd name="connsiteX71" fmla="*/ 52195 w 1039546"/>
                  <a:gd name="connsiteY71" fmla="*/ 1062102 h 1624391"/>
                  <a:gd name="connsiteX72" fmla="*/ 18980 w 1039546"/>
                  <a:gd name="connsiteY72" fmla="*/ 1062102 h 1624391"/>
                  <a:gd name="connsiteX73" fmla="*/ 0 w 1039546"/>
                  <a:gd name="connsiteY73" fmla="*/ 1047867 h 1624391"/>
                  <a:gd name="connsiteX74" fmla="*/ 9490 w 1039546"/>
                  <a:gd name="connsiteY74" fmla="*/ 1019397 h 1624391"/>
                  <a:gd name="connsiteX75" fmla="*/ 28470 w 1039546"/>
                  <a:gd name="connsiteY75" fmla="*/ 1019397 h 1624391"/>
                  <a:gd name="connsiteX76" fmla="*/ 37961 w 1039546"/>
                  <a:gd name="connsiteY76" fmla="*/ 1012279 h 1624391"/>
                  <a:gd name="connsiteX77" fmla="*/ 35588 w 1039546"/>
                  <a:gd name="connsiteY77" fmla="*/ 983809 h 1624391"/>
                  <a:gd name="connsiteX78" fmla="*/ 52195 w 1039546"/>
                  <a:gd name="connsiteY78" fmla="*/ 967201 h 1624391"/>
                  <a:gd name="connsiteX79" fmla="*/ 80667 w 1039546"/>
                  <a:gd name="connsiteY79" fmla="*/ 964828 h 1624391"/>
                  <a:gd name="connsiteX80" fmla="*/ 104391 w 1039546"/>
                  <a:gd name="connsiteY80" fmla="*/ 974318 h 1624391"/>
                  <a:gd name="connsiteX81" fmla="*/ 118627 w 1039546"/>
                  <a:gd name="connsiteY81" fmla="*/ 971946 h 1624391"/>
                  <a:gd name="connsiteX82" fmla="*/ 120999 w 1039546"/>
                  <a:gd name="connsiteY82" fmla="*/ 948220 h 1624391"/>
                  <a:gd name="connsiteX83" fmla="*/ 135234 w 1039546"/>
                  <a:gd name="connsiteY83" fmla="*/ 931613 h 1624391"/>
                  <a:gd name="connsiteX84" fmla="*/ 147097 w 1039546"/>
                  <a:gd name="connsiteY84" fmla="*/ 931613 h 1624391"/>
                  <a:gd name="connsiteX85" fmla="*/ 168450 w 1039546"/>
                  <a:gd name="connsiteY85" fmla="*/ 881790 h 1624391"/>
                  <a:gd name="connsiteX86" fmla="*/ 204037 w 1039546"/>
                  <a:gd name="connsiteY86" fmla="*/ 862809 h 1624391"/>
                  <a:gd name="connsiteX87" fmla="*/ 204037 w 1039546"/>
                  <a:gd name="connsiteY87" fmla="*/ 841457 h 1624391"/>
                  <a:gd name="connsiteX88" fmla="*/ 220645 w 1039546"/>
                  <a:gd name="connsiteY88" fmla="*/ 805869 h 1624391"/>
                  <a:gd name="connsiteX89" fmla="*/ 196920 w 1039546"/>
                  <a:gd name="connsiteY89" fmla="*/ 798751 h 1624391"/>
                  <a:gd name="connsiteX90" fmla="*/ 175568 w 1039546"/>
                  <a:gd name="connsiteY90" fmla="*/ 770281 h 1624391"/>
                  <a:gd name="connsiteX91" fmla="*/ 177940 w 1039546"/>
                  <a:gd name="connsiteY91" fmla="*/ 756046 h 1624391"/>
                  <a:gd name="connsiteX92" fmla="*/ 173195 w 1039546"/>
                  <a:gd name="connsiteY92" fmla="*/ 739438 h 1624391"/>
                  <a:gd name="connsiteX93" fmla="*/ 185057 w 1039546"/>
                  <a:gd name="connsiteY93" fmla="*/ 722830 h 1624391"/>
                  <a:gd name="connsiteX94" fmla="*/ 204037 w 1039546"/>
                  <a:gd name="connsiteY94" fmla="*/ 725203 h 1624391"/>
                  <a:gd name="connsiteX95" fmla="*/ 204037 w 1039546"/>
                  <a:gd name="connsiteY95" fmla="*/ 694360 h 1624391"/>
                  <a:gd name="connsiteX96" fmla="*/ 189803 w 1039546"/>
                  <a:gd name="connsiteY96" fmla="*/ 689615 h 1624391"/>
                  <a:gd name="connsiteX97" fmla="*/ 192175 w 1039546"/>
                  <a:gd name="connsiteY97" fmla="*/ 668262 h 1624391"/>
                  <a:gd name="connsiteX98" fmla="*/ 246743 w 1039546"/>
                  <a:gd name="connsiteY98" fmla="*/ 594714 h 1624391"/>
                  <a:gd name="connsiteX99" fmla="*/ 249116 w 1039546"/>
                  <a:gd name="connsiteY99" fmla="*/ 561498 h 1624391"/>
                  <a:gd name="connsiteX100" fmla="*/ 227763 w 1039546"/>
                  <a:gd name="connsiteY100" fmla="*/ 542518 h 1624391"/>
                  <a:gd name="connsiteX101" fmla="*/ 225391 w 1039546"/>
                  <a:gd name="connsiteY101" fmla="*/ 528283 h 1624391"/>
                  <a:gd name="connsiteX102" fmla="*/ 201665 w 1039546"/>
                  <a:gd name="connsiteY102" fmla="*/ 521165 h 1624391"/>
                  <a:gd name="connsiteX103" fmla="*/ 197901 w 1039546"/>
                  <a:gd name="connsiteY103" fmla="*/ 503792 h 1624391"/>
                  <a:gd name="connsiteX104" fmla="*/ 201191 w 1039546"/>
                  <a:gd name="connsiteY104" fmla="*/ 503609 h 1624391"/>
                  <a:gd name="connsiteX105" fmla="*/ 212579 w 1039546"/>
                  <a:gd name="connsiteY105" fmla="*/ 496017 h 1624391"/>
                  <a:gd name="connsiteX106" fmla="*/ 214477 w 1039546"/>
                  <a:gd name="connsiteY106" fmla="*/ 480832 h 1624391"/>
                  <a:gd name="connsiteX107" fmla="*/ 227763 w 1039546"/>
                  <a:gd name="connsiteY107" fmla="*/ 477036 h 1624391"/>
                  <a:gd name="connsiteX108" fmla="*/ 231559 w 1039546"/>
                  <a:gd name="connsiteY108" fmla="*/ 461852 h 1624391"/>
                  <a:gd name="connsiteX109" fmla="*/ 254335 w 1039546"/>
                  <a:gd name="connsiteY109" fmla="*/ 440974 h 1624391"/>
                  <a:gd name="connsiteX110" fmla="*/ 242947 w 1039546"/>
                  <a:gd name="connsiteY110" fmla="*/ 425790 h 1624391"/>
                  <a:gd name="connsiteX111" fmla="*/ 242947 w 1039546"/>
                  <a:gd name="connsiteY111" fmla="*/ 414402 h 1624391"/>
                  <a:gd name="connsiteX112" fmla="*/ 258131 w 1039546"/>
                  <a:gd name="connsiteY112" fmla="*/ 410606 h 1624391"/>
                  <a:gd name="connsiteX113" fmla="*/ 263826 w 1039546"/>
                  <a:gd name="connsiteY113" fmla="*/ 395421 h 1624391"/>
                  <a:gd name="connsiteX114" fmla="*/ 284704 w 1039546"/>
                  <a:gd name="connsiteY114" fmla="*/ 387829 h 1624391"/>
                  <a:gd name="connsiteX115" fmla="*/ 292296 w 1039546"/>
                  <a:gd name="connsiteY115" fmla="*/ 365053 h 1624391"/>
                  <a:gd name="connsiteX116" fmla="*/ 271418 w 1039546"/>
                  <a:gd name="connsiteY116" fmla="*/ 363155 h 1624391"/>
                  <a:gd name="connsiteX117" fmla="*/ 275214 w 1039546"/>
                  <a:gd name="connsiteY117" fmla="*/ 342277 h 1624391"/>
                  <a:gd name="connsiteX118" fmla="*/ 303684 w 1039546"/>
                  <a:gd name="connsiteY118" fmla="*/ 317603 h 1624391"/>
                  <a:gd name="connsiteX119" fmla="*/ 324562 w 1039546"/>
                  <a:gd name="connsiteY119" fmla="*/ 317603 h 1624391"/>
                  <a:gd name="connsiteX120" fmla="*/ 318868 w 1039546"/>
                  <a:gd name="connsiteY120" fmla="*/ 285336 h 1624391"/>
                  <a:gd name="connsiteX121" fmla="*/ 328358 w 1039546"/>
                  <a:gd name="connsiteY121" fmla="*/ 270152 h 1624391"/>
                  <a:gd name="connsiteX122" fmla="*/ 334052 w 1039546"/>
                  <a:gd name="connsiteY122" fmla="*/ 241682 h 1624391"/>
                  <a:gd name="connsiteX123" fmla="*/ 322664 w 1039546"/>
                  <a:gd name="connsiteY123" fmla="*/ 209415 h 1624391"/>
                  <a:gd name="connsiteX124" fmla="*/ 330256 w 1039546"/>
                  <a:gd name="connsiteY124" fmla="*/ 142984 h 1624391"/>
                  <a:gd name="connsiteX125" fmla="*/ 330403 w 1039546"/>
                  <a:gd name="connsiteY125" fmla="*/ 142182 h 1624391"/>
                  <a:gd name="connsiteX126" fmla="*/ 335318 w 1039546"/>
                  <a:gd name="connsiteY126" fmla="*/ 147097 h 1624391"/>
                  <a:gd name="connsiteX127" fmla="*/ 355879 w 1039546"/>
                  <a:gd name="connsiteY127" fmla="*/ 136025 h 1624391"/>
                  <a:gd name="connsiteX128" fmla="*/ 359044 w 1039546"/>
                  <a:gd name="connsiteY128" fmla="*/ 128117 h 1624391"/>
                  <a:gd name="connsiteX129" fmla="*/ 368533 w 1039546"/>
                  <a:gd name="connsiteY129" fmla="*/ 118627 h 1624391"/>
                  <a:gd name="connsiteX130" fmla="*/ 403331 w 1039546"/>
                  <a:gd name="connsiteY130" fmla="*/ 71176 h 1624391"/>
                  <a:gd name="connsiteX131" fmla="*/ 415984 w 1039546"/>
                  <a:gd name="connsiteY131" fmla="*/ 55359 h 1624391"/>
                  <a:gd name="connsiteX132" fmla="*/ 415984 w 1039546"/>
                  <a:gd name="connsiteY132" fmla="*/ 41124 h 1624391"/>
                  <a:gd name="connsiteX133" fmla="*/ 408075 w 1039546"/>
                  <a:gd name="connsiteY133" fmla="*/ 30052 h 1624391"/>
                  <a:gd name="connsiteX134" fmla="*/ 412820 w 1039546"/>
                  <a:gd name="connsiteY134" fmla="*/ 6327 h 1624391"/>
                  <a:gd name="connsiteX135" fmla="*/ 430219 w 1039546"/>
                  <a:gd name="connsiteY135" fmla="*/ 11072 h 1624391"/>
                  <a:gd name="connsiteX136" fmla="*/ 446036 w 1039546"/>
                  <a:gd name="connsiteY136" fmla="*/ 0 h 1624391"/>
                  <a:gd name="connsiteX0" fmla="*/ 446036 w 1316945"/>
                  <a:gd name="connsiteY0" fmla="*/ 0 h 1624391"/>
                  <a:gd name="connsiteX1" fmla="*/ 483996 w 1316945"/>
                  <a:gd name="connsiteY1" fmla="*/ 15817 h 1624391"/>
                  <a:gd name="connsiteX2" fmla="*/ 495068 w 1316945"/>
                  <a:gd name="connsiteY2" fmla="*/ 6327 h 1624391"/>
                  <a:gd name="connsiteX3" fmla="*/ 509303 w 1316945"/>
                  <a:gd name="connsiteY3" fmla="*/ 7909 h 1624391"/>
                  <a:gd name="connsiteX4" fmla="*/ 510886 w 1316945"/>
                  <a:gd name="connsiteY4" fmla="*/ 17399 h 1624391"/>
                  <a:gd name="connsiteX5" fmla="*/ 518794 w 1316945"/>
                  <a:gd name="connsiteY5" fmla="*/ 17399 h 1624391"/>
                  <a:gd name="connsiteX6" fmla="*/ 525120 w 1316945"/>
                  <a:gd name="connsiteY6" fmla="*/ 26889 h 1624391"/>
                  <a:gd name="connsiteX7" fmla="*/ 533028 w 1316945"/>
                  <a:gd name="connsiteY7" fmla="*/ 26889 h 1624391"/>
                  <a:gd name="connsiteX8" fmla="*/ 534610 w 1316945"/>
                  <a:gd name="connsiteY8" fmla="*/ 44287 h 1624391"/>
                  <a:gd name="connsiteX9" fmla="*/ 525120 w 1316945"/>
                  <a:gd name="connsiteY9" fmla="*/ 61686 h 1624391"/>
                  <a:gd name="connsiteX10" fmla="*/ 526701 w 1316945"/>
                  <a:gd name="connsiteY10" fmla="*/ 71176 h 1624391"/>
                  <a:gd name="connsiteX11" fmla="*/ 515630 w 1316945"/>
                  <a:gd name="connsiteY11" fmla="*/ 88574 h 1624391"/>
                  <a:gd name="connsiteX12" fmla="*/ 561500 w 1316945"/>
                  <a:gd name="connsiteY12" fmla="*/ 109136 h 1624391"/>
                  <a:gd name="connsiteX13" fmla="*/ 572571 w 1316945"/>
                  <a:gd name="connsiteY13" fmla="*/ 105973 h 1624391"/>
                  <a:gd name="connsiteX14" fmla="*/ 572571 w 1316945"/>
                  <a:gd name="connsiteY14" fmla="*/ 93320 h 1624391"/>
                  <a:gd name="connsiteX15" fmla="*/ 593133 w 1316945"/>
                  <a:gd name="connsiteY15" fmla="*/ 68013 h 1624391"/>
                  <a:gd name="connsiteX16" fmla="*/ 608949 w 1316945"/>
                  <a:gd name="connsiteY16" fmla="*/ 68013 h 1624391"/>
                  <a:gd name="connsiteX17" fmla="*/ 618065 w 1316945"/>
                  <a:gd name="connsiteY17" fmla="*/ 69315 h 1624391"/>
                  <a:gd name="connsiteX18" fmla="*/ 618065 w 1316945"/>
                  <a:gd name="connsiteY18" fmla="*/ 1326979 h 1624391"/>
                  <a:gd name="connsiteX19" fmla="*/ 1316945 w 1316945"/>
                  <a:gd name="connsiteY19" fmla="*/ 368173 h 1624391"/>
                  <a:gd name="connsiteX20" fmla="*/ 1039546 w 1316945"/>
                  <a:gd name="connsiteY20" fmla="*/ 1207177 h 1624391"/>
                  <a:gd name="connsiteX21" fmla="*/ 618065 w 1316945"/>
                  <a:gd name="connsiteY21" fmla="*/ 1468309 h 1624391"/>
                  <a:gd name="connsiteX22" fmla="*/ 588388 w 1316945"/>
                  <a:gd name="connsiteY22" fmla="*/ 1472549 h 1624391"/>
                  <a:gd name="connsiteX23" fmla="*/ 586015 w 1316945"/>
                  <a:gd name="connsiteY23" fmla="*/ 1489157 h 1624391"/>
                  <a:gd name="connsiteX24" fmla="*/ 567035 w 1316945"/>
                  <a:gd name="connsiteY24" fmla="*/ 1482039 h 1624391"/>
                  <a:gd name="connsiteX25" fmla="*/ 543309 w 1316945"/>
                  <a:gd name="connsiteY25" fmla="*/ 1493902 h 1624391"/>
                  <a:gd name="connsiteX26" fmla="*/ 533819 w 1316945"/>
                  <a:gd name="connsiteY26" fmla="*/ 1520000 h 1624391"/>
                  <a:gd name="connsiteX27" fmla="*/ 510094 w 1316945"/>
                  <a:gd name="connsiteY27" fmla="*/ 1527117 h 1624391"/>
                  <a:gd name="connsiteX28" fmla="*/ 498232 w 1316945"/>
                  <a:gd name="connsiteY28" fmla="*/ 1541353 h 1624391"/>
                  <a:gd name="connsiteX29" fmla="*/ 467388 w 1316945"/>
                  <a:gd name="connsiteY29" fmla="*/ 1548470 h 1624391"/>
                  <a:gd name="connsiteX30" fmla="*/ 460272 w 1316945"/>
                  <a:gd name="connsiteY30" fmla="*/ 1560333 h 1624391"/>
                  <a:gd name="connsiteX31" fmla="*/ 431800 w 1316945"/>
                  <a:gd name="connsiteY31" fmla="*/ 1565078 h 1624391"/>
                  <a:gd name="connsiteX32" fmla="*/ 427056 w 1316945"/>
                  <a:gd name="connsiteY32" fmla="*/ 1581686 h 1624391"/>
                  <a:gd name="connsiteX33" fmla="*/ 424683 w 1316945"/>
                  <a:gd name="connsiteY33" fmla="*/ 1603038 h 1624391"/>
                  <a:gd name="connsiteX34" fmla="*/ 389095 w 1316945"/>
                  <a:gd name="connsiteY34" fmla="*/ 1603038 h 1624391"/>
                  <a:gd name="connsiteX35" fmla="*/ 346390 w 1316945"/>
                  <a:gd name="connsiteY35" fmla="*/ 1617274 h 1624391"/>
                  <a:gd name="connsiteX36" fmla="*/ 332154 w 1316945"/>
                  <a:gd name="connsiteY36" fmla="*/ 1605411 h 1624391"/>
                  <a:gd name="connsiteX37" fmla="*/ 308430 w 1316945"/>
                  <a:gd name="connsiteY37" fmla="*/ 1603038 h 1624391"/>
                  <a:gd name="connsiteX38" fmla="*/ 298939 w 1316945"/>
                  <a:gd name="connsiteY38" fmla="*/ 1588804 h 1624391"/>
                  <a:gd name="connsiteX39" fmla="*/ 258606 w 1316945"/>
                  <a:gd name="connsiteY39" fmla="*/ 1593548 h 1624391"/>
                  <a:gd name="connsiteX40" fmla="*/ 249116 w 1316945"/>
                  <a:gd name="connsiteY40" fmla="*/ 1610156 h 1624391"/>
                  <a:gd name="connsiteX41" fmla="*/ 227763 w 1316945"/>
                  <a:gd name="connsiteY41" fmla="*/ 1610156 h 1624391"/>
                  <a:gd name="connsiteX42" fmla="*/ 192175 w 1316945"/>
                  <a:gd name="connsiteY42" fmla="*/ 1624391 h 1624391"/>
                  <a:gd name="connsiteX43" fmla="*/ 170822 w 1316945"/>
                  <a:gd name="connsiteY43" fmla="*/ 1584058 h 1624391"/>
                  <a:gd name="connsiteX44" fmla="*/ 177940 w 1316945"/>
                  <a:gd name="connsiteY44" fmla="*/ 1550843 h 1624391"/>
                  <a:gd name="connsiteX45" fmla="*/ 175568 w 1316945"/>
                  <a:gd name="connsiteY45" fmla="*/ 1520000 h 1624391"/>
                  <a:gd name="connsiteX46" fmla="*/ 204037 w 1316945"/>
                  <a:gd name="connsiteY46" fmla="*/ 1505765 h 1624391"/>
                  <a:gd name="connsiteX47" fmla="*/ 206411 w 1316945"/>
                  <a:gd name="connsiteY47" fmla="*/ 1465432 h 1624391"/>
                  <a:gd name="connsiteX48" fmla="*/ 194548 w 1316945"/>
                  <a:gd name="connsiteY48" fmla="*/ 1441706 h 1624391"/>
                  <a:gd name="connsiteX49" fmla="*/ 239625 w 1316945"/>
                  <a:gd name="connsiteY49" fmla="*/ 1436962 h 1624391"/>
                  <a:gd name="connsiteX50" fmla="*/ 215901 w 1316945"/>
                  <a:gd name="connsiteY50" fmla="*/ 1406119 h 1624391"/>
                  <a:gd name="connsiteX51" fmla="*/ 208783 w 1316945"/>
                  <a:gd name="connsiteY51" fmla="*/ 1396628 h 1624391"/>
                  <a:gd name="connsiteX52" fmla="*/ 218273 w 1316945"/>
                  <a:gd name="connsiteY52" fmla="*/ 1375275 h 1624391"/>
                  <a:gd name="connsiteX53" fmla="*/ 227763 w 1316945"/>
                  <a:gd name="connsiteY53" fmla="*/ 1372903 h 1624391"/>
                  <a:gd name="connsiteX54" fmla="*/ 230135 w 1316945"/>
                  <a:gd name="connsiteY54" fmla="*/ 1337315 h 1624391"/>
                  <a:gd name="connsiteX55" fmla="*/ 218273 w 1316945"/>
                  <a:gd name="connsiteY55" fmla="*/ 1313590 h 1624391"/>
                  <a:gd name="connsiteX56" fmla="*/ 187430 w 1316945"/>
                  <a:gd name="connsiteY56" fmla="*/ 1294610 h 1624391"/>
                  <a:gd name="connsiteX57" fmla="*/ 185057 w 1316945"/>
                  <a:gd name="connsiteY57" fmla="*/ 1263767 h 1624391"/>
                  <a:gd name="connsiteX58" fmla="*/ 158960 w 1316945"/>
                  <a:gd name="connsiteY58" fmla="*/ 1263767 h 1624391"/>
                  <a:gd name="connsiteX59" fmla="*/ 144724 w 1316945"/>
                  <a:gd name="connsiteY59" fmla="*/ 1240042 h 1624391"/>
                  <a:gd name="connsiteX60" fmla="*/ 147097 w 1316945"/>
                  <a:gd name="connsiteY60" fmla="*/ 1221061 h 1624391"/>
                  <a:gd name="connsiteX61" fmla="*/ 166077 w 1316945"/>
                  <a:gd name="connsiteY61" fmla="*/ 1204453 h 1624391"/>
                  <a:gd name="connsiteX62" fmla="*/ 154214 w 1316945"/>
                  <a:gd name="connsiteY62" fmla="*/ 1178356 h 1624391"/>
                  <a:gd name="connsiteX63" fmla="*/ 130490 w 1316945"/>
                  <a:gd name="connsiteY63" fmla="*/ 1173611 h 1624391"/>
                  <a:gd name="connsiteX64" fmla="*/ 123372 w 1316945"/>
                  <a:gd name="connsiteY64" fmla="*/ 1140395 h 1624391"/>
                  <a:gd name="connsiteX65" fmla="*/ 113882 w 1316945"/>
                  <a:gd name="connsiteY65" fmla="*/ 1121415 h 1624391"/>
                  <a:gd name="connsiteX66" fmla="*/ 111509 w 1316945"/>
                  <a:gd name="connsiteY66" fmla="*/ 1107180 h 1624391"/>
                  <a:gd name="connsiteX67" fmla="*/ 102019 w 1316945"/>
                  <a:gd name="connsiteY67" fmla="*/ 1097690 h 1624391"/>
                  <a:gd name="connsiteX68" fmla="*/ 87784 w 1316945"/>
                  <a:gd name="connsiteY68" fmla="*/ 1102435 h 1624391"/>
                  <a:gd name="connsiteX69" fmla="*/ 78293 w 1316945"/>
                  <a:gd name="connsiteY69" fmla="*/ 1083455 h 1624391"/>
                  <a:gd name="connsiteX70" fmla="*/ 54569 w 1316945"/>
                  <a:gd name="connsiteY70" fmla="*/ 1083455 h 1624391"/>
                  <a:gd name="connsiteX71" fmla="*/ 52195 w 1316945"/>
                  <a:gd name="connsiteY71" fmla="*/ 1062102 h 1624391"/>
                  <a:gd name="connsiteX72" fmla="*/ 18980 w 1316945"/>
                  <a:gd name="connsiteY72" fmla="*/ 1062102 h 1624391"/>
                  <a:gd name="connsiteX73" fmla="*/ 0 w 1316945"/>
                  <a:gd name="connsiteY73" fmla="*/ 1047867 h 1624391"/>
                  <a:gd name="connsiteX74" fmla="*/ 9490 w 1316945"/>
                  <a:gd name="connsiteY74" fmla="*/ 1019397 h 1624391"/>
                  <a:gd name="connsiteX75" fmla="*/ 28470 w 1316945"/>
                  <a:gd name="connsiteY75" fmla="*/ 1019397 h 1624391"/>
                  <a:gd name="connsiteX76" fmla="*/ 37961 w 1316945"/>
                  <a:gd name="connsiteY76" fmla="*/ 1012279 h 1624391"/>
                  <a:gd name="connsiteX77" fmla="*/ 35588 w 1316945"/>
                  <a:gd name="connsiteY77" fmla="*/ 983809 h 1624391"/>
                  <a:gd name="connsiteX78" fmla="*/ 52195 w 1316945"/>
                  <a:gd name="connsiteY78" fmla="*/ 967201 h 1624391"/>
                  <a:gd name="connsiteX79" fmla="*/ 80667 w 1316945"/>
                  <a:gd name="connsiteY79" fmla="*/ 964828 h 1624391"/>
                  <a:gd name="connsiteX80" fmla="*/ 104391 w 1316945"/>
                  <a:gd name="connsiteY80" fmla="*/ 974318 h 1624391"/>
                  <a:gd name="connsiteX81" fmla="*/ 118627 w 1316945"/>
                  <a:gd name="connsiteY81" fmla="*/ 971946 h 1624391"/>
                  <a:gd name="connsiteX82" fmla="*/ 120999 w 1316945"/>
                  <a:gd name="connsiteY82" fmla="*/ 948220 h 1624391"/>
                  <a:gd name="connsiteX83" fmla="*/ 135234 w 1316945"/>
                  <a:gd name="connsiteY83" fmla="*/ 931613 h 1624391"/>
                  <a:gd name="connsiteX84" fmla="*/ 147097 w 1316945"/>
                  <a:gd name="connsiteY84" fmla="*/ 931613 h 1624391"/>
                  <a:gd name="connsiteX85" fmla="*/ 168450 w 1316945"/>
                  <a:gd name="connsiteY85" fmla="*/ 881790 h 1624391"/>
                  <a:gd name="connsiteX86" fmla="*/ 204037 w 1316945"/>
                  <a:gd name="connsiteY86" fmla="*/ 862809 h 1624391"/>
                  <a:gd name="connsiteX87" fmla="*/ 204037 w 1316945"/>
                  <a:gd name="connsiteY87" fmla="*/ 841457 h 1624391"/>
                  <a:gd name="connsiteX88" fmla="*/ 220645 w 1316945"/>
                  <a:gd name="connsiteY88" fmla="*/ 805869 h 1624391"/>
                  <a:gd name="connsiteX89" fmla="*/ 196920 w 1316945"/>
                  <a:gd name="connsiteY89" fmla="*/ 798751 h 1624391"/>
                  <a:gd name="connsiteX90" fmla="*/ 175568 w 1316945"/>
                  <a:gd name="connsiteY90" fmla="*/ 770281 h 1624391"/>
                  <a:gd name="connsiteX91" fmla="*/ 177940 w 1316945"/>
                  <a:gd name="connsiteY91" fmla="*/ 756046 h 1624391"/>
                  <a:gd name="connsiteX92" fmla="*/ 173195 w 1316945"/>
                  <a:gd name="connsiteY92" fmla="*/ 739438 h 1624391"/>
                  <a:gd name="connsiteX93" fmla="*/ 185057 w 1316945"/>
                  <a:gd name="connsiteY93" fmla="*/ 722830 h 1624391"/>
                  <a:gd name="connsiteX94" fmla="*/ 204037 w 1316945"/>
                  <a:gd name="connsiteY94" fmla="*/ 725203 h 1624391"/>
                  <a:gd name="connsiteX95" fmla="*/ 204037 w 1316945"/>
                  <a:gd name="connsiteY95" fmla="*/ 694360 h 1624391"/>
                  <a:gd name="connsiteX96" fmla="*/ 189803 w 1316945"/>
                  <a:gd name="connsiteY96" fmla="*/ 689615 h 1624391"/>
                  <a:gd name="connsiteX97" fmla="*/ 192175 w 1316945"/>
                  <a:gd name="connsiteY97" fmla="*/ 668262 h 1624391"/>
                  <a:gd name="connsiteX98" fmla="*/ 246743 w 1316945"/>
                  <a:gd name="connsiteY98" fmla="*/ 594714 h 1624391"/>
                  <a:gd name="connsiteX99" fmla="*/ 249116 w 1316945"/>
                  <a:gd name="connsiteY99" fmla="*/ 561498 h 1624391"/>
                  <a:gd name="connsiteX100" fmla="*/ 227763 w 1316945"/>
                  <a:gd name="connsiteY100" fmla="*/ 542518 h 1624391"/>
                  <a:gd name="connsiteX101" fmla="*/ 225391 w 1316945"/>
                  <a:gd name="connsiteY101" fmla="*/ 528283 h 1624391"/>
                  <a:gd name="connsiteX102" fmla="*/ 201665 w 1316945"/>
                  <a:gd name="connsiteY102" fmla="*/ 521165 h 1624391"/>
                  <a:gd name="connsiteX103" fmla="*/ 197901 w 1316945"/>
                  <a:gd name="connsiteY103" fmla="*/ 503792 h 1624391"/>
                  <a:gd name="connsiteX104" fmla="*/ 201191 w 1316945"/>
                  <a:gd name="connsiteY104" fmla="*/ 503609 h 1624391"/>
                  <a:gd name="connsiteX105" fmla="*/ 212579 w 1316945"/>
                  <a:gd name="connsiteY105" fmla="*/ 496017 h 1624391"/>
                  <a:gd name="connsiteX106" fmla="*/ 214477 w 1316945"/>
                  <a:gd name="connsiteY106" fmla="*/ 480832 h 1624391"/>
                  <a:gd name="connsiteX107" fmla="*/ 227763 w 1316945"/>
                  <a:gd name="connsiteY107" fmla="*/ 477036 h 1624391"/>
                  <a:gd name="connsiteX108" fmla="*/ 231559 w 1316945"/>
                  <a:gd name="connsiteY108" fmla="*/ 461852 h 1624391"/>
                  <a:gd name="connsiteX109" fmla="*/ 254335 w 1316945"/>
                  <a:gd name="connsiteY109" fmla="*/ 440974 h 1624391"/>
                  <a:gd name="connsiteX110" fmla="*/ 242947 w 1316945"/>
                  <a:gd name="connsiteY110" fmla="*/ 425790 h 1624391"/>
                  <a:gd name="connsiteX111" fmla="*/ 242947 w 1316945"/>
                  <a:gd name="connsiteY111" fmla="*/ 414402 h 1624391"/>
                  <a:gd name="connsiteX112" fmla="*/ 258131 w 1316945"/>
                  <a:gd name="connsiteY112" fmla="*/ 410606 h 1624391"/>
                  <a:gd name="connsiteX113" fmla="*/ 263826 w 1316945"/>
                  <a:gd name="connsiteY113" fmla="*/ 395421 h 1624391"/>
                  <a:gd name="connsiteX114" fmla="*/ 284704 w 1316945"/>
                  <a:gd name="connsiteY114" fmla="*/ 387829 h 1624391"/>
                  <a:gd name="connsiteX115" fmla="*/ 292296 w 1316945"/>
                  <a:gd name="connsiteY115" fmla="*/ 365053 h 1624391"/>
                  <a:gd name="connsiteX116" fmla="*/ 271418 w 1316945"/>
                  <a:gd name="connsiteY116" fmla="*/ 363155 h 1624391"/>
                  <a:gd name="connsiteX117" fmla="*/ 275214 w 1316945"/>
                  <a:gd name="connsiteY117" fmla="*/ 342277 h 1624391"/>
                  <a:gd name="connsiteX118" fmla="*/ 303684 w 1316945"/>
                  <a:gd name="connsiteY118" fmla="*/ 317603 h 1624391"/>
                  <a:gd name="connsiteX119" fmla="*/ 324562 w 1316945"/>
                  <a:gd name="connsiteY119" fmla="*/ 317603 h 1624391"/>
                  <a:gd name="connsiteX120" fmla="*/ 318868 w 1316945"/>
                  <a:gd name="connsiteY120" fmla="*/ 285336 h 1624391"/>
                  <a:gd name="connsiteX121" fmla="*/ 328358 w 1316945"/>
                  <a:gd name="connsiteY121" fmla="*/ 270152 h 1624391"/>
                  <a:gd name="connsiteX122" fmla="*/ 334052 w 1316945"/>
                  <a:gd name="connsiteY122" fmla="*/ 241682 h 1624391"/>
                  <a:gd name="connsiteX123" fmla="*/ 322664 w 1316945"/>
                  <a:gd name="connsiteY123" fmla="*/ 209415 h 1624391"/>
                  <a:gd name="connsiteX124" fmla="*/ 330256 w 1316945"/>
                  <a:gd name="connsiteY124" fmla="*/ 142984 h 1624391"/>
                  <a:gd name="connsiteX125" fmla="*/ 330403 w 1316945"/>
                  <a:gd name="connsiteY125" fmla="*/ 142182 h 1624391"/>
                  <a:gd name="connsiteX126" fmla="*/ 335318 w 1316945"/>
                  <a:gd name="connsiteY126" fmla="*/ 147097 h 1624391"/>
                  <a:gd name="connsiteX127" fmla="*/ 355879 w 1316945"/>
                  <a:gd name="connsiteY127" fmla="*/ 136025 h 1624391"/>
                  <a:gd name="connsiteX128" fmla="*/ 359044 w 1316945"/>
                  <a:gd name="connsiteY128" fmla="*/ 128117 h 1624391"/>
                  <a:gd name="connsiteX129" fmla="*/ 368533 w 1316945"/>
                  <a:gd name="connsiteY129" fmla="*/ 118627 h 1624391"/>
                  <a:gd name="connsiteX130" fmla="*/ 403331 w 1316945"/>
                  <a:gd name="connsiteY130" fmla="*/ 71176 h 1624391"/>
                  <a:gd name="connsiteX131" fmla="*/ 415984 w 1316945"/>
                  <a:gd name="connsiteY131" fmla="*/ 55359 h 1624391"/>
                  <a:gd name="connsiteX132" fmla="*/ 415984 w 1316945"/>
                  <a:gd name="connsiteY132" fmla="*/ 41124 h 1624391"/>
                  <a:gd name="connsiteX133" fmla="*/ 408075 w 1316945"/>
                  <a:gd name="connsiteY133" fmla="*/ 30052 h 1624391"/>
                  <a:gd name="connsiteX134" fmla="*/ 412820 w 1316945"/>
                  <a:gd name="connsiteY134" fmla="*/ 6327 h 1624391"/>
                  <a:gd name="connsiteX135" fmla="*/ 430219 w 1316945"/>
                  <a:gd name="connsiteY135" fmla="*/ 11072 h 1624391"/>
                  <a:gd name="connsiteX136" fmla="*/ 446036 w 1316945"/>
                  <a:gd name="connsiteY136" fmla="*/ 0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618065 w 1408385"/>
                  <a:gd name="connsiteY135" fmla="*/ 1326979 h 1624391"/>
                  <a:gd name="connsiteX136" fmla="*/ 1408385 w 1408385"/>
                  <a:gd name="connsiteY136" fmla="*/ 459613 h 1624391"/>
                  <a:gd name="connsiteX0" fmla="*/ 1316945 w 1408385"/>
                  <a:gd name="connsiteY0" fmla="*/ 368173 h 1624391"/>
                  <a:gd name="connsiteX1" fmla="*/ 1039546 w 1408385"/>
                  <a:gd name="connsiteY1" fmla="*/ 1207177 h 1624391"/>
                  <a:gd name="connsiteX2" fmla="*/ 618065 w 1408385"/>
                  <a:gd name="connsiteY2" fmla="*/ 1468309 h 1624391"/>
                  <a:gd name="connsiteX3" fmla="*/ 588388 w 1408385"/>
                  <a:gd name="connsiteY3" fmla="*/ 1472549 h 1624391"/>
                  <a:gd name="connsiteX4" fmla="*/ 586015 w 1408385"/>
                  <a:gd name="connsiteY4" fmla="*/ 1489157 h 1624391"/>
                  <a:gd name="connsiteX5" fmla="*/ 567035 w 1408385"/>
                  <a:gd name="connsiteY5" fmla="*/ 1482039 h 1624391"/>
                  <a:gd name="connsiteX6" fmla="*/ 543309 w 1408385"/>
                  <a:gd name="connsiteY6" fmla="*/ 1493902 h 1624391"/>
                  <a:gd name="connsiteX7" fmla="*/ 533819 w 1408385"/>
                  <a:gd name="connsiteY7" fmla="*/ 1520000 h 1624391"/>
                  <a:gd name="connsiteX8" fmla="*/ 510094 w 1408385"/>
                  <a:gd name="connsiteY8" fmla="*/ 1527117 h 1624391"/>
                  <a:gd name="connsiteX9" fmla="*/ 498232 w 1408385"/>
                  <a:gd name="connsiteY9" fmla="*/ 1541353 h 1624391"/>
                  <a:gd name="connsiteX10" fmla="*/ 467388 w 1408385"/>
                  <a:gd name="connsiteY10" fmla="*/ 1548470 h 1624391"/>
                  <a:gd name="connsiteX11" fmla="*/ 460272 w 1408385"/>
                  <a:gd name="connsiteY11" fmla="*/ 1560333 h 1624391"/>
                  <a:gd name="connsiteX12" fmla="*/ 431800 w 1408385"/>
                  <a:gd name="connsiteY12" fmla="*/ 1565078 h 1624391"/>
                  <a:gd name="connsiteX13" fmla="*/ 427056 w 1408385"/>
                  <a:gd name="connsiteY13" fmla="*/ 1581686 h 1624391"/>
                  <a:gd name="connsiteX14" fmla="*/ 424683 w 1408385"/>
                  <a:gd name="connsiteY14" fmla="*/ 1603038 h 1624391"/>
                  <a:gd name="connsiteX15" fmla="*/ 389095 w 1408385"/>
                  <a:gd name="connsiteY15" fmla="*/ 1603038 h 1624391"/>
                  <a:gd name="connsiteX16" fmla="*/ 346390 w 1408385"/>
                  <a:gd name="connsiteY16" fmla="*/ 1617274 h 1624391"/>
                  <a:gd name="connsiteX17" fmla="*/ 332154 w 1408385"/>
                  <a:gd name="connsiteY17" fmla="*/ 1605411 h 1624391"/>
                  <a:gd name="connsiteX18" fmla="*/ 308430 w 1408385"/>
                  <a:gd name="connsiteY18" fmla="*/ 1603038 h 1624391"/>
                  <a:gd name="connsiteX19" fmla="*/ 298939 w 1408385"/>
                  <a:gd name="connsiteY19" fmla="*/ 1588804 h 1624391"/>
                  <a:gd name="connsiteX20" fmla="*/ 258606 w 1408385"/>
                  <a:gd name="connsiteY20" fmla="*/ 1593548 h 1624391"/>
                  <a:gd name="connsiteX21" fmla="*/ 249116 w 1408385"/>
                  <a:gd name="connsiteY21" fmla="*/ 1610156 h 1624391"/>
                  <a:gd name="connsiteX22" fmla="*/ 227763 w 1408385"/>
                  <a:gd name="connsiteY22" fmla="*/ 1610156 h 1624391"/>
                  <a:gd name="connsiteX23" fmla="*/ 192175 w 1408385"/>
                  <a:gd name="connsiteY23" fmla="*/ 1624391 h 1624391"/>
                  <a:gd name="connsiteX24" fmla="*/ 170822 w 1408385"/>
                  <a:gd name="connsiteY24" fmla="*/ 1584058 h 1624391"/>
                  <a:gd name="connsiteX25" fmla="*/ 177940 w 1408385"/>
                  <a:gd name="connsiteY25" fmla="*/ 1550843 h 1624391"/>
                  <a:gd name="connsiteX26" fmla="*/ 175568 w 1408385"/>
                  <a:gd name="connsiteY26" fmla="*/ 1520000 h 1624391"/>
                  <a:gd name="connsiteX27" fmla="*/ 204037 w 1408385"/>
                  <a:gd name="connsiteY27" fmla="*/ 1505765 h 1624391"/>
                  <a:gd name="connsiteX28" fmla="*/ 206411 w 1408385"/>
                  <a:gd name="connsiteY28" fmla="*/ 1465432 h 1624391"/>
                  <a:gd name="connsiteX29" fmla="*/ 194548 w 1408385"/>
                  <a:gd name="connsiteY29" fmla="*/ 1441706 h 1624391"/>
                  <a:gd name="connsiteX30" fmla="*/ 239625 w 1408385"/>
                  <a:gd name="connsiteY30" fmla="*/ 1436962 h 1624391"/>
                  <a:gd name="connsiteX31" fmla="*/ 215901 w 1408385"/>
                  <a:gd name="connsiteY31" fmla="*/ 1406119 h 1624391"/>
                  <a:gd name="connsiteX32" fmla="*/ 208783 w 1408385"/>
                  <a:gd name="connsiteY32" fmla="*/ 1396628 h 1624391"/>
                  <a:gd name="connsiteX33" fmla="*/ 218273 w 1408385"/>
                  <a:gd name="connsiteY33" fmla="*/ 1375275 h 1624391"/>
                  <a:gd name="connsiteX34" fmla="*/ 227763 w 1408385"/>
                  <a:gd name="connsiteY34" fmla="*/ 1372903 h 1624391"/>
                  <a:gd name="connsiteX35" fmla="*/ 230135 w 1408385"/>
                  <a:gd name="connsiteY35" fmla="*/ 1337315 h 1624391"/>
                  <a:gd name="connsiteX36" fmla="*/ 218273 w 1408385"/>
                  <a:gd name="connsiteY36" fmla="*/ 1313590 h 1624391"/>
                  <a:gd name="connsiteX37" fmla="*/ 187430 w 1408385"/>
                  <a:gd name="connsiteY37" fmla="*/ 1294610 h 1624391"/>
                  <a:gd name="connsiteX38" fmla="*/ 185057 w 1408385"/>
                  <a:gd name="connsiteY38" fmla="*/ 1263767 h 1624391"/>
                  <a:gd name="connsiteX39" fmla="*/ 158960 w 1408385"/>
                  <a:gd name="connsiteY39" fmla="*/ 1263767 h 1624391"/>
                  <a:gd name="connsiteX40" fmla="*/ 144724 w 1408385"/>
                  <a:gd name="connsiteY40" fmla="*/ 1240042 h 1624391"/>
                  <a:gd name="connsiteX41" fmla="*/ 147097 w 1408385"/>
                  <a:gd name="connsiteY41" fmla="*/ 1221061 h 1624391"/>
                  <a:gd name="connsiteX42" fmla="*/ 166077 w 1408385"/>
                  <a:gd name="connsiteY42" fmla="*/ 1204453 h 1624391"/>
                  <a:gd name="connsiteX43" fmla="*/ 154214 w 1408385"/>
                  <a:gd name="connsiteY43" fmla="*/ 1178356 h 1624391"/>
                  <a:gd name="connsiteX44" fmla="*/ 130490 w 1408385"/>
                  <a:gd name="connsiteY44" fmla="*/ 1173611 h 1624391"/>
                  <a:gd name="connsiteX45" fmla="*/ 123372 w 1408385"/>
                  <a:gd name="connsiteY45" fmla="*/ 1140395 h 1624391"/>
                  <a:gd name="connsiteX46" fmla="*/ 113882 w 1408385"/>
                  <a:gd name="connsiteY46" fmla="*/ 1121415 h 1624391"/>
                  <a:gd name="connsiteX47" fmla="*/ 111509 w 1408385"/>
                  <a:gd name="connsiteY47" fmla="*/ 1107180 h 1624391"/>
                  <a:gd name="connsiteX48" fmla="*/ 102019 w 1408385"/>
                  <a:gd name="connsiteY48" fmla="*/ 1097690 h 1624391"/>
                  <a:gd name="connsiteX49" fmla="*/ 87784 w 1408385"/>
                  <a:gd name="connsiteY49" fmla="*/ 1102435 h 1624391"/>
                  <a:gd name="connsiteX50" fmla="*/ 78293 w 1408385"/>
                  <a:gd name="connsiteY50" fmla="*/ 1083455 h 1624391"/>
                  <a:gd name="connsiteX51" fmla="*/ 54569 w 1408385"/>
                  <a:gd name="connsiteY51" fmla="*/ 1083455 h 1624391"/>
                  <a:gd name="connsiteX52" fmla="*/ 52195 w 1408385"/>
                  <a:gd name="connsiteY52" fmla="*/ 1062102 h 1624391"/>
                  <a:gd name="connsiteX53" fmla="*/ 18980 w 1408385"/>
                  <a:gd name="connsiteY53" fmla="*/ 1062102 h 1624391"/>
                  <a:gd name="connsiteX54" fmla="*/ 0 w 1408385"/>
                  <a:gd name="connsiteY54" fmla="*/ 1047867 h 1624391"/>
                  <a:gd name="connsiteX55" fmla="*/ 9490 w 1408385"/>
                  <a:gd name="connsiteY55" fmla="*/ 1019397 h 1624391"/>
                  <a:gd name="connsiteX56" fmla="*/ 28470 w 1408385"/>
                  <a:gd name="connsiteY56" fmla="*/ 1019397 h 1624391"/>
                  <a:gd name="connsiteX57" fmla="*/ 37961 w 1408385"/>
                  <a:gd name="connsiteY57" fmla="*/ 1012279 h 1624391"/>
                  <a:gd name="connsiteX58" fmla="*/ 35588 w 1408385"/>
                  <a:gd name="connsiteY58" fmla="*/ 983809 h 1624391"/>
                  <a:gd name="connsiteX59" fmla="*/ 52195 w 1408385"/>
                  <a:gd name="connsiteY59" fmla="*/ 967201 h 1624391"/>
                  <a:gd name="connsiteX60" fmla="*/ 80667 w 1408385"/>
                  <a:gd name="connsiteY60" fmla="*/ 964828 h 1624391"/>
                  <a:gd name="connsiteX61" fmla="*/ 104391 w 1408385"/>
                  <a:gd name="connsiteY61" fmla="*/ 974318 h 1624391"/>
                  <a:gd name="connsiteX62" fmla="*/ 118627 w 1408385"/>
                  <a:gd name="connsiteY62" fmla="*/ 971946 h 1624391"/>
                  <a:gd name="connsiteX63" fmla="*/ 120999 w 1408385"/>
                  <a:gd name="connsiteY63" fmla="*/ 948220 h 1624391"/>
                  <a:gd name="connsiteX64" fmla="*/ 135234 w 1408385"/>
                  <a:gd name="connsiteY64" fmla="*/ 931613 h 1624391"/>
                  <a:gd name="connsiteX65" fmla="*/ 147097 w 1408385"/>
                  <a:gd name="connsiteY65" fmla="*/ 931613 h 1624391"/>
                  <a:gd name="connsiteX66" fmla="*/ 168450 w 1408385"/>
                  <a:gd name="connsiteY66" fmla="*/ 881790 h 1624391"/>
                  <a:gd name="connsiteX67" fmla="*/ 204037 w 1408385"/>
                  <a:gd name="connsiteY67" fmla="*/ 862809 h 1624391"/>
                  <a:gd name="connsiteX68" fmla="*/ 204037 w 1408385"/>
                  <a:gd name="connsiteY68" fmla="*/ 841457 h 1624391"/>
                  <a:gd name="connsiteX69" fmla="*/ 220645 w 1408385"/>
                  <a:gd name="connsiteY69" fmla="*/ 805869 h 1624391"/>
                  <a:gd name="connsiteX70" fmla="*/ 196920 w 1408385"/>
                  <a:gd name="connsiteY70" fmla="*/ 798751 h 1624391"/>
                  <a:gd name="connsiteX71" fmla="*/ 175568 w 1408385"/>
                  <a:gd name="connsiteY71" fmla="*/ 770281 h 1624391"/>
                  <a:gd name="connsiteX72" fmla="*/ 177940 w 1408385"/>
                  <a:gd name="connsiteY72" fmla="*/ 756046 h 1624391"/>
                  <a:gd name="connsiteX73" fmla="*/ 173195 w 1408385"/>
                  <a:gd name="connsiteY73" fmla="*/ 739438 h 1624391"/>
                  <a:gd name="connsiteX74" fmla="*/ 185057 w 1408385"/>
                  <a:gd name="connsiteY74" fmla="*/ 722830 h 1624391"/>
                  <a:gd name="connsiteX75" fmla="*/ 204037 w 1408385"/>
                  <a:gd name="connsiteY75" fmla="*/ 725203 h 1624391"/>
                  <a:gd name="connsiteX76" fmla="*/ 204037 w 1408385"/>
                  <a:gd name="connsiteY76" fmla="*/ 694360 h 1624391"/>
                  <a:gd name="connsiteX77" fmla="*/ 189803 w 1408385"/>
                  <a:gd name="connsiteY77" fmla="*/ 689615 h 1624391"/>
                  <a:gd name="connsiteX78" fmla="*/ 192175 w 1408385"/>
                  <a:gd name="connsiteY78" fmla="*/ 668262 h 1624391"/>
                  <a:gd name="connsiteX79" fmla="*/ 246743 w 1408385"/>
                  <a:gd name="connsiteY79" fmla="*/ 594714 h 1624391"/>
                  <a:gd name="connsiteX80" fmla="*/ 249116 w 1408385"/>
                  <a:gd name="connsiteY80" fmla="*/ 561498 h 1624391"/>
                  <a:gd name="connsiteX81" fmla="*/ 227763 w 1408385"/>
                  <a:gd name="connsiteY81" fmla="*/ 542518 h 1624391"/>
                  <a:gd name="connsiteX82" fmla="*/ 225391 w 1408385"/>
                  <a:gd name="connsiteY82" fmla="*/ 528283 h 1624391"/>
                  <a:gd name="connsiteX83" fmla="*/ 201665 w 1408385"/>
                  <a:gd name="connsiteY83" fmla="*/ 521165 h 1624391"/>
                  <a:gd name="connsiteX84" fmla="*/ 197901 w 1408385"/>
                  <a:gd name="connsiteY84" fmla="*/ 503792 h 1624391"/>
                  <a:gd name="connsiteX85" fmla="*/ 201191 w 1408385"/>
                  <a:gd name="connsiteY85" fmla="*/ 503609 h 1624391"/>
                  <a:gd name="connsiteX86" fmla="*/ 212579 w 1408385"/>
                  <a:gd name="connsiteY86" fmla="*/ 496017 h 1624391"/>
                  <a:gd name="connsiteX87" fmla="*/ 214477 w 1408385"/>
                  <a:gd name="connsiteY87" fmla="*/ 480832 h 1624391"/>
                  <a:gd name="connsiteX88" fmla="*/ 227763 w 1408385"/>
                  <a:gd name="connsiteY88" fmla="*/ 477036 h 1624391"/>
                  <a:gd name="connsiteX89" fmla="*/ 231559 w 1408385"/>
                  <a:gd name="connsiteY89" fmla="*/ 461852 h 1624391"/>
                  <a:gd name="connsiteX90" fmla="*/ 254335 w 1408385"/>
                  <a:gd name="connsiteY90" fmla="*/ 440974 h 1624391"/>
                  <a:gd name="connsiteX91" fmla="*/ 242947 w 1408385"/>
                  <a:gd name="connsiteY91" fmla="*/ 425790 h 1624391"/>
                  <a:gd name="connsiteX92" fmla="*/ 242947 w 1408385"/>
                  <a:gd name="connsiteY92" fmla="*/ 414402 h 1624391"/>
                  <a:gd name="connsiteX93" fmla="*/ 258131 w 1408385"/>
                  <a:gd name="connsiteY93" fmla="*/ 410606 h 1624391"/>
                  <a:gd name="connsiteX94" fmla="*/ 263826 w 1408385"/>
                  <a:gd name="connsiteY94" fmla="*/ 395421 h 1624391"/>
                  <a:gd name="connsiteX95" fmla="*/ 284704 w 1408385"/>
                  <a:gd name="connsiteY95" fmla="*/ 387829 h 1624391"/>
                  <a:gd name="connsiteX96" fmla="*/ 292296 w 1408385"/>
                  <a:gd name="connsiteY96" fmla="*/ 365053 h 1624391"/>
                  <a:gd name="connsiteX97" fmla="*/ 271418 w 1408385"/>
                  <a:gd name="connsiteY97" fmla="*/ 363155 h 1624391"/>
                  <a:gd name="connsiteX98" fmla="*/ 275214 w 1408385"/>
                  <a:gd name="connsiteY98" fmla="*/ 342277 h 1624391"/>
                  <a:gd name="connsiteX99" fmla="*/ 303684 w 1408385"/>
                  <a:gd name="connsiteY99" fmla="*/ 317603 h 1624391"/>
                  <a:gd name="connsiteX100" fmla="*/ 324562 w 1408385"/>
                  <a:gd name="connsiteY100" fmla="*/ 317603 h 1624391"/>
                  <a:gd name="connsiteX101" fmla="*/ 318868 w 1408385"/>
                  <a:gd name="connsiteY101" fmla="*/ 285336 h 1624391"/>
                  <a:gd name="connsiteX102" fmla="*/ 328358 w 1408385"/>
                  <a:gd name="connsiteY102" fmla="*/ 270152 h 1624391"/>
                  <a:gd name="connsiteX103" fmla="*/ 334052 w 1408385"/>
                  <a:gd name="connsiteY103" fmla="*/ 241682 h 1624391"/>
                  <a:gd name="connsiteX104" fmla="*/ 322664 w 1408385"/>
                  <a:gd name="connsiteY104" fmla="*/ 209415 h 1624391"/>
                  <a:gd name="connsiteX105" fmla="*/ 330256 w 1408385"/>
                  <a:gd name="connsiteY105" fmla="*/ 142984 h 1624391"/>
                  <a:gd name="connsiteX106" fmla="*/ 330403 w 1408385"/>
                  <a:gd name="connsiteY106" fmla="*/ 142182 h 1624391"/>
                  <a:gd name="connsiteX107" fmla="*/ 335318 w 1408385"/>
                  <a:gd name="connsiteY107" fmla="*/ 147097 h 1624391"/>
                  <a:gd name="connsiteX108" fmla="*/ 355879 w 1408385"/>
                  <a:gd name="connsiteY108" fmla="*/ 136025 h 1624391"/>
                  <a:gd name="connsiteX109" fmla="*/ 359044 w 1408385"/>
                  <a:gd name="connsiteY109" fmla="*/ 128117 h 1624391"/>
                  <a:gd name="connsiteX110" fmla="*/ 368533 w 1408385"/>
                  <a:gd name="connsiteY110" fmla="*/ 118627 h 1624391"/>
                  <a:gd name="connsiteX111" fmla="*/ 403331 w 1408385"/>
                  <a:gd name="connsiteY111" fmla="*/ 71176 h 1624391"/>
                  <a:gd name="connsiteX112" fmla="*/ 415984 w 1408385"/>
                  <a:gd name="connsiteY112" fmla="*/ 55359 h 1624391"/>
                  <a:gd name="connsiteX113" fmla="*/ 415984 w 1408385"/>
                  <a:gd name="connsiteY113" fmla="*/ 41124 h 1624391"/>
                  <a:gd name="connsiteX114" fmla="*/ 408075 w 1408385"/>
                  <a:gd name="connsiteY114" fmla="*/ 30052 h 1624391"/>
                  <a:gd name="connsiteX115" fmla="*/ 412820 w 1408385"/>
                  <a:gd name="connsiteY115" fmla="*/ 6327 h 1624391"/>
                  <a:gd name="connsiteX116" fmla="*/ 430219 w 1408385"/>
                  <a:gd name="connsiteY116" fmla="*/ 11072 h 1624391"/>
                  <a:gd name="connsiteX117" fmla="*/ 446036 w 1408385"/>
                  <a:gd name="connsiteY117" fmla="*/ 0 h 1624391"/>
                  <a:gd name="connsiteX118" fmla="*/ 483996 w 1408385"/>
                  <a:gd name="connsiteY118" fmla="*/ 15817 h 1624391"/>
                  <a:gd name="connsiteX119" fmla="*/ 495068 w 1408385"/>
                  <a:gd name="connsiteY119" fmla="*/ 6327 h 1624391"/>
                  <a:gd name="connsiteX120" fmla="*/ 509303 w 1408385"/>
                  <a:gd name="connsiteY120" fmla="*/ 7909 h 1624391"/>
                  <a:gd name="connsiteX121" fmla="*/ 510886 w 1408385"/>
                  <a:gd name="connsiteY121" fmla="*/ 17399 h 1624391"/>
                  <a:gd name="connsiteX122" fmla="*/ 518794 w 1408385"/>
                  <a:gd name="connsiteY122" fmla="*/ 17399 h 1624391"/>
                  <a:gd name="connsiteX123" fmla="*/ 525120 w 1408385"/>
                  <a:gd name="connsiteY123" fmla="*/ 26889 h 1624391"/>
                  <a:gd name="connsiteX124" fmla="*/ 533028 w 1408385"/>
                  <a:gd name="connsiteY124" fmla="*/ 26889 h 1624391"/>
                  <a:gd name="connsiteX125" fmla="*/ 534610 w 1408385"/>
                  <a:gd name="connsiteY125" fmla="*/ 44287 h 1624391"/>
                  <a:gd name="connsiteX126" fmla="*/ 525120 w 1408385"/>
                  <a:gd name="connsiteY126" fmla="*/ 61686 h 1624391"/>
                  <a:gd name="connsiteX127" fmla="*/ 526701 w 1408385"/>
                  <a:gd name="connsiteY127" fmla="*/ 71176 h 1624391"/>
                  <a:gd name="connsiteX128" fmla="*/ 515630 w 1408385"/>
                  <a:gd name="connsiteY128" fmla="*/ 88574 h 1624391"/>
                  <a:gd name="connsiteX129" fmla="*/ 561500 w 1408385"/>
                  <a:gd name="connsiteY129" fmla="*/ 109136 h 1624391"/>
                  <a:gd name="connsiteX130" fmla="*/ 572571 w 1408385"/>
                  <a:gd name="connsiteY130" fmla="*/ 105973 h 1624391"/>
                  <a:gd name="connsiteX131" fmla="*/ 572571 w 1408385"/>
                  <a:gd name="connsiteY131" fmla="*/ 93320 h 1624391"/>
                  <a:gd name="connsiteX132" fmla="*/ 593133 w 1408385"/>
                  <a:gd name="connsiteY132" fmla="*/ 68013 h 1624391"/>
                  <a:gd name="connsiteX133" fmla="*/ 608949 w 1408385"/>
                  <a:gd name="connsiteY133" fmla="*/ 68013 h 1624391"/>
                  <a:gd name="connsiteX134" fmla="*/ 618065 w 1408385"/>
                  <a:gd name="connsiteY134" fmla="*/ 69315 h 1624391"/>
                  <a:gd name="connsiteX135" fmla="*/ 1408385 w 1408385"/>
                  <a:gd name="connsiteY135" fmla="*/ 459613 h 1624391"/>
                  <a:gd name="connsiteX0" fmla="*/ 1316945 w 1316945"/>
                  <a:gd name="connsiteY0" fmla="*/ 368173 h 1624391"/>
                  <a:gd name="connsiteX1" fmla="*/ 1039546 w 1316945"/>
                  <a:gd name="connsiteY1" fmla="*/ 1207177 h 1624391"/>
                  <a:gd name="connsiteX2" fmla="*/ 618065 w 1316945"/>
                  <a:gd name="connsiteY2" fmla="*/ 1468309 h 1624391"/>
                  <a:gd name="connsiteX3" fmla="*/ 588388 w 1316945"/>
                  <a:gd name="connsiteY3" fmla="*/ 1472549 h 1624391"/>
                  <a:gd name="connsiteX4" fmla="*/ 586015 w 1316945"/>
                  <a:gd name="connsiteY4" fmla="*/ 1489157 h 1624391"/>
                  <a:gd name="connsiteX5" fmla="*/ 567035 w 1316945"/>
                  <a:gd name="connsiteY5" fmla="*/ 1482039 h 1624391"/>
                  <a:gd name="connsiteX6" fmla="*/ 543309 w 1316945"/>
                  <a:gd name="connsiteY6" fmla="*/ 1493902 h 1624391"/>
                  <a:gd name="connsiteX7" fmla="*/ 533819 w 1316945"/>
                  <a:gd name="connsiteY7" fmla="*/ 1520000 h 1624391"/>
                  <a:gd name="connsiteX8" fmla="*/ 510094 w 1316945"/>
                  <a:gd name="connsiteY8" fmla="*/ 1527117 h 1624391"/>
                  <a:gd name="connsiteX9" fmla="*/ 498232 w 1316945"/>
                  <a:gd name="connsiteY9" fmla="*/ 1541353 h 1624391"/>
                  <a:gd name="connsiteX10" fmla="*/ 467388 w 1316945"/>
                  <a:gd name="connsiteY10" fmla="*/ 1548470 h 1624391"/>
                  <a:gd name="connsiteX11" fmla="*/ 460272 w 1316945"/>
                  <a:gd name="connsiteY11" fmla="*/ 1560333 h 1624391"/>
                  <a:gd name="connsiteX12" fmla="*/ 431800 w 1316945"/>
                  <a:gd name="connsiteY12" fmla="*/ 1565078 h 1624391"/>
                  <a:gd name="connsiteX13" fmla="*/ 427056 w 1316945"/>
                  <a:gd name="connsiteY13" fmla="*/ 1581686 h 1624391"/>
                  <a:gd name="connsiteX14" fmla="*/ 424683 w 1316945"/>
                  <a:gd name="connsiteY14" fmla="*/ 1603038 h 1624391"/>
                  <a:gd name="connsiteX15" fmla="*/ 389095 w 1316945"/>
                  <a:gd name="connsiteY15" fmla="*/ 1603038 h 1624391"/>
                  <a:gd name="connsiteX16" fmla="*/ 346390 w 1316945"/>
                  <a:gd name="connsiteY16" fmla="*/ 1617274 h 1624391"/>
                  <a:gd name="connsiteX17" fmla="*/ 332154 w 1316945"/>
                  <a:gd name="connsiteY17" fmla="*/ 1605411 h 1624391"/>
                  <a:gd name="connsiteX18" fmla="*/ 308430 w 1316945"/>
                  <a:gd name="connsiteY18" fmla="*/ 1603038 h 1624391"/>
                  <a:gd name="connsiteX19" fmla="*/ 298939 w 1316945"/>
                  <a:gd name="connsiteY19" fmla="*/ 1588804 h 1624391"/>
                  <a:gd name="connsiteX20" fmla="*/ 258606 w 1316945"/>
                  <a:gd name="connsiteY20" fmla="*/ 1593548 h 1624391"/>
                  <a:gd name="connsiteX21" fmla="*/ 249116 w 1316945"/>
                  <a:gd name="connsiteY21" fmla="*/ 1610156 h 1624391"/>
                  <a:gd name="connsiteX22" fmla="*/ 227763 w 1316945"/>
                  <a:gd name="connsiteY22" fmla="*/ 1610156 h 1624391"/>
                  <a:gd name="connsiteX23" fmla="*/ 192175 w 1316945"/>
                  <a:gd name="connsiteY23" fmla="*/ 1624391 h 1624391"/>
                  <a:gd name="connsiteX24" fmla="*/ 170822 w 1316945"/>
                  <a:gd name="connsiteY24" fmla="*/ 1584058 h 1624391"/>
                  <a:gd name="connsiteX25" fmla="*/ 177940 w 1316945"/>
                  <a:gd name="connsiteY25" fmla="*/ 1550843 h 1624391"/>
                  <a:gd name="connsiteX26" fmla="*/ 175568 w 1316945"/>
                  <a:gd name="connsiteY26" fmla="*/ 1520000 h 1624391"/>
                  <a:gd name="connsiteX27" fmla="*/ 204037 w 1316945"/>
                  <a:gd name="connsiteY27" fmla="*/ 1505765 h 1624391"/>
                  <a:gd name="connsiteX28" fmla="*/ 206411 w 1316945"/>
                  <a:gd name="connsiteY28" fmla="*/ 1465432 h 1624391"/>
                  <a:gd name="connsiteX29" fmla="*/ 194548 w 1316945"/>
                  <a:gd name="connsiteY29" fmla="*/ 1441706 h 1624391"/>
                  <a:gd name="connsiteX30" fmla="*/ 239625 w 1316945"/>
                  <a:gd name="connsiteY30" fmla="*/ 1436962 h 1624391"/>
                  <a:gd name="connsiteX31" fmla="*/ 215901 w 1316945"/>
                  <a:gd name="connsiteY31" fmla="*/ 1406119 h 1624391"/>
                  <a:gd name="connsiteX32" fmla="*/ 208783 w 1316945"/>
                  <a:gd name="connsiteY32" fmla="*/ 1396628 h 1624391"/>
                  <a:gd name="connsiteX33" fmla="*/ 218273 w 1316945"/>
                  <a:gd name="connsiteY33" fmla="*/ 1375275 h 1624391"/>
                  <a:gd name="connsiteX34" fmla="*/ 227763 w 1316945"/>
                  <a:gd name="connsiteY34" fmla="*/ 1372903 h 1624391"/>
                  <a:gd name="connsiteX35" fmla="*/ 230135 w 1316945"/>
                  <a:gd name="connsiteY35" fmla="*/ 1337315 h 1624391"/>
                  <a:gd name="connsiteX36" fmla="*/ 218273 w 1316945"/>
                  <a:gd name="connsiteY36" fmla="*/ 1313590 h 1624391"/>
                  <a:gd name="connsiteX37" fmla="*/ 187430 w 1316945"/>
                  <a:gd name="connsiteY37" fmla="*/ 1294610 h 1624391"/>
                  <a:gd name="connsiteX38" fmla="*/ 185057 w 1316945"/>
                  <a:gd name="connsiteY38" fmla="*/ 1263767 h 1624391"/>
                  <a:gd name="connsiteX39" fmla="*/ 158960 w 1316945"/>
                  <a:gd name="connsiteY39" fmla="*/ 1263767 h 1624391"/>
                  <a:gd name="connsiteX40" fmla="*/ 144724 w 1316945"/>
                  <a:gd name="connsiteY40" fmla="*/ 1240042 h 1624391"/>
                  <a:gd name="connsiteX41" fmla="*/ 147097 w 1316945"/>
                  <a:gd name="connsiteY41" fmla="*/ 1221061 h 1624391"/>
                  <a:gd name="connsiteX42" fmla="*/ 166077 w 1316945"/>
                  <a:gd name="connsiteY42" fmla="*/ 1204453 h 1624391"/>
                  <a:gd name="connsiteX43" fmla="*/ 154214 w 1316945"/>
                  <a:gd name="connsiteY43" fmla="*/ 1178356 h 1624391"/>
                  <a:gd name="connsiteX44" fmla="*/ 130490 w 1316945"/>
                  <a:gd name="connsiteY44" fmla="*/ 1173611 h 1624391"/>
                  <a:gd name="connsiteX45" fmla="*/ 123372 w 1316945"/>
                  <a:gd name="connsiteY45" fmla="*/ 1140395 h 1624391"/>
                  <a:gd name="connsiteX46" fmla="*/ 113882 w 1316945"/>
                  <a:gd name="connsiteY46" fmla="*/ 1121415 h 1624391"/>
                  <a:gd name="connsiteX47" fmla="*/ 111509 w 1316945"/>
                  <a:gd name="connsiteY47" fmla="*/ 1107180 h 1624391"/>
                  <a:gd name="connsiteX48" fmla="*/ 102019 w 1316945"/>
                  <a:gd name="connsiteY48" fmla="*/ 1097690 h 1624391"/>
                  <a:gd name="connsiteX49" fmla="*/ 87784 w 1316945"/>
                  <a:gd name="connsiteY49" fmla="*/ 1102435 h 1624391"/>
                  <a:gd name="connsiteX50" fmla="*/ 78293 w 1316945"/>
                  <a:gd name="connsiteY50" fmla="*/ 1083455 h 1624391"/>
                  <a:gd name="connsiteX51" fmla="*/ 54569 w 1316945"/>
                  <a:gd name="connsiteY51" fmla="*/ 1083455 h 1624391"/>
                  <a:gd name="connsiteX52" fmla="*/ 52195 w 1316945"/>
                  <a:gd name="connsiteY52" fmla="*/ 1062102 h 1624391"/>
                  <a:gd name="connsiteX53" fmla="*/ 18980 w 1316945"/>
                  <a:gd name="connsiteY53" fmla="*/ 1062102 h 1624391"/>
                  <a:gd name="connsiteX54" fmla="*/ 0 w 1316945"/>
                  <a:gd name="connsiteY54" fmla="*/ 1047867 h 1624391"/>
                  <a:gd name="connsiteX55" fmla="*/ 9490 w 1316945"/>
                  <a:gd name="connsiteY55" fmla="*/ 1019397 h 1624391"/>
                  <a:gd name="connsiteX56" fmla="*/ 28470 w 1316945"/>
                  <a:gd name="connsiteY56" fmla="*/ 1019397 h 1624391"/>
                  <a:gd name="connsiteX57" fmla="*/ 37961 w 1316945"/>
                  <a:gd name="connsiteY57" fmla="*/ 1012279 h 1624391"/>
                  <a:gd name="connsiteX58" fmla="*/ 35588 w 1316945"/>
                  <a:gd name="connsiteY58" fmla="*/ 983809 h 1624391"/>
                  <a:gd name="connsiteX59" fmla="*/ 52195 w 1316945"/>
                  <a:gd name="connsiteY59" fmla="*/ 967201 h 1624391"/>
                  <a:gd name="connsiteX60" fmla="*/ 80667 w 1316945"/>
                  <a:gd name="connsiteY60" fmla="*/ 964828 h 1624391"/>
                  <a:gd name="connsiteX61" fmla="*/ 104391 w 1316945"/>
                  <a:gd name="connsiteY61" fmla="*/ 974318 h 1624391"/>
                  <a:gd name="connsiteX62" fmla="*/ 118627 w 1316945"/>
                  <a:gd name="connsiteY62" fmla="*/ 971946 h 1624391"/>
                  <a:gd name="connsiteX63" fmla="*/ 120999 w 1316945"/>
                  <a:gd name="connsiteY63" fmla="*/ 948220 h 1624391"/>
                  <a:gd name="connsiteX64" fmla="*/ 135234 w 1316945"/>
                  <a:gd name="connsiteY64" fmla="*/ 931613 h 1624391"/>
                  <a:gd name="connsiteX65" fmla="*/ 147097 w 1316945"/>
                  <a:gd name="connsiteY65" fmla="*/ 931613 h 1624391"/>
                  <a:gd name="connsiteX66" fmla="*/ 168450 w 1316945"/>
                  <a:gd name="connsiteY66" fmla="*/ 881790 h 1624391"/>
                  <a:gd name="connsiteX67" fmla="*/ 204037 w 1316945"/>
                  <a:gd name="connsiteY67" fmla="*/ 862809 h 1624391"/>
                  <a:gd name="connsiteX68" fmla="*/ 204037 w 1316945"/>
                  <a:gd name="connsiteY68" fmla="*/ 841457 h 1624391"/>
                  <a:gd name="connsiteX69" fmla="*/ 220645 w 1316945"/>
                  <a:gd name="connsiteY69" fmla="*/ 805869 h 1624391"/>
                  <a:gd name="connsiteX70" fmla="*/ 196920 w 1316945"/>
                  <a:gd name="connsiteY70" fmla="*/ 798751 h 1624391"/>
                  <a:gd name="connsiteX71" fmla="*/ 175568 w 1316945"/>
                  <a:gd name="connsiteY71" fmla="*/ 770281 h 1624391"/>
                  <a:gd name="connsiteX72" fmla="*/ 177940 w 1316945"/>
                  <a:gd name="connsiteY72" fmla="*/ 756046 h 1624391"/>
                  <a:gd name="connsiteX73" fmla="*/ 173195 w 1316945"/>
                  <a:gd name="connsiteY73" fmla="*/ 739438 h 1624391"/>
                  <a:gd name="connsiteX74" fmla="*/ 185057 w 1316945"/>
                  <a:gd name="connsiteY74" fmla="*/ 722830 h 1624391"/>
                  <a:gd name="connsiteX75" fmla="*/ 204037 w 1316945"/>
                  <a:gd name="connsiteY75" fmla="*/ 725203 h 1624391"/>
                  <a:gd name="connsiteX76" fmla="*/ 204037 w 1316945"/>
                  <a:gd name="connsiteY76" fmla="*/ 694360 h 1624391"/>
                  <a:gd name="connsiteX77" fmla="*/ 189803 w 1316945"/>
                  <a:gd name="connsiteY77" fmla="*/ 689615 h 1624391"/>
                  <a:gd name="connsiteX78" fmla="*/ 192175 w 1316945"/>
                  <a:gd name="connsiteY78" fmla="*/ 668262 h 1624391"/>
                  <a:gd name="connsiteX79" fmla="*/ 246743 w 1316945"/>
                  <a:gd name="connsiteY79" fmla="*/ 594714 h 1624391"/>
                  <a:gd name="connsiteX80" fmla="*/ 249116 w 1316945"/>
                  <a:gd name="connsiteY80" fmla="*/ 561498 h 1624391"/>
                  <a:gd name="connsiteX81" fmla="*/ 227763 w 1316945"/>
                  <a:gd name="connsiteY81" fmla="*/ 542518 h 1624391"/>
                  <a:gd name="connsiteX82" fmla="*/ 225391 w 1316945"/>
                  <a:gd name="connsiteY82" fmla="*/ 528283 h 1624391"/>
                  <a:gd name="connsiteX83" fmla="*/ 201665 w 1316945"/>
                  <a:gd name="connsiteY83" fmla="*/ 521165 h 1624391"/>
                  <a:gd name="connsiteX84" fmla="*/ 197901 w 1316945"/>
                  <a:gd name="connsiteY84" fmla="*/ 503792 h 1624391"/>
                  <a:gd name="connsiteX85" fmla="*/ 201191 w 1316945"/>
                  <a:gd name="connsiteY85" fmla="*/ 503609 h 1624391"/>
                  <a:gd name="connsiteX86" fmla="*/ 212579 w 1316945"/>
                  <a:gd name="connsiteY86" fmla="*/ 496017 h 1624391"/>
                  <a:gd name="connsiteX87" fmla="*/ 214477 w 1316945"/>
                  <a:gd name="connsiteY87" fmla="*/ 480832 h 1624391"/>
                  <a:gd name="connsiteX88" fmla="*/ 227763 w 1316945"/>
                  <a:gd name="connsiteY88" fmla="*/ 477036 h 1624391"/>
                  <a:gd name="connsiteX89" fmla="*/ 231559 w 1316945"/>
                  <a:gd name="connsiteY89" fmla="*/ 461852 h 1624391"/>
                  <a:gd name="connsiteX90" fmla="*/ 254335 w 1316945"/>
                  <a:gd name="connsiteY90" fmla="*/ 440974 h 1624391"/>
                  <a:gd name="connsiteX91" fmla="*/ 242947 w 1316945"/>
                  <a:gd name="connsiteY91" fmla="*/ 425790 h 1624391"/>
                  <a:gd name="connsiteX92" fmla="*/ 242947 w 1316945"/>
                  <a:gd name="connsiteY92" fmla="*/ 414402 h 1624391"/>
                  <a:gd name="connsiteX93" fmla="*/ 258131 w 1316945"/>
                  <a:gd name="connsiteY93" fmla="*/ 410606 h 1624391"/>
                  <a:gd name="connsiteX94" fmla="*/ 263826 w 1316945"/>
                  <a:gd name="connsiteY94" fmla="*/ 395421 h 1624391"/>
                  <a:gd name="connsiteX95" fmla="*/ 284704 w 1316945"/>
                  <a:gd name="connsiteY95" fmla="*/ 387829 h 1624391"/>
                  <a:gd name="connsiteX96" fmla="*/ 292296 w 1316945"/>
                  <a:gd name="connsiteY96" fmla="*/ 365053 h 1624391"/>
                  <a:gd name="connsiteX97" fmla="*/ 271418 w 1316945"/>
                  <a:gd name="connsiteY97" fmla="*/ 363155 h 1624391"/>
                  <a:gd name="connsiteX98" fmla="*/ 275214 w 1316945"/>
                  <a:gd name="connsiteY98" fmla="*/ 342277 h 1624391"/>
                  <a:gd name="connsiteX99" fmla="*/ 303684 w 1316945"/>
                  <a:gd name="connsiteY99" fmla="*/ 317603 h 1624391"/>
                  <a:gd name="connsiteX100" fmla="*/ 324562 w 1316945"/>
                  <a:gd name="connsiteY100" fmla="*/ 317603 h 1624391"/>
                  <a:gd name="connsiteX101" fmla="*/ 318868 w 1316945"/>
                  <a:gd name="connsiteY101" fmla="*/ 285336 h 1624391"/>
                  <a:gd name="connsiteX102" fmla="*/ 328358 w 1316945"/>
                  <a:gd name="connsiteY102" fmla="*/ 270152 h 1624391"/>
                  <a:gd name="connsiteX103" fmla="*/ 334052 w 1316945"/>
                  <a:gd name="connsiteY103" fmla="*/ 241682 h 1624391"/>
                  <a:gd name="connsiteX104" fmla="*/ 322664 w 1316945"/>
                  <a:gd name="connsiteY104" fmla="*/ 209415 h 1624391"/>
                  <a:gd name="connsiteX105" fmla="*/ 330256 w 1316945"/>
                  <a:gd name="connsiteY105" fmla="*/ 142984 h 1624391"/>
                  <a:gd name="connsiteX106" fmla="*/ 330403 w 1316945"/>
                  <a:gd name="connsiteY106" fmla="*/ 142182 h 1624391"/>
                  <a:gd name="connsiteX107" fmla="*/ 335318 w 1316945"/>
                  <a:gd name="connsiteY107" fmla="*/ 147097 h 1624391"/>
                  <a:gd name="connsiteX108" fmla="*/ 355879 w 1316945"/>
                  <a:gd name="connsiteY108" fmla="*/ 136025 h 1624391"/>
                  <a:gd name="connsiteX109" fmla="*/ 359044 w 1316945"/>
                  <a:gd name="connsiteY109" fmla="*/ 128117 h 1624391"/>
                  <a:gd name="connsiteX110" fmla="*/ 368533 w 1316945"/>
                  <a:gd name="connsiteY110" fmla="*/ 118627 h 1624391"/>
                  <a:gd name="connsiteX111" fmla="*/ 403331 w 1316945"/>
                  <a:gd name="connsiteY111" fmla="*/ 71176 h 1624391"/>
                  <a:gd name="connsiteX112" fmla="*/ 415984 w 1316945"/>
                  <a:gd name="connsiteY112" fmla="*/ 55359 h 1624391"/>
                  <a:gd name="connsiteX113" fmla="*/ 415984 w 1316945"/>
                  <a:gd name="connsiteY113" fmla="*/ 41124 h 1624391"/>
                  <a:gd name="connsiteX114" fmla="*/ 408075 w 1316945"/>
                  <a:gd name="connsiteY114" fmla="*/ 30052 h 1624391"/>
                  <a:gd name="connsiteX115" fmla="*/ 412820 w 1316945"/>
                  <a:gd name="connsiteY115" fmla="*/ 6327 h 1624391"/>
                  <a:gd name="connsiteX116" fmla="*/ 430219 w 1316945"/>
                  <a:gd name="connsiteY116" fmla="*/ 11072 h 1624391"/>
                  <a:gd name="connsiteX117" fmla="*/ 446036 w 1316945"/>
                  <a:gd name="connsiteY117" fmla="*/ 0 h 1624391"/>
                  <a:gd name="connsiteX118" fmla="*/ 483996 w 1316945"/>
                  <a:gd name="connsiteY118" fmla="*/ 15817 h 1624391"/>
                  <a:gd name="connsiteX119" fmla="*/ 495068 w 1316945"/>
                  <a:gd name="connsiteY119" fmla="*/ 6327 h 1624391"/>
                  <a:gd name="connsiteX120" fmla="*/ 509303 w 1316945"/>
                  <a:gd name="connsiteY120" fmla="*/ 7909 h 1624391"/>
                  <a:gd name="connsiteX121" fmla="*/ 510886 w 1316945"/>
                  <a:gd name="connsiteY121" fmla="*/ 17399 h 1624391"/>
                  <a:gd name="connsiteX122" fmla="*/ 518794 w 1316945"/>
                  <a:gd name="connsiteY122" fmla="*/ 17399 h 1624391"/>
                  <a:gd name="connsiteX123" fmla="*/ 525120 w 1316945"/>
                  <a:gd name="connsiteY123" fmla="*/ 26889 h 1624391"/>
                  <a:gd name="connsiteX124" fmla="*/ 533028 w 1316945"/>
                  <a:gd name="connsiteY124" fmla="*/ 26889 h 1624391"/>
                  <a:gd name="connsiteX125" fmla="*/ 534610 w 1316945"/>
                  <a:gd name="connsiteY125" fmla="*/ 44287 h 1624391"/>
                  <a:gd name="connsiteX126" fmla="*/ 525120 w 1316945"/>
                  <a:gd name="connsiteY126" fmla="*/ 61686 h 1624391"/>
                  <a:gd name="connsiteX127" fmla="*/ 526701 w 1316945"/>
                  <a:gd name="connsiteY127" fmla="*/ 71176 h 1624391"/>
                  <a:gd name="connsiteX128" fmla="*/ 515630 w 1316945"/>
                  <a:gd name="connsiteY128" fmla="*/ 88574 h 1624391"/>
                  <a:gd name="connsiteX129" fmla="*/ 561500 w 1316945"/>
                  <a:gd name="connsiteY129" fmla="*/ 109136 h 1624391"/>
                  <a:gd name="connsiteX130" fmla="*/ 572571 w 1316945"/>
                  <a:gd name="connsiteY130" fmla="*/ 105973 h 1624391"/>
                  <a:gd name="connsiteX131" fmla="*/ 572571 w 1316945"/>
                  <a:gd name="connsiteY131" fmla="*/ 93320 h 1624391"/>
                  <a:gd name="connsiteX132" fmla="*/ 593133 w 1316945"/>
                  <a:gd name="connsiteY132" fmla="*/ 68013 h 1624391"/>
                  <a:gd name="connsiteX133" fmla="*/ 608949 w 1316945"/>
                  <a:gd name="connsiteY133" fmla="*/ 68013 h 1624391"/>
                  <a:gd name="connsiteX134" fmla="*/ 618065 w 1316945"/>
                  <a:gd name="connsiteY134" fmla="*/ 69315 h 1624391"/>
                  <a:gd name="connsiteX0" fmla="*/ 1039546 w 1039546"/>
                  <a:gd name="connsiteY0" fmla="*/ 1207177 h 1624391"/>
                  <a:gd name="connsiteX1" fmla="*/ 618065 w 1039546"/>
                  <a:gd name="connsiteY1" fmla="*/ 1468309 h 1624391"/>
                  <a:gd name="connsiteX2" fmla="*/ 588388 w 1039546"/>
                  <a:gd name="connsiteY2" fmla="*/ 1472549 h 1624391"/>
                  <a:gd name="connsiteX3" fmla="*/ 586015 w 1039546"/>
                  <a:gd name="connsiteY3" fmla="*/ 1489157 h 1624391"/>
                  <a:gd name="connsiteX4" fmla="*/ 567035 w 1039546"/>
                  <a:gd name="connsiteY4" fmla="*/ 1482039 h 1624391"/>
                  <a:gd name="connsiteX5" fmla="*/ 543309 w 1039546"/>
                  <a:gd name="connsiteY5" fmla="*/ 1493902 h 1624391"/>
                  <a:gd name="connsiteX6" fmla="*/ 533819 w 1039546"/>
                  <a:gd name="connsiteY6" fmla="*/ 1520000 h 1624391"/>
                  <a:gd name="connsiteX7" fmla="*/ 510094 w 1039546"/>
                  <a:gd name="connsiteY7" fmla="*/ 1527117 h 1624391"/>
                  <a:gd name="connsiteX8" fmla="*/ 498232 w 1039546"/>
                  <a:gd name="connsiteY8" fmla="*/ 1541353 h 1624391"/>
                  <a:gd name="connsiteX9" fmla="*/ 467388 w 1039546"/>
                  <a:gd name="connsiteY9" fmla="*/ 1548470 h 1624391"/>
                  <a:gd name="connsiteX10" fmla="*/ 460272 w 1039546"/>
                  <a:gd name="connsiteY10" fmla="*/ 1560333 h 1624391"/>
                  <a:gd name="connsiteX11" fmla="*/ 431800 w 1039546"/>
                  <a:gd name="connsiteY11" fmla="*/ 1565078 h 1624391"/>
                  <a:gd name="connsiteX12" fmla="*/ 427056 w 1039546"/>
                  <a:gd name="connsiteY12" fmla="*/ 1581686 h 1624391"/>
                  <a:gd name="connsiteX13" fmla="*/ 424683 w 1039546"/>
                  <a:gd name="connsiteY13" fmla="*/ 1603038 h 1624391"/>
                  <a:gd name="connsiteX14" fmla="*/ 389095 w 1039546"/>
                  <a:gd name="connsiteY14" fmla="*/ 1603038 h 1624391"/>
                  <a:gd name="connsiteX15" fmla="*/ 346390 w 1039546"/>
                  <a:gd name="connsiteY15" fmla="*/ 1617274 h 1624391"/>
                  <a:gd name="connsiteX16" fmla="*/ 332154 w 1039546"/>
                  <a:gd name="connsiteY16" fmla="*/ 1605411 h 1624391"/>
                  <a:gd name="connsiteX17" fmla="*/ 308430 w 1039546"/>
                  <a:gd name="connsiteY17" fmla="*/ 1603038 h 1624391"/>
                  <a:gd name="connsiteX18" fmla="*/ 298939 w 1039546"/>
                  <a:gd name="connsiteY18" fmla="*/ 1588804 h 1624391"/>
                  <a:gd name="connsiteX19" fmla="*/ 258606 w 1039546"/>
                  <a:gd name="connsiteY19" fmla="*/ 1593548 h 1624391"/>
                  <a:gd name="connsiteX20" fmla="*/ 249116 w 1039546"/>
                  <a:gd name="connsiteY20" fmla="*/ 1610156 h 1624391"/>
                  <a:gd name="connsiteX21" fmla="*/ 227763 w 1039546"/>
                  <a:gd name="connsiteY21" fmla="*/ 1610156 h 1624391"/>
                  <a:gd name="connsiteX22" fmla="*/ 192175 w 1039546"/>
                  <a:gd name="connsiteY22" fmla="*/ 1624391 h 1624391"/>
                  <a:gd name="connsiteX23" fmla="*/ 170822 w 1039546"/>
                  <a:gd name="connsiteY23" fmla="*/ 1584058 h 1624391"/>
                  <a:gd name="connsiteX24" fmla="*/ 177940 w 1039546"/>
                  <a:gd name="connsiteY24" fmla="*/ 1550843 h 1624391"/>
                  <a:gd name="connsiteX25" fmla="*/ 175568 w 1039546"/>
                  <a:gd name="connsiteY25" fmla="*/ 1520000 h 1624391"/>
                  <a:gd name="connsiteX26" fmla="*/ 204037 w 1039546"/>
                  <a:gd name="connsiteY26" fmla="*/ 1505765 h 1624391"/>
                  <a:gd name="connsiteX27" fmla="*/ 206411 w 1039546"/>
                  <a:gd name="connsiteY27" fmla="*/ 1465432 h 1624391"/>
                  <a:gd name="connsiteX28" fmla="*/ 194548 w 1039546"/>
                  <a:gd name="connsiteY28" fmla="*/ 1441706 h 1624391"/>
                  <a:gd name="connsiteX29" fmla="*/ 239625 w 1039546"/>
                  <a:gd name="connsiteY29" fmla="*/ 1436962 h 1624391"/>
                  <a:gd name="connsiteX30" fmla="*/ 215901 w 1039546"/>
                  <a:gd name="connsiteY30" fmla="*/ 1406119 h 1624391"/>
                  <a:gd name="connsiteX31" fmla="*/ 208783 w 1039546"/>
                  <a:gd name="connsiteY31" fmla="*/ 1396628 h 1624391"/>
                  <a:gd name="connsiteX32" fmla="*/ 218273 w 1039546"/>
                  <a:gd name="connsiteY32" fmla="*/ 1375275 h 1624391"/>
                  <a:gd name="connsiteX33" fmla="*/ 227763 w 1039546"/>
                  <a:gd name="connsiteY33" fmla="*/ 1372903 h 1624391"/>
                  <a:gd name="connsiteX34" fmla="*/ 230135 w 1039546"/>
                  <a:gd name="connsiteY34" fmla="*/ 1337315 h 1624391"/>
                  <a:gd name="connsiteX35" fmla="*/ 218273 w 1039546"/>
                  <a:gd name="connsiteY35" fmla="*/ 1313590 h 1624391"/>
                  <a:gd name="connsiteX36" fmla="*/ 187430 w 1039546"/>
                  <a:gd name="connsiteY36" fmla="*/ 1294610 h 1624391"/>
                  <a:gd name="connsiteX37" fmla="*/ 185057 w 1039546"/>
                  <a:gd name="connsiteY37" fmla="*/ 1263767 h 1624391"/>
                  <a:gd name="connsiteX38" fmla="*/ 158960 w 1039546"/>
                  <a:gd name="connsiteY38" fmla="*/ 1263767 h 1624391"/>
                  <a:gd name="connsiteX39" fmla="*/ 144724 w 1039546"/>
                  <a:gd name="connsiteY39" fmla="*/ 1240042 h 1624391"/>
                  <a:gd name="connsiteX40" fmla="*/ 147097 w 1039546"/>
                  <a:gd name="connsiteY40" fmla="*/ 1221061 h 1624391"/>
                  <a:gd name="connsiteX41" fmla="*/ 166077 w 1039546"/>
                  <a:gd name="connsiteY41" fmla="*/ 1204453 h 1624391"/>
                  <a:gd name="connsiteX42" fmla="*/ 154214 w 1039546"/>
                  <a:gd name="connsiteY42" fmla="*/ 1178356 h 1624391"/>
                  <a:gd name="connsiteX43" fmla="*/ 130490 w 1039546"/>
                  <a:gd name="connsiteY43" fmla="*/ 1173611 h 1624391"/>
                  <a:gd name="connsiteX44" fmla="*/ 123372 w 1039546"/>
                  <a:gd name="connsiteY44" fmla="*/ 1140395 h 1624391"/>
                  <a:gd name="connsiteX45" fmla="*/ 113882 w 1039546"/>
                  <a:gd name="connsiteY45" fmla="*/ 1121415 h 1624391"/>
                  <a:gd name="connsiteX46" fmla="*/ 111509 w 1039546"/>
                  <a:gd name="connsiteY46" fmla="*/ 1107180 h 1624391"/>
                  <a:gd name="connsiteX47" fmla="*/ 102019 w 1039546"/>
                  <a:gd name="connsiteY47" fmla="*/ 1097690 h 1624391"/>
                  <a:gd name="connsiteX48" fmla="*/ 87784 w 1039546"/>
                  <a:gd name="connsiteY48" fmla="*/ 1102435 h 1624391"/>
                  <a:gd name="connsiteX49" fmla="*/ 78293 w 1039546"/>
                  <a:gd name="connsiteY49" fmla="*/ 1083455 h 1624391"/>
                  <a:gd name="connsiteX50" fmla="*/ 54569 w 1039546"/>
                  <a:gd name="connsiteY50" fmla="*/ 1083455 h 1624391"/>
                  <a:gd name="connsiteX51" fmla="*/ 52195 w 1039546"/>
                  <a:gd name="connsiteY51" fmla="*/ 1062102 h 1624391"/>
                  <a:gd name="connsiteX52" fmla="*/ 18980 w 1039546"/>
                  <a:gd name="connsiteY52" fmla="*/ 1062102 h 1624391"/>
                  <a:gd name="connsiteX53" fmla="*/ 0 w 1039546"/>
                  <a:gd name="connsiteY53" fmla="*/ 1047867 h 1624391"/>
                  <a:gd name="connsiteX54" fmla="*/ 9490 w 1039546"/>
                  <a:gd name="connsiteY54" fmla="*/ 1019397 h 1624391"/>
                  <a:gd name="connsiteX55" fmla="*/ 28470 w 1039546"/>
                  <a:gd name="connsiteY55" fmla="*/ 1019397 h 1624391"/>
                  <a:gd name="connsiteX56" fmla="*/ 37961 w 1039546"/>
                  <a:gd name="connsiteY56" fmla="*/ 1012279 h 1624391"/>
                  <a:gd name="connsiteX57" fmla="*/ 35588 w 1039546"/>
                  <a:gd name="connsiteY57" fmla="*/ 983809 h 1624391"/>
                  <a:gd name="connsiteX58" fmla="*/ 52195 w 1039546"/>
                  <a:gd name="connsiteY58" fmla="*/ 967201 h 1624391"/>
                  <a:gd name="connsiteX59" fmla="*/ 80667 w 1039546"/>
                  <a:gd name="connsiteY59" fmla="*/ 964828 h 1624391"/>
                  <a:gd name="connsiteX60" fmla="*/ 104391 w 1039546"/>
                  <a:gd name="connsiteY60" fmla="*/ 974318 h 1624391"/>
                  <a:gd name="connsiteX61" fmla="*/ 118627 w 1039546"/>
                  <a:gd name="connsiteY61" fmla="*/ 971946 h 1624391"/>
                  <a:gd name="connsiteX62" fmla="*/ 120999 w 1039546"/>
                  <a:gd name="connsiteY62" fmla="*/ 948220 h 1624391"/>
                  <a:gd name="connsiteX63" fmla="*/ 135234 w 1039546"/>
                  <a:gd name="connsiteY63" fmla="*/ 931613 h 1624391"/>
                  <a:gd name="connsiteX64" fmla="*/ 147097 w 1039546"/>
                  <a:gd name="connsiteY64" fmla="*/ 931613 h 1624391"/>
                  <a:gd name="connsiteX65" fmla="*/ 168450 w 1039546"/>
                  <a:gd name="connsiteY65" fmla="*/ 881790 h 1624391"/>
                  <a:gd name="connsiteX66" fmla="*/ 204037 w 1039546"/>
                  <a:gd name="connsiteY66" fmla="*/ 862809 h 1624391"/>
                  <a:gd name="connsiteX67" fmla="*/ 204037 w 1039546"/>
                  <a:gd name="connsiteY67" fmla="*/ 841457 h 1624391"/>
                  <a:gd name="connsiteX68" fmla="*/ 220645 w 1039546"/>
                  <a:gd name="connsiteY68" fmla="*/ 805869 h 1624391"/>
                  <a:gd name="connsiteX69" fmla="*/ 196920 w 1039546"/>
                  <a:gd name="connsiteY69" fmla="*/ 798751 h 1624391"/>
                  <a:gd name="connsiteX70" fmla="*/ 175568 w 1039546"/>
                  <a:gd name="connsiteY70" fmla="*/ 770281 h 1624391"/>
                  <a:gd name="connsiteX71" fmla="*/ 177940 w 1039546"/>
                  <a:gd name="connsiteY71" fmla="*/ 756046 h 1624391"/>
                  <a:gd name="connsiteX72" fmla="*/ 173195 w 1039546"/>
                  <a:gd name="connsiteY72" fmla="*/ 739438 h 1624391"/>
                  <a:gd name="connsiteX73" fmla="*/ 185057 w 1039546"/>
                  <a:gd name="connsiteY73" fmla="*/ 722830 h 1624391"/>
                  <a:gd name="connsiteX74" fmla="*/ 204037 w 1039546"/>
                  <a:gd name="connsiteY74" fmla="*/ 725203 h 1624391"/>
                  <a:gd name="connsiteX75" fmla="*/ 204037 w 1039546"/>
                  <a:gd name="connsiteY75" fmla="*/ 694360 h 1624391"/>
                  <a:gd name="connsiteX76" fmla="*/ 189803 w 1039546"/>
                  <a:gd name="connsiteY76" fmla="*/ 689615 h 1624391"/>
                  <a:gd name="connsiteX77" fmla="*/ 192175 w 1039546"/>
                  <a:gd name="connsiteY77" fmla="*/ 668262 h 1624391"/>
                  <a:gd name="connsiteX78" fmla="*/ 246743 w 1039546"/>
                  <a:gd name="connsiteY78" fmla="*/ 594714 h 1624391"/>
                  <a:gd name="connsiteX79" fmla="*/ 249116 w 1039546"/>
                  <a:gd name="connsiteY79" fmla="*/ 561498 h 1624391"/>
                  <a:gd name="connsiteX80" fmla="*/ 227763 w 1039546"/>
                  <a:gd name="connsiteY80" fmla="*/ 542518 h 1624391"/>
                  <a:gd name="connsiteX81" fmla="*/ 225391 w 1039546"/>
                  <a:gd name="connsiteY81" fmla="*/ 528283 h 1624391"/>
                  <a:gd name="connsiteX82" fmla="*/ 201665 w 1039546"/>
                  <a:gd name="connsiteY82" fmla="*/ 521165 h 1624391"/>
                  <a:gd name="connsiteX83" fmla="*/ 197901 w 1039546"/>
                  <a:gd name="connsiteY83" fmla="*/ 503792 h 1624391"/>
                  <a:gd name="connsiteX84" fmla="*/ 201191 w 1039546"/>
                  <a:gd name="connsiteY84" fmla="*/ 503609 h 1624391"/>
                  <a:gd name="connsiteX85" fmla="*/ 212579 w 1039546"/>
                  <a:gd name="connsiteY85" fmla="*/ 496017 h 1624391"/>
                  <a:gd name="connsiteX86" fmla="*/ 214477 w 1039546"/>
                  <a:gd name="connsiteY86" fmla="*/ 480832 h 1624391"/>
                  <a:gd name="connsiteX87" fmla="*/ 227763 w 1039546"/>
                  <a:gd name="connsiteY87" fmla="*/ 477036 h 1624391"/>
                  <a:gd name="connsiteX88" fmla="*/ 231559 w 1039546"/>
                  <a:gd name="connsiteY88" fmla="*/ 461852 h 1624391"/>
                  <a:gd name="connsiteX89" fmla="*/ 254335 w 1039546"/>
                  <a:gd name="connsiteY89" fmla="*/ 440974 h 1624391"/>
                  <a:gd name="connsiteX90" fmla="*/ 242947 w 1039546"/>
                  <a:gd name="connsiteY90" fmla="*/ 425790 h 1624391"/>
                  <a:gd name="connsiteX91" fmla="*/ 242947 w 1039546"/>
                  <a:gd name="connsiteY91" fmla="*/ 414402 h 1624391"/>
                  <a:gd name="connsiteX92" fmla="*/ 258131 w 1039546"/>
                  <a:gd name="connsiteY92" fmla="*/ 410606 h 1624391"/>
                  <a:gd name="connsiteX93" fmla="*/ 263826 w 1039546"/>
                  <a:gd name="connsiteY93" fmla="*/ 395421 h 1624391"/>
                  <a:gd name="connsiteX94" fmla="*/ 284704 w 1039546"/>
                  <a:gd name="connsiteY94" fmla="*/ 387829 h 1624391"/>
                  <a:gd name="connsiteX95" fmla="*/ 292296 w 1039546"/>
                  <a:gd name="connsiteY95" fmla="*/ 365053 h 1624391"/>
                  <a:gd name="connsiteX96" fmla="*/ 271418 w 1039546"/>
                  <a:gd name="connsiteY96" fmla="*/ 363155 h 1624391"/>
                  <a:gd name="connsiteX97" fmla="*/ 275214 w 1039546"/>
                  <a:gd name="connsiteY97" fmla="*/ 342277 h 1624391"/>
                  <a:gd name="connsiteX98" fmla="*/ 303684 w 1039546"/>
                  <a:gd name="connsiteY98" fmla="*/ 317603 h 1624391"/>
                  <a:gd name="connsiteX99" fmla="*/ 324562 w 1039546"/>
                  <a:gd name="connsiteY99" fmla="*/ 317603 h 1624391"/>
                  <a:gd name="connsiteX100" fmla="*/ 318868 w 1039546"/>
                  <a:gd name="connsiteY100" fmla="*/ 285336 h 1624391"/>
                  <a:gd name="connsiteX101" fmla="*/ 328358 w 1039546"/>
                  <a:gd name="connsiteY101" fmla="*/ 270152 h 1624391"/>
                  <a:gd name="connsiteX102" fmla="*/ 334052 w 1039546"/>
                  <a:gd name="connsiteY102" fmla="*/ 241682 h 1624391"/>
                  <a:gd name="connsiteX103" fmla="*/ 322664 w 1039546"/>
                  <a:gd name="connsiteY103" fmla="*/ 209415 h 1624391"/>
                  <a:gd name="connsiteX104" fmla="*/ 330256 w 1039546"/>
                  <a:gd name="connsiteY104" fmla="*/ 142984 h 1624391"/>
                  <a:gd name="connsiteX105" fmla="*/ 330403 w 1039546"/>
                  <a:gd name="connsiteY105" fmla="*/ 142182 h 1624391"/>
                  <a:gd name="connsiteX106" fmla="*/ 335318 w 1039546"/>
                  <a:gd name="connsiteY106" fmla="*/ 147097 h 1624391"/>
                  <a:gd name="connsiteX107" fmla="*/ 355879 w 1039546"/>
                  <a:gd name="connsiteY107" fmla="*/ 136025 h 1624391"/>
                  <a:gd name="connsiteX108" fmla="*/ 359044 w 1039546"/>
                  <a:gd name="connsiteY108" fmla="*/ 128117 h 1624391"/>
                  <a:gd name="connsiteX109" fmla="*/ 368533 w 1039546"/>
                  <a:gd name="connsiteY109" fmla="*/ 118627 h 1624391"/>
                  <a:gd name="connsiteX110" fmla="*/ 403331 w 1039546"/>
                  <a:gd name="connsiteY110" fmla="*/ 71176 h 1624391"/>
                  <a:gd name="connsiteX111" fmla="*/ 415984 w 1039546"/>
                  <a:gd name="connsiteY111" fmla="*/ 55359 h 1624391"/>
                  <a:gd name="connsiteX112" fmla="*/ 415984 w 1039546"/>
                  <a:gd name="connsiteY112" fmla="*/ 41124 h 1624391"/>
                  <a:gd name="connsiteX113" fmla="*/ 408075 w 1039546"/>
                  <a:gd name="connsiteY113" fmla="*/ 30052 h 1624391"/>
                  <a:gd name="connsiteX114" fmla="*/ 412820 w 1039546"/>
                  <a:gd name="connsiteY114" fmla="*/ 6327 h 1624391"/>
                  <a:gd name="connsiteX115" fmla="*/ 430219 w 1039546"/>
                  <a:gd name="connsiteY115" fmla="*/ 11072 h 1624391"/>
                  <a:gd name="connsiteX116" fmla="*/ 446036 w 1039546"/>
                  <a:gd name="connsiteY116" fmla="*/ 0 h 1624391"/>
                  <a:gd name="connsiteX117" fmla="*/ 483996 w 1039546"/>
                  <a:gd name="connsiteY117" fmla="*/ 15817 h 1624391"/>
                  <a:gd name="connsiteX118" fmla="*/ 495068 w 1039546"/>
                  <a:gd name="connsiteY118" fmla="*/ 6327 h 1624391"/>
                  <a:gd name="connsiteX119" fmla="*/ 509303 w 1039546"/>
                  <a:gd name="connsiteY119" fmla="*/ 7909 h 1624391"/>
                  <a:gd name="connsiteX120" fmla="*/ 510886 w 1039546"/>
                  <a:gd name="connsiteY120" fmla="*/ 17399 h 1624391"/>
                  <a:gd name="connsiteX121" fmla="*/ 518794 w 1039546"/>
                  <a:gd name="connsiteY121" fmla="*/ 17399 h 1624391"/>
                  <a:gd name="connsiteX122" fmla="*/ 525120 w 1039546"/>
                  <a:gd name="connsiteY122" fmla="*/ 26889 h 1624391"/>
                  <a:gd name="connsiteX123" fmla="*/ 533028 w 1039546"/>
                  <a:gd name="connsiteY123" fmla="*/ 26889 h 1624391"/>
                  <a:gd name="connsiteX124" fmla="*/ 534610 w 1039546"/>
                  <a:gd name="connsiteY124" fmla="*/ 44287 h 1624391"/>
                  <a:gd name="connsiteX125" fmla="*/ 525120 w 1039546"/>
                  <a:gd name="connsiteY125" fmla="*/ 61686 h 1624391"/>
                  <a:gd name="connsiteX126" fmla="*/ 526701 w 1039546"/>
                  <a:gd name="connsiteY126" fmla="*/ 71176 h 1624391"/>
                  <a:gd name="connsiteX127" fmla="*/ 515630 w 1039546"/>
                  <a:gd name="connsiteY127" fmla="*/ 88574 h 1624391"/>
                  <a:gd name="connsiteX128" fmla="*/ 561500 w 1039546"/>
                  <a:gd name="connsiteY128" fmla="*/ 109136 h 1624391"/>
                  <a:gd name="connsiteX129" fmla="*/ 572571 w 1039546"/>
                  <a:gd name="connsiteY129" fmla="*/ 105973 h 1624391"/>
                  <a:gd name="connsiteX130" fmla="*/ 572571 w 1039546"/>
                  <a:gd name="connsiteY130" fmla="*/ 93320 h 1624391"/>
                  <a:gd name="connsiteX131" fmla="*/ 593133 w 1039546"/>
                  <a:gd name="connsiteY131" fmla="*/ 68013 h 1624391"/>
                  <a:gd name="connsiteX132" fmla="*/ 608949 w 1039546"/>
                  <a:gd name="connsiteY132" fmla="*/ 68013 h 1624391"/>
                  <a:gd name="connsiteX133" fmla="*/ 618065 w 1039546"/>
                  <a:gd name="connsiteY133" fmla="*/ 69315 h 1624391"/>
                  <a:gd name="connsiteX0" fmla="*/ 618065 w 618065"/>
                  <a:gd name="connsiteY0" fmla="*/ 1468309 h 1624391"/>
                  <a:gd name="connsiteX1" fmla="*/ 588388 w 618065"/>
                  <a:gd name="connsiteY1" fmla="*/ 1472549 h 1624391"/>
                  <a:gd name="connsiteX2" fmla="*/ 586015 w 618065"/>
                  <a:gd name="connsiteY2" fmla="*/ 1489157 h 1624391"/>
                  <a:gd name="connsiteX3" fmla="*/ 567035 w 618065"/>
                  <a:gd name="connsiteY3" fmla="*/ 1482039 h 1624391"/>
                  <a:gd name="connsiteX4" fmla="*/ 543309 w 618065"/>
                  <a:gd name="connsiteY4" fmla="*/ 1493902 h 1624391"/>
                  <a:gd name="connsiteX5" fmla="*/ 533819 w 618065"/>
                  <a:gd name="connsiteY5" fmla="*/ 1520000 h 1624391"/>
                  <a:gd name="connsiteX6" fmla="*/ 510094 w 618065"/>
                  <a:gd name="connsiteY6" fmla="*/ 1527117 h 1624391"/>
                  <a:gd name="connsiteX7" fmla="*/ 498232 w 618065"/>
                  <a:gd name="connsiteY7" fmla="*/ 1541353 h 1624391"/>
                  <a:gd name="connsiteX8" fmla="*/ 467388 w 618065"/>
                  <a:gd name="connsiteY8" fmla="*/ 1548470 h 1624391"/>
                  <a:gd name="connsiteX9" fmla="*/ 460272 w 618065"/>
                  <a:gd name="connsiteY9" fmla="*/ 1560333 h 1624391"/>
                  <a:gd name="connsiteX10" fmla="*/ 431800 w 618065"/>
                  <a:gd name="connsiteY10" fmla="*/ 1565078 h 1624391"/>
                  <a:gd name="connsiteX11" fmla="*/ 427056 w 618065"/>
                  <a:gd name="connsiteY11" fmla="*/ 1581686 h 1624391"/>
                  <a:gd name="connsiteX12" fmla="*/ 424683 w 618065"/>
                  <a:gd name="connsiteY12" fmla="*/ 1603038 h 1624391"/>
                  <a:gd name="connsiteX13" fmla="*/ 389095 w 618065"/>
                  <a:gd name="connsiteY13" fmla="*/ 1603038 h 1624391"/>
                  <a:gd name="connsiteX14" fmla="*/ 346390 w 618065"/>
                  <a:gd name="connsiteY14" fmla="*/ 1617274 h 1624391"/>
                  <a:gd name="connsiteX15" fmla="*/ 332154 w 618065"/>
                  <a:gd name="connsiteY15" fmla="*/ 1605411 h 1624391"/>
                  <a:gd name="connsiteX16" fmla="*/ 308430 w 618065"/>
                  <a:gd name="connsiteY16" fmla="*/ 1603038 h 1624391"/>
                  <a:gd name="connsiteX17" fmla="*/ 298939 w 618065"/>
                  <a:gd name="connsiteY17" fmla="*/ 1588804 h 1624391"/>
                  <a:gd name="connsiteX18" fmla="*/ 258606 w 618065"/>
                  <a:gd name="connsiteY18" fmla="*/ 1593548 h 1624391"/>
                  <a:gd name="connsiteX19" fmla="*/ 249116 w 618065"/>
                  <a:gd name="connsiteY19" fmla="*/ 1610156 h 1624391"/>
                  <a:gd name="connsiteX20" fmla="*/ 227763 w 618065"/>
                  <a:gd name="connsiteY20" fmla="*/ 1610156 h 1624391"/>
                  <a:gd name="connsiteX21" fmla="*/ 192175 w 618065"/>
                  <a:gd name="connsiteY21" fmla="*/ 1624391 h 1624391"/>
                  <a:gd name="connsiteX22" fmla="*/ 170822 w 618065"/>
                  <a:gd name="connsiteY22" fmla="*/ 1584058 h 1624391"/>
                  <a:gd name="connsiteX23" fmla="*/ 177940 w 618065"/>
                  <a:gd name="connsiteY23" fmla="*/ 1550843 h 1624391"/>
                  <a:gd name="connsiteX24" fmla="*/ 175568 w 618065"/>
                  <a:gd name="connsiteY24" fmla="*/ 1520000 h 1624391"/>
                  <a:gd name="connsiteX25" fmla="*/ 204037 w 618065"/>
                  <a:gd name="connsiteY25" fmla="*/ 1505765 h 1624391"/>
                  <a:gd name="connsiteX26" fmla="*/ 206411 w 618065"/>
                  <a:gd name="connsiteY26" fmla="*/ 1465432 h 1624391"/>
                  <a:gd name="connsiteX27" fmla="*/ 194548 w 618065"/>
                  <a:gd name="connsiteY27" fmla="*/ 1441706 h 1624391"/>
                  <a:gd name="connsiteX28" fmla="*/ 239625 w 618065"/>
                  <a:gd name="connsiteY28" fmla="*/ 1436962 h 1624391"/>
                  <a:gd name="connsiteX29" fmla="*/ 215901 w 618065"/>
                  <a:gd name="connsiteY29" fmla="*/ 1406119 h 1624391"/>
                  <a:gd name="connsiteX30" fmla="*/ 208783 w 618065"/>
                  <a:gd name="connsiteY30" fmla="*/ 1396628 h 1624391"/>
                  <a:gd name="connsiteX31" fmla="*/ 218273 w 618065"/>
                  <a:gd name="connsiteY31" fmla="*/ 1375275 h 1624391"/>
                  <a:gd name="connsiteX32" fmla="*/ 227763 w 618065"/>
                  <a:gd name="connsiteY32" fmla="*/ 1372903 h 1624391"/>
                  <a:gd name="connsiteX33" fmla="*/ 230135 w 618065"/>
                  <a:gd name="connsiteY33" fmla="*/ 1337315 h 1624391"/>
                  <a:gd name="connsiteX34" fmla="*/ 218273 w 618065"/>
                  <a:gd name="connsiteY34" fmla="*/ 1313590 h 1624391"/>
                  <a:gd name="connsiteX35" fmla="*/ 187430 w 618065"/>
                  <a:gd name="connsiteY35" fmla="*/ 1294610 h 1624391"/>
                  <a:gd name="connsiteX36" fmla="*/ 185057 w 618065"/>
                  <a:gd name="connsiteY36" fmla="*/ 1263767 h 1624391"/>
                  <a:gd name="connsiteX37" fmla="*/ 158960 w 618065"/>
                  <a:gd name="connsiteY37" fmla="*/ 1263767 h 1624391"/>
                  <a:gd name="connsiteX38" fmla="*/ 144724 w 618065"/>
                  <a:gd name="connsiteY38" fmla="*/ 1240042 h 1624391"/>
                  <a:gd name="connsiteX39" fmla="*/ 147097 w 618065"/>
                  <a:gd name="connsiteY39" fmla="*/ 1221061 h 1624391"/>
                  <a:gd name="connsiteX40" fmla="*/ 166077 w 618065"/>
                  <a:gd name="connsiteY40" fmla="*/ 1204453 h 1624391"/>
                  <a:gd name="connsiteX41" fmla="*/ 154214 w 618065"/>
                  <a:gd name="connsiteY41" fmla="*/ 1178356 h 1624391"/>
                  <a:gd name="connsiteX42" fmla="*/ 130490 w 618065"/>
                  <a:gd name="connsiteY42" fmla="*/ 1173611 h 1624391"/>
                  <a:gd name="connsiteX43" fmla="*/ 123372 w 618065"/>
                  <a:gd name="connsiteY43" fmla="*/ 1140395 h 1624391"/>
                  <a:gd name="connsiteX44" fmla="*/ 113882 w 618065"/>
                  <a:gd name="connsiteY44" fmla="*/ 1121415 h 1624391"/>
                  <a:gd name="connsiteX45" fmla="*/ 111509 w 618065"/>
                  <a:gd name="connsiteY45" fmla="*/ 1107180 h 1624391"/>
                  <a:gd name="connsiteX46" fmla="*/ 102019 w 618065"/>
                  <a:gd name="connsiteY46" fmla="*/ 1097690 h 1624391"/>
                  <a:gd name="connsiteX47" fmla="*/ 87784 w 618065"/>
                  <a:gd name="connsiteY47" fmla="*/ 1102435 h 1624391"/>
                  <a:gd name="connsiteX48" fmla="*/ 78293 w 618065"/>
                  <a:gd name="connsiteY48" fmla="*/ 1083455 h 1624391"/>
                  <a:gd name="connsiteX49" fmla="*/ 54569 w 618065"/>
                  <a:gd name="connsiteY49" fmla="*/ 1083455 h 1624391"/>
                  <a:gd name="connsiteX50" fmla="*/ 52195 w 618065"/>
                  <a:gd name="connsiteY50" fmla="*/ 1062102 h 1624391"/>
                  <a:gd name="connsiteX51" fmla="*/ 18980 w 618065"/>
                  <a:gd name="connsiteY51" fmla="*/ 1062102 h 1624391"/>
                  <a:gd name="connsiteX52" fmla="*/ 0 w 618065"/>
                  <a:gd name="connsiteY52" fmla="*/ 1047867 h 1624391"/>
                  <a:gd name="connsiteX53" fmla="*/ 9490 w 618065"/>
                  <a:gd name="connsiteY53" fmla="*/ 1019397 h 1624391"/>
                  <a:gd name="connsiteX54" fmla="*/ 28470 w 618065"/>
                  <a:gd name="connsiteY54" fmla="*/ 1019397 h 1624391"/>
                  <a:gd name="connsiteX55" fmla="*/ 37961 w 618065"/>
                  <a:gd name="connsiteY55" fmla="*/ 1012279 h 1624391"/>
                  <a:gd name="connsiteX56" fmla="*/ 35588 w 618065"/>
                  <a:gd name="connsiteY56" fmla="*/ 983809 h 1624391"/>
                  <a:gd name="connsiteX57" fmla="*/ 52195 w 618065"/>
                  <a:gd name="connsiteY57" fmla="*/ 967201 h 1624391"/>
                  <a:gd name="connsiteX58" fmla="*/ 80667 w 618065"/>
                  <a:gd name="connsiteY58" fmla="*/ 964828 h 1624391"/>
                  <a:gd name="connsiteX59" fmla="*/ 104391 w 618065"/>
                  <a:gd name="connsiteY59" fmla="*/ 974318 h 1624391"/>
                  <a:gd name="connsiteX60" fmla="*/ 118627 w 618065"/>
                  <a:gd name="connsiteY60" fmla="*/ 971946 h 1624391"/>
                  <a:gd name="connsiteX61" fmla="*/ 120999 w 618065"/>
                  <a:gd name="connsiteY61" fmla="*/ 948220 h 1624391"/>
                  <a:gd name="connsiteX62" fmla="*/ 135234 w 618065"/>
                  <a:gd name="connsiteY62" fmla="*/ 931613 h 1624391"/>
                  <a:gd name="connsiteX63" fmla="*/ 147097 w 618065"/>
                  <a:gd name="connsiteY63" fmla="*/ 931613 h 1624391"/>
                  <a:gd name="connsiteX64" fmla="*/ 168450 w 618065"/>
                  <a:gd name="connsiteY64" fmla="*/ 881790 h 1624391"/>
                  <a:gd name="connsiteX65" fmla="*/ 204037 w 618065"/>
                  <a:gd name="connsiteY65" fmla="*/ 862809 h 1624391"/>
                  <a:gd name="connsiteX66" fmla="*/ 204037 w 618065"/>
                  <a:gd name="connsiteY66" fmla="*/ 841457 h 1624391"/>
                  <a:gd name="connsiteX67" fmla="*/ 220645 w 618065"/>
                  <a:gd name="connsiteY67" fmla="*/ 805869 h 1624391"/>
                  <a:gd name="connsiteX68" fmla="*/ 196920 w 618065"/>
                  <a:gd name="connsiteY68" fmla="*/ 798751 h 1624391"/>
                  <a:gd name="connsiteX69" fmla="*/ 175568 w 618065"/>
                  <a:gd name="connsiteY69" fmla="*/ 770281 h 1624391"/>
                  <a:gd name="connsiteX70" fmla="*/ 177940 w 618065"/>
                  <a:gd name="connsiteY70" fmla="*/ 756046 h 1624391"/>
                  <a:gd name="connsiteX71" fmla="*/ 173195 w 618065"/>
                  <a:gd name="connsiteY71" fmla="*/ 739438 h 1624391"/>
                  <a:gd name="connsiteX72" fmla="*/ 185057 w 618065"/>
                  <a:gd name="connsiteY72" fmla="*/ 722830 h 1624391"/>
                  <a:gd name="connsiteX73" fmla="*/ 204037 w 618065"/>
                  <a:gd name="connsiteY73" fmla="*/ 725203 h 1624391"/>
                  <a:gd name="connsiteX74" fmla="*/ 204037 w 618065"/>
                  <a:gd name="connsiteY74" fmla="*/ 694360 h 1624391"/>
                  <a:gd name="connsiteX75" fmla="*/ 189803 w 618065"/>
                  <a:gd name="connsiteY75" fmla="*/ 689615 h 1624391"/>
                  <a:gd name="connsiteX76" fmla="*/ 192175 w 618065"/>
                  <a:gd name="connsiteY76" fmla="*/ 668262 h 1624391"/>
                  <a:gd name="connsiteX77" fmla="*/ 246743 w 618065"/>
                  <a:gd name="connsiteY77" fmla="*/ 594714 h 1624391"/>
                  <a:gd name="connsiteX78" fmla="*/ 249116 w 618065"/>
                  <a:gd name="connsiteY78" fmla="*/ 561498 h 1624391"/>
                  <a:gd name="connsiteX79" fmla="*/ 227763 w 618065"/>
                  <a:gd name="connsiteY79" fmla="*/ 542518 h 1624391"/>
                  <a:gd name="connsiteX80" fmla="*/ 225391 w 618065"/>
                  <a:gd name="connsiteY80" fmla="*/ 528283 h 1624391"/>
                  <a:gd name="connsiteX81" fmla="*/ 201665 w 618065"/>
                  <a:gd name="connsiteY81" fmla="*/ 521165 h 1624391"/>
                  <a:gd name="connsiteX82" fmla="*/ 197901 w 618065"/>
                  <a:gd name="connsiteY82" fmla="*/ 503792 h 1624391"/>
                  <a:gd name="connsiteX83" fmla="*/ 201191 w 618065"/>
                  <a:gd name="connsiteY83" fmla="*/ 503609 h 1624391"/>
                  <a:gd name="connsiteX84" fmla="*/ 212579 w 618065"/>
                  <a:gd name="connsiteY84" fmla="*/ 496017 h 1624391"/>
                  <a:gd name="connsiteX85" fmla="*/ 214477 w 618065"/>
                  <a:gd name="connsiteY85" fmla="*/ 480832 h 1624391"/>
                  <a:gd name="connsiteX86" fmla="*/ 227763 w 618065"/>
                  <a:gd name="connsiteY86" fmla="*/ 477036 h 1624391"/>
                  <a:gd name="connsiteX87" fmla="*/ 231559 w 618065"/>
                  <a:gd name="connsiteY87" fmla="*/ 461852 h 1624391"/>
                  <a:gd name="connsiteX88" fmla="*/ 254335 w 618065"/>
                  <a:gd name="connsiteY88" fmla="*/ 440974 h 1624391"/>
                  <a:gd name="connsiteX89" fmla="*/ 242947 w 618065"/>
                  <a:gd name="connsiteY89" fmla="*/ 425790 h 1624391"/>
                  <a:gd name="connsiteX90" fmla="*/ 242947 w 618065"/>
                  <a:gd name="connsiteY90" fmla="*/ 414402 h 1624391"/>
                  <a:gd name="connsiteX91" fmla="*/ 258131 w 618065"/>
                  <a:gd name="connsiteY91" fmla="*/ 410606 h 1624391"/>
                  <a:gd name="connsiteX92" fmla="*/ 263826 w 618065"/>
                  <a:gd name="connsiteY92" fmla="*/ 395421 h 1624391"/>
                  <a:gd name="connsiteX93" fmla="*/ 284704 w 618065"/>
                  <a:gd name="connsiteY93" fmla="*/ 387829 h 1624391"/>
                  <a:gd name="connsiteX94" fmla="*/ 292296 w 618065"/>
                  <a:gd name="connsiteY94" fmla="*/ 365053 h 1624391"/>
                  <a:gd name="connsiteX95" fmla="*/ 271418 w 618065"/>
                  <a:gd name="connsiteY95" fmla="*/ 363155 h 1624391"/>
                  <a:gd name="connsiteX96" fmla="*/ 275214 w 618065"/>
                  <a:gd name="connsiteY96" fmla="*/ 342277 h 1624391"/>
                  <a:gd name="connsiteX97" fmla="*/ 303684 w 618065"/>
                  <a:gd name="connsiteY97" fmla="*/ 317603 h 1624391"/>
                  <a:gd name="connsiteX98" fmla="*/ 324562 w 618065"/>
                  <a:gd name="connsiteY98" fmla="*/ 317603 h 1624391"/>
                  <a:gd name="connsiteX99" fmla="*/ 318868 w 618065"/>
                  <a:gd name="connsiteY99" fmla="*/ 285336 h 1624391"/>
                  <a:gd name="connsiteX100" fmla="*/ 328358 w 618065"/>
                  <a:gd name="connsiteY100" fmla="*/ 270152 h 1624391"/>
                  <a:gd name="connsiteX101" fmla="*/ 334052 w 618065"/>
                  <a:gd name="connsiteY101" fmla="*/ 241682 h 1624391"/>
                  <a:gd name="connsiteX102" fmla="*/ 322664 w 618065"/>
                  <a:gd name="connsiteY102" fmla="*/ 209415 h 1624391"/>
                  <a:gd name="connsiteX103" fmla="*/ 330256 w 618065"/>
                  <a:gd name="connsiteY103" fmla="*/ 142984 h 1624391"/>
                  <a:gd name="connsiteX104" fmla="*/ 330403 w 618065"/>
                  <a:gd name="connsiteY104" fmla="*/ 142182 h 1624391"/>
                  <a:gd name="connsiteX105" fmla="*/ 335318 w 618065"/>
                  <a:gd name="connsiteY105" fmla="*/ 147097 h 1624391"/>
                  <a:gd name="connsiteX106" fmla="*/ 355879 w 618065"/>
                  <a:gd name="connsiteY106" fmla="*/ 136025 h 1624391"/>
                  <a:gd name="connsiteX107" fmla="*/ 359044 w 618065"/>
                  <a:gd name="connsiteY107" fmla="*/ 128117 h 1624391"/>
                  <a:gd name="connsiteX108" fmla="*/ 368533 w 618065"/>
                  <a:gd name="connsiteY108" fmla="*/ 118627 h 1624391"/>
                  <a:gd name="connsiteX109" fmla="*/ 403331 w 618065"/>
                  <a:gd name="connsiteY109" fmla="*/ 71176 h 1624391"/>
                  <a:gd name="connsiteX110" fmla="*/ 415984 w 618065"/>
                  <a:gd name="connsiteY110" fmla="*/ 55359 h 1624391"/>
                  <a:gd name="connsiteX111" fmla="*/ 415984 w 618065"/>
                  <a:gd name="connsiteY111" fmla="*/ 41124 h 1624391"/>
                  <a:gd name="connsiteX112" fmla="*/ 408075 w 618065"/>
                  <a:gd name="connsiteY112" fmla="*/ 30052 h 1624391"/>
                  <a:gd name="connsiteX113" fmla="*/ 412820 w 618065"/>
                  <a:gd name="connsiteY113" fmla="*/ 6327 h 1624391"/>
                  <a:gd name="connsiteX114" fmla="*/ 430219 w 618065"/>
                  <a:gd name="connsiteY114" fmla="*/ 11072 h 1624391"/>
                  <a:gd name="connsiteX115" fmla="*/ 446036 w 618065"/>
                  <a:gd name="connsiteY115" fmla="*/ 0 h 1624391"/>
                  <a:gd name="connsiteX116" fmla="*/ 483996 w 618065"/>
                  <a:gd name="connsiteY116" fmla="*/ 15817 h 1624391"/>
                  <a:gd name="connsiteX117" fmla="*/ 495068 w 618065"/>
                  <a:gd name="connsiteY117" fmla="*/ 6327 h 1624391"/>
                  <a:gd name="connsiteX118" fmla="*/ 509303 w 618065"/>
                  <a:gd name="connsiteY118" fmla="*/ 7909 h 1624391"/>
                  <a:gd name="connsiteX119" fmla="*/ 510886 w 618065"/>
                  <a:gd name="connsiteY119" fmla="*/ 17399 h 1624391"/>
                  <a:gd name="connsiteX120" fmla="*/ 518794 w 618065"/>
                  <a:gd name="connsiteY120" fmla="*/ 17399 h 1624391"/>
                  <a:gd name="connsiteX121" fmla="*/ 525120 w 618065"/>
                  <a:gd name="connsiteY121" fmla="*/ 26889 h 1624391"/>
                  <a:gd name="connsiteX122" fmla="*/ 533028 w 618065"/>
                  <a:gd name="connsiteY122" fmla="*/ 26889 h 1624391"/>
                  <a:gd name="connsiteX123" fmla="*/ 534610 w 618065"/>
                  <a:gd name="connsiteY123" fmla="*/ 44287 h 1624391"/>
                  <a:gd name="connsiteX124" fmla="*/ 525120 w 618065"/>
                  <a:gd name="connsiteY124" fmla="*/ 61686 h 1624391"/>
                  <a:gd name="connsiteX125" fmla="*/ 526701 w 618065"/>
                  <a:gd name="connsiteY125" fmla="*/ 71176 h 1624391"/>
                  <a:gd name="connsiteX126" fmla="*/ 515630 w 618065"/>
                  <a:gd name="connsiteY126" fmla="*/ 88574 h 1624391"/>
                  <a:gd name="connsiteX127" fmla="*/ 561500 w 618065"/>
                  <a:gd name="connsiteY127" fmla="*/ 109136 h 1624391"/>
                  <a:gd name="connsiteX128" fmla="*/ 572571 w 618065"/>
                  <a:gd name="connsiteY128" fmla="*/ 105973 h 1624391"/>
                  <a:gd name="connsiteX129" fmla="*/ 572571 w 618065"/>
                  <a:gd name="connsiteY129" fmla="*/ 93320 h 1624391"/>
                  <a:gd name="connsiteX130" fmla="*/ 593133 w 618065"/>
                  <a:gd name="connsiteY130" fmla="*/ 68013 h 1624391"/>
                  <a:gd name="connsiteX131" fmla="*/ 608949 w 618065"/>
                  <a:gd name="connsiteY131" fmla="*/ 68013 h 1624391"/>
                  <a:gd name="connsiteX132" fmla="*/ 618065 w 618065"/>
                  <a:gd name="connsiteY132" fmla="*/ 69315 h 1624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618065" h="1624391">
                    <a:moveTo>
                      <a:pt x="618065" y="1468309"/>
                    </a:moveTo>
                    <a:lnTo>
                      <a:pt x="588388" y="1472549"/>
                    </a:lnTo>
                    <a:lnTo>
                      <a:pt x="586015" y="1489157"/>
                    </a:lnTo>
                    <a:lnTo>
                      <a:pt x="567035" y="1482039"/>
                    </a:lnTo>
                    <a:lnTo>
                      <a:pt x="543309" y="1493902"/>
                    </a:lnTo>
                    <a:lnTo>
                      <a:pt x="533819" y="1520000"/>
                    </a:lnTo>
                    <a:lnTo>
                      <a:pt x="510094" y="1527117"/>
                    </a:lnTo>
                    <a:lnTo>
                      <a:pt x="498232" y="1541353"/>
                    </a:lnTo>
                    <a:lnTo>
                      <a:pt x="467388" y="1548470"/>
                    </a:lnTo>
                    <a:lnTo>
                      <a:pt x="460272" y="1560333"/>
                    </a:lnTo>
                    <a:lnTo>
                      <a:pt x="431800" y="1565078"/>
                    </a:lnTo>
                    <a:lnTo>
                      <a:pt x="427056" y="1581686"/>
                    </a:lnTo>
                    <a:lnTo>
                      <a:pt x="424683" y="1603038"/>
                    </a:lnTo>
                    <a:lnTo>
                      <a:pt x="389095" y="1603038"/>
                    </a:lnTo>
                    <a:lnTo>
                      <a:pt x="346390" y="1617274"/>
                    </a:lnTo>
                    <a:lnTo>
                      <a:pt x="332154" y="1605411"/>
                    </a:lnTo>
                    <a:lnTo>
                      <a:pt x="308430" y="1603038"/>
                    </a:lnTo>
                    <a:lnTo>
                      <a:pt x="298939" y="1588804"/>
                    </a:lnTo>
                    <a:lnTo>
                      <a:pt x="258606" y="1593548"/>
                    </a:lnTo>
                    <a:lnTo>
                      <a:pt x="249116" y="1610156"/>
                    </a:lnTo>
                    <a:lnTo>
                      <a:pt x="227763" y="1610156"/>
                    </a:lnTo>
                    <a:lnTo>
                      <a:pt x="192175" y="1624391"/>
                    </a:lnTo>
                    <a:lnTo>
                      <a:pt x="170822" y="1584058"/>
                    </a:lnTo>
                    <a:lnTo>
                      <a:pt x="177940" y="1550843"/>
                    </a:lnTo>
                    <a:lnTo>
                      <a:pt x="175568" y="1520000"/>
                    </a:lnTo>
                    <a:lnTo>
                      <a:pt x="204037" y="1505765"/>
                    </a:lnTo>
                    <a:lnTo>
                      <a:pt x="206411" y="1465432"/>
                    </a:lnTo>
                    <a:lnTo>
                      <a:pt x="194548" y="1441706"/>
                    </a:lnTo>
                    <a:lnTo>
                      <a:pt x="239625" y="1436962"/>
                    </a:lnTo>
                    <a:lnTo>
                      <a:pt x="215901" y="1406119"/>
                    </a:lnTo>
                    <a:lnTo>
                      <a:pt x="208783" y="1396628"/>
                    </a:lnTo>
                    <a:lnTo>
                      <a:pt x="218273" y="1375275"/>
                    </a:lnTo>
                    <a:lnTo>
                      <a:pt x="227763" y="1372903"/>
                    </a:lnTo>
                    <a:lnTo>
                      <a:pt x="230135" y="1337315"/>
                    </a:lnTo>
                    <a:lnTo>
                      <a:pt x="218273" y="1313590"/>
                    </a:lnTo>
                    <a:lnTo>
                      <a:pt x="187430" y="1294610"/>
                    </a:lnTo>
                    <a:lnTo>
                      <a:pt x="185057" y="1263767"/>
                    </a:lnTo>
                    <a:lnTo>
                      <a:pt x="158960" y="1263767"/>
                    </a:lnTo>
                    <a:lnTo>
                      <a:pt x="144724" y="1240042"/>
                    </a:lnTo>
                    <a:lnTo>
                      <a:pt x="147097" y="1221061"/>
                    </a:lnTo>
                    <a:lnTo>
                      <a:pt x="166077" y="1204453"/>
                    </a:lnTo>
                    <a:lnTo>
                      <a:pt x="154214" y="1178356"/>
                    </a:lnTo>
                    <a:lnTo>
                      <a:pt x="130490" y="1173611"/>
                    </a:lnTo>
                    <a:lnTo>
                      <a:pt x="123372" y="1140395"/>
                    </a:lnTo>
                    <a:lnTo>
                      <a:pt x="113882" y="1121415"/>
                    </a:lnTo>
                    <a:lnTo>
                      <a:pt x="111509" y="1107180"/>
                    </a:lnTo>
                    <a:lnTo>
                      <a:pt x="102019" y="1097690"/>
                    </a:lnTo>
                    <a:lnTo>
                      <a:pt x="87784" y="1102435"/>
                    </a:lnTo>
                    <a:lnTo>
                      <a:pt x="78293" y="1083455"/>
                    </a:lnTo>
                    <a:lnTo>
                      <a:pt x="54569" y="1083455"/>
                    </a:lnTo>
                    <a:lnTo>
                      <a:pt x="52195" y="1062102"/>
                    </a:lnTo>
                    <a:lnTo>
                      <a:pt x="18980" y="1062102"/>
                    </a:lnTo>
                    <a:lnTo>
                      <a:pt x="0" y="1047867"/>
                    </a:lnTo>
                    <a:lnTo>
                      <a:pt x="9490" y="1019397"/>
                    </a:lnTo>
                    <a:lnTo>
                      <a:pt x="28470" y="1019397"/>
                    </a:lnTo>
                    <a:lnTo>
                      <a:pt x="37961" y="1012279"/>
                    </a:lnTo>
                    <a:lnTo>
                      <a:pt x="35588" y="983809"/>
                    </a:lnTo>
                    <a:lnTo>
                      <a:pt x="52195" y="967201"/>
                    </a:lnTo>
                    <a:lnTo>
                      <a:pt x="80667" y="964828"/>
                    </a:lnTo>
                    <a:lnTo>
                      <a:pt x="104391" y="974318"/>
                    </a:lnTo>
                    <a:lnTo>
                      <a:pt x="118627" y="971946"/>
                    </a:lnTo>
                    <a:lnTo>
                      <a:pt x="120999" y="948220"/>
                    </a:lnTo>
                    <a:lnTo>
                      <a:pt x="135234" y="931613"/>
                    </a:lnTo>
                    <a:lnTo>
                      <a:pt x="147097" y="931613"/>
                    </a:lnTo>
                    <a:lnTo>
                      <a:pt x="168450" y="881790"/>
                    </a:lnTo>
                    <a:lnTo>
                      <a:pt x="204037" y="862809"/>
                    </a:lnTo>
                    <a:lnTo>
                      <a:pt x="204037" y="841457"/>
                    </a:lnTo>
                    <a:lnTo>
                      <a:pt x="220645" y="805869"/>
                    </a:lnTo>
                    <a:lnTo>
                      <a:pt x="196920" y="798751"/>
                    </a:lnTo>
                    <a:lnTo>
                      <a:pt x="175568" y="770281"/>
                    </a:lnTo>
                    <a:lnTo>
                      <a:pt x="177940" y="756046"/>
                    </a:lnTo>
                    <a:lnTo>
                      <a:pt x="173195" y="739438"/>
                    </a:lnTo>
                    <a:lnTo>
                      <a:pt x="185057" y="722830"/>
                    </a:lnTo>
                    <a:lnTo>
                      <a:pt x="204037" y="725203"/>
                    </a:lnTo>
                    <a:lnTo>
                      <a:pt x="204037" y="694360"/>
                    </a:lnTo>
                    <a:lnTo>
                      <a:pt x="189803" y="689615"/>
                    </a:lnTo>
                    <a:lnTo>
                      <a:pt x="192175" y="668262"/>
                    </a:lnTo>
                    <a:lnTo>
                      <a:pt x="246743" y="594714"/>
                    </a:lnTo>
                    <a:lnTo>
                      <a:pt x="249116" y="561498"/>
                    </a:lnTo>
                    <a:lnTo>
                      <a:pt x="227763" y="542518"/>
                    </a:lnTo>
                    <a:lnTo>
                      <a:pt x="225391" y="528283"/>
                    </a:lnTo>
                    <a:lnTo>
                      <a:pt x="201665" y="521165"/>
                    </a:lnTo>
                    <a:lnTo>
                      <a:pt x="197901" y="503792"/>
                    </a:lnTo>
                    <a:lnTo>
                      <a:pt x="201191" y="503609"/>
                    </a:lnTo>
                    <a:lnTo>
                      <a:pt x="212579" y="496017"/>
                    </a:lnTo>
                    <a:lnTo>
                      <a:pt x="214477" y="480832"/>
                    </a:lnTo>
                    <a:lnTo>
                      <a:pt x="227763" y="477036"/>
                    </a:lnTo>
                    <a:lnTo>
                      <a:pt x="231559" y="461852"/>
                    </a:lnTo>
                    <a:lnTo>
                      <a:pt x="254335" y="440974"/>
                    </a:lnTo>
                    <a:lnTo>
                      <a:pt x="242947" y="425790"/>
                    </a:lnTo>
                    <a:lnTo>
                      <a:pt x="242947" y="414402"/>
                    </a:lnTo>
                    <a:lnTo>
                      <a:pt x="258131" y="410606"/>
                    </a:lnTo>
                    <a:lnTo>
                      <a:pt x="263826" y="395421"/>
                    </a:lnTo>
                    <a:lnTo>
                      <a:pt x="284704" y="387829"/>
                    </a:lnTo>
                    <a:lnTo>
                      <a:pt x="292296" y="365053"/>
                    </a:lnTo>
                    <a:lnTo>
                      <a:pt x="271418" y="363155"/>
                    </a:lnTo>
                    <a:lnTo>
                      <a:pt x="275214" y="342277"/>
                    </a:lnTo>
                    <a:lnTo>
                      <a:pt x="303684" y="317603"/>
                    </a:lnTo>
                    <a:lnTo>
                      <a:pt x="324562" y="317603"/>
                    </a:lnTo>
                    <a:lnTo>
                      <a:pt x="318868" y="285336"/>
                    </a:lnTo>
                    <a:lnTo>
                      <a:pt x="328358" y="270152"/>
                    </a:lnTo>
                    <a:lnTo>
                      <a:pt x="334052" y="241682"/>
                    </a:lnTo>
                    <a:lnTo>
                      <a:pt x="322664" y="209415"/>
                    </a:lnTo>
                    <a:lnTo>
                      <a:pt x="330256" y="142984"/>
                    </a:lnTo>
                    <a:lnTo>
                      <a:pt x="330403" y="142182"/>
                    </a:lnTo>
                    <a:lnTo>
                      <a:pt x="335318" y="147097"/>
                    </a:lnTo>
                    <a:lnTo>
                      <a:pt x="355879" y="136025"/>
                    </a:lnTo>
                    <a:lnTo>
                      <a:pt x="359044" y="128117"/>
                    </a:lnTo>
                    <a:lnTo>
                      <a:pt x="368533" y="118627"/>
                    </a:lnTo>
                    <a:lnTo>
                      <a:pt x="403331" y="71176"/>
                    </a:lnTo>
                    <a:lnTo>
                      <a:pt x="415984" y="55359"/>
                    </a:lnTo>
                    <a:lnTo>
                      <a:pt x="415984" y="41124"/>
                    </a:lnTo>
                    <a:lnTo>
                      <a:pt x="408075" y="30052"/>
                    </a:lnTo>
                    <a:lnTo>
                      <a:pt x="412820" y="6327"/>
                    </a:lnTo>
                    <a:lnTo>
                      <a:pt x="430219" y="11072"/>
                    </a:lnTo>
                    <a:lnTo>
                      <a:pt x="446036" y="0"/>
                    </a:lnTo>
                    <a:lnTo>
                      <a:pt x="483996" y="15817"/>
                    </a:lnTo>
                    <a:lnTo>
                      <a:pt x="495068" y="6327"/>
                    </a:lnTo>
                    <a:lnTo>
                      <a:pt x="509303" y="7909"/>
                    </a:lnTo>
                    <a:lnTo>
                      <a:pt x="510886" y="17399"/>
                    </a:lnTo>
                    <a:lnTo>
                      <a:pt x="518794" y="17399"/>
                    </a:lnTo>
                    <a:lnTo>
                      <a:pt x="525120" y="26889"/>
                    </a:lnTo>
                    <a:lnTo>
                      <a:pt x="533028" y="26889"/>
                    </a:lnTo>
                    <a:lnTo>
                      <a:pt x="534610" y="44287"/>
                    </a:lnTo>
                    <a:lnTo>
                      <a:pt x="525120" y="61686"/>
                    </a:lnTo>
                    <a:lnTo>
                      <a:pt x="526701" y="71176"/>
                    </a:lnTo>
                    <a:lnTo>
                      <a:pt x="515630" y="88574"/>
                    </a:lnTo>
                    <a:lnTo>
                      <a:pt x="561500" y="109136"/>
                    </a:lnTo>
                    <a:lnTo>
                      <a:pt x="572571" y="105973"/>
                    </a:lnTo>
                    <a:lnTo>
                      <a:pt x="572571" y="93320"/>
                    </a:lnTo>
                    <a:lnTo>
                      <a:pt x="593133" y="68013"/>
                    </a:lnTo>
                    <a:lnTo>
                      <a:pt x="608949" y="68013"/>
                    </a:lnTo>
                    <a:lnTo>
                      <a:pt x="618065" y="6931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00F9900-AD78-AD54-878D-F143BE5258BF}"/>
                  </a:ext>
                </a:extLst>
              </p:cNvPr>
              <p:cNvSpPr/>
              <p:nvPr/>
            </p:nvSpPr>
            <p:spPr>
              <a:xfrm>
                <a:off x="1944618" y="947545"/>
                <a:ext cx="844621" cy="139694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909288D-8E50-D19F-C8C6-4DDA3CF57265}"/>
                  </a:ext>
                </a:extLst>
              </p:cNvPr>
              <p:cNvSpPr/>
              <p:nvPr/>
            </p:nvSpPr>
            <p:spPr>
              <a:xfrm>
                <a:off x="2881685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99046" h="542015">
                    <a:moveTo>
                      <a:pt x="499046" y="0"/>
                    </a:moveTo>
                    <a:lnTo>
                      <a:pt x="499046" y="542015"/>
                    </a:lnTo>
                    <a:lnTo>
                      <a:pt x="0" y="542015"/>
                    </a:ln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E99EDE5-17EF-5B3C-9652-135CA9BD4DD9}"/>
                  </a:ext>
                </a:extLst>
              </p:cNvPr>
              <p:cNvSpPr/>
              <p:nvPr/>
            </p:nvSpPr>
            <p:spPr>
              <a:xfrm>
                <a:off x="1970242" y="1970580"/>
                <a:ext cx="1041541" cy="124557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1E176DC-4C5A-DCBF-5C20-7B83C8197B8A}"/>
                  </a:ext>
                </a:extLst>
              </p:cNvPr>
              <p:cNvSpPr/>
              <p:nvPr/>
            </p:nvSpPr>
            <p:spPr>
              <a:xfrm>
                <a:off x="1333455" y="2130015"/>
                <a:ext cx="1049608" cy="893968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B137941-552A-959D-3BA5-C06E9D82A14D}"/>
                  </a:ext>
                </a:extLst>
              </p:cNvPr>
              <p:cNvSpPr/>
              <p:nvPr/>
            </p:nvSpPr>
            <p:spPr>
              <a:xfrm>
                <a:off x="1576122" y="2685002"/>
                <a:ext cx="524136" cy="85903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978C058-E397-E9EE-492E-2B652D56C414}"/>
                  </a:ext>
                </a:extLst>
              </p:cNvPr>
              <p:cNvSpPr/>
              <p:nvPr/>
            </p:nvSpPr>
            <p:spPr>
              <a:xfrm>
                <a:off x="2264088" y="2952807"/>
                <a:ext cx="889218" cy="594715"/>
              </a:xfrm>
              <a:custGeom>
                <a:avLst/>
                <a:gdLst>
                  <a:gd name="connsiteX0" fmla="*/ 235625 w 889218"/>
                  <a:gd name="connsiteY0" fmla="*/ 0 h 594715"/>
                  <a:gd name="connsiteX1" fmla="*/ 237998 w 889218"/>
                  <a:gd name="connsiteY1" fmla="*/ 16608 h 594715"/>
                  <a:gd name="connsiteX2" fmla="*/ 285448 w 889218"/>
                  <a:gd name="connsiteY2" fmla="*/ 52196 h 594715"/>
                  <a:gd name="connsiteX3" fmla="*/ 280703 w 889218"/>
                  <a:gd name="connsiteY3" fmla="*/ 75921 h 594715"/>
                  <a:gd name="connsiteX4" fmla="*/ 304429 w 889218"/>
                  <a:gd name="connsiteY4" fmla="*/ 80666 h 594715"/>
                  <a:gd name="connsiteX5" fmla="*/ 299683 w 889218"/>
                  <a:gd name="connsiteY5" fmla="*/ 109137 h 594715"/>
                  <a:gd name="connsiteX6" fmla="*/ 309173 w 889218"/>
                  <a:gd name="connsiteY6" fmla="*/ 111509 h 594715"/>
                  <a:gd name="connsiteX7" fmla="*/ 321036 w 889218"/>
                  <a:gd name="connsiteY7" fmla="*/ 118627 h 594715"/>
                  <a:gd name="connsiteX8" fmla="*/ 337644 w 889218"/>
                  <a:gd name="connsiteY8" fmla="*/ 109137 h 594715"/>
                  <a:gd name="connsiteX9" fmla="*/ 382722 w 889218"/>
                  <a:gd name="connsiteY9" fmla="*/ 130489 h 594715"/>
                  <a:gd name="connsiteX10" fmla="*/ 387466 w 889218"/>
                  <a:gd name="connsiteY10" fmla="*/ 154215 h 594715"/>
                  <a:gd name="connsiteX11" fmla="*/ 408820 w 889218"/>
                  <a:gd name="connsiteY11" fmla="*/ 163705 h 594715"/>
                  <a:gd name="connsiteX12" fmla="*/ 437289 w 889218"/>
                  <a:gd name="connsiteY12" fmla="*/ 139979 h 594715"/>
                  <a:gd name="connsiteX13" fmla="*/ 484741 w 889218"/>
                  <a:gd name="connsiteY13" fmla="*/ 123372 h 594715"/>
                  <a:gd name="connsiteX14" fmla="*/ 520328 w 889218"/>
                  <a:gd name="connsiteY14" fmla="*/ 154215 h 594715"/>
                  <a:gd name="connsiteX15" fmla="*/ 534564 w 889218"/>
                  <a:gd name="connsiteY15" fmla="*/ 151842 h 594715"/>
                  <a:gd name="connsiteX16" fmla="*/ 555916 w 889218"/>
                  <a:gd name="connsiteY16" fmla="*/ 173195 h 594715"/>
                  <a:gd name="connsiteX17" fmla="*/ 579642 w 889218"/>
                  <a:gd name="connsiteY17" fmla="*/ 175567 h 594715"/>
                  <a:gd name="connsiteX18" fmla="*/ 634209 w 889218"/>
                  <a:gd name="connsiteY18" fmla="*/ 144725 h 594715"/>
                  <a:gd name="connsiteX19" fmla="*/ 646072 w 889218"/>
                  <a:gd name="connsiteY19" fmla="*/ 130489 h 594715"/>
                  <a:gd name="connsiteX20" fmla="*/ 676813 w 889218"/>
                  <a:gd name="connsiteY20" fmla="*/ 133904 h 594715"/>
                  <a:gd name="connsiteX21" fmla="*/ 676916 w 889218"/>
                  <a:gd name="connsiteY21" fmla="*/ 135235 h 594715"/>
                  <a:gd name="connsiteX22" fmla="*/ 669798 w 889218"/>
                  <a:gd name="connsiteY22" fmla="*/ 168450 h 594715"/>
                  <a:gd name="connsiteX23" fmla="*/ 691150 w 889218"/>
                  <a:gd name="connsiteY23" fmla="*/ 208783 h 594715"/>
                  <a:gd name="connsiteX24" fmla="*/ 726738 w 889218"/>
                  <a:gd name="connsiteY24" fmla="*/ 194548 h 594715"/>
                  <a:gd name="connsiteX25" fmla="*/ 748091 w 889218"/>
                  <a:gd name="connsiteY25" fmla="*/ 194548 h 594715"/>
                  <a:gd name="connsiteX26" fmla="*/ 757581 w 889218"/>
                  <a:gd name="connsiteY26" fmla="*/ 177940 h 594715"/>
                  <a:gd name="connsiteX27" fmla="*/ 797914 w 889218"/>
                  <a:gd name="connsiteY27" fmla="*/ 173195 h 594715"/>
                  <a:gd name="connsiteX28" fmla="*/ 807405 w 889218"/>
                  <a:gd name="connsiteY28" fmla="*/ 187430 h 594715"/>
                  <a:gd name="connsiteX29" fmla="*/ 831130 w 889218"/>
                  <a:gd name="connsiteY29" fmla="*/ 189803 h 594715"/>
                  <a:gd name="connsiteX30" fmla="*/ 845365 w 889218"/>
                  <a:gd name="connsiteY30" fmla="*/ 201665 h 594715"/>
                  <a:gd name="connsiteX31" fmla="*/ 888070 w 889218"/>
                  <a:gd name="connsiteY31" fmla="*/ 187430 h 594715"/>
                  <a:gd name="connsiteX32" fmla="*/ 889218 w 889218"/>
                  <a:gd name="connsiteY32" fmla="*/ 187430 h 594715"/>
                  <a:gd name="connsiteX33" fmla="*/ 872254 w 889218"/>
                  <a:gd name="connsiteY33" fmla="*/ 218273 h 594715"/>
                  <a:gd name="connsiteX34" fmla="*/ 878580 w 889218"/>
                  <a:gd name="connsiteY34" fmla="*/ 232508 h 594715"/>
                  <a:gd name="connsiteX35" fmla="*/ 878580 w 889218"/>
                  <a:gd name="connsiteY35" fmla="*/ 248325 h 594715"/>
                  <a:gd name="connsiteX36" fmla="*/ 867508 w 889218"/>
                  <a:gd name="connsiteY36" fmla="*/ 260978 h 594715"/>
                  <a:gd name="connsiteX37" fmla="*/ 859600 w 889218"/>
                  <a:gd name="connsiteY37" fmla="*/ 295776 h 594715"/>
                  <a:gd name="connsiteX38" fmla="*/ 850110 w 889218"/>
                  <a:gd name="connsiteY38" fmla="*/ 297357 h 594715"/>
                  <a:gd name="connsiteX39" fmla="*/ 843783 w 889218"/>
                  <a:gd name="connsiteY39" fmla="*/ 314756 h 594715"/>
                  <a:gd name="connsiteX40" fmla="*/ 804241 w 889218"/>
                  <a:gd name="connsiteY40" fmla="*/ 346390 h 594715"/>
                  <a:gd name="connsiteX41" fmla="*/ 786842 w 889218"/>
                  <a:gd name="connsiteY41" fmla="*/ 373278 h 594715"/>
                  <a:gd name="connsiteX42" fmla="*/ 791587 w 889218"/>
                  <a:gd name="connsiteY42" fmla="*/ 414402 h 594715"/>
                  <a:gd name="connsiteX43" fmla="*/ 780516 w 889218"/>
                  <a:gd name="connsiteY43" fmla="*/ 427056 h 594715"/>
                  <a:gd name="connsiteX44" fmla="*/ 759953 w 889218"/>
                  <a:gd name="connsiteY44" fmla="*/ 436546 h 594715"/>
                  <a:gd name="connsiteX45" fmla="*/ 737811 w 889218"/>
                  <a:gd name="connsiteY45" fmla="*/ 491905 h 594715"/>
                  <a:gd name="connsiteX46" fmla="*/ 729902 w 889218"/>
                  <a:gd name="connsiteY46" fmla="*/ 502977 h 594715"/>
                  <a:gd name="connsiteX47" fmla="*/ 707758 w 889218"/>
                  <a:gd name="connsiteY47" fmla="*/ 502977 h 594715"/>
                  <a:gd name="connsiteX48" fmla="*/ 703013 w 889218"/>
                  <a:gd name="connsiteY48" fmla="*/ 526702 h 594715"/>
                  <a:gd name="connsiteX49" fmla="*/ 658725 w 889218"/>
                  <a:gd name="connsiteY49" fmla="*/ 533029 h 594715"/>
                  <a:gd name="connsiteX50" fmla="*/ 630256 w 889218"/>
                  <a:gd name="connsiteY50" fmla="*/ 555172 h 594715"/>
                  <a:gd name="connsiteX51" fmla="*/ 631837 w 889218"/>
                  <a:gd name="connsiteY51" fmla="*/ 583643 h 594715"/>
                  <a:gd name="connsiteX52" fmla="*/ 617996 w 889218"/>
                  <a:gd name="connsiteY52" fmla="*/ 594715 h 594715"/>
                  <a:gd name="connsiteX53" fmla="*/ 488061 w 889218"/>
                  <a:gd name="connsiteY53" fmla="*/ 594715 h 594715"/>
                  <a:gd name="connsiteX54" fmla="*/ 489485 w 889218"/>
                  <a:gd name="connsiteY54" fmla="*/ 580479 h 594715"/>
                  <a:gd name="connsiteX55" fmla="*/ 472086 w 889218"/>
                  <a:gd name="connsiteY55" fmla="*/ 570989 h 594715"/>
                  <a:gd name="connsiteX56" fmla="*/ 453106 w 889218"/>
                  <a:gd name="connsiteY56" fmla="*/ 577316 h 594715"/>
                  <a:gd name="connsiteX57" fmla="*/ 423054 w 889218"/>
                  <a:gd name="connsiteY57" fmla="*/ 564662 h 594715"/>
                  <a:gd name="connsiteX58" fmla="*/ 419891 w 889218"/>
                  <a:gd name="connsiteY58" fmla="*/ 574152 h 594715"/>
                  <a:gd name="connsiteX59" fmla="*/ 400911 w 889218"/>
                  <a:gd name="connsiteY59" fmla="*/ 574152 h 594715"/>
                  <a:gd name="connsiteX60" fmla="*/ 394584 w 889218"/>
                  <a:gd name="connsiteY60" fmla="*/ 585224 h 594715"/>
                  <a:gd name="connsiteX61" fmla="*/ 381929 w 889218"/>
                  <a:gd name="connsiteY61" fmla="*/ 594715 h 594715"/>
                  <a:gd name="connsiteX62" fmla="*/ 369278 w 889218"/>
                  <a:gd name="connsiteY62" fmla="*/ 594715 h 594715"/>
                  <a:gd name="connsiteX63" fmla="*/ 356623 w 889218"/>
                  <a:gd name="connsiteY63" fmla="*/ 585224 h 594715"/>
                  <a:gd name="connsiteX64" fmla="*/ 323408 w 889218"/>
                  <a:gd name="connsiteY64" fmla="*/ 585224 h 594715"/>
                  <a:gd name="connsiteX65" fmla="*/ 289662 w 889218"/>
                  <a:gd name="connsiteY65" fmla="*/ 594715 h 594715"/>
                  <a:gd name="connsiteX66" fmla="*/ 269494 w 889218"/>
                  <a:gd name="connsiteY66" fmla="*/ 594715 h 594715"/>
                  <a:gd name="connsiteX67" fmla="*/ 247487 w 889218"/>
                  <a:gd name="connsiteY67" fmla="*/ 563081 h 594715"/>
                  <a:gd name="connsiteX68" fmla="*/ 214272 w 889218"/>
                  <a:gd name="connsiteY68" fmla="*/ 555172 h 594715"/>
                  <a:gd name="connsiteX69" fmla="*/ 223762 w 889218"/>
                  <a:gd name="connsiteY69" fmla="*/ 496650 h 594715"/>
                  <a:gd name="connsiteX70" fmla="*/ 203200 w 889218"/>
                  <a:gd name="connsiteY70" fmla="*/ 515630 h 594715"/>
                  <a:gd name="connsiteX71" fmla="*/ 192128 w 889218"/>
                  <a:gd name="connsiteY71" fmla="*/ 561499 h 594715"/>
                  <a:gd name="connsiteX72" fmla="*/ 185801 w 889218"/>
                  <a:gd name="connsiteY72" fmla="*/ 580479 h 594715"/>
                  <a:gd name="connsiteX73" fmla="*/ 186448 w 889218"/>
                  <a:gd name="connsiteY73" fmla="*/ 594715 h 594715"/>
                  <a:gd name="connsiteX74" fmla="*/ 136521 w 889218"/>
                  <a:gd name="connsiteY74" fmla="*/ 594715 h 594715"/>
                  <a:gd name="connsiteX75" fmla="*/ 152586 w 889218"/>
                  <a:gd name="connsiteY75" fmla="*/ 536192 h 594715"/>
                  <a:gd name="connsiteX76" fmla="*/ 128860 w 889218"/>
                  <a:gd name="connsiteY76" fmla="*/ 509303 h 594715"/>
                  <a:gd name="connsiteX77" fmla="*/ 106717 w 889218"/>
                  <a:gd name="connsiteY77" fmla="*/ 533029 h 594715"/>
                  <a:gd name="connsiteX78" fmla="*/ 100390 w 889218"/>
                  <a:gd name="connsiteY78" fmla="*/ 509303 h 594715"/>
                  <a:gd name="connsiteX79" fmla="*/ 114625 w 889218"/>
                  <a:gd name="connsiteY79" fmla="*/ 501395 h 594715"/>
                  <a:gd name="connsiteX80" fmla="*/ 113044 w 889218"/>
                  <a:gd name="connsiteY80" fmla="*/ 452363 h 594715"/>
                  <a:gd name="connsiteX81" fmla="*/ 113044 w 889218"/>
                  <a:gd name="connsiteY81" fmla="*/ 422311 h 594715"/>
                  <a:gd name="connsiteX82" fmla="*/ 136769 w 889218"/>
                  <a:gd name="connsiteY82" fmla="*/ 389095 h 594715"/>
                  <a:gd name="connsiteX83" fmla="*/ 160494 w 889218"/>
                  <a:gd name="connsiteY83" fmla="*/ 325828 h 594715"/>
                  <a:gd name="connsiteX84" fmla="*/ 160494 w 889218"/>
                  <a:gd name="connsiteY84" fmla="*/ 311592 h 594715"/>
                  <a:gd name="connsiteX85" fmla="*/ 149422 w 889218"/>
                  <a:gd name="connsiteY85" fmla="*/ 319501 h 594715"/>
                  <a:gd name="connsiteX86" fmla="*/ 132024 w 889218"/>
                  <a:gd name="connsiteY86" fmla="*/ 330573 h 594715"/>
                  <a:gd name="connsiteX87" fmla="*/ 119370 w 889218"/>
                  <a:gd name="connsiteY87" fmla="*/ 335318 h 594715"/>
                  <a:gd name="connsiteX88" fmla="*/ 111462 w 889218"/>
                  <a:gd name="connsiteY88" fmla="*/ 346390 h 594715"/>
                  <a:gd name="connsiteX89" fmla="*/ 95645 w 889218"/>
                  <a:gd name="connsiteY89" fmla="*/ 351135 h 594715"/>
                  <a:gd name="connsiteX90" fmla="*/ 97227 w 889218"/>
                  <a:gd name="connsiteY90" fmla="*/ 365370 h 594715"/>
                  <a:gd name="connsiteX91" fmla="*/ 82992 w 889218"/>
                  <a:gd name="connsiteY91" fmla="*/ 379605 h 594715"/>
                  <a:gd name="connsiteX92" fmla="*/ 68756 w 889218"/>
                  <a:gd name="connsiteY92" fmla="*/ 373278 h 594715"/>
                  <a:gd name="connsiteX93" fmla="*/ 65593 w 889218"/>
                  <a:gd name="connsiteY93" fmla="*/ 357461 h 594715"/>
                  <a:gd name="connsiteX94" fmla="*/ 60848 w 889218"/>
                  <a:gd name="connsiteY94" fmla="*/ 319501 h 594715"/>
                  <a:gd name="connsiteX95" fmla="*/ 26051 w 889218"/>
                  <a:gd name="connsiteY95" fmla="*/ 284704 h 594715"/>
                  <a:gd name="connsiteX96" fmla="*/ 744 w 889218"/>
                  <a:gd name="connsiteY96" fmla="*/ 265724 h 594715"/>
                  <a:gd name="connsiteX97" fmla="*/ 0 w 889218"/>
                  <a:gd name="connsiteY97" fmla="*/ 261965 h 594715"/>
                  <a:gd name="connsiteX98" fmla="*/ 3117 w 889218"/>
                  <a:gd name="connsiteY98" fmla="*/ 263351 h 594715"/>
                  <a:gd name="connsiteX99" fmla="*/ 12607 w 889218"/>
                  <a:gd name="connsiteY99" fmla="*/ 163705 h 594715"/>
                  <a:gd name="connsiteX100" fmla="*/ 79038 w 889218"/>
                  <a:gd name="connsiteY100" fmla="*/ 56941 h 594715"/>
                  <a:gd name="connsiteX101" fmla="*/ 114626 w 889218"/>
                  <a:gd name="connsiteY101" fmla="*/ 59314 h 594715"/>
                  <a:gd name="connsiteX102" fmla="*/ 166821 w 889218"/>
                  <a:gd name="connsiteY102" fmla="*/ 42706 h 594715"/>
                  <a:gd name="connsiteX103" fmla="*/ 192920 w 889218"/>
                  <a:gd name="connsiteY103" fmla="*/ 37961 h 594715"/>
                  <a:gd name="connsiteX104" fmla="*/ 221390 w 889218"/>
                  <a:gd name="connsiteY104" fmla="*/ 18980 h 594715"/>
                  <a:gd name="connsiteX105" fmla="*/ 223762 w 889218"/>
                  <a:gd name="connsiteY105" fmla="*/ 4745 h 594715"/>
                  <a:gd name="connsiteX0" fmla="*/ 235625 w 889218"/>
                  <a:gd name="connsiteY0" fmla="*/ 0 h 626212"/>
                  <a:gd name="connsiteX1" fmla="*/ 237998 w 889218"/>
                  <a:gd name="connsiteY1" fmla="*/ 16608 h 626212"/>
                  <a:gd name="connsiteX2" fmla="*/ 285448 w 889218"/>
                  <a:gd name="connsiteY2" fmla="*/ 52196 h 626212"/>
                  <a:gd name="connsiteX3" fmla="*/ 280703 w 889218"/>
                  <a:gd name="connsiteY3" fmla="*/ 75921 h 626212"/>
                  <a:gd name="connsiteX4" fmla="*/ 304429 w 889218"/>
                  <a:gd name="connsiteY4" fmla="*/ 80666 h 626212"/>
                  <a:gd name="connsiteX5" fmla="*/ 299683 w 889218"/>
                  <a:gd name="connsiteY5" fmla="*/ 109137 h 626212"/>
                  <a:gd name="connsiteX6" fmla="*/ 309173 w 889218"/>
                  <a:gd name="connsiteY6" fmla="*/ 111509 h 626212"/>
                  <a:gd name="connsiteX7" fmla="*/ 321036 w 889218"/>
                  <a:gd name="connsiteY7" fmla="*/ 118627 h 626212"/>
                  <a:gd name="connsiteX8" fmla="*/ 337644 w 889218"/>
                  <a:gd name="connsiteY8" fmla="*/ 109137 h 626212"/>
                  <a:gd name="connsiteX9" fmla="*/ 382722 w 889218"/>
                  <a:gd name="connsiteY9" fmla="*/ 130489 h 626212"/>
                  <a:gd name="connsiteX10" fmla="*/ 387466 w 889218"/>
                  <a:gd name="connsiteY10" fmla="*/ 154215 h 626212"/>
                  <a:gd name="connsiteX11" fmla="*/ 408820 w 889218"/>
                  <a:gd name="connsiteY11" fmla="*/ 163705 h 626212"/>
                  <a:gd name="connsiteX12" fmla="*/ 437289 w 889218"/>
                  <a:gd name="connsiteY12" fmla="*/ 139979 h 626212"/>
                  <a:gd name="connsiteX13" fmla="*/ 484741 w 889218"/>
                  <a:gd name="connsiteY13" fmla="*/ 123372 h 626212"/>
                  <a:gd name="connsiteX14" fmla="*/ 520328 w 889218"/>
                  <a:gd name="connsiteY14" fmla="*/ 154215 h 626212"/>
                  <a:gd name="connsiteX15" fmla="*/ 534564 w 889218"/>
                  <a:gd name="connsiteY15" fmla="*/ 151842 h 626212"/>
                  <a:gd name="connsiteX16" fmla="*/ 555916 w 889218"/>
                  <a:gd name="connsiteY16" fmla="*/ 173195 h 626212"/>
                  <a:gd name="connsiteX17" fmla="*/ 579642 w 889218"/>
                  <a:gd name="connsiteY17" fmla="*/ 175567 h 626212"/>
                  <a:gd name="connsiteX18" fmla="*/ 634209 w 889218"/>
                  <a:gd name="connsiteY18" fmla="*/ 144725 h 626212"/>
                  <a:gd name="connsiteX19" fmla="*/ 646072 w 889218"/>
                  <a:gd name="connsiteY19" fmla="*/ 130489 h 626212"/>
                  <a:gd name="connsiteX20" fmla="*/ 676813 w 889218"/>
                  <a:gd name="connsiteY20" fmla="*/ 133904 h 626212"/>
                  <a:gd name="connsiteX21" fmla="*/ 676916 w 889218"/>
                  <a:gd name="connsiteY21" fmla="*/ 135235 h 626212"/>
                  <a:gd name="connsiteX22" fmla="*/ 669798 w 889218"/>
                  <a:gd name="connsiteY22" fmla="*/ 168450 h 626212"/>
                  <a:gd name="connsiteX23" fmla="*/ 691150 w 889218"/>
                  <a:gd name="connsiteY23" fmla="*/ 208783 h 626212"/>
                  <a:gd name="connsiteX24" fmla="*/ 726738 w 889218"/>
                  <a:gd name="connsiteY24" fmla="*/ 194548 h 626212"/>
                  <a:gd name="connsiteX25" fmla="*/ 748091 w 889218"/>
                  <a:gd name="connsiteY25" fmla="*/ 194548 h 626212"/>
                  <a:gd name="connsiteX26" fmla="*/ 757581 w 889218"/>
                  <a:gd name="connsiteY26" fmla="*/ 177940 h 626212"/>
                  <a:gd name="connsiteX27" fmla="*/ 797914 w 889218"/>
                  <a:gd name="connsiteY27" fmla="*/ 173195 h 626212"/>
                  <a:gd name="connsiteX28" fmla="*/ 807405 w 889218"/>
                  <a:gd name="connsiteY28" fmla="*/ 187430 h 626212"/>
                  <a:gd name="connsiteX29" fmla="*/ 831130 w 889218"/>
                  <a:gd name="connsiteY29" fmla="*/ 189803 h 626212"/>
                  <a:gd name="connsiteX30" fmla="*/ 845365 w 889218"/>
                  <a:gd name="connsiteY30" fmla="*/ 201665 h 626212"/>
                  <a:gd name="connsiteX31" fmla="*/ 888070 w 889218"/>
                  <a:gd name="connsiteY31" fmla="*/ 187430 h 626212"/>
                  <a:gd name="connsiteX32" fmla="*/ 889218 w 889218"/>
                  <a:gd name="connsiteY32" fmla="*/ 187430 h 626212"/>
                  <a:gd name="connsiteX33" fmla="*/ 872254 w 889218"/>
                  <a:gd name="connsiteY33" fmla="*/ 218273 h 626212"/>
                  <a:gd name="connsiteX34" fmla="*/ 878580 w 889218"/>
                  <a:gd name="connsiteY34" fmla="*/ 232508 h 626212"/>
                  <a:gd name="connsiteX35" fmla="*/ 878580 w 889218"/>
                  <a:gd name="connsiteY35" fmla="*/ 248325 h 626212"/>
                  <a:gd name="connsiteX36" fmla="*/ 867508 w 889218"/>
                  <a:gd name="connsiteY36" fmla="*/ 260978 h 626212"/>
                  <a:gd name="connsiteX37" fmla="*/ 859600 w 889218"/>
                  <a:gd name="connsiteY37" fmla="*/ 295776 h 626212"/>
                  <a:gd name="connsiteX38" fmla="*/ 850110 w 889218"/>
                  <a:gd name="connsiteY38" fmla="*/ 297357 h 626212"/>
                  <a:gd name="connsiteX39" fmla="*/ 843783 w 889218"/>
                  <a:gd name="connsiteY39" fmla="*/ 314756 h 626212"/>
                  <a:gd name="connsiteX40" fmla="*/ 804241 w 889218"/>
                  <a:gd name="connsiteY40" fmla="*/ 346390 h 626212"/>
                  <a:gd name="connsiteX41" fmla="*/ 786842 w 889218"/>
                  <a:gd name="connsiteY41" fmla="*/ 373278 h 626212"/>
                  <a:gd name="connsiteX42" fmla="*/ 791587 w 889218"/>
                  <a:gd name="connsiteY42" fmla="*/ 414402 h 626212"/>
                  <a:gd name="connsiteX43" fmla="*/ 780516 w 889218"/>
                  <a:gd name="connsiteY43" fmla="*/ 427056 h 626212"/>
                  <a:gd name="connsiteX44" fmla="*/ 759953 w 889218"/>
                  <a:gd name="connsiteY44" fmla="*/ 436546 h 626212"/>
                  <a:gd name="connsiteX45" fmla="*/ 737811 w 889218"/>
                  <a:gd name="connsiteY45" fmla="*/ 491905 h 626212"/>
                  <a:gd name="connsiteX46" fmla="*/ 729902 w 889218"/>
                  <a:gd name="connsiteY46" fmla="*/ 502977 h 626212"/>
                  <a:gd name="connsiteX47" fmla="*/ 707758 w 889218"/>
                  <a:gd name="connsiteY47" fmla="*/ 502977 h 626212"/>
                  <a:gd name="connsiteX48" fmla="*/ 703013 w 889218"/>
                  <a:gd name="connsiteY48" fmla="*/ 526702 h 626212"/>
                  <a:gd name="connsiteX49" fmla="*/ 658725 w 889218"/>
                  <a:gd name="connsiteY49" fmla="*/ 533029 h 626212"/>
                  <a:gd name="connsiteX50" fmla="*/ 630256 w 889218"/>
                  <a:gd name="connsiteY50" fmla="*/ 555172 h 626212"/>
                  <a:gd name="connsiteX51" fmla="*/ 631837 w 889218"/>
                  <a:gd name="connsiteY51" fmla="*/ 583643 h 626212"/>
                  <a:gd name="connsiteX52" fmla="*/ 617996 w 889218"/>
                  <a:gd name="connsiteY52" fmla="*/ 594715 h 626212"/>
                  <a:gd name="connsiteX53" fmla="*/ 571981 w 889218"/>
                  <a:gd name="connsiteY53" fmla="*/ 626212 h 626212"/>
                  <a:gd name="connsiteX54" fmla="*/ 488061 w 889218"/>
                  <a:gd name="connsiteY54" fmla="*/ 594715 h 626212"/>
                  <a:gd name="connsiteX55" fmla="*/ 489485 w 889218"/>
                  <a:gd name="connsiteY55" fmla="*/ 580479 h 626212"/>
                  <a:gd name="connsiteX56" fmla="*/ 472086 w 889218"/>
                  <a:gd name="connsiteY56" fmla="*/ 570989 h 626212"/>
                  <a:gd name="connsiteX57" fmla="*/ 453106 w 889218"/>
                  <a:gd name="connsiteY57" fmla="*/ 577316 h 626212"/>
                  <a:gd name="connsiteX58" fmla="*/ 423054 w 889218"/>
                  <a:gd name="connsiteY58" fmla="*/ 564662 h 626212"/>
                  <a:gd name="connsiteX59" fmla="*/ 419891 w 889218"/>
                  <a:gd name="connsiteY59" fmla="*/ 574152 h 626212"/>
                  <a:gd name="connsiteX60" fmla="*/ 400911 w 889218"/>
                  <a:gd name="connsiteY60" fmla="*/ 574152 h 626212"/>
                  <a:gd name="connsiteX61" fmla="*/ 394584 w 889218"/>
                  <a:gd name="connsiteY61" fmla="*/ 585224 h 626212"/>
                  <a:gd name="connsiteX62" fmla="*/ 381929 w 889218"/>
                  <a:gd name="connsiteY62" fmla="*/ 594715 h 626212"/>
                  <a:gd name="connsiteX63" fmla="*/ 369278 w 889218"/>
                  <a:gd name="connsiteY63" fmla="*/ 594715 h 626212"/>
                  <a:gd name="connsiteX64" fmla="*/ 356623 w 889218"/>
                  <a:gd name="connsiteY64" fmla="*/ 585224 h 626212"/>
                  <a:gd name="connsiteX65" fmla="*/ 323408 w 889218"/>
                  <a:gd name="connsiteY65" fmla="*/ 585224 h 626212"/>
                  <a:gd name="connsiteX66" fmla="*/ 289662 w 889218"/>
                  <a:gd name="connsiteY66" fmla="*/ 594715 h 626212"/>
                  <a:gd name="connsiteX67" fmla="*/ 269494 w 889218"/>
                  <a:gd name="connsiteY67" fmla="*/ 594715 h 626212"/>
                  <a:gd name="connsiteX68" fmla="*/ 247487 w 889218"/>
                  <a:gd name="connsiteY68" fmla="*/ 563081 h 626212"/>
                  <a:gd name="connsiteX69" fmla="*/ 214272 w 889218"/>
                  <a:gd name="connsiteY69" fmla="*/ 555172 h 626212"/>
                  <a:gd name="connsiteX70" fmla="*/ 223762 w 889218"/>
                  <a:gd name="connsiteY70" fmla="*/ 496650 h 626212"/>
                  <a:gd name="connsiteX71" fmla="*/ 203200 w 889218"/>
                  <a:gd name="connsiteY71" fmla="*/ 515630 h 626212"/>
                  <a:gd name="connsiteX72" fmla="*/ 192128 w 889218"/>
                  <a:gd name="connsiteY72" fmla="*/ 561499 h 626212"/>
                  <a:gd name="connsiteX73" fmla="*/ 185801 w 889218"/>
                  <a:gd name="connsiteY73" fmla="*/ 580479 h 626212"/>
                  <a:gd name="connsiteX74" fmla="*/ 186448 w 889218"/>
                  <a:gd name="connsiteY74" fmla="*/ 594715 h 626212"/>
                  <a:gd name="connsiteX75" fmla="*/ 136521 w 889218"/>
                  <a:gd name="connsiteY75" fmla="*/ 594715 h 626212"/>
                  <a:gd name="connsiteX76" fmla="*/ 152586 w 889218"/>
                  <a:gd name="connsiteY76" fmla="*/ 536192 h 626212"/>
                  <a:gd name="connsiteX77" fmla="*/ 128860 w 889218"/>
                  <a:gd name="connsiteY77" fmla="*/ 509303 h 626212"/>
                  <a:gd name="connsiteX78" fmla="*/ 106717 w 889218"/>
                  <a:gd name="connsiteY78" fmla="*/ 533029 h 626212"/>
                  <a:gd name="connsiteX79" fmla="*/ 100390 w 889218"/>
                  <a:gd name="connsiteY79" fmla="*/ 509303 h 626212"/>
                  <a:gd name="connsiteX80" fmla="*/ 114625 w 889218"/>
                  <a:gd name="connsiteY80" fmla="*/ 501395 h 626212"/>
                  <a:gd name="connsiteX81" fmla="*/ 113044 w 889218"/>
                  <a:gd name="connsiteY81" fmla="*/ 452363 h 626212"/>
                  <a:gd name="connsiteX82" fmla="*/ 113044 w 889218"/>
                  <a:gd name="connsiteY82" fmla="*/ 422311 h 626212"/>
                  <a:gd name="connsiteX83" fmla="*/ 136769 w 889218"/>
                  <a:gd name="connsiteY83" fmla="*/ 389095 h 626212"/>
                  <a:gd name="connsiteX84" fmla="*/ 160494 w 889218"/>
                  <a:gd name="connsiteY84" fmla="*/ 325828 h 626212"/>
                  <a:gd name="connsiteX85" fmla="*/ 160494 w 889218"/>
                  <a:gd name="connsiteY85" fmla="*/ 311592 h 626212"/>
                  <a:gd name="connsiteX86" fmla="*/ 149422 w 889218"/>
                  <a:gd name="connsiteY86" fmla="*/ 319501 h 626212"/>
                  <a:gd name="connsiteX87" fmla="*/ 132024 w 889218"/>
                  <a:gd name="connsiteY87" fmla="*/ 330573 h 626212"/>
                  <a:gd name="connsiteX88" fmla="*/ 119370 w 889218"/>
                  <a:gd name="connsiteY88" fmla="*/ 335318 h 626212"/>
                  <a:gd name="connsiteX89" fmla="*/ 111462 w 889218"/>
                  <a:gd name="connsiteY89" fmla="*/ 346390 h 626212"/>
                  <a:gd name="connsiteX90" fmla="*/ 95645 w 889218"/>
                  <a:gd name="connsiteY90" fmla="*/ 351135 h 626212"/>
                  <a:gd name="connsiteX91" fmla="*/ 97227 w 889218"/>
                  <a:gd name="connsiteY91" fmla="*/ 365370 h 626212"/>
                  <a:gd name="connsiteX92" fmla="*/ 82992 w 889218"/>
                  <a:gd name="connsiteY92" fmla="*/ 379605 h 626212"/>
                  <a:gd name="connsiteX93" fmla="*/ 68756 w 889218"/>
                  <a:gd name="connsiteY93" fmla="*/ 373278 h 626212"/>
                  <a:gd name="connsiteX94" fmla="*/ 65593 w 889218"/>
                  <a:gd name="connsiteY94" fmla="*/ 357461 h 626212"/>
                  <a:gd name="connsiteX95" fmla="*/ 60848 w 889218"/>
                  <a:gd name="connsiteY95" fmla="*/ 319501 h 626212"/>
                  <a:gd name="connsiteX96" fmla="*/ 26051 w 889218"/>
                  <a:gd name="connsiteY96" fmla="*/ 284704 h 626212"/>
                  <a:gd name="connsiteX97" fmla="*/ 744 w 889218"/>
                  <a:gd name="connsiteY97" fmla="*/ 265724 h 626212"/>
                  <a:gd name="connsiteX98" fmla="*/ 0 w 889218"/>
                  <a:gd name="connsiteY98" fmla="*/ 261965 h 626212"/>
                  <a:gd name="connsiteX99" fmla="*/ 3117 w 889218"/>
                  <a:gd name="connsiteY99" fmla="*/ 263351 h 626212"/>
                  <a:gd name="connsiteX100" fmla="*/ 12607 w 889218"/>
                  <a:gd name="connsiteY100" fmla="*/ 163705 h 626212"/>
                  <a:gd name="connsiteX101" fmla="*/ 79038 w 889218"/>
                  <a:gd name="connsiteY101" fmla="*/ 56941 h 626212"/>
                  <a:gd name="connsiteX102" fmla="*/ 114626 w 889218"/>
                  <a:gd name="connsiteY102" fmla="*/ 59314 h 626212"/>
                  <a:gd name="connsiteX103" fmla="*/ 166821 w 889218"/>
                  <a:gd name="connsiteY103" fmla="*/ 42706 h 626212"/>
                  <a:gd name="connsiteX104" fmla="*/ 192920 w 889218"/>
                  <a:gd name="connsiteY104" fmla="*/ 37961 h 626212"/>
                  <a:gd name="connsiteX105" fmla="*/ 221390 w 889218"/>
                  <a:gd name="connsiteY105" fmla="*/ 18980 h 626212"/>
                  <a:gd name="connsiteX106" fmla="*/ 223762 w 889218"/>
                  <a:gd name="connsiteY106" fmla="*/ 4745 h 626212"/>
                  <a:gd name="connsiteX107" fmla="*/ 235625 w 889218"/>
                  <a:gd name="connsiteY107" fmla="*/ 0 h 626212"/>
                  <a:gd name="connsiteX0" fmla="*/ 571981 w 889218"/>
                  <a:gd name="connsiteY0" fmla="*/ 626212 h 717652"/>
                  <a:gd name="connsiteX1" fmla="*/ 488061 w 889218"/>
                  <a:gd name="connsiteY1" fmla="*/ 594715 h 717652"/>
                  <a:gd name="connsiteX2" fmla="*/ 489485 w 889218"/>
                  <a:gd name="connsiteY2" fmla="*/ 580479 h 717652"/>
                  <a:gd name="connsiteX3" fmla="*/ 472086 w 889218"/>
                  <a:gd name="connsiteY3" fmla="*/ 570989 h 717652"/>
                  <a:gd name="connsiteX4" fmla="*/ 453106 w 889218"/>
                  <a:gd name="connsiteY4" fmla="*/ 577316 h 717652"/>
                  <a:gd name="connsiteX5" fmla="*/ 423054 w 889218"/>
                  <a:gd name="connsiteY5" fmla="*/ 564662 h 717652"/>
                  <a:gd name="connsiteX6" fmla="*/ 419891 w 889218"/>
                  <a:gd name="connsiteY6" fmla="*/ 574152 h 717652"/>
                  <a:gd name="connsiteX7" fmla="*/ 400911 w 889218"/>
                  <a:gd name="connsiteY7" fmla="*/ 574152 h 717652"/>
                  <a:gd name="connsiteX8" fmla="*/ 394584 w 889218"/>
                  <a:gd name="connsiteY8" fmla="*/ 585224 h 717652"/>
                  <a:gd name="connsiteX9" fmla="*/ 381929 w 889218"/>
                  <a:gd name="connsiteY9" fmla="*/ 594715 h 717652"/>
                  <a:gd name="connsiteX10" fmla="*/ 369278 w 889218"/>
                  <a:gd name="connsiteY10" fmla="*/ 594715 h 717652"/>
                  <a:gd name="connsiteX11" fmla="*/ 356623 w 889218"/>
                  <a:gd name="connsiteY11" fmla="*/ 585224 h 717652"/>
                  <a:gd name="connsiteX12" fmla="*/ 323408 w 889218"/>
                  <a:gd name="connsiteY12" fmla="*/ 585224 h 717652"/>
                  <a:gd name="connsiteX13" fmla="*/ 289662 w 889218"/>
                  <a:gd name="connsiteY13" fmla="*/ 594715 h 717652"/>
                  <a:gd name="connsiteX14" fmla="*/ 269494 w 889218"/>
                  <a:gd name="connsiteY14" fmla="*/ 594715 h 717652"/>
                  <a:gd name="connsiteX15" fmla="*/ 247487 w 889218"/>
                  <a:gd name="connsiteY15" fmla="*/ 563081 h 717652"/>
                  <a:gd name="connsiteX16" fmla="*/ 214272 w 889218"/>
                  <a:gd name="connsiteY16" fmla="*/ 555172 h 717652"/>
                  <a:gd name="connsiteX17" fmla="*/ 223762 w 889218"/>
                  <a:gd name="connsiteY17" fmla="*/ 496650 h 717652"/>
                  <a:gd name="connsiteX18" fmla="*/ 203200 w 889218"/>
                  <a:gd name="connsiteY18" fmla="*/ 515630 h 717652"/>
                  <a:gd name="connsiteX19" fmla="*/ 192128 w 889218"/>
                  <a:gd name="connsiteY19" fmla="*/ 561499 h 717652"/>
                  <a:gd name="connsiteX20" fmla="*/ 185801 w 889218"/>
                  <a:gd name="connsiteY20" fmla="*/ 580479 h 717652"/>
                  <a:gd name="connsiteX21" fmla="*/ 186448 w 889218"/>
                  <a:gd name="connsiteY21" fmla="*/ 594715 h 717652"/>
                  <a:gd name="connsiteX22" fmla="*/ 136521 w 889218"/>
                  <a:gd name="connsiteY22" fmla="*/ 594715 h 717652"/>
                  <a:gd name="connsiteX23" fmla="*/ 152586 w 889218"/>
                  <a:gd name="connsiteY23" fmla="*/ 536192 h 717652"/>
                  <a:gd name="connsiteX24" fmla="*/ 128860 w 889218"/>
                  <a:gd name="connsiteY24" fmla="*/ 509303 h 717652"/>
                  <a:gd name="connsiteX25" fmla="*/ 106717 w 889218"/>
                  <a:gd name="connsiteY25" fmla="*/ 533029 h 717652"/>
                  <a:gd name="connsiteX26" fmla="*/ 100390 w 889218"/>
                  <a:gd name="connsiteY26" fmla="*/ 509303 h 717652"/>
                  <a:gd name="connsiteX27" fmla="*/ 114625 w 889218"/>
                  <a:gd name="connsiteY27" fmla="*/ 501395 h 717652"/>
                  <a:gd name="connsiteX28" fmla="*/ 113044 w 889218"/>
                  <a:gd name="connsiteY28" fmla="*/ 452363 h 717652"/>
                  <a:gd name="connsiteX29" fmla="*/ 113044 w 889218"/>
                  <a:gd name="connsiteY29" fmla="*/ 422311 h 717652"/>
                  <a:gd name="connsiteX30" fmla="*/ 136769 w 889218"/>
                  <a:gd name="connsiteY30" fmla="*/ 389095 h 717652"/>
                  <a:gd name="connsiteX31" fmla="*/ 160494 w 889218"/>
                  <a:gd name="connsiteY31" fmla="*/ 325828 h 717652"/>
                  <a:gd name="connsiteX32" fmla="*/ 160494 w 889218"/>
                  <a:gd name="connsiteY32" fmla="*/ 311592 h 717652"/>
                  <a:gd name="connsiteX33" fmla="*/ 149422 w 889218"/>
                  <a:gd name="connsiteY33" fmla="*/ 319501 h 717652"/>
                  <a:gd name="connsiteX34" fmla="*/ 132024 w 889218"/>
                  <a:gd name="connsiteY34" fmla="*/ 330573 h 717652"/>
                  <a:gd name="connsiteX35" fmla="*/ 119370 w 889218"/>
                  <a:gd name="connsiteY35" fmla="*/ 335318 h 717652"/>
                  <a:gd name="connsiteX36" fmla="*/ 111462 w 889218"/>
                  <a:gd name="connsiteY36" fmla="*/ 346390 h 717652"/>
                  <a:gd name="connsiteX37" fmla="*/ 95645 w 889218"/>
                  <a:gd name="connsiteY37" fmla="*/ 351135 h 717652"/>
                  <a:gd name="connsiteX38" fmla="*/ 97227 w 889218"/>
                  <a:gd name="connsiteY38" fmla="*/ 365370 h 717652"/>
                  <a:gd name="connsiteX39" fmla="*/ 82992 w 889218"/>
                  <a:gd name="connsiteY39" fmla="*/ 379605 h 717652"/>
                  <a:gd name="connsiteX40" fmla="*/ 68756 w 889218"/>
                  <a:gd name="connsiteY40" fmla="*/ 373278 h 717652"/>
                  <a:gd name="connsiteX41" fmla="*/ 65593 w 889218"/>
                  <a:gd name="connsiteY41" fmla="*/ 357461 h 717652"/>
                  <a:gd name="connsiteX42" fmla="*/ 60848 w 889218"/>
                  <a:gd name="connsiteY42" fmla="*/ 319501 h 717652"/>
                  <a:gd name="connsiteX43" fmla="*/ 26051 w 889218"/>
                  <a:gd name="connsiteY43" fmla="*/ 284704 h 717652"/>
                  <a:gd name="connsiteX44" fmla="*/ 744 w 889218"/>
                  <a:gd name="connsiteY44" fmla="*/ 265724 h 717652"/>
                  <a:gd name="connsiteX45" fmla="*/ 0 w 889218"/>
                  <a:gd name="connsiteY45" fmla="*/ 261965 h 717652"/>
                  <a:gd name="connsiteX46" fmla="*/ 3117 w 889218"/>
                  <a:gd name="connsiteY46" fmla="*/ 263351 h 717652"/>
                  <a:gd name="connsiteX47" fmla="*/ 12607 w 889218"/>
                  <a:gd name="connsiteY47" fmla="*/ 163705 h 717652"/>
                  <a:gd name="connsiteX48" fmla="*/ 79038 w 889218"/>
                  <a:gd name="connsiteY48" fmla="*/ 56941 h 717652"/>
                  <a:gd name="connsiteX49" fmla="*/ 114626 w 889218"/>
                  <a:gd name="connsiteY49" fmla="*/ 59314 h 717652"/>
                  <a:gd name="connsiteX50" fmla="*/ 166821 w 889218"/>
                  <a:gd name="connsiteY50" fmla="*/ 42706 h 717652"/>
                  <a:gd name="connsiteX51" fmla="*/ 192920 w 889218"/>
                  <a:gd name="connsiteY51" fmla="*/ 37961 h 717652"/>
                  <a:gd name="connsiteX52" fmla="*/ 221390 w 889218"/>
                  <a:gd name="connsiteY52" fmla="*/ 18980 h 717652"/>
                  <a:gd name="connsiteX53" fmla="*/ 223762 w 889218"/>
                  <a:gd name="connsiteY53" fmla="*/ 4745 h 717652"/>
                  <a:gd name="connsiteX54" fmla="*/ 235625 w 889218"/>
                  <a:gd name="connsiteY54" fmla="*/ 0 h 717652"/>
                  <a:gd name="connsiteX55" fmla="*/ 237998 w 889218"/>
                  <a:gd name="connsiteY55" fmla="*/ 16608 h 717652"/>
                  <a:gd name="connsiteX56" fmla="*/ 285448 w 889218"/>
                  <a:gd name="connsiteY56" fmla="*/ 52196 h 717652"/>
                  <a:gd name="connsiteX57" fmla="*/ 280703 w 889218"/>
                  <a:gd name="connsiteY57" fmla="*/ 75921 h 717652"/>
                  <a:gd name="connsiteX58" fmla="*/ 304429 w 889218"/>
                  <a:gd name="connsiteY58" fmla="*/ 80666 h 717652"/>
                  <a:gd name="connsiteX59" fmla="*/ 299683 w 889218"/>
                  <a:gd name="connsiteY59" fmla="*/ 109137 h 717652"/>
                  <a:gd name="connsiteX60" fmla="*/ 309173 w 889218"/>
                  <a:gd name="connsiteY60" fmla="*/ 111509 h 717652"/>
                  <a:gd name="connsiteX61" fmla="*/ 321036 w 889218"/>
                  <a:gd name="connsiteY61" fmla="*/ 118627 h 717652"/>
                  <a:gd name="connsiteX62" fmla="*/ 337644 w 889218"/>
                  <a:gd name="connsiteY62" fmla="*/ 109137 h 717652"/>
                  <a:gd name="connsiteX63" fmla="*/ 382722 w 889218"/>
                  <a:gd name="connsiteY63" fmla="*/ 130489 h 717652"/>
                  <a:gd name="connsiteX64" fmla="*/ 387466 w 889218"/>
                  <a:gd name="connsiteY64" fmla="*/ 154215 h 717652"/>
                  <a:gd name="connsiteX65" fmla="*/ 408820 w 889218"/>
                  <a:gd name="connsiteY65" fmla="*/ 163705 h 717652"/>
                  <a:gd name="connsiteX66" fmla="*/ 437289 w 889218"/>
                  <a:gd name="connsiteY66" fmla="*/ 139979 h 717652"/>
                  <a:gd name="connsiteX67" fmla="*/ 484741 w 889218"/>
                  <a:gd name="connsiteY67" fmla="*/ 123372 h 717652"/>
                  <a:gd name="connsiteX68" fmla="*/ 520328 w 889218"/>
                  <a:gd name="connsiteY68" fmla="*/ 154215 h 717652"/>
                  <a:gd name="connsiteX69" fmla="*/ 534564 w 889218"/>
                  <a:gd name="connsiteY69" fmla="*/ 151842 h 717652"/>
                  <a:gd name="connsiteX70" fmla="*/ 555916 w 889218"/>
                  <a:gd name="connsiteY70" fmla="*/ 173195 h 717652"/>
                  <a:gd name="connsiteX71" fmla="*/ 579642 w 889218"/>
                  <a:gd name="connsiteY71" fmla="*/ 175567 h 717652"/>
                  <a:gd name="connsiteX72" fmla="*/ 634209 w 889218"/>
                  <a:gd name="connsiteY72" fmla="*/ 144725 h 717652"/>
                  <a:gd name="connsiteX73" fmla="*/ 646072 w 889218"/>
                  <a:gd name="connsiteY73" fmla="*/ 130489 h 717652"/>
                  <a:gd name="connsiteX74" fmla="*/ 676813 w 889218"/>
                  <a:gd name="connsiteY74" fmla="*/ 133904 h 717652"/>
                  <a:gd name="connsiteX75" fmla="*/ 676916 w 889218"/>
                  <a:gd name="connsiteY75" fmla="*/ 135235 h 717652"/>
                  <a:gd name="connsiteX76" fmla="*/ 669798 w 889218"/>
                  <a:gd name="connsiteY76" fmla="*/ 168450 h 717652"/>
                  <a:gd name="connsiteX77" fmla="*/ 691150 w 889218"/>
                  <a:gd name="connsiteY77" fmla="*/ 208783 h 717652"/>
                  <a:gd name="connsiteX78" fmla="*/ 726738 w 889218"/>
                  <a:gd name="connsiteY78" fmla="*/ 194548 h 717652"/>
                  <a:gd name="connsiteX79" fmla="*/ 748091 w 889218"/>
                  <a:gd name="connsiteY79" fmla="*/ 194548 h 717652"/>
                  <a:gd name="connsiteX80" fmla="*/ 757581 w 889218"/>
                  <a:gd name="connsiteY80" fmla="*/ 177940 h 717652"/>
                  <a:gd name="connsiteX81" fmla="*/ 797914 w 889218"/>
                  <a:gd name="connsiteY81" fmla="*/ 173195 h 717652"/>
                  <a:gd name="connsiteX82" fmla="*/ 807405 w 889218"/>
                  <a:gd name="connsiteY82" fmla="*/ 187430 h 717652"/>
                  <a:gd name="connsiteX83" fmla="*/ 831130 w 889218"/>
                  <a:gd name="connsiteY83" fmla="*/ 189803 h 717652"/>
                  <a:gd name="connsiteX84" fmla="*/ 845365 w 889218"/>
                  <a:gd name="connsiteY84" fmla="*/ 201665 h 717652"/>
                  <a:gd name="connsiteX85" fmla="*/ 888070 w 889218"/>
                  <a:gd name="connsiteY85" fmla="*/ 187430 h 717652"/>
                  <a:gd name="connsiteX86" fmla="*/ 889218 w 889218"/>
                  <a:gd name="connsiteY86" fmla="*/ 187430 h 717652"/>
                  <a:gd name="connsiteX87" fmla="*/ 872254 w 889218"/>
                  <a:gd name="connsiteY87" fmla="*/ 218273 h 717652"/>
                  <a:gd name="connsiteX88" fmla="*/ 878580 w 889218"/>
                  <a:gd name="connsiteY88" fmla="*/ 232508 h 717652"/>
                  <a:gd name="connsiteX89" fmla="*/ 878580 w 889218"/>
                  <a:gd name="connsiteY89" fmla="*/ 248325 h 717652"/>
                  <a:gd name="connsiteX90" fmla="*/ 867508 w 889218"/>
                  <a:gd name="connsiteY90" fmla="*/ 260978 h 717652"/>
                  <a:gd name="connsiteX91" fmla="*/ 859600 w 889218"/>
                  <a:gd name="connsiteY91" fmla="*/ 295776 h 717652"/>
                  <a:gd name="connsiteX92" fmla="*/ 850110 w 889218"/>
                  <a:gd name="connsiteY92" fmla="*/ 297357 h 717652"/>
                  <a:gd name="connsiteX93" fmla="*/ 843783 w 889218"/>
                  <a:gd name="connsiteY93" fmla="*/ 314756 h 717652"/>
                  <a:gd name="connsiteX94" fmla="*/ 804241 w 889218"/>
                  <a:gd name="connsiteY94" fmla="*/ 346390 h 717652"/>
                  <a:gd name="connsiteX95" fmla="*/ 786842 w 889218"/>
                  <a:gd name="connsiteY95" fmla="*/ 373278 h 717652"/>
                  <a:gd name="connsiteX96" fmla="*/ 791587 w 889218"/>
                  <a:gd name="connsiteY96" fmla="*/ 414402 h 717652"/>
                  <a:gd name="connsiteX97" fmla="*/ 780516 w 889218"/>
                  <a:gd name="connsiteY97" fmla="*/ 427056 h 717652"/>
                  <a:gd name="connsiteX98" fmla="*/ 759953 w 889218"/>
                  <a:gd name="connsiteY98" fmla="*/ 436546 h 717652"/>
                  <a:gd name="connsiteX99" fmla="*/ 737811 w 889218"/>
                  <a:gd name="connsiteY99" fmla="*/ 491905 h 717652"/>
                  <a:gd name="connsiteX100" fmla="*/ 729902 w 889218"/>
                  <a:gd name="connsiteY100" fmla="*/ 502977 h 717652"/>
                  <a:gd name="connsiteX101" fmla="*/ 707758 w 889218"/>
                  <a:gd name="connsiteY101" fmla="*/ 502977 h 717652"/>
                  <a:gd name="connsiteX102" fmla="*/ 703013 w 889218"/>
                  <a:gd name="connsiteY102" fmla="*/ 526702 h 717652"/>
                  <a:gd name="connsiteX103" fmla="*/ 658725 w 889218"/>
                  <a:gd name="connsiteY103" fmla="*/ 533029 h 717652"/>
                  <a:gd name="connsiteX104" fmla="*/ 630256 w 889218"/>
                  <a:gd name="connsiteY104" fmla="*/ 555172 h 717652"/>
                  <a:gd name="connsiteX105" fmla="*/ 631837 w 889218"/>
                  <a:gd name="connsiteY105" fmla="*/ 583643 h 717652"/>
                  <a:gd name="connsiteX106" fmla="*/ 617996 w 889218"/>
                  <a:gd name="connsiteY106" fmla="*/ 594715 h 717652"/>
                  <a:gd name="connsiteX107" fmla="*/ 663421 w 889218"/>
                  <a:gd name="connsiteY107" fmla="*/ 717652 h 717652"/>
                  <a:gd name="connsiteX0" fmla="*/ 488061 w 889218"/>
                  <a:gd name="connsiteY0" fmla="*/ 594715 h 717652"/>
                  <a:gd name="connsiteX1" fmla="*/ 489485 w 889218"/>
                  <a:gd name="connsiteY1" fmla="*/ 580479 h 717652"/>
                  <a:gd name="connsiteX2" fmla="*/ 472086 w 889218"/>
                  <a:gd name="connsiteY2" fmla="*/ 570989 h 717652"/>
                  <a:gd name="connsiteX3" fmla="*/ 453106 w 889218"/>
                  <a:gd name="connsiteY3" fmla="*/ 577316 h 717652"/>
                  <a:gd name="connsiteX4" fmla="*/ 423054 w 889218"/>
                  <a:gd name="connsiteY4" fmla="*/ 564662 h 717652"/>
                  <a:gd name="connsiteX5" fmla="*/ 419891 w 889218"/>
                  <a:gd name="connsiteY5" fmla="*/ 574152 h 717652"/>
                  <a:gd name="connsiteX6" fmla="*/ 400911 w 889218"/>
                  <a:gd name="connsiteY6" fmla="*/ 574152 h 717652"/>
                  <a:gd name="connsiteX7" fmla="*/ 394584 w 889218"/>
                  <a:gd name="connsiteY7" fmla="*/ 585224 h 717652"/>
                  <a:gd name="connsiteX8" fmla="*/ 381929 w 889218"/>
                  <a:gd name="connsiteY8" fmla="*/ 594715 h 717652"/>
                  <a:gd name="connsiteX9" fmla="*/ 369278 w 889218"/>
                  <a:gd name="connsiteY9" fmla="*/ 594715 h 717652"/>
                  <a:gd name="connsiteX10" fmla="*/ 356623 w 889218"/>
                  <a:gd name="connsiteY10" fmla="*/ 585224 h 717652"/>
                  <a:gd name="connsiteX11" fmla="*/ 323408 w 889218"/>
                  <a:gd name="connsiteY11" fmla="*/ 585224 h 717652"/>
                  <a:gd name="connsiteX12" fmla="*/ 289662 w 889218"/>
                  <a:gd name="connsiteY12" fmla="*/ 594715 h 717652"/>
                  <a:gd name="connsiteX13" fmla="*/ 269494 w 889218"/>
                  <a:gd name="connsiteY13" fmla="*/ 594715 h 717652"/>
                  <a:gd name="connsiteX14" fmla="*/ 247487 w 889218"/>
                  <a:gd name="connsiteY14" fmla="*/ 563081 h 717652"/>
                  <a:gd name="connsiteX15" fmla="*/ 214272 w 889218"/>
                  <a:gd name="connsiteY15" fmla="*/ 555172 h 717652"/>
                  <a:gd name="connsiteX16" fmla="*/ 223762 w 889218"/>
                  <a:gd name="connsiteY16" fmla="*/ 496650 h 717652"/>
                  <a:gd name="connsiteX17" fmla="*/ 203200 w 889218"/>
                  <a:gd name="connsiteY17" fmla="*/ 515630 h 717652"/>
                  <a:gd name="connsiteX18" fmla="*/ 192128 w 889218"/>
                  <a:gd name="connsiteY18" fmla="*/ 561499 h 717652"/>
                  <a:gd name="connsiteX19" fmla="*/ 185801 w 889218"/>
                  <a:gd name="connsiteY19" fmla="*/ 580479 h 717652"/>
                  <a:gd name="connsiteX20" fmla="*/ 186448 w 889218"/>
                  <a:gd name="connsiteY20" fmla="*/ 594715 h 717652"/>
                  <a:gd name="connsiteX21" fmla="*/ 136521 w 889218"/>
                  <a:gd name="connsiteY21" fmla="*/ 594715 h 717652"/>
                  <a:gd name="connsiteX22" fmla="*/ 152586 w 889218"/>
                  <a:gd name="connsiteY22" fmla="*/ 536192 h 717652"/>
                  <a:gd name="connsiteX23" fmla="*/ 128860 w 889218"/>
                  <a:gd name="connsiteY23" fmla="*/ 509303 h 717652"/>
                  <a:gd name="connsiteX24" fmla="*/ 106717 w 889218"/>
                  <a:gd name="connsiteY24" fmla="*/ 533029 h 717652"/>
                  <a:gd name="connsiteX25" fmla="*/ 100390 w 889218"/>
                  <a:gd name="connsiteY25" fmla="*/ 509303 h 717652"/>
                  <a:gd name="connsiteX26" fmla="*/ 114625 w 889218"/>
                  <a:gd name="connsiteY26" fmla="*/ 501395 h 717652"/>
                  <a:gd name="connsiteX27" fmla="*/ 113044 w 889218"/>
                  <a:gd name="connsiteY27" fmla="*/ 452363 h 717652"/>
                  <a:gd name="connsiteX28" fmla="*/ 113044 w 889218"/>
                  <a:gd name="connsiteY28" fmla="*/ 422311 h 717652"/>
                  <a:gd name="connsiteX29" fmla="*/ 136769 w 889218"/>
                  <a:gd name="connsiteY29" fmla="*/ 389095 h 717652"/>
                  <a:gd name="connsiteX30" fmla="*/ 160494 w 889218"/>
                  <a:gd name="connsiteY30" fmla="*/ 325828 h 717652"/>
                  <a:gd name="connsiteX31" fmla="*/ 160494 w 889218"/>
                  <a:gd name="connsiteY31" fmla="*/ 311592 h 717652"/>
                  <a:gd name="connsiteX32" fmla="*/ 149422 w 889218"/>
                  <a:gd name="connsiteY32" fmla="*/ 319501 h 717652"/>
                  <a:gd name="connsiteX33" fmla="*/ 132024 w 889218"/>
                  <a:gd name="connsiteY33" fmla="*/ 330573 h 717652"/>
                  <a:gd name="connsiteX34" fmla="*/ 119370 w 889218"/>
                  <a:gd name="connsiteY34" fmla="*/ 335318 h 717652"/>
                  <a:gd name="connsiteX35" fmla="*/ 111462 w 889218"/>
                  <a:gd name="connsiteY35" fmla="*/ 346390 h 717652"/>
                  <a:gd name="connsiteX36" fmla="*/ 95645 w 889218"/>
                  <a:gd name="connsiteY36" fmla="*/ 351135 h 717652"/>
                  <a:gd name="connsiteX37" fmla="*/ 97227 w 889218"/>
                  <a:gd name="connsiteY37" fmla="*/ 365370 h 717652"/>
                  <a:gd name="connsiteX38" fmla="*/ 82992 w 889218"/>
                  <a:gd name="connsiteY38" fmla="*/ 379605 h 717652"/>
                  <a:gd name="connsiteX39" fmla="*/ 68756 w 889218"/>
                  <a:gd name="connsiteY39" fmla="*/ 373278 h 717652"/>
                  <a:gd name="connsiteX40" fmla="*/ 65593 w 889218"/>
                  <a:gd name="connsiteY40" fmla="*/ 357461 h 717652"/>
                  <a:gd name="connsiteX41" fmla="*/ 60848 w 889218"/>
                  <a:gd name="connsiteY41" fmla="*/ 319501 h 717652"/>
                  <a:gd name="connsiteX42" fmla="*/ 26051 w 889218"/>
                  <a:gd name="connsiteY42" fmla="*/ 284704 h 717652"/>
                  <a:gd name="connsiteX43" fmla="*/ 744 w 889218"/>
                  <a:gd name="connsiteY43" fmla="*/ 265724 h 717652"/>
                  <a:gd name="connsiteX44" fmla="*/ 0 w 889218"/>
                  <a:gd name="connsiteY44" fmla="*/ 261965 h 717652"/>
                  <a:gd name="connsiteX45" fmla="*/ 3117 w 889218"/>
                  <a:gd name="connsiteY45" fmla="*/ 263351 h 717652"/>
                  <a:gd name="connsiteX46" fmla="*/ 12607 w 889218"/>
                  <a:gd name="connsiteY46" fmla="*/ 163705 h 717652"/>
                  <a:gd name="connsiteX47" fmla="*/ 79038 w 889218"/>
                  <a:gd name="connsiteY47" fmla="*/ 56941 h 717652"/>
                  <a:gd name="connsiteX48" fmla="*/ 114626 w 889218"/>
                  <a:gd name="connsiteY48" fmla="*/ 59314 h 717652"/>
                  <a:gd name="connsiteX49" fmla="*/ 166821 w 889218"/>
                  <a:gd name="connsiteY49" fmla="*/ 42706 h 717652"/>
                  <a:gd name="connsiteX50" fmla="*/ 192920 w 889218"/>
                  <a:gd name="connsiteY50" fmla="*/ 37961 h 717652"/>
                  <a:gd name="connsiteX51" fmla="*/ 221390 w 889218"/>
                  <a:gd name="connsiteY51" fmla="*/ 18980 h 717652"/>
                  <a:gd name="connsiteX52" fmla="*/ 223762 w 889218"/>
                  <a:gd name="connsiteY52" fmla="*/ 4745 h 717652"/>
                  <a:gd name="connsiteX53" fmla="*/ 235625 w 889218"/>
                  <a:gd name="connsiteY53" fmla="*/ 0 h 717652"/>
                  <a:gd name="connsiteX54" fmla="*/ 237998 w 889218"/>
                  <a:gd name="connsiteY54" fmla="*/ 16608 h 717652"/>
                  <a:gd name="connsiteX55" fmla="*/ 285448 w 889218"/>
                  <a:gd name="connsiteY55" fmla="*/ 52196 h 717652"/>
                  <a:gd name="connsiteX56" fmla="*/ 280703 w 889218"/>
                  <a:gd name="connsiteY56" fmla="*/ 75921 h 717652"/>
                  <a:gd name="connsiteX57" fmla="*/ 304429 w 889218"/>
                  <a:gd name="connsiteY57" fmla="*/ 80666 h 717652"/>
                  <a:gd name="connsiteX58" fmla="*/ 299683 w 889218"/>
                  <a:gd name="connsiteY58" fmla="*/ 109137 h 717652"/>
                  <a:gd name="connsiteX59" fmla="*/ 309173 w 889218"/>
                  <a:gd name="connsiteY59" fmla="*/ 111509 h 717652"/>
                  <a:gd name="connsiteX60" fmla="*/ 321036 w 889218"/>
                  <a:gd name="connsiteY60" fmla="*/ 118627 h 717652"/>
                  <a:gd name="connsiteX61" fmla="*/ 337644 w 889218"/>
                  <a:gd name="connsiteY61" fmla="*/ 109137 h 717652"/>
                  <a:gd name="connsiteX62" fmla="*/ 382722 w 889218"/>
                  <a:gd name="connsiteY62" fmla="*/ 130489 h 717652"/>
                  <a:gd name="connsiteX63" fmla="*/ 387466 w 889218"/>
                  <a:gd name="connsiteY63" fmla="*/ 154215 h 717652"/>
                  <a:gd name="connsiteX64" fmla="*/ 408820 w 889218"/>
                  <a:gd name="connsiteY64" fmla="*/ 163705 h 717652"/>
                  <a:gd name="connsiteX65" fmla="*/ 437289 w 889218"/>
                  <a:gd name="connsiteY65" fmla="*/ 139979 h 717652"/>
                  <a:gd name="connsiteX66" fmla="*/ 484741 w 889218"/>
                  <a:gd name="connsiteY66" fmla="*/ 123372 h 717652"/>
                  <a:gd name="connsiteX67" fmla="*/ 520328 w 889218"/>
                  <a:gd name="connsiteY67" fmla="*/ 154215 h 717652"/>
                  <a:gd name="connsiteX68" fmla="*/ 534564 w 889218"/>
                  <a:gd name="connsiteY68" fmla="*/ 151842 h 717652"/>
                  <a:gd name="connsiteX69" fmla="*/ 555916 w 889218"/>
                  <a:gd name="connsiteY69" fmla="*/ 173195 h 717652"/>
                  <a:gd name="connsiteX70" fmla="*/ 579642 w 889218"/>
                  <a:gd name="connsiteY70" fmla="*/ 175567 h 717652"/>
                  <a:gd name="connsiteX71" fmla="*/ 634209 w 889218"/>
                  <a:gd name="connsiteY71" fmla="*/ 144725 h 717652"/>
                  <a:gd name="connsiteX72" fmla="*/ 646072 w 889218"/>
                  <a:gd name="connsiteY72" fmla="*/ 130489 h 717652"/>
                  <a:gd name="connsiteX73" fmla="*/ 676813 w 889218"/>
                  <a:gd name="connsiteY73" fmla="*/ 133904 h 717652"/>
                  <a:gd name="connsiteX74" fmla="*/ 676916 w 889218"/>
                  <a:gd name="connsiteY74" fmla="*/ 135235 h 717652"/>
                  <a:gd name="connsiteX75" fmla="*/ 669798 w 889218"/>
                  <a:gd name="connsiteY75" fmla="*/ 168450 h 717652"/>
                  <a:gd name="connsiteX76" fmla="*/ 691150 w 889218"/>
                  <a:gd name="connsiteY76" fmla="*/ 208783 h 717652"/>
                  <a:gd name="connsiteX77" fmla="*/ 726738 w 889218"/>
                  <a:gd name="connsiteY77" fmla="*/ 194548 h 717652"/>
                  <a:gd name="connsiteX78" fmla="*/ 748091 w 889218"/>
                  <a:gd name="connsiteY78" fmla="*/ 194548 h 717652"/>
                  <a:gd name="connsiteX79" fmla="*/ 757581 w 889218"/>
                  <a:gd name="connsiteY79" fmla="*/ 177940 h 717652"/>
                  <a:gd name="connsiteX80" fmla="*/ 797914 w 889218"/>
                  <a:gd name="connsiteY80" fmla="*/ 173195 h 717652"/>
                  <a:gd name="connsiteX81" fmla="*/ 807405 w 889218"/>
                  <a:gd name="connsiteY81" fmla="*/ 187430 h 717652"/>
                  <a:gd name="connsiteX82" fmla="*/ 831130 w 889218"/>
                  <a:gd name="connsiteY82" fmla="*/ 189803 h 717652"/>
                  <a:gd name="connsiteX83" fmla="*/ 845365 w 889218"/>
                  <a:gd name="connsiteY83" fmla="*/ 201665 h 717652"/>
                  <a:gd name="connsiteX84" fmla="*/ 888070 w 889218"/>
                  <a:gd name="connsiteY84" fmla="*/ 187430 h 717652"/>
                  <a:gd name="connsiteX85" fmla="*/ 889218 w 889218"/>
                  <a:gd name="connsiteY85" fmla="*/ 187430 h 717652"/>
                  <a:gd name="connsiteX86" fmla="*/ 872254 w 889218"/>
                  <a:gd name="connsiteY86" fmla="*/ 218273 h 717652"/>
                  <a:gd name="connsiteX87" fmla="*/ 878580 w 889218"/>
                  <a:gd name="connsiteY87" fmla="*/ 232508 h 717652"/>
                  <a:gd name="connsiteX88" fmla="*/ 878580 w 889218"/>
                  <a:gd name="connsiteY88" fmla="*/ 248325 h 717652"/>
                  <a:gd name="connsiteX89" fmla="*/ 867508 w 889218"/>
                  <a:gd name="connsiteY89" fmla="*/ 260978 h 717652"/>
                  <a:gd name="connsiteX90" fmla="*/ 859600 w 889218"/>
                  <a:gd name="connsiteY90" fmla="*/ 295776 h 717652"/>
                  <a:gd name="connsiteX91" fmla="*/ 850110 w 889218"/>
                  <a:gd name="connsiteY91" fmla="*/ 297357 h 717652"/>
                  <a:gd name="connsiteX92" fmla="*/ 843783 w 889218"/>
                  <a:gd name="connsiteY92" fmla="*/ 314756 h 717652"/>
                  <a:gd name="connsiteX93" fmla="*/ 804241 w 889218"/>
                  <a:gd name="connsiteY93" fmla="*/ 346390 h 717652"/>
                  <a:gd name="connsiteX94" fmla="*/ 786842 w 889218"/>
                  <a:gd name="connsiteY94" fmla="*/ 373278 h 717652"/>
                  <a:gd name="connsiteX95" fmla="*/ 791587 w 889218"/>
                  <a:gd name="connsiteY95" fmla="*/ 414402 h 717652"/>
                  <a:gd name="connsiteX96" fmla="*/ 780516 w 889218"/>
                  <a:gd name="connsiteY96" fmla="*/ 427056 h 717652"/>
                  <a:gd name="connsiteX97" fmla="*/ 759953 w 889218"/>
                  <a:gd name="connsiteY97" fmla="*/ 436546 h 717652"/>
                  <a:gd name="connsiteX98" fmla="*/ 737811 w 889218"/>
                  <a:gd name="connsiteY98" fmla="*/ 491905 h 717652"/>
                  <a:gd name="connsiteX99" fmla="*/ 729902 w 889218"/>
                  <a:gd name="connsiteY99" fmla="*/ 502977 h 717652"/>
                  <a:gd name="connsiteX100" fmla="*/ 707758 w 889218"/>
                  <a:gd name="connsiteY100" fmla="*/ 502977 h 717652"/>
                  <a:gd name="connsiteX101" fmla="*/ 703013 w 889218"/>
                  <a:gd name="connsiteY101" fmla="*/ 526702 h 717652"/>
                  <a:gd name="connsiteX102" fmla="*/ 658725 w 889218"/>
                  <a:gd name="connsiteY102" fmla="*/ 533029 h 717652"/>
                  <a:gd name="connsiteX103" fmla="*/ 630256 w 889218"/>
                  <a:gd name="connsiteY103" fmla="*/ 555172 h 717652"/>
                  <a:gd name="connsiteX104" fmla="*/ 631837 w 889218"/>
                  <a:gd name="connsiteY104" fmla="*/ 583643 h 717652"/>
                  <a:gd name="connsiteX105" fmla="*/ 617996 w 889218"/>
                  <a:gd name="connsiteY105" fmla="*/ 594715 h 717652"/>
                  <a:gd name="connsiteX106" fmla="*/ 663421 w 889218"/>
                  <a:gd name="connsiteY106" fmla="*/ 717652 h 717652"/>
                  <a:gd name="connsiteX0" fmla="*/ 488061 w 889218"/>
                  <a:gd name="connsiteY0" fmla="*/ 594715 h 594715"/>
                  <a:gd name="connsiteX1" fmla="*/ 489485 w 889218"/>
                  <a:gd name="connsiteY1" fmla="*/ 580479 h 594715"/>
                  <a:gd name="connsiteX2" fmla="*/ 472086 w 889218"/>
                  <a:gd name="connsiteY2" fmla="*/ 570989 h 594715"/>
                  <a:gd name="connsiteX3" fmla="*/ 453106 w 889218"/>
                  <a:gd name="connsiteY3" fmla="*/ 577316 h 594715"/>
                  <a:gd name="connsiteX4" fmla="*/ 423054 w 889218"/>
                  <a:gd name="connsiteY4" fmla="*/ 564662 h 594715"/>
                  <a:gd name="connsiteX5" fmla="*/ 419891 w 889218"/>
                  <a:gd name="connsiteY5" fmla="*/ 574152 h 594715"/>
                  <a:gd name="connsiteX6" fmla="*/ 400911 w 889218"/>
                  <a:gd name="connsiteY6" fmla="*/ 574152 h 594715"/>
                  <a:gd name="connsiteX7" fmla="*/ 394584 w 889218"/>
                  <a:gd name="connsiteY7" fmla="*/ 585224 h 594715"/>
                  <a:gd name="connsiteX8" fmla="*/ 381929 w 889218"/>
                  <a:gd name="connsiteY8" fmla="*/ 594715 h 594715"/>
                  <a:gd name="connsiteX9" fmla="*/ 369278 w 889218"/>
                  <a:gd name="connsiteY9" fmla="*/ 594715 h 594715"/>
                  <a:gd name="connsiteX10" fmla="*/ 356623 w 889218"/>
                  <a:gd name="connsiteY10" fmla="*/ 585224 h 594715"/>
                  <a:gd name="connsiteX11" fmla="*/ 323408 w 889218"/>
                  <a:gd name="connsiteY11" fmla="*/ 585224 h 594715"/>
                  <a:gd name="connsiteX12" fmla="*/ 289662 w 889218"/>
                  <a:gd name="connsiteY12" fmla="*/ 594715 h 594715"/>
                  <a:gd name="connsiteX13" fmla="*/ 269494 w 889218"/>
                  <a:gd name="connsiteY13" fmla="*/ 594715 h 594715"/>
                  <a:gd name="connsiteX14" fmla="*/ 247487 w 889218"/>
                  <a:gd name="connsiteY14" fmla="*/ 563081 h 594715"/>
                  <a:gd name="connsiteX15" fmla="*/ 214272 w 889218"/>
                  <a:gd name="connsiteY15" fmla="*/ 555172 h 594715"/>
                  <a:gd name="connsiteX16" fmla="*/ 223762 w 889218"/>
                  <a:gd name="connsiteY16" fmla="*/ 496650 h 594715"/>
                  <a:gd name="connsiteX17" fmla="*/ 203200 w 889218"/>
                  <a:gd name="connsiteY17" fmla="*/ 515630 h 594715"/>
                  <a:gd name="connsiteX18" fmla="*/ 192128 w 889218"/>
                  <a:gd name="connsiteY18" fmla="*/ 561499 h 594715"/>
                  <a:gd name="connsiteX19" fmla="*/ 185801 w 889218"/>
                  <a:gd name="connsiteY19" fmla="*/ 580479 h 594715"/>
                  <a:gd name="connsiteX20" fmla="*/ 186448 w 889218"/>
                  <a:gd name="connsiteY20" fmla="*/ 594715 h 594715"/>
                  <a:gd name="connsiteX21" fmla="*/ 136521 w 889218"/>
                  <a:gd name="connsiteY21" fmla="*/ 594715 h 594715"/>
                  <a:gd name="connsiteX22" fmla="*/ 152586 w 889218"/>
                  <a:gd name="connsiteY22" fmla="*/ 536192 h 594715"/>
                  <a:gd name="connsiteX23" fmla="*/ 128860 w 889218"/>
                  <a:gd name="connsiteY23" fmla="*/ 509303 h 594715"/>
                  <a:gd name="connsiteX24" fmla="*/ 106717 w 889218"/>
                  <a:gd name="connsiteY24" fmla="*/ 533029 h 594715"/>
                  <a:gd name="connsiteX25" fmla="*/ 100390 w 889218"/>
                  <a:gd name="connsiteY25" fmla="*/ 509303 h 594715"/>
                  <a:gd name="connsiteX26" fmla="*/ 114625 w 889218"/>
                  <a:gd name="connsiteY26" fmla="*/ 501395 h 594715"/>
                  <a:gd name="connsiteX27" fmla="*/ 113044 w 889218"/>
                  <a:gd name="connsiteY27" fmla="*/ 452363 h 594715"/>
                  <a:gd name="connsiteX28" fmla="*/ 113044 w 889218"/>
                  <a:gd name="connsiteY28" fmla="*/ 422311 h 594715"/>
                  <a:gd name="connsiteX29" fmla="*/ 136769 w 889218"/>
                  <a:gd name="connsiteY29" fmla="*/ 389095 h 594715"/>
                  <a:gd name="connsiteX30" fmla="*/ 160494 w 889218"/>
                  <a:gd name="connsiteY30" fmla="*/ 325828 h 594715"/>
                  <a:gd name="connsiteX31" fmla="*/ 160494 w 889218"/>
                  <a:gd name="connsiteY31" fmla="*/ 311592 h 594715"/>
                  <a:gd name="connsiteX32" fmla="*/ 149422 w 889218"/>
                  <a:gd name="connsiteY32" fmla="*/ 319501 h 594715"/>
                  <a:gd name="connsiteX33" fmla="*/ 132024 w 889218"/>
                  <a:gd name="connsiteY33" fmla="*/ 330573 h 594715"/>
                  <a:gd name="connsiteX34" fmla="*/ 119370 w 889218"/>
                  <a:gd name="connsiteY34" fmla="*/ 335318 h 594715"/>
                  <a:gd name="connsiteX35" fmla="*/ 111462 w 889218"/>
                  <a:gd name="connsiteY35" fmla="*/ 346390 h 594715"/>
                  <a:gd name="connsiteX36" fmla="*/ 95645 w 889218"/>
                  <a:gd name="connsiteY36" fmla="*/ 351135 h 594715"/>
                  <a:gd name="connsiteX37" fmla="*/ 97227 w 889218"/>
                  <a:gd name="connsiteY37" fmla="*/ 365370 h 594715"/>
                  <a:gd name="connsiteX38" fmla="*/ 82992 w 889218"/>
                  <a:gd name="connsiteY38" fmla="*/ 379605 h 594715"/>
                  <a:gd name="connsiteX39" fmla="*/ 68756 w 889218"/>
                  <a:gd name="connsiteY39" fmla="*/ 373278 h 594715"/>
                  <a:gd name="connsiteX40" fmla="*/ 65593 w 889218"/>
                  <a:gd name="connsiteY40" fmla="*/ 357461 h 594715"/>
                  <a:gd name="connsiteX41" fmla="*/ 60848 w 889218"/>
                  <a:gd name="connsiteY41" fmla="*/ 319501 h 594715"/>
                  <a:gd name="connsiteX42" fmla="*/ 26051 w 889218"/>
                  <a:gd name="connsiteY42" fmla="*/ 284704 h 594715"/>
                  <a:gd name="connsiteX43" fmla="*/ 744 w 889218"/>
                  <a:gd name="connsiteY43" fmla="*/ 265724 h 594715"/>
                  <a:gd name="connsiteX44" fmla="*/ 0 w 889218"/>
                  <a:gd name="connsiteY44" fmla="*/ 261965 h 594715"/>
                  <a:gd name="connsiteX45" fmla="*/ 3117 w 889218"/>
                  <a:gd name="connsiteY45" fmla="*/ 263351 h 594715"/>
                  <a:gd name="connsiteX46" fmla="*/ 12607 w 889218"/>
                  <a:gd name="connsiteY46" fmla="*/ 163705 h 594715"/>
                  <a:gd name="connsiteX47" fmla="*/ 79038 w 889218"/>
                  <a:gd name="connsiteY47" fmla="*/ 56941 h 594715"/>
                  <a:gd name="connsiteX48" fmla="*/ 114626 w 889218"/>
                  <a:gd name="connsiteY48" fmla="*/ 59314 h 594715"/>
                  <a:gd name="connsiteX49" fmla="*/ 166821 w 889218"/>
                  <a:gd name="connsiteY49" fmla="*/ 42706 h 594715"/>
                  <a:gd name="connsiteX50" fmla="*/ 192920 w 889218"/>
                  <a:gd name="connsiteY50" fmla="*/ 37961 h 594715"/>
                  <a:gd name="connsiteX51" fmla="*/ 221390 w 889218"/>
                  <a:gd name="connsiteY51" fmla="*/ 18980 h 594715"/>
                  <a:gd name="connsiteX52" fmla="*/ 223762 w 889218"/>
                  <a:gd name="connsiteY52" fmla="*/ 4745 h 594715"/>
                  <a:gd name="connsiteX53" fmla="*/ 235625 w 889218"/>
                  <a:gd name="connsiteY53" fmla="*/ 0 h 594715"/>
                  <a:gd name="connsiteX54" fmla="*/ 237998 w 889218"/>
                  <a:gd name="connsiteY54" fmla="*/ 16608 h 594715"/>
                  <a:gd name="connsiteX55" fmla="*/ 285448 w 889218"/>
                  <a:gd name="connsiteY55" fmla="*/ 52196 h 594715"/>
                  <a:gd name="connsiteX56" fmla="*/ 280703 w 889218"/>
                  <a:gd name="connsiteY56" fmla="*/ 75921 h 594715"/>
                  <a:gd name="connsiteX57" fmla="*/ 304429 w 889218"/>
                  <a:gd name="connsiteY57" fmla="*/ 80666 h 594715"/>
                  <a:gd name="connsiteX58" fmla="*/ 299683 w 889218"/>
                  <a:gd name="connsiteY58" fmla="*/ 109137 h 594715"/>
                  <a:gd name="connsiteX59" fmla="*/ 309173 w 889218"/>
                  <a:gd name="connsiteY59" fmla="*/ 111509 h 594715"/>
                  <a:gd name="connsiteX60" fmla="*/ 321036 w 889218"/>
                  <a:gd name="connsiteY60" fmla="*/ 118627 h 594715"/>
                  <a:gd name="connsiteX61" fmla="*/ 337644 w 889218"/>
                  <a:gd name="connsiteY61" fmla="*/ 109137 h 594715"/>
                  <a:gd name="connsiteX62" fmla="*/ 382722 w 889218"/>
                  <a:gd name="connsiteY62" fmla="*/ 130489 h 594715"/>
                  <a:gd name="connsiteX63" fmla="*/ 387466 w 889218"/>
                  <a:gd name="connsiteY63" fmla="*/ 154215 h 594715"/>
                  <a:gd name="connsiteX64" fmla="*/ 408820 w 889218"/>
                  <a:gd name="connsiteY64" fmla="*/ 163705 h 594715"/>
                  <a:gd name="connsiteX65" fmla="*/ 437289 w 889218"/>
                  <a:gd name="connsiteY65" fmla="*/ 139979 h 594715"/>
                  <a:gd name="connsiteX66" fmla="*/ 484741 w 889218"/>
                  <a:gd name="connsiteY66" fmla="*/ 123372 h 594715"/>
                  <a:gd name="connsiteX67" fmla="*/ 520328 w 889218"/>
                  <a:gd name="connsiteY67" fmla="*/ 154215 h 594715"/>
                  <a:gd name="connsiteX68" fmla="*/ 534564 w 889218"/>
                  <a:gd name="connsiteY68" fmla="*/ 151842 h 594715"/>
                  <a:gd name="connsiteX69" fmla="*/ 555916 w 889218"/>
                  <a:gd name="connsiteY69" fmla="*/ 173195 h 594715"/>
                  <a:gd name="connsiteX70" fmla="*/ 579642 w 889218"/>
                  <a:gd name="connsiteY70" fmla="*/ 175567 h 594715"/>
                  <a:gd name="connsiteX71" fmla="*/ 634209 w 889218"/>
                  <a:gd name="connsiteY71" fmla="*/ 144725 h 594715"/>
                  <a:gd name="connsiteX72" fmla="*/ 646072 w 889218"/>
                  <a:gd name="connsiteY72" fmla="*/ 130489 h 594715"/>
                  <a:gd name="connsiteX73" fmla="*/ 676813 w 889218"/>
                  <a:gd name="connsiteY73" fmla="*/ 133904 h 594715"/>
                  <a:gd name="connsiteX74" fmla="*/ 676916 w 889218"/>
                  <a:gd name="connsiteY74" fmla="*/ 135235 h 594715"/>
                  <a:gd name="connsiteX75" fmla="*/ 669798 w 889218"/>
                  <a:gd name="connsiteY75" fmla="*/ 168450 h 594715"/>
                  <a:gd name="connsiteX76" fmla="*/ 691150 w 889218"/>
                  <a:gd name="connsiteY76" fmla="*/ 208783 h 594715"/>
                  <a:gd name="connsiteX77" fmla="*/ 726738 w 889218"/>
                  <a:gd name="connsiteY77" fmla="*/ 194548 h 594715"/>
                  <a:gd name="connsiteX78" fmla="*/ 748091 w 889218"/>
                  <a:gd name="connsiteY78" fmla="*/ 194548 h 594715"/>
                  <a:gd name="connsiteX79" fmla="*/ 757581 w 889218"/>
                  <a:gd name="connsiteY79" fmla="*/ 177940 h 594715"/>
                  <a:gd name="connsiteX80" fmla="*/ 797914 w 889218"/>
                  <a:gd name="connsiteY80" fmla="*/ 173195 h 594715"/>
                  <a:gd name="connsiteX81" fmla="*/ 807405 w 889218"/>
                  <a:gd name="connsiteY81" fmla="*/ 187430 h 594715"/>
                  <a:gd name="connsiteX82" fmla="*/ 831130 w 889218"/>
                  <a:gd name="connsiteY82" fmla="*/ 189803 h 594715"/>
                  <a:gd name="connsiteX83" fmla="*/ 845365 w 889218"/>
                  <a:gd name="connsiteY83" fmla="*/ 201665 h 594715"/>
                  <a:gd name="connsiteX84" fmla="*/ 888070 w 889218"/>
                  <a:gd name="connsiteY84" fmla="*/ 187430 h 594715"/>
                  <a:gd name="connsiteX85" fmla="*/ 889218 w 889218"/>
                  <a:gd name="connsiteY85" fmla="*/ 187430 h 594715"/>
                  <a:gd name="connsiteX86" fmla="*/ 872254 w 889218"/>
                  <a:gd name="connsiteY86" fmla="*/ 218273 h 594715"/>
                  <a:gd name="connsiteX87" fmla="*/ 878580 w 889218"/>
                  <a:gd name="connsiteY87" fmla="*/ 232508 h 594715"/>
                  <a:gd name="connsiteX88" fmla="*/ 878580 w 889218"/>
                  <a:gd name="connsiteY88" fmla="*/ 248325 h 594715"/>
                  <a:gd name="connsiteX89" fmla="*/ 867508 w 889218"/>
                  <a:gd name="connsiteY89" fmla="*/ 260978 h 594715"/>
                  <a:gd name="connsiteX90" fmla="*/ 859600 w 889218"/>
                  <a:gd name="connsiteY90" fmla="*/ 295776 h 594715"/>
                  <a:gd name="connsiteX91" fmla="*/ 850110 w 889218"/>
                  <a:gd name="connsiteY91" fmla="*/ 297357 h 594715"/>
                  <a:gd name="connsiteX92" fmla="*/ 843783 w 889218"/>
                  <a:gd name="connsiteY92" fmla="*/ 314756 h 594715"/>
                  <a:gd name="connsiteX93" fmla="*/ 804241 w 889218"/>
                  <a:gd name="connsiteY93" fmla="*/ 346390 h 594715"/>
                  <a:gd name="connsiteX94" fmla="*/ 786842 w 889218"/>
                  <a:gd name="connsiteY94" fmla="*/ 373278 h 594715"/>
                  <a:gd name="connsiteX95" fmla="*/ 791587 w 889218"/>
                  <a:gd name="connsiteY95" fmla="*/ 414402 h 594715"/>
                  <a:gd name="connsiteX96" fmla="*/ 780516 w 889218"/>
                  <a:gd name="connsiteY96" fmla="*/ 427056 h 594715"/>
                  <a:gd name="connsiteX97" fmla="*/ 759953 w 889218"/>
                  <a:gd name="connsiteY97" fmla="*/ 436546 h 594715"/>
                  <a:gd name="connsiteX98" fmla="*/ 737811 w 889218"/>
                  <a:gd name="connsiteY98" fmla="*/ 491905 h 594715"/>
                  <a:gd name="connsiteX99" fmla="*/ 729902 w 889218"/>
                  <a:gd name="connsiteY99" fmla="*/ 502977 h 594715"/>
                  <a:gd name="connsiteX100" fmla="*/ 707758 w 889218"/>
                  <a:gd name="connsiteY100" fmla="*/ 502977 h 594715"/>
                  <a:gd name="connsiteX101" fmla="*/ 703013 w 889218"/>
                  <a:gd name="connsiteY101" fmla="*/ 526702 h 594715"/>
                  <a:gd name="connsiteX102" fmla="*/ 658725 w 889218"/>
                  <a:gd name="connsiteY102" fmla="*/ 533029 h 594715"/>
                  <a:gd name="connsiteX103" fmla="*/ 630256 w 889218"/>
                  <a:gd name="connsiteY103" fmla="*/ 555172 h 594715"/>
                  <a:gd name="connsiteX104" fmla="*/ 631837 w 889218"/>
                  <a:gd name="connsiteY104" fmla="*/ 583643 h 594715"/>
                  <a:gd name="connsiteX105" fmla="*/ 617996 w 889218"/>
                  <a:gd name="connsiteY105" fmla="*/ 594715 h 594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889218" h="594715">
                    <a:moveTo>
                      <a:pt x="488061" y="594715"/>
                    </a:moveTo>
                    <a:lnTo>
                      <a:pt x="489485" y="580479"/>
                    </a:lnTo>
                    <a:lnTo>
                      <a:pt x="472086" y="570989"/>
                    </a:lnTo>
                    <a:lnTo>
                      <a:pt x="453106" y="577316"/>
                    </a:lnTo>
                    <a:lnTo>
                      <a:pt x="423054" y="564662"/>
                    </a:lnTo>
                    <a:lnTo>
                      <a:pt x="419891" y="574152"/>
                    </a:lnTo>
                    <a:lnTo>
                      <a:pt x="400911" y="574152"/>
                    </a:lnTo>
                    <a:lnTo>
                      <a:pt x="394584" y="585224"/>
                    </a:lnTo>
                    <a:lnTo>
                      <a:pt x="381929" y="594715"/>
                    </a:lnTo>
                    <a:lnTo>
                      <a:pt x="369278" y="594715"/>
                    </a:lnTo>
                    <a:lnTo>
                      <a:pt x="356623" y="585224"/>
                    </a:lnTo>
                    <a:lnTo>
                      <a:pt x="323408" y="585224"/>
                    </a:lnTo>
                    <a:lnTo>
                      <a:pt x="289662" y="594715"/>
                    </a:lnTo>
                    <a:lnTo>
                      <a:pt x="269494" y="594715"/>
                    </a:lnTo>
                    <a:lnTo>
                      <a:pt x="247487" y="563081"/>
                    </a:lnTo>
                    <a:lnTo>
                      <a:pt x="214272" y="555172"/>
                    </a:lnTo>
                    <a:lnTo>
                      <a:pt x="223762" y="496650"/>
                    </a:lnTo>
                    <a:lnTo>
                      <a:pt x="203200" y="515630"/>
                    </a:lnTo>
                    <a:lnTo>
                      <a:pt x="192128" y="561499"/>
                    </a:lnTo>
                    <a:lnTo>
                      <a:pt x="185801" y="580479"/>
                    </a:lnTo>
                    <a:cubicBezTo>
                      <a:pt x="186017" y="585224"/>
                      <a:pt x="186232" y="589970"/>
                      <a:pt x="186448" y="594715"/>
                    </a:cubicBezTo>
                    <a:lnTo>
                      <a:pt x="136521" y="594715"/>
                    </a:lnTo>
                    <a:lnTo>
                      <a:pt x="152586" y="536192"/>
                    </a:lnTo>
                    <a:lnTo>
                      <a:pt x="128860" y="509303"/>
                    </a:lnTo>
                    <a:lnTo>
                      <a:pt x="106717" y="533029"/>
                    </a:lnTo>
                    <a:lnTo>
                      <a:pt x="100390" y="509303"/>
                    </a:lnTo>
                    <a:lnTo>
                      <a:pt x="114625" y="501395"/>
                    </a:lnTo>
                    <a:lnTo>
                      <a:pt x="113044" y="452363"/>
                    </a:lnTo>
                    <a:lnTo>
                      <a:pt x="113044" y="422311"/>
                    </a:lnTo>
                    <a:lnTo>
                      <a:pt x="136769" y="389095"/>
                    </a:lnTo>
                    <a:lnTo>
                      <a:pt x="160494" y="325828"/>
                    </a:lnTo>
                    <a:lnTo>
                      <a:pt x="160494" y="311592"/>
                    </a:lnTo>
                    <a:lnTo>
                      <a:pt x="149422" y="319501"/>
                    </a:lnTo>
                    <a:lnTo>
                      <a:pt x="132024" y="330573"/>
                    </a:lnTo>
                    <a:lnTo>
                      <a:pt x="119370" y="335318"/>
                    </a:lnTo>
                    <a:lnTo>
                      <a:pt x="111462" y="346390"/>
                    </a:lnTo>
                    <a:lnTo>
                      <a:pt x="95645" y="351135"/>
                    </a:lnTo>
                    <a:lnTo>
                      <a:pt x="97227" y="365370"/>
                    </a:lnTo>
                    <a:lnTo>
                      <a:pt x="82992" y="379605"/>
                    </a:lnTo>
                    <a:lnTo>
                      <a:pt x="68756" y="373278"/>
                    </a:lnTo>
                    <a:lnTo>
                      <a:pt x="65593" y="357461"/>
                    </a:lnTo>
                    <a:lnTo>
                      <a:pt x="60848" y="319501"/>
                    </a:lnTo>
                    <a:lnTo>
                      <a:pt x="26051" y="284704"/>
                    </a:lnTo>
                    <a:lnTo>
                      <a:pt x="744" y="265724"/>
                    </a:lnTo>
                    <a:lnTo>
                      <a:pt x="0" y="261965"/>
                    </a:lnTo>
                    <a:lnTo>
                      <a:pt x="3117" y="263351"/>
                    </a:lnTo>
                    <a:lnTo>
                      <a:pt x="12607" y="163705"/>
                    </a:lnTo>
                    <a:lnTo>
                      <a:pt x="79038" y="56941"/>
                    </a:lnTo>
                    <a:lnTo>
                      <a:pt x="114626" y="59314"/>
                    </a:lnTo>
                    <a:lnTo>
                      <a:pt x="166821" y="42706"/>
                    </a:lnTo>
                    <a:lnTo>
                      <a:pt x="192920" y="37961"/>
                    </a:lnTo>
                    <a:lnTo>
                      <a:pt x="221390" y="18980"/>
                    </a:lnTo>
                    <a:lnTo>
                      <a:pt x="223762" y="4745"/>
                    </a:lnTo>
                    <a:lnTo>
                      <a:pt x="235625" y="0"/>
                    </a:lnTo>
                    <a:lnTo>
                      <a:pt x="237998" y="16608"/>
                    </a:lnTo>
                    <a:lnTo>
                      <a:pt x="285448" y="52196"/>
                    </a:lnTo>
                    <a:lnTo>
                      <a:pt x="280703" y="75921"/>
                    </a:lnTo>
                    <a:lnTo>
                      <a:pt x="304429" y="80666"/>
                    </a:lnTo>
                    <a:lnTo>
                      <a:pt x="299683" y="109137"/>
                    </a:lnTo>
                    <a:lnTo>
                      <a:pt x="309173" y="111509"/>
                    </a:lnTo>
                    <a:lnTo>
                      <a:pt x="321036" y="118627"/>
                    </a:lnTo>
                    <a:lnTo>
                      <a:pt x="337644" y="109137"/>
                    </a:lnTo>
                    <a:lnTo>
                      <a:pt x="382722" y="130489"/>
                    </a:lnTo>
                    <a:lnTo>
                      <a:pt x="387466" y="154215"/>
                    </a:lnTo>
                    <a:lnTo>
                      <a:pt x="408820" y="163705"/>
                    </a:lnTo>
                    <a:lnTo>
                      <a:pt x="437289" y="139979"/>
                    </a:lnTo>
                    <a:lnTo>
                      <a:pt x="484741" y="123372"/>
                    </a:lnTo>
                    <a:lnTo>
                      <a:pt x="520328" y="154215"/>
                    </a:lnTo>
                    <a:lnTo>
                      <a:pt x="534564" y="151842"/>
                    </a:lnTo>
                    <a:lnTo>
                      <a:pt x="555916" y="173195"/>
                    </a:lnTo>
                    <a:lnTo>
                      <a:pt x="579642" y="175567"/>
                    </a:lnTo>
                    <a:lnTo>
                      <a:pt x="634209" y="144725"/>
                    </a:lnTo>
                    <a:lnTo>
                      <a:pt x="646072" y="130489"/>
                    </a:lnTo>
                    <a:lnTo>
                      <a:pt x="676813" y="133904"/>
                    </a:lnTo>
                    <a:cubicBezTo>
                      <a:pt x="676847" y="134348"/>
                      <a:pt x="676882" y="134791"/>
                      <a:pt x="676916" y="135235"/>
                    </a:cubicBezTo>
                    <a:lnTo>
                      <a:pt x="669798" y="168450"/>
                    </a:lnTo>
                    <a:lnTo>
                      <a:pt x="691150" y="208783"/>
                    </a:lnTo>
                    <a:lnTo>
                      <a:pt x="726738" y="194548"/>
                    </a:lnTo>
                    <a:lnTo>
                      <a:pt x="748091" y="194548"/>
                    </a:lnTo>
                    <a:lnTo>
                      <a:pt x="757581" y="177940"/>
                    </a:lnTo>
                    <a:lnTo>
                      <a:pt x="797914" y="173195"/>
                    </a:lnTo>
                    <a:lnTo>
                      <a:pt x="807405" y="187430"/>
                    </a:lnTo>
                    <a:lnTo>
                      <a:pt x="831130" y="189803"/>
                    </a:lnTo>
                    <a:lnTo>
                      <a:pt x="845365" y="201665"/>
                    </a:lnTo>
                    <a:lnTo>
                      <a:pt x="888070" y="187430"/>
                    </a:lnTo>
                    <a:lnTo>
                      <a:pt x="889218" y="187430"/>
                    </a:lnTo>
                    <a:lnTo>
                      <a:pt x="872254" y="218273"/>
                    </a:lnTo>
                    <a:lnTo>
                      <a:pt x="878580" y="232508"/>
                    </a:lnTo>
                    <a:lnTo>
                      <a:pt x="878580" y="248325"/>
                    </a:lnTo>
                    <a:lnTo>
                      <a:pt x="867508" y="260978"/>
                    </a:lnTo>
                    <a:lnTo>
                      <a:pt x="859600" y="295776"/>
                    </a:lnTo>
                    <a:lnTo>
                      <a:pt x="850110" y="297357"/>
                    </a:lnTo>
                    <a:lnTo>
                      <a:pt x="843783" y="314756"/>
                    </a:lnTo>
                    <a:lnTo>
                      <a:pt x="804241" y="346390"/>
                    </a:lnTo>
                    <a:lnTo>
                      <a:pt x="786842" y="373278"/>
                    </a:lnTo>
                    <a:lnTo>
                      <a:pt x="791587" y="414402"/>
                    </a:lnTo>
                    <a:lnTo>
                      <a:pt x="780516" y="427056"/>
                    </a:lnTo>
                    <a:lnTo>
                      <a:pt x="759953" y="436546"/>
                    </a:lnTo>
                    <a:lnTo>
                      <a:pt x="737811" y="491905"/>
                    </a:lnTo>
                    <a:lnTo>
                      <a:pt x="729902" y="502977"/>
                    </a:lnTo>
                    <a:lnTo>
                      <a:pt x="707758" y="502977"/>
                    </a:lnTo>
                    <a:lnTo>
                      <a:pt x="703013" y="526702"/>
                    </a:lnTo>
                    <a:lnTo>
                      <a:pt x="658725" y="533029"/>
                    </a:lnTo>
                    <a:lnTo>
                      <a:pt x="630256" y="555172"/>
                    </a:lnTo>
                    <a:lnTo>
                      <a:pt x="631837" y="583643"/>
                    </a:lnTo>
                    <a:lnTo>
                      <a:pt x="617996" y="59471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12EE3EB-EF8F-779C-249F-C3936137E0A4}"/>
                  </a:ext>
                </a:extLst>
              </p:cNvPr>
              <p:cNvSpPr/>
              <p:nvPr/>
            </p:nvSpPr>
            <p:spPr>
              <a:xfrm>
                <a:off x="1774955" y="3107022"/>
                <a:ext cx="554992" cy="440501"/>
              </a:xfrm>
              <a:custGeom>
                <a:avLst/>
                <a:gdLst>
                  <a:gd name="connsiteX0" fmla="*/ 375049 w 554992"/>
                  <a:gd name="connsiteY0" fmla="*/ 0 h 440501"/>
                  <a:gd name="connsiteX1" fmla="*/ 396402 w 554992"/>
                  <a:gd name="connsiteY1" fmla="*/ 14235 h 440501"/>
                  <a:gd name="connsiteX2" fmla="*/ 410637 w 554992"/>
                  <a:gd name="connsiteY2" fmla="*/ 47451 h 440501"/>
                  <a:gd name="connsiteX3" fmla="*/ 436735 w 554992"/>
                  <a:gd name="connsiteY3" fmla="*/ 85411 h 440501"/>
                  <a:gd name="connsiteX4" fmla="*/ 448598 w 554992"/>
                  <a:gd name="connsiteY4" fmla="*/ 102019 h 440501"/>
                  <a:gd name="connsiteX5" fmla="*/ 469950 w 554992"/>
                  <a:gd name="connsiteY5" fmla="*/ 99646 h 440501"/>
                  <a:gd name="connsiteX6" fmla="*/ 488620 w 554992"/>
                  <a:gd name="connsiteY6" fmla="*/ 107943 h 440501"/>
                  <a:gd name="connsiteX7" fmla="*/ 489326 w 554992"/>
                  <a:gd name="connsiteY7" fmla="*/ 111509 h 440501"/>
                  <a:gd name="connsiteX8" fmla="*/ 514633 w 554992"/>
                  <a:gd name="connsiteY8" fmla="*/ 130489 h 440501"/>
                  <a:gd name="connsiteX9" fmla="*/ 549430 w 554992"/>
                  <a:gd name="connsiteY9" fmla="*/ 165286 h 440501"/>
                  <a:gd name="connsiteX10" fmla="*/ 554175 w 554992"/>
                  <a:gd name="connsiteY10" fmla="*/ 203246 h 440501"/>
                  <a:gd name="connsiteX11" fmla="*/ 554992 w 554992"/>
                  <a:gd name="connsiteY11" fmla="*/ 207332 h 440501"/>
                  <a:gd name="connsiteX12" fmla="*/ 554962 w 554992"/>
                  <a:gd name="connsiteY12" fmla="*/ 207359 h 440501"/>
                  <a:gd name="connsiteX13" fmla="*/ 488531 w 554992"/>
                  <a:gd name="connsiteY13" fmla="*/ 232033 h 440501"/>
                  <a:gd name="connsiteX14" fmla="*/ 482837 w 554992"/>
                  <a:gd name="connsiteY14" fmla="*/ 254809 h 440501"/>
                  <a:gd name="connsiteX15" fmla="*/ 484735 w 554992"/>
                  <a:gd name="connsiteY15" fmla="*/ 269994 h 440501"/>
                  <a:gd name="connsiteX16" fmla="*/ 475245 w 554992"/>
                  <a:gd name="connsiteY16" fmla="*/ 279484 h 440501"/>
                  <a:gd name="connsiteX17" fmla="*/ 475245 w 554992"/>
                  <a:gd name="connsiteY17" fmla="*/ 306056 h 440501"/>
                  <a:gd name="connsiteX18" fmla="*/ 475245 w 554992"/>
                  <a:gd name="connsiteY18" fmla="*/ 342118 h 440501"/>
                  <a:gd name="connsiteX19" fmla="*/ 396872 w 554992"/>
                  <a:gd name="connsiteY19" fmla="*/ 440501 h 440501"/>
                  <a:gd name="connsiteX20" fmla="*/ 6646 w 554992"/>
                  <a:gd name="connsiteY20" fmla="*/ 440501 h 440501"/>
                  <a:gd name="connsiteX21" fmla="*/ 0 w 554992"/>
                  <a:gd name="connsiteY21" fmla="*/ 435517 h 440501"/>
                  <a:gd name="connsiteX22" fmla="*/ 41946 w 554992"/>
                  <a:gd name="connsiteY22" fmla="*/ 418039 h 440501"/>
                  <a:gd name="connsiteX23" fmla="*/ 51436 w 554992"/>
                  <a:gd name="connsiteY23" fmla="*/ 412345 h 440501"/>
                  <a:gd name="connsiteX24" fmla="*/ 43844 w 554992"/>
                  <a:gd name="connsiteY24" fmla="*/ 391467 h 440501"/>
                  <a:gd name="connsiteX25" fmla="*/ 57130 w 554992"/>
                  <a:gd name="connsiteY25" fmla="*/ 389569 h 440501"/>
                  <a:gd name="connsiteX26" fmla="*/ 72314 w 554992"/>
                  <a:gd name="connsiteY26" fmla="*/ 362997 h 440501"/>
                  <a:gd name="connsiteX27" fmla="*/ 43844 w 554992"/>
                  <a:gd name="connsiteY27" fmla="*/ 349710 h 440501"/>
                  <a:gd name="connsiteX28" fmla="*/ 59028 w 554992"/>
                  <a:gd name="connsiteY28" fmla="*/ 336424 h 440501"/>
                  <a:gd name="connsiteX29" fmla="*/ 74212 w 554992"/>
                  <a:gd name="connsiteY29" fmla="*/ 340220 h 440501"/>
                  <a:gd name="connsiteX30" fmla="*/ 95091 w 554992"/>
                  <a:gd name="connsiteY30" fmla="*/ 338322 h 440501"/>
                  <a:gd name="connsiteX31" fmla="*/ 152031 w 554992"/>
                  <a:gd name="connsiteY31" fmla="*/ 361099 h 440501"/>
                  <a:gd name="connsiteX32" fmla="*/ 186196 w 554992"/>
                  <a:gd name="connsiteY32" fmla="*/ 361099 h 440501"/>
                  <a:gd name="connsiteX33" fmla="*/ 246933 w 554992"/>
                  <a:gd name="connsiteY33" fmla="*/ 332628 h 440501"/>
                  <a:gd name="connsiteX34" fmla="*/ 262117 w 554992"/>
                  <a:gd name="connsiteY34" fmla="*/ 290872 h 440501"/>
                  <a:gd name="connsiteX35" fmla="*/ 281097 w 554992"/>
                  <a:gd name="connsiteY35" fmla="*/ 277586 h 440501"/>
                  <a:gd name="connsiteX36" fmla="*/ 294383 w 554992"/>
                  <a:gd name="connsiteY36" fmla="*/ 243421 h 440501"/>
                  <a:gd name="connsiteX37" fmla="*/ 298179 w 554992"/>
                  <a:gd name="connsiteY37" fmla="*/ 192175 h 440501"/>
                  <a:gd name="connsiteX38" fmla="*/ 317159 w 554992"/>
                  <a:gd name="connsiteY38" fmla="*/ 169398 h 440501"/>
                  <a:gd name="connsiteX39" fmla="*/ 313363 w 554992"/>
                  <a:gd name="connsiteY39" fmla="*/ 120050 h 440501"/>
                  <a:gd name="connsiteX40" fmla="*/ 324752 w 554992"/>
                  <a:gd name="connsiteY40" fmla="*/ 85885 h 440501"/>
                  <a:gd name="connsiteX41" fmla="*/ 292485 w 554992"/>
                  <a:gd name="connsiteY41" fmla="*/ 63109 h 440501"/>
                  <a:gd name="connsiteX42" fmla="*/ 294577 w 554992"/>
                  <a:gd name="connsiteY42" fmla="*/ 34859 h 440501"/>
                  <a:gd name="connsiteX43" fmla="*/ 292974 w 554992"/>
                  <a:gd name="connsiteY43" fmla="*/ 35588 h 440501"/>
                  <a:gd name="connsiteX44" fmla="*/ 292674 w 554992"/>
                  <a:gd name="connsiteY44" fmla="*/ 35287 h 440501"/>
                  <a:gd name="connsiteX45" fmla="*/ 318108 w 554992"/>
                  <a:gd name="connsiteY45" fmla="*/ 23725 h 440501"/>
                  <a:gd name="connsiteX46" fmla="*/ 351324 w 554992"/>
                  <a:gd name="connsiteY46" fmla="*/ 21353 h 440501"/>
                  <a:gd name="connsiteX0" fmla="*/ 375049 w 554992"/>
                  <a:gd name="connsiteY0" fmla="*/ 0 h 498191"/>
                  <a:gd name="connsiteX1" fmla="*/ 396402 w 554992"/>
                  <a:gd name="connsiteY1" fmla="*/ 14235 h 498191"/>
                  <a:gd name="connsiteX2" fmla="*/ 410637 w 554992"/>
                  <a:gd name="connsiteY2" fmla="*/ 47451 h 498191"/>
                  <a:gd name="connsiteX3" fmla="*/ 436735 w 554992"/>
                  <a:gd name="connsiteY3" fmla="*/ 85411 h 498191"/>
                  <a:gd name="connsiteX4" fmla="*/ 448598 w 554992"/>
                  <a:gd name="connsiteY4" fmla="*/ 102019 h 498191"/>
                  <a:gd name="connsiteX5" fmla="*/ 469950 w 554992"/>
                  <a:gd name="connsiteY5" fmla="*/ 99646 h 498191"/>
                  <a:gd name="connsiteX6" fmla="*/ 488620 w 554992"/>
                  <a:gd name="connsiteY6" fmla="*/ 107943 h 498191"/>
                  <a:gd name="connsiteX7" fmla="*/ 489326 w 554992"/>
                  <a:gd name="connsiteY7" fmla="*/ 111509 h 498191"/>
                  <a:gd name="connsiteX8" fmla="*/ 514633 w 554992"/>
                  <a:gd name="connsiteY8" fmla="*/ 130489 h 498191"/>
                  <a:gd name="connsiteX9" fmla="*/ 549430 w 554992"/>
                  <a:gd name="connsiteY9" fmla="*/ 165286 h 498191"/>
                  <a:gd name="connsiteX10" fmla="*/ 554175 w 554992"/>
                  <a:gd name="connsiteY10" fmla="*/ 203246 h 498191"/>
                  <a:gd name="connsiteX11" fmla="*/ 554992 w 554992"/>
                  <a:gd name="connsiteY11" fmla="*/ 207332 h 498191"/>
                  <a:gd name="connsiteX12" fmla="*/ 554962 w 554992"/>
                  <a:gd name="connsiteY12" fmla="*/ 207359 h 498191"/>
                  <a:gd name="connsiteX13" fmla="*/ 488531 w 554992"/>
                  <a:gd name="connsiteY13" fmla="*/ 232033 h 498191"/>
                  <a:gd name="connsiteX14" fmla="*/ 482837 w 554992"/>
                  <a:gd name="connsiteY14" fmla="*/ 254809 h 498191"/>
                  <a:gd name="connsiteX15" fmla="*/ 484735 w 554992"/>
                  <a:gd name="connsiteY15" fmla="*/ 269994 h 498191"/>
                  <a:gd name="connsiteX16" fmla="*/ 475245 w 554992"/>
                  <a:gd name="connsiteY16" fmla="*/ 279484 h 498191"/>
                  <a:gd name="connsiteX17" fmla="*/ 475245 w 554992"/>
                  <a:gd name="connsiteY17" fmla="*/ 306056 h 498191"/>
                  <a:gd name="connsiteX18" fmla="*/ 475245 w 554992"/>
                  <a:gd name="connsiteY18" fmla="*/ 342118 h 498191"/>
                  <a:gd name="connsiteX19" fmla="*/ 396872 w 554992"/>
                  <a:gd name="connsiteY19" fmla="*/ 440501 h 498191"/>
                  <a:gd name="connsiteX20" fmla="*/ 268158 w 554992"/>
                  <a:gd name="connsiteY20" fmla="*/ 498191 h 498191"/>
                  <a:gd name="connsiteX21" fmla="*/ 6646 w 554992"/>
                  <a:gd name="connsiteY21" fmla="*/ 440501 h 498191"/>
                  <a:gd name="connsiteX22" fmla="*/ 0 w 554992"/>
                  <a:gd name="connsiteY22" fmla="*/ 435517 h 498191"/>
                  <a:gd name="connsiteX23" fmla="*/ 41946 w 554992"/>
                  <a:gd name="connsiteY23" fmla="*/ 418039 h 498191"/>
                  <a:gd name="connsiteX24" fmla="*/ 51436 w 554992"/>
                  <a:gd name="connsiteY24" fmla="*/ 412345 h 498191"/>
                  <a:gd name="connsiteX25" fmla="*/ 43844 w 554992"/>
                  <a:gd name="connsiteY25" fmla="*/ 391467 h 498191"/>
                  <a:gd name="connsiteX26" fmla="*/ 57130 w 554992"/>
                  <a:gd name="connsiteY26" fmla="*/ 389569 h 498191"/>
                  <a:gd name="connsiteX27" fmla="*/ 72314 w 554992"/>
                  <a:gd name="connsiteY27" fmla="*/ 362997 h 498191"/>
                  <a:gd name="connsiteX28" fmla="*/ 43844 w 554992"/>
                  <a:gd name="connsiteY28" fmla="*/ 349710 h 498191"/>
                  <a:gd name="connsiteX29" fmla="*/ 59028 w 554992"/>
                  <a:gd name="connsiteY29" fmla="*/ 336424 h 498191"/>
                  <a:gd name="connsiteX30" fmla="*/ 74212 w 554992"/>
                  <a:gd name="connsiteY30" fmla="*/ 340220 h 498191"/>
                  <a:gd name="connsiteX31" fmla="*/ 95091 w 554992"/>
                  <a:gd name="connsiteY31" fmla="*/ 338322 h 498191"/>
                  <a:gd name="connsiteX32" fmla="*/ 152031 w 554992"/>
                  <a:gd name="connsiteY32" fmla="*/ 361099 h 498191"/>
                  <a:gd name="connsiteX33" fmla="*/ 186196 w 554992"/>
                  <a:gd name="connsiteY33" fmla="*/ 361099 h 498191"/>
                  <a:gd name="connsiteX34" fmla="*/ 246933 w 554992"/>
                  <a:gd name="connsiteY34" fmla="*/ 332628 h 498191"/>
                  <a:gd name="connsiteX35" fmla="*/ 262117 w 554992"/>
                  <a:gd name="connsiteY35" fmla="*/ 290872 h 498191"/>
                  <a:gd name="connsiteX36" fmla="*/ 281097 w 554992"/>
                  <a:gd name="connsiteY36" fmla="*/ 277586 h 498191"/>
                  <a:gd name="connsiteX37" fmla="*/ 294383 w 554992"/>
                  <a:gd name="connsiteY37" fmla="*/ 243421 h 498191"/>
                  <a:gd name="connsiteX38" fmla="*/ 298179 w 554992"/>
                  <a:gd name="connsiteY38" fmla="*/ 192175 h 498191"/>
                  <a:gd name="connsiteX39" fmla="*/ 317159 w 554992"/>
                  <a:gd name="connsiteY39" fmla="*/ 169398 h 498191"/>
                  <a:gd name="connsiteX40" fmla="*/ 313363 w 554992"/>
                  <a:gd name="connsiteY40" fmla="*/ 120050 h 498191"/>
                  <a:gd name="connsiteX41" fmla="*/ 324752 w 554992"/>
                  <a:gd name="connsiteY41" fmla="*/ 85885 h 498191"/>
                  <a:gd name="connsiteX42" fmla="*/ 292485 w 554992"/>
                  <a:gd name="connsiteY42" fmla="*/ 63109 h 498191"/>
                  <a:gd name="connsiteX43" fmla="*/ 294577 w 554992"/>
                  <a:gd name="connsiteY43" fmla="*/ 34859 h 498191"/>
                  <a:gd name="connsiteX44" fmla="*/ 292974 w 554992"/>
                  <a:gd name="connsiteY44" fmla="*/ 35588 h 498191"/>
                  <a:gd name="connsiteX45" fmla="*/ 292674 w 554992"/>
                  <a:gd name="connsiteY45" fmla="*/ 35287 h 498191"/>
                  <a:gd name="connsiteX46" fmla="*/ 318108 w 554992"/>
                  <a:gd name="connsiteY46" fmla="*/ 23725 h 498191"/>
                  <a:gd name="connsiteX47" fmla="*/ 351324 w 554992"/>
                  <a:gd name="connsiteY47" fmla="*/ 21353 h 498191"/>
                  <a:gd name="connsiteX48" fmla="*/ 375049 w 554992"/>
                  <a:gd name="connsiteY48" fmla="*/ 0 h 498191"/>
                  <a:gd name="connsiteX0" fmla="*/ 268158 w 554992"/>
                  <a:gd name="connsiteY0" fmla="*/ 498191 h 589631"/>
                  <a:gd name="connsiteX1" fmla="*/ 6646 w 554992"/>
                  <a:gd name="connsiteY1" fmla="*/ 440501 h 589631"/>
                  <a:gd name="connsiteX2" fmla="*/ 0 w 554992"/>
                  <a:gd name="connsiteY2" fmla="*/ 435517 h 589631"/>
                  <a:gd name="connsiteX3" fmla="*/ 41946 w 554992"/>
                  <a:gd name="connsiteY3" fmla="*/ 418039 h 589631"/>
                  <a:gd name="connsiteX4" fmla="*/ 51436 w 554992"/>
                  <a:gd name="connsiteY4" fmla="*/ 412345 h 589631"/>
                  <a:gd name="connsiteX5" fmla="*/ 43844 w 554992"/>
                  <a:gd name="connsiteY5" fmla="*/ 391467 h 589631"/>
                  <a:gd name="connsiteX6" fmla="*/ 57130 w 554992"/>
                  <a:gd name="connsiteY6" fmla="*/ 389569 h 589631"/>
                  <a:gd name="connsiteX7" fmla="*/ 72314 w 554992"/>
                  <a:gd name="connsiteY7" fmla="*/ 362997 h 589631"/>
                  <a:gd name="connsiteX8" fmla="*/ 43844 w 554992"/>
                  <a:gd name="connsiteY8" fmla="*/ 349710 h 589631"/>
                  <a:gd name="connsiteX9" fmla="*/ 59028 w 554992"/>
                  <a:gd name="connsiteY9" fmla="*/ 336424 h 589631"/>
                  <a:gd name="connsiteX10" fmla="*/ 74212 w 554992"/>
                  <a:gd name="connsiteY10" fmla="*/ 340220 h 589631"/>
                  <a:gd name="connsiteX11" fmla="*/ 95091 w 554992"/>
                  <a:gd name="connsiteY11" fmla="*/ 338322 h 589631"/>
                  <a:gd name="connsiteX12" fmla="*/ 152031 w 554992"/>
                  <a:gd name="connsiteY12" fmla="*/ 361099 h 589631"/>
                  <a:gd name="connsiteX13" fmla="*/ 186196 w 554992"/>
                  <a:gd name="connsiteY13" fmla="*/ 361099 h 589631"/>
                  <a:gd name="connsiteX14" fmla="*/ 246933 w 554992"/>
                  <a:gd name="connsiteY14" fmla="*/ 332628 h 589631"/>
                  <a:gd name="connsiteX15" fmla="*/ 262117 w 554992"/>
                  <a:gd name="connsiteY15" fmla="*/ 290872 h 589631"/>
                  <a:gd name="connsiteX16" fmla="*/ 281097 w 554992"/>
                  <a:gd name="connsiteY16" fmla="*/ 277586 h 589631"/>
                  <a:gd name="connsiteX17" fmla="*/ 294383 w 554992"/>
                  <a:gd name="connsiteY17" fmla="*/ 243421 h 589631"/>
                  <a:gd name="connsiteX18" fmla="*/ 298179 w 554992"/>
                  <a:gd name="connsiteY18" fmla="*/ 192175 h 589631"/>
                  <a:gd name="connsiteX19" fmla="*/ 317159 w 554992"/>
                  <a:gd name="connsiteY19" fmla="*/ 169398 h 589631"/>
                  <a:gd name="connsiteX20" fmla="*/ 313363 w 554992"/>
                  <a:gd name="connsiteY20" fmla="*/ 120050 h 589631"/>
                  <a:gd name="connsiteX21" fmla="*/ 324752 w 554992"/>
                  <a:gd name="connsiteY21" fmla="*/ 85885 h 589631"/>
                  <a:gd name="connsiteX22" fmla="*/ 292485 w 554992"/>
                  <a:gd name="connsiteY22" fmla="*/ 63109 h 589631"/>
                  <a:gd name="connsiteX23" fmla="*/ 294577 w 554992"/>
                  <a:gd name="connsiteY23" fmla="*/ 34859 h 589631"/>
                  <a:gd name="connsiteX24" fmla="*/ 292974 w 554992"/>
                  <a:gd name="connsiteY24" fmla="*/ 35588 h 589631"/>
                  <a:gd name="connsiteX25" fmla="*/ 292674 w 554992"/>
                  <a:gd name="connsiteY25" fmla="*/ 35287 h 589631"/>
                  <a:gd name="connsiteX26" fmla="*/ 318108 w 554992"/>
                  <a:gd name="connsiteY26" fmla="*/ 23725 h 589631"/>
                  <a:gd name="connsiteX27" fmla="*/ 351324 w 554992"/>
                  <a:gd name="connsiteY27" fmla="*/ 21353 h 589631"/>
                  <a:gd name="connsiteX28" fmla="*/ 375049 w 554992"/>
                  <a:gd name="connsiteY28" fmla="*/ 0 h 589631"/>
                  <a:gd name="connsiteX29" fmla="*/ 396402 w 554992"/>
                  <a:gd name="connsiteY29" fmla="*/ 14235 h 589631"/>
                  <a:gd name="connsiteX30" fmla="*/ 410637 w 554992"/>
                  <a:gd name="connsiteY30" fmla="*/ 47451 h 589631"/>
                  <a:gd name="connsiteX31" fmla="*/ 436735 w 554992"/>
                  <a:gd name="connsiteY31" fmla="*/ 85411 h 589631"/>
                  <a:gd name="connsiteX32" fmla="*/ 448598 w 554992"/>
                  <a:gd name="connsiteY32" fmla="*/ 102019 h 589631"/>
                  <a:gd name="connsiteX33" fmla="*/ 469950 w 554992"/>
                  <a:gd name="connsiteY33" fmla="*/ 99646 h 589631"/>
                  <a:gd name="connsiteX34" fmla="*/ 488620 w 554992"/>
                  <a:gd name="connsiteY34" fmla="*/ 107943 h 589631"/>
                  <a:gd name="connsiteX35" fmla="*/ 489326 w 554992"/>
                  <a:gd name="connsiteY35" fmla="*/ 111509 h 589631"/>
                  <a:gd name="connsiteX36" fmla="*/ 514633 w 554992"/>
                  <a:gd name="connsiteY36" fmla="*/ 130489 h 589631"/>
                  <a:gd name="connsiteX37" fmla="*/ 549430 w 554992"/>
                  <a:gd name="connsiteY37" fmla="*/ 165286 h 589631"/>
                  <a:gd name="connsiteX38" fmla="*/ 554175 w 554992"/>
                  <a:gd name="connsiteY38" fmla="*/ 203246 h 589631"/>
                  <a:gd name="connsiteX39" fmla="*/ 554992 w 554992"/>
                  <a:gd name="connsiteY39" fmla="*/ 207332 h 589631"/>
                  <a:gd name="connsiteX40" fmla="*/ 554962 w 554992"/>
                  <a:gd name="connsiteY40" fmla="*/ 207359 h 589631"/>
                  <a:gd name="connsiteX41" fmla="*/ 488531 w 554992"/>
                  <a:gd name="connsiteY41" fmla="*/ 232033 h 589631"/>
                  <a:gd name="connsiteX42" fmla="*/ 482837 w 554992"/>
                  <a:gd name="connsiteY42" fmla="*/ 254809 h 589631"/>
                  <a:gd name="connsiteX43" fmla="*/ 484735 w 554992"/>
                  <a:gd name="connsiteY43" fmla="*/ 269994 h 589631"/>
                  <a:gd name="connsiteX44" fmla="*/ 475245 w 554992"/>
                  <a:gd name="connsiteY44" fmla="*/ 279484 h 589631"/>
                  <a:gd name="connsiteX45" fmla="*/ 475245 w 554992"/>
                  <a:gd name="connsiteY45" fmla="*/ 306056 h 589631"/>
                  <a:gd name="connsiteX46" fmla="*/ 475245 w 554992"/>
                  <a:gd name="connsiteY46" fmla="*/ 342118 h 589631"/>
                  <a:gd name="connsiteX47" fmla="*/ 396872 w 554992"/>
                  <a:gd name="connsiteY47" fmla="*/ 440501 h 589631"/>
                  <a:gd name="connsiteX48" fmla="*/ 359598 w 554992"/>
                  <a:gd name="connsiteY48" fmla="*/ 589631 h 589631"/>
                  <a:gd name="connsiteX0" fmla="*/ 6646 w 554992"/>
                  <a:gd name="connsiteY0" fmla="*/ 440501 h 589631"/>
                  <a:gd name="connsiteX1" fmla="*/ 0 w 554992"/>
                  <a:gd name="connsiteY1" fmla="*/ 435517 h 589631"/>
                  <a:gd name="connsiteX2" fmla="*/ 41946 w 554992"/>
                  <a:gd name="connsiteY2" fmla="*/ 418039 h 589631"/>
                  <a:gd name="connsiteX3" fmla="*/ 51436 w 554992"/>
                  <a:gd name="connsiteY3" fmla="*/ 412345 h 589631"/>
                  <a:gd name="connsiteX4" fmla="*/ 43844 w 554992"/>
                  <a:gd name="connsiteY4" fmla="*/ 391467 h 589631"/>
                  <a:gd name="connsiteX5" fmla="*/ 57130 w 554992"/>
                  <a:gd name="connsiteY5" fmla="*/ 389569 h 589631"/>
                  <a:gd name="connsiteX6" fmla="*/ 72314 w 554992"/>
                  <a:gd name="connsiteY6" fmla="*/ 362997 h 589631"/>
                  <a:gd name="connsiteX7" fmla="*/ 43844 w 554992"/>
                  <a:gd name="connsiteY7" fmla="*/ 349710 h 589631"/>
                  <a:gd name="connsiteX8" fmla="*/ 59028 w 554992"/>
                  <a:gd name="connsiteY8" fmla="*/ 336424 h 589631"/>
                  <a:gd name="connsiteX9" fmla="*/ 74212 w 554992"/>
                  <a:gd name="connsiteY9" fmla="*/ 340220 h 589631"/>
                  <a:gd name="connsiteX10" fmla="*/ 95091 w 554992"/>
                  <a:gd name="connsiteY10" fmla="*/ 338322 h 589631"/>
                  <a:gd name="connsiteX11" fmla="*/ 152031 w 554992"/>
                  <a:gd name="connsiteY11" fmla="*/ 361099 h 589631"/>
                  <a:gd name="connsiteX12" fmla="*/ 186196 w 554992"/>
                  <a:gd name="connsiteY12" fmla="*/ 361099 h 589631"/>
                  <a:gd name="connsiteX13" fmla="*/ 246933 w 554992"/>
                  <a:gd name="connsiteY13" fmla="*/ 332628 h 589631"/>
                  <a:gd name="connsiteX14" fmla="*/ 262117 w 554992"/>
                  <a:gd name="connsiteY14" fmla="*/ 290872 h 589631"/>
                  <a:gd name="connsiteX15" fmla="*/ 281097 w 554992"/>
                  <a:gd name="connsiteY15" fmla="*/ 277586 h 589631"/>
                  <a:gd name="connsiteX16" fmla="*/ 294383 w 554992"/>
                  <a:gd name="connsiteY16" fmla="*/ 243421 h 589631"/>
                  <a:gd name="connsiteX17" fmla="*/ 298179 w 554992"/>
                  <a:gd name="connsiteY17" fmla="*/ 192175 h 589631"/>
                  <a:gd name="connsiteX18" fmla="*/ 317159 w 554992"/>
                  <a:gd name="connsiteY18" fmla="*/ 169398 h 589631"/>
                  <a:gd name="connsiteX19" fmla="*/ 313363 w 554992"/>
                  <a:gd name="connsiteY19" fmla="*/ 120050 h 589631"/>
                  <a:gd name="connsiteX20" fmla="*/ 324752 w 554992"/>
                  <a:gd name="connsiteY20" fmla="*/ 85885 h 589631"/>
                  <a:gd name="connsiteX21" fmla="*/ 292485 w 554992"/>
                  <a:gd name="connsiteY21" fmla="*/ 63109 h 589631"/>
                  <a:gd name="connsiteX22" fmla="*/ 294577 w 554992"/>
                  <a:gd name="connsiteY22" fmla="*/ 34859 h 589631"/>
                  <a:gd name="connsiteX23" fmla="*/ 292974 w 554992"/>
                  <a:gd name="connsiteY23" fmla="*/ 35588 h 589631"/>
                  <a:gd name="connsiteX24" fmla="*/ 292674 w 554992"/>
                  <a:gd name="connsiteY24" fmla="*/ 35287 h 589631"/>
                  <a:gd name="connsiteX25" fmla="*/ 318108 w 554992"/>
                  <a:gd name="connsiteY25" fmla="*/ 23725 h 589631"/>
                  <a:gd name="connsiteX26" fmla="*/ 351324 w 554992"/>
                  <a:gd name="connsiteY26" fmla="*/ 21353 h 589631"/>
                  <a:gd name="connsiteX27" fmla="*/ 375049 w 554992"/>
                  <a:gd name="connsiteY27" fmla="*/ 0 h 589631"/>
                  <a:gd name="connsiteX28" fmla="*/ 396402 w 554992"/>
                  <a:gd name="connsiteY28" fmla="*/ 14235 h 589631"/>
                  <a:gd name="connsiteX29" fmla="*/ 410637 w 554992"/>
                  <a:gd name="connsiteY29" fmla="*/ 47451 h 589631"/>
                  <a:gd name="connsiteX30" fmla="*/ 436735 w 554992"/>
                  <a:gd name="connsiteY30" fmla="*/ 85411 h 589631"/>
                  <a:gd name="connsiteX31" fmla="*/ 448598 w 554992"/>
                  <a:gd name="connsiteY31" fmla="*/ 102019 h 589631"/>
                  <a:gd name="connsiteX32" fmla="*/ 469950 w 554992"/>
                  <a:gd name="connsiteY32" fmla="*/ 99646 h 589631"/>
                  <a:gd name="connsiteX33" fmla="*/ 488620 w 554992"/>
                  <a:gd name="connsiteY33" fmla="*/ 107943 h 589631"/>
                  <a:gd name="connsiteX34" fmla="*/ 489326 w 554992"/>
                  <a:gd name="connsiteY34" fmla="*/ 111509 h 589631"/>
                  <a:gd name="connsiteX35" fmla="*/ 514633 w 554992"/>
                  <a:gd name="connsiteY35" fmla="*/ 130489 h 589631"/>
                  <a:gd name="connsiteX36" fmla="*/ 549430 w 554992"/>
                  <a:gd name="connsiteY36" fmla="*/ 165286 h 589631"/>
                  <a:gd name="connsiteX37" fmla="*/ 554175 w 554992"/>
                  <a:gd name="connsiteY37" fmla="*/ 203246 h 589631"/>
                  <a:gd name="connsiteX38" fmla="*/ 554992 w 554992"/>
                  <a:gd name="connsiteY38" fmla="*/ 207332 h 589631"/>
                  <a:gd name="connsiteX39" fmla="*/ 554962 w 554992"/>
                  <a:gd name="connsiteY39" fmla="*/ 207359 h 589631"/>
                  <a:gd name="connsiteX40" fmla="*/ 488531 w 554992"/>
                  <a:gd name="connsiteY40" fmla="*/ 232033 h 589631"/>
                  <a:gd name="connsiteX41" fmla="*/ 482837 w 554992"/>
                  <a:gd name="connsiteY41" fmla="*/ 254809 h 589631"/>
                  <a:gd name="connsiteX42" fmla="*/ 484735 w 554992"/>
                  <a:gd name="connsiteY42" fmla="*/ 269994 h 589631"/>
                  <a:gd name="connsiteX43" fmla="*/ 475245 w 554992"/>
                  <a:gd name="connsiteY43" fmla="*/ 279484 h 589631"/>
                  <a:gd name="connsiteX44" fmla="*/ 475245 w 554992"/>
                  <a:gd name="connsiteY44" fmla="*/ 306056 h 589631"/>
                  <a:gd name="connsiteX45" fmla="*/ 475245 w 554992"/>
                  <a:gd name="connsiteY45" fmla="*/ 342118 h 589631"/>
                  <a:gd name="connsiteX46" fmla="*/ 396872 w 554992"/>
                  <a:gd name="connsiteY46" fmla="*/ 440501 h 589631"/>
                  <a:gd name="connsiteX47" fmla="*/ 359598 w 554992"/>
                  <a:gd name="connsiteY47" fmla="*/ 589631 h 589631"/>
                  <a:gd name="connsiteX0" fmla="*/ 6646 w 554992"/>
                  <a:gd name="connsiteY0" fmla="*/ 440501 h 440501"/>
                  <a:gd name="connsiteX1" fmla="*/ 0 w 554992"/>
                  <a:gd name="connsiteY1" fmla="*/ 435517 h 440501"/>
                  <a:gd name="connsiteX2" fmla="*/ 41946 w 554992"/>
                  <a:gd name="connsiteY2" fmla="*/ 418039 h 440501"/>
                  <a:gd name="connsiteX3" fmla="*/ 51436 w 554992"/>
                  <a:gd name="connsiteY3" fmla="*/ 412345 h 440501"/>
                  <a:gd name="connsiteX4" fmla="*/ 43844 w 554992"/>
                  <a:gd name="connsiteY4" fmla="*/ 391467 h 440501"/>
                  <a:gd name="connsiteX5" fmla="*/ 57130 w 554992"/>
                  <a:gd name="connsiteY5" fmla="*/ 389569 h 440501"/>
                  <a:gd name="connsiteX6" fmla="*/ 72314 w 554992"/>
                  <a:gd name="connsiteY6" fmla="*/ 362997 h 440501"/>
                  <a:gd name="connsiteX7" fmla="*/ 43844 w 554992"/>
                  <a:gd name="connsiteY7" fmla="*/ 349710 h 440501"/>
                  <a:gd name="connsiteX8" fmla="*/ 59028 w 554992"/>
                  <a:gd name="connsiteY8" fmla="*/ 336424 h 440501"/>
                  <a:gd name="connsiteX9" fmla="*/ 74212 w 554992"/>
                  <a:gd name="connsiteY9" fmla="*/ 340220 h 440501"/>
                  <a:gd name="connsiteX10" fmla="*/ 95091 w 554992"/>
                  <a:gd name="connsiteY10" fmla="*/ 338322 h 440501"/>
                  <a:gd name="connsiteX11" fmla="*/ 152031 w 554992"/>
                  <a:gd name="connsiteY11" fmla="*/ 361099 h 440501"/>
                  <a:gd name="connsiteX12" fmla="*/ 186196 w 554992"/>
                  <a:gd name="connsiteY12" fmla="*/ 361099 h 440501"/>
                  <a:gd name="connsiteX13" fmla="*/ 246933 w 554992"/>
                  <a:gd name="connsiteY13" fmla="*/ 332628 h 440501"/>
                  <a:gd name="connsiteX14" fmla="*/ 262117 w 554992"/>
                  <a:gd name="connsiteY14" fmla="*/ 290872 h 440501"/>
                  <a:gd name="connsiteX15" fmla="*/ 281097 w 554992"/>
                  <a:gd name="connsiteY15" fmla="*/ 277586 h 440501"/>
                  <a:gd name="connsiteX16" fmla="*/ 294383 w 554992"/>
                  <a:gd name="connsiteY16" fmla="*/ 243421 h 440501"/>
                  <a:gd name="connsiteX17" fmla="*/ 298179 w 554992"/>
                  <a:gd name="connsiteY17" fmla="*/ 192175 h 440501"/>
                  <a:gd name="connsiteX18" fmla="*/ 317159 w 554992"/>
                  <a:gd name="connsiteY18" fmla="*/ 169398 h 440501"/>
                  <a:gd name="connsiteX19" fmla="*/ 313363 w 554992"/>
                  <a:gd name="connsiteY19" fmla="*/ 120050 h 440501"/>
                  <a:gd name="connsiteX20" fmla="*/ 324752 w 554992"/>
                  <a:gd name="connsiteY20" fmla="*/ 85885 h 440501"/>
                  <a:gd name="connsiteX21" fmla="*/ 292485 w 554992"/>
                  <a:gd name="connsiteY21" fmla="*/ 63109 h 440501"/>
                  <a:gd name="connsiteX22" fmla="*/ 294577 w 554992"/>
                  <a:gd name="connsiteY22" fmla="*/ 34859 h 440501"/>
                  <a:gd name="connsiteX23" fmla="*/ 292974 w 554992"/>
                  <a:gd name="connsiteY23" fmla="*/ 35588 h 440501"/>
                  <a:gd name="connsiteX24" fmla="*/ 292674 w 554992"/>
                  <a:gd name="connsiteY24" fmla="*/ 35287 h 440501"/>
                  <a:gd name="connsiteX25" fmla="*/ 318108 w 554992"/>
                  <a:gd name="connsiteY25" fmla="*/ 23725 h 440501"/>
                  <a:gd name="connsiteX26" fmla="*/ 351324 w 554992"/>
                  <a:gd name="connsiteY26" fmla="*/ 21353 h 440501"/>
                  <a:gd name="connsiteX27" fmla="*/ 375049 w 554992"/>
                  <a:gd name="connsiteY27" fmla="*/ 0 h 440501"/>
                  <a:gd name="connsiteX28" fmla="*/ 396402 w 554992"/>
                  <a:gd name="connsiteY28" fmla="*/ 14235 h 440501"/>
                  <a:gd name="connsiteX29" fmla="*/ 410637 w 554992"/>
                  <a:gd name="connsiteY29" fmla="*/ 47451 h 440501"/>
                  <a:gd name="connsiteX30" fmla="*/ 436735 w 554992"/>
                  <a:gd name="connsiteY30" fmla="*/ 85411 h 440501"/>
                  <a:gd name="connsiteX31" fmla="*/ 448598 w 554992"/>
                  <a:gd name="connsiteY31" fmla="*/ 102019 h 440501"/>
                  <a:gd name="connsiteX32" fmla="*/ 469950 w 554992"/>
                  <a:gd name="connsiteY32" fmla="*/ 99646 h 440501"/>
                  <a:gd name="connsiteX33" fmla="*/ 488620 w 554992"/>
                  <a:gd name="connsiteY33" fmla="*/ 107943 h 440501"/>
                  <a:gd name="connsiteX34" fmla="*/ 489326 w 554992"/>
                  <a:gd name="connsiteY34" fmla="*/ 111509 h 440501"/>
                  <a:gd name="connsiteX35" fmla="*/ 514633 w 554992"/>
                  <a:gd name="connsiteY35" fmla="*/ 130489 h 440501"/>
                  <a:gd name="connsiteX36" fmla="*/ 549430 w 554992"/>
                  <a:gd name="connsiteY36" fmla="*/ 165286 h 440501"/>
                  <a:gd name="connsiteX37" fmla="*/ 554175 w 554992"/>
                  <a:gd name="connsiteY37" fmla="*/ 203246 h 440501"/>
                  <a:gd name="connsiteX38" fmla="*/ 554992 w 554992"/>
                  <a:gd name="connsiteY38" fmla="*/ 207332 h 440501"/>
                  <a:gd name="connsiteX39" fmla="*/ 554962 w 554992"/>
                  <a:gd name="connsiteY39" fmla="*/ 207359 h 440501"/>
                  <a:gd name="connsiteX40" fmla="*/ 488531 w 554992"/>
                  <a:gd name="connsiteY40" fmla="*/ 232033 h 440501"/>
                  <a:gd name="connsiteX41" fmla="*/ 482837 w 554992"/>
                  <a:gd name="connsiteY41" fmla="*/ 254809 h 440501"/>
                  <a:gd name="connsiteX42" fmla="*/ 484735 w 554992"/>
                  <a:gd name="connsiteY42" fmla="*/ 269994 h 440501"/>
                  <a:gd name="connsiteX43" fmla="*/ 475245 w 554992"/>
                  <a:gd name="connsiteY43" fmla="*/ 279484 h 440501"/>
                  <a:gd name="connsiteX44" fmla="*/ 475245 w 554992"/>
                  <a:gd name="connsiteY44" fmla="*/ 306056 h 440501"/>
                  <a:gd name="connsiteX45" fmla="*/ 475245 w 554992"/>
                  <a:gd name="connsiteY45" fmla="*/ 342118 h 440501"/>
                  <a:gd name="connsiteX46" fmla="*/ 396872 w 554992"/>
                  <a:gd name="connsiteY46" fmla="*/ 440501 h 44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554992" h="440501">
                    <a:moveTo>
                      <a:pt x="6646" y="440501"/>
                    </a:moveTo>
                    <a:lnTo>
                      <a:pt x="0" y="435517"/>
                    </a:lnTo>
                    <a:lnTo>
                      <a:pt x="41946" y="418039"/>
                    </a:lnTo>
                    <a:lnTo>
                      <a:pt x="51436" y="412345"/>
                    </a:lnTo>
                    <a:lnTo>
                      <a:pt x="43844" y="391467"/>
                    </a:lnTo>
                    <a:lnTo>
                      <a:pt x="57130" y="389569"/>
                    </a:lnTo>
                    <a:lnTo>
                      <a:pt x="72314" y="362997"/>
                    </a:lnTo>
                    <a:lnTo>
                      <a:pt x="43844" y="349710"/>
                    </a:lnTo>
                    <a:lnTo>
                      <a:pt x="59028" y="336424"/>
                    </a:lnTo>
                    <a:lnTo>
                      <a:pt x="74212" y="340220"/>
                    </a:lnTo>
                    <a:lnTo>
                      <a:pt x="95091" y="338322"/>
                    </a:lnTo>
                    <a:lnTo>
                      <a:pt x="152031" y="361099"/>
                    </a:lnTo>
                    <a:lnTo>
                      <a:pt x="186196" y="361099"/>
                    </a:lnTo>
                    <a:lnTo>
                      <a:pt x="246933" y="332628"/>
                    </a:lnTo>
                    <a:lnTo>
                      <a:pt x="262117" y="290872"/>
                    </a:lnTo>
                    <a:lnTo>
                      <a:pt x="281097" y="277586"/>
                    </a:lnTo>
                    <a:lnTo>
                      <a:pt x="294383" y="243421"/>
                    </a:lnTo>
                    <a:lnTo>
                      <a:pt x="298179" y="192175"/>
                    </a:lnTo>
                    <a:lnTo>
                      <a:pt x="317159" y="169398"/>
                    </a:lnTo>
                    <a:lnTo>
                      <a:pt x="313363" y="120050"/>
                    </a:lnTo>
                    <a:lnTo>
                      <a:pt x="324752" y="85885"/>
                    </a:lnTo>
                    <a:lnTo>
                      <a:pt x="292485" y="63109"/>
                    </a:lnTo>
                    <a:lnTo>
                      <a:pt x="294577" y="34859"/>
                    </a:lnTo>
                    <a:lnTo>
                      <a:pt x="292974" y="35588"/>
                    </a:lnTo>
                    <a:lnTo>
                      <a:pt x="292674" y="35287"/>
                    </a:lnTo>
                    <a:lnTo>
                      <a:pt x="318108" y="23725"/>
                    </a:lnTo>
                    <a:lnTo>
                      <a:pt x="351324" y="21353"/>
                    </a:lnTo>
                    <a:lnTo>
                      <a:pt x="375049" y="0"/>
                    </a:lnTo>
                    <a:lnTo>
                      <a:pt x="396402" y="14235"/>
                    </a:lnTo>
                    <a:lnTo>
                      <a:pt x="410637" y="47451"/>
                    </a:lnTo>
                    <a:lnTo>
                      <a:pt x="436735" y="85411"/>
                    </a:lnTo>
                    <a:lnTo>
                      <a:pt x="448598" y="102019"/>
                    </a:lnTo>
                    <a:lnTo>
                      <a:pt x="469950" y="99646"/>
                    </a:lnTo>
                    <a:lnTo>
                      <a:pt x="488620" y="107943"/>
                    </a:lnTo>
                    <a:lnTo>
                      <a:pt x="489326" y="111509"/>
                    </a:lnTo>
                    <a:lnTo>
                      <a:pt x="514633" y="130489"/>
                    </a:lnTo>
                    <a:lnTo>
                      <a:pt x="549430" y="165286"/>
                    </a:lnTo>
                    <a:lnTo>
                      <a:pt x="554175" y="203246"/>
                    </a:lnTo>
                    <a:lnTo>
                      <a:pt x="554992" y="207332"/>
                    </a:lnTo>
                    <a:lnTo>
                      <a:pt x="554962" y="207359"/>
                    </a:lnTo>
                    <a:lnTo>
                      <a:pt x="488531" y="232033"/>
                    </a:lnTo>
                    <a:lnTo>
                      <a:pt x="482837" y="254809"/>
                    </a:lnTo>
                    <a:lnTo>
                      <a:pt x="484735" y="269994"/>
                    </a:lnTo>
                    <a:lnTo>
                      <a:pt x="475245" y="279484"/>
                    </a:lnTo>
                    <a:lnTo>
                      <a:pt x="475245" y="306056"/>
                    </a:lnTo>
                    <a:lnTo>
                      <a:pt x="475245" y="342118"/>
                    </a:lnTo>
                    <a:lnTo>
                      <a:pt x="396872" y="4405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89C20E4-63E6-E224-E47A-F503BA082C9A}"/>
                  </a:ext>
                </a:extLst>
              </p:cNvPr>
              <p:cNvSpPr/>
              <p:nvPr/>
            </p:nvSpPr>
            <p:spPr>
              <a:xfrm>
                <a:off x="1244247" y="3296154"/>
                <a:ext cx="321478" cy="251369"/>
              </a:xfrm>
              <a:custGeom>
                <a:avLst/>
                <a:gdLst>
                  <a:gd name="connsiteX0" fmla="*/ 27810 w 321478"/>
                  <a:gd name="connsiteY0" fmla="*/ 0 h 251369"/>
                  <a:gd name="connsiteX1" fmla="*/ 35589 w 321478"/>
                  <a:gd name="connsiteY1" fmla="*/ 3043 h 251369"/>
                  <a:gd name="connsiteX2" fmla="*/ 39148 w 321478"/>
                  <a:gd name="connsiteY2" fmla="*/ 22024 h 251369"/>
                  <a:gd name="connsiteX3" fmla="*/ 34402 w 321478"/>
                  <a:gd name="connsiteY3" fmla="*/ 30328 h 251369"/>
                  <a:gd name="connsiteX4" fmla="*/ 45079 w 321478"/>
                  <a:gd name="connsiteY4" fmla="*/ 38632 h 251369"/>
                  <a:gd name="connsiteX5" fmla="*/ 64059 w 321478"/>
                  <a:gd name="connsiteY5" fmla="*/ 37445 h 251369"/>
                  <a:gd name="connsiteX6" fmla="*/ 69990 w 321478"/>
                  <a:gd name="connsiteY6" fmla="*/ 42191 h 251369"/>
                  <a:gd name="connsiteX7" fmla="*/ 80666 w 321478"/>
                  <a:gd name="connsiteY7" fmla="*/ 38632 h 251369"/>
                  <a:gd name="connsiteX8" fmla="*/ 123372 w 321478"/>
                  <a:gd name="connsiteY8" fmla="*/ 59984 h 251369"/>
                  <a:gd name="connsiteX9" fmla="*/ 116254 w 321478"/>
                  <a:gd name="connsiteY9" fmla="*/ 97945 h 251369"/>
                  <a:gd name="connsiteX10" fmla="*/ 136421 w 321478"/>
                  <a:gd name="connsiteY10" fmla="*/ 103876 h 251369"/>
                  <a:gd name="connsiteX11" fmla="*/ 162519 w 321478"/>
                  <a:gd name="connsiteY11" fmla="*/ 121670 h 251369"/>
                  <a:gd name="connsiteX12" fmla="*/ 186244 w 321478"/>
                  <a:gd name="connsiteY12" fmla="*/ 125229 h 251369"/>
                  <a:gd name="connsiteX13" fmla="*/ 189803 w 321478"/>
                  <a:gd name="connsiteY13" fmla="*/ 108621 h 251369"/>
                  <a:gd name="connsiteX14" fmla="*/ 175567 w 321478"/>
                  <a:gd name="connsiteY14" fmla="*/ 106249 h 251369"/>
                  <a:gd name="connsiteX15" fmla="*/ 173195 w 321478"/>
                  <a:gd name="connsiteY15" fmla="*/ 95572 h 251369"/>
                  <a:gd name="connsiteX16" fmla="*/ 182685 w 321478"/>
                  <a:gd name="connsiteY16" fmla="*/ 93200 h 251369"/>
                  <a:gd name="connsiteX17" fmla="*/ 179126 w 321478"/>
                  <a:gd name="connsiteY17" fmla="*/ 81337 h 251369"/>
                  <a:gd name="connsiteX18" fmla="*/ 188616 w 321478"/>
                  <a:gd name="connsiteY18" fmla="*/ 71847 h 251369"/>
                  <a:gd name="connsiteX19" fmla="*/ 196921 w 321478"/>
                  <a:gd name="connsiteY19" fmla="*/ 80151 h 251369"/>
                  <a:gd name="connsiteX20" fmla="*/ 205224 w 321478"/>
                  <a:gd name="connsiteY20" fmla="*/ 74219 h 251369"/>
                  <a:gd name="connsiteX21" fmla="*/ 218273 w 321478"/>
                  <a:gd name="connsiteY21" fmla="*/ 80151 h 251369"/>
                  <a:gd name="connsiteX22" fmla="*/ 205224 w 321478"/>
                  <a:gd name="connsiteY22" fmla="*/ 113366 h 251369"/>
                  <a:gd name="connsiteX23" fmla="*/ 233695 w 321478"/>
                  <a:gd name="connsiteY23" fmla="*/ 109807 h 251369"/>
                  <a:gd name="connsiteX24" fmla="*/ 241998 w 321478"/>
                  <a:gd name="connsiteY24" fmla="*/ 119297 h 251369"/>
                  <a:gd name="connsiteX25" fmla="*/ 241998 w 321478"/>
                  <a:gd name="connsiteY25" fmla="*/ 127602 h 251369"/>
                  <a:gd name="connsiteX26" fmla="*/ 266911 w 321478"/>
                  <a:gd name="connsiteY26" fmla="*/ 148954 h 251369"/>
                  <a:gd name="connsiteX27" fmla="*/ 264537 w 321478"/>
                  <a:gd name="connsiteY27" fmla="*/ 169121 h 251369"/>
                  <a:gd name="connsiteX28" fmla="*/ 274028 w 321478"/>
                  <a:gd name="connsiteY28" fmla="*/ 175052 h 251369"/>
                  <a:gd name="connsiteX29" fmla="*/ 274028 w 321478"/>
                  <a:gd name="connsiteY29" fmla="*/ 185728 h 251369"/>
                  <a:gd name="connsiteX30" fmla="*/ 285891 w 321478"/>
                  <a:gd name="connsiteY30" fmla="*/ 189287 h 251369"/>
                  <a:gd name="connsiteX31" fmla="*/ 321478 w 321478"/>
                  <a:gd name="connsiteY31" fmla="*/ 229620 h 251369"/>
                  <a:gd name="connsiteX32" fmla="*/ 303757 w 321478"/>
                  <a:gd name="connsiteY32" fmla="*/ 251369 h 251369"/>
                  <a:gd name="connsiteX33" fmla="*/ 84621 w 321478"/>
                  <a:gd name="connsiteY33" fmla="*/ 251369 h 251369"/>
                  <a:gd name="connsiteX34" fmla="*/ 85412 w 321478"/>
                  <a:gd name="connsiteY34" fmla="*/ 248205 h 251369"/>
                  <a:gd name="connsiteX35" fmla="*/ 71176 w 321478"/>
                  <a:gd name="connsiteY35" fmla="*/ 226061 h 251369"/>
                  <a:gd name="connsiteX36" fmla="*/ 75921 w 321478"/>
                  <a:gd name="connsiteY36" fmla="*/ 186519 h 251369"/>
                  <a:gd name="connsiteX37" fmla="*/ 82248 w 321478"/>
                  <a:gd name="connsiteY37" fmla="*/ 154885 h 251369"/>
                  <a:gd name="connsiteX38" fmla="*/ 63268 w 321478"/>
                  <a:gd name="connsiteY38" fmla="*/ 129578 h 251369"/>
                  <a:gd name="connsiteX39" fmla="*/ 72758 w 321478"/>
                  <a:gd name="connsiteY39" fmla="*/ 124833 h 251369"/>
                  <a:gd name="connsiteX40" fmla="*/ 98065 w 321478"/>
                  <a:gd name="connsiteY40" fmla="*/ 126415 h 251369"/>
                  <a:gd name="connsiteX41" fmla="*/ 99646 w 321478"/>
                  <a:gd name="connsiteY41" fmla="*/ 115343 h 251369"/>
                  <a:gd name="connsiteX42" fmla="*/ 90156 w 321478"/>
                  <a:gd name="connsiteY42" fmla="*/ 110598 h 251369"/>
                  <a:gd name="connsiteX43" fmla="*/ 50614 w 321478"/>
                  <a:gd name="connsiteY43" fmla="*/ 99526 h 251369"/>
                  <a:gd name="connsiteX44" fmla="*/ 39542 w 321478"/>
                  <a:gd name="connsiteY44" fmla="*/ 88455 h 251369"/>
                  <a:gd name="connsiteX45" fmla="*/ 23725 w 321478"/>
                  <a:gd name="connsiteY45" fmla="*/ 91618 h 251369"/>
                  <a:gd name="connsiteX46" fmla="*/ 11072 w 321478"/>
                  <a:gd name="connsiteY46" fmla="*/ 75801 h 251369"/>
                  <a:gd name="connsiteX47" fmla="*/ 20562 w 321478"/>
                  <a:gd name="connsiteY47" fmla="*/ 61566 h 251369"/>
                  <a:gd name="connsiteX48" fmla="*/ 14235 w 321478"/>
                  <a:gd name="connsiteY48" fmla="*/ 26769 h 251369"/>
                  <a:gd name="connsiteX49" fmla="*/ 0 w 321478"/>
                  <a:gd name="connsiteY49" fmla="*/ 15697 h 251369"/>
                  <a:gd name="connsiteX50" fmla="*/ 11072 w 321478"/>
                  <a:gd name="connsiteY50" fmla="*/ 3043 h 251369"/>
                  <a:gd name="connsiteX0" fmla="*/ 27810 w 321478"/>
                  <a:gd name="connsiteY0" fmla="*/ 0 h 273351"/>
                  <a:gd name="connsiteX1" fmla="*/ 35589 w 321478"/>
                  <a:gd name="connsiteY1" fmla="*/ 3043 h 273351"/>
                  <a:gd name="connsiteX2" fmla="*/ 39148 w 321478"/>
                  <a:gd name="connsiteY2" fmla="*/ 22024 h 273351"/>
                  <a:gd name="connsiteX3" fmla="*/ 34402 w 321478"/>
                  <a:gd name="connsiteY3" fmla="*/ 30328 h 273351"/>
                  <a:gd name="connsiteX4" fmla="*/ 45079 w 321478"/>
                  <a:gd name="connsiteY4" fmla="*/ 38632 h 273351"/>
                  <a:gd name="connsiteX5" fmla="*/ 64059 w 321478"/>
                  <a:gd name="connsiteY5" fmla="*/ 37445 h 273351"/>
                  <a:gd name="connsiteX6" fmla="*/ 69990 w 321478"/>
                  <a:gd name="connsiteY6" fmla="*/ 42191 h 273351"/>
                  <a:gd name="connsiteX7" fmla="*/ 80666 w 321478"/>
                  <a:gd name="connsiteY7" fmla="*/ 38632 h 273351"/>
                  <a:gd name="connsiteX8" fmla="*/ 123372 w 321478"/>
                  <a:gd name="connsiteY8" fmla="*/ 59984 h 273351"/>
                  <a:gd name="connsiteX9" fmla="*/ 116254 w 321478"/>
                  <a:gd name="connsiteY9" fmla="*/ 97945 h 273351"/>
                  <a:gd name="connsiteX10" fmla="*/ 136421 w 321478"/>
                  <a:gd name="connsiteY10" fmla="*/ 103876 h 273351"/>
                  <a:gd name="connsiteX11" fmla="*/ 162519 w 321478"/>
                  <a:gd name="connsiteY11" fmla="*/ 121670 h 273351"/>
                  <a:gd name="connsiteX12" fmla="*/ 186244 w 321478"/>
                  <a:gd name="connsiteY12" fmla="*/ 125229 h 273351"/>
                  <a:gd name="connsiteX13" fmla="*/ 189803 w 321478"/>
                  <a:gd name="connsiteY13" fmla="*/ 108621 h 273351"/>
                  <a:gd name="connsiteX14" fmla="*/ 175567 w 321478"/>
                  <a:gd name="connsiteY14" fmla="*/ 106249 h 273351"/>
                  <a:gd name="connsiteX15" fmla="*/ 173195 w 321478"/>
                  <a:gd name="connsiteY15" fmla="*/ 95572 h 273351"/>
                  <a:gd name="connsiteX16" fmla="*/ 182685 w 321478"/>
                  <a:gd name="connsiteY16" fmla="*/ 93200 h 273351"/>
                  <a:gd name="connsiteX17" fmla="*/ 179126 w 321478"/>
                  <a:gd name="connsiteY17" fmla="*/ 81337 h 273351"/>
                  <a:gd name="connsiteX18" fmla="*/ 188616 w 321478"/>
                  <a:gd name="connsiteY18" fmla="*/ 71847 h 273351"/>
                  <a:gd name="connsiteX19" fmla="*/ 196921 w 321478"/>
                  <a:gd name="connsiteY19" fmla="*/ 80151 h 273351"/>
                  <a:gd name="connsiteX20" fmla="*/ 205224 w 321478"/>
                  <a:gd name="connsiteY20" fmla="*/ 74219 h 273351"/>
                  <a:gd name="connsiteX21" fmla="*/ 218273 w 321478"/>
                  <a:gd name="connsiteY21" fmla="*/ 80151 h 273351"/>
                  <a:gd name="connsiteX22" fmla="*/ 205224 w 321478"/>
                  <a:gd name="connsiteY22" fmla="*/ 113366 h 273351"/>
                  <a:gd name="connsiteX23" fmla="*/ 233695 w 321478"/>
                  <a:gd name="connsiteY23" fmla="*/ 109807 h 273351"/>
                  <a:gd name="connsiteX24" fmla="*/ 241998 w 321478"/>
                  <a:gd name="connsiteY24" fmla="*/ 119297 h 273351"/>
                  <a:gd name="connsiteX25" fmla="*/ 241998 w 321478"/>
                  <a:gd name="connsiteY25" fmla="*/ 127602 h 273351"/>
                  <a:gd name="connsiteX26" fmla="*/ 266911 w 321478"/>
                  <a:gd name="connsiteY26" fmla="*/ 148954 h 273351"/>
                  <a:gd name="connsiteX27" fmla="*/ 264537 w 321478"/>
                  <a:gd name="connsiteY27" fmla="*/ 169121 h 273351"/>
                  <a:gd name="connsiteX28" fmla="*/ 274028 w 321478"/>
                  <a:gd name="connsiteY28" fmla="*/ 175052 h 273351"/>
                  <a:gd name="connsiteX29" fmla="*/ 274028 w 321478"/>
                  <a:gd name="connsiteY29" fmla="*/ 185728 h 273351"/>
                  <a:gd name="connsiteX30" fmla="*/ 285891 w 321478"/>
                  <a:gd name="connsiteY30" fmla="*/ 189287 h 273351"/>
                  <a:gd name="connsiteX31" fmla="*/ 321478 w 321478"/>
                  <a:gd name="connsiteY31" fmla="*/ 229620 h 273351"/>
                  <a:gd name="connsiteX32" fmla="*/ 303757 w 321478"/>
                  <a:gd name="connsiteY32" fmla="*/ 251369 h 273351"/>
                  <a:gd name="connsiteX33" fmla="*/ 198791 w 321478"/>
                  <a:gd name="connsiteY33" fmla="*/ 273340 h 273351"/>
                  <a:gd name="connsiteX34" fmla="*/ 84621 w 321478"/>
                  <a:gd name="connsiteY34" fmla="*/ 251369 h 273351"/>
                  <a:gd name="connsiteX35" fmla="*/ 85412 w 321478"/>
                  <a:gd name="connsiteY35" fmla="*/ 248205 h 273351"/>
                  <a:gd name="connsiteX36" fmla="*/ 71176 w 321478"/>
                  <a:gd name="connsiteY36" fmla="*/ 226061 h 273351"/>
                  <a:gd name="connsiteX37" fmla="*/ 75921 w 321478"/>
                  <a:gd name="connsiteY37" fmla="*/ 186519 h 273351"/>
                  <a:gd name="connsiteX38" fmla="*/ 82248 w 321478"/>
                  <a:gd name="connsiteY38" fmla="*/ 154885 h 273351"/>
                  <a:gd name="connsiteX39" fmla="*/ 63268 w 321478"/>
                  <a:gd name="connsiteY39" fmla="*/ 129578 h 273351"/>
                  <a:gd name="connsiteX40" fmla="*/ 72758 w 321478"/>
                  <a:gd name="connsiteY40" fmla="*/ 124833 h 273351"/>
                  <a:gd name="connsiteX41" fmla="*/ 98065 w 321478"/>
                  <a:gd name="connsiteY41" fmla="*/ 126415 h 273351"/>
                  <a:gd name="connsiteX42" fmla="*/ 99646 w 321478"/>
                  <a:gd name="connsiteY42" fmla="*/ 115343 h 273351"/>
                  <a:gd name="connsiteX43" fmla="*/ 90156 w 321478"/>
                  <a:gd name="connsiteY43" fmla="*/ 110598 h 273351"/>
                  <a:gd name="connsiteX44" fmla="*/ 50614 w 321478"/>
                  <a:gd name="connsiteY44" fmla="*/ 99526 h 273351"/>
                  <a:gd name="connsiteX45" fmla="*/ 39542 w 321478"/>
                  <a:gd name="connsiteY45" fmla="*/ 88455 h 273351"/>
                  <a:gd name="connsiteX46" fmla="*/ 23725 w 321478"/>
                  <a:gd name="connsiteY46" fmla="*/ 91618 h 273351"/>
                  <a:gd name="connsiteX47" fmla="*/ 11072 w 321478"/>
                  <a:gd name="connsiteY47" fmla="*/ 75801 h 273351"/>
                  <a:gd name="connsiteX48" fmla="*/ 20562 w 321478"/>
                  <a:gd name="connsiteY48" fmla="*/ 61566 h 273351"/>
                  <a:gd name="connsiteX49" fmla="*/ 14235 w 321478"/>
                  <a:gd name="connsiteY49" fmla="*/ 26769 h 273351"/>
                  <a:gd name="connsiteX50" fmla="*/ 0 w 321478"/>
                  <a:gd name="connsiteY50" fmla="*/ 15697 h 273351"/>
                  <a:gd name="connsiteX51" fmla="*/ 11072 w 321478"/>
                  <a:gd name="connsiteY51" fmla="*/ 3043 h 273351"/>
                  <a:gd name="connsiteX52" fmla="*/ 27810 w 321478"/>
                  <a:gd name="connsiteY52" fmla="*/ 0 h 273351"/>
                  <a:gd name="connsiteX0" fmla="*/ 198791 w 321478"/>
                  <a:gd name="connsiteY0" fmla="*/ 273340 h 364780"/>
                  <a:gd name="connsiteX1" fmla="*/ 84621 w 321478"/>
                  <a:gd name="connsiteY1" fmla="*/ 251369 h 364780"/>
                  <a:gd name="connsiteX2" fmla="*/ 85412 w 321478"/>
                  <a:gd name="connsiteY2" fmla="*/ 248205 h 364780"/>
                  <a:gd name="connsiteX3" fmla="*/ 71176 w 321478"/>
                  <a:gd name="connsiteY3" fmla="*/ 226061 h 364780"/>
                  <a:gd name="connsiteX4" fmla="*/ 75921 w 321478"/>
                  <a:gd name="connsiteY4" fmla="*/ 186519 h 364780"/>
                  <a:gd name="connsiteX5" fmla="*/ 82248 w 321478"/>
                  <a:gd name="connsiteY5" fmla="*/ 154885 h 364780"/>
                  <a:gd name="connsiteX6" fmla="*/ 63268 w 321478"/>
                  <a:gd name="connsiteY6" fmla="*/ 129578 h 364780"/>
                  <a:gd name="connsiteX7" fmla="*/ 72758 w 321478"/>
                  <a:gd name="connsiteY7" fmla="*/ 124833 h 364780"/>
                  <a:gd name="connsiteX8" fmla="*/ 98065 w 321478"/>
                  <a:gd name="connsiteY8" fmla="*/ 126415 h 364780"/>
                  <a:gd name="connsiteX9" fmla="*/ 99646 w 321478"/>
                  <a:gd name="connsiteY9" fmla="*/ 115343 h 364780"/>
                  <a:gd name="connsiteX10" fmla="*/ 90156 w 321478"/>
                  <a:gd name="connsiteY10" fmla="*/ 110598 h 364780"/>
                  <a:gd name="connsiteX11" fmla="*/ 50614 w 321478"/>
                  <a:gd name="connsiteY11" fmla="*/ 99526 h 364780"/>
                  <a:gd name="connsiteX12" fmla="*/ 39542 w 321478"/>
                  <a:gd name="connsiteY12" fmla="*/ 88455 h 364780"/>
                  <a:gd name="connsiteX13" fmla="*/ 23725 w 321478"/>
                  <a:gd name="connsiteY13" fmla="*/ 91618 h 364780"/>
                  <a:gd name="connsiteX14" fmla="*/ 11072 w 321478"/>
                  <a:gd name="connsiteY14" fmla="*/ 75801 h 364780"/>
                  <a:gd name="connsiteX15" fmla="*/ 20562 w 321478"/>
                  <a:gd name="connsiteY15" fmla="*/ 61566 h 364780"/>
                  <a:gd name="connsiteX16" fmla="*/ 14235 w 321478"/>
                  <a:gd name="connsiteY16" fmla="*/ 26769 h 364780"/>
                  <a:gd name="connsiteX17" fmla="*/ 0 w 321478"/>
                  <a:gd name="connsiteY17" fmla="*/ 15697 h 364780"/>
                  <a:gd name="connsiteX18" fmla="*/ 11072 w 321478"/>
                  <a:gd name="connsiteY18" fmla="*/ 3043 h 364780"/>
                  <a:gd name="connsiteX19" fmla="*/ 27810 w 321478"/>
                  <a:gd name="connsiteY19" fmla="*/ 0 h 364780"/>
                  <a:gd name="connsiteX20" fmla="*/ 35589 w 321478"/>
                  <a:gd name="connsiteY20" fmla="*/ 3043 h 364780"/>
                  <a:gd name="connsiteX21" fmla="*/ 39148 w 321478"/>
                  <a:gd name="connsiteY21" fmla="*/ 22024 h 364780"/>
                  <a:gd name="connsiteX22" fmla="*/ 34402 w 321478"/>
                  <a:gd name="connsiteY22" fmla="*/ 30328 h 364780"/>
                  <a:gd name="connsiteX23" fmla="*/ 45079 w 321478"/>
                  <a:gd name="connsiteY23" fmla="*/ 38632 h 364780"/>
                  <a:gd name="connsiteX24" fmla="*/ 64059 w 321478"/>
                  <a:gd name="connsiteY24" fmla="*/ 37445 h 364780"/>
                  <a:gd name="connsiteX25" fmla="*/ 69990 w 321478"/>
                  <a:gd name="connsiteY25" fmla="*/ 42191 h 364780"/>
                  <a:gd name="connsiteX26" fmla="*/ 80666 w 321478"/>
                  <a:gd name="connsiteY26" fmla="*/ 38632 h 364780"/>
                  <a:gd name="connsiteX27" fmla="*/ 123372 w 321478"/>
                  <a:gd name="connsiteY27" fmla="*/ 59984 h 364780"/>
                  <a:gd name="connsiteX28" fmla="*/ 116254 w 321478"/>
                  <a:gd name="connsiteY28" fmla="*/ 97945 h 364780"/>
                  <a:gd name="connsiteX29" fmla="*/ 136421 w 321478"/>
                  <a:gd name="connsiteY29" fmla="*/ 103876 h 364780"/>
                  <a:gd name="connsiteX30" fmla="*/ 162519 w 321478"/>
                  <a:gd name="connsiteY30" fmla="*/ 121670 h 364780"/>
                  <a:gd name="connsiteX31" fmla="*/ 186244 w 321478"/>
                  <a:gd name="connsiteY31" fmla="*/ 125229 h 364780"/>
                  <a:gd name="connsiteX32" fmla="*/ 189803 w 321478"/>
                  <a:gd name="connsiteY32" fmla="*/ 108621 h 364780"/>
                  <a:gd name="connsiteX33" fmla="*/ 175567 w 321478"/>
                  <a:gd name="connsiteY33" fmla="*/ 106249 h 364780"/>
                  <a:gd name="connsiteX34" fmla="*/ 173195 w 321478"/>
                  <a:gd name="connsiteY34" fmla="*/ 95572 h 364780"/>
                  <a:gd name="connsiteX35" fmla="*/ 182685 w 321478"/>
                  <a:gd name="connsiteY35" fmla="*/ 93200 h 364780"/>
                  <a:gd name="connsiteX36" fmla="*/ 179126 w 321478"/>
                  <a:gd name="connsiteY36" fmla="*/ 81337 h 364780"/>
                  <a:gd name="connsiteX37" fmla="*/ 188616 w 321478"/>
                  <a:gd name="connsiteY37" fmla="*/ 71847 h 364780"/>
                  <a:gd name="connsiteX38" fmla="*/ 196921 w 321478"/>
                  <a:gd name="connsiteY38" fmla="*/ 80151 h 364780"/>
                  <a:gd name="connsiteX39" fmla="*/ 205224 w 321478"/>
                  <a:gd name="connsiteY39" fmla="*/ 74219 h 364780"/>
                  <a:gd name="connsiteX40" fmla="*/ 218273 w 321478"/>
                  <a:gd name="connsiteY40" fmla="*/ 80151 h 364780"/>
                  <a:gd name="connsiteX41" fmla="*/ 205224 w 321478"/>
                  <a:gd name="connsiteY41" fmla="*/ 113366 h 364780"/>
                  <a:gd name="connsiteX42" fmla="*/ 233695 w 321478"/>
                  <a:gd name="connsiteY42" fmla="*/ 109807 h 364780"/>
                  <a:gd name="connsiteX43" fmla="*/ 241998 w 321478"/>
                  <a:gd name="connsiteY43" fmla="*/ 119297 h 364780"/>
                  <a:gd name="connsiteX44" fmla="*/ 241998 w 321478"/>
                  <a:gd name="connsiteY44" fmla="*/ 127602 h 364780"/>
                  <a:gd name="connsiteX45" fmla="*/ 266911 w 321478"/>
                  <a:gd name="connsiteY45" fmla="*/ 148954 h 364780"/>
                  <a:gd name="connsiteX46" fmla="*/ 264537 w 321478"/>
                  <a:gd name="connsiteY46" fmla="*/ 169121 h 364780"/>
                  <a:gd name="connsiteX47" fmla="*/ 274028 w 321478"/>
                  <a:gd name="connsiteY47" fmla="*/ 175052 h 364780"/>
                  <a:gd name="connsiteX48" fmla="*/ 274028 w 321478"/>
                  <a:gd name="connsiteY48" fmla="*/ 185728 h 364780"/>
                  <a:gd name="connsiteX49" fmla="*/ 285891 w 321478"/>
                  <a:gd name="connsiteY49" fmla="*/ 189287 h 364780"/>
                  <a:gd name="connsiteX50" fmla="*/ 321478 w 321478"/>
                  <a:gd name="connsiteY50" fmla="*/ 229620 h 364780"/>
                  <a:gd name="connsiteX51" fmla="*/ 303757 w 321478"/>
                  <a:gd name="connsiteY51" fmla="*/ 251369 h 364780"/>
                  <a:gd name="connsiteX52" fmla="*/ 290231 w 321478"/>
                  <a:gd name="connsiteY52" fmla="*/ 364780 h 364780"/>
                  <a:gd name="connsiteX0" fmla="*/ 84621 w 321478"/>
                  <a:gd name="connsiteY0" fmla="*/ 251369 h 364780"/>
                  <a:gd name="connsiteX1" fmla="*/ 85412 w 321478"/>
                  <a:gd name="connsiteY1" fmla="*/ 248205 h 364780"/>
                  <a:gd name="connsiteX2" fmla="*/ 71176 w 321478"/>
                  <a:gd name="connsiteY2" fmla="*/ 226061 h 364780"/>
                  <a:gd name="connsiteX3" fmla="*/ 75921 w 321478"/>
                  <a:gd name="connsiteY3" fmla="*/ 186519 h 364780"/>
                  <a:gd name="connsiteX4" fmla="*/ 82248 w 321478"/>
                  <a:gd name="connsiteY4" fmla="*/ 154885 h 364780"/>
                  <a:gd name="connsiteX5" fmla="*/ 63268 w 321478"/>
                  <a:gd name="connsiteY5" fmla="*/ 129578 h 364780"/>
                  <a:gd name="connsiteX6" fmla="*/ 72758 w 321478"/>
                  <a:gd name="connsiteY6" fmla="*/ 124833 h 364780"/>
                  <a:gd name="connsiteX7" fmla="*/ 98065 w 321478"/>
                  <a:gd name="connsiteY7" fmla="*/ 126415 h 364780"/>
                  <a:gd name="connsiteX8" fmla="*/ 99646 w 321478"/>
                  <a:gd name="connsiteY8" fmla="*/ 115343 h 364780"/>
                  <a:gd name="connsiteX9" fmla="*/ 90156 w 321478"/>
                  <a:gd name="connsiteY9" fmla="*/ 110598 h 364780"/>
                  <a:gd name="connsiteX10" fmla="*/ 50614 w 321478"/>
                  <a:gd name="connsiteY10" fmla="*/ 99526 h 364780"/>
                  <a:gd name="connsiteX11" fmla="*/ 39542 w 321478"/>
                  <a:gd name="connsiteY11" fmla="*/ 88455 h 364780"/>
                  <a:gd name="connsiteX12" fmla="*/ 23725 w 321478"/>
                  <a:gd name="connsiteY12" fmla="*/ 91618 h 364780"/>
                  <a:gd name="connsiteX13" fmla="*/ 11072 w 321478"/>
                  <a:gd name="connsiteY13" fmla="*/ 75801 h 364780"/>
                  <a:gd name="connsiteX14" fmla="*/ 20562 w 321478"/>
                  <a:gd name="connsiteY14" fmla="*/ 61566 h 364780"/>
                  <a:gd name="connsiteX15" fmla="*/ 14235 w 321478"/>
                  <a:gd name="connsiteY15" fmla="*/ 26769 h 364780"/>
                  <a:gd name="connsiteX16" fmla="*/ 0 w 321478"/>
                  <a:gd name="connsiteY16" fmla="*/ 15697 h 364780"/>
                  <a:gd name="connsiteX17" fmla="*/ 11072 w 321478"/>
                  <a:gd name="connsiteY17" fmla="*/ 3043 h 364780"/>
                  <a:gd name="connsiteX18" fmla="*/ 27810 w 321478"/>
                  <a:gd name="connsiteY18" fmla="*/ 0 h 364780"/>
                  <a:gd name="connsiteX19" fmla="*/ 35589 w 321478"/>
                  <a:gd name="connsiteY19" fmla="*/ 3043 h 364780"/>
                  <a:gd name="connsiteX20" fmla="*/ 39148 w 321478"/>
                  <a:gd name="connsiteY20" fmla="*/ 22024 h 364780"/>
                  <a:gd name="connsiteX21" fmla="*/ 34402 w 321478"/>
                  <a:gd name="connsiteY21" fmla="*/ 30328 h 364780"/>
                  <a:gd name="connsiteX22" fmla="*/ 45079 w 321478"/>
                  <a:gd name="connsiteY22" fmla="*/ 38632 h 364780"/>
                  <a:gd name="connsiteX23" fmla="*/ 64059 w 321478"/>
                  <a:gd name="connsiteY23" fmla="*/ 37445 h 364780"/>
                  <a:gd name="connsiteX24" fmla="*/ 69990 w 321478"/>
                  <a:gd name="connsiteY24" fmla="*/ 42191 h 364780"/>
                  <a:gd name="connsiteX25" fmla="*/ 80666 w 321478"/>
                  <a:gd name="connsiteY25" fmla="*/ 38632 h 364780"/>
                  <a:gd name="connsiteX26" fmla="*/ 123372 w 321478"/>
                  <a:gd name="connsiteY26" fmla="*/ 59984 h 364780"/>
                  <a:gd name="connsiteX27" fmla="*/ 116254 w 321478"/>
                  <a:gd name="connsiteY27" fmla="*/ 97945 h 364780"/>
                  <a:gd name="connsiteX28" fmla="*/ 136421 w 321478"/>
                  <a:gd name="connsiteY28" fmla="*/ 103876 h 364780"/>
                  <a:gd name="connsiteX29" fmla="*/ 162519 w 321478"/>
                  <a:gd name="connsiteY29" fmla="*/ 121670 h 364780"/>
                  <a:gd name="connsiteX30" fmla="*/ 186244 w 321478"/>
                  <a:gd name="connsiteY30" fmla="*/ 125229 h 364780"/>
                  <a:gd name="connsiteX31" fmla="*/ 189803 w 321478"/>
                  <a:gd name="connsiteY31" fmla="*/ 108621 h 364780"/>
                  <a:gd name="connsiteX32" fmla="*/ 175567 w 321478"/>
                  <a:gd name="connsiteY32" fmla="*/ 106249 h 364780"/>
                  <a:gd name="connsiteX33" fmla="*/ 173195 w 321478"/>
                  <a:gd name="connsiteY33" fmla="*/ 95572 h 364780"/>
                  <a:gd name="connsiteX34" fmla="*/ 182685 w 321478"/>
                  <a:gd name="connsiteY34" fmla="*/ 93200 h 364780"/>
                  <a:gd name="connsiteX35" fmla="*/ 179126 w 321478"/>
                  <a:gd name="connsiteY35" fmla="*/ 81337 h 364780"/>
                  <a:gd name="connsiteX36" fmla="*/ 188616 w 321478"/>
                  <a:gd name="connsiteY36" fmla="*/ 71847 h 364780"/>
                  <a:gd name="connsiteX37" fmla="*/ 196921 w 321478"/>
                  <a:gd name="connsiteY37" fmla="*/ 80151 h 364780"/>
                  <a:gd name="connsiteX38" fmla="*/ 205224 w 321478"/>
                  <a:gd name="connsiteY38" fmla="*/ 74219 h 364780"/>
                  <a:gd name="connsiteX39" fmla="*/ 218273 w 321478"/>
                  <a:gd name="connsiteY39" fmla="*/ 80151 h 364780"/>
                  <a:gd name="connsiteX40" fmla="*/ 205224 w 321478"/>
                  <a:gd name="connsiteY40" fmla="*/ 113366 h 364780"/>
                  <a:gd name="connsiteX41" fmla="*/ 233695 w 321478"/>
                  <a:gd name="connsiteY41" fmla="*/ 109807 h 364780"/>
                  <a:gd name="connsiteX42" fmla="*/ 241998 w 321478"/>
                  <a:gd name="connsiteY42" fmla="*/ 119297 h 364780"/>
                  <a:gd name="connsiteX43" fmla="*/ 241998 w 321478"/>
                  <a:gd name="connsiteY43" fmla="*/ 127602 h 364780"/>
                  <a:gd name="connsiteX44" fmla="*/ 266911 w 321478"/>
                  <a:gd name="connsiteY44" fmla="*/ 148954 h 364780"/>
                  <a:gd name="connsiteX45" fmla="*/ 264537 w 321478"/>
                  <a:gd name="connsiteY45" fmla="*/ 169121 h 364780"/>
                  <a:gd name="connsiteX46" fmla="*/ 274028 w 321478"/>
                  <a:gd name="connsiteY46" fmla="*/ 175052 h 364780"/>
                  <a:gd name="connsiteX47" fmla="*/ 274028 w 321478"/>
                  <a:gd name="connsiteY47" fmla="*/ 185728 h 364780"/>
                  <a:gd name="connsiteX48" fmla="*/ 285891 w 321478"/>
                  <a:gd name="connsiteY48" fmla="*/ 189287 h 364780"/>
                  <a:gd name="connsiteX49" fmla="*/ 321478 w 321478"/>
                  <a:gd name="connsiteY49" fmla="*/ 229620 h 364780"/>
                  <a:gd name="connsiteX50" fmla="*/ 303757 w 321478"/>
                  <a:gd name="connsiteY50" fmla="*/ 251369 h 364780"/>
                  <a:gd name="connsiteX51" fmla="*/ 290231 w 321478"/>
                  <a:gd name="connsiteY51" fmla="*/ 364780 h 364780"/>
                  <a:gd name="connsiteX0" fmla="*/ 84621 w 321478"/>
                  <a:gd name="connsiteY0" fmla="*/ 251369 h 251369"/>
                  <a:gd name="connsiteX1" fmla="*/ 85412 w 321478"/>
                  <a:gd name="connsiteY1" fmla="*/ 248205 h 251369"/>
                  <a:gd name="connsiteX2" fmla="*/ 71176 w 321478"/>
                  <a:gd name="connsiteY2" fmla="*/ 226061 h 251369"/>
                  <a:gd name="connsiteX3" fmla="*/ 75921 w 321478"/>
                  <a:gd name="connsiteY3" fmla="*/ 186519 h 251369"/>
                  <a:gd name="connsiteX4" fmla="*/ 82248 w 321478"/>
                  <a:gd name="connsiteY4" fmla="*/ 154885 h 251369"/>
                  <a:gd name="connsiteX5" fmla="*/ 63268 w 321478"/>
                  <a:gd name="connsiteY5" fmla="*/ 129578 h 251369"/>
                  <a:gd name="connsiteX6" fmla="*/ 72758 w 321478"/>
                  <a:gd name="connsiteY6" fmla="*/ 124833 h 251369"/>
                  <a:gd name="connsiteX7" fmla="*/ 98065 w 321478"/>
                  <a:gd name="connsiteY7" fmla="*/ 126415 h 251369"/>
                  <a:gd name="connsiteX8" fmla="*/ 99646 w 321478"/>
                  <a:gd name="connsiteY8" fmla="*/ 115343 h 251369"/>
                  <a:gd name="connsiteX9" fmla="*/ 90156 w 321478"/>
                  <a:gd name="connsiteY9" fmla="*/ 110598 h 251369"/>
                  <a:gd name="connsiteX10" fmla="*/ 50614 w 321478"/>
                  <a:gd name="connsiteY10" fmla="*/ 99526 h 251369"/>
                  <a:gd name="connsiteX11" fmla="*/ 39542 w 321478"/>
                  <a:gd name="connsiteY11" fmla="*/ 88455 h 251369"/>
                  <a:gd name="connsiteX12" fmla="*/ 23725 w 321478"/>
                  <a:gd name="connsiteY12" fmla="*/ 91618 h 251369"/>
                  <a:gd name="connsiteX13" fmla="*/ 11072 w 321478"/>
                  <a:gd name="connsiteY13" fmla="*/ 75801 h 251369"/>
                  <a:gd name="connsiteX14" fmla="*/ 20562 w 321478"/>
                  <a:gd name="connsiteY14" fmla="*/ 61566 h 251369"/>
                  <a:gd name="connsiteX15" fmla="*/ 14235 w 321478"/>
                  <a:gd name="connsiteY15" fmla="*/ 26769 h 251369"/>
                  <a:gd name="connsiteX16" fmla="*/ 0 w 321478"/>
                  <a:gd name="connsiteY16" fmla="*/ 15697 h 251369"/>
                  <a:gd name="connsiteX17" fmla="*/ 11072 w 321478"/>
                  <a:gd name="connsiteY17" fmla="*/ 3043 h 251369"/>
                  <a:gd name="connsiteX18" fmla="*/ 27810 w 321478"/>
                  <a:gd name="connsiteY18" fmla="*/ 0 h 251369"/>
                  <a:gd name="connsiteX19" fmla="*/ 35589 w 321478"/>
                  <a:gd name="connsiteY19" fmla="*/ 3043 h 251369"/>
                  <a:gd name="connsiteX20" fmla="*/ 39148 w 321478"/>
                  <a:gd name="connsiteY20" fmla="*/ 22024 h 251369"/>
                  <a:gd name="connsiteX21" fmla="*/ 34402 w 321478"/>
                  <a:gd name="connsiteY21" fmla="*/ 30328 h 251369"/>
                  <a:gd name="connsiteX22" fmla="*/ 45079 w 321478"/>
                  <a:gd name="connsiteY22" fmla="*/ 38632 h 251369"/>
                  <a:gd name="connsiteX23" fmla="*/ 64059 w 321478"/>
                  <a:gd name="connsiteY23" fmla="*/ 37445 h 251369"/>
                  <a:gd name="connsiteX24" fmla="*/ 69990 w 321478"/>
                  <a:gd name="connsiteY24" fmla="*/ 42191 h 251369"/>
                  <a:gd name="connsiteX25" fmla="*/ 80666 w 321478"/>
                  <a:gd name="connsiteY25" fmla="*/ 38632 h 251369"/>
                  <a:gd name="connsiteX26" fmla="*/ 123372 w 321478"/>
                  <a:gd name="connsiteY26" fmla="*/ 59984 h 251369"/>
                  <a:gd name="connsiteX27" fmla="*/ 116254 w 321478"/>
                  <a:gd name="connsiteY27" fmla="*/ 97945 h 251369"/>
                  <a:gd name="connsiteX28" fmla="*/ 136421 w 321478"/>
                  <a:gd name="connsiteY28" fmla="*/ 103876 h 251369"/>
                  <a:gd name="connsiteX29" fmla="*/ 162519 w 321478"/>
                  <a:gd name="connsiteY29" fmla="*/ 121670 h 251369"/>
                  <a:gd name="connsiteX30" fmla="*/ 186244 w 321478"/>
                  <a:gd name="connsiteY30" fmla="*/ 125229 h 251369"/>
                  <a:gd name="connsiteX31" fmla="*/ 189803 w 321478"/>
                  <a:gd name="connsiteY31" fmla="*/ 108621 h 251369"/>
                  <a:gd name="connsiteX32" fmla="*/ 175567 w 321478"/>
                  <a:gd name="connsiteY32" fmla="*/ 106249 h 251369"/>
                  <a:gd name="connsiteX33" fmla="*/ 173195 w 321478"/>
                  <a:gd name="connsiteY33" fmla="*/ 95572 h 251369"/>
                  <a:gd name="connsiteX34" fmla="*/ 182685 w 321478"/>
                  <a:gd name="connsiteY34" fmla="*/ 93200 h 251369"/>
                  <a:gd name="connsiteX35" fmla="*/ 179126 w 321478"/>
                  <a:gd name="connsiteY35" fmla="*/ 81337 h 251369"/>
                  <a:gd name="connsiteX36" fmla="*/ 188616 w 321478"/>
                  <a:gd name="connsiteY36" fmla="*/ 71847 h 251369"/>
                  <a:gd name="connsiteX37" fmla="*/ 196921 w 321478"/>
                  <a:gd name="connsiteY37" fmla="*/ 80151 h 251369"/>
                  <a:gd name="connsiteX38" fmla="*/ 205224 w 321478"/>
                  <a:gd name="connsiteY38" fmla="*/ 74219 h 251369"/>
                  <a:gd name="connsiteX39" fmla="*/ 218273 w 321478"/>
                  <a:gd name="connsiteY39" fmla="*/ 80151 h 251369"/>
                  <a:gd name="connsiteX40" fmla="*/ 205224 w 321478"/>
                  <a:gd name="connsiteY40" fmla="*/ 113366 h 251369"/>
                  <a:gd name="connsiteX41" fmla="*/ 233695 w 321478"/>
                  <a:gd name="connsiteY41" fmla="*/ 109807 h 251369"/>
                  <a:gd name="connsiteX42" fmla="*/ 241998 w 321478"/>
                  <a:gd name="connsiteY42" fmla="*/ 119297 h 251369"/>
                  <a:gd name="connsiteX43" fmla="*/ 241998 w 321478"/>
                  <a:gd name="connsiteY43" fmla="*/ 127602 h 251369"/>
                  <a:gd name="connsiteX44" fmla="*/ 266911 w 321478"/>
                  <a:gd name="connsiteY44" fmla="*/ 148954 h 251369"/>
                  <a:gd name="connsiteX45" fmla="*/ 264537 w 321478"/>
                  <a:gd name="connsiteY45" fmla="*/ 169121 h 251369"/>
                  <a:gd name="connsiteX46" fmla="*/ 274028 w 321478"/>
                  <a:gd name="connsiteY46" fmla="*/ 175052 h 251369"/>
                  <a:gd name="connsiteX47" fmla="*/ 274028 w 321478"/>
                  <a:gd name="connsiteY47" fmla="*/ 185728 h 251369"/>
                  <a:gd name="connsiteX48" fmla="*/ 285891 w 321478"/>
                  <a:gd name="connsiteY48" fmla="*/ 189287 h 251369"/>
                  <a:gd name="connsiteX49" fmla="*/ 321478 w 321478"/>
                  <a:gd name="connsiteY49" fmla="*/ 229620 h 251369"/>
                  <a:gd name="connsiteX50" fmla="*/ 303757 w 321478"/>
                  <a:gd name="connsiteY50" fmla="*/ 251369 h 25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21478" h="251369">
                    <a:moveTo>
                      <a:pt x="84621" y="251369"/>
                    </a:moveTo>
                    <a:lnTo>
                      <a:pt x="85412" y="248205"/>
                    </a:lnTo>
                    <a:lnTo>
                      <a:pt x="71176" y="226061"/>
                    </a:lnTo>
                    <a:lnTo>
                      <a:pt x="75921" y="186519"/>
                    </a:lnTo>
                    <a:lnTo>
                      <a:pt x="82248" y="154885"/>
                    </a:lnTo>
                    <a:lnTo>
                      <a:pt x="63268" y="129578"/>
                    </a:lnTo>
                    <a:lnTo>
                      <a:pt x="72758" y="124833"/>
                    </a:lnTo>
                    <a:lnTo>
                      <a:pt x="98065" y="126415"/>
                    </a:lnTo>
                    <a:lnTo>
                      <a:pt x="99646" y="115343"/>
                    </a:lnTo>
                    <a:lnTo>
                      <a:pt x="90156" y="110598"/>
                    </a:lnTo>
                    <a:lnTo>
                      <a:pt x="50614" y="99526"/>
                    </a:lnTo>
                    <a:lnTo>
                      <a:pt x="39542" y="88455"/>
                    </a:lnTo>
                    <a:lnTo>
                      <a:pt x="23725" y="91618"/>
                    </a:lnTo>
                    <a:lnTo>
                      <a:pt x="11072" y="75801"/>
                    </a:lnTo>
                    <a:lnTo>
                      <a:pt x="20562" y="61566"/>
                    </a:lnTo>
                    <a:lnTo>
                      <a:pt x="14235" y="26769"/>
                    </a:lnTo>
                    <a:lnTo>
                      <a:pt x="0" y="15697"/>
                    </a:lnTo>
                    <a:lnTo>
                      <a:pt x="11072" y="3043"/>
                    </a:lnTo>
                    <a:lnTo>
                      <a:pt x="27810" y="0"/>
                    </a:lnTo>
                    <a:lnTo>
                      <a:pt x="35589" y="3043"/>
                    </a:lnTo>
                    <a:lnTo>
                      <a:pt x="39148" y="22024"/>
                    </a:lnTo>
                    <a:lnTo>
                      <a:pt x="34402" y="30328"/>
                    </a:lnTo>
                    <a:lnTo>
                      <a:pt x="45079" y="38632"/>
                    </a:lnTo>
                    <a:lnTo>
                      <a:pt x="64059" y="37445"/>
                    </a:lnTo>
                    <a:lnTo>
                      <a:pt x="69990" y="42191"/>
                    </a:lnTo>
                    <a:lnTo>
                      <a:pt x="80666" y="38632"/>
                    </a:lnTo>
                    <a:lnTo>
                      <a:pt x="123372" y="59984"/>
                    </a:lnTo>
                    <a:lnTo>
                      <a:pt x="116254" y="97945"/>
                    </a:lnTo>
                    <a:lnTo>
                      <a:pt x="136421" y="103876"/>
                    </a:lnTo>
                    <a:lnTo>
                      <a:pt x="162519" y="121670"/>
                    </a:lnTo>
                    <a:lnTo>
                      <a:pt x="186244" y="125229"/>
                    </a:lnTo>
                    <a:lnTo>
                      <a:pt x="189803" y="108621"/>
                    </a:lnTo>
                    <a:lnTo>
                      <a:pt x="175567" y="106249"/>
                    </a:lnTo>
                    <a:lnTo>
                      <a:pt x="173195" y="95572"/>
                    </a:lnTo>
                    <a:lnTo>
                      <a:pt x="182685" y="93200"/>
                    </a:lnTo>
                    <a:lnTo>
                      <a:pt x="179126" y="81337"/>
                    </a:lnTo>
                    <a:lnTo>
                      <a:pt x="188616" y="71847"/>
                    </a:lnTo>
                    <a:lnTo>
                      <a:pt x="196921" y="80151"/>
                    </a:lnTo>
                    <a:lnTo>
                      <a:pt x="205224" y="74219"/>
                    </a:lnTo>
                    <a:lnTo>
                      <a:pt x="218273" y="80151"/>
                    </a:lnTo>
                    <a:lnTo>
                      <a:pt x="205224" y="113366"/>
                    </a:lnTo>
                    <a:lnTo>
                      <a:pt x="233695" y="109807"/>
                    </a:lnTo>
                    <a:lnTo>
                      <a:pt x="241998" y="119297"/>
                    </a:lnTo>
                    <a:lnTo>
                      <a:pt x="241998" y="127602"/>
                    </a:lnTo>
                    <a:lnTo>
                      <a:pt x="266911" y="148954"/>
                    </a:lnTo>
                    <a:lnTo>
                      <a:pt x="264537" y="169121"/>
                    </a:lnTo>
                    <a:lnTo>
                      <a:pt x="274028" y="175052"/>
                    </a:lnTo>
                    <a:lnTo>
                      <a:pt x="274028" y="185728"/>
                    </a:lnTo>
                    <a:lnTo>
                      <a:pt x="285891" y="189287"/>
                    </a:lnTo>
                    <a:lnTo>
                      <a:pt x="321478" y="229620"/>
                    </a:lnTo>
                    <a:lnTo>
                      <a:pt x="303757" y="25136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48B0582A-AE03-31A5-8D0D-5A0FFF46362A}"/>
                  </a:ext>
                </a:extLst>
              </p:cNvPr>
              <p:cNvSpPr/>
              <p:nvPr/>
            </p:nvSpPr>
            <p:spPr>
              <a:xfrm>
                <a:off x="877297" y="2620654"/>
                <a:ext cx="904304" cy="926868"/>
              </a:xfrm>
              <a:custGeom>
                <a:avLst/>
                <a:gdLst>
                  <a:gd name="connsiteX0" fmla="*/ 289449 w 904304"/>
                  <a:gd name="connsiteY0" fmla="*/ 0 h 926868"/>
                  <a:gd name="connsiteX1" fmla="*/ 335318 w 904304"/>
                  <a:gd name="connsiteY1" fmla="*/ 44287 h 926868"/>
                  <a:gd name="connsiteX2" fmla="*/ 333736 w 904304"/>
                  <a:gd name="connsiteY2" fmla="*/ 53777 h 926868"/>
                  <a:gd name="connsiteX3" fmla="*/ 349553 w 904304"/>
                  <a:gd name="connsiteY3" fmla="*/ 72758 h 926868"/>
                  <a:gd name="connsiteX4" fmla="*/ 341644 w 904304"/>
                  <a:gd name="connsiteY4" fmla="*/ 93320 h 926868"/>
                  <a:gd name="connsiteX5" fmla="*/ 313174 w 904304"/>
                  <a:gd name="connsiteY5" fmla="*/ 105973 h 926868"/>
                  <a:gd name="connsiteX6" fmla="*/ 306847 w 904304"/>
                  <a:gd name="connsiteY6" fmla="*/ 113881 h 926868"/>
                  <a:gd name="connsiteX7" fmla="*/ 302102 w 904304"/>
                  <a:gd name="connsiteY7" fmla="*/ 129698 h 926868"/>
                  <a:gd name="connsiteX8" fmla="*/ 303684 w 904304"/>
                  <a:gd name="connsiteY8" fmla="*/ 136025 h 926868"/>
                  <a:gd name="connsiteX9" fmla="*/ 267305 w 904304"/>
                  <a:gd name="connsiteY9" fmla="*/ 180312 h 926868"/>
                  <a:gd name="connsiteX10" fmla="*/ 256233 w 904304"/>
                  <a:gd name="connsiteY10" fmla="*/ 189802 h 926868"/>
                  <a:gd name="connsiteX11" fmla="*/ 257815 w 904304"/>
                  <a:gd name="connsiteY11" fmla="*/ 216691 h 926868"/>
                  <a:gd name="connsiteX12" fmla="*/ 267305 w 904304"/>
                  <a:gd name="connsiteY12" fmla="*/ 216691 h 926868"/>
                  <a:gd name="connsiteX13" fmla="*/ 270468 w 904304"/>
                  <a:gd name="connsiteY13" fmla="*/ 202456 h 926868"/>
                  <a:gd name="connsiteX14" fmla="*/ 284704 w 904304"/>
                  <a:gd name="connsiteY14" fmla="*/ 196129 h 926868"/>
                  <a:gd name="connsiteX15" fmla="*/ 284704 w 904304"/>
                  <a:gd name="connsiteY15" fmla="*/ 181894 h 926868"/>
                  <a:gd name="connsiteX16" fmla="*/ 306847 w 904304"/>
                  <a:gd name="connsiteY16" fmla="*/ 169240 h 926868"/>
                  <a:gd name="connsiteX17" fmla="*/ 306847 w 904304"/>
                  <a:gd name="connsiteY17" fmla="*/ 183476 h 926868"/>
                  <a:gd name="connsiteX18" fmla="*/ 317919 w 904304"/>
                  <a:gd name="connsiteY18" fmla="*/ 197711 h 926868"/>
                  <a:gd name="connsiteX19" fmla="*/ 314756 w 904304"/>
                  <a:gd name="connsiteY19" fmla="*/ 208783 h 926868"/>
                  <a:gd name="connsiteX20" fmla="*/ 297357 w 904304"/>
                  <a:gd name="connsiteY20" fmla="*/ 204038 h 926868"/>
                  <a:gd name="connsiteX21" fmla="*/ 294194 w 904304"/>
                  <a:gd name="connsiteY21" fmla="*/ 213528 h 926868"/>
                  <a:gd name="connsiteX22" fmla="*/ 303684 w 904304"/>
                  <a:gd name="connsiteY22" fmla="*/ 223018 h 926868"/>
                  <a:gd name="connsiteX23" fmla="*/ 317919 w 904304"/>
                  <a:gd name="connsiteY23" fmla="*/ 223018 h 926868"/>
                  <a:gd name="connsiteX24" fmla="*/ 332154 w 904304"/>
                  <a:gd name="connsiteY24" fmla="*/ 241998 h 926868"/>
                  <a:gd name="connsiteX25" fmla="*/ 355880 w 904304"/>
                  <a:gd name="connsiteY25" fmla="*/ 241998 h 926868"/>
                  <a:gd name="connsiteX26" fmla="*/ 363788 w 904304"/>
                  <a:gd name="connsiteY26" fmla="*/ 238835 h 926868"/>
                  <a:gd name="connsiteX27" fmla="*/ 365370 w 904304"/>
                  <a:gd name="connsiteY27" fmla="*/ 251488 h 926868"/>
                  <a:gd name="connsiteX28" fmla="*/ 355880 w 904304"/>
                  <a:gd name="connsiteY28" fmla="*/ 292612 h 926868"/>
                  <a:gd name="connsiteX29" fmla="*/ 370115 w 904304"/>
                  <a:gd name="connsiteY29" fmla="*/ 284704 h 926868"/>
                  <a:gd name="connsiteX30" fmla="*/ 378023 w 904304"/>
                  <a:gd name="connsiteY30" fmla="*/ 264142 h 926868"/>
                  <a:gd name="connsiteX31" fmla="*/ 409657 w 904304"/>
                  <a:gd name="connsiteY31" fmla="*/ 272050 h 926868"/>
                  <a:gd name="connsiteX32" fmla="*/ 412820 w 904304"/>
                  <a:gd name="connsiteY32" fmla="*/ 259397 h 926868"/>
                  <a:gd name="connsiteX33" fmla="*/ 381187 w 904304"/>
                  <a:gd name="connsiteY33" fmla="*/ 246743 h 926868"/>
                  <a:gd name="connsiteX34" fmla="*/ 376441 w 904304"/>
                  <a:gd name="connsiteY34" fmla="*/ 223018 h 926868"/>
                  <a:gd name="connsiteX35" fmla="*/ 439709 w 904304"/>
                  <a:gd name="connsiteY35" fmla="*/ 189802 h 926868"/>
                  <a:gd name="connsiteX36" fmla="*/ 450781 w 904304"/>
                  <a:gd name="connsiteY36" fmla="*/ 178731 h 926868"/>
                  <a:gd name="connsiteX37" fmla="*/ 458689 w 904304"/>
                  <a:gd name="connsiteY37" fmla="*/ 188221 h 926868"/>
                  <a:gd name="connsiteX38" fmla="*/ 480833 w 904304"/>
                  <a:gd name="connsiteY38" fmla="*/ 200874 h 926868"/>
                  <a:gd name="connsiteX39" fmla="*/ 480984 w 904304"/>
                  <a:gd name="connsiteY39" fmla="*/ 206757 h 926868"/>
                  <a:gd name="connsiteX40" fmla="*/ 456158 w 904304"/>
                  <a:gd name="connsiteY40" fmla="*/ 238202 h 926868"/>
                  <a:gd name="connsiteX41" fmla="*/ 467547 w 904304"/>
                  <a:gd name="connsiteY41" fmla="*/ 262876 h 926868"/>
                  <a:gd name="connsiteX42" fmla="*/ 463751 w 904304"/>
                  <a:gd name="connsiteY42" fmla="*/ 293245 h 926868"/>
                  <a:gd name="connsiteX43" fmla="*/ 509303 w 904304"/>
                  <a:gd name="connsiteY43" fmla="*/ 333103 h 926868"/>
                  <a:gd name="connsiteX44" fmla="*/ 513099 w 904304"/>
                  <a:gd name="connsiteY44" fmla="*/ 371064 h 926868"/>
                  <a:gd name="connsiteX45" fmla="*/ 583326 w 904304"/>
                  <a:gd name="connsiteY45" fmla="*/ 380554 h 926868"/>
                  <a:gd name="connsiteX46" fmla="*/ 628879 w 904304"/>
                  <a:gd name="connsiteY46" fmla="*/ 393840 h 926868"/>
                  <a:gd name="connsiteX47" fmla="*/ 645961 w 904304"/>
                  <a:gd name="connsiteY47" fmla="*/ 403330 h 926868"/>
                  <a:gd name="connsiteX48" fmla="*/ 659247 w 904304"/>
                  <a:gd name="connsiteY48" fmla="*/ 395738 h 926868"/>
                  <a:gd name="connsiteX49" fmla="*/ 678227 w 904304"/>
                  <a:gd name="connsiteY49" fmla="*/ 390044 h 926868"/>
                  <a:gd name="connsiteX50" fmla="*/ 697208 w 904304"/>
                  <a:gd name="connsiteY50" fmla="*/ 399534 h 926868"/>
                  <a:gd name="connsiteX51" fmla="*/ 698825 w 904304"/>
                  <a:gd name="connsiteY51" fmla="*/ 398038 h 926868"/>
                  <a:gd name="connsiteX52" fmla="*/ 699106 w 904304"/>
                  <a:gd name="connsiteY52" fmla="*/ 399534 h 926868"/>
                  <a:gd name="connsiteX53" fmla="*/ 735168 w 904304"/>
                  <a:gd name="connsiteY53" fmla="*/ 439392 h 926868"/>
                  <a:gd name="connsiteX54" fmla="*/ 744658 w 904304"/>
                  <a:gd name="connsiteY54" fmla="*/ 465965 h 926868"/>
                  <a:gd name="connsiteX55" fmla="*/ 773129 w 904304"/>
                  <a:gd name="connsiteY55" fmla="*/ 464067 h 926868"/>
                  <a:gd name="connsiteX56" fmla="*/ 744658 w 904304"/>
                  <a:gd name="connsiteY56" fmla="*/ 522905 h 926868"/>
                  <a:gd name="connsiteX57" fmla="*/ 769332 w 904304"/>
                  <a:gd name="connsiteY57" fmla="*/ 583642 h 926868"/>
                  <a:gd name="connsiteX58" fmla="*/ 752250 w 904304"/>
                  <a:gd name="connsiteY58" fmla="*/ 669053 h 926868"/>
                  <a:gd name="connsiteX59" fmla="*/ 738964 w 904304"/>
                  <a:gd name="connsiteY59" fmla="*/ 680441 h 926868"/>
                  <a:gd name="connsiteX60" fmla="*/ 756046 w 904304"/>
                  <a:gd name="connsiteY60" fmla="*/ 714606 h 926868"/>
                  <a:gd name="connsiteX61" fmla="*/ 748454 w 904304"/>
                  <a:gd name="connsiteY61" fmla="*/ 731688 h 926868"/>
                  <a:gd name="connsiteX62" fmla="*/ 761740 w 904304"/>
                  <a:gd name="connsiteY62" fmla="*/ 737382 h 926868"/>
                  <a:gd name="connsiteX63" fmla="*/ 769332 w 904304"/>
                  <a:gd name="connsiteY63" fmla="*/ 754464 h 926868"/>
                  <a:gd name="connsiteX64" fmla="*/ 784517 w 904304"/>
                  <a:gd name="connsiteY64" fmla="*/ 771546 h 926868"/>
                  <a:gd name="connsiteX65" fmla="*/ 775027 w 904304"/>
                  <a:gd name="connsiteY65" fmla="*/ 822793 h 926868"/>
                  <a:gd name="connsiteX66" fmla="*/ 797803 w 904304"/>
                  <a:gd name="connsiteY66" fmla="*/ 839875 h 926868"/>
                  <a:gd name="connsiteX67" fmla="*/ 828171 w 904304"/>
                  <a:gd name="connsiteY67" fmla="*/ 828487 h 926868"/>
                  <a:gd name="connsiteX68" fmla="*/ 830069 w 904304"/>
                  <a:gd name="connsiteY68" fmla="*/ 853161 h 926868"/>
                  <a:gd name="connsiteX69" fmla="*/ 854744 w 904304"/>
                  <a:gd name="connsiteY69" fmla="*/ 862651 h 926868"/>
                  <a:gd name="connsiteX70" fmla="*/ 881316 w 904304"/>
                  <a:gd name="connsiteY70" fmla="*/ 872141 h 926868"/>
                  <a:gd name="connsiteX71" fmla="*/ 881316 w 904304"/>
                  <a:gd name="connsiteY71" fmla="*/ 883530 h 926868"/>
                  <a:gd name="connsiteX72" fmla="*/ 892704 w 904304"/>
                  <a:gd name="connsiteY72" fmla="*/ 891122 h 926868"/>
                  <a:gd name="connsiteX73" fmla="*/ 885112 w 904304"/>
                  <a:gd name="connsiteY73" fmla="*/ 902510 h 926868"/>
                  <a:gd name="connsiteX74" fmla="*/ 894602 w 904304"/>
                  <a:gd name="connsiteY74" fmla="*/ 923388 h 926868"/>
                  <a:gd name="connsiteX75" fmla="*/ 897856 w 904304"/>
                  <a:gd name="connsiteY75" fmla="*/ 922032 h 926868"/>
                  <a:gd name="connsiteX76" fmla="*/ 904304 w 904304"/>
                  <a:gd name="connsiteY76" fmla="*/ 926868 h 926868"/>
                  <a:gd name="connsiteX77" fmla="*/ 670708 w 904304"/>
                  <a:gd name="connsiteY77" fmla="*/ 926868 h 926868"/>
                  <a:gd name="connsiteX78" fmla="*/ 688429 w 904304"/>
                  <a:gd name="connsiteY78" fmla="*/ 905120 h 926868"/>
                  <a:gd name="connsiteX79" fmla="*/ 652842 w 904304"/>
                  <a:gd name="connsiteY79" fmla="*/ 864787 h 926868"/>
                  <a:gd name="connsiteX80" fmla="*/ 640978 w 904304"/>
                  <a:gd name="connsiteY80" fmla="*/ 861228 h 926868"/>
                  <a:gd name="connsiteX81" fmla="*/ 640978 w 904304"/>
                  <a:gd name="connsiteY81" fmla="*/ 850552 h 926868"/>
                  <a:gd name="connsiteX82" fmla="*/ 631488 w 904304"/>
                  <a:gd name="connsiteY82" fmla="*/ 844620 h 926868"/>
                  <a:gd name="connsiteX83" fmla="*/ 633861 w 904304"/>
                  <a:gd name="connsiteY83" fmla="*/ 824454 h 926868"/>
                  <a:gd name="connsiteX84" fmla="*/ 608949 w 904304"/>
                  <a:gd name="connsiteY84" fmla="*/ 803101 h 926868"/>
                  <a:gd name="connsiteX85" fmla="*/ 608949 w 904304"/>
                  <a:gd name="connsiteY85" fmla="*/ 794797 h 926868"/>
                  <a:gd name="connsiteX86" fmla="*/ 600646 w 904304"/>
                  <a:gd name="connsiteY86" fmla="*/ 785307 h 926868"/>
                  <a:gd name="connsiteX87" fmla="*/ 572175 w 904304"/>
                  <a:gd name="connsiteY87" fmla="*/ 788866 h 926868"/>
                  <a:gd name="connsiteX88" fmla="*/ 585224 w 904304"/>
                  <a:gd name="connsiteY88" fmla="*/ 755651 h 926868"/>
                  <a:gd name="connsiteX89" fmla="*/ 572175 w 904304"/>
                  <a:gd name="connsiteY89" fmla="*/ 749719 h 926868"/>
                  <a:gd name="connsiteX90" fmla="*/ 563872 w 904304"/>
                  <a:gd name="connsiteY90" fmla="*/ 755651 h 926868"/>
                  <a:gd name="connsiteX91" fmla="*/ 555567 w 904304"/>
                  <a:gd name="connsiteY91" fmla="*/ 747346 h 926868"/>
                  <a:gd name="connsiteX92" fmla="*/ 546077 w 904304"/>
                  <a:gd name="connsiteY92" fmla="*/ 756836 h 926868"/>
                  <a:gd name="connsiteX93" fmla="*/ 549636 w 904304"/>
                  <a:gd name="connsiteY93" fmla="*/ 768699 h 926868"/>
                  <a:gd name="connsiteX94" fmla="*/ 540146 w 904304"/>
                  <a:gd name="connsiteY94" fmla="*/ 771072 h 926868"/>
                  <a:gd name="connsiteX95" fmla="*/ 542518 w 904304"/>
                  <a:gd name="connsiteY95" fmla="*/ 781748 h 926868"/>
                  <a:gd name="connsiteX96" fmla="*/ 556754 w 904304"/>
                  <a:gd name="connsiteY96" fmla="*/ 784121 h 926868"/>
                  <a:gd name="connsiteX97" fmla="*/ 553195 w 904304"/>
                  <a:gd name="connsiteY97" fmla="*/ 800728 h 926868"/>
                  <a:gd name="connsiteX98" fmla="*/ 529470 w 904304"/>
                  <a:gd name="connsiteY98" fmla="*/ 797170 h 926868"/>
                  <a:gd name="connsiteX99" fmla="*/ 503372 w 904304"/>
                  <a:gd name="connsiteY99" fmla="*/ 779375 h 926868"/>
                  <a:gd name="connsiteX100" fmla="*/ 483205 w 904304"/>
                  <a:gd name="connsiteY100" fmla="*/ 773444 h 926868"/>
                  <a:gd name="connsiteX101" fmla="*/ 490323 w 904304"/>
                  <a:gd name="connsiteY101" fmla="*/ 735484 h 926868"/>
                  <a:gd name="connsiteX102" fmla="*/ 447617 w 904304"/>
                  <a:gd name="connsiteY102" fmla="*/ 714131 h 926868"/>
                  <a:gd name="connsiteX103" fmla="*/ 436941 w 904304"/>
                  <a:gd name="connsiteY103" fmla="*/ 717690 h 926868"/>
                  <a:gd name="connsiteX104" fmla="*/ 431010 w 904304"/>
                  <a:gd name="connsiteY104" fmla="*/ 712945 h 926868"/>
                  <a:gd name="connsiteX105" fmla="*/ 412030 w 904304"/>
                  <a:gd name="connsiteY105" fmla="*/ 714131 h 926868"/>
                  <a:gd name="connsiteX106" fmla="*/ 401353 w 904304"/>
                  <a:gd name="connsiteY106" fmla="*/ 705827 h 926868"/>
                  <a:gd name="connsiteX107" fmla="*/ 406098 w 904304"/>
                  <a:gd name="connsiteY107" fmla="*/ 697523 h 926868"/>
                  <a:gd name="connsiteX108" fmla="*/ 402540 w 904304"/>
                  <a:gd name="connsiteY108" fmla="*/ 678543 h 926868"/>
                  <a:gd name="connsiteX109" fmla="*/ 394761 w 904304"/>
                  <a:gd name="connsiteY109" fmla="*/ 675500 h 926868"/>
                  <a:gd name="connsiteX110" fmla="*/ 395422 w 904304"/>
                  <a:gd name="connsiteY110" fmla="*/ 675380 h 926868"/>
                  <a:gd name="connsiteX111" fmla="*/ 419147 w 904304"/>
                  <a:gd name="connsiteY111" fmla="*/ 645328 h 926868"/>
                  <a:gd name="connsiteX112" fmla="*/ 411239 w 904304"/>
                  <a:gd name="connsiteY112" fmla="*/ 620021 h 926868"/>
                  <a:gd name="connsiteX113" fmla="*/ 415984 w 904304"/>
                  <a:gd name="connsiteY113" fmla="*/ 602622 h 926868"/>
                  <a:gd name="connsiteX114" fmla="*/ 371697 w 904304"/>
                  <a:gd name="connsiteY114" fmla="*/ 596296 h 926868"/>
                  <a:gd name="connsiteX115" fmla="*/ 362206 w 904304"/>
                  <a:gd name="connsiteY115" fmla="*/ 583642 h 926868"/>
                  <a:gd name="connsiteX116" fmla="*/ 340063 w 904304"/>
                  <a:gd name="connsiteY116" fmla="*/ 589969 h 926868"/>
                  <a:gd name="connsiteX117" fmla="*/ 324246 w 904304"/>
                  <a:gd name="connsiteY117" fmla="*/ 585224 h 926868"/>
                  <a:gd name="connsiteX118" fmla="*/ 340063 w 904304"/>
                  <a:gd name="connsiteY118" fmla="*/ 569407 h 926868"/>
                  <a:gd name="connsiteX119" fmla="*/ 317919 w 904304"/>
                  <a:gd name="connsiteY119" fmla="*/ 558335 h 926868"/>
                  <a:gd name="connsiteX120" fmla="*/ 291030 w 904304"/>
                  <a:gd name="connsiteY120" fmla="*/ 559917 h 926868"/>
                  <a:gd name="connsiteX121" fmla="*/ 286285 w 904304"/>
                  <a:gd name="connsiteY121" fmla="*/ 569407 h 926868"/>
                  <a:gd name="connsiteX122" fmla="*/ 275214 w 904304"/>
                  <a:gd name="connsiteY122" fmla="*/ 572570 h 926868"/>
                  <a:gd name="connsiteX123" fmla="*/ 257815 w 904304"/>
                  <a:gd name="connsiteY123" fmla="*/ 555172 h 926868"/>
                  <a:gd name="connsiteX124" fmla="*/ 267305 w 904304"/>
                  <a:gd name="connsiteY124" fmla="*/ 533028 h 926868"/>
                  <a:gd name="connsiteX125" fmla="*/ 254652 w 904304"/>
                  <a:gd name="connsiteY125" fmla="*/ 521956 h 926868"/>
                  <a:gd name="connsiteX126" fmla="*/ 227763 w 904304"/>
                  <a:gd name="connsiteY126" fmla="*/ 512466 h 926868"/>
                  <a:gd name="connsiteX127" fmla="*/ 240417 w 904304"/>
                  <a:gd name="connsiteY127" fmla="*/ 499813 h 926868"/>
                  <a:gd name="connsiteX128" fmla="*/ 235671 w 904304"/>
                  <a:gd name="connsiteY128" fmla="*/ 480832 h 926868"/>
                  <a:gd name="connsiteX129" fmla="*/ 199293 w 904304"/>
                  <a:gd name="connsiteY129" fmla="*/ 480832 h 926868"/>
                  <a:gd name="connsiteX130" fmla="*/ 172404 w 904304"/>
                  <a:gd name="connsiteY130" fmla="*/ 496649 h 926868"/>
                  <a:gd name="connsiteX131" fmla="*/ 153424 w 904304"/>
                  <a:gd name="connsiteY131" fmla="*/ 476087 h 926868"/>
                  <a:gd name="connsiteX132" fmla="*/ 128117 w 904304"/>
                  <a:gd name="connsiteY132" fmla="*/ 476087 h 926868"/>
                  <a:gd name="connsiteX133" fmla="*/ 120208 w 904304"/>
                  <a:gd name="connsiteY133" fmla="*/ 460271 h 926868"/>
                  <a:gd name="connsiteX134" fmla="*/ 55359 w 904304"/>
                  <a:gd name="connsiteY134" fmla="*/ 434964 h 926868"/>
                  <a:gd name="connsiteX135" fmla="*/ 56941 w 904304"/>
                  <a:gd name="connsiteY135" fmla="*/ 409657 h 926868"/>
                  <a:gd name="connsiteX136" fmla="*/ 47451 w 904304"/>
                  <a:gd name="connsiteY136" fmla="*/ 401748 h 926868"/>
                  <a:gd name="connsiteX137" fmla="*/ 55359 w 904304"/>
                  <a:gd name="connsiteY137" fmla="*/ 392258 h 926868"/>
                  <a:gd name="connsiteX138" fmla="*/ 58522 w 904304"/>
                  <a:gd name="connsiteY138" fmla="*/ 349553 h 926868"/>
                  <a:gd name="connsiteX139" fmla="*/ 69594 w 904304"/>
                  <a:gd name="connsiteY139" fmla="*/ 336899 h 926868"/>
                  <a:gd name="connsiteX140" fmla="*/ 104391 w 904304"/>
                  <a:gd name="connsiteY140" fmla="*/ 357461 h 926868"/>
                  <a:gd name="connsiteX141" fmla="*/ 109136 w 904304"/>
                  <a:gd name="connsiteY141" fmla="*/ 365369 h 926868"/>
                  <a:gd name="connsiteX142" fmla="*/ 134443 w 904304"/>
                  <a:gd name="connsiteY142" fmla="*/ 344808 h 926868"/>
                  <a:gd name="connsiteX143" fmla="*/ 151842 w 904304"/>
                  <a:gd name="connsiteY143" fmla="*/ 344808 h 926868"/>
                  <a:gd name="connsiteX144" fmla="*/ 156587 w 904304"/>
                  <a:gd name="connsiteY144" fmla="*/ 303684 h 926868"/>
                  <a:gd name="connsiteX145" fmla="*/ 142352 w 904304"/>
                  <a:gd name="connsiteY145" fmla="*/ 283122 h 926868"/>
                  <a:gd name="connsiteX146" fmla="*/ 136025 w 904304"/>
                  <a:gd name="connsiteY146" fmla="*/ 256233 h 926868"/>
                  <a:gd name="connsiteX147" fmla="*/ 148679 w 904304"/>
                  <a:gd name="connsiteY147" fmla="*/ 243580 h 926868"/>
                  <a:gd name="connsiteX148" fmla="*/ 137607 w 904304"/>
                  <a:gd name="connsiteY148" fmla="*/ 221436 h 926868"/>
                  <a:gd name="connsiteX149" fmla="*/ 113882 w 904304"/>
                  <a:gd name="connsiteY149" fmla="*/ 223018 h 926868"/>
                  <a:gd name="connsiteX150" fmla="*/ 60104 w 904304"/>
                  <a:gd name="connsiteY150" fmla="*/ 251488 h 926868"/>
                  <a:gd name="connsiteX151" fmla="*/ 49032 w 904304"/>
                  <a:gd name="connsiteY151" fmla="*/ 240416 h 926868"/>
                  <a:gd name="connsiteX152" fmla="*/ 50614 w 904304"/>
                  <a:gd name="connsiteY152" fmla="*/ 221436 h 926868"/>
                  <a:gd name="connsiteX153" fmla="*/ 0 w 904304"/>
                  <a:gd name="connsiteY153" fmla="*/ 170822 h 926868"/>
                  <a:gd name="connsiteX154" fmla="*/ 18980 w 904304"/>
                  <a:gd name="connsiteY154" fmla="*/ 145515 h 926868"/>
                  <a:gd name="connsiteX155" fmla="*/ 8377 w 904304"/>
                  <a:gd name="connsiteY155" fmla="*/ 110676 h 926868"/>
                  <a:gd name="connsiteX156" fmla="*/ 25307 w 904304"/>
                  <a:gd name="connsiteY156" fmla="*/ 109136 h 926868"/>
                  <a:gd name="connsiteX157" fmla="*/ 44287 w 904304"/>
                  <a:gd name="connsiteY157" fmla="*/ 121790 h 926868"/>
                  <a:gd name="connsiteX158" fmla="*/ 91738 w 904304"/>
                  <a:gd name="connsiteY158" fmla="*/ 105973 h 926868"/>
                  <a:gd name="connsiteX159" fmla="*/ 101228 w 904304"/>
                  <a:gd name="connsiteY159" fmla="*/ 79084 h 926868"/>
                  <a:gd name="connsiteX160" fmla="*/ 134443 w 904304"/>
                  <a:gd name="connsiteY160" fmla="*/ 77503 h 926868"/>
                  <a:gd name="connsiteX161" fmla="*/ 142352 w 904304"/>
                  <a:gd name="connsiteY161" fmla="*/ 72758 h 926868"/>
                  <a:gd name="connsiteX162" fmla="*/ 166077 w 904304"/>
                  <a:gd name="connsiteY162" fmla="*/ 60104 h 926868"/>
                  <a:gd name="connsiteX163" fmla="*/ 180312 w 904304"/>
                  <a:gd name="connsiteY163" fmla="*/ 45869 h 926868"/>
                  <a:gd name="connsiteX164" fmla="*/ 181894 w 904304"/>
                  <a:gd name="connsiteY164" fmla="*/ 33216 h 926868"/>
                  <a:gd name="connsiteX165" fmla="*/ 213528 w 904304"/>
                  <a:gd name="connsiteY165" fmla="*/ 20562 h 926868"/>
                  <a:gd name="connsiteX166" fmla="*/ 245161 w 904304"/>
                  <a:gd name="connsiteY166" fmla="*/ 14235 h 926868"/>
                  <a:gd name="connsiteX167" fmla="*/ 267305 w 904304"/>
                  <a:gd name="connsiteY167" fmla="*/ 4745 h 926868"/>
                  <a:gd name="connsiteX0" fmla="*/ 289449 w 904304"/>
                  <a:gd name="connsiteY0" fmla="*/ 0 h 960746"/>
                  <a:gd name="connsiteX1" fmla="*/ 335318 w 904304"/>
                  <a:gd name="connsiteY1" fmla="*/ 44287 h 960746"/>
                  <a:gd name="connsiteX2" fmla="*/ 333736 w 904304"/>
                  <a:gd name="connsiteY2" fmla="*/ 53777 h 960746"/>
                  <a:gd name="connsiteX3" fmla="*/ 349553 w 904304"/>
                  <a:gd name="connsiteY3" fmla="*/ 72758 h 960746"/>
                  <a:gd name="connsiteX4" fmla="*/ 341644 w 904304"/>
                  <a:gd name="connsiteY4" fmla="*/ 93320 h 960746"/>
                  <a:gd name="connsiteX5" fmla="*/ 313174 w 904304"/>
                  <a:gd name="connsiteY5" fmla="*/ 105973 h 960746"/>
                  <a:gd name="connsiteX6" fmla="*/ 306847 w 904304"/>
                  <a:gd name="connsiteY6" fmla="*/ 113881 h 960746"/>
                  <a:gd name="connsiteX7" fmla="*/ 302102 w 904304"/>
                  <a:gd name="connsiteY7" fmla="*/ 129698 h 960746"/>
                  <a:gd name="connsiteX8" fmla="*/ 303684 w 904304"/>
                  <a:gd name="connsiteY8" fmla="*/ 136025 h 960746"/>
                  <a:gd name="connsiteX9" fmla="*/ 267305 w 904304"/>
                  <a:gd name="connsiteY9" fmla="*/ 180312 h 960746"/>
                  <a:gd name="connsiteX10" fmla="*/ 256233 w 904304"/>
                  <a:gd name="connsiteY10" fmla="*/ 189802 h 960746"/>
                  <a:gd name="connsiteX11" fmla="*/ 257815 w 904304"/>
                  <a:gd name="connsiteY11" fmla="*/ 216691 h 960746"/>
                  <a:gd name="connsiteX12" fmla="*/ 267305 w 904304"/>
                  <a:gd name="connsiteY12" fmla="*/ 216691 h 960746"/>
                  <a:gd name="connsiteX13" fmla="*/ 270468 w 904304"/>
                  <a:gd name="connsiteY13" fmla="*/ 202456 h 960746"/>
                  <a:gd name="connsiteX14" fmla="*/ 284704 w 904304"/>
                  <a:gd name="connsiteY14" fmla="*/ 196129 h 960746"/>
                  <a:gd name="connsiteX15" fmla="*/ 284704 w 904304"/>
                  <a:gd name="connsiteY15" fmla="*/ 181894 h 960746"/>
                  <a:gd name="connsiteX16" fmla="*/ 306847 w 904304"/>
                  <a:gd name="connsiteY16" fmla="*/ 169240 h 960746"/>
                  <a:gd name="connsiteX17" fmla="*/ 306847 w 904304"/>
                  <a:gd name="connsiteY17" fmla="*/ 183476 h 960746"/>
                  <a:gd name="connsiteX18" fmla="*/ 317919 w 904304"/>
                  <a:gd name="connsiteY18" fmla="*/ 197711 h 960746"/>
                  <a:gd name="connsiteX19" fmla="*/ 314756 w 904304"/>
                  <a:gd name="connsiteY19" fmla="*/ 208783 h 960746"/>
                  <a:gd name="connsiteX20" fmla="*/ 297357 w 904304"/>
                  <a:gd name="connsiteY20" fmla="*/ 204038 h 960746"/>
                  <a:gd name="connsiteX21" fmla="*/ 294194 w 904304"/>
                  <a:gd name="connsiteY21" fmla="*/ 213528 h 960746"/>
                  <a:gd name="connsiteX22" fmla="*/ 303684 w 904304"/>
                  <a:gd name="connsiteY22" fmla="*/ 223018 h 960746"/>
                  <a:gd name="connsiteX23" fmla="*/ 317919 w 904304"/>
                  <a:gd name="connsiteY23" fmla="*/ 223018 h 960746"/>
                  <a:gd name="connsiteX24" fmla="*/ 332154 w 904304"/>
                  <a:gd name="connsiteY24" fmla="*/ 241998 h 960746"/>
                  <a:gd name="connsiteX25" fmla="*/ 355880 w 904304"/>
                  <a:gd name="connsiteY25" fmla="*/ 241998 h 960746"/>
                  <a:gd name="connsiteX26" fmla="*/ 363788 w 904304"/>
                  <a:gd name="connsiteY26" fmla="*/ 238835 h 960746"/>
                  <a:gd name="connsiteX27" fmla="*/ 365370 w 904304"/>
                  <a:gd name="connsiteY27" fmla="*/ 251488 h 960746"/>
                  <a:gd name="connsiteX28" fmla="*/ 355880 w 904304"/>
                  <a:gd name="connsiteY28" fmla="*/ 292612 h 960746"/>
                  <a:gd name="connsiteX29" fmla="*/ 370115 w 904304"/>
                  <a:gd name="connsiteY29" fmla="*/ 284704 h 960746"/>
                  <a:gd name="connsiteX30" fmla="*/ 378023 w 904304"/>
                  <a:gd name="connsiteY30" fmla="*/ 264142 h 960746"/>
                  <a:gd name="connsiteX31" fmla="*/ 409657 w 904304"/>
                  <a:gd name="connsiteY31" fmla="*/ 272050 h 960746"/>
                  <a:gd name="connsiteX32" fmla="*/ 412820 w 904304"/>
                  <a:gd name="connsiteY32" fmla="*/ 259397 h 960746"/>
                  <a:gd name="connsiteX33" fmla="*/ 381187 w 904304"/>
                  <a:gd name="connsiteY33" fmla="*/ 246743 h 960746"/>
                  <a:gd name="connsiteX34" fmla="*/ 376441 w 904304"/>
                  <a:gd name="connsiteY34" fmla="*/ 223018 h 960746"/>
                  <a:gd name="connsiteX35" fmla="*/ 439709 w 904304"/>
                  <a:gd name="connsiteY35" fmla="*/ 189802 h 960746"/>
                  <a:gd name="connsiteX36" fmla="*/ 450781 w 904304"/>
                  <a:gd name="connsiteY36" fmla="*/ 178731 h 960746"/>
                  <a:gd name="connsiteX37" fmla="*/ 458689 w 904304"/>
                  <a:gd name="connsiteY37" fmla="*/ 188221 h 960746"/>
                  <a:gd name="connsiteX38" fmla="*/ 480833 w 904304"/>
                  <a:gd name="connsiteY38" fmla="*/ 200874 h 960746"/>
                  <a:gd name="connsiteX39" fmla="*/ 480984 w 904304"/>
                  <a:gd name="connsiteY39" fmla="*/ 206757 h 960746"/>
                  <a:gd name="connsiteX40" fmla="*/ 456158 w 904304"/>
                  <a:gd name="connsiteY40" fmla="*/ 238202 h 960746"/>
                  <a:gd name="connsiteX41" fmla="*/ 467547 w 904304"/>
                  <a:gd name="connsiteY41" fmla="*/ 262876 h 960746"/>
                  <a:gd name="connsiteX42" fmla="*/ 463751 w 904304"/>
                  <a:gd name="connsiteY42" fmla="*/ 293245 h 960746"/>
                  <a:gd name="connsiteX43" fmla="*/ 509303 w 904304"/>
                  <a:gd name="connsiteY43" fmla="*/ 333103 h 960746"/>
                  <a:gd name="connsiteX44" fmla="*/ 513099 w 904304"/>
                  <a:gd name="connsiteY44" fmla="*/ 371064 h 960746"/>
                  <a:gd name="connsiteX45" fmla="*/ 583326 w 904304"/>
                  <a:gd name="connsiteY45" fmla="*/ 380554 h 960746"/>
                  <a:gd name="connsiteX46" fmla="*/ 628879 w 904304"/>
                  <a:gd name="connsiteY46" fmla="*/ 393840 h 960746"/>
                  <a:gd name="connsiteX47" fmla="*/ 645961 w 904304"/>
                  <a:gd name="connsiteY47" fmla="*/ 403330 h 960746"/>
                  <a:gd name="connsiteX48" fmla="*/ 659247 w 904304"/>
                  <a:gd name="connsiteY48" fmla="*/ 395738 h 960746"/>
                  <a:gd name="connsiteX49" fmla="*/ 678227 w 904304"/>
                  <a:gd name="connsiteY49" fmla="*/ 390044 h 960746"/>
                  <a:gd name="connsiteX50" fmla="*/ 697208 w 904304"/>
                  <a:gd name="connsiteY50" fmla="*/ 399534 h 960746"/>
                  <a:gd name="connsiteX51" fmla="*/ 698825 w 904304"/>
                  <a:gd name="connsiteY51" fmla="*/ 398038 h 960746"/>
                  <a:gd name="connsiteX52" fmla="*/ 699106 w 904304"/>
                  <a:gd name="connsiteY52" fmla="*/ 399534 h 960746"/>
                  <a:gd name="connsiteX53" fmla="*/ 735168 w 904304"/>
                  <a:gd name="connsiteY53" fmla="*/ 439392 h 960746"/>
                  <a:gd name="connsiteX54" fmla="*/ 744658 w 904304"/>
                  <a:gd name="connsiteY54" fmla="*/ 465965 h 960746"/>
                  <a:gd name="connsiteX55" fmla="*/ 773129 w 904304"/>
                  <a:gd name="connsiteY55" fmla="*/ 464067 h 960746"/>
                  <a:gd name="connsiteX56" fmla="*/ 744658 w 904304"/>
                  <a:gd name="connsiteY56" fmla="*/ 522905 h 960746"/>
                  <a:gd name="connsiteX57" fmla="*/ 769332 w 904304"/>
                  <a:gd name="connsiteY57" fmla="*/ 583642 h 960746"/>
                  <a:gd name="connsiteX58" fmla="*/ 752250 w 904304"/>
                  <a:gd name="connsiteY58" fmla="*/ 669053 h 960746"/>
                  <a:gd name="connsiteX59" fmla="*/ 738964 w 904304"/>
                  <a:gd name="connsiteY59" fmla="*/ 680441 h 960746"/>
                  <a:gd name="connsiteX60" fmla="*/ 756046 w 904304"/>
                  <a:gd name="connsiteY60" fmla="*/ 714606 h 960746"/>
                  <a:gd name="connsiteX61" fmla="*/ 748454 w 904304"/>
                  <a:gd name="connsiteY61" fmla="*/ 731688 h 960746"/>
                  <a:gd name="connsiteX62" fmla="*/ 761740 w 904304"/>
                  <a:gd name="connsiteY62" fmla="*/ 737382 h 960746"/>
                  <a:gd name="connsiteX63" fmla="*/ 769332 w 904304"/>
                  <a:gd name="connsiteY63" fmla="*/ 754464 h 960746"/>
                  <a:gd name="connsiteX64" fmla="*/ 784517 w 904304"/>
                  <a:gd name="connsiteY64" fmla="*/ 771546 h 960746"/>
                  <a:gd name="connsiteX65" fmla="*/ 775027 w 904304"/>
                  <a:gd name="connsiteY65" fmla="*/ 822793 h 960746"/>
                  <a:gd name="connsiteX66" fmla="*/ 797803 w 904304"/>
                  <a:gd name="connsiteY66" fmla="*/ 839875 h 960746"/>
                  <a:gd name="connsiteX67" fmla="*/ 828171 w 904304"/>
                  <a:gd name="connsiteY67" fmla="*/ 828487 h 960746"/>
                  <a:gd name="connsiteX68" fmla="*/ 830069 w 904304"/>
                  <a:gd name="connsiteY68" fmla="*/ 853161 h 960746"/>
                  <a:gd name="connsiteX69" fmla="*/ 854744 w 904304"/>
                  <a:gd name="connsiteY69" fmla="*/ 862651 h 960746"/>
                  <a:gd name="connsiteX70" fmla="*/ 881316 w 904304"/>
                  <a:gd name="connsiteY70" fmla="*/ 872141 h 960746"/>
                  <a:gd name="connsiteX71" fmla="*/ 881316 w 904304"/>
                  <a:gd name="connsiteY71" fmla="*/ 883530 h 960746"/>
                  <a:gd name="connsiteX72" fmla="*/ 892704 w 904304"/>
                  <a:gd name="connsiteY72" fmla="*/ 891122 h 960746"/>
                  <a:gd name="connsiteX73" fmla="*/ 885112 w 904304"/>
                  <a:gd name="connsiteY73" fmla="*/ 902510 h 960746"/>
                  <a:gd name="connsiteX74" fmla="*/ 894602 w 904304"/>
                  <a:gd name="connsiteY74" fmla="*/ 923388 h 960746"/>
                  <a:gd name="connsiteX75" fmla="*/ 897856 w 904304"/>
                  <a:gd name="connsiteY75" fmla="*/ 922032 h 960746"/>
                  <a:gd name="connsiteX76" fmla="*/ 904304 w 904304"/>
                  <a:gd name="connsiteY76" fmla="*/ 926868 h 960746"/>
                  <a:gd name="connsiteX77" fmla="*/ 768147 w 904304"/>
                  <a:gd name="connsiteY77" fmla="*/ 960746 h 960746"/>
                  <a:gd name="connsiteX78" fmla="*/ 670708 w 904304"/>
                  <a:gd name="connsiteY78" fmla="*/ 926868 h 960746"/>
                  <a:gd name="connsiteX79" fmla="*/ 688429 w 904304"/>
                  <a:gd name="connsiteY79" fmla="*/ 905120 h 960746"/>
                  <a:gd name="connsiteX80" fmla="*/ 652842 w 904304"/>
                  <a:gd name="connsiteY80" fmla="*/ 864787 h 960746"/>
                  <a:gd name="connsiteX81" fmla="*/ 640978 w 904304"/>
                  <a:gd name="connsiteY81" fmla="*/ 861228 h 960746"/>
                  <a:gd name="connsiteX82" fmla="*/ 640978 w 904304"/>
                  <a:gd name="connsiteY82" fmla="*/ 850552 h 960746"/>
                  <a:gd name="connsiteX83" fmla="*/ 631488 w 904304"/>
                  <a:gd name="connsiteY83" fmla="*/ 844620 h 960746"/>
                  <a:gd name="connsiteX84" fmla="*/ 633861 w 904304"/>
                  <a:gd name="connsiteY84" fmla="*/ 824454 h 960746"/>
                  <a:gd name="connsiteX85" fmla="*/ 608949 w 904304"/>
                  <a:gd name="connsiteY85" fmla="*/ 803101 h 960746"/>
                  <a:gd name="connsiteX86" fmla="*/ 608949 w 904304"/>
                  <a:gd name="connsiteY86" fmla="*/ 794797 h 960746"/>
                  <a:gd name="connsiteX87" fmla="*/ 600646 w 904304"/>
                  <a:gd name="connsiteY87" fmla="*/ 785307 h 960746"/>
                  <a:gd name="connsiteX88" fmla="*/ 572175 w 904304"/>
                  <a:gd name="connsiteY88" fmla="*/ 788866 h 960746"/>
                  <a:gd name="connsiteX89" fmla="*/ 585224 w 904304"/>
                  <a:gd name="connsiteY89" fmla="*/ 755651 h 960746"/>
                  <a:gd name="connsiteX90" fmla="*/ 572175 w 904304"/>
                  <a:gd name="connsiteY90" fmla="*/ 749719 h 960746"/>
                  <a:gd name="connsiteX91" fmla="*/ 563872 w 904304"/>
                  <a:gd name="connsiteY91" fmla="*/ 755651 h 960746"/>
                  <a:gd name="connsiteX92" fmla="*/ 555567 w 904304"/>
                  <a:gd name="connsiteY92" fmla="*/ 747346 h 960746"/>
                  <a:gd name="connsiteX93" fmla="*/ 546077 w 904304"/>
                  <a:gd name="connsiteY93" fmla="*/ 756836 h 960746"/>
                  <a:gd name="connsiteX94" fmla="*/ 549636 w 904304"/>
                  <a:gd name="connsiteY94" fmla="*/ 768699 h 960746"/>
                  <a:gd name="connsiteX95" fmla="*/ 540146 w 904304"/>
                  <a:gd name="connsiteY95" fmla="*/ 771072 h 960746"/>
                  <a:gd name="connsiteX96" fmla="*/ 542518 w 904304"/>
                  <a:gd name="connsiteY96" fmla="*/ 781748 h 960746"/>
                  <a:gd name="connsiteX97" fmla="*/ 556754 w 904304"/>
                  <a:gd name="connsiteY97" fmla="*/ 784121 h 960746"/>
                  <a:gd name="connsiteX98" fmla="*/ 553195 w 904304"/>
                  <a:gd name="connsiteY98" fmla="*/ 800728 h 960746"/>
                  <a:gd name="connsiteX99" fmla="*/ 529470 w 904304"/>
                  <a:gd name="connsiteY99" fmla="*/ 797170 h 960746"/>
                  <a:gd name="connsiteX100" fmla="*/ 503372 w 904304"/>
                  <a:gd name="connsiteY100" fmla="*/ 779375 h 960746"/>
                  <a:gd name="connsiteX101" fmla="*/ 483205 w 904304"/>
                  <a:gd name="connsiteY101" fmla="*/ 773444 h 960746"/>
                  <a:gd name="connsiteX102" fmla="*/ 490323 w 904304"/>
                  <a:gd name="connsiteY102" fmla="*/ 735484 h 960746"/>
                  <a:gd name="connsiteX103" fmla="*/ 447617 w 904304"/>
                  <a:gd name="connsiteY103" fmla="*/ 714131 h 960746"/>
                  <a:gd name="connsiteX104" fmla="*/ 436941 w 904304"/>
                  <a:gd name="connsiteY104" fmla="*/ 717690 h 960746"/>
                  <a:gd name="connsiteX105" fmla="*/ 431010 w 904304"/>
                  <a:gd name="connsiteY105" fmla="*/ 712945 h 960746"/>
                  <a:gd name="connsiteX106" fmla="*/ 412030 w 904304"/>
                  <a:gd name="connsiteY106" fmla="*/ 714131 h 960746"/>
                  <a:gd name="connsiteX107" fmla="*/ 401353 w 904304"/>
                  <a:gd name="connsiteY107" fmla="*/ 705827 h 960746"/>
                  <a:gd name="connsiteX108" fmla="*/ 406098 w 904304"/>
                  <a:gd name="connsiteY108" fmla="*/ 697523 h 960746"/>
                  <a:gd name="connsiteX109" fmla="*/ 402540 w 904304"/>
                  <a:gd name="connsiteY109" fmla="*/ 678543 h 960746"/>
                  <a:gd name="connsiteX110" fmla="*/ 394761 w 904304"/>
                  <a:gd name="connsiteY110" fmla="*/ 675500 h 960746"/>
                  <a:gd name="connsiteX111" fmla="*/ 395422 w 904304"/>
                  <a:gd name="connsiteY111" fmla="*/ 675380 h 960746"/>
                  <a:gd name="connsiteX112" fmla="*/ 419147 w 904304"/>
                  <a:gd name="connsiteY112" fmla="*/ 645328 h 960746"/>
                  <a:gd name="connsiteX113" fmla="*/ 411239 w 904304"/>
                  <a:gd name="connsiteY113" fmla="*/ 620021 h 960746"/>
                  <a:gd name="connsiteX114" fmla="*/ 415984 w 904304"/>
                  <a:gd name="connsiteY114" fmla="*/ 602622 h 960746"/>
                  <a:gd name="connsiteX115" fmla="*/ 371697 w 904304"/>
                  <a:gd name="connsiteY115" fmla="*/ 596296 h 960746"/>
                  <a:gd name="connsiteX116" fmla="*/ 362206 w 904304"/>
                  <a:gd name="connsiteY116" fmla="*/ 583642 h 960746"/>
                  <a:gd name="connsiteX117" fmla="*/ 340063 w 904304"/>
                  <a:gd name="connsiteY117" fmla="*/ 589969 h 960746"/>
                  <a:gd name="connsiteX118" fmla="*/ 324246 w 904304"/>
                  <a:gd name="connsiteY118" fmla="*/ 585224 h 960746"/>
                  <a:gd name="connsiteX119" fmla="*/ 340063 w 904304"/>
                  <a:gd name="connsiteY119" fmla="*/ 569407 h 960746"/>
                  <a:gd name="connsiteX120" fmla="*/ 317919 w 904304"/>
                  <a:gd name="connsiteY120" fmla="*/ 558335 h 960746"/>
                  <a:gd name="connsiteX121" fmla="*/ 291030 w 904304"/>
                  <a:gd name="connsiteY121" fmla="*/ 559917 h 960746"/>
                  <a:gd name="connsiteX122" fmla="*/ 286285 w 904304"/>
                  <a:gd name="connsiteY122" fmla="*/ 569407 h 960746"/>
                  <a:gd name="connsiteX123" fmla="*/ 275214 w 904304"/>
                  <a:gd name="connsiteY123" fmla="*/ 572570 h 960746"/>
                  <a:gd name="connsiteX124" fmla="*/ 257815 w 904304"/>
                  <a:gd name="connsiteY124" fmla="*/ 555172 h 960746"/>
                  <a:gd name="connsiteX125" fmla="*/ 267305 w 904304"/>
                  <a:gd name="connsiteY125" fmla="*/ 533028 h 960746"/>
                  <a:gd name="connsiteX126" fmla="*/ 254652 w 904304"/>
                  <a:gd name="connsiteY126" fmla="*/ 521956 h 960746"/>
                  <a:gd name="connsiteX127" fmla="*/ 227763 w 904304"/>
                  <a:gd name="connsiteY127" fmla="*/ 512466 h 960746"/>
                  <a:gd name="connsiteX128" fmla="*/ 240417 w 904304"/>
                  <a:gd name="connsiteY128" fmla="*/ 499813 h 960746"/>
                  <a:gd name="connsiteX129" fmla="*/ 235671 w 904304"/>
                  <a:gd name="connsiteY129" fmla="*/ 480832 h 960746"/>
                  <a:gd name="connsiteX130" fmla="*/ 199293 w 904304"/>
                  <a:gd name="connsiteY130" fmla="*/ 480832 h 960746"/>
                  <a:gd name="connsiteX131" fmla="*/ 172404 w 904304"/>
                  <a:gd name="connsiteY131" fmla="*/ 496649 h 960746"/>
                  <a:gd name="connsiteX132" fmla="*/ 153424 w 904304"/>
                  <a:gd name="connsiteY132" fmla="*/ 476087 h 960746"/>
                  <a:gd name="connsiteX133" fmla="*/ 128117 w 904304"/>
                  <a:gd name="connsiteY133" fmla="*/ 476087 h 960746"/>
                  <a:gd name="connsiteX134" fmla="*/ 120208 w 904304"/>
                  <a:gd name="connsiteY134" fmla="*/ 460271 h 960746"/>
                  <a:gd name="connsiteX135" fmla="*/ 55359 w 904304"/>
                  <a:gd name="connsiteY135" fmla="*/ 434964 h 960746"/>
                  <a:gd name="connsiteX136" fmla="*/ 56941 w 904304"/>
                  <a:gd name="connsiteY136" fmla="*/ 409657 h 960746"/>
                  <a:gd name="connsiteX137" fmla="*/ 47451 w 904304"/>
                  <a:gd name="connsiteY137" fmla="*/ 401748 h 960746"/>
                  <a:gd name="connsiteX138" fmla="*/ 55359 w 904304"/>
                  <a:gd name="connsiteY138" fmla="*/ 392258 h 960746"/>
                  <a:gd name="connsiteX139" fmla="*/ 58522 w 904304"/>
                  <a:gd name="connsiteY139" fmla="*/ 349553 h 960746"/>
                  <a:gd name="connsiteX140" fmla="*/ 69594 w 904304"/>
                  <a:gd name="connsiteY140" fmla="*/ 336899 h 960746"/>
                  <a:gd name="connsiteX141" fmla="*/ 104391 w 904304"/>
                  <a:gd name="connsiteY141" fmla="*/ 357461 h 960746"/>
                  <a:gd name="connsiteX142" fmla="*/ 109136 w 904304"/>
                  <a:gd name="connsiteY142" fmla="*/ 365369 h 960746"/>
                  <a:gd name="connsiteX143" fmla="*/ 134443 w 904304"/>
                  <a:gd name="connsiteY143" fmla="*/ 344808 h 960746"/>
                  <a:gd name="connsiteX144" fmla="*/ 151842 w 904304"/>
                  <a:gd name="connsiteY144" fmla="*/ 344808 h 960746"/>
                  <a:gd name="connsiteX145" fmla="*/ 156587 w 904304"/>
                  <a:gd name="connsiteY145" fmla="*/ 303684 h 960746"/>
                  <a:gd name="connsiteX146" fmla="*/ 142352 w 904304"/>
                  <a:gd name="connsiteY146" fmla="*/ 283122 h 960746"/>
                  <a:gd name="connsiteX147" fmla="*/ 136025 w 904304"/>
                  <a:gd name="connsiteY147" fmla="*/ 256233 h 960746"/>
                  <a:gd name="connsiteX148" fmla="*/ 148679 w 904304"/>
                  <a:gd name="connsiteY148" fmla="*/ 243580 h 960746"/>
                  <a:gd name="connsiteX149" fmla="*/ 137607 w 904304"/>
                  <a:gd name="connsiteY149" fmla="*/ 221436 h 960746"/>
                  <a:gd name="connsiteX150" fmla="*/ 113882 w 904304"/>
                  <a:gd name="connsiteY150" fmla="*/ 223018 h 960746"/>
                  <a:gd name="connsiteX151" fmla="*/ 60104 w 904304"/>
                  <a:gd name="connsiteY151" fmla="*/ 251488 h 960746"/>
                  <a:gd name="connsiteX152" fmla="*/ 49032 w 904304"/>
                  <a:gd name="connsiteY152" fmla="*/ 240416 h 960746"/>
                  <a:gd name="connsiteX153" fmla="*/ 50614 w 904304"/>
                  <a:gd name="connsiteY153" fmla="*/ 221436 h 960746"/>
                  <a:gd name="connsiteX154" fmla="*/ 0 w 904304"/>
                  <a:gd name="connsiteY154" fmla="*/ 170822 h 960746"/>
                  <a:gd name="connsiteX155" fmla="*/ 18980 w 904304"/>
                  <a:gd name="connsiteY155" fmla="*/ 145515 h 960746"/>
                  <a:gd name="connsiteX156" fmla="*/ 8377 w 904304"/>
                  <a:gd name="connsiteY156" fmla="*/ 110676 h 960746"/>
                  <a:gd name="connsiteX157" fmla="*/ 25307 w 904304"/>
                  <a:gd name="connsiteY157" fmla="*/ 109136 h 960746"/>
                  <a:gd name="connsiteX158" fmla="*/ 44287 w 904304"/>
                  <a:gd name="connsiteY158" fmla="*/ 121790 h 960746"/>
                  <a:gd name="connsiteX159" fmla="*/ 91738 w 904304"/>
                  <a:gd name="connsiteY159" fmla="*/ 105973 h 960746"/>
                  <a:gd name="connsiteX160" fmla="*/ 101228 w 904304"/>
                  <a:gd name="connsiteY160" fmla="*/ 79084 h 960746"/>
                  <a:gd name="connsiteX161" fmla="*/ 134443 w 904304"/>
                  <a:gd name="connsiteY161" fmla="*/ 77503 h 960746"/>
                  <a:gd name="connsiteX162" fmla="*/ 142352 w 904304"/>
                  <a:gd name="connsiteY162" fmla="*/ 72758 h 960746"/>
                  <a:gd name="connsiteX163" fmla="*/ 166077 w 904304"/>
                  <a:gd name="connsiteY163" fmla="*/ 60104 h 960746"/>
                  <a:gd name="connsiteX164" fmla="*/ 180312 w 904304"/>
                  <a:gd name="connsiteY164" fmla="*/ 45869 h 960746"/>
                  <a:gd name="connsiteX165" fmla="*/ 181894 w 904304"/>
                  <a:gd name="connsiteY165" fmla="*/ 33216 h 960746"/>
                  <a:gd name="connsiteX166" fmla="*/ 213528 w 904304"/>
                  <a:gd name="connsiteY166" fmla="*/ 20562 h 960746"/>
                  <a:gd name="connsiteX167" fmla="*/ 245161 w 904304"/>
                  <a:gd name="connsiteY167" fmla="*/ 14235 h 960746"/>
                  <a:gd name="connsiteX168" fmla="*/ 267305 w 904304"/>
                  <a:gd name="connsiteY168" fmla="*/ 4745 h 960746"/>
                  <a:gd name="connsiteX169" fmla="*/ 289449 w 904304"/>
                  <a:gd name="connsiteY169" fmla="*/ 0 h 960746"/>
                  <a:gd name="connsiteX0" fmla="*/ 768147 w 904304"/>
                  <a:gd name="connsiteY0" fmla="*/ 960746 h 1052186"/>
                  <a:gd name="connsiteX1" fmla="*/ 670708 w 904304"/>
                  <a:gd name="connsiteY1" fmla="*/ 926868 h 1052186"/>
                  <a:gd name="connsiteX2" fmla="*/ 688429 w 904304"/>
                  <a:gd name="connsiteY2" fmla="*/ 905120 h 1052186"/>
                  <a:gd name="connsiteX3" fmla="*/ 652842 w 904304"/>
                  <a:gd name="connsiteY3" fmla="*/ 864787 h 1052186"/>
                  <a:gd name="connsiteX4" fmla="*/ 640978 w 904304"/>
                  <a:gd name="connsiteY4" fmla="*/ 861228 h 1052186"/>
                  <a:gd name="connsiteX5" fmla="*/ 640978 w 904304"/>
                  <a:gd name="connsiteY5" fmla="*/ 850552 h 1052186"/>
                  <a:gd name="connsiteX6" fmla="*/ 631488 w 904304"/>
                  <a:gd name="connsiteY6" fmla="*/ 844620 h 1052186"/>
                  <a:gd name="connsiteX7" fmla="*/ 633861 w 904304"/>
                  <a:gd name="connsiteY7" fmla="*/ 824454 h 1052186"/>
                  <a:gd name="connsiteX8" fmla="*/ 608949 w 904304"/>
                  <a:gd name="connsiteY8" fmla="*/ 803101 h 1052186"/>
                  <a:gd name="connsiteX9" fmla="*/ 608949 w 904304"/>
                  <a:gd name="connsiteY9" fmla="*/ 794797 h 1052186"/>
                  <a:gd name="connsiteX10" fmla="*/ 600646 w 904304"/>
                  <a:gd name="connsiteY10" fmla="*/ 785307 h 1052186"/>
                  <a:gd name="connsiteX11" fmla="*/ 572175 w 904304"/>
                  <a:gd name="connsiteY11" fmla="*/ 788866 h 1052186"/>
                  <a:gd name="connsiteX12" fmla="*/ 585224 w 904304"/>
                  <a:gd name="connsiteY12" fmla="*/ 755651 h 1052186"/>
                  <a:gd name="connsiteX13" fmla="*/ 572175 w 904304"/>
                  <a:gd name="connsiteY13" fmla="*/ 749719 h 1052186"/>
                  <a:gd name="connsiteX14" fmla="*/ 563872 w 904304"/>
                  <a:gd name="connsiteY14" fmla="*/ 755651 h 1052186"/>
                  <a:gd name="connsiteX15" fmla="*/ 555567 w 904304"/>
                  <a:gd name="connsiteY15" fmla="*/ 747346 h 1052186"/>
                  <a:gd name="connsiteX16" fmla="*/ 546077 w 904304"/>
                  <a:gd name="connsiteY16" fmla="*/ 756836 h 1052186"/>
                  <a:gd name="connsiteX17" fmla="*/ 549636 w 904304"/>
                  <a:gd name="connsiteY17" fmla="*/ 768699 h 1052186"/>
                  <a:gd name="connsiteX18" fmla="*/ 540146 w 904304"/>
                  <a:gd name="connsiteY18" fmla="*/ 771072 h 1052186"/>
                  <a:gd name="connsiteX19" fmla="*/ 542518 w 904304"/>
                  <a:gd name="connsiteY19" fmla="*/ 781748 h 1052186"/>
                  <a:gd name="connsiteX20" fmla="*/ 556754 w 904304"/>
                  <a:gd name="connsiteY20" fmla="*/ 784121 h 1052186"/>
                  <a:gd name="connsiteX21" fmla="*/ 553195 w 904304"/>
                  <a:gd name="connsiteY21" fmla="*/ 800728 h 1052186"/>
                  <a:gd name="connsiteX22" fmla="*/ 529470 w 904304"/>
                  <a:gd name="connsiteY22" fmla="*/ 797170 h 1052186"/>
                  <a:gd name="connsiteX23" fmla="*/ 503372 w 904304"/>
                  <a:gd name="connsiteY23" fmla="*/ 779375 h 1052186"/>
                  <a:gd name="connsiteX24" fmla="*/ 483205 w 904304"/>
                  <a:gd name="connsiteY24" fmla="*/ 773444 h 1052186"/>
                  <a:gd name="connsiteX25" fmla="*/ 490323 w 904304"/>
                  <a:gd name="connsiteY25" fmla="*/ 735484 h 1052186"/>
                  <a:gd name="connsiteX26" fmla="*/ 447617 w 904304"/>
                  <a:gd name="connsiteY26" fmla="*/ 714131 h 1052186"/>
                  <a:gd name="connsiteX27" fmla="*/ 436941 w 904304"/>
                  <a:gd name="connsiteY27" fmla="*/ 717690 h 1052186"/>
                  <a:gd name="connsiteX28" fmla="*/ 431010 w 904304"/>
                  <a:gd name="connsiteY28" fmla="*/ 712945 h 1052186"/>
                  <a:gd name="connsiteX29" fmla="*/ 412030 w 904304"/>
                  <a:gd name="connsiteY29" fmla="*/ 714131 h 1052186"/>
                  <a:gd name="connsiteX30" fmla="*/ 401353 w 904304"/>
                  <a:gd name="connsiteY30" fmla="*/ 705827 h 1052186"/>
                  <a:gd name="connsiteX31" fmla="*/ 406098 w 904304"/>
                  <a:gd name="connsiteY31" fmla="*/ 697523 h 1052186"/>
                  <a:gd name="connsiteX32" fmla="*/ 402540 w 904304"/>
                  <a:gd name="connsiteY32" fmla="*/ 678543 h 1052186"/>
                  <a:gd name="connsiteX33" fmla="*/ 394761 w 904304"/>
                  <a:gd name="connsiteY33" fmla="*/ 675500 h 1052186"/>
                  <a:gd name="connsiteX34" fmla="*/ 395422 w 904304"/>
                  <a:gd name="connsiteY34" fmla="*/ 675380 h 1052186"/>
                  <a:gd name="connsiteX35" fmla="*/ 419147 w 904304"/>
                  <a:gd name="connsiteY35" fmla="*/ 645328 h 1052186"/>
                  <a:gd name="connsiteX36" fmla="*/ 411239 w 904304"/>
                  <a:gd name="connsiteY36" fmla="*/ 620021 h 1052186"/>
                  <a:gd name="connsiteX37" fmla="*/ 415984 w 904304"/>
                  <a:gd name="connsiteY37" fmla="*/ 602622 h 1052186"/>
                  <a:gd name="connsiteX38" fmla="*/ 371697 w 904304"/>
                  <a:gd name="connsiteY38" fmla="*/ 596296 h 1052186"/>
                  <a:gd name="connsiteX39" fmla="*/ 362206 w 904304"/>
                  <a:gd name="connsiteY39" fmla="*/ 583642 h 1052186"/>
                  <a:gd name="connsiteX40" fmla="*/ 340063 w 904304"/>
                  <a:gd name="connsiteY40" fmla="*/ 589969 h 1052186"/>
                  <a:gd name="connsiteX41" fmla="*/ 324246 w 904304"/>
                  <a:gd name="connsiteY41" fmla="*/ 585224 h 1052186"/>
                  <a:gd name="connsiteX42" fmla="*/ 340063 w 904304"/>
                  <a:gd name="connsiteY42" fmla="*/ 569407 h 1052186"/>
                  <a:gd name="connsiteX43" fmla="*/ 317919 w 904304"/>
                  <a:gd name="connsiteY43" fmla="*/ 558335 h 1052186"/>
                  <a:gd name="connsiteX44" fmla="*/ 291030 w 904304"/>
                  <a:gd name="connsiteY44" fmla="*/ 559917 h 1052186"/>
                  <a:gd name="connsiteX45" fmla="*/ 286285 w 904304"/>
                  <a:gd name="connsiteY45" fmla="*/ 569407 h 1052186"/>
                  <a:gd name="connsiteX46" fmla="*/ 275214 w 904304"/>
                  <a:gd name="connsiteY46" fmla="*/ 572570 h 1052186"/>
                  <a:gd name="connsiteX47" fmla="*/ 257815 w 904304"/>
                  <a:gd name="connsiteY47" fmla="*/ 555172 h 1052186"/>
                  <a:gd name="connsiteX48" fmla="*/ 267305 w 904304"/>
                  <a:gd name="connsiteY48" fmla="*/ 533028 h 1052186"/>
                  <a:gd name="connsiteX49" fmla="*/ 254652 w 904304"/>
                  <a:gd name="connsiteY49" fmla="*/ 521956 h 1052186"/>
                  <a:gd name="connsiteX50" fmla="*/ 227763 w 904304"/>
                  <a:gd name="connsiteY50" fmla="*/ 512466 h 1052186"/>
                  <a:gd name="connsiteX51" fmla="*/ 240417 w 904304"/>
                  <a:gd name="connsiteY51" fmla="*/ 499813 h 1052186"/>
                  <a:gd name="connsiteX52" fmla="*/ 235671 w 904304"/>
                  <a:gd name="connsiteY52" fmla="*/ 480832 h 1052186"/>
                  <a:gd name="connsiteX53" fmla="*/ 199293 w 904304"/>
                  <a:gd name="connsiteY53" fmla="*/ 480832 h 1052186"/>
                  <a:gd name="connsiteX54" fmla="*/ 172404 w 904304"/>
                  <a:gd name="connsiteY54" fmla="*/ 496649 h 1052186"/>
                  <a:gd name="connsiteX55" fmla="*/ 153424 w 904304"/>
                  <a:gd name="connsiteY55" fmla="*/ 476087 h 1052186"/>
                  <a:gd name="connsiteX56" fmla="*/ 128117 w 904304"/>
                  <a:gd name="connsiteY56" fmla="*/ 476087 h 1052186"/>
                  <a:gd name="connsiteX57" fmla="*/ 120208 w 904304"/>
                  <a:gd name="connsiteY57" fmla="*/ 460271 h 1052186"/>
                  <a:gd name="connsiteX58" fmla="*/ 55359 w 904304"/>
                  <a:gd name="connsiteY58" fmla="*/ 434964 h 1052186"/>
                  <a:gd name="connsiteX59" fmla="*/ 56941 w 904304"/>
                  <a:gd name="connsiteY59" fmla="*/ 409657 h 1052186"/>
                  <a:gd name="connsiteX60" fmla="*/ 47451 w 904304"/>
                  <a:gd name="connsiteY60" fmla="*/ 401748 h 1052186"/>
                  <a:gd name="connsiteX61" fmla="*/ 55359 w 904304"/>
                  <a:gd name="connsiteY61" fmla="*/ 392258 h 1052186"/>
                  <a:gd name="connsiteX62" fmla="*/ 58522 w 904304"/>
                  <a:gd name="connsiteY62" fmla="*/ 349553 h 1052186"/>
                  <a:gd name="connsiteX63" fmla="*/ 69594 w 904304"/>
                  <a:gd name="connsiteY63" fmla="*/ 336899 h 1052186"/>
                  <a:gd name="connsiteX64" fmla="*/ 104391 w 904304"/>
                  <a:gd name="connsiteY64" fmla="*/ 357461 h 1052186"/>
                  <a:gd name="connsiteX65" fmla="*/ 109136 w 904304"/>
                  <a:gd name="connsiteY65" fmla="*/ 365369 h 1052186"/>
                  <a:gd name="connsiteX66" fmla="*/ 134443 w 904304"/>
                  <a:gd name="connsiteY66" fmla="*/ 344808 h 1052186"/>
                  <a:gd name="connsiteX67" fmla="*/ 151842 w 904304"/>
                  <a:gd name="connsiteY67" fmla="*/ 344808 h 1052186"/>
                  <a:gd name="connsiteX68" fmla="*/ 156587 w 904304"/>
                  <a:gd name="connsiteY68" fmla="*/ 303684 h 1052186"/>
                  <a:gd name="connsiteX69" fmla="*/ 142352 w 904304"/>
                  <a:gd name="connsiteY69" fmla="*/ 283122 h 1052186"/>
                  <a:gd name="connsiteX70" fmla="*/ 136025 w 904304"/>
                  <a:gd name="connsiteY70" fmla="*/ 256233 h 1052186"/>
                  <a:gd name="connsiteX71" fmla="*/ 148679 w 904304"/>
                  <a:gd name="connsiteY71" fmla="*/ 243580 h 1052186"/>
                  <a:gd name="connsiteX72" fmla="*/ 137607 w 904304"/>
                  <a:gd name="connsiteY72" fmla="*/ 221436 h 1052186"/>
                  <a:gd name="connsiteX73" fmla="*/ 113882 w 904304"/>
                  <a:gd name="connsiteY73" fmla="*/ 223018 h 1052186"/>
                  <a:gd name="connsiteX74" fmla="*/ 60104 w 904304"/>
                  <a:gd name="connsiteY74" fmla="*/ 251488 h 1052186"/>
                  <a:gd name="connsiteX75" fmla="*/ 49032 w 904304"/>
                  <a:gd name="connsiteY75" fmla="*/ 240416 h 1052186"/>
                  <a:gd name="connsiteX76" fmla="*/ 50614 w 904304"/>
                  <a:gd name="connsiteY76" fmla="*/ 221436 h 1052186"/>
                  <a:gd name="connsiteX77" fmla="*/ 0 w 904304"/>
                  <a:gd name="connsiteY77" fmla="*/ 170822 h 1052186"/>
                  <a:gd name="connsiteX78" fmla="*/ 18980 w 904304"/>
                  <a:gd name="connsiteY78" fmla="*/ 145515 h 1052186"/>
                  <a:gd name="connsiteX79" fmla="*/ 8377 w 904304"/>
                  <a:gd name="connsiteY79" fmla="*/ 110676 h 1052186"/>
                  <a:gd name="connsiteX80" fmla="*/ 25307 w 904304"/>
                  <a:gd name="connsiteY80" fmla="*/ 109136 h 1052186"/>
                  <a:gd name="connsiteX81" fmla="*/ 44287 w 904304"/>
                  <a:gd name="connsiteY81" fmla="*/ 121790 h 1052186"/>
                  <a:gd name="connsiteX82" fmla="*/ 91738 w 904304"/>
                  <a:gd name="connsiteY82" fmla="*/ 105973 h 1052186"/>
                  <a:gd name="connsiteX83" fmla="*/ 101228 w 904304"/>
                  <a:gd name="connsiteY83" fmla="*/ 79084 h 1052186"/>
                  <a:gd name="connsiteX84" fmla="*/ 134443 w 904304"/>
                  <a:gd name="connsiteY84" fmla="*/ 77503 h 1052186"/>
                  <a:gd name="connsiteX85" fmla="*/ 142352 w 904304"/>
                  <a:gd name="connsiteY85" fmla="*/ 72758 h 1052186"/>
                  <a:gd name="connsiteX86" fmla="*/ 166077 w 904304"/>
                  <a:gd name="connsiteY86" fmla="*/ 60104 h 1052186"/>
                  <a:gd name="connsiteX87" fmla="*/ 180312 w 904304"/>
                  <a:gd name="connsiteY87" fmla="*/ 45869 h 1052186"/>
                  <a:gd name="connsiteX88" fmla="*/ 181894 w 904304"/>
                  <a:gd name="connsiteY88" fmla="*/ 33216 h 1052186"/>
                  <a:gd name="connsiteX89" fmla="*/ 213528 w 904304"/>
                  <a:gd name="connsiteY89" fmla="*/ 20562 h 1052186"/>
                  <a:gd name="connsiteX90" fmla="*/ 245161 w 904304"/>
                  <a:gd name="connsiteY90" fmla="*/ 14235 h 1052186"/>
                  <a:gd name="connsiteX91" fmla="*/ 267305 w 904304"/>
                  <a:gd name="connsiteY91" fmla="*/ 4745 h 1052186"/>
                  <a:gd name="connsiteX92" fmla="*/ 289449 w 904304"/>
                  <a:gd name="connsiteY92" fmla="*/ 0 h 1052186"/>
                  <a:gd name="connsiteX93" fmla="*/ 335318 w 904304"/>
                  <a:gd name="connsiteY93" fmla="*/ 44287 h 1052186"/>
                  <a:gd name="connsiteX94" fmla="*/ 333736 w 904304"/>
                  <a:gd name="connsiteY94" fmla="*/ 53777 h 1052186"/>
                  <a:gd name="connsiteX95" fmla="*/ 349553 w 904304"/>
                  <a:gd name="connsiteY95" fmla="*/ 72758 h 1052186"/>
                  <a:gd name="connsiteX96" fmla="*/ 341644 w 904304"/>
                  <a:gd name="connsiteY96" fmla="*/ 93320 h 1052186"/>
                  <a:gd name="connsiteX97" fmla="*/ 313174 w 904304"/>
                  <a:gd name="connsiteY97" fmla="*/ 105973 h 1052186"/>
                  <a:gd name="connsiteX98" fmla="*/ 306847 w 904304"/>
                  <a:gd name="connsiteY98" fmla="*/ 113881 h 1052186"/>
                  <a:gd name="connsiteX99" fmla="*/ 302102 w 904304"/>
                  <a:gd name="connsiteY99" fmla="*/ 129698 h 1052186"/>
                  <a:gd name="connsiteX100" fmla="*/ 303684 w 904304"/>
                  <a:gd name="connsiteY100" fmla="*/ 136025 h 1052186"/>
                  <a:gd name="connsiteX101" fmla="*/ 267305 w 904304"/>
                  <a:gd name="connsiteY101" fmla="*/ 180312 h 1052186"/>
                  <a:gd name="connsiteX102" fmla="*/ 256233 w 904304"/>
                  <a:gd name="connsiteY102" fmla="*/ 189802 h 1052186"/>
                  <a:gd name="connsiteX103" fmla="*/ 257815 w 904304"/>
                  <a:gd name="connsiteY103" fmla="*/ 216691 h 1052186"/>
                  <a:gd name="connsiteX104" fmla="*/ 267305 w 904304"/>
                  <a:gd name="connsiteY104" fmla="*/ 216691 h 1052186"/>
                  <a:gd name="connsiteX105" fmla="*/ 270468 w 904304"/>
                  <a:gd name="connsiteY105" fmla="*/ 202456 h 1052186"/>
                  <a:gd name="connsiteX106" fmla="*/ 284704 w 904304"/>
                  <a:gd name="connsiteY106" fmla="*/ 196129 h 1052186"/>
                  <a:gd name="connsiteX107" fmla="*/ 284704 w 904304"/>
                  <a:gd name="connsiteY107" fmla="*/ 181894 h 1052186"/>
                  <a:gd name="connsiteX108" fmla="*/ 306847 w 904304"/>
                  <a:gd name="connsiteY108" fmla="*/ 169240 h 1052186"/>
                  <a:gd name="connsiteX109" fmla="*/ 306847 w 904304"/>
                  <a:gd name="connsiteY109" fmla="*/ 183476 h 1052186"/>
                  <a:gd name="connsiteX110" fmla="*/ 317919 w 904304"/>
                  <a:gd name="connsiteY110" fmla="*/ 197711 h 1052186"/>
                  <a:gd name="connsiteX111" fmla="*/ 314756 w 904304"/>
                  <a:gd name="connsiteY111" fmla="*/ 208783 h 1052186"/>
                  <a:gd name="connsiteX112" fmla="*/ 297357 w 904304"/>
                  <a:gd name="connsiteY112" fmla="*/ 204038 h 1052186"/>
                  <a:gd name="connsiteX113" fmla="*/ 294194 w 904304"/>
                  <a:gd name="connsiteY113" fmla="*/ 213528 h 1052186"/>
                  <a:gd name="connsiteX114" fmla="*/ 303684 w 904304"/>
                  <a:gd name="connsiteY114" fmla="*/ 223018 h 1052186"/>
                  <a:gd name="connsiteX115" fmla="*/ 317919 w 904304"/>
                  <a:gd name="connsiteY115" fmla="*/ 223018 h 1052186"/>
                  <a:gd name="connsiteX116" fmla="*/ 332154 w 904304"/>
                  <a:gd name="connsiteY116" fmla="*/ 241998 h 1052186"/>
                  <a:gd name="connsiteX117" fmla="*/ 355880 w 904304"/>
                  <a:gd name="connsiteY117" fmla="*/ 241998 h 1052186"/>
                  <a:gd name="connsiteX118" fmla="*/ 363788 w 904304"/>
                  <a:gd name="connsiteY118" fmla="*/ 238835 h 1052186"/>
                  <a:gd name="connsiteX119" fmla="*/ 365370 w 904304"/>
                  <a:gd name="connsiteY119" fmla="*/ 251488 h 1052186"/>
                  <a:gd name="connsiteX120" fmla="*/ 355880 w 904304"/>
                  <a:gd name="connsiteY120" fmla="*/ 292612 h 1052186"/>
                  <a:gd name="connsiteX121" fmla="*/ 370115 w 904304"/>
                  <a:gd name="connsiteY121" fmla="*/ 284704 h 1052186"/>
                  <a:gd name="connsiteX122" fmla="*/ 378023 w 904304"/>
                  <a:gd name="connsiteY122" fmla="*/ 264142 h 1052186"/>
                  <a:gd name="connsiteX123" fmla="*/ 409657 w 904304"/>
                  <a:gd name="connsiteY123" fmla="*/ 272050 h 1052186"/>
                  <a:gd name="connsiteX124" fmla="*/ 412820 w 904304"/>
                  <a:gd name="connsiteY124" fmla="*/ 259397 h 1052186"/>
                  <a:gd name="connsiteX125" fmla="*/ 381187 w 904304"/>
                  <a:gd name="connsiteY125" fmla="*/ 246743 h 1052186"/>
                  <a:gd name="connsiteX126" fmla="*/ 376441 w 904304"/>
                  <a:gd name="connsiteY126" fmla="*/ 223018 h 1052186"/>
                  <a:gd name="connsiteX127" fmla="*/ 439709 w 904304"/>
                  <a:gd name="connsiteY127" fmla="*/ 189802 h 1052186"/>
                  <a:gd name="connsiteX128" fmla="*/ 450781 w 904304"/>
                  <a:gd name="connsiteY128" fmla="*/ 178731 h 1052186"/>
                  <a:gd name="connsiteX129" fmla="*/ 458689 w 904304"/>
                  <a:gd name="connsiteY129" fmla="*/ 188221 h 1052186"/>
                  <a:gd name="connsiteX130" fmla="*/ 480833 w 904304"/>
                  <a:gd name="connsiteY130" fmla="*/ 200874 h 1052186"/>
                  <a:gd name="connsiteX131" fmla="*/ 480984 w 904304"/>
                  <a:gd name="connsiteY131" fmla="*/ 206757 h 1052186"/>
                  <a:gd name="connsiteX132" fmla="*/ 456158 w 904304"/>
                  <a:gd name="connsiteY132" fmla="*/ 238202 h 1052186"/>
                  <a:gd name="connsiteX133" fmla="*/ 467547 w 904304"/>
                  <a:gd name="connsiteY133" fmla="*/ 262876 h 1052186"/>
                  <a:gd name="connsiteX134" fmla="*/ 463751 w 904304"/>
                  <a:gd name="connsiteY134" fmla="*/ 293245 h 1052186"/>
                  <a:gd name="connsiteX135" fmla="*/ 509303 w 904304"/>
                  <a:gd name="connsiteY135" fmla="*/ 333103 h 1052186"/>
                  <a:gd name="connsiteX136" fmla="*/ 513099 w 904304"/>
                  <a:gd name="connsiteY136" fmla="*/ 371064 h 1052186"/>
                  <a:gd name="connsiteX137" fmla="*/ 583326 w 904304"/>
                  <a:gd name="connsiteY137" fmla="*/ 380554 h 1052186"/>
                  <a:gd name="connsiteX138" fmla="*/ 628879 w 904304"/>
                  <a:gd name="connsiteY138" fmla="*/ 393840 h 1052186"/>
                  <a:gd name="connsiteX139" fmla="*/ 645961 w 904304"/>
                  <a:gd name="connsiteY139" fmla="*/ 403330 h 1052186"/>
                  <a:gd name="connsiteX140" fmla="*/ 659247 w 904304"/>
                  <a:gd name="connsiteY140" fmla="*/ 395738 h 1052186"/>
                  <a:gd name="connsiteX141" fmla="*/ 678227 w 904304"/>
                  <a:gd name="connsiteY141" fmla="*/ 390044 h 1052186"/>
                  <a:gd name="connsiteX142" fmla="*/ 697208 w 904304"/>
                  <a:gd name="connsiteY142" fmla="*/ 399534 h 1052186"/>
                  <a:gd name="connsiteX143" fmla="*/ 698825 w 904304"/>
                  <a:gd name="connsiteY143" fmla="*/ 398038 h 1052186"/>
                  <a:gd name="connsiteX144" fmla="*/ 699106 w 904304"/>
                  <a:gd name="connsiteY144" fmla="*/ 399534 h 1052186"/>
                  <a:gd name="connsiteX145" fmla="*/ 735168 w 904304"/>
                  <a:gd name="connsiteY145" fmla="*/ 439392 h 1052186"/>
                  <a:gd name="connsiteX146" fmla="*/ 744658 w 904304"/>
                  <a:gd name="connsiteY146" fmla="*/ 465965 h 1052186"/>
                  <a:gd name="connsiteX147" fmla="*/ 773129 w 904304"/>
                  <a:gd name="connsiteY147" fmla="*/ 464067 h 1052186"/>
                  <a:gd name="connsiteX148" fmla="*/ 744658 w 904304"/>
                  <a:gd name="connsiteY148" fmla="*/ 522905 h 1052186"/>
                  <a:gd name="connsiteX149" fmla="*/ 769332 w 904304"/>
                  <a:gd name="connsiteY149" fmla="*/ 583642 h 1052186"/>
                  <a:gd name="connsiteX150" fmla="*/ 752250 w 904304"/>
                  <a:gd name="connsiteY150" fmla="*/ 669053 h 1052186"/>
                  <a:gd name="connsiteX151" fmla="*/ 738964 w 904304"/>
                  <a:gd name="connsiteY151" fmla="*/ 680441 h 1052186"/>
                  <a:gd name="connsiteX152" fmla="*/ 756046 w 904304"/>
                  <a:gd name="connsiteY152" fmla="*/ 714606 h 1052186"/>
                  <a:gd name="connsiteX153" fmla="*/ 748454 w 904304"/>
                  <a:gd name="connsiteY153" fmla="*/ 731688 h 1052186"/>
                  <a:gd name="connsiteX154" fmla="*/ 761740 w 904304"/>
                  <a:gd name="connsiteY154" fmla="*/ 737382 h 1052186"/>
                  <a:gd name="connsiteX155" fmla="*/ 769332 w 904304"/>
                  <a:gd name="connsiteY155" fmla="*/ 754464 h 1052186"/>
                  <a:gd name="connsiteX156" fmla="*/ 784517 w 904304"/>
                  <a:gd name="connsiteY156" fmla="*/ 771546 h 1052186"/>
                  <a:gd name="connsiteX157" fmla="*/ 775027 w 904304"/>
                  <a:gd name="connsiteY157" fmla="*/ 822793 h 1052186"/>
                  <a:gd name="connsiteX158" fmla="*/ 797803 w 904304"/>
                  <a:gd name="connsiteY158" fmla="*/ 839875 h 1052186"/>
                  <a:gd name="connsiteX159" fmla="*/ 828171 w 904304"/>
                  <a:gd name="connsiteY159" fmla="*/ 828487 h 1052186"/>
                  <a:gd name="connsiteX160" fmla="*/ 830069 w 904304"/>
                  <a:gd name="connsiteY160" fmla="*/ 853161 h 1052186"/>
                  <a:gd name="connsiteX161" fmla="*/ 854744 w 904304"/>
                  <a:gd name="connsiteY161" fmla="*/ 862651 h 1052186"/>
                  <a:gd name="connsiteX162" fmla="*/ 881316 w 904304"/>
                  <a:gd name="connsiteY162" fmla="*/ 872141 h 1052186"/>
                  <a:gd name="connsiteX163" fmla="*/ 881316 w 904304"/>
                  <a:gd name="connsiteY163" fmla="*/ 883530 h 1052186"/>
                  <a:gd name="connsiteX164" fmla="*/ 892704 w 904304"/>
                  <a:gd name="connsiteY164" fmla="*/ 891122 h 1052186"/>
                  <a:gd name="connsiteX165" fmla="*/ 885112 w 904304"/>
                  <a:gd name="connsiteY165" fmla="*/ 902510 h 1052186"/>
                  <a:gd name="connsiteX166" fmla="*/ 894602 w 904304"/>
                  <a:gd name="connsiteY166" fmla="*/ 923388 h 1052186"/>
                  <a:gd name="connsiteX167" fmla="*/ 897856 w 904304"/>
                  <a:gd name="connsiteY167" fmla="*/ 922032 h 1052186"/>
                  <a:gd name="connsiteX168" fmla="*/ 904304 w 904304"/>
                  <a:gd name="connsiteY168" fmla="*/ 926868 h 1052186"/>
                  <a:gd name="connsiteX169" fmla="*/ 859587 w 904304"/>
                  <a:gd name="connsiteY169" fmla="*/ 1052186 h 1052186"/>
                  <a:gd name="connsiteX0" fmla="*/ 670708 w 904304"/>
                  <a:gd name="connsiteY0" fmla="*/ 926868 h 1052186"/>
                  <a:gd name="connsiteX1" fmla="*/ 688429 w 904304"/>
                  <a:gd name="connsiteY1" fmla="*/ 905120 h 1052186"/>
                  <a:gd name="connsiteX2" fmla="*/ 652842 w 904304"/>
                  <a:gd name="connsiteY2" fmla="*/ 864787 h 1052186"/>
                  <a:gd name="connsiteX3" fmla="*/ 640978 w 904304"/>
                  <a:gd name="connsiteY3" fmla="*/ 861228 h 1052186"/>
                  <a:gd name="connsiteX4" fmla="*/ 640978 w 904304"/>
                  <a:gd name="connsiteY4" fmla="*/ 850552 h 1052186"/>
                  <a:gd name="connsiteX5" fmla="*/ 631488 w 904304"/>
                  <a:gd name="connsiteY5" fmla="*/ 844620 h 1052186"/>
                  <a:gd name="connsiteX6" fmla="*/ 633861 w 904304"/>
                  <a:gd name="connsiteY6" fmla="*/ 824454 h 1052186"/>
                  <a:gd name="connsiteX7" fmla="*/ 608949 w 904304"/>
                  <a:gd name="connsiteY7" fmla="*/ 803101 h 1052186"/>
                  <a:gd name="connsiteX8" fmla="*/ 608949 w 904304"/>
                  <a:gd name="connsiteY8" fmla="*/ 794797 h 1052186"/>
                  <a:gd name="connsiteX9" fmla="*/ 600646 w 904304"/>
                  <a:gd name="connsiteY9" fmla="*/ 785307 h 1052186"/>
                  <a:gd name="connsiteX10" fmla="*/ 572175 w 904304"/>
                  <a:gd name="connsiteY10" fmla="*/ 788866 h 1052186"/>
                  <a:gd name="connsiteX11" fmla="*/ 585224 w 904304"/>
                  <a:gd name="connsiteY11" fmla="*/ 755651 h 1052186"/>
                  <a:gd name="connsiteX12" fmla="*/ 572175 w 904304"/>
                  <a:gd name="connsiteY12" fmla="*/ 749719 h 1052186"/>
                  <a:gd name="connsiteX13" fmla="*/ 563872 w 904304"/>
                  <a:gd name="connsiteY13" fmla="*/ 755651 h 1052186"/>
                  <a:gd name="connsiteX14" fmla="*/ 555567 w 904304"/>
                  <a:gd name="connsiteY14" fmla="*/ 747346 h 1052186"/>
                  <a:gd name="connsiteX15" fmla="*/ 546077 w 904304"/>
                  <a:gd name="connsiteY15" fmla="*/ 756836 h 1052186"/>
                  <a:gd name="connsiteX16" fmla="*/ 549636 w 904304"/>
                  <a:gd name="connsiteY16" fmla="*/ 768699 h 1052186"/>
                  <a:gd name="connsiteX17" fmla="*/ 540146 w 904304"/>
                  <a:gd name="connsiteY17" fmla="*/ 771072 h 1052186"/>
                  <a:gd name="connsiteX18" fmla="*/ 542518 w 904304"/>
                  <a:gd name="connsiteY18" fmla="*/ 781748 h 1052186"/>
                  <a:gd name="connsiteX19" fmla="*/ 556754 w 904304"/>
                  <a:gd name="connsiteY19" fmla="*/ 784121 h 1052186"/>
                  <a:gd name="connsiteX20" fmla="*/ 553195 w 904304"/>
                  <a:gd name="connsiteY20" fmla="*/ 800728 h 1052186"/>
                  <a:gd name="connsiteX21" fmla="*/ 529470 w 904304"/>
                  <a:gd name="connsiteY21" fmla="*/ 797170 h 1052186"/>
                  <a:gd name="connsiteX22" fmla="*/ 503372 w 904304"/>
                  <a:gd name="connsiteY22" fmla="*/ 779375 h 1052186"/>
                  <a:gd name="connsiteX23" fmla="*/ 483205 w 904304"/>
                  <a:gd name="connsiteY23" fmla="*/ 773444 h 1052186"/>
                  <a:gd name="connsiteX24" fmla="*/ 490323 w 904304"/>
                  <a:gd name="connsiteY24" fmla="*/ 735484 h 1052186"/>
                  <a:gd name="connsiteX25" fmla="*/ 447617 w 904304"/>
                  <a:gd name="connsiteY25" fmla="*/ 714131 h 1052186"/>
                  <a:gd name="connsiteX26" fmla="*/ 436941 w 904304"/>
                  <a:gd name="connsiteY26" fmla="*/ 717690 h 1052186"/>
                  <a:gd name="connsiteX27" fmla="*/ 431010 w 904304"/>
                  <a:gd name="connsiteY27" fmla="*/ 712945 h 1052186"/>
                  <a:gd name="connsiteX28" fmla="*/ 412030 w 904304"/>
                  <a:gd name="connsiteY28" fmla="*/ 714131 h 1052186"/>
                  <a:gd name="connsiteX29" fmla="*/ 401353 w 904304"/>
                  <a:gd name="connsiteY29" fmla="*/ 705827 h 1052186"/>
                  <a:gd name="connsiteX30" fmla="*/ 406098 w 904304"/>
                  <a:gd name="connsiteY30" fmla="*/ 697523 h 1052186"/>
                  <a:gd name="connsiteX31" fmla="*/ 402540 w 904304"/>
                  <a:gd name="connsiteY31" fmla="*/ 678543 h 1052186"/>
                  <a:gd name="connsiteX32" fmla="*/ 394761 w 904304"/>
                  <a:gd name="connsiteY32" fmla="*/ 675500 h 1052186"/>
                  <a:gd name="connsiteX33" fmla="*/ 395422 w 904304"/>
                  <a:gd name="connsiteY33" fmla="*/ 675380 h 1052186"/>
                  <a:gd name="connsiteX34" fmla="*/ 419147 w 904304"/>
                  <a:gd name="connsiteY34" fmla="*/ 645328 h 1052186"/>
                  <a:gd name="connsiteX35" fmla="*/ 411239 w 904304"/>
                  <a:gd name="connsiteY35" fmla="*/ 620021 h 1052186"/>
                  <a:gd name="connsiteX36" fmla="*/ 415984 w 904304"/>
                  <a:gd name="connsiteY36" fmla="*/ 602622 h 1052186"/>
                  <a:gd name="connsiteX37" fmla="*/ 371697 w 904304"/>
                  <a:gd name="connsiteY37" fmla="*/ 596296 h 1052186"/>
                  <a:gd name="connsiteX38" fmla="*/ 362206 w 904304"/>
                  <a:gd name="connsiteY38" fmla="*/ 583642 h 1052186"/>
                  <a:gd name="connsiteX39" fmla="*/ 340063 w 904304"/>
                  <a:gd name="connsiteY39" fmla="*/ 589969 h 1052186"/>
                  <a:gd name="connsiteX40" fmla="*/ 324246 w 904304"/>
                  <a:gd name="connsiteY40" fmla="*/ 585224 h 1052186"/>
                  <a:gd name="connsiteX41" fmla="*/ 340063 w 904304"/>
                  <a:gd name="connsiteY41" fmla="*/ 569407 h 1052186"/>
                  <a:gd name="connsiteX42" fmla="*/ 317919 w 904304"/>
                  <a:gd name="connsiteY42" fmla="*/ 558335 h 1052186"/>
                  <a:gd name="connsiteX43" fmla="*/ 291030 w 904304"/>
                  <a:gd name="connsiteY43" fmla="*/ 559917 h 1052186"/>
                  <a:gd name="connsiteX44" fmla="*/ 286285 w 904304"/>
                  <a:gd name="connsiteY44" fmla="*/ 569407 h 1052186"/>
                  <a:gd name="connsiteX45" fmla="*/ 275214 w 904304"/>
                  <a:gd name="connsiteY45" fmla="*/ 572570 h 1052186"/>
                  <a:gd name="connsiteX46" fmla="*/ 257815 w 904304"/>
                  <a:gd name="connsiteY46" fmla="*/ 555172 h 1052186"/>
                  <a:gd name="connsiteX47" fmla="*/ 267305 w 904304"/>
                  <a:gd name="connsiteY47" fmla="*/ 533028 h 1052186"/>
                  <a:gd name="connsiteX48" fmla="*/ 254652 w 904304"/>
                  <a:gd name="connsiteY48" fmla="*/ 521956 h 1052186"/>
                  <a:gd name="connsiteX49" fmla="*/ 227763 w 904304"/>
                  <a:gd name="connsiteY49" fmla="*/ 512466 h 1052186"/>
                  <a:gd name="connsiteX50" fmla="*/ 240417 w 904304"/>
                  <a:gd name="connsiteY50" fmla="*/ 499813 h 1052186"/>
                  <a:gd name="connsiteX51" fmla="*/ 235671 w 904304"/>
                  <a:gd name="connsiteY51" fmla="*/ 480832 h 1052186"/>
                  <a:gd name="connsiteX52" fmla="*/ 199293 w 904304"/>
                  <a:gd name="connsiteY52" fmla="*/ 480832 h 1052186"/>
                  <a:gd name="connsiteX53" fmla="*/ 172404 w 904304"/>
                  <a:gd name="connsiteY53" fmla="*/ 496649 h 1052186"/>
                  <a:gd name="connsiteX54" fmla="*/ 153424 w 904304"/>
                  <a:gd name="connsiteY54" fmla="*/ 476087 h 1052186"/>
                  <a:gd name="connsiteX55" fmla="*/ 128117 w 904304"/>
                  <a:gd name="connsiteY55" fmla="*/ 476087 h 1052186"/>
                  <a:gd name="connsiteX56" fmla="*/ 120208 w 904304"/>
                  <a:gd name="connsiteY56" fmla="*/ 460271 h 1052186"/>
                  <a:gd name="connsiteX57" fmla="*/ 55359 w 904304"/>
                  <a:gd name="connsiteY57" fmla="*/ 434964 h 1052186"/>
                  <a:gd name="connsiteX58" fmla="*/ 56941 w 904304"/>
                  <a:gd name="connsiteY58" fmla="*/ 409657 h 1052186"/>
                  <a:gd name="connsiteX59" fmla="*/ 47451 w 904304"/>
                  <a:gd name="connsiteY59" fmla="*/ 401748 h 1052186"/>
                  <a:gd name="connsiteX60" fmla="*/ 55359 w 904304"/>
                  <a:gd name="connsiteY60" fmla="*/ 392258 h 1052186"/>
                  <a:gd name="connsiteX61" fmla="*/ 58522 w 904304"/>
                  <a:gd name="connsiteY61" fmla="*/ 349553 h 1052186"/>
                  <a:gd name="connsiteX62" fmla="*/ 69594 w 904304"/>
                  <a:gd name="connsiteY62" fmla="*/ 336899 h 1052186"/>
                  <a:gd name="connsiteX63" fmla="*/ 104391 w 904304"/>
                  <a:gd name="connsiteY63" fmla="*/ 357461 h 1052186"/>
                  <a:gd name="connsiteX64" fmla="*/ 109136 w 904304"/>
                  <a:gd name="connsiteY64" fmla="*/ 365369 h 1052186"/>
                  <a:gd name="connsiteX65" fmla="*/ 134443 w 904304"/>
                  <a:gd name="connsiteY65" fmla="*/ 344808 h 1052186"/>
                  <a:gd name="connsiteX66" fmla="*/ 151842 w 904304"/>
                  <a:gd name="connsiteY66" fmla="*/ 344808 h 1052186"/>
                  <a:gd name="connsiteX67" fmla="*/ 156587 w 904304"/>
                  <a:gd name="connsiteY67" fmla="*/ 303684 h 1052186"/>
                  <a:gd name="connsiteX68" fmla="*/ 142352 w 904304"/>
                  <a:gd name="connsiteY68" fmla="*/ 283122 h 1052186"/>
                  <a:gd name="connsiteX69" fmla="*/ 136025 w 904304"/>
                  <a:gd name="connsiteY69" fmla="*/ 256233 h 1052186"/>
                  <a:gd name="connsiteX70" fmla="*/ 148679 w 904304"/>
                  <a:gd name="connsiteY70" fmla="*/ 243580 h 1052186"/>
                  <a:gd name="connsiteX71" fmla="*/ 137607 w 904304"/>
                  <a:gd name="connsiteY71" fmla="*/ 221436 h 1052186"/>
                  <a:gd name="connsiteX72" fmla="*/ 113882 w 904304"/>
                  <a:gd name="connsiteY72" fmla="*/ 223018 h 1052186"/>
                  <a:gd name="connsiteX73" fmla="*/ 60104 w 904304"/>
                  <a:gd name="connsiteY73" fmla="*/ 251488 h 1052186"/>
                  <a:gd name="connsiteX74" fmla="*/ 49032 w 904304"/>
                  <a:gd name="connsiteY74" fmla="*/ 240416 h 1052186"/>
                  <a:gd name="connsiteX75" fmla="*/ 50614 w 904304"/>
                  <a:gd name="connsiteY75" fmla="*/ 221436 h 1052186"/>
                  <a:gd name="connsiteX76" fmla="*/ 0 w 904304"/>
                  <a:gd name="connsiteY76" fmla="*/ 170822 h 1052186"/>
                  <a:gd name="connsiteX77" fmla="*/ 18980 w 904304"/>
                  <a:gd name="connsiteY77" fmla="*/ 145515 h 1052186"/>
                  <a:gd name="connsiteX78" fmla="*/ 8377 w 904304"/>
                  <a:gd name="connsiteY78" fmla="*/ 110676 h 1052186"/>
                  <a:gd name="connsiteX79" fmla="*/ 25307 w 904304"/>
                  <a:gd name="connsiteY79" fmla="*/ 109136 h 1052186"/>
                  <a:gd name="connsiteX80" fmla="*/ 44287 w 904304"/>
                  <a:gd name="connsiteY80" fmla="*/ 121790 h 1052186"/>
                  <a:gd name="connsiteX81" fmla="*/ 91738 w 904304"/>
                  <a:gd name="connsiteY81" fmla="*/ 105973 h 1052186"/>
                  <a:gd name="connsiteX82" fmla="*/ 101228 w 904304"/>
                  <a:gd name="connsiteY82" fmla="*/ 79084 h 1052186"/>
                  <a:gd name="connsiteX83" fmla="*/ 134443 w 904304"/>
                  <a:gd name="connsiteY83" fmla="*/ 77503 h 1052186"/>
                  <a:gd name="connsiteX84" fmla="*/ 142352 w 904304"/>
                  <a:gd name="connsiteY84" fmla="*/ 72758 h 1052186"/>
                  <a:gd name="connsiteX85" fmla="*/ 166077 w 904304"/>
                  <a:gd name="connsiteY85" fmla="*/ 60104 h 1052186"/>
                  <a:gd name="connsiteX86" fmla="*/ 180312 w 904304"/>
                  <a:gd name="connsiteY86" fmla="*/ 45869 h 1052186"/>
                  <a:gd name="connsiteX87" fmla="*/ 181894 w 904304"/>
                  <a:gd name="connsiteY87" fmla="*/ 33216 h 1052186"/>
                  <a:gd name="connsiteX88" fmla="*/ 213528 w 904304"/>
                  <a:gd name="connsiteY88" fmla="*/ 20562 h 1052186"/>
                  <a:gd name="connsiteX89" fmla="*/ 245161 w 904304"/>
                  <a:gd name="connsiteY89" fmla="*/ 14235 h 1052186"/>
                  <a:gd name="connsiteX90" fmla="*/ 267305 w 904304"/>
                  <a:gd name="connsiteY90" fmla="*/ 4745 h 1052186"/>
                  <a:gd name="connsiteX91" fmla="*/ 289449 w 904304"/>
                  <a:gd name="connsiteY91" fmla="*/ 0 h 1052186"/>
                  <a:gd name="connsiteX92" fmla="*/ 335318 w 904304"/>
                  <a:gd name="connsiteY92" fmla="*/ 44287 h 1052186"/>
                  <a:gd name="connsiteX93" fmla="*/ 333736 w 904304"/>
                  <a:gd name="connsiteY93" fmla="*/ 53777 h 1052186"/>
                  <a:gd name="connsiteX94" fmla="*/ 349553 w 904304"/>
                  <a:gd name="connsiteY94" fmla="*/ 72758 h 1052186"/>
                  <a:gd name="connsiteX95" fmla="*/ 341644 w 904304"/>
                  <a:gd name="connsiteY95" fmla="*/ 93320 h 1052186"/>
                  <a:gd name="connsiteX96" fmla="*/ 313174 w 904304"/>
                  <a:gd name="connsiteY96" fmla="*/ 105973 h 1052186"/>
                  <a:gd name="connsiteX97" fmla="*/ 306847 w 904304"/>
                  <a:gd name="connsiteY97" fmla="*/ 113881 h 1052186"/>
                  <a:gd name="connsiteX98" fmla="*/ 302102 w 904304"/>
                  <a:gd name="connsiteY98" fmla="*/ 129698 h 1052186"/>
                  <a:gd name="connsiteX99" fmla="*/ 303684 w 904304"/>
                  <a:gd name="connsiteY99" fmla="*/ 136025 h 1052186"/>
                  <a:gd name="connsiteX100" fmla="*/ 267305 w 904304"/>
                  <a:gd name="connsiteY100" fmla="*/ 180312 h 1052186"/>
                  <a:gd name="connsiteX101" fmla="*/ 256233 w 904304"/>
                  <a:gd name="connsiteY101" fmla="*/ 189802 h 1052186"/>
                  <a:gd name="connsiteX102" fmla="*/ 257815 w 904304"/>
                  <a:gd name="connsiteY102" fmla="*/ 216691 h 1052186"/>
                  <a:gd name="connsiteX103" fmla="*/ 267305 w 904304"/>
                  <a:gd name="connsiteY103" fmla="*/ 216691 h 1052186"/>
                  <a:gd name="connsiteX104" fmla="*/ 270468 w 904304"/>
                  <a:gd name="connsiteY104" fmla="*/ 202456 h 1052186"/>
                  <a:gd name="connsiteX105" fmla="*/ 284704 w 904304"/>
                  <a:gd name="connsiteY105" fmla="*/ 196129 h 1052186"/>
                  <a:gd name="connsiteX106" fmla="*/ 284704 w 904304"/>
                  <a:gd name="connsiteY106" fmla="*/ 181894 h 1052186"/>
                  <a:gd name="connsiteX107" fmla="*/ 306847 w 904304"/>
                  <a:gd name="connsiteY107" fmla="*/ 169240 h 1052186"/>
                  <a:gd name="connsiteX108" fmla="*/ 306847 w 904304"/>
                  <a:gd name="connsiteY108" fmla="*/ 183476 h 1052186"/>
                  <a:gd name="connsiteX109" fmla="*/ 317919 w 904304"/>
                  <a:gd name="connsiteY109" fmla="*/ 197711 h 1052186"/>
                  <a:gd name="connsiteX110" fmla="*/ 314756 w 904304"/>
                  <a:gd name="connsiteY110" fmla="*/ 208783 h 1052186"/>
                  <a:gd name="connsiteX111" fmla="*/ 297357 w 904304"/>
                  <a:gd name="connsiteY111" fmla="*/ 204038 h 1052186"/>
                  <a:gd name="connsiteX112" fmla="*/ 294194 w 904304"/>
                  <a:gd name="connsiteY112" fmla="*/ 213528 h 1052186"/>
                  <a:gd name="connsiteX113" fmla="*/ 303684 w 904304"/>
                  <a:gd name="connsiteY113" fmla="*/ 223018 h 1052186"/>
                  <a:gd name="connsiteX114" fmla="*/ 317919 w 904304"/>
                  <a:gd name="connsiteY114" fmla="*/ 223018 h 1052186"/>
                  <a:gd name="connsiteX115" fmla="*/ 332154 w 904304"/>
                  <a:gd name="connsiteY115" fmla="*/ 241998 h 1052186"/>
                  <a:gd name="connsiteX116" fmla="*/ 355880 w 904304"/>
                  <a:gd name="connsiteY116" fmla="*/ 241998 h 1052186"/>
                  <a:gd name="connsiteX117" fmla="*/ 363788 w 904304"/>
                  <a:gd name="connsiteY117" fmla="*/ 238835 h 1052186"/>
                  <a:gd name="connsiteX118" fmla="*/ 365370 w 904304"/>
                  <a:gd name="connsiteY118" fmla="*/ 251488 h 1052186"/>
                  <a:gd name="connsiteX119" fmla="*/ 355880 w 904304"/>
                  <a:gd name="connsiteY119" fmla="*/ 292612 h 1052186"/>
                  <a:gd name="connsiteX120" fmla="*/ 370115 w 904304"/>
                  <a:gd name="connsiteY120" fmla="*/ 284704 h 1052186"/>
                  <a:gd name="connsiteX121" fmla="*/ 378023 w 904304"/>
                  <a:gd name="connsiteY121" fmla="*/ 264142 h 1052186"/>
                  <a:gd name="connsiteX122" fmla="*/ 409657 w 904304"/>
                  <a:gd name="connsiteY122" fmla="*/ 272050 h 1052186"/>
                  <a:gd name="connsiteX123" fmla="*/ 412820 w 904304"/>
                  <a:gd name="connsiteY123" fmla="*/ 259397 h 1052186"/>
                  <a:gd name="connsiteX124" fmla="*/ 381187 w 904304"/>
                  <a:gd name="connsiteY124" fmla="*/ 246743 h 1052186"/>
                  <a:gd name="connsiteX125" fmla="*/ 376441 w 904304"/>
                  <a:gd name="connsiteY125" fmla="*/ 223018 h 1052186"/>
                  <a:gd name="connsiteX126" fmla="*/ 439709 w 904304"/>
                  <a:gd name="connsiteY126" fmla="*/ 189802 h 1052186"/>
                  <a:gd name="connsiteX127" fmla="*/ 450781 w 904304"/>
                  <a:gd name="connsiteY127" fmla="*/ 178731 h 1052186"/>
                  <a:gd name="connsiteX128" fmla="*/ 458689 w 904304"/>
                  <a:gd name="connsiteY128" fmla="*/ 188221 h 1052186"/>
                  <a:gd name="connsiteX129" fmla="*/ 480833 w 904304"/>
                  <a:gd name="connsiteY129" fmla="*/ 200874 h 1052186"/>
                  <a:gd name="connsiteX130" fmla="*/ 480984 w 904304"/>
                  <a:gd name="connsiteY130" fmla="*/ 206757 h 1052186"/>
                  <a:gd name="connsiteX131" fmla="*/ 456158 w 904304"/>
                  <a:gd name="connsiteY131" fmla="*/ 238202 h 1052186"/>
                  <a:gd name="connsiteX132" fmla="*/ 467547 w 904304"/>
                  <a:gd name="connsiteY132" fmla="*/ 262876 h 1052186"/>
                  <a:gd name="connsiteX133" fmla="*/ 463751 w 904304"/>
                  <a:gd name="connsiteY133" fmla="*/ 293245 h 1052186"/>
                  <a:gd name="connsiteX134" fmla="*/ 509303 w 904304"/>
                  <a:gd name="connsiteY134" fmla="*/ 333103 h 1052186"/>
                  <a:gd name="connsiteX135" fmla="*/ 513099 w 904304"/>
                  <a:gd name="connsiteY135" fmla="*/ 371064 h 1052186"/>
                  <a:gd name="connsiteX136" fmla="*/ 583326 w 904304"/>
                  <a:gd name="connsiteY136" fmla="*/ 380554 h 1052186"/>
                  <a:gd name="connsiteX137" fmla="*/ 628879 w 904304"/>
                  <a:gd name="connsiteY137" fmla="*/ 393840 h 1052186"/>
                  <a:gd name="connsiteX138" fmla="*/ 645961 w 904304"/>
                  <a:gd name="connsiteY138" fmla="*/ 403330 h 1052186"/>
                  <a:gd name="connsiteX139" fmla="*/ 659247 w 904304"/>
                  <a:gd name="connsiteY139" fmla="*/ 395738 h 1052186"/>
                  <a:gd name="connsiteX140" fmla="*/ 678227 w 904304"/>
                  <a:gd name="connsiteY140" fmla="*/ 390044 h 1052186"/>
                  <a:gd name="connsiteX141" fmla="*/ 697208 w 904304"/>
                  <a:gd name="connsiteY141" fmla="*/ 399534 h 1052186"/>
                  <a:gd name="connsiteX142" fmla="*/ 698825 w 904304"/>
                  <a:gd name="connsiteY142" fmla="*/ 398038 h 1052186"/>
                  <a:gd name="connsiteX143" fmla="*/ 699106 w 904304"/>
                  <a:gd name="connsiteY143" fmla="*/ 399534 h 1052186"/>
                  <a:gd name="connsiteX144" fmla="*/ 735168 w 904304"/>
                  <a:gd name="connsiteY144" fmla="*/ 439392 h 1052186"/>
                  <a:gd name="connsiteX145" fmla="*/ 744658 w 904304"/>
                  <a:gd name="connsiteY145" fmla="*/ 465965 h 1052186"/>
                  <a:gd name="connsiteX146" fmla="*/ 773129 w 904304"/>
                  <a:gd name="connsiteY146" fmla="*/ 464067 h 1052186"/>
                  <a:gd name="connsiteX147" fmla="*/ 744658 w 904304"/>
                  <a:gd name="connsiteY147" fmla="*/ 522905 h 1052186"/>
                  <a:gd name="connsiteX148" fmla="*/ 769332 w 904304"/>
                  <a:gd name="connsiteY148" fmla="*/ 583642 h 1052186"/>
                  <a:gd name="connsiteX149" fmla="*/ 752250 w 904304"/>
                  <a:gd name="connsiteY149" fmla="*/ 669053 h 1052186"/>
                  <a:gd name="connsiteX150" fmla="*/ 738964 w 904304"/>
                  <a:gd name="connsiteY150" fmla="*/ 680441 h 1052186"/>
                  <a:gd name="connsiteX151" fmla="*/ 756046 w 904304"/>
                  <a:gd name="connsiteY151" fmla="*/ 714606 h 1052186"/>
                  <a:gd name="connsiteX152" fmla="*/ 748454 w 904304"/>
                  <a:gd name="connsiteY152" fmla="*/ 731688 h 1052186"/>
                  <a:gd name="connsiteX153" fmla="*/ 761740 w 904304"/>
                  <a:gd name="connsiteY153" fmla="*/ 737382 h 1052186"/>
                  <a:gd name="connsiteX154" fmla="*/ 769332 w 904304"/>
                  <a:gd name="connsiteY154" fmla="*/ 754464 h 1052186"/>
                  <a:gd name="connsiteX155" fmla="*/ 784517 w 904304"/>
                  <a:gd name="connsiteY155" fmla="*/ 771546 h 1052186"/>
                  <a:gd name="connsiteX156" fmla="*/ 775027 w 904304"/>
                  <a:gd name="connsiteY156" fmla="*/ 822793 h 1052186"/>
                  <a:gd name="connsiteX157" fmla="*/ 797803 w 904304"/>
                  <a:gd name="connsiteY157" fmla="*/ 839875 h 1052186"/>
                  <a:gd name="connsiteX158" fmla="*/ 828171 w 904304"/>
                  <a:gd name="connsiteY158" fmla="*/ 828487 h 1052186"/>
                  <a:gd name="connsiteX159" fmla="*/ 830069 w 904304"/>
                  <a:gd name="connsiteY159" fmla="*/ 853161 h 1052186"/>
                  <a:gd name="connsiteX160" fmla="*/ 854744 w 904304"/>
                  <a:gd name="connsiteY160" fmla="*/ 862651 h 1052186"/>
                  <a:gd name="connsiteX161" fmla="*/ 881316 w 904304"/>
                  <a:gd name="connsiteY161" fmla="*/ 872141 h 1052186"/>
                  <a:gd name="connsiteX162" fmla="*/ 881316 w 904304"/>
                  <a:gd name="connsiteY162" fmla="*/ 883530 h 1052186"/>
                  <a:gd name="connsiteX163" fmla="*/ 892704 w 904304"/>
                  <a:gd name="connsiteY163" fmla="*/ 891122 h 1052186"/>
                  <a:gd name="connsiteX164" fmla="*/ 885112 w 904304"/>
                  <a:gd name="connsiteY164" fmla="*/ 902510 h 1052186"/>
                  <a:gd name="connsiteX165" fmla="*/ 894602 w 904304"/>
                  <a:gd name="connsiteY165" fmla="*/ 923388 h 1052186"/>
                  <a:gd name="connsiteX166" fmla="*/ 897856 w 904304"/>
                  <a:gd name="connsiteY166" fmla="*/ 922032 h 1052186"/>
                  <a:gd name="connsiteX167" fmla="*/ 904304 w 904304"/>
                  <a:gd name="connsiteY167" fmla="*/ 926868 h 1052186"/>
                  <a:gd name="connsiteX168" fmla="*/ 859587 w 904304"/>
                  <a:gd name="connsiteY168" fmla="*/ 1052186 h 1052186"/>
                  <a:gd name="connsiteX0" fmla="*/ 670708 w 904304"/>
                  <a:gd name="connsiteY0" fmla="*/ 926868 h 926868"/>
                  <a:gd name="connsiteX1" fmla="*/ 688429 w 904304"/>
                  <a:gd name="connsiteY1" fmla="*/ 905120 h 926868"/>
                  <a:gd name="connsiteX2" fmla="*/ 652842 w 904304"/>
                  <a:gd name="connsiteY2" fmla="*/ 864787 h 926868"/>
                  <a:gd name="connsiteX3" fmla="*/ 640978 w 904304"/>
                  <a:gd name="connsiteY3" fmla="*/ 861228 h 926868"/>
                  <a:gd name="connsiteX4" fmla="*/ 640978 w 904304"/>
                  <a:gd name="connsiteY4" fmla="*/ 850552 h 926868"/>
                  <a:gd name="connsiteX5" fmla="*/ 631488 w 904304"/>
                  <a:gd name="connsiteY5" fmla="*/ 844620 h 926868"/>
                  <a:gd name="connsiteX6" fmla="*/ 633861 w 904304"/>
                  <a:gd name="connsiteY6" fmla="*/ 824454 h 926868"/>
                  <a:gd name="connsiteX7" fmla="*/ 608949 w 904304"/>
                  <a:gd name="connsiteY7" fmla="*/ 803101 h 926868"/>
                  <a:gd name="connsiteX8" fmla="*/ 608949 w 904304"/>
                  <a:gd name="connsiteY8" fmla="*/ 794797 h 926868"/>
                  <a:gd name="connsiteX9" fmla="*/ 600646 w 904304"/>
                  <a:gd name="connsiteY9" fmla="*/ 785307 h 926868"/>
                  <a:gd name="connsiteX10" fmla="*/ 572175 w 904304"/>
                  <a:gd name="connsiteY10" fmla="*/ 788866 h 926868"/>
                  <a:gd name="connsiteX11" fmla="*/ 585224 w 904304"/>
                  <a:gd name="connsiteY11" fmla="*/ 755651 h 926868"/>
                  <a:gd name="connsiteX12" fmla="*/ 572175 w 904304"/>
                  <a:gd name="connsiteY12" fmla="*/ 749719 h 926868"/>
                  <a:gd name="connsiteX13" fmla="*/ 563872 w 904304"/>
                  <a:gd name="connsiteY13" fmla="*/ 755651 h 926868"/>
                  <a:gd name="connsiteX14" fmla="*/ 555567 w 904304"/>
                  <a:gd name="connsiteY14" fmla="*/ 747346 h 926868"/>
                  <a:gd name="connsiteX15" fmla="*/ 546077 w 904304"/>
                  <a:gd name="connsiteY15" fmla="*/ 756836 h 926868"/>
                  <a:gd name="connsiteX16" fmla="*/ 549636 w 904304"/>
                  <a:gd name="connsiteY16" fmla="*/ 768699 h 926868"/>
                  <a:gd name="connsiteX17" fmla="*/ 540146 w 904304"/>
                  <a:gd name="connsiteY17" fmla="*/ 771072 h 926868"/>
                  <a:gd name="connsiteX18" fmla="*/ 542518 w 904304"/>
                  <a:gd name="connsiteY18" fmla="*/ 781748 h 926868"/>
                  <a:gd name="connsiteX19" fmla="*/ 556754 w 904304"/>
                  <a:gd name="connsiteY19" fmla="*/ 784121 h 926868"/>
                  <a:gd name="connsiteX20" fmla="*/ 553195 w 904304"/>
                  <a:gd name="connsiteY20" fmla="*/ 800728 h 926868"/>
                  <a:gd name="connsiteX21" fmla="*/ 529470 w 904304"/>
                  <a:gd name="connsiteY21" fmla="*/ 797170 h 926868"/>
                  <a:gd name="connsiteX22" fmla="*/ 503372 w 904304"/>
                  <a:gd name="connsiteY22" fmla="*/ 779375 h 926868"/>
                  <a:gd name="connsiteX23" fmla="*/ 483205 w 904304"/>
                  <a:gd name="connsiteY23" fmla="*/ 773444 h 926868"/>
                  <a:gd name="connsiteX24" fmla="*/ 490323 w 904304"/>
                  <a:gd name="connsiteY24" fmla="*/ 735484 h 926868"/>
                  <a:gd name="connsiteX25" fmla="*/ 447617 w 904304"/>
                  <a:gd name="connsiteY25" fmla="*/ 714131 h 926868"/>
                  <a:gd name="connsiteX26" fmla="*/ 436941 w 904304"/>
                  <a:gd name="connsiteY26" fmla="*/ 717690 h 926868"/>
                  <a:gd name="connsiteX27" fmla="*/ 431010 w 904304"/>
                  <a:gd name="connsiteY27" fmla="*/ 712945 h 926868"/>
                  <a:gd name="connsiteX28" fmla="*/ 412030 w 904304"/>
                  <a:gd name="connsiteY28" fmla="*/ 714131 h 926868"/>
                  <a:gd name="connsiteX29" fmla="*/ 401353 w 904304"/>
                  <a:gd name="connsiteY29" fmla="*/ 705827 h 926868"/>
                  <a:gd name="connsiteX30" fmla="*/ 406098 w 904304"/>
                  <a:gd name="connsiteY30" fmla="*/ 697523 h 926868"/>
                  <a:gd name="connsiteX31" fmla="*/ 402540 w 904304"/>
                  <a:gd name="connsiteY31" fmla="*/ 678543 h 926868"/>
                  <a:gd name="connsiteX32" fmla="*/ 394761 w 904304"/>
                  <a:gd name="connsiteY32" fmla="*/ 675500 h 926868"/>
                  <a:gd name="connsiteX33" fmla="*/ 395422 w 904304"/>
                  <a:gd name="connsiteY33" fmla="*/ 675380 h 926868"/>
                  <a:gd name="connsiteX34" fmla="*/ 419147 w 904304"/>
                  <a:gd name="connsiteY34" fmla="*/ 645328 h 926868"/>
                  <a:gd name="connsiteX35" fmla="*/ 411239 w 904304"/>
                  <a:gd name="connsiteY35" fmla="*/ 620021 h 926868"/>
                  <a:gd name="connsiteX36" fmla="*/ 415984 w 904304"/>
                  <a:gd name="connsiteY36" fmla="*/ 602622 h 926868"/>
                  <a:gd name="connsiteX37" fmla="*/ 371697 w 904304"/>
                  <a:gd name="connsiteY37" fmla="*/ 596296 h 926868"/>
                  <a:gd name="connsiteX38" fmla="*/ 362206 w 904304"/>
                  <a:gd name="connsiteY38" fmla="*/ 583642 h 926868"/>
                  <a:gd name="connsiteX39" fmla="*/ 340063 w 904304"/>
                  <a:gd name="connsiteY39" fmla="*/ 589969 h 926868"/>
                  <a:gd name="connsiteX40" fmla="*/ 324246 w 904304"/>
                  <a:gd name="connsiteY40" fmla="*/ 585224 h 926868"/>
                  <a:gd name="connsiteX41" fmla="*/ 340063 w 904304"/>
                  <a:gd name="connsiteY41" fmla="*/ 569407 h 926868"/>
                  <a:gd name="connsiteX42" fmla="*/ 317919 w 904304"/>
                  <a:gd name="connsiteY42" fmla="*/ 558335 h 926868"/>
                  <a:gd name="connsiteX43" fmla="*/ 291030 w 904304"/>
                  <a:gd name="connsiteY43" fmla="*/ 559917 h 926868"/>
                  <a:gd name="connsiteX44" fmla="*/ 286285 w 904304"/>
                  <a:gd name="connsiteY44" fmla="*/ 569407 h 926868"/>
                  <a:gd name="connsiteX45" fmla="*/ 275214 w 904304"/>
                  <a:gd name="connsiteY45" fmla="*/ 572570 h 926868"/>
                  <a:gd name="connsiteX46" fmla="*/ 257815 w 904304"/>
                  <a:gd name="connsiteY46" fmla="*/ 555172 h 926868"/>
                  <a:gd name="connsiteX47" fmla="*/ 267305 w 904304"/>
                  <a:gd name="connsiteY47" fmla="*/ 533028 h 926868"/>
                  <a:gd name="connsiteX48" fmla="*/ 254652 w 904304"/>
                  <a:gd name="connsiteY48" fmla="*/ 521956 h 926868"/>
                  <a:gd name="connsiteX49" fmla="*/ 227763 w 904304"/>
                  <a:gd name="connsiteY49" fmla="*/ 512466 h 926868"/>
                  <a:gd name="connsiteX50" fmla="*/ 240417 w 904304"/>
                  <a:gd name="connsiteY50" fmla="*/ 499813 h 926868"/>
                  <a:gd name="connsiteX51" fmla="*/ 235671 w 904304"/>
                  <a:gd name="connsiteY51" fmla="*/ 480832 h 926868"/>
                  <a:gd name="connsiteX52" fmla="*/ 199293 w 904304"/>
                  <a:gd name="connsiteY52" fmla="*/ 480832 h 926868"/>
                  <a:gd name="connsiteX53" fmla="*/ 172404 w 904304"/>
                  <a:gd name="connsiteY53" fmla="*/ 496649 h 926868"/>
                  <a:gd name="connsiteX54" fmla="*/ 153424 w 904304"/>
                  <a:gd name="connsiteY54" fmla="*/ 476087 h 926868"/>
                  <a:gd name="connsiteX55" fmla="*/ 128117 w 904304"/>
                  <a:gd name="connsiteY55" fmla="*/ 476087 h 926868"/>
                  <a:gd name="connsiteX56" fmla="*/ 120208 w 904304"/>
                  <a:gd name="connsiteY56" fmla="*/ 460271 h 926868"/>
                  <a:gd name="connsiteX57" fmla="*/ 55359 w 904304"/>
                  <a:gd name="connsiteY57" fmla="*/ 434964 h 926868"/>
                  <a:gd name="connsiteX58" fmla="*/ 56941 w 904304"/>
                  <a:gd name="connsiteY58" fmla="*/ 409657 h 926868"/>
                  <a:gd name="connsiteX59" fmla="*/ 47451 w 904304"/>
                  <a:gd name="connsiteY59" fmla="*/ 401748 h 926868"/>
                  <a:gd name="connsiteX60" fmla="*/ 55359 w 904304"/>
                  <a:gd name="connsiteY60" fmla="*/ 392258 h 926868"/>
                  <a:gd name="connsiteX61" fmla="*/ 58522 w 904304"/>
                  <a:gd name="connsiteY61" fmla="*/ 349553 h 926868"/>
                  <a:gd name="connsiteX62" fmla="*/ 69594 w 904304"/>
                  <a:gd name="connsiteY62" fmla="*/ 336899 h 926868"/>
                  <a:gd name="connsiteX63" fmla="*/ 104391 w 904304"/>
                  <a:gd name="connsiteY63" fmla="*/ 357461 h 926868"/>
                  <a:gd name="connsiteX64" fmla="*/ 109136 w 904304"/>
                  <a:gd name="connsiteY64" fmla="*/ 365369 h 926868"/>
                  <a:gd name="connsiteX65" fmla="*/ 134443 w 904304"/>
                  <a:gd name="connsiteY65" fmla="*/ 344808 h 926868"/>
                  <a:gd name="connsiteX66" fmla="*/ 151842 w 904304"/>
                  <a:gd name="connsiteY66" fmla="*/ 344808 h 926868"/>
                  <a:gd name="connsiteX67" fmla="*/ 156587 w 904304"/>
                  <a:gd name="connsiteY67" fmla="*/ 303684 h 926868"/>
                  <a:gd name="connsiteX68" fmla="*/ 142352 w 904304"/>
                  <a:gd name="connsiteY68" fmla="*/ 283122 h 926868"/>
                  <a:gd name="connsiteX69" fmla="*/ 136025 w 904304"/>
                  <a:gd name="connsiteY69" fmla="*/ 256233 h 926868"/>
                  <a:gd name="connsiteX70" fmla="*/ 148679 w 904304"/>
                  <a:gd name="connsiteY70" fmla="*/ 243580 h 926868"/>
                  <a:gd name="connsiteX71" fmla="*/ 137607 w 904304"/>
                  <a:gd name="connsiteY71" fmla="*/ 221436 h 926868"/>
                  <a:gd name="connsiteX72" fmla="*/ 113882 w 904304"/>
                  <a:gd name="connsiteY72" fmla="*/ 223018 h 926868"/>
                  <a:gd name="connsiteX73" fmla="*/ 60104 w 904304"/>
                  <a:gd name="connsiteY73" fmla="*/ 251488 h 926868"/>
                  <a:gd name="connsiteX74" fmla="*/ 49032 w 904304"/>
                  <a:gd name="connsiteY74" fmla="*/ 240416 h 926868"/>
                  <a:gd name="connsiteX75" fmla="*/ 50614 w 904304"/>
                  <a:gd name="connsiteY75" fmla="*/ 221436 h 926868"/>
                  <a:gd name="connsiteX76" fmla="*/ 0 w 904304"/>
                  <a:gd name="connsiteY76" fmla="*/ 170822 h 926868"/>
                  <a:gd name="connsiteX77" fmla="*/ 18980 w 904304"/>
                  <a:gd name="connsiteY77" fmla="*/ 145515 h 926868"/>
                  <a:gd name="connsiteX78" fmla="*/ 8377 w 904304"/>
                  <a:gd name="connsiteY78" fmla="*/ 110676 h 926868"/>
                  <a:gd name="connsiteX79" fmla="*/ 25307 w 904304"/>
                  <a:gd name="connsiteY79" fmla="*/ 109136 h 926868"/>
                  <a:gd name="connsiteX80" fmla="*/ 44287 w 904304"/>
                  <a:gd name="connsiteY80" fmla="*/ 121790 h 926868"/>
                  <a:gd name="connsiteX81" fmla="*/ 91738 w 904304"/>
                  <a:gd name="connsiteY81" fmla="*/ 105973 h 926868"/>
                  <a:gd name="connsiteX82" fmla="*/ 101228 w 904304"/>
                  <a:gd name="connsiteY82" fmla="*/ 79084 h 926868"/>
                  <a:gd name="connsiteX83" fmla="*/ 134443 w 904304"/>
                  <a:gd name="connsiteY83" fmla="*/ 77503 h 926868"/>
                  <a:gd name="connsiteX84" fmla="*/ 142352 w 904304"/>
                  <a:gd name="connsiteY84" fmla="*/ 72758 h 926868"/>
                  <a:gd name="connsiteX85" fmla="*/ 166077 w 904304"/>
                  <a:gd name="connsiteY85" fmla="*/ 60104 h 926868"/>
                  <a:gd name="connsiteX86" fmla="*/ 180312 w 904304"/>
                  <a:gd name="connsiteY86" fmla="*/ 45869 h 926868"/>
                  <a:gd name="connsiteX87" fmla="*/ 181894 w 904304"/>
                  <a:gd name="connsiteY87" fmla="*/ 33216 h 926868"/>
                  <a:gd name="connsiteX88" fmla="*/ 213528 w 904304"/>
                  <a:gd name="connsiteY88" fmla="*/ 20562 h 926868"/>
                  <a:gd name="connsiteX89" fmla="*/ 245161 w 904304"/>
                  <a:gd name="connsiteY89" fmla="*/ 14235 h 926868"/>
                  <a:gd name="connsiteX90" fmla="*/ 267305 w 904304"/>
                  <a:gd name="connsiteY90" fmla="*/ 4745 h 926868"/>
                  <a:gd name="connsiteX91" fmla="*/ 289449 w 904304"/>
                  <a:gd name="connsiteY91" fmla="*/ 0 h 926868"/>
                  <a:gd name="connsiteX92" fmla="*/ 335318 w 904304"/>
                  <a:gd name="connsiteY92" fmla="*/ 44287 h 926868"/>
                  <a:gd name="connsiteX93" fmla="*/ 333736 w 904304"/>
                  <a:gd name="connsiteY93" fmla="*/ 53777 h 926868"/>
                  <a:gd name="connsiteX94" fmla="*/ 349553 w 904304"/>
                  <a:gd name="connsiteY94" fmla="*/ 72758 h 926868"/>
                  <a:gd name="connsiteX95" fmla="*/ 341644 w 904304"/>
                  <a:gd name="connsiteY95" fmla="*/ 93320 h 926868"/>
                  <a:gd name="connsiteX96" fmla="*/ 313174 w 904304"/>
                  <a:gd name="connsiteY96" fmla="*/ 105973 h 926868"/>
                  <a:gd name="connsiteX97" fmla="*/ 306847 w 904304"/>
                  <a:gd name="connsiteY97" fmla="*/ 113881 h 926868"/>
                  <a:gd name="connsiteX98" fmla="*/ 302102 w 904304"/>
                  <a:gd name="connsiteY98" fmla="*/ 129698 h 926868"/>
                  <a:gd name="connsiteX99" fmla="*/ 303684 w 904304"/>
                  <a:gd name="connsiteY99" fmla="*/ 136025 h 926868"/>
                  <a:gd name="connsiteX100" fmla="*/ 267305 w 904304"/>
                  <a:gd name="connsiteY100" fmla="*/ 180312 h 926868"/>
                  <a:gd name="connsiteX101" fmla="*/ 256233 w 904304"/>
                  <a:gd name="connsiteY101" fmla="*/ 189802 h 926868"/>
                  <a:gd name="connsiteX102" fmla="*/ 257815 w 904304"/>
                  <a:gd name="connsiteY102" fmla="*/ 216691 h 926868"/>
                  <a:gd name="connsiteX103" fmla="*/ 267305 w 904304"/>
                  <a:gd name="connsiteY103" fmla="*/ 216691 h 926868"/>
                  <a:gd name="connsiteX104" fmla="*/ 270468 w 904304"/>
                  <a:gd name="connsiteY104" fmla="*/ 202456 h 926868"/>
                  <a:gd name="connsiteX105" fmla="*/ 284704 w 904304"/>
                  <a:gd name="connsiteY105" fmla="*/ 196129 h 926868"/>
                  <a:gd name="connsiteX106" fmla="*/ 284704 w 904304"/>
                  <a:gd name="connsiteY106" fmla="*/ 181894 h 926868"/>
                  <a:gd name="connsiteX107" fmla="*/ 306847 w 904304"/>
                  <a:gd name="connsiteY107" fmla="*/ 169240 h 926868"/>
                  <a:gd name="connsiteX108" fmla="*/ 306847 w 904304"/>
                  <a:gd name="connsiteY108" fmla="*/ 183476 h 926868"/>
                  <a:gd name="connsiteX109" fmla="*/ 317919 w 904304"/>
                  <a:gd name="connsiteY109" fmla="*/ 197711 h 926868"/>
                  <a:gd name="connsiteX110" fmla="*/ 314756 w 904304"/>
                  <a:gd name="connsiteY110" fmla="*/ 208783 h 926868"/>
                  <a:gd name="connsiteX111" fmla="*/ 297357 w 904304"/>
                  <a:gd name="connsiteY111" fmla="*/ 204038 h 926868"/>
                  <a:gd name="connsiteX112" fmla="*/ 294194 w 904304"/>
                  <a:gd name="connsiteY112" fmla="*/ 213528 h 926868"/>
                  <a:gd name="connsiteX113" fmla="*/ 303684 w 904304"/>
                  <a:gd name="connsiteY113" fmla="*/ 223018 h 926868"/>
                  <a:gd name="connsiteX114" fmla="*/ 317919 w 904304"/>
                  <a:gd name="connsiteY114" fmla="*/ 223018 h 926868"/>
                  <a:gd name="connsiteX115" fmla="*/ 332154 w 904304"/>
                  <a:gd name="connsiteY115" fmla="*/ 241998 h 926868"/>
                  <a:gd name="connsiteX116" fmla="*/ 355880 w 904304"/>
                  <a:gd name="connsiteY116" fmla="*/ 241998 h 926868"/>
                  <a:gd name="connsiteX117" fmla="*/ 363788 w 904304"/>
                  <a:gd name="connsiteY117" fmla="*/ 238835 h 926868"/>
                  <a:gd name="connsiteX118" fmla="*/ 365370 w 904304"/>
                  <a:gd name="connsiteY118" fmla="*/ 251488 h 926868"/>
                  <a:gd name="connsiteX119" fmla="*/ 355880 w 904304"/>
                  <a:gd name="connsiteY119" fmla="*/ 292612 h 926868"/>
                  <a:gd name="connsiteX120" fmla="*/ 370115 w 904304"/>
                  <a:gd name="connsiteY120" fmla="*/ 284704 h 926868"/>
                  <a:gd name="connsiteX121" fmla="*/ 378023 w 904304"/>
                  <a:gd name="connsiteY121" fmla="*/ 264142 h 926868"/>
                  <a:gd name="connsiteX122" fmla="*/ 409657 w 904304"/>
                  <a:gd name="connsiteY122" fmla="*/ 272050 h 926868"/>
                  <a:gd name="connsiteX123" fmla="*/ 412820 w 904304"/>
                  <a:gd name="connsiteY123" fmla="*/ 259397 h 926868"/>
                  <a:gd name="connsiteX124" fmla="*/ 381187 w 904304"/>
                  <a:gd name="connsiteY124" fmla="*/ 246743 h 926868"/>
                  <a:gd name="connsiteX125" fmla="*/ 376441 w 904304"/>
                  <a:gd name="connsiteY125" fmla="*/ 223018 h 926868"/>
                  <a:gd name="connsiteX126" fmla="*/ 439709 w 904304"/>
                  <a:gd name="connsiteY126" fmla="*/ 189802 h 926868"/>
                  <a:gd name="connsiteX127" fmla="*/ 450781 w 904304"/>
                  <a:gd name="connsiteY127" fmla="*/ 178731 h 926868"/>
                  <a:gd name="connsiteX128" fmla="*/ 458689 w 904304"/>
                  <a:gd name="connsiteY128" fmla="*/ 188221 h 926868"/>
                  <a:gd name="connsiteX129" fmla="*/ 480833 w 904304"/>
                  <a:gd name="connsiteY129" fmla="*/ 200874 h 926868"/>
                  <a:gd name="connsiteX130" fmla="*/ 480984 w 904304"/>
                  <a:gd name="connsiteY130" fmla="*/ 206757 h 926868"/>
                  <a:gd name="connsiteX131" fmla="*/ 456158 w 904304"/>
                  <a:gd name="connsiteY131" fmla="*/ 238202 h 926868"/>
                  <a:gd name="connsiteX132" fmla="*/ 467547 w 904304"/>
                  <a:gd name="connsiteY132" fmla="*/ 262876 h 926868"/>
                  <a:gd name="connsiteX133" fmla="*/ 463751 w 904304"/>
                  <a:gd name="connsiteY133" fmla="*/ 293245 h 926868"/>
                  <a:gd name="connsiteX134" fmla="*/ 509303 w 904304"/>
                  <a:gd name="connsiteY134" fmla="*/ 333103 h 926868"/>
                  <a:gd name="connsiteX135" fmla="*/ 513099 w 904304"/>
                  <a:gd name="connsiteY135" fmla="*/ 371064 h 926868"/>
                  <a:gd name="connsiteX136" fmla="*/ 583326 w 904304"/>
                  <a:gd name="connsiteY136" fmla="*/ 380554 h 926868"/>
                  <a:gd name="connsiteX137" fmla="*/ 628879 w 904304"/>
                  <a:gd name="connsiteY137" fmla="*/ 393840 h 926868"/>
                  <a:gd name="connsiteX138" fmla="*/ 645961 w 904304"/>
                  <a:gd name="connsiteY138" fmla="*/ 403330 h 926868"/>
                  <a:gd name="connsiteX139" fmla="*/ 659247 w 904304"/>
                  <a:gd name="connsiteY139" fmla="*/ 395738 h 926868"/>
                  <a:gd name="connsiteX140" fmla="*/ 678227 w 904304"/>
                  <a:gd name="connsiteY140" fmla="*/ 390044 h 926868"/>
                  <a:gd name="connsiteX141" fmla="*/ 697208 w 904304"/>
                  <a:gd name="connsiteY141" fmla="*/ 399534 h 926868"/>
                  <a:gd name="connsiteX142" fmla="*/ 698825 w 904304"/>
                  <a:gd name="connsiteY142" fmla="*/ 398038 h 926868"/>
                  <a:gd name="connsiteX143" fmla="*/ 699106 w 904304"/>
                  <a:gd name="connsiteY143" fmla="*/ 399534 h 926868"/>
                  <a:gd name="connsiteX144" fmla="*/ 735168 w 904304"/>
                  <a:gd name="connsiteY144" fmla="*/ 439392 h 926868"/>
                  <a:gd name="connsiteX145" fmla="*/ 744658 w 904304"/>
                  <a:gd name="connsiteY145" fmla="*/ 465965 h 926868"/>
                  <a:gd name="connsiteX146" fmla="*/ 773129 w 904304"/>
                  <a:gd name="connsiteY146" fmla="*/ 464067 h 926868"/>
                  <a:gd name="connsiteX147" fmla="*/ 744658 w 904304"/>
                  <a:gd name="connsiteY147" fmla="*/ 522905 h 926868"/>
                  <a:gd name="connsiteX148" fmla="*/ 769332 w 904304"/>
                  <a:gd name="connsiteY148" fmla="*/ 583642 h 926868"/>
                  <a:gd name="connsiteX149" fmla="*/ 752250 w 904304"/>
                  <a:gd name="connsiteY149" fmla="*/ 669053 h 926868"/>
                  <a:gd name="connsiteX150" fmla="*/ 738964 w 904304"/>
                  <a:gd name="connsiteY150" fmla="*/ 680441 h 926868"/>
                  <a:gd name="connsiteX151" fmla="*/ 756046 w 904304"/>
                  <a:gd name="connsiteY151" fmla="*/ 714606 h 926868"/>
                  <a:gd name="connsiteX152" fmla="*/ 748454 w 904304"/>
                  <a:gd name="connsiteY152" fmla="*/ 731688 h 926868"/>
                  <a:gd name="connsiteX153" fmla="*/ 761740 w 904304"/>
                  <a:gd name="connsiteY153" fmla="*/ 737382 h 926868"/>
                  <a:gd name="connsiteX154" fmla="*/ 769332 w 904304"/>
                  <a:gd name="connsiteY154" fmla="*/ 754464 h 926868"/>
                  <a:gd name="connsiteX155" fmla="*/ 784517 w 904304"/>
                  <a:gd name="connsiteY155" fmla="*/ 771546 h 926868"/>
                  <a:gd name="connsiteX156" fmla="*/ 775027 w 904304"/>
                  <a:gd name="connsiteY156" fmla="*/ 822793 h 926868"/>
                  <a:gd name="connsiteX157" fmla="*/ 797803 w 904304"/>
                  <a:gd name="connsiteY157" fmla="*/ 839875 h 926868"/>
                  <a:gd name="connsiteX158" fmla="*/ 828171 w 904304"/>
                  <a:gd name="connsiteY158" fmla="*/ 828487 h 926868"/>
                  <a:gd name="connsiteX159" fmla="*/ 830069 w 904304"/>
                  <a:gd name="connsiteY159" fmla="*/ 853161 h 926868"/>
                  <a:gd name="connsiteX160" fmla="*/ 854744 w 904304"/>
                  <a:gd name="connsiteY160" fmla="*/ 862651 h 926868"/>
                  <a:gd name="connsiteX161" fmla="*/ 881316 w 904304"/>
                  <a:gd name="connsiteY161" fmla="*/ 872141 h 926868"/>
                  <a:gd name="connsiteX162" fmla="*/ 881316 w 904304"/>
                  <a:gd name="connsiteY162" fmla="*/ 883530 h 926868"/>
                  <a:gd name="connsiteX163" fmla="*/ 892704 w 904304"/>
                  <a:gd name="connsiteY163" fmla="*/ 891122 h 926868"/>
                  <a:gd name="connsiteX164" fmla="*/ 885112 w 904304"/>
                  <a:gd name="connsiteY164" fmla="*/ 902510 h 926868"/>
                  <a:gd name="connsiteX165" fmla="*/ 894602 w 904304"/>
                  <a:gd name="connsiteY165" fmla="*/ 923388 h 926868"/>
                  <a:gd name="connsiteX166" fmla="*/ 897856 w 904304"/>
                  <a:gd name="connsiteY166" fmla="*/ 922032 h 926868"/>
                  <a:gd name="connsiteX167" fmla="*/ 904304 w 904304"/>
                  <a:gd name="connsiteY167" fmla="*/ 926868 h 92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904304" h="926868">
                    <a:moveTo>
                      <a:pt x="670708" y="926868"/>
                    </a:moveTo>
                    <a:lnTo>
                      <a:pt x="688429" y="905120"/>
                    </a:lnTo>
                    <a:lnTo>
                      <a:pt x="652842" y="864787"/>
                    </a:lnTo>
                    <a:lnTo>
                      <a:pt x="640978" y="861228"/>
                    </a:lnTo>
                    <a:lnTo>
                      <a:pt x="640978" y="850552"/>
                    </a:lnTo>
                    <a:lnTo>
                      <a:pt x="631488" y="844620"/>
                    </a:lnTo>
                    <a:lnTo>
                      <a:pt x="633861" y="824454"/>
                    </a:lnTo>
                    <a:lnTo>
                      <a:pt x="608949" y="803101"/>
                    </a:lnTo>
                    <a:lnTo>
                      <a:pt x="608949" y="794797"/>
                    </a:lnTo>
                    <a:lnTo>
                      <a:pt x="600646" y="785307"/>
                    </a:lnTo>
                    <a:lnTo>
                      <a:pt x="572175" y="788866"/>
                    </a:lnTo>
                    <a:lnTo>
                      <a:pt x="585224" y="755651"/>
                    </a:lnTo>
                    <a:lnTo>
                      <a:pt x="572175" y="749719"/>
                    </a:lnTo>
                    <a:lnTo>
                      <a:pt x="563872" y="755651"/>
                    </a:lnTo>
                    <a:lnTo>
                      <a:pt x="555567" y="747346"/>
                    </a:lnTo>
                    <a:lnTo>
                      <a:pt x="546077" y="756836"/>
                    </a:lnTo>
                    <a:lnTo>
                      <a:pt x="549636" y="768699"/>
                    </a:lnTo>
                    <a:lnTo>
                      <a:pt x="540146" y="771072"/>
                    </a:lnTo>
                    <a:lnTo>
                      <a:pt x="542518" y="781748"/>
                    </a:lnTo>
                    <a:lnTo>
                      <a:pt x="556754" y="784121"/>
                    </a:lnTo>
                    <a:lnTo>
                      <a:pt x="553195" y="800728"/>
                    </a:lnTo>
                    <a:lnTo>
                      <a:pt x="529470" y="797170"/>
                    </a:lnTo>
                    <a:lnTo>
                      <a:pt x="503372" y="779375"/>
                    </a:lnTo>
                    <a:lnTo>
                      <a:pt x="483205" y="773444"/>
                    </a:lnTo>
                    <a:lnTo>
                      <a:pt x="490323" y="735484"/>
                    </a:lnTo>
                    <a:lnTo>
                      <a:pt x="447617" y="714131"/>
                    </a:lnTo>
                    <a:lnTo>
                      <a:pt x="436941" y="717690"/>
                    </a:lnTo>
                    <a:lnTo>
                      <a:pt x="431010" y="712945"/>
                    </a:lnTo>
                    <a:lnTo>
                      <a:pt x="412030" y="714131"/>
                    </a:lnTo>
                    <a:lnTo>
                      <a:pt x="401353" y="705827"/>
                    </a:lnTo>
                    <a:lnTo>
                      <a:pt x="406098" y="697523"/>
                    </a:lnTo>
                    <a:lnTo>
                      <a:pt x="402540" y="678543"/>
                    </a:lnTo>
                    <a:lnTo>
                      <a:pt x="394761" y="675500"/>
                    </a:lnTo>
                    <a:lnTo>
                      <a:pt x="395422" y="675380"/>
                    </a:lnTo>
                    <a:lnTo>
                      <a:pt x="419147" y="645328"/>
                    </a:lnTo>
                    <a:lnTo>
                      <a:pt x="411239" y="620021"/>
                    </a:lnTo>
                    <a:lnTo>
                      <a:pt x="415984" y="602622"/>
                    </a:lnTo>
                    <a:lnTo>
                      <a:pt x="371697" y="596296"/>
                    </a:lnTo>
                    <a:lnTo>
                      <a:pt x="362206" y="583642"/>
                    </a:lnTo>
                    <a:lnTo>
                      <a:pt x="340063" y="589969"/>
                    </a:lnTo>
                    <a:lnTo>
                      <a:pt x="324246" y="585224"/>
                    </a:lnTo>
                    <a:lnTo>
                      <a:pt x="340063" y="569407"/>
                    </a:lnTo>
                    <a:lnTo>
                      <a:pt x="317919" y="558335"/>
                    </a:lnTo>
                    <a:lnTo>
                      <a:pt x="291030" y="559917"/>
                    </a:lnTo>
                    <a:lnTo>
                      <a:pt x="286285" y="569407"/>
                    </a:lnTo>
                    <a:lnTo>
                      <a:pt x="275214" y="572570"/>
                    </a:lnTo>
                    <a:lnTo>
                      <a:pt x="257815" y="555172"/>
                    </a:lnTo>
                    <a:lnTo>
                      <a:pt x="267305" y="533028"/>
                    </a:lnTo>
                    <a:lnTo>
                      <a:pt x="254652" y="521956"/>
                    </a:lnTo>
                    <a:lnTo>
                      <a:pt x="227763" y="512466"/>
                    </a:lnTo>
                    <a:lnTo>
                      <a:pt x="240417" y="499813"/>
                    </a:lnTo>
                    <a:lnTo>
                      <a:pt x="235671" y="480832"/>
                    </a:lnTo>
                    <a:lnTo>
                      <a:pt x="199293" y="480832"/>
                    </a:lnTo>
                    <a:lnTo>
                      <a:pt x="172404" y="496649"/>
                    </a:lnTo>
                    <a:lnTo>
                      <a:pt x="153424" y="476087"/>
                    </a:lnTo>
                    <a:lnTo>
                      <a:pt x="128117" y="476087"/>
                    </a:lnTo>
                    <a:lnTo>
                      <a:pt x="120208" y="460271"/>
                    </a:lnTo>
                    <a:lnTo>
                      <a:pt x="55359" y="434964"/>
                    </a:lnTo>
                    <a:cubicBezTo>
                      <a:pt x="55886" y="426528"/>
                      <a:pt x="56414" y="418093"/>
                      <a:pt x="56941" y="409657"/>
                    </a:cubicBezTo>
                    <a:lnTo>
                      <a:pt x="47451" y="401748"/>
                    </a:lnTo>
                    <a:lnTo>
                      <a:pt x="55359" y="392258"/>
                    </a:lnTo>
                    <a:lnTo>
                      <a:pt x="58522" y="349553"/>
                    </a:lnTo>
                    <a:lnTo>
                      <a:pt x="69594" y="336899"/>
                    </a:lnTo>
                    <a:lnTo>
                      <a:pt x="104391" y="357461"/>
                    </a:lnTo>
                    <a:lnTo>
                      <a:pt x="109136" y="365369"/>
                    </a:lnTo>
                    <a:lnTo>
                      <a:pt x="134443" y="344808"/>
                    </a:lnTo>
                    <a:lnTo>
                      <a:pt x="151842" y="344808"/>
                    </a:lnTo>
                    <a:lnTo>
                      <a:pt x="156587" y="303684"/>
                    </a:lnTo>
                    <a:lnTo>
                      <a:pt x="142352" y="283122"/>
                    </a:lnTo>
                    <a:lnTo>
                      <a:pt x="136025" y="256233"/>
                    </a:lnTo>
                    <a:lnTo>
                      <a:pt x="148679" y="243580"/>
                    </a:lnTo>
                    <a:lnTo>
                      <a:pt x="137607" y="221436"/>
                    </a:lnTo>
                    <a:lnTo>
                      <a:pt x="113882" y="223018"/>
                    </a:lnTo>
                    <a:lnTo>
                      <a:pt x="60104" y="251488"/>
                    </a:lnTo>
                    <a:lnTo>
                      <a:pt x="49032" y="240416"/>
                    </a:lnTo>
                    <a:lnTo>
                      <a:pt x="50614" y="221436"/>
                    </a:lnTo>
                    <a:lnTo>
                      <a:pt x="0" y="170822"/>
                    </a:lnTo>
                    <a:lnTo>
                      <a:pt x="18980" y="145515"/>
                    </a:lnTo>
                    <a:lnTo>
                      <a:pt x="8377" y="110676"/>
                    </a:lnTo>
                    <a:lnTo>
                      <a:pt x="25307" y="109136"/>
                    </a:lnTo>
                    <a:lnTo>
                      <a:pt x="44287" y="121790"/>
                    </a:lnTo>
                    <a:lnTo>
                      <a:pt x="91738" y="105973"/>
                    </a:lnTo>
                    <a:lnTo>
                      <a:pt x="101228" y="79084"/>
                    </a:lnTo>
                    <a:lnTo>
                      <a:pt x="134443" y="77503"/>
                    </a:lnTo>
                    <a:lnTo>
                      <a:pt x="142352" y="72758"/>
                    </a:lnTo>
                    <a:lnTo>
                      <a:pt x="166077" y="60104"/>
                    </a:lnTo>
                    <a:lnTo>
                      <a:pt x="180312" y="45869"/>
                    </a:lnTo>
                    <a:lnTo>
                      <a:pt x="181894" y="33216"/>
                    </a:lnTo>
                    <a:lnTo>
                      <a:pt x="213528" y="20562"/>
                    </a:lnTo>
                    <a:lnTo>
                      <a:pt x="245161" y="14235"/>
                    </a:lnTo>
                    <a:lnTo>
                      <a:pt x="267305" y="4745"/>
                    </a:lnTo>
                    <a:lnTo>
                      <a:pt x="289449" y="0"/>
                    </a:lnTo>
                    <a:lnTo>
                      <a:pt x="335318" y="44287"/>
                    </a:lnTo>
                    <a:lnTo>
                      <a:pt x="333736" y="53777"/>
                    </a:lnTo>
                    <a:lnTo>
                      <a:pt x="349553" y="72758"/>
                    </a:lnTo>
                    <a:lnTo>
                      <a:pt x="341644" y="93320"/>
                    </a:lnTo>
                    <a:lnTo>
                      <a:pt x="313174" y="105973"/>
                    </a:lnTo>
                    <a:lnTo>
                      <a:pt x="306847" y="113881"/>
                    </a:lnTo>
                    <a:lnTo>
                      <a:pt x="302102" y="129698"/>
                    </a:lnTo>
                    <a:lnTo>
                      <a:pt x="303684" y="136025"/>
                    </a:lnTo>
                    <a:lnTo>
                      <a:pt x="267305" y="180312"/>
                    </a:lnTo>
                    <a:lnTo>
                      <a:pt x="256233" y="189802"/>
                    </a:lnTo>
                    <a:cubicBezTo>
                      <a:pt x="256760" y="198765"/>
                      <a:pt x="257288" y="207728"/>
                      <a:pt x="257815" y="216691"/>
                    </a:cubicBezTo>
                    <a:lnTo>
                      <a:pt x="267305" y="216691"/>
                    </a:lnTo>
                    <a:lnTo>
                      <a:pt x="270468" y="202456"/>
                    </a:lnTo>
                    <a:lnTo>
                      <a:pt x="284704" y="196129"/>
                    </a:lnTo>
                    <a:lnTo>
                      <a:pt x="284704" y="181894"/>
                    </a:lnTo>
                    <a:lnTo>
                      <a:pt x="306847" y="169240"/>
                    </a:lnTo>
                    <a:lnTo>
                      <a:pt x="306847" y="183476"/>
                    </a:lnTo>
                    <a:lnTo>
                      <a:pt x="317919" y="197711"/>
                    </a:lnTo>
                    <a:lnTo>
                      <a:pt x="314756" y="208783"/>
                    </a:lnTo>
                    <a:lnTo>
                      <a:pt x="297357" y="204038"/>
                    </a:lnTo>
                    <a:lnTo>
                      <a:pt x="294194" y="213528"/>
                    </a:lnTo>
                    <a:lnTo>
                      <a:pt x="303684" y="223018"/>
                    </a:lnTo>
                    <a:lnTo>
                      <a:pt x="317919" y="223018"/>
                    </a:lnTo>
                    <a:lnTo>
                      <a:pt x="332154" y="241998"/>
                    </a:lnTo>
                    <a:lnTo>
                      <a:pt x="355880" y="241998"/>
                    </a:lnTo>
                    <a:lnTo>
                      <a:pt x="363788" y="238835"/>
                    </a:lnTo>
                    <a:lnTo>
                      <a:pt x="365370" y="251488"/>
                    </a:lnTo>
                    <a:lnTo>
                      <a:pt x="355880" y="292612"/>
                    </a:lnTo>
                    <a:lnTo>
                      <a:pt x="370115" y="284704"/>
                    </a:lnTo>
                    <a:lnTo>
                      <a:pt x="378023" y="264142"/>
                    </a:lnTo>
                    <a:lnTo>
                      <a:pt x="409657" y="272050"/>
                    </a:lnTo>
                    <a:lnTo>
                      <a:pt x="412820" y="259397"/>
                    </a:lnTo>
                    <a:lnTo>
                      <a:pt x="381187" y="246743"/>
                    </a:lnTo>
                    <a:lnTo>
                      <a:pt x="376441" y="223018"/>
                    </a:lnTo>
                    <a:lnTo>
                      <a:pt x="439709" y="189802"/>
                    </a:lnTo>
                    <a:lnTo>
                      <a:pt x="450781" y="178731"/>
                    </a:lnTo>
                    <a:lnTo>
                      <a:pt x="458689" y="188221"/>
                    </a:lnTo>
                    <a:lnTo>
                      <a:pt x="480833" y="200874"/>
                    </a:lnTo>
                    <a:cubicBezTo>
                      <a:pt x="480883" y="202835"/>
                      <a:pt x="480934" y="204796"/>
                      <a:pt x="480984" y="206757"/>
                    </a:cubicBezTo>
                    <a:lnTo>
                      <a:pt x="456158" y="238202"/>
                    </a:lnTo>
                    <a:lnTo>
                      <a:pt x="467547" y="262876"/>
                    </a:lnTo>
                    <a:lnTo>
                      <a:pt x="463751" y="293245"/>
                    </a:lnTo>
                    <a:lnTo>
                      <a:pt x="509303" y="333103"/>
                    </a:lnTo>
                    <a:lnTo>
                      <a:pt x="513099" y="371064"/>
                    </a:lnTo>
                    <a:lnTo>
                      <a:pt x="583326" y="380554"/>
                    </a:lnTo>
                    <a:lnTo>
                      <a:pt x="628879" y="393840"/>
                    </a:lnTo>
                    <a:lnTo>
                      <a:pt x="645961" y="403330"/>
                    </a:lnTo>
                    <a:lnTo>
                      <a:pt x="659247" y="395738"/>
                    </a:lnTo>
                    <a:lnTo>
                      <a:pt x="678227" y="390044"/>
                    </a:lnTo>
                    <a:lnTo>
                      <a:pt x="697208" y="399534"/>
                    </a:lnTo>
                    <a:lnTo>
                      <a:pt x="698825" y="398038"/>
                    </a:lnTo>
                    <a:cubicBezTo>
                      <a:pt x="698919" y="398537"/>
                      <a:pt x="699012" y="399035"/>
                      <a:pt x="699106" y="399534"/>
                    </a:cubicBezTo>
                    <a:lnTo>
                      <a:pt x="735168" y="439392"/>
                    </a:lnTo>
                    <a:lnTo>
                      <a:pt x="744658" y="465965"/>
                    </a:lnTo>
                    <a:lnTo>
                      <a:pt x="773129" y="464067"/>
                    </a:lnTo>
                    <a:lnTo>
                      <a:pt x="744658" y="522905"/>
                    </a:lnTo>
                    <a:lnTo>
                      <a:pt x="769332" y="583642"/>
                    </a:lnTo>
                    <a:lnTo>
                      <a:pt x="752250" y="669053"/>
                    </a:lnTo>
                    <a:lnTo>
                      <a:pt x="738964" y="680441"/>
                    </a:lnTo>
                    <a:lnTo>
                      <a:pt x="756046" y="714606"/>
                    </a:lnTo>
                    <a:lnTo>
                      <a:pt x="748454" y="731688"/>
                    </a:lnTo>
                    <a:lnTo>
                      <a:pt x="761740" y="737382"/>
                    </a:lnTo>
                    <a:lnTo>
                      <a:pt x="769332" y="754464"/>
                    </a:lnTo>
                    <a:lnTo>
                      <a:pt x="784517" y="771546"/>
                    </a:lnTo>
                    <a:lnTo>
                      <a:pt x="775027" y="822793"/>
                    </a:lnTo>
                    <a:lnTo>
                      <a:pt x="797803" y="839875"/>
                    </a:lnTo>
                    <a:lnTo>
                      <a:pt x="828171" y="828487"/>
                    </a:lnTo>
                    <a:lnTo>
                      <a:pt x="830069" y="853161"/>
                    </a:lnTo>
                    <a:lnTo>
                      <a:pt x="854744" y="862651"/>
                    </a:lnTo>
                    <a:lnTo>
                      <a:pt x="881316" y="872141"/>
                    </a:lnTo>
                    <a:lnTo>
                      <a:pt x="881316" y="883530"/>
                    </a:lnTo>
                    <a:lnTo>
                      <a:pt x="892704" y="891122"/>
                    </a:lnTo>
                    <a:lnTo>
                      <a:pt x="885112" y="902510"/>
                    </a:lnTo>
                    <a:lnTo>
                      <a:pt x="894602" y="923388"/>
                    </a:lnTo>
                    <a:lnTo>
                      <a:pt x="897856" y="922032"/>
                    </a:lnTo>
                    <a:lnTo>
                      <a:pt x="904304" y="92686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56980F99-4F27-9734-80D1-AB1393DB71E0}"/>
                  </a:ext>
                </a:extLst>
              </p:cNvPr>
              <p:cNvSpPr/>
              <p:nvPr/>
            </p:nvSpPr>
            <p:spPr>
              <a:xfrm>
                <a:off x="673098" y="2721882"/>
                <a:ext cx="670796" cy="825641"/>
              </a:xfrm>
              <a:custGeom>
                <a:avLst/>
                <a:gdLst>
                  <a:gd name="connsiteX0" fmla="*/ 104552 w 670796"/>
                  <a:gd name="connsiteY0" fmla="*/ 0 h 825641"/>
                  <a:gd name="connsiteX1" fmla="*/ 170983 w 670796"/>
                  <a:gd name="connsiteY1" fmla="*/ 0 h 825641"/>
                  <a:gd name="connsiteX2" fmla="*/ 189963 w 670796"/>
                  <a:gd name="connsiteY2" fmla="*/ 14235 h 825641"/>
                  <a:gd name="connsiteX3" fmla="*/ 212107 w 670796"/>
                  <a:gd name="connsiteY3" fmla="*/ 7909 h 825641"/>
                  <a:gd name="connsiteX4" fmla="*/ 223179 w 670796"/>
                  <a:gd name="connsiteY4" fmla="*/ 44287 h 825641"/>
                  <a:gd name="connsiteX5" fmla="*/ 204198 w 670796"/>
                  <a:gd name="connsiteY5" fmla="*/ 69594 h 825641"/>
                  <a:gd name="connsiteX6" fmla="*/ 254812 w 670796"/>
                  <a:gd name="connsiteY6" fmla="*/ 120208 h 825641"/>
                  <a:gd name="connsiteX7" fmla="*/ 253231 w 670796"/>
                  <a:gd name="connsiteY7" fmla="*/ 139189 h 825641"/>
                  <a:gd name="connsiteX8" fmla="*/ 264302 w 670796"/>
                  <a:gd name="connsiteY8" fmla="*/ 150260 h 825641"/>
                  <a:gd name="connsiteX9" fmla="*/ 318080 w 670796"/>
                  <a:gd name="connsiteY9" fmla="*/ 121790 h 825641"/>
                  <a:gd name="connsiteX10" fmla="*/ 341805 w 670796"/>
                  <a:gd name="connsiteY10" fmla="*/ 120208 h 825641"/>
                  <a:gd name="connsiteX11" fmla="*/ 352877 w 670796"/>
                  <a:gd name="connsiteY11" fmla="*/ 142352 h 825641"/>
                  <a:gd name="connsiteX12" fmla="*/ 340223 w 670796"/>
                  <a:gd name="connsiteY12" fmla="*/ 155005 h 825641"/>
                  <a:gd name="connsiteX13" fmla="*/ 346550 w 670796"/>
                  <a:gd name="connsiteY13" fmla="*/ 181894 h 825641"/>
                  <a:gd name="connsiteX14" fmla="*/ 360785 w 670796"/>
                  <a:gd name="connsiteY14" fmla="*/ 202456 h 825641"/>
                  <a:gd name="connsiteX15" fmla="*/ 356040 w 670796"/>
                  <a:gd name="connsiteY15" fmla="*/ 243580 h 825641"/>
                  <a:gd name="connsiteX16" fmla="*/ 338642 w 670796"/>
                  <a:gd name="connsiteY16" fmla="*/ 243580 h 825641"/>
                  <a:gd name="connsiteX17" fmla="*/ 313335 w 670796"/>
                  <a:gd name="connsiteY17" fmla="*/ 264142 h 825641"/>
                  <a:gd name="connsiteX18" fmla="*/ 308590 w 670796"/>
                  <a:gd name="connsiteY18" fmla="*/ 256233 h 825641"/>
                  <a:gd name="connsiteX19" fmla="*/ 273793 w 670796"/>
                  <a:gd name="connsiteY19" fmla="*/ 235671 h 825641"/>
                  <a:gd name="connsiteX20" fmla="*/ 262721 w 670796"/>
                  <a:gd name="connsiteY20" fmla="*/ 248325 h 825641"/>
                  <a:gd name="connsiteX21" fmla="*/ 259557 w 670796"/>
                  <a:gd name="connsiteY21" fmla="*/ 291031 h 825641"/>
                  <a:gd name="connsiteX22" fmla="*/ 251649 w 670796"/>
                  <a:gd name="connsiteY22" fmla="*/ 300521 h 825641"/>
                  <a:gd name="connsiteX23" fmla="*/ 261139 w 670796"/>
                  <a:gd name="connsiteY23" fmla="*/ 308429 h 825641"/>
                  <a:gd name="connsiteX24" fmla="*/ 259557 w 670796"/>
                  <a:gd name="connsiteY24" fmla="*/ 333736 h 825641"/>
                  <a:gd name="connsiteX25" fmla="*/ 324407 w 670796"/>
                  <a:gd name="connsiteY25" fmla="*/ 359043 h 825641"/>
                  <a:gd name="connsiteX26" fmla="*/ 332315 w 670796"/>
                  <a:gd name="connsiteY26" fmla="*/ 374860 h 825641"/>
                  <a:gd name="connsiteX27" fmla="*/ 357622 w 670796"/>
                  <a:gd name="connsiteY27" fmla="*/ 374860 h 825641"/>
                  <a:gd name="connsiteX28" fmla="*/ 376602 w 670796"/>
                  <a:gd name="connsiteY28" fmla="*/ 395422 h 825641"/>
                  <a:gd name="connsiteX29" fmla="*/ 403491 w 670796"/>
                  <a:gd name="connsiteY29" fmla="*/ 379605 h 825641"/>
                  <a:gd name="connsiteX30" fmla="*/ 439870 w 670796"/>
                  <a:gd name="connsiteY30" fmla="*/ 379605 h 825641"/>
                  <a:gd name="connsiteX31" fmla="*/ 444615 w 670796"/>
                  <a:gd name="connsiteY31" fmla="*/ 398585 h 825641"/>
                  <a:gd name="connsiteX32" fmla="*/ 431961 w 670796"/>
                  <a:gd name="connsiteY32" fmla="*/ 411239 h 825641"/>
                  <a:gd name="connsiteX33" fmla="*/ 458850 w 670796"/>
                  <a:gd name="connsiteY33" fmla="*/ 420729 h 825641"/>
                  <a:gd name="connsiteX34" fmla="*/ 471503 w 670796"/>
                  <a:gd name="connsiteY34" fmla="*/ 431801 h 825641"/>
                  <a:gd name="connsiteX35" fmla="*/ 462013 w 670796"/>
                  <a:gd name="connsiteY35" fmla="*/ 453944 h 825641"/>
                  <a:gd name="connsiteX36" fmla="*/ 479412 w 670796"/>
                  <a:gd name="connsiteY36" fmla="*/ 471343 h 825641"/>
                  <a:gd name="connsiteX37" fmla="*/ 490484 w 670796"/>
                  <a:gd name="connsiteY37" fmla="*/ 468179 h 825641"/>
                  <a:gd name="connsiteX38" fmla="*/ 495229 w 670796"/>
                  <a:gd name="connsiteY38" fmla="*/ 458689 h 825641"/>
                  <a:gd name="connsiteX39" fmla="*/ 522117 w 670796"/>
                  <a:gd name="connsiteY39" fmla="*/ 457108 h 825641"/>
                  <a:gd name="connsiteX40" fmla="*/ 544261 w 670796"/>
                  <a:gd name="connsiteY40" fmla="*/ 468179 h 825641"/>
                  <a:gd name="connsiteX41" fmla="*/ 528444 w 670796"/>
                  <a:gd name="connsiteY41" fmla="*/ 483996 h 825641"/>
                  <a:gd name="connsiteX42" fmla="*/ 544261 w 670796"/>
                  <a:gd name="connsiteY42" fmla="*/ 488741 h 825641"/>
                  <a:gd name="connsiteX43" fmla="*/ 566405 w 670796"/>
                  <a:gd name="connsiteY43" fmla="*/ 482415 h 825641"/>
                  <a:gd name="connsiteX44" fmla="*/ 575895 w 670796"/>
                  <a:gd name="connsiteY44" fmla="*/ 495068 h 825641"/>
                  <a:gd name="connsiteX45" fmla="*/ 620182 w 670796"/>
                  <a:gd name="connsiteY45" fmla="*/ 501395 h 825641"/>
                  <a:gd name="connsiteX46" fmla="*/ 615437 w 670796"/>
                  <a:gd name="connsiteY46" fmla="*/ 518793 h 825641"/>
                  <a:gd name="connsiteX47" fmla="*/ 623345 w 670796"/>
                  <a:gd name="connsiteY47" fmla="*/ 544100 h 825641"/>
                  <a:gd name="connsiteX48" fmla="*/ 599620 w 670796"/>
                  <a:gd name="connsiteY48" fmla="*/ 574152 h 825641"/>
                  <a:gd name="connsiteX49" fmla="*/ 582222 w 670796"/>
                  <a:gd name="connsiteY49" fmla="*/ 577316 h 825641"/>
                  <a:gd name="connsiteX50" fmla="*/ 571150 w 670796"/>
                  <a:gd name="connsiteY50" fmla="*/ 589969 h 825641"/>
                  <a:gd name="connsiteX51" fmla="*/ 585385 w 670796"/>
                  <a:gd name="connsiteY51" fmla="*/ 601041 h 825641"/>
                  <a:gd name="connsiteX52" fmla="*/ 591712 w 670796"/>
                  <a:gd name="connsiteY52" fmla="*/ 635838 h 825641"/>
                  <a:gd name="connsiteX53" fmla="*/ 582222 w 670796"/>
                  <a:gd name="connsiteY53" fmla="*/ 650073 h 825641"/>
                  <a:gd name="connsiteX54" fmla="*/ 594875 w 670796"/>
                  <a:gd name="connsiteY54" fmla="*/ 665890 h 825641"/>
                  <a:gd name="connsiteX55" fmla="*/ 610692 w 670796"/>
                  <a:gd name="connsiteY55" fmla="*/ 662727 h 825641"/>
                  <a:gd name="connsiteX56" fmla="*/ 621764 w 670796"/>
                  <a:gd name="connsiteY56" fmla="*/ 673799 h 825641"/>
                  <a:gd name="connsiteX57" fmla="*/ 661306 w 670796"/>
                  <a:gd name="connsiteY57" fmla="*/ 684871 h 825641"/>
                  <a:gd name="connsiteX58" fmla="*/ 670796 w 670796"/>
                  <a:gd name="connsiteY58" fmla="*/ 689616 h 825641"/>
                  <a:gd name="connsiteX59" fmla="*/ 669214 w 670796"/>
                  <a:gd name="connsiteY59" fmla="*/ 700687 h 825641"/>
                  <a:gd name="connsiteX60" fmla="*/ 643907 w 670796"/>
                  <a:gd name="connsiteY60" fmla="*/ 699106 h 825641"/>
                  <a:gd name="connsiteX61" fmla="*/ 634417 w 670796"/>
                  <a:gd name="connsiteY61" fmla="*/ 703851 h 825641"/>
                  <a:gd name="connsiteX62" fmla="*/ 653398 w 670796"/>
                  <a:gd name="connsiteY62" fmla="*/ 729158 h 825641"/>
                  <a:gd name="connsiteX63" fmla="*/ 647071 w 670796"/>
                  <a:gd name="connsiteY63" fmla="*/ 760792 h 825641"/>
                  <a:gd name="connsiteX64" fmla="*/ 642326 w 670796"/>
                  <a:gd name="connsiteY64" fmla="*/ 800334 h 825641"/>
                  <a:gd name="connsiteX65" fmla="*/ 656561 w 670796"/>
                  <a:gd name="connsiteY65" fmla="*/ 822477 h 825641"/>
                  <a:gd name="connsiteX66" fmla="*/ 655770 w 670796"/>
                  <a:gd name="connsiteY66" fmla="*/ 825641 h 825641"/>
                  <a:gd name="connsiteX67" fmla="*/ 0 w 670796"/>
                  <a:gd name="connsiteY67" fmla="*/ 825641 h 825641"/>
                  <a:gd name="connsiteX68" fmla="*/ 0 w 670796"/>
                  <a:gd name="connsiteY68" fmla="*/ 8931 h 825641"/>
                  <a:gd name="connsiteX69" fmla="*/ 3324 w 670796"/>
                  <a:gd name="connsiteY69" fmla="*/ 7909 h 825641"/>
                  <a:gd name="connsiteX70" fmla="*/ 28631 w 670796"/>
                  <a:gd name="connsiteY70" fmla="*/ 23725 h 825641"/>
                  <a:gd name="connsiteX71" fmla="*/ 57101 w 670796"/>
                  <a:gd name="connsiteY71" fmla="*/ 11072 h 825641"/>
                  <a:gd name="connsiteX72" fmla="*/ 85572 w 670796"/>
                  <a:gd name="connsiteY72" fmla="*/ 11072 h 825641"/>
                  <a:gd name="connsiteX0" fmla="*/ 0 w 670796"/>
                  <a:gd name="connsiteY0" fmla="*/ 825641 h 917081"/>
                  <a:gd name="connsiteX1" fmla="*/ 0 w 670796"/>
                  <a:gd name="connsiteY1" fmla="*/ 8931 h 917081"/>
                  <a:gd name="connsiteX2" fmla="*/ 3324 w 670796"/>
                  <a:gd name="connsiteY2" fmla="*/ 7909 h 917081"/>
                  <a:gd name="connsiteX3" fmla="*/ 28631 w 670796"/>
                  <a:gd name="connsiteY3" fmla="*/ 23725 h 917081"/>
                  <a:gd name="connsiteX4" fmla="*/ 57101 w 670796"/>
                  <a:gd name="connsiteY4" fmla="*/ 11072 h 917081"/>
                  <a:gd name="connsiteX5" fmla="*/ 85572 w 670796"/>
                  <a:gd name="connsiteY5" fmla="*/ 11072 h 917081"/>
                  <a:gd name="connsiteX6" fmla="*/ 104552 w 670796"/>
                  <a:gd name="connsiteY6" fmla="*/ 0 h 917081"/>
                  <a:gd name="connsiteX7" fmla="*/ 170983 w 670796"/>
                  <a:gd name="connsiteY7" fmla="*/ 0 h 917081"/>
                  <a:gd name="connsiteX8" fmla="*/ 189963 w 670796"/>
                  <a:gd name="connsiteY8" fmla="*/ 14235 h 917081"/>
                  <a:gd name="connsiteX9" fmla="*/ 212107 w 670796"/>
                  <a:gd name="connsiteY9" fmla="*/ 7909 h 917081"/>
                  <a:gd name="connsiteX10" fmla="*/ 223179 w 670796"/>
                  <a:gd name="connsiteY10" fmla="*/ 44287 h 917081"/>
                  <a:gd name="connsiteX11" fmla="*/ 204198 w 670796"/>
                  <a:gd name="connsiteY11" fmla="*/ 69594 h 917081"/>
                  <a:gd name="connsiteX12" fmla="*/ 254812 w 670796"/>
                  <a:gd name="connsiteY12" fmla="*/ 120208 h 917081"/>
                  <a:gd name="connsiteX13" fmla="*/ 253231 w 670796"/>
                  <a:gd name="connsiteY13" fmla="*/ 139189 h 917081"/>
                  <a:gd name="connsiteX14" fmla="*/ 264302 w 670796"/>
                  <a:gd name="connsiteY14" fmla="*/ 150260 h 917081"/>
                  <a:gd name="connsiteX15" fmla="*/ 318080 w 670796"/>
                  <a:gd name="connsiteY15" fmla="*/ 121790 h 917081"/>
                  <a:gd name="connsiteX16" fmla="*/ 341805 w 670796"/>
                  <a:gd name="connsiteY16" fmla="*/ 120208 h 917081"/>
                  <a:gd name="connsiteX17" fmla="*/ 352877 w 670796"/>
                  <a:gd name="connsiteY17" fmla="*/ 142352 h 917081"/>
                  <a:gd name="connsiteX18" fmla="*/ 340223 w 670796"/>
                  <a:gd name="connsiteY18" fmla="*/ 155005 h 917081"/>
                  <a:gd name="connsiteX19" fmla="*/ 346550 w 670796"/>
                  <a:gd name="connsiteY19" fmla="*/ 181894 h 917081"/>
                  <a:gd name="connsiteX20" fmla="*/ 360785 w 670796"/>
                  <a:gd name="connsiteY20" fmla="*/ 202456 h 917081"/>
                  <a:gd name="connsiteX21" fmla="*/ 356040 w 670796"/>
                  <a:gd name="connsiteY21" fmla="*/ 243580 h 917081"/>
                  <a:gd name="connsiteX22" fmla="*/ 338642 w 670796"/>
                  <a:gd name="connsiteY22" fmla="*/ 243580 h 917081"/>
                  <a:gd name="connsiteX23" fmla="*/ 313335 w 670796"/>
                  <a:gd name="connsiteY23" fmla="*/ 264142 h 917081"/>
                  <a:gd name="connsiteX24" fmla="*/ 308590 w 670796"/>
                  <a:gd name="connsiteY24" fmla="*/ 256233 h 917081"/>
                  <a:gd name="connsiteX25" fmla="*/ 273793 w 670796"/>
                  <a:gd name="connsiteY25" fmla="*/ 235671 h 917081"/>
                  <a:gd name="connsiteX26" fmla="*/ 262721 w 670796"/>
                  <a:gd name="connsiteY26" fmla="*/ 248325 h 917081"/>
                  <a:gd name="connsiteX27" fmla="*/ 259557 w 670796"/>
                  <a:gd name="connsiteY27" fmla="*/ 291031 h 917081"/>
                  <a:gd name="connsiteX28" fmla="*/ 251649 w 670796"/>
                  <a:gd name="connsiteY28" fmla="*/ 300521 h 917081"/>
                  <a:gd name="connsiteX29" fmla="*/ 261139 w 670796"/>
                  <a:gd name="connsiteY29" fmla="*/ 308429 h 917081"/>
                  <a:gd name="connsiteX30" fmla="*/ 259557 w 670796"/>
                  <a:gd name="connsiteY30" fmla="*/ 333736 h 917081"/>
                  <a:gd name="connsiteX31" fmla="*/ 324407 w 670796"/>
                  <a:gd name="connsiteY31" fmla="*/ 359043 h 917081"/>
                  <a:gd name="connsiteX32" fmla="*/ 332315 w 670796"/>
                  <a:gd name="connsiteY32" fmla="*/ 374860 h 917081"/>
                  <a:gd name="connsiteX33" fmla="*/ 357622 w 670796"/>
                  <a:gd name="connsiteY33" fmla="*/ 374860 h 917081"/>
                  <a:gd name="connsiteX34" fmla="*/ 376602 w 670796"/>
                  <a:gd name="connsiteY34" fmla="*/ 395422 h 917081"/>
                  <a:gd name="connsiteX35" fmla="*/ 403491 w 670796"/>
                  <a:gd name="connsiteY35" fmla="*/ 379605 h 917081"/>
                  <a:gd name="connsiteX36" fmla="*/ 439870 w 670796"/>
                  <a:gd name="connsiteY36" fmla="*/ 379605 h 917081"/>
                  <a:gd name="connsiteX37" fmla="*/ 444615 w 670796"/>
                  <a:gd name="connsiteY37" fmla="*/ 398585 h 917081"/>
                  <a:gd name="connsiteX38" fmla="*/ 431961 w 670796"/>
                  <a:gd name="connsiteY38" fmla="*/ 411239 h 917081"/>
                  <a:gd name="connsiteX39" fmla="*/ 458850 w 670796"/>
                  <a:gd name="connsiteY39" fmla="*/ 420729 h 917081"/>
                  <a:gd name="connsiteX40" fmla="*/ 471503 w 670796"/>
                  <a:gd name="connsiteY40" fmla="*/ 431801 h 917081"/>
                  <a:gd name="connsiteX41" fmla="*/ 462013 w 670796"/>
                  <a:gd name="connsiteY41" fmla="*/ 453944 h 917081"/>
                  <a:gd name="connsiteX42" fmla="*/ 479412 w 670796"/>
                  <a:gd name="connsiteY42" fmla="*/ 471343 h 917081"/>
                  <a:gd name="connsiteX43" fmla="*/ 490484 w 670796"/>
                  <a:gd name="connsiteY43" fmla="*/ 468179 h 917081"/>
                  <a:gd name="connsiteX44" fmla="*/ 495229 w 670796"/>
                  <a:gd name="connsiteY44" fmla="*/ 458689 h 917081"/>
                  <a:gd name="connsiteX45" fmla="*/ 522117 w 670796"/>
                  <a:gd name="connsiteY45" fmla="*/ 457108 h 917081"/>
                  <a:gd name="connsiteX46" fmla="*/ 544261 w 670796"/>
                  <a:gd name="connsiteY46" fmla="*/ 468179 h 917081"/>
                  <a:gd name="connsiteX47" fmla="*/ 528444 w 670796"/>
                  <a:gd name="connsiteY47" fmla="*/ 483996 h 917081"/>
                  <a:gd name="connsiteX48" fmla="*/ 544261 w 670796"/>
                  <a:gd name="connsiteY48" fmla="*/ 488741 h 917081"/>
                  <a:gd name="connsiteX49" fmla="*/ 566405 w 670796"/>
                  <a:gd name="connsiteY49" fmla="*/ 482415 h 917081"/>
                  <a:gd name="connsiteX50" fmla="*/ 575895 w 670796"/>
                  <a:gd name="connsiteY50" fmla="*/ 495068 h 917081"/>
                  <a:gd name="connsiteX51" fmla="*/ 620182 w 670796"/>
                  <a:gd name="connsiteY51" fmla="*/ 501395 h 917081"/>
                  <a:gd name="connsiteX52" fmla="*/ 615437 w 670796"/>
                  <a:gd name="connsiteY52" fmla="*/ 518793 h 917081"/>
                  <a:gd name="connsiteX53" fmla="*/ 623345 w 670796"/>
                  <a:gd name="connsiteY53" fmla="*/ 544100 h 917081"/>
                  <a:gd name="connsiteX54" fmla="*/ 599620 w 670796"/>
                  <a:gd name="connsiteY54" fmla="*/ 574152 h 917081"/>
                  <a:gd name="connsiteX55" fmla="*/ 582222 w 670796"/>
                  <a:gd name="connsiteY55" fmla="*/ 577316 h 917081"/>
                  <a:gd name="connsiteX56" fmla="*/ 571150 w 670796"/>
                  <a:gd name="connsiteY56" fmla="*/ 589969 h 917081"/>
                  <a:gd name="connsiteX57" fmla="*/ 585385 w 670796"/>
                  <a:gd name="connsiteY57" fmla="*/ 601041 h 917081"/>
                  <a:gd name="connsiteX58" fmla="*/ 591712 w 670796"/>
                  <a:gd name="connsiteY58" fmla="*/ 635838 h 917081"/>
                  <a:gd name="connsiteX59" fmla="*/ 582222 w 670796"/>
                  <a:gd name="connsiteY59" fmla="*/ 650073 h 917081"/>
                  <a:gd name="connsiteX60" fmla="*/ 594875 w 670796"/>
                  <a:gd name="connsiteY60" fmla="*/ 665890 h 917081"/>
                  <a:gd name="connsiteX61" fmla="*/ 610692 w 670796"/>
                  <a:gd name="connsiteY61" fmla="*/ 662727 h 917081"/>
                  <a:gd name="connsiteX62" fmla="*/ 621764 w 670796"/>
                  <a:gd name="connsiteY62" fmla="*/ 673799 h 917081"/>
                  <a:gd name="connsiteX63" fmla="*/ 661306 w 670796"/>
                  <a:gd name="connsiteY63" fmla="*/ 684871 h 917081"/>
                  <a:gd name="connsiteX64" fmla="*/ 670796 w 670796"/>
                  <a:gd name="connsiteY64" fmla="*/ 689616 h 917081"/>
                  <a:gd name="connsiteX65" fmla="*/ 669214 w 670796"/>
                  <a:gd name="connsiteY65" fmla="*/ 700687 h 917081"/>
                  <a:gd name="connsiteX66" fmla="*/ 643907 w 670796"/>
                  <a:gd name="connsiteY66" fmla="*/ 699106 h 917081"/>
                  <a:gd name="connsiteX67" fmla="*/ 634417 w 670796"/>
                  <a:gd name="connsiteY67" fmla="*/ 703851 h 917081"/>
                  <a:gd name="connsiteX68" fmla="*/ 653398 w 670796"/>
                  <a:gd name="connsiteY68" fmla="*/ 729158 h 917081"/>
                  <a:gd name="connsiteX69" fmla="*/ 647071 w 670796"/>
                  <a:gd name="connsiteY69" fmla="*/ 760792 h 917081"/>
                  <a:gd name="connsiteX70" fmla="*/ 642326 w 670796"/>
                  <a:gd name="connsiteY70" fmla="*/ 800334 h 917081"/>
                  <a:gd name="connsiteX71" fmla="*/ 656561 w 670796"/>
                  <a:gd name="connsiteY71" fmla="*/ 822477 h 917081"/>
                  <a:gd name="connsiteX72" fmla="*/ 655770 w 670796"/>
                  <a:gd name="connsiteY72" fmla="*/ 825641 h 917081"/>
                  <a:gd name="connsiteX73" fmla="*/ 91440 w 670796"/>
                  <a:gd name="connsiteY73" fmla="*/ 917081 h 917081"/>
                  <a:gd name="connsiteX0" fmla="*/ 0 w 670796"/>
                  <a:gd name="connsiteY0" fmla="*/ 8931 h 917081"/>
                  <a:gd name="connsiteX1" fmla="*/ 3324 w 670796"/>
                  <a:gd name="connsiteY1" fmla="*/ 7909 h 917081"/>
                  <a:gd name="connsiteX2" fmla="*/ 28631 w 670796"/>
                  <a:gd name="connsiteY2" fmla="*/ 23725 h 917081"/>
                  <a:gd name="connsiteX3" fmla="*/ 57101 w 670796"/>
                  <a:gd name="connsiteY3" fmla="*/ 11072 h 917081"/>
                  <a:gd name="connsiteX4" fmla="*/ 85572 w 670796"/>
                  <a:gd name="connsiteY4" fmla="*/ 11072 h 917081"/>
                  <a:gd name="connsiteX5" fmla="*/ 104552 w 670796"/>
                  <a:gd name="connsiteY5" fmla="*/ 0 h 917081"/>
                  <a:gd name="connsiteX6" fmla="*/ 170983 w 670796"/>
                  <a:gd name="connsiteY6" fmla="*/ 0 h 917081"/>
                  <a:gd name="connsiteX7" fmla="*/ 189963 w 670796"/>
                  <a:gd name="connsiteY7" fmla="*/ 14235 h 917081"/>
                  <a:gd name="connsiteX8" fmla="*/ 212107 w 670796"/>
                  <a:gd name="connsiteY8" fmla="*/ 7909 h 917081"/>
                  <a:gd name="connsiteX9" fmla="*/ 223179 w 670796"/>
                  <a:gd name="connsiteY9" fmla="*/ 44287 h 917081"/>
                  <a:gd name="connsiteX10" fmla="*/ 204198 w 670796"/>
                  <a:gd name="connsiteY10" fmla="*/ 69594 h 917081"/>
                  <a:gd name="connsiteX11" fmla="*/ 254812 w 670796"/>
                  <a:gd name="connsiteY11" fmla="*/ 120208 h 917081"/>
                  <a:gd name="connsiteX12" fmla="*/ 253231 w 670796"/>
                  <a:gd name="connsiteY12" fmla="*/ 139189 h 917081"/>
                  <a:gd name="connsiteX13" fmla="*/ 264302 w 670796"/>
                  <a:gd name="connsiteY13" fmla="*/ 150260 h 917081"/>
                  <a:gd name="connsiteX14" fmla="*/ 318080 w 670796"/>
                  <a:gd name="connsiteY14" fmla="*/ 121790 h 917081"/>
                  <a:gd name="connsiteX15" fmla="*/ 341805 w 670796"/>
                  <a:gd name="connsiteY15" fmla="*/ 120208 h 917081"/>
                  <a:gd name="connsiteX16" fmla="*/ 352877 w 670796"/>
                  <a:gd name="connsiteY16" fmla="*/ 142352 h 917081"/>
                  <a:gd name="connsiteX17" fmla="*/ 340223 w 670796"/>
                  <a:gd name="connsiteY17" fmla="*/ 155005 h 917081"/>
                  <a:gd name="connsiteX18" fmla="*/ 346550 w 670796"/>
                  <a:gd name="connsiteY18" fmla="*/ 181894 h 917081"/>
                  <a:gd name="connsiteX19" fmla="*/ 360785 w 670796"/>
                  <a:gd name="connsiteY19" fmla="*/ 202456 h 917081"/>
                  <a:gd name="connsiteX20" fmla="*/ 356040 w 670796"/>
                  <a:gd name="connsiteY20" fmla="*/ 243580 h 917081"/>
                  <a:gd name="connsiteX21" fmla="*/ 338642 w 670796"/>
                  <a:gd name="connsiteY21" fmla="*/ 243580 h 917081"/>
                  <a:gd name="connsiteX22" fmla="*/ 313335 w 670796"/>
                  <a:gd name="connsiteY22" fmla="*/ 264142 h 917081"/>
                  <a:gd name="connsiteX23" fmla="*/ 308590 w 670796"/>
                  <a:gd name="connsiteY23" fmla="*/ 256233 h 917081"/>
                  <a:gd name="connsiteX24" fmla="*/ 273793 w 670796"/>
                  <a:gd name="connsiteY24" fmla="*/ 235671 h 917081"/>
                  <a:gd name="connsiteX25" fmla="*/ 262721 w 670796"/>
                  <a:gd name="connsiteY25" fmla="*/ 248325 h 917081"/>
                  <a:gd name="connsiteX26" fmla="*/ 259557 w 670796"/>
                  <a:gd name="connsiteY26" fmla="*/ 291031 h 917081"/>
                  <a:gd name="connsiteX27" fmla="*/ 251649 w 670796"/>
                  <a:gd name="connsiteY27" fmla="*/ 300521 h 917081"/>
                  <a:gd name="connsiteX28" fmla="*/ 261139 w 670796"/>
                  <a:gd name="connsiteY28" fmla="*/ 308429 h 917081"/>
                  <a:gd name="connsiteX29" fmla="*/ 259557 w 670796"/>
                  <a:gd name="connsiteY29" fmla="*/ 333736 h 917081"/>
                  <a:gd name="connsiteX30" fmla="*/ 324407 w 670796"/>
                  <a:gd name="connsiteY30" fmla="*/ 359043 h 917081"/>
                  <a:gd name="connsiteX31" fmla="*/ 332315 w 670796"/>
                  <a:gd name="connsiteY31" fmla="*/ 374860 h 917081"/>
                  <a:gd name="connsiteX32" fmla="*/ 357622 w 670796"/>
                  <a:gd name="connsiteY32" fmla="*/ 374860 h 917081"/>
                  <a:gd name="connsiteX33" fmla="*/ 376602 w 670796"/>
                  <a:gd name="connsiteY33" fmla="*/ 395422 h 917081"/>
                  <a:gd name="connsiteX34" fmla="*/ 403491 w 670796"/>
                  <a:gd name="connsiteY34" fmla="*/ 379605 h 917081"/>
                  <a:gd name="connsiteX35" fmla="*/ 439870 w 670796"/>
                  <a:gd name="connsiteY35" fmla="*/ 379605 h 917081"/>
                  <a:gd name="connsiteX36" fmla="*/ 444615 w 670796"/>
                  <a:gd name="connsiteY36" fmla="*/ 398585 h 917081"/>
                  <a:gd name="connsiteX37" fmla="*/ 431961 w 670796"/>
                  <a:gd name="connsiteY37" fmla="*/ 411239 h 917081"/>
                  <a:gd name="connsiteX38" fmla="*/ 458850 w 670796"/>
                  <a:gd name="connsiteY38" fmla="*/ 420729 h 917081"/>
                  <a:gd name="connsiteX39" fmla="*/ 471503 w 670796"/>
                  <a:gd name="connsiteY39" fmla="*/ 431801 h 917081"/>
                  <a:gd name="connsiteX40" fmla="*/ 462013 w 670796"/>
                  <a:gd name="connsiteY40" fmla="*/ 453944 h 917081"/>
                  <a:gd name="connsiteX41" fmla="*/ 479412 w 670796"/>
                  <a:gd name="connsiteY41" fmla="*/ 471343 h 917081"/>
                  <a:gd name="connsiteX42" fmla="*/ 490484 w 670796"/>
                  <a:gd name="connsiteY42" fmla="*/ 468179 h 917081"/>
                  <a:gd name="connsiteX43" fmla="*/ 495229 w 670796"/>
                  <a:gd name="connsiteY43" fmla="*/ 458689 h 917081"/>
                  <a:gd name="connsiteX44" fmla="*/ 522117 w 670796"/>
                  <a:gd name="connsiteY44" fmla="*/ 457108 h 917081"/>
                  <a:gd name="connsiteX45" fmla="*/ 544261 w 670796"/>
                  <a:gd name="connsiteY45" fmla="*/ 468179 h 917081"/>
                  <a:gd name="connsiteX46" fmla="*/ 528444 w 670796"/>
                  <a:gd name="connsiteY46" fmla="*/ 483996 h 917081"/>
                  <a:gd name="connsiteX47" fmla="*/ 544261 w 670796"/>
                  <a:gd name="connsiteY47" fmla="*/ 488741 h 917081"/>
                  <a:gd name="connsiteX48" fmla="*/ 566405 w 670796"/>
                  <a:gd name="connsiteY48" fmla="*/ 482415 h 917081"/>
                  <a:gd name="connsiteX49" fmla="*/ 575895 w 670796"/>
                  <a:gd name="connsiteY49" fmla="*/ 495068 h 917081"/>
                  <a:gd name="connsiteX50" fmla="*/ 620182 w 670796"/>
                  <a:gd name="connsiteY50" fmla="*/ 501395 h 917081"/>
                  <a:gd name="connsiteX51" fmla="*/ 615437 w 670796"/>
                  <a:gd name="connsiteY51" fmla="*/ 518793 h 917081"/>
                  <a:gd name="connsiteX52" fmla="*/ 623345 w 670796"/>
                  <a:gd name="connsiteY52" fmla="*/ 544100 h 917081"/>
                  <a:gd name="connsiteX53" fmla="*/ 599620 w 670796"/>
                  <a:gd name="connsiteY53" fmla="*/ 574152 h 917081"/>
                  <a:gd name="connsiteX54" fmla="*/ 582222 w 670796"/>
                  <a:gd name="connsiteY54" fmla="*/ 577316 h 917081"/>
                  <a:gd name="connsiteX55" fmla="*/ 571150 w 670796"/>
                  <a:gd name="connsiteY55" fmla="*/ 589969 h 917081"/>
                  <a:gd name="connsiteX56" fmla="*/ 585385 w 670796"/>
                  <a:gd name="connsiteY56" fmla="*/ 601041 h 917081"/>
                  <a:gd name="connsiteX57" fmla="*/ 591712 w 670796"/>
                  <a:gd name="connsiteY57" fmla="*/ 635838 h 917081"/>
                  <a:gd name="connsiteX58" fmla="*/ 582222 w 670796"/>
                  <a:gd name="connsiteY58" fmla="*/ 650073 h 917081"/>
                  <a:gd name="connsiteX59" fmla="*/ 594875 w 670796"/>
                  <a:gd name="connsiteY59" fmla="*/ 665890 h 917081"/>
                  <a:gd name="connsiteX60" fmla="*/ 610692 w 670796"/>
                  <a:gd name="connsiteY60" fmla="*/ 662727 h 917081"/>
                  <a:gd name="connsiteX61" fmla="*/ 621764 w 670796"/>
                  <a:gd name="connsiteY61" fmla="*/ 673799 h 917081"/>
                  <a:gd name="connsiteX62" fmla="*/ 661306 w 670796"/>
                  <a:gd name="connsiteY62" fmla="*/ 684871 h 917081"/>
                  <a:gd name="connsiteX63" fmla="*/ 670796 w 670796"/>
                  <a:gd name="connsiteY63" fmla="*/ 689616 h 917081"/>
                  <a:gd name="connsiteX64" fmla="*/ 669214 w 670796"/>
                  <a:gd name="connsiteY64" fmla="*/ 700687 h 917081"/>
                  <a:gd name="connsiteX65" fmla="*/ 643907 w 670796"/>
                  <a:gd name="connsiteY65" fmla="*/ 699106 h 917081"/>
                  <a:gd name="connsiteX66" fmla="*/ 634417 w 670796"/>
                  <a:gd name="connsiteY66" fmla="*/ 703851 h 917081"/>
                  <a:gd name="connsiteX67" fmla="*/ 653398 w 670796"/>
                  <a:gd name="connsiteY67" fmla="*/ 729158 h 917081"/>
                  <a:gd name="connsiteX68" fmla="*/ 647071 w 670796"/>
                  <a:gd name="connsiteY68" fmla="*/ 760792 h 917081"/>
                  <a:gd name="connsiteX69" fmla="*/ 642326 w 670796"/>
                  <a:gd name="connsiteY69" fmla="*/ 800334 h 917081"/>
                  <a:gd name="connsiteX70" fmla="*/ 656561 w 670796"/>
                  <a:gd name="connsiteY70" fmla="*/ 822477 h 917081"/>
                  <a:gd name="connsiteX71" fmla="*/ 655770 w 670796"/>
                  <a:gd name="connsiteY71" fmla="*/ 825641 h 917081"/>
                  <a:gd name="connsiteX72" fmla="*/ 91440 w 670796"/>
                  <a:gd name="connsiteY72" fmla="*/ 917081 h 917081"/>
                  <a:gd name="connsiteX0" fmla="*/ 0 w 670796"/>
                  <a:gd name="connsiteY0" fmla="*/ 8931 h 825641"/>
                  <a:gd name="connsiteX1" fmla="*/ 3324 w 670796"/>
                  <a:gd name="connsiteY1" fmla="*/ 7909 h 825641"/>
                  <a:gd name="connsiteX2" fmla="*/ 28631 w 670796"/>
                  <a:gd name="connsiteY2" fmla="*/ 23725 h 825641"/>
                  <a:gd name="connsiteX3" fmla="*/ 57101 w 670796"/>
                  <a:gd name="connsiteY3" fmla="*/ 11072 h 825641"/>
                  <a:gd name="connsiteX4" fmla="*/ 85572 w 670796"/>
                  <a:gd name="connsiteY4" fmla="*/ 11072 h 825641"/>
                  <a:gd name="connsiteX5" fmla="*/ 104552 w 670796"/>
                  <a:gd name="connsiteY5" fmla="*/ 0 h 825641"/>
                  <a:gd name="connsiteX6" fmla="*/ 170983 w 670796"/>
                  <a:gd name="connsiteY6" fmla="*/ 0 h 825641"/>
                  <a:gd name="connsiteX7" fmla="*/ 189963 w 670796"/>
                  <a:gd name="connsiteY7" fmla="*/ 14235 h 825641"/>
                  <a:gd name="connsiteX8" fmla="*/ 212107 w 670796"/>
                  <a:gd name="connsiteY8" fmla="*/ 7909 h 825641"/>
                  <a:gd name="connsiteX9" fmla="*/ 223179 w 670796"/>
                  <a:gd name="connsiteY9" fmla="*/ 44287 h 825641"/>
                  <a:gd name="connsiteX10" fmla="*/ 204198 w 670796"/>
                  <a:gd name="connsiteY10" fmla="*/ 69594 h 825641"/>
                  <a:gd name="connsiteX11" fmla="*/ 254812 w 670796"/>
                  <a:gd name="connsiteY11" fmla="*/ 120208 h 825641"/>
                  <a:gd name="connsiteX12" fmla="*/ 253231 w 670796"/>
                  <a:gd name="connsiteY12" fmla="*/ 139189 h 825641"/>
                  <a:gd name="connsiteX13" fmla="*/ 264302 w 670796"/>
                  <a:gd name="connsiteY13" fmla="*/ 150260 h 825641"/>
                  <a:gd name="connsiteX14" fmla="*/ 318080 w 670796"/>
                  <a:gd name="connsiteY14" fmla="*/ 121790 h 825641"/>
                  <a:gd name="connsiteX15" fmla="*/ 341805 w 670796"/>
                  <a:gd name="connsiteY15" fmla="*/ 120208 h 825641"/>
                  <a:gd name="connsiteX16" fmla="*/ 352877 w 670796"/>
                  <a:gd name="connsiteY16" fmla="*/ 142352 h 825641"/>
                  <a:gd name="connsiteX17" fmla="*/ 340223 w 670796"/>
                  <a:gd name="connsiteY17" fmla="*/ 155005 h 825641"/>
                  <a:gd name="connsiteX18" fmla="*/ 346550 w 670796"/>
                  <a:gd name="connsiteY18" fmla="*/ 181894 h 825641"/>
                  <a:gd name="connsiteX19" fmla="*/ 360785 w 670796"/>
                  <a:gd name="connsiteY19" fmla="*/ 202456 h 825641"/>
                  <a:gd name="connsiteX20" fmla="*/ 356040 w 670796"/>
                  <a:gd name="connsiteY20" fmla="*/ 243580 h 825641"/>
                  <a:gd name="connsiteX21" fmla="*/ 338642 w 670796"/>
                  <a:gd name="connsiteY21" fmla="*/ 243580 h 825641"/>
                  <a:gd name="connsiteX22" fmla="*/ 313335 w 670796"/>
                  <a:gd name="connsiteY22" fmla="*/ 264142 h 825641"/>
                  <a:gd name="connsiteX23" fmla="*/ 308590 w 670796"/>
                  <a:gd name="connsiteY23" fmla="*/ 256233 h 825641"/>
                  <a:gd name="connsiteX24" fmla="*/ 273793 w 670796"/>
                  <a:gd name="connsiteY24" fmla="*/ 235671 h 825641"/>
                  <a:gd name="connsiteX25" fmla="*/ 262721 w 670796"/>
                  <a:gd name="connsiteY25" fmla="*/ 248325 h 825641"/>
                  <a:gd name="connsiteX26" fmla="*/ 259557 w 670796"/>
                  <a:gd name="connsiteY26" fmla="*/ 291031 h 825641"/>
                  <a:gd name="connsiteX27" fmla="*/ 251649 w 670796"/>
                  <a:gd name="connsiteY27" fmla="*/ 300521 h 825641"/>
                  <a:gd name="connsiteX28" fmla="*/ 261139 w 670796"/>
                  <a:gd name="connsiteY28" fmla="*/ 308429 h 825641"/>
                  <a:gd name="connsiteX29" fmla="*/ 259557 w 670796"/>
                  <a:gd name="connsiteY29" fmla="*/ 333736 h 825641"/>
                  <a:gd name="connsiteX30" fmla="*/ 324407 w 670796"/>
                  <a:gd name="connsiteY30" fmla="*/ 359043 h 825641"/>
                  <a:gd name="connsiteX31" fmla="*/ 332315 w 670796"/>
                  <a:gd name="connsiteY31" fmla="*/ 374860 h 825641"/>
                  <a:gd name="connsiteX32" fmla="*/ 357622 w 670796"/>
                  <a:gd name="connsiteY32" fmla="*/ 374860 h 825641"/>
                  <a:gd name="connsiteX33" fmla="*/ 376602 w 670796"/>
                  <a:gd name="connsiteY33" fmla="*/ 395422 h 825641"/>
                  <a:gd name="connsiteX34" fmla="*/ 403491 w 670796"/>
                  <a:gd name="connsiteY34" fmla="*/ 379605 h 825641"/>
                  <a:gd name="connsiteX35" fmla="*/ 439870 w 670796"/>
                  <a:gd name="connsiteY35" fmla="*/ 379605 h 825641"/>
                  <a:gd name="connsiteX36" fmla="*/ 444615 w 670796"/>
                  <a:gd name="connsiteY36" fmla="*/ 398585 h 825641"/>
                  <a:gd name="connsiteX37" fmla="*/ 431961 w 670796"/>
                  <a:gd name="connsiteY37" fmla="*/ 411239 h 825641"/>
                  <a:gd name="connsiteX38" fmla="*/ 458850 w 670796"/>
                  <a:gd name="connsiteY38" fmla="*/ 420729 h 825641"/>
                  <a:gd name="connsiteX39" fmla="*/ 471503 w 670796"/>
                  <a:gd name="connsiteY39" fmla="*/ 431801 h 825641"/>
                  <a:gd name="connsiteX40" fmla="*/ 462013 w 670796"/>
                  <a:gd name="connsiteY40" fmla="*/ 453944 h 825641"/>
                  <a:gd name="connsiteX41" fmla="*/ 479412 w 670796"/>
                  <a:gd name="connsiteY41" fmla="*/ 471343 h 825641"/>
                  <a:gd name="connsiteX42" fmla="*/ 490484 w 670796"/>
                  <a:gd name="connsiteY42" fmla="*/ 468179 h 825641"/>
                  <a:gd name="connsiteX43" fmla="*/ 495229 w 670796"/>
                  <a:gd name="connsiteY43" fmla="*/ 458689 h 825641"/>
                  <a:gd name="connsiteX44" fmla="*/ 522117 w 670796"/>
                  <a:gd name="connsiteY44" fmla="*/ 457108 h 825641"/>
                  <a:gd name="connsiteX45" fmla="*/ 544261 w 670796"/>
                  <a:gd name="connsiteY45" fmla="*/ 468179 h 825641"/>
                  <a:gd name="connsiteX46" fmla="*/ 528444 w 670796"/>
                  <a:gd name="connsiteY46" fmla="*/ 483996 h 825641"/>
                  <a:gd name="connsiteX47" fmla="*/ 544261 w 670796"/>
                  <a:gd name="connsiteY47" fmla="*/ 488741 h 825641"/>
                  <a:gd name="connsiteX48" fmla="*/ 566405 w 670796"/>
                  <a:gd name="connsiteY48" fmla="*/ 482415 h 825641"/>
                  <a:gd name="connsiteX49" fmla="*/ 575895 w 670796"/>
                  <a:gd name="connsiteY49" fmla="*/ 495068 h 825641"/>
                  <a:gd name="connsiteX50" fmla="*/ 620182 w 670796"/>
                  <a:gd name="connsiteY50" fmla="*/ 501395 h 825641"/>
                  <a:gd name="connsiteX51" fmla="*/ 615437 w 670796"/>
                  <a:gd name="connsiteY51" fmla="*/ 518793 h 825641"/>
                  <a:gd name="connsiteX52" fmla="*/ 623345 w 670796"/>
                  <a:gd name="connsiteY52" fmla="*/ 544100 h 825641"/>
                  <a:gd name="connsiteX53" fmla="*/ 599620 w 670796"/>
                  <a:gd name="connsiteY53" fmla="*/ 574152 h 825641"/>
                  <a:gd name="connsiteX54" fmla="*/ 582222 w 670796"/>
                  <a:gd name="connsiteY54" fmla="*/ 577316 h 825641"/>
                  <a:gd name="connsiteX55" fmla="*/ 571150 w 670796"/>
                  <a:gd name="connsiteY55" fmla="*/ 589969 h 825641"/>
                  <a:gd name="connsiteX56" fmla="*/ 585385 w 670796"/>
                  <a:gd name="connsiteY56" fmla="*/ 601041 h 825641"/>
                  <a:gd name="connsiteX57" fmla="*/ 591712 w 670796"/>
                  <a:gd name="connsiteY57" fmla="*/ 635838 h 825641"/>
                  <a:gd name="connsiteX58" fmla="*/ 582222 w 670796"/>
                  <a:gd name="connsiteY58" fmla="*/ 650073 h 825641"/>
                  <a:gd name="connsiteX59" fmla="*/ 594875 w 670796"/>
                  <a:gd name="connsiteY59" fmla="*/ 665890 h 825641"/>
                  <a:gd name="connsiteX60" fmla="*/ 610692 w 670796"/>
                  <a:gd name="connsiteY60" fmla="*/ 662727 h 825641"/>
                  <a:gd name="connsiteX61" fmla="*/ 621764 w 670796"/>
                  <a:gd name="connsiteY61" fmla="*/ 673799 h 825641"/>
                  <a:gd name="connsiteX62" fmla="*/ 661306 w 670796"/>
                  <a:gd name="connsiteY62" fmla="*/ 684871 h 825641"/>
                  <a:gd name="connsiteX63" fmla="*/ 670796 w 670796"/>
                  <a:gd name="connsiteY63" fmla="*/ 689616 h 825641"/>
                  <a:gd name="connsiteX64" fmla="*/ 669214 w 670796"/>
                  <a:gd name="connsiteY64" fmla="*/ 700687 h 825641"/>
                  <a:gd name="connsiteX65" fmla="*/ 643907 w 670796"/>
                  <a:gd name="connsiteY65" fmla="*/ 699106 h 825641"/>
                  <a:gd name="connsiteX66" fmla="*/ 634417 w 670796"/>
                  <a:gd name="connsiteY66" fmla="*/ 703851 h 825641"/>
                  <a:gd name="connsiteX67" fmla="*/ 653398 w 670796"/>
                  <a:gd name="connsiteY67" fmla="*/ 729158 h 825641"/>
                  <a:gd name="connsiteX68" fmla="*/ 647071 w 670796"/>
                  <a:gd name="connsiteY68" fmla="*/ 760792 h 825641"/>
                  <a:gd name="connsiteX69" fmla="*/ 642326 w 670796"/>
                  <a:gd name="connsiteY69" fmla="*/ 800334 h 825641"/>
                  <a:gd name="connsiteX70" fmla="*/ 656561 w 670796"/>
                  <a:gd name="connsiteY70" fmla="*/ 822477 h 825641"/>
                  <a:gd name="connsiteX71" fmla="*/ 655770 w 670796"/>
                  <a:gd name="connsiteY71" fmla="*/ 825641 h 82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70796" h="825641">
                    <a:moveTo>
                      <a:pt x="0" y="8931"/>
                    </a:moveTo>
                    <a:lnTo>
                      <a:pt x="3324" y="7909"/>
                    </a:lnTo>
                    <a:lnTo>
                      <a:pt x="28631" y="23725"/>
                    </a:lnTo>
                    <a:lnTo>
                      <a:pt x="57101" y="11072"/>
                    </a:lnTo>
                    <a:lnTo>
                      <a:pt x="85572" y="11072"/>
                    </a:lnTo>
                    <a:lnTo>
                      <a:pt x="104552" y="0"/>
                    </a:lnTo>
                    <a:lnTo>
                      <a:pt x="170983" y="0"/>
                    </a:lnTo>
                    <a:lnTo>
                      <a:pt x="189963" y="14235"/>
                    </a:lnTo>
                    <a:lnTo>
                      <a:pt x="212107" y="7909"/>
                    </a:lnTo>
                    <a:lnTo>
                      <a:pt x="223179" y="44287"/>
                    </a:lnTo>
                    <a:lnTo>
                      <a:pt x="204198" y="69594"/>
                    </a:lnTo>
                    <a:lnTo>
                      <a:pt x="254812" y="120208"/>
                    </a:lnTo>
                    <a:lnTo>
                      <a:pt x="253231" y="139189"/>
                    </a:lnTo>
                    <a:lnTo>
                      <a:pt x="264302" y="150260"/>
                    </a:lnTo>
                    <a:lnTo>
                      <a:pt x="318080" y="121790"/>
                    </a:lnTo>
                    <a:lnTo>
                      <a:pt x="341805" y="120208"/>
                    </a:lnTo>
                    <a:lnTo>
                      <a:pt x="352877" y="142352"/>
                    </a:lnTo>
                    <a:lnTo>
                      <a:pt x="340223" y="155005"/>
                    </a:lnTo>
                    <a:lnTo>
                      <a:pt x="346550" y="181894"/>
                    </a:lnTo>
                    <a:lnTo>
                      <a:pt x="360785" y="202456"/>
                    </a:lnTo>
                    <a:lnTo>
                      <a:pt x="356040" y="243580"/>
                    </a:lnTo>
                    <a:lnTo>
                      <a:pt x="338642" y="243580"/>
                    </a:lnTo>
                    <a:lnTo>
                      <a:pt x="313335" y="264142"/>
                    </a:lnTo>
                    <a:lnTo>
                      <a:pt x="308590" y="256233"/>
                    </a:lnTo>
                    <a:lnTo>
                      <a:pt x="273793" y="235671"/>
                    </a:lnTo>
                    <a:lnTo>
                      <a:pt x="262721" y="248325"/>
                    </a:lnTo>
                    <a:lnTo>
                      <a:pt x="259557" y="291031"/>
                    </a:lnTo>
                    <a:lnTo>
                      <a:pt x="251649" y="300521"/>
                    </a:lnTo>
                    <a:lnTo>
                      <a:pt x="261139" y="308429"/>
                    </a:lnTo>
                    <a:cubicBezTo>
                      <a:pt x="260612" y="316865"/>
                      <a:pt x="260084" y="325300"/>
                      <a:pt x="259557" y="333736"/>
                    </a:cubicBezTo>
                    <a:lnTo>
                      <a:pt x="324407" y="359043"/>
                    </a:lnTo>
                    <a:lnTo>
                      <a:pt x="332315" y="374860"/>
                    </a:lnTo>
                    <a:lnTo>
                      <a:pt x="357622" y="374860"/>
                    </a:lnTo>
                    <a:lnTo>
                      <a:pt x="376602" y="395422"/>
                    </a:lnTo>
                    <a:lnTo>
                      <a:pt x="403491" y="379605"/>
                    </a:lnTo>
                    <a:lnTo>
                      <a:pt x="439870" y="379605"/>
                    </a:lnTo>
                    <a:lnTo>
                      <a:pt x="444615" y="398585"/>
                    </a:lnTo>
                    <a:lnTo>
                      <a:pt x="431961" y="411239"/>
                    </a:lnTo>
                    <a:lnTo>
                      <a:pt x="458850" y="420729"/>
                    </a:lnTo>
                    <a:lnTo>
                      <a:pt x="471503" y="431801"/>
                    </a:lnTo>
                    <a:lnTo>
                      <a:pt x="462013" y="453944"/>
                    </a:lnTo>
                    <a:lnTo>
                      <a:pt x="479412" y="471343"/>
                    </a:lnTo>
                    <a:lnTo>
                      <a:pt x="490484" y="468179"/>
                    </a:lnTo>
                    <a:lnTo>
                      <a:pt x="495229" y="458689"/>
                    </a:lnTo>
                    <a:lnTo>
                      <a:pt x="522117" y="457108"/>
                    </a:lnTo>
                    <a:lnTo>
                      <a:pt x="544261" y="468179"/>
                    </a:lnTo>
                    <a:lnTo>
                      <a:pt x="528444" y="483996"/>
                    </a:lnTo>
                    <a:lnTo>
                      <a:pt x="544261" y="488741"/>
                    </a:lnTo>
                    <a:lnTo>
                      <a:pt x="566405" y="482415"/>
                    </a:lnTo>
                    <a:lnTo>
                      <a:pt x="575895" y="495068"/>
                    </a:lnTo>
                    <a:lnTo>
                      <a:pt x="620182" y="501395"/>
                    </a:lnTo>
                    <a:lnTo>
                      <a:pt x="615437" y="518793"/>
                    </a:lnTo>
                    <a:lnTo>
                      <a:pt x="623345" y="544100"/>
                    </a:lnTo>
                    <a:lnTo>
                      <a:pt x="599620" y="574152"/>
                    </a:lnTo>
                    <a:lnTo>
                      <a:pt x="582222" y="577316"/>
                    </a:lnTo>
                    <a:lnTo>
                      <a:pt x="571150" y="589969"/>
                    </a:lnTo>
                    <a:lnTo>
                      <a:pt x="585385" y="601041"/>
                    </a:lnTo>
                    <a:lnTo>
                      <a:pt x="591712" y="635838"/>
                    </a:lnTo>
                    <a:lnTo>
                      <a:pt x="582222" y="650073"/>
                    </a:lnTo>
                    <a:lnTo>
                      <a:pt x="594875" y="665890"/>
                    </a:lnTo>
                    <a:lnTo>
                      <a:pt x="610692" y="662727"/>
                    </a:lnTo>
                    <a:lnTo>
                      <a:pt x="621764" y="673799"/>
                    </a:lnTo>
                    <a:lnTo>
                      <a:pt x="661306" y="684871"/>
                    </a:lnTo>
                    <a:lnTo>
                      <a:pt x="670796" y="689616"/>
                    </a:lnTo>
                    <a:lnTo>
                      <a:pt x="669214" y="700687"/>
                    </a:lnTo>
                    <a:lnTo>
                      <a:pt x="643907" y="699106"/>
                    </a:lnTo>
                    <a:lnTo>
                      <a:pt x="634417" y="703851"/>
                    </a:lnTo>
                    <a:lnTo>
                      <a:pt x="653398" y="729158"/>
                    </a:lnTo>
                    <a:lnTo>
                      <a:pt x="647071" y="760792"/>
                    </a:lnTo>
                    <a:lnTo>
                      <a:pt x="642326" y="800334"/>
                    </a:lnTo>
                    <a:lnTo>
                      <a:pt x="656561" y="822477"/>
                    </a:lnTo>
                    <a:lnTo>
                      <a:pt x="655770" y="8256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D4C38B8-E195-DC7E-BCE0-310C973FF451}"/>
                  </a:ext>
                </a:extLst>
              </p:cNvPr>
              <p:cNvSpPr/>
              <p:nvPr/>
            </p:nvSpPr>
            <p:spPr>
              <a:xfrm>
                <a:off x="2881278" y="3005508"/>
                <a:ext cx="499046" cy="542015"/>
              </a:xfrm>
              <a:custGeom>
                <a:avLst/>
                <a:gdLst>
                  <a:gd name="connsiteX0" fmla="*/ 499046 w 499046"/>
                  <a:gd name="connsiteY0" fmla="*/ 0 h 542015"/>
                  <a:gd name="connsiteX1" fmla="*/ 499046 w 499046"/>
                  <a:gd name="connsiteY1" fmla="*/ 542015 h 542015"/>
                  <a:gd name="connsiteX2" fmla="*/ 0 w 499046"/>
                  <a:gd name="connsiteY2" fmla="*/ 542015 h 542015"/>
                  <a:gd name="connsiteX3" fmla="*/ 13843 w 499046"/>
                  <a:gd name="connsiteY3" fmla="*/ 530940 h 542015"/>
                  <a:gd name="connsiteX4" fmla="*/ 12262 w 499046"/>
                  <a:gd name="connsiteY4" fmla="*/ 502470 h 542015"/>
                  <a:gd name="connsiteX5" fmla="*/ 40731 w 499046"/>
                  <a:gd name="connsiteY5" fmla="*/ 480326 h 542015"/>
                  <a:gd name="connsiteX6" fmla="*/ 85019 w 499046"/>
                  <a:gd name="connsiteY6" fmla="*/ 474000 h 542015"/>
                  <a:gd name="connsiteX7" fmla="*/ 89764 w 499046"/>
                  <a:gd name="connsiteY7" fmla="*/ 450274 h 542015"/>
                  <a:gd name="connsiteX8" fmla="*/ 111908 w 499046"/>
                  <a:gd name="connsiteY8" fmla="*/ 450274 h 542015"/>
                  <a:gd name="connsiteX9" fmla="*/ 119817 w 499046"/>
                  <a:gd name="connsiteY9" fmla="*/ 439202 h 542015"/>
                  <a:gd name="connsiteX10" fmla="*/ 141959 w 499046"/>
                  <a:gd name="connsiteY10" fmla="*/ 383844 h 542015"/>
                  <a:gd name="connsiteX11" fmla="*/ 162522 w 499046"/>
                  <a:gd name="connsiteY11" fmla="*/ 374353 h 542015"/>
                  <a:gd name="connsiteX12" fmla="*/ 173593 w 499046"/>
                  <a:gd name="connsiteY12" fmla="*/ 361700 h 542015"/>
                  <a:gd name="connsiteX13" fmla="*/ 168849 w 499046"/>
                  <a:gd name="connsiteY13" fmla="*/ 320576 h 542015"/>
                  <a:gd name="connsiteX14" fmla="*/ 186247 w 499046"/>
                  <a:gd name="connsiteY14" fmla="*/ 293688 h 542015"/>
                  <a:gd name="connsiteX15" fmla="*/ 225789 w 499046"/>
                  <a:gd name="connsiteY15" fmla="*/ 262054 h 542015"/>
                  <a:gd name="connsiteX16" fmla="*/ 232116 w 499046"/>
                  <a:gd name="connsiteY16" fmla="*/ 244655 h 542015"/>
                  <a:gd name="connsiteX17" fmla="*/ 241606 w 499046"/>
                  <a:gd name="connsiteY17" fmla="*/ 243074 h 542015"/>
                  <a:gd name="connsiteX18" fmla="*/ 249514 w 499046"/>
                  <a:gd name="connsiteY18" fmla="*/ 208277 h 542015"/>
                  <a:gd name="connsiteX19" fmla="*/ 260587 w 499046"/>
                  <a:gd name="connsiteY19" fmla="*/ 195623 h 542015"/>
                  <a:gd name="connsiteX20" fmla="*/ 260587 w 499046"/>
                  <a:gd name="connsiteY20" fmla="*/ 179806 h 542015"/>
                  <a:gd name="connsiteX21" fmla="*/ 254260 w 499046"/>
                  <a:gd name="connsiteY21" fmla="*/ 165571 h 542015"/>
                  <a:gd name="connsiteX22" fmla="*/ 271224 w 499046"/>
                  <a:gd name="connsiteY22" fmla="*/ 134728 h 542015"/>
                  <a:gd name="connsiteX23" fmla="*/ 305665 w 499046"/>
                  <a:gd name="connsiteY23" fmla="*/ 134728 h 542015"/>
                  <a:gd name="connsiteX24" fmla="*/ 308037 w 499046"/>
                  <a:gd name="connsiteY24" fmla="*/ 113376 h 542015"/>
                  <a:gd name="connsiteX25" fmla="*/ 312782 w 499046"/>
                  <a:gd name="connsiteY25" fmla="*/ 96768 h 542015"/>
                  <a:gd name="connsiteX26" fmla="*/ 341253 w 499046"/>
                  <a:gd name="connsiteY26" fmla="*/ 92023 h 542015"/>
                  <a:gd name="connsiteX27" fmla="*/ 348370 w 499046"/>
                  <a:gd name="connsiteY27" fmla="*/ 80160 h 542015"/>
                  <a:gd name="connsiteX28" fmla="*/ 379214 w 499046"/>
                  <a:gd name="connsiteY28" fmla="*/ 73043 h 542015"/>
                  <a:gd name="connsiteX29" fmla="*/ 391076 w 499046"/>
                  <a:gd name="connsiteY29" fmla="*/ 58807 h 542015"/>
                  <a:gd name="connsiteX30" fmla="*/ 414801 w 499046"/>
                  <a:gd name="connsiteY30" fmla="*/ 51690 h 542015"/>
                  <a:gd name="connsiteX31" fmla="*/ 424291 w 499046"/>
                  <a:gd name="connsiteY31" fmla="*/ 25592 h 542015"/>
                  <a:gd name="connsiteX32" fmla="*/ 448017 w 499046"/>
                  <a:gd name="connsiteY32" fmla="*/ 13729 h 542015"/>
                  <a:gd name="connsiteX33" fmla="*/ 466997 w 499046"/>
                  <a:gd name="connsiteY33" fmla="*/ 20847 h 542015"/>
                  <a:gd name="connsiteX34" fmla="*/ 469369 w 499046"/>
                  <a:gd name="connsiteY34" fmla="*/ 4239 h 542015"/>
                  <a:gd name="connsiteX0" fmla="*/ 499046 w 590486"/>
                  <a:gd name="connsiteY0" fmla="*/ 542015 h 633455"/>
                  <a:gd name="connsiteX1" fmla="*/ 0 w 590486"/>
                  <a:gd name="connsiteY1" fmla="*/ 542015 h 633455"/>
                  <a:gd name="connsiteX2" fmla="*/ 13843 w 590486"/>
                  <a:gd name="connsiteY2" fmla="*/ 530940 h 633455"/>
                  <a:gd name="connsiteX3" fmla="*/ 12262 w 590486"/>
                  <a:gd name="connsiteY3" fmla="*/ 502470 h 633455"/>
                  <a:gd name="connsiteX4" fmla="*/ 40731 w 590486"/>
                  <a:gd name="connsiteY4" fmla="*/ 480326 h 633455"/>
                  <a:gd name="connsiteX5" fmla="*/ 85019 w 590486"/>
                  <a:gd name="connsiteY5" fmla="*/ 474000 h 633455"/>
                  <a:gd name="connsiteX6" fmla="*/ 89764 w 590486"/>
                  <a:gd name="connsiteY6" fmla="*/ 450274 h 633455"/>
                  <a:gd name="connsiteX7" fmla="*/ 111908 w 590486"/>
                  <a:gd name="connsiteY7" fmla="*/ 450274 h 633455"/>
                  <a:gd name="connsiteX8" fmla="*/ 119817 w 590486"/>
                  <a:gd name="connsiteY8" fmla="*/ 439202 h 633455"/>
                  <a:gd name="connsiteX9" fmla="*/ 141959 w 590486"/>
                  <a:gd name="connsiteY9" fmla="*/ 383844 h 633455"/>
                  <a:gd name="connsiteX10" fmla="*/ 162522 w 590486"/>
                  <a:gd name="connsiteY10" fmla="*/ 374353 h 633455"/>
                  <a:gd name="connsiteX11" fmla="*/ 173593 w 590486"/>
                  <a:gd name="connsiteY11" fmla="*/ 361700 h 633455"/>
                  <a:gd name="connsiteX12" fmla="*/ 168849 w 590486"/>
                  <a:gd name="connsiteY12" fmla="*/ 320576 h 633455"/>
                  <a:gd name="connsiteX13" fmla="*/ 186247 w 590486"/>
                  <a:gd name="connsiteY13" fmla="*/ 293688 h 633455"/>
                  <a:gd name="connsiteX14" fmla="*/ 225789 w 590486"/>
                  <a:gd name="connsiteY14" fmla="*/ 262054 h 633455"/>
                  <a:gd name="connsiteX15" fmla="*/ 232116 w 590486"/>
                  <a:gd name="connsiteY15" fmla="*/ 244655 h 633455"/>
                  <a:gd name="connsiteX16" fmla="*/ 241606 w 590486"/>
                  <a:gd name="connsiteY16" fmla="*/ 243074 h 633455"/>
                  <a:gd name="connsiteX17" fmla="*/ 249514 w 590486"/>
                  <a:gd name="connsiteY17" fmla="*/ 208277 h 633455"/>
                  <a:gd name="connsiteX18" fmla="*/ 260587 w 590486"/>
                  <a:gd name="connsiteY18" fmla="*/ 195623 h 633455"/>
                  <a:gd name="connsiteX19" fmla="*/ 260587 w 590486"/>
                  <a:gd name="connsiteY19" fmla="*/ 179806 h 633455"/>
                  <a:gd name="connsiteX20" fmla="*/ 254260 w 590486"/>
                  <a:gd name="connsiteY20" fmla="*/ 165571 h 633455"/>
                  <a:gd name="connsiteX21" fmla="*/ 271224 w 590486"/>
                  <a:gd name="connsiteY21" fmla="*/ 134728 h 633455"/>
                  <a:gd name="connsiteX22" fmla="*/ 305665 w 590486"/>
                  <a:gd name="connsiteY22" fmla="*/ 134728 h 633455"/>
                  <a:gd name="connsiteX23" fmla="*/ 308037 w 590486"/>
                  <a:gd name="connsiteY23" fmla="*/ 113376 h 633455"/>
                  <a:gd name="connsiteX24" fmla="*/ 312782 w 590486"/>
                  <a:gd name="connsiteY24" fmla="*/ 96768 h 633455"/>
                  <a:gd name="connsiteX25" fmla="*/ 341253 w 590486"/>
                  <a:gd name="connsiteY25" fmla="*/ 92023 h 633455"/>
                  <a:gd name="connsiteX26" fmla="*/ 348370 w 590486"/>
                  <a:gd name="connsiteY26" fmla="*/ 80160 h 633455"/>
                  <a:gd name="connsiteX27" fmla="*/ 379214 w 590486"/>
                  <a:gd name="connsiteY27" fmla="*/ 73043 h 633455"/>
                  <a:gd name="connsiteX28" fmla="*/ 391076 w 590486"/>
                  <a:gd name="connsiteY28" fmla="*/ 58807 h 633455"/>
                  <a:gd name="connsiteX29" fmla="*/ 414801 w 590486"/>
                  <a:gd name="connsiteY29" fmla="*/ 51690 h 633455"/>
                  <a:gd name="connsiteX30" fmla="*/ 424291 w 590486"/>
                  <a:gd name="connsiteY30" fmla="*/ 25592 h 633455"/>
                  <a:gd name="connsiteX31" fmla="*/ 448017 w 590486"/>
                  <a:gd name="connsiteY31" fmla="*/ 13729 h 633455"/>
                  <a:gd name="connsiteX32" fmla="*/ 466997 w 590486"/>
                  <a:gd name="connsiteY32" fmla="*/ 20847 h 633455"/>
                  <a:gd name="connsiteX33" fmla="*/ 469369 w 590486"/>
                  <a:gd name="connsiteY33" fmla="*/ 4239 h 633455"/>
                  <a:gd name="connsiteX34" fmla="*/ 499046 w 590486"/>
                  <a:gd name="connsiteY34" fmla="*/ 0 h 633455"/>
                  <a:gd name="connsiteX35" fmla="*/ 590486 w 590486"/>
                  <a:gd name="connsiteY35" fmla="*/ 633455 h 633455"/>
                  <a:gd name="connsiteX0" fmla="*/ 0 w 590486"/>
                  <a:gd name="connsiteY0" fmla="*/ 542015 h 633455"/>
                  <a:gd name="connsiteX1" fmla="*/ 13843 w 590486"/>
                  <a:gd name="connsiteY1" fmla="*/ 530940 h 633455"/>
                  <a:gd name="connsiteX2" fmla="*/ 12262 w 590486"/>
                  <a:gd name="connsiteY2" fmla="*/ 502470 h 633455"/>
                  <a:gd name="connsiteX3" fmla="*/ 40731 w 590486"/>
                  <a:gd name="connsiteY3" fmla="*/ 480326 h 633455"/>
                  <a:gd name="connsiteX4" fmla="*/ 85019 w 590486"/>
                  <a:gd name="connsiteY4" fmla="*/ 474000 h 633455"/>
                  <a:gd name="connsiteX5" fmla="*/ 89764 w 590486"/>
                  <a:gd name="connsiteY5" fmla="*/ 450274 h 633455"/>
                  <a:gd name="connsiteX6" fmla="*/ 111908 w 590486"/>
                  <a:gd name="connsiteY6" fmla="*/ 450274 h 633455"/>
                  <a:gd name="connsiteX7" fmla="*/ 119817 w 590486"/>
                  <a:gd name="connsiteY7" fmla="*/ 439202 h 633455"/>
                  <a:gd name="connsiteX8" fmla="*/ 141959 w 590486"/>
                  <a:gd name="connsiteY8" fmla="*/ 383844 h 633455"/>
                  <a:gd name="connsiteX9" fmla="*/ 162522 w 590486"/>
                  <a:gd name="connsiteY9" fmla="*/ 374353 h 633455"/>
                  <a:gd name="connsiteX10" fmla="*/ 173593 w 590486"/>
                  <a:gd name="connsiteY10" fmla="*/ 361700 h 633455"/>
                  <a:gd name="connsiteX11" fmla="*/ 168849 w 590486"/>
                  <a:gd name="connsiteY11" fmla="*/ 320576 h 633455"/>
                  <a:gd name="connsiteX12" fmla="*/ 186247 w 590486"/>
                  <a:gd name="connsiteY12" fmla="*/ 293688 h 633455"/>
                  <a:gd name="connsiteX13" fmla="*/ 225789 w 590486"/>
                  <a:gd name="connsiteY13" fmla="*/ 262054 h 633455"/>
                  <a:gd name="connsiteX14" fmla="*/ 232116 w 590486"/>
                  <a:gd name="connsiteY14" fmla="*/ 244655 h 633455"/>
                  <a:gd name="connsiteX15" fmla="*/ 241606 w 590486"/>
                  <a:gd name="connsiteY15" fmla="*/ 243074 h 633455"/>
                  <a:gd name="connsiteX16" fmla="*/ 249514 w 590486"/>
                  <a:gd name="connsiteY16" fmla="*/ 208277 h 633455"/>
                  <a:gd name="connsiteX17" fmla="*/ 260587 w 590486"/>
                  <a:gd name="connsiteY17" fmla="*/ 195623 h 633455"/>
                  <a:gd name="connsiteX18" fmla="*/ 260587 w 590486"/>
                  <a:gd name="connsiteY18" fmla="*/ 179806 h 633455"/>
                  <a:gd name="connsiteX19" fmla="*/ 254260 w 590486"/>
                  <a:gd name="connsiteY19" fmla="*/ 165571 h 633455"/>
                  <a:gd name="connsiteX20" fmla="*/ 271224 w 590486"/>
                  <a:gd name="connsiteY20" fmla="*/ 134728 h 633455"/>
                  <a:gd name="connsiteX21" fmla="*/ 305665 w 590486"/>
                  <a:gd name="connsiteY21" fmla="*/ 134728 h 633455"/>
                  <a:gd name="connsiteX22" fmla="*/ 308037 w 590486"/>
                  <a:gd name="connsiteY22" fmla="*/ 113376 h 633455"/>
                  <a:gd name="connsiteX23" fmla="*/ 312782 w 590486"/>
                  <a:gd name="connsiteY23" fmla="*/ 96768 h 633455"/>
                  <a:gd name="connsiteX24" fmla="*/ 341253 w 590486"/>
                  <a:gd name="connsiteY24" fmla="*/ 92023 h 633455"/>
                  <a:gd name="connsiteX25" fmla="*/ 348370 w 590486"/>
                  <a:gd name="connsiteY25" fmla="*/ 80160 h 633455"/>
                  <a:gd name="connsiteX26" fmla="*/ 379214 w 590486"/>
                  <a:gd name="connsiteY26" fmla="*/ 73043 h 633455"/>
                  <a:gd name="connsiteX27" fmla="*/ 391076 w 590486"/>
                  <a:gd name="connsiteY27" fmla="*/ 58807 h 633455"/>
                  <a:gd name="connsiteX28" fmla="*/ 414801 w 590486"/>
                  <a:gd name="connsiteY28" fmla="*/ 51690 h 633455"/>
                  <a:gd name="connsiteX29" fmla="*/ 424291 w 590486"/>
                  <a:gd name="connsiteY29" fmla="*/ 25592 h 633455"/>
                  <a:gd name="connsiteX30" fmla="*/ 448017 w 590486"/>
                  <a:gd name="connsiteY30" fmla="*/ 13729 h 633455"/>
                  <a:gd name="connsiteX31" fmla="*/ 466997 w 590486"/>
                  <a:gd name="connsiteY31" fmla="*/ 20847 h 633455"/>
                  <a:gd name="connsiteX32" fmla="*/ 469369 w 590486"/>
                  <a:gd name="connsiteY32" fmla="*/ 4239 h 633455"/>
                  <a:gd name="connsiteX33" fmla="*/ 499046 w 590486"/>
                  <a:gd name="connsiteY33" fmla="*/ 0 h 633455"/>
                  <a:gd name="connsiteX34" fmla="*/ 590486 w 590486"/>
                  <a:gd name="connsiteY34" fmla="*/ 633455 h 633455"/>
                  <a:gd name="connsiteX0" fmla="*/ 0 w 499046"/>
                  <a:gd name="connsiteY0" fmla="*/ 542015 h 542015"/>
                  <a:gd name="connsiteX1" fmla="*/ 13843 w 499046"/>
                  <a:gd name="connsiteY1" fmla="*/ 530940 h 542015"/>
                  <a:gd name="connsiteX2" fmla="*/ 12262 w 499046"/>
                  <a:gd name="connsiteY2" fmla="*/ 502470 h 542015"/>
                  <a:gd name="connsiteX3" fmla="*/ 40731 w 499046"/>
                  <a:gd name="connsiteY3" fmla="*/ 480326 h 542015"/>
                  <a:gd name="connsiteX4" fmla="*/ 85019 w 499046"/>
                  <a:gd name="connsiteY4" fmla="*/ 474000 h 542015"/>
                  <a:gd name="connsiteX5" fmla="*/ 89764 w 499046"/>
                  <a:gd name="connsiteY5" fmla="*/ 450274 h 542015"/>
                  <a:gd name="connsiteX6" fmla="*/ 111908 w 499046"/>
                  <a:gd name="connsiteY6" fmla="*/ 450274 h 542015"/>
                  <a:gd name="connsiteX7" fmla="*/ 119817 w 499046"/>
                  <a:gd name="connsiteY7" fmla="*/ 439202 h 542015"/>
                  <a:gd name="connsiteX8" fmla="*/ 141959 w 499046"/>
                  <a:gd name="connsiteY8" fmla="*/ 383844 h 542015"/>
                  <a:gd name="connsiteX9" fmla="*/ 162522 w 499046"/>
                  <a:gd name="connsiteY9" fmla="*/ 374353 h 542015"/>
                  <a:gd name="connsiteX10" fmla="*/ 173593 w 499046"/>
                  <a:gd name="connsiteY10" fmla="*/ 361700 h 542015"/>
                  <a:gd name="connsiteX11" fmla="*/ 168849 w 499046"/>
                  <a:gd name="connsiteY11" fmla="*/ 320576 h 542015"/>
                  <a:gd name="connsiteX12" fmla="*/ 186247 w 499046"/>
                  <a:gd name="connsiteY12" fmla="*/ 293688 h 542015"/>
                  <a:gd name="connsiteX13" fmla="*/ 225789 w 499046"/>
                  <a:gd name="connsiteY13" fmla="*/ 262054 h 542015"/>
                  <a:gd name="connsiteX14" fmla="*/ 232116 w 499046"/>
                  <a:gd name="connsiteY14" fmla="*/ 244655 h 542015"/>
                  <a:gd name="connsiteX15" fmla="*/ 241606 w 499046"/>
                  <a:gd name="connsiteY15" fmla="*/ 243074 h 542015"/>
                  <a:gd name="connsiteX16" fmla="*/ 249514 w 499046"/>
                  <a:gd name="connsiteY16" fmla="*/ 208277 h 542015"/>
                  <a:gd name="connsiteX17" fmla="*/ 260587 w 499046"/>
                  <a:gd name="connsiteY17" fmla="*/ 195623 h 542015"/>
                  <a:gd name="connsiteX18" fmla="*/ 260587 w 499046"/>
                  <a:gd name="connsiteY18" fmla="*/ 179806 h 542015"/>
                  <a:gd name="connsiteX19" fmla="*/ 254260 w 499046"/>
                  <a:gd name="connsiteY19" fmla="*/ 165571 h 542015"/>
                  <a:gd name="connsiteX20" fmla="*/ 271224 w 499046"/>
                  <a:gd name="connsiteY20" fmla="*/ 134728 h 542015"/>
                  <a:gd name="connsiteX21" fmla="*/ 305665 w 499046"/>
                  <a:gd name="connsiteY21" fmla="*/ 134728 h 542015"/>
                  <a:gd name="connsiteX22" fmla="*/ 308037 w 499046"/>
                  <a:gd name="connsiteY22" fmla="*/ 113376 h 542015"/>
                  <a:gd name="connsiteX23" fmla="*/ 312782 w 499046"/>
                  <a:gd name="connsiteY23" fmla="*/ 96768 h 542015"/>
                  <a:gd name="connsiteX24" fmla="*/ 341253 w 499046"/>
                  <a:gd name="connsiteY24" fmla="*/ 92023 h 542015"/>
                  <a:gd name="connsiteX25" fmla="*/ 348370 w 499046"/>
                  <a:gd name="connsiteY25" fmla="*/ 80160 h 542015"/>
                  <a:gd name="connsiteX26" fmla="*/ 379214 w 499046"/>
                  <a:gd name="connsiteY26" fmla="*/ 73043 h 542015"/>
                  <a:gd name="connsiteX27" fmla="*/ 391076 w 499046"/>
                  <a:gd name="connsiteY27" fmla="*/ 58807 h 542015"/>
                  <a:gd name="connsiteX28" fmla="*/ 414801 w 499046"/>
                  <a:gd name="connsiteY28" fmla="*/ 51690 h 542015"/>
                  <a:gd name="connsiteX29" fmla="*/ 424291 w 499046"/>
                  <a:gd name="connsiteY29" fmla="*/ 25592 h 542015"/>
                  <a:gd name="connsiteX30" fmla="*/ 448017 w 499046"/>
                  <a:gd name="connsiteY30" fmla="*/ 13729 h 542015"/>
                  <a:gd name="connsiteX31" fmla="*/ 466997 w 499046"/>
                  <a:gd name="connsiteY31" fmla="*/ 20847 h 542015"/>
                  <a:gd name="connsiteX32" fmla="*/ 469369 w 499046"/>
                  <a:gd name="connsiteY32" fmla="*/ 4239 h 542015"/>
                  <a:gd name="connsiteX33" fmla="*/ 499046 w 499046"/>
                  <a:gd name="connsiteY33" fmla="*/ 0 h 54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99046" h="542015">
                    <a:moveTo>
                      <a:pt x="0" y="542015"/>
                    </a:moveTo>
                    <a:lnTo>
                      <a:pt x="13843" y="530940"/>
                    </a:lnTo>
                    <a:lnTo>
                      <a:pt x="12262" y="502470"/>
                    </a:lnTo>
                    <a:lnTo>
                      <a:pt x="40731" y="480326"/>
                    </a:lnTo>
                    <a:lnTo>
                      <a:pt x="85019" y="474000"/>
                    </a:lnTo>
                    <a:lnTo>
                      <a:pt x="89764" y="450274"/>
                    </a:lnTo>
                    <a:lnTo>
                      <a:pt x="111908" y="450274"/>
                    </a:lnTo>
                    <a:lnTo>
                      <a:pt x="119817" y="439202"/>
                    </a:lnTo>
                    <a:lnTo>
                      <a:pt x="141959" y="383844"/>
                    </a:lnTo>
                    <a:lnTo>
                      <a:pt x="162522" y="374353"/>
                    </a:lnTo>
                    <a:lnTo>
                      <a:pt x="173593" y="361700"/>
                    </a:lnTo>
                    <a:lnTo>
                      <a:pt x="168849" y="320576"/>
                    </a:lnTo>
                    <a:lnTo>
                      <a:pt x="186247" y="293688"/>
                    </a:lnTo>
                    <a:lnTo>
                      <a:pt x="225789" y="262054"/>
                    </a:lnTo>
                    <a:lnTo>
                      <a:pt x="232116" y="244655"/>
                    </a:lnTo>
                    <a:lnTo>
                      <a:pt x="241606" y="243074"/>
                    </a:lnTo>
                    <a:lnTo>
                      <a:pt x="249514" y="208277"/>
                    </a:lnTo>
                    <a:lnTo>
                      <a:pt x="260587" y="195623"/>
                    </a:lnTo>
                    <a:lnTo>
                      <a:pt x="260587" y="179806"/>
                    </a:lnTo>
                    <a:lnTo>
                      <a:pt x="254260" y="165571"/>
                    </a:lnTo>
                    <a:lnTo>
                      <a:pt x="271224" y="134728"/>
                    </a:lnTo>
                    <a:lnTo>
                      <a:pt x="305665" y="134728"/>
                    </a:lnTo>
                    <a:lnTo>
                      <a:pt x="308037" y="113376"/>
                    </a:lnTo>
                    <a:lnTo>
                      <a:pt x="312782" y="96768"/>
                    </a:lnTo>
                    <a:lnTo>
                      <a:pt x="341253" y="92023"/>
                    </a:lnTo>
                    <a:lnTo>
                      <a:pt x="348370" y="80160"/>
                    </a:lnTo>
                    <a:lnTo>
                      <a:pt x="379214" y="73043"/>
                    </a:lnTo>
                    <a:lnTo>
                      <a:pt x="391076" y="58807"/>
                    </a:lnTo>
                    <a:lnTo>
                      <a:pt x="414801" y="51690"/>
                    </a:lnTo>
                    <a:lnTo>
                      <a:pt x="424291" y="25592"/>
                    </a:lnTo>
                    <a:lnTo>
                      <a:pt x="448017" y="13729"/>
                    </a:lnTo>
                    <a:lnTo>
                      <a:pt x="466997" y="20847"/>
                    </a:lnTo>
                    <a:lnTo>
                      <a:pt x="469369" y="4239"/>
                    </a:lnTo>
                    <a:lnTo>
                      <a:pt x="499046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C321DD64-ED17-7E50-30ED-2F73BB6741DF}"/>
                </a:ext>
              </a:extLst>
            </p:cNvPr>
            <p:cNvGrpSpPr/>
            <p:nvPr/>
          </p:nvGrpSpPr>
          <p:grpSpPr>
            <a:xfrm>
              <a:off x="7165008" y="1927322"/>
              <a:ext cx="1439325" cy="1363425"/>
              <a:chOff x="1267128" y="1927322"/>
              <a:chExt cx="1439325" cy="1363425"/>
            </a:xfrm>
          </p:grpSpPr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135E141F-9AB0-BC26-9CA0-5D7448136D15}"/>
                  </a:ext>
                </a:extLst>
              </p:cNvPr>
              <p:cNvSpPr/>
              <p:nvPr/>
            </p:nvSpPr>
            <p:spPr>
              <a:xfrm rot="808430">
                <a:off x="2150409" y="1927322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0E621B4B-6185-348D-4488-E9F36E3DF7F7}"/>
                  </a:ext>
                </a:extLst>
              </p:cNvPr>
              <p:cNvSpPr/>
              <p:nvPr/>
            </p:nvSpPr>
            <p:spPr>
              <a:xfrm rot="183444">
                <a:off x="2479131" y="2458224"/>
                <a:ext cx="22732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61C5EA42-A3D5-6629-80BA-4821FDB429F6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72BF6104-20C0-3678-E789-1F487195559F}"/>
                  </a:ext>
                </a:extLst>
              </p:cNvPr>
              <p:cNvSpPr/>
              <p:nvPr/>
            </p:nvSpPr>
            <p:spPr>
              <a:xfrm>
                <a:off x="1785437" y="3021443"/>
                <a:ext cx="153888" cy="2693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ED32361-B0F7-4CE3-9C41-104868AE5CF3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F18AB0BA-B3B7-3C7B-B8F6-7D7274775020}"/>
              </a:ext>
            </a:extLst>
          </p:cNvPr>
          <p:cNvGrpSpPr/>
          <p:nvPr/>
        </p:nvGrpSpPr>
        <p:grpSpPr>
          <a:xfrm>
            <a:off x="3614319" y="3732181"/>
            <a:ext cx="2711751" cy="2712641"/>
            <a:chOff x="3614319" y="3732181"/>
            <a:chExt cx="2711751" cy="2712641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BBAD524A-4EEE-6212-7603-481F6968AF9D}"/>
                </a:ext>
              </a:extLst>
            </p:cNvPr>
            <p:cNvGrpSpPr/>
            <p:nvPr/>
          </p:nvGrpSpPr>
          <p:grpSpPr>
            <a:xfrm>
              <a:off x="3614319" y="3732181"/>
              <a:ext cx="2711751" cy="2712641"/>
              <a:chOff x="655219" y="3732181"/>
              <a:chExt cx="2711751" cy="2712641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7AA6074-2C03-F93F-21AA-31589A9FE328}"/>
                  </a:ext>
                </a:extLst>
              </p:cNvPr>
              <p:cNvSpPr/>
              <p:nvPr/>
            </p:nvSpPr>
            <p:spPr>
              <a:xfrm>
                <a:off x="3138172" y="3732181"/>
                <a:ext cx="227898" cy="331914"/>
              </a:xfrm>
              <a:custGeom>
                <a:avLst/>
                <a:gdLst>
                  <a:gd name="connsiteX0" fmla="*/ 36094 w 227898"/>
                  <a:gd name="connsiteY0" fmla="*/ 0 h 331914"/>
                  <a:gd name="connsiteX1" fmla="*/ 227898 w 227898"/>
                  <a:gd name="connsiteY1" fmla="*/ 0 h 331914"/>
                  <a:gd name="connsiteX2" fmla="*/ 227898 w 227898"/>
                  <a:gd name="connsiteY2" fmla="*/ 207399 h 331914"/>
                  <a:gd name="connsiteX3" fmla="*/ 189533 w 227898"/>
                  <a:gd name="connsiteY3" fmla="*/ 245763 h 331914"/>
                  <a:gd name="connsiteX4" fmla="*/ 150765 w 227898"/>
                  <a:gd name="connsiteY4" fmla="*/ 224226 h 331914"/>
                  <a:gd name="connsiteX5" fmla="*/ 116304 w 227898"/>
                  <a:gd name="connsiteY5" fmla="*/ 228533 h 331914"/>
                  <a:gd name="connsiteX6" fmla="*/ 129227 w 227898"/>
                  <a:gd name="connsiteY6" fmla="*/ 284531 h 331914"/>
                  <a:gd name="connsiteX7" fmla="*/ 94766 w 227898"/>
                  <a:gd name="connsiteY7" fmla="*/ 331914 h 331914"/>
                  <a:gd name="connsiteX8" fmla="*/ 34461 w 227898"/>
                  <a:gd name="connsiteY8" fmla="*/ 323299 h 331914"/>
                  <a:gd name="connsiteX9" fmla="*/ 25846 w 227898"/>
                  <a:gd name="connsiteY9" fmla="*/ 228533 h 331914"/>
                  <a:gd name="connsiteX10" fmla="*/ 51691 w 227898"/>
                  <a:gd name="connsiteY10" fmla="*/ 202688 h 331914"/>
                  <a:gd name="connsiteX11" fmla="*/ 43076 w 227898"/>
                  <a:gd name="connsiteY11" fmla="*/ 99307 h 331914"/>
                  <a:gd name="connsiteX12" fmla="*/ 0 w 227898"/>
                  <a:gd name="connsiteY12" fmla="*/ 90692 h 331914"/>
                  <a:gd name="connsiteX13" fmla="*/ 0 w 227898"/>
                  <a:gd name="connsiteY13" fmla="*/ 56232 h 331914"/>
                  <a:gd name="connsiteX14" fmla="*/ 34461 w 227898"/>
                  <a:gd name="connsiteY14" fmla="*/ 21771 h 331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7898" h="331914">
                    <a:moveTo>
                      <a:pt x="36094" y="0"/>
                    </a:moveTo>
                    <a:lnTo>
                      <a:pt x="227898" y="0"/>
                    </a:lnTo>
                    <a:lnTo>
                      <a:pt x="227898" y="207399"/>
                    </a:lnTo>
                    <a:lnTo>
                      <a:pt x="189533" y="245763"/>
                    </a:lnTo>
                    <a:lnTo>
                      <a:pt x="150765" y="224226"/>
                    </a:lnTo>
                    <a:lnTo>
                      <a:pt x="116304" y="228533"/>
                    </a:lnTo>
                    <a:lnTo>
                      <a:pt x="129227" y="284531"/>
                    </a:lnTo>
                    <a:lnTo>
                      <a:pt x="94766" y="331914"/>
                    </a:lnTo>
                    <a:lnTo>
                      <a:pt x="34461" y="323299"/>
                    </a:lnTo>
                    <a:lnTo>
                      <a:pt x="25846" y="228533"/>
                    </a:lnTo>
                    <a:lnTo>
                      <a:pt x="51691" y="202688"/>
                    </a:lnTo>
                    <a:lnTo>
                      <a:pt x="43076" y="99307"/>
                    </a:lnTo>
                    <a:lnTo>
                      <a:pt x="0" y="90692"/>
                    </a:lnTo>
                    <a:lnTo>
                      <a:pt x="0" y="56232"/>
                    </a:lnTo>
                    <a:lnTo>
                      <a:pt x="34461" y="21771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B61526D-CBE1-472C-0B9A-6069F5E96C63}"/>
                  </a:ext>
                </a:extLst>
              </p:cNvPr>
              <p:cNvSpPr/>
              <p:nvPr/>
            </p:nvSpPr>
            <p:spPr>
              <a:xfrm>
                <a:off x="2978438" y="6028190"/>
                <a:ext cx="387633" cy="416631"/>
              </a:xfrm>
              <a:custGeom>
                <a:avLst/>
                <a:gdLst>
                  <a:gd name="connsiteX0" fmla="*/ 387633 w 387633"/>
                  <a:gd name="connsiteY0" fmla="*/ 0 h 416631"/>
                  <a:gd name="connsiteX1" fmla="*/ 387633 w 387633"/>
                  <a:gd name="connsiteY1" fmla="*/ 416631 h 416631"/>
                  <a:gd name="connsiteX2" fmla="*/ 0 w 387633"/>
                  <a:gd name="connsiteY2" fmla="*/ 416631 h 416631"/>
                  <a:gd name="connsiteX3" fmla="*/ 13101 w 387633"/>
                  <a:gd name="connsiteY3" fmla="*/ 279069 h 416631"/>
                  <a:gd name="connsiteX4" fmla="*/ 163866 w 387633"/>
                  <a:gd name="connsiteY4" fmla="*/ 36768 h 416631"/>
                  <a:gd name="connsiteX5" fmla="*/ 244632 w 387633"/>
                  <a:gd name="connsiteY5" fmla="*/ 42154 h 416631"/>
                  <a:gd name="connsiteX6" fmla="*/ 363089 w 387633"/>
                  <a:gd name="connsiteY6" fmla="*/ 4462 h 416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633" h="416631">
                    <a:moveTo>
                      <a:pt x="387633" y="0"/>
                    </a:moveTo>
                    <a:lnTo>
                      <a:pt x="387633" y="416631"/>
                    </a:lnTo>
                    <a:lnTo>
                      <a:pt x="0" y="416631"/>
                    </a:lnTo>
                    <a:lnTo>
                      <a:pt x="13101" y="279069"/>
                    </a:lnTo>
                    <a:lnTo>
                      <a:pt x="163866" y="36768"/>
                    </a:lnTo>
                    <a:lnTo>
                      <a:pt x="244632" y="42154"/>
                    </a:lnTo>
                    <a:lnTo>
                      <a:pt x="363089" y="446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2E3CD63-AB43-E130-0756-992AB64A71D4}"/>
                  </a:ext>
                </a:extLst>
              </p:cNvPr>
              <p:cNvSpPr/>
              <p:nvPr/>
            </p:nvSpPr>
            <p:spPr>
              <a:xfrm>
                <a:off x="2237892" y="3732181"/>
                <a:ext cx="1038121" cy="822977"/>
              </a:xfrm>
              <a:custGeom>
                <a:avLst/>
                <a:gdLst>
                  <a:gd name="connsiteX0" fmla="*/ 346547 w 1038121"/>
                  <a:gd name="connsiteY0" fmla="*/ 0 h 822977"/>
                  <a:gd name="connsiteX1" fmla="*/ 936373 w 1038121"/>
                  <a:gd name="connsiteY1" fmla="*/ 0 h 822977"/>
                  <a:gd name="connsiteX2" fmla="*/ 934740 w 1038121"/>
                  <a:gd name="connsiteY2" fmla="*/ 21773 h 822977"/>
                  <a:gd name="connsiteX3" fmla="*/ 900279 w 1038121"/>
                  <a:gd name="connsiteY3" fmla="*/ 56233 h 822977"/>
                  <a:gd name="connsiteX4" fmla="*/ 900279 w 1038121"/>
                  <a:gd name="connsiteY4" fmla="*/ 90693 h 822977"/>
                  <a:gd name="connsiteX5" fmla="*/ 943355 w 1038121"/>
                  <a:gd name="connsiteY5" fmla="*/ 99308 h 822977"/>
                  <a:gd name="connsiteX6" fmla="*/ 951970 w 1038121"/>
                  <a:gd name="connsiteY6" fmla="*/ 202690 h 822977"/>
                  <a:gd name="connsiteX7" fmla="*/ 926125 w 1038121"/>
                  <a:gd name="connsiteY7" fmla="*/ 228535 h 822977"/>
                  <a:gd name="connsiteX8" fmla="*/ 934740 w 1038121"/>
                  <a:gd name="connsiteY8" fmla="*/ 323301 h 822977"/>
                  <a:gd name="connsiteX9" fmla="*/ 941657 w 1038121"/>
                  <a:gd name="connsiteY9" fmla="*/ 324289 h 822977"/>
                  <a:gd name="connsiteX10" fmla="*/ 939047 w 1038121"/>
                  <a:gd name="connsiteY10" fmla="*/ 331916 h 822977"/>
                  <a:gd name="connsiteX11" fmla="*/ 977815 w 1038121"/>
                  <a:gd name="connsiteY11" fmla="*/ 392222 h 822977"/>
                  <a:gd name="connsiteX12" fmla="*/ 1012276 w 1038121"/>
                  <a:gd name="connsiteY12" fmla="*/ 405145 h 822977"/>
                  <a:gd name="connsiteX13" fmla="*/ 1038121 w 1038121"/>
                  <a:gd name="connsiteY13" fmla="*/ 443913 h 822977"/>
                  <a:gd name="connsiteX14" fmla="*/ 939047 w 1038121"/>
                  <a:gd name="connsiteY14" fmla="*/ 598984 h 822977"/>
                  <a:gd name="connsiteX15" fmla="*/ 895972 w 1038121"/>
                  <a:gd name="connsiteY15" fmla="*/ 616215 h 822977"/>
                  <a:gd name="connsiteX16" fmla="*/ 908894 w 1038121"/>
                  <a:gd name="connsiteY16" fmla="*/ 654983 h 822977"/>
                  <a:gd name="connsiteX17" fmla="*/ 908894 w 1038121"/>
                  <a:gd name="connsiteY17" fmla="*/ 706673 h 822977"/>
                  <a:gd name="connsiteX18" fmla="*/ 870126 w 1038121"/>
                  <a:gd name="connsiteY18" fmla="*/ 784209 h 822977"/>
                  <a:gd name="connsiteX19" fmla="*/ 805513 w 1038121"/>
                  <a:gd name="connsiteY19" fmla="*/ 792824 h 822977"/>
                  <a:gd name="connsiteX20" fmla="*/ 783975 w 1038121"/>
                  <a:gd name="connsiteY20" fmla="*/ 805747 h 822977"/>
                  <a:gd name="connsiteX21" fmla="*/ 706439 w 1038121"/>
                  <a:gd name="connsiteY21" fmla="*/ 822977 h 822977"/>
                  <a:gd name="connsiteX22" fmla="*/ 676286 w 1038121"/>
                  <a:gd name="connsiteY22" fmla="*/ 758364 h 822977"/>
                  <a:gd name="connsiteX23" fmla="*/ 633211 w 1038121"/>
                  <a:gd name="connsiteY23" fmla="*/ 745441 h 822977"/>
                  <a:gd name="connsiteX24" fmla="*/ 603058 w 1038121"/>
                  <a:gd name="connsiteY24" fmla="*/ 702366 h 822977"/>
                  <a:gd name="connsiteX25" fmla="*/ 529829 w 1038121"/>
                  <a:gd name="connsiteY25" fmla="*/ 637752 h 822977"/>
                  <a:gd name="connsiteX26" fmla="*/ 491062 w 1038121"/>
                  <a:gd name="connsiteY26" fmla="*/ 637752 h 822977"/>
                  <a:gd name="connsiteX27" fmla="*/ 473831 w 1038121"/>
                  <a:gd name="connsiteY27" fmla="*/ 663598 h 822977"/>
                  <a:gd name="connsiteX28" fmla="*/ 426448 w 1038121"/>
                  <a:gd name="connsiteY28" fmla="*/ 650675 h 822977"/>
                  <a:gd name="connsiteX29" fmla="*/ 396295 w 1038121"/>
                  <a:gd name="connsiteY29" fmla="*/ 633445 h 822977"/>
                  <a:gd name="connsiteX30" fmla="*/ 353220 w 1038121"/>
                  <a:gd name="connsiteY30" fmla="*/ 680828 h 822977"/>
                  <a:gd name="connsiteX31" fmla="*/ 288606 w 1038121"/>
                  <a:gd name="connsiteY31" fmla="*/ 637752 h 822977"/>
                  <a:gd name="connsiteX32" fmla="*/ 267069 w 1038121"/>
                  <a:gd name="connsiteY32" fmla="*/ 598984 h 822977"/>
                  <a:gd name="connsiteX33" fmla="*/ 172302 w 1038121"/>
                  <a:gd name="connsiteY33" fmla="*/ 616215 h 822977"/>
                  <a:gd name="connsiteX34" fmla="*/ 159380 w 1038121"/>
                  <a:gd name="connsiteY34" fmla="*/ 577447 h 822977"/>
                  <a:gd name="connsiteX35" fmla="*/ 150765 w 1038121"/>
                  <a:gd name="connsiteY35" fmla="*/ 538679 h 822977"/>
                  <a:gd name="connsiteX36" fmla="*/ 129227 w 1038121"/>
                  <a:gd name="connsiteY36" fmla="*/ 469758 h 822977"/>
                  <a:gd name="connsiteX37" fmla="*/ 77536 w 1038121"/>
                  <a:gd name="connsiteY37" fmla="*/ 418067 h 822977"/>
                  <a:gd name="connsiteX38" fmla="*/ 47383 w 1038121"/>
                  <a:gd name="connsiteY38" fmla="*/ 392222 h 822977"/>
                  <a:gd name="connsiteX39" fmla="*/ 0 w 1038121"/>
                  <a:gd name="connsiteY39" fmla="*/ 327609 h 822977"/>
                  <a:gd name="connsiteX40" fmla="*/ 60306 w 1038121"/>
                  <a:gd name="connsiteY40" fmla="*/ 262995 h 822977"/>
                  <a:gd name="connsiteX41" fmla="*/ 86151 w 1038121"/>
                  <a:gd name="connsiteY41" fmla="*/ 219920 h 822977"/>
                  <a:gd name="connsiteX42" fmla="*/ 150765 w 1038121"/>
                  <a:gd name="connsiteY42" fmla="*/ 211305 h 822977"/>
                  <a:gd name="connsiteX43" fmla="*/ 258454 w 1038121"/>
                  <a:gd name="connsiteY43" fmla="*/ 120846 h 822977"/>
                  <a:gd name="connsiteX0" fmla="*/ 346547 w 1038121"/>
                  <a:gd name="connsiteY0" fmla="*/ 60293 h 883270"/>
                  <a:gd name="connsiteX1" fmla="*/ 676758 w 1038121"/>
                  <a:gd name="connsiteY1" fmla="*/ 0 h 883270"/>
                  <a:gd name="connsiteX2" fmla="*/ 936373 w 1038121"/>
                  <a:gd name="connsiteY2" fmla="*/ 60293 h 883270"/>
                  <a:gd name="connsiteX3" fmla="*/ 934740 w 1038121"/>
                  <a:gd name="connsiteY3" fmla="*/ 82066 h 883270"/>
                  <a:gd name="connsiteX4" fmla="*/ 900279 w 1038121"/>
                  <a:gd name="connsiteY4" fmla="*/ 116526 h 883270"/>
                  <a:gd name="connsiteX5" fmla="*/ 900279 w 1038121"/>
                  <a:gd name="connsiteY5" fmla="*/ 150986 h 883270"/>
                  <a:gd name="connsiteX6" fmla="*/ 943355 w 1038121"/>
                  <a:gd name="connsiteY6" fmla="*/ 159601 h 883270"/>
                  <a:gd name="connsiteX7" fmla="*/ 951970 w 1038121"/>
                  <a:gd name="connsiteY7" fmla="*/ 262983 h 883270"/>
                  <a:gd name="connsiteX8" fmla="*/ 926125 w 1038121"/>
                  <a:gd name="connsiteY8" fmla="*/ 288828 h 883270"/>
                  <a:gd name="connsiteX9" fmla="*/ 934740 w 1038121"/>
                  <a:gd name="connsiteY9" fmla="*/ 383594 h 883270"/>
                  <a:gd name="connsiteX10" fmla="*/ 941657 w 1038121"/>
                  <a:gd name="connsiteY10" fmla="*/ 384582 h 883270"/>
                  <a:gd name="connsiteX11" fmla="*/ 939047 w 1038121"/>
                  <a:gd name="connsiteY11" fmla="*/ 392209 h 883270"/>
                  <a:gd name="connsiteX12" fmla="*/ 977815 w 1038121"/>
                  <a:gd name="connsiteY12" fmla="*/ 452515 h 883270"/>
                  <a:gd name="connsiteX13" fmla="*/ 1012276 w 1038121"/>
                  <a:gd name="connsiteY13" fmla="*/ 465438 h 883270"/>
                  <a:gd name="connsiteX14" fmla="*/ 1038121 w 1038121"/>
                  <a:gd name="connsiteY14" fmla="*/ 504206 h 883270"/>
                  <a:gd name="connsiteX15" fmla="*/ 939047 w 1038121"/>
                  <a:gd name="connsiteY15" fmla="*/ 659277 h 883270"/>
                  <a:gd name="connsiteX16" fmla="*/ 895972 w 1038121"/>
                  <a:gd name="connsiteY16" fmla="*/ 676508 h 883270"/>
                  <a:gd name="connsiteX17" fmla="*/ 908894 w 1038121"/>
                  <a:gd name="connsiteY17" fmla="*/ 715276 h 883270"/>
                  <a:gd name="connsiteX18" fmla="*/ 908894 w 1038121"/>
                  <a:gd name="connsiteY18" fmla="*/ 766966 h 883270"/>
                  <a:gd name="connsiteX19" fmla="*/ 870126 w 1038121"/>
                  <a:gd name="connsiteY19" fmla="*/ 844502 h 883270"/>
                  <a:gd name="connsiteX20" fmla="*/ 805513 w 1038121"/>
                  <a:gd name="connsiteY20" fmla="*/ 853117 h 883270"/>
                  <a:gd name="connsiteX21" fmla="*/ 783975 w 1038121"/>
                  <a:gd name="connsiteY21" fmla="*/ 866040 h 883270"/>
                  <a:gd name="connsiteX22" fmla="*/ 706439 w 1038121"/>
                  <a:gd name="connsiteY22" fmla="*/ 883270 h 883270"/>
                  <a:gd name="connsiteX23" fmla="*/ 676286 w 1038121"/>
                  <a:gd name="connsiteY23" fmla="*/ 818657 h 883270"/>
                  <a:gd name="connsiteX24" fmla="*/ 633211 w 1038121"/>
                  <a:gd name="connsiteY24" fmla="*/ 805734 h 883270"/>
                  <a:gd name="connsiteX25" fmla="*/ 603058 w 1038121"/>
                  <a:gd name="connsiteY25" fmla="*/ 762659 h 883270"/>
                  <a:gd name="connsiteX26" fmla="*/ 529829 w 1038121"/>
                  <a:gd name="connsiteY26" fmla="*/ 698045 h 883270"/>
                  <a:gd name="connsiteX27" fmla="*/ 491062 w 1038121"/>
                  <a:gd name="connsiteY27" fmla="*/ 698045 h 883270"/>
                  <a:gd name="connsiteX28" fmla="*/ 473831 w 1038121"/>
                  <a:gd name="connsiteY28" fmla="*/ 723891 h 883270"/>
                  <a:gd name="connsiteX29" fmla="*/ 426448 w 1038121"/>
                  <a:gd name="connsiteY29" fmla="*/ 710968 h 883270"/>
                  <a:gd name="connsiteX30" fmla="*/ 396295 w 1038121"/>
                  <a:gd name="connsiteY30" fmla="*/ 693738 h 883270"/>
                  <a:gd name="connsiteX31" fmla="*/ 353220 w 1038121"/>
                  <a:gd name="connsiteY31" fmla="*/ 741121 h 883270"/>
                  <a:gd name="connsiteX32" fmla="*/ 288606 w 1038121"/>
                  <a:gd name="connsiteY32" fmla="*/ 698045 h 883270"/>
                  <a:gd name="connsiteX33" fmla="*/ 267069 w 1038121"/>
                  <a:gd name="connsiteY33" fmla="*/ 659277 h 883270"/>
                  <a:gd name="connsiteX34" fmla="*/ 172302 w 1038121"/>
                  <a:gd name="connsiteY34" fmla="*/ 676508 h 883270"/>
                  <a:gd name="connsiteX35" fmla="*/ 159380 w 1038121"/>
                  <a:gd name="connsiteY35" fmla="*/ 637740 h 883270"/>
                  <a:gd name="connsiteX36" fmla="*/ 150765 w 1038121"/>
                  <a:gd name="connsiteY36" fmla="*/ 598972 h 883270"/>
                  <a:gd name="connsiteX37" fmla="*/ 129227 w 1038121"/>
                  <a:gd name="connsiteY37" fmla="*/ 530051 h 883270"/>
                  <a:gd name="connsiteX38" fmla="*/ 77536 w 1038121"/>
                  <a:gd name="connsiteY38" fmla="*/ 478360 h 883270"/>
                  <a:gd name="connsiteX39" fmla="*/ 47383 w 1038121"/>
                  <a:gd name="connsiteY39" fmla="*/ 452515 h 883270"/>
                  <a:gd name="connsiteX40" fmla="*/ 0 w 1038121"/>
                  <a:gd name="connsiteY40" fmla="*/ 387902 h 883270"/>
                  <a:gd name="connsiteX41" fmla="*/ 60306 w 1038121"/>
                  <a:gd name="connsiteY41" fmla="*/ 323288 h 883270"/>
                  <a:gd name="connsiteX42" fmla="*/ 86151 w 1038121"/>
                  <a:gd name="connsiteY42" fmla="*/ 280213 h 883270"/>
                  <a:gd name="connsiteX43" fmla="*/ 150765 w 1038121"/>
                  <a:gd name="connsiteY43" fmla="*/ 271598 h 883270"/>
                  <a:gd name="connsiteX44" fmla="*/ 258454 w 1038121"/>
                  <a:gd name="connsiteY44" fmla="*/ 181139 h 883270"/>
                  <a:gd name="connsiteX45" fmla="*/ 346547 w 1038121"/>
                  <a:gd name="connsiteY45" fmla="*/ 60293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45" fmla="*/ 768198 w 1038121"/>
                  <a:gd name="connsiteY45" fmla="*/ 91440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0" fmla="*/ 936373 w 1038121"/>
                  <a:gd name="connsiteY0" fmla="*/ 0 h 822977"/>
                  <a:gd name="connsiteX1" fmla="*/ 934740 w 1038121"/>
                  <a:gd name="connsiteY1" fmla="*/ 21773 h 822977"/>
                  <a:gd name="connsiteX2" fmla="*/ 900279 w 1038121"/>
                  <a:gd name="connsiteY2" fmla="*/ 56233 h 822977"/>
                  <a:gd name="connsiteX3" fmla="*/ 900279 w 1038121"/>
                  <a:gd name="connsiteY3" fmla="*/ 90693 h 822977"/>
                  <a:gd name="connsiteX4" fmla="*/ 943355 w 1038121"/>
                  <a:gd name="connsiteY4" fmla="*/ 99308 h 822977"/>
                  <a:gd name="connsiteX5" fmla="*/ 951970 w 1038121"/>
                  <a:gd name="connsiteY5" fmla="*/ 202690 h 822977"/>
                  <a:gd name="connsiteX6" fmla="*/ 926125 w 1038121"/>
                  <a:gd name="connsiteY6" fmla="*/ 228535 h 822977"/>
                  <a:gd name="connsiteX7" fmla="*/ 934740 w 1038121"/>
                  <a:gd name="connsiteY7" fmla="*/ 323301 h 822977"/>
                  <a:gd name="connsiteX8" fmla="*/ 941657 w 1038121"/>
                  <a:gd name="connsiteY8" fmla="*/ 324289 h 822977"/>
                  <a:gd name="connsiteX9" fmla="*/ 939047 w 1038121"/>
                  <a:gd name="connsiteY9" fmla="*/ 331916 h 822977"/>
                  <a:gd name="connsiteX10" fmla="*/ 977815 w 1038121"/>
                  <a:gd name="connsiteY10" fmla="*/ 392222 h 822977"/>
                  <a:gd name="connsiteX11" fmla="*/ 1012276 w 1038121"/>
                  <a:gd name="connsiteY11" fmla="*/ 405145 h 822977"/>
                  <a:gd name="connsiteX12" fmla="*/ 1038121 w 1038121"/>
                  <a:gd name="connsiteY12" fmla="*/ 443913 h 822977"/>
                  <a:gd name="connsiteX13" fmla="*/ 939047 w 1038121"/>
                  <a:gd name="connsiteY13" fmla="*/ 598984 h 822977"/>
                  <a:gd name="connsiteX14" fmla="*/ 895972 w 1038121"/>
                  <a:gd name="connsiteY14" fmla="*/ 616215 h 822977"/>
                  <a:gd name="connsiteX15" fmla="*/ 908894 w 1038121"/>
                  <a:gd name="connsiteY15" fmla="*/ 654983 h 822977"/>
                  <a:gd name="connsiteX16" fmla="*/ 908894 w 1038121"/>
                  <a:gd name="connsiteY16" fmla="*/ 706673 h 822977"/>
                  <a:gd name="connsiteX17" fmla="*/ 870126 w 1038121"/>
                  <a:gd name="connsiteY17" fmla="*/ 784209 h 822977"/>
                  <a:gd name="connsiteX18" fmla="*/ 805513 w 1038121"/>
                  <a:gd name="connsiteY18" fmla="*/ 792824 h 822977"/>
                  <a:gd name="connsiteX19" fmla="*/ 783975 w 1038121"/>
                  <a:gd name="connsiteY19" fmla="*/ 805747 h 822977"/>
                  <a:gd name="connsiteX20" fmla="*/ 706439 w 1038121"/>
                  <a:gd name="connsiteY20" fmla="*/ 822977 h 822977"/>
                  <a:gd name="connsiteX21" fmla="*/ 676286 w 1038121"/>
                  <a:gd name="connsiteY21" fmla="*/ 758364 h 822977"/>
                  <a:gd name="connsiteX22" fmla="*/ 633211 w 1038121"/>
                  <a:gd name="connsiteY22" fmla="*/ 745441 h 822977"/>
                  <a:gd name="connsiteX23" fmla="*/ 603058 w 1038121"/>
                  <a:gd name="connsiteY23" fmla="*/ 702366 h 822977"/>
                  <a:gd name="connsiteX24" fmla="*/ 529829 w 1038121"/>
                  <a:gd name="connsiteY24" fmla="*/ 637752 h 822977"/>
                  <a:gd name="connsiteX25" fmla="*/ 491062 w 1038121"/>
                  <a:gd name="connsiteY25" fmla="*/ 637752 h 822977"/>
                  <a:gd name="connsiteX26" fmla="*/ 473831 w 1038121"/>
                  <a:gd name="connsiteY26" fmla="*/ 663598 h 822977"/>
                  <a:gd name="connsiteX27" fmla="*/ 426448 w 1038121"/>
                  <a:gd name="connsiteY27" fmla="*/ 650675 h 822977"/>
                  <a:gd name="connsiteX28" fmla="*/ 396295 w 1038121"/>
                  <a:gd name="connsiteY28" fmla="*/ 633445 h 822977"/>
                  <a:gd name="connsiteX29" fmla="*/ 353220 w 1038121"/>
                  <a:gd name="connsiteY29" fmla="*/ 680828 h 822977"/>
                  <a:gd name="connsiteX30" fmla="*/ 288606 w 1038121"/>
                  <a:gd name="connsiteY30" fmla="*/ 637752 h 822977"/>
                  <a:gd name="connsiteX31" fmla="*/ 267069 w 1038121"/>
                  <a:gd name="connsiteY31" fmla="*/ 598984 h 822977"/>
                  <a:gd name="connsiteX32" fmla="*/ 172302 w 1038121"/>
                  <a:gd name="connsiteY32" fmla="*/ 616215 h 822977"/>
                  <a:gd name="connsiteX33" fmla="*/ 159380 w 1038121"/>
                  <a:gd name="connsiteY33" fmla="*/ 577447 h 822977"/>
                  <a:gd name="connsiteX34" fmla="*/ 150765 w 1038121"/>
                  <a:gd name="connsiteY34" fmla="*/ 538679 h 822977"/>
                  <a:gd name="connsiteX35" fmla="*/ 129227 w 1038121"/>
                  <a:gd name="connsiteY35" fmla="*/ 469758 h 822977"/>
                  <a:gd name="connsiteX36" fmla="*/ 77536 w 1038121"/>
                  <a:gd name="connsiteY36" fmla="*/ 418067 h 822977"/>
                  <a:gd name="connsiteX37" fmla="*/ 47383 w 1038121"/>
                  <a:gd name="connsiteY37" fmla="*/ 392222 h 822977"/>
                  <a:gd name="connsiteX38" fmla="*/ 0 w 1038121"/>
                  <a:gd name="connsiteY38" fmla="*/ 327609 h 822977"/>
                  <a:gd name="connsiteX39" fmla="*/ 60306 w 1038121"/>
                  <a:gd name="connsiteY39" fmla="*/ 262995 h 822977"/>
                  <a:gd name="connsiteX40" fmla="*/ 86151 w 1038121"/>
                  <a:gd name="connsiteY40" fmla="*/ 219920 h 822977"/>
                  <a:gd name="connsiteX41" fmla="*/ 150765 w 1038121"/>
                  <a:gd name="connsiteY41" fmla="*/ 211305 h 822977"/>
                  <a:gd name="connsiteX42" fmla="*/ 258454 w 1038121"/>
                  <a:gd name="connsiteY42" fmla="*/ 120846 h 822977"/>
                  <a:gd name="connsiteX43" fmla="*/ 346547 w 1038121"/>
                  <a:gd name="connsiteY43" fmla="*/ 0 h 822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38121" h="822977">
                    <a:moveTo>
                      <a:pt x="936373" y="0"/>
                    </a:moveTo>
                    <a:lnTo>
                      <a:pt x="934740" y="21773"/>
                    </a:lnTo>
                    <a:lnTo>
                      <a:pt x="900279" y="56233"/>
                    </a:lnTo>
                    <a:lnTo>
                      <a:pt x="900279" y="90693"/>
                    </a:lnTo>
                    <a:lnTo>
                      <a:pt x="943355" y="99308"/>
                    </a:lnTo>
                    <a:lnTo>
                      <a:pt x="951970" y="202690"/>
                    </a:lnTo>
                    <a:lnTo>
                      <a:pt x="926125" y="228535"/>
                    </a:lnTo>
                    <a:lnTo>
                      <a:pt x="934740" y="323301"/>
                    </a:lnTo>
                    <a:lnTo>
                      <a:pt x="941657" y="324289"/>
                    </a:lnTo>
                    <a:lnTo>
                      <a:pt x="939047" y="331916"/>
                    </a:lnTo>
                    <a:lnTo>
                      <a:pt x="977815" y="392222"/>
                    </a:lnTo>
                    <a:lnTo>
                      <a:pt x="1012276" y="405145"/>
                    </a:lnTo>
                    <a:lnTo>
                      <a:pt x="1038121" y="443913"/>
                    </a:lnTo>
                    <a:lnTo>
                      <a:pt x="939047" y="598984"/>
                    </a:lnTo>
                    <a:lnTo>
                      <a:pt x="895972" y="616215"/>
                    </a:lnTo>
                    <a:lnTo>
                      <a:pt x="908894" y="654983"/>
                    </a:lnTo>
                    <a:lnTo>
                      <a:pt x="908894" y="706673"/>
                    </a:lnTo>
                    <a:lnTo>
                      <a:pt x="870126" y="784209"/>
                    </a:lnTo>
                    <a:lnTo>
                      <a:pt x="805513" y="792824"/>
                    </a:lnTo>
                    <a:lnTo>
                      <a:pt x="783975" y="805747"/>
                    </a:lnTo>
                    <a:lnTo>
                      <a:pt x="706439" y="822977"/>
                    </a:lnTo>
                    <a:lnTo>
                      <a:pt x="676286" y="758364"/>
                    </a:lnTo>
                    <a:lnTo>
                      <a:pt x="633211" y="745441"/>
                    </a:lnTo>
                    <a:lnTo>
                      <a:pt x="603058" y="702366"/>
                    </a:lnTo>
                    <a:lnTo>
                      <a:pt x="529829" y="637752"/>
                    </a:lnTo>
                    <a:lnTo>
                      <a:pt x="491062" y="637752"/>
                    </a:lnTo>
                    <a:lnTo>
                      <a:pt x="473831" y="663598"/>
                    </a:lnTo>
                    <a:lnTo>
                      <a:pt x="426448" y="650675"/>
                    </a:lnTo>
                    <a:lnTo>
                      <a:pt x="396295" y="633445"/>
                    </a:lnTo>
                    <a:lnTo>
                      <a:pt x="353220" y="680828"/>
                    </a:lnTo>
                    <a:lnTo>
                      <a:pt x="288606" y="637752"/>
                    </a:lnTo>
                    <a:lnTo>
                      <a:pt x="267069" y="598984"/>
                    </a:lnTo>
                    <a:lnTo>
                      <a:pt x="172302" y="616215"/>
                    </a:lnTo>
                    <a:lnTo>
                      <a:pt x="159380" y="577447"/>
                    </a:lnTo>
                    <a:lnTo>
                      <a:pt x="150765" y="538679"/>
                    </a:lnTo>
                    <a:lnTo>
                      <a:pt x="129227" y="469758"/>
                    </a:lnTo>
                    <a:lnTo>
                      <a:pt x="77536" y="418067"/>
                    </a:lnTo>
                    <a:lnTo>
                      <a:pt x="47383" y="392222"/>
                    </a:lnTo>
                    <a:lnTo>
                      <a:pt x="0" y="327609"/>
                    </a:lnTo>
                    <a:lnTo>
                      <a:pt x="60306" y="262995"/>
                    </a:lnTo>
                    <a:lnTo>
                      <a:pt x="86151" y="219920"/>
                    </a:lnTo>
                    <a:lnTo>
                      <a:pt x="150765" y="211305"/>
                    </a:lnTo>
                    <a:lnTo>
                      <a:pt x="258454" y="120846"/>
                    </a:lnTo>
                    <a:lnTo>
                      <a:pt x="346547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56FC1424-342D-73D5-EDDC-C5173491F9FD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2088440 h 2505238"/>
                  <a:gd name="connsiteX2" fmla="*/ 1044583 w 1070025"/>
                  <a:gd name="connsiteY2" fmla="*/ 2093066 h 2505238"/>
                  <a:gd name="connsiteX3" fmla="*/ 926125 w 1070025"/>
                  <a:gd name="connsiteY3" fmla="*/ 2130758 h 2505238"/>
                  <a:gd name="connsiteX4" fmla="*/ 845359 w 1070025"/>
                  <a:gd name="connsiteY4" fmla="*/ 2125373 h 2505238"/>
                  <a:gd name="connsiteX5" fmla="*/ 694594 w 1070025"/>
                  <a:gd name="connsiteY5" fmla="*/ 2367673 h 2505238"/>
                  <a:gd name="connsiteX6" fmla="*/ 681493 w 1070025"/>
                  <a:gd name="connsiteY6" fmla="*/ 2505238 h 2505238"/>
                  <a:gd name="connsiteX7" fmla="*/ 525332 w 1070025"/>
                  <a:gd name="connsiteY7" fmla="*/ 2505238 h 2505238"/>
                  <a:gd name="connsiteX8" fmla="*/ 489984 w 1070025"/>
                  <a:gd name="connsiteY8" fmla="*/ 2453824 h 2505238"/>
                  <a:gd name="connsiteX9" fmla="*/ 457679 w 1070025"/>
                  <a:gd name="connsiteY9" fmla="*/ 2378441 h 2505238"/>
                  <a:gd name="connsiteX10" fmla="*/ 409218 w 1070025"/>
                  <a:gd name="connsiteY10" fmla="*/ 2346135 h 2505238"/>
                  <a:gd name="connsiteX11" fmla="*/ 355374 w 1070025"/>
                  <a:gd name="connsiteY11" fmla="*/ 2394595 h 2505238"/>
                  <a:gd name="connsiteX12" fmla="*/ 279991 w 1070025"/>
                  <a:gd name="connsiteY12" fmla="*/ 2399978 h 2505238"/>
                  <a:gd name="connsiteX13" fmla="*/ 220763 w 1070025"/>
                  <a:gd name="connsiteY13" fmla="*/ 2426901 h 2505238"/>
                  <a:gd name="connsiteX14" fmla="*/ 172302 w 1070025"/>
                  <a:gd name="connsiteY14" fmla="*/ 2378441 h 2505238"/>
                  <a:gd name="connsiteX15" fmla="*/ 172302 w 1070025"/>
                  <a:gd name="connsiteY15" fmla="*/ 2351519 h 2505238"/>
                  <a:gd name="connsiteX16" fmla="*/ 188455 w 1070025"/>
                  <a:gd name="connsiteY16" fmla="*/ 2319212 h 2505238"/>
                  <a:gd name="connsiteX17" fmla="*/ 193840 w 1070025"/>
                  <a:gd name="connsiteY17" fmla="*/ 2270752 h 2505238"/>
                  <a:gd name="connsiteX18" fmla="*/ 220763 w 1070025"/>
                  <a:gd name="connsiteY18" fmla="*/ 2163063 h 2505238"/>
                  <a:gd name="connsiteX19" fmla="*/ 226147 w 1070025"/>
                  <a:gd name="connsiteY19" fmla="*/ 2119988 h 2505238"/>
                  <a:gd name="connsiteX20" fmla="*/ 285376 w 1070025"/>
                  <a:gd name="connsiteY20" fmla="*/ 2082297 h 2505238"/>
                  <a:gd name="connsiteX21" fmla="*/ 220763 w 1070025"/>
                  <a:gd name="connsiteY21" fmla="*/ 1990761 h 2505238"/>
                  <a:gd name="connsiteX22" fmla="*/ 215378 w 1070025"/>
                  <a:gd name="connsiteY22" fmla="*/ 1942302 h 2505238"/>
                  <a:gd name="connsiteX23" fmla="*/ 188455 w 1070025"/>
                  <a:gd name="connsiteY23" fmla="*/ 1872305 h 2505238"/>
                  <a:gd name="connsiteX24" fmla="*/ 204609 w 1070025"/>
                  <a:gd name="connsiteY24" fmla="*/ 1802306 h 2505238"/>
                  <a:gd name="connsiteX25" fmla="*/ 134612 w 1070025"/>
                  <a:gd name="connsiteY25" fmla="*/ 1710770 h 2505238"/>
                  <a:gd name="connsiteX26" fmla="*/ 113074 w 1070025"/>
                  <a:gd name="connsiteY26" fmla="*/ 1721540 h 2505238"/>
                  <a:gd name="connsiteX27" fmla="*/ 48461 w 1070025"/>
                  <a:gd name="connsiteY27" fmla="*/ 1710770 h 2505238"/>
                  <a:gd name="connsiteX28" fmla="*/ 53845 w 1070025"/>
                  <a:gd name="connsiteY28" fmla="*/ 1619236 h 2505238"/>
                  <a:gd name="connsiteX29" fmla="*/ 48461 w 1070025"/>
                  <a:gd name="connsiteY29" fmla="*/ 1570776 h 2505238"/>
                  <a:gd name="connsiteX30" fmla="*/ 0 w 1070025"/>
                  <a:gd name="connsiteY30" fmla="*/ 1560006 h 2505238"/>
                  <a:gd name="connsiteX31" fmla="*/ 0 w 1070025"/>
                  <a:gd name="connsiteY31" fmla="*/ 1500778 h 2505238"/>
                  <a:gd name="connsiteX32" fmla="*/ 10769 w 1070025"/>
                  <a:gd name="connsiteY32" fmla="*/ 1430780 h 2505238"/>
                  <a:gd name="connsiteX33" fmla="*/ 64614 w 1070025"/>
                  <a:gd name="connsiteY33" fmla="*/ 1355399 h 2505238"/>
                  <a:gd name="connsiteX34" fmla="*/ 75382 w 1070025"/>
                  <a:gd name="connsiteY34" fmla="*/ 1285400 h 2505238"/>
                  <a:gd name="connsiteX35" fmla="*/ 80766 w 1070025"/>
                  <a:gd name="connsiteY35" fmla="*/ 1236940 h 2505238"/>
                  <a:gd name="connsiteX36" fmla="*/ 156150 w 1070025"/>
                  <a:gd name="connsiteY36" fmla="*/ 1199250 h 2505238"/>
                  <a:gd name="connsiteX37" fmla="*/ 279991 w 1070025"/>
                  <a:gd name="connsiteY37" fmla="*/ 1247710 h 2505238"/>
                  <a:gd name="connsiteX38" fmla="*/ 344605 w 1070025"/>
                  <a:gd name="connsiteY38" fmla="*/ 1253094 h 2505238"/>
                  <a:gd name="connsiteX39" fmla="*/ 382295 w 1070025"/>
                  <a:gd name="connsiteY39" fmla="*/ 1296169 h 2505238"/>
                  <a:gd name="connsiteX40" fmla="*/ 409218 w 1070025"/>
                  <a:gd name="connsiteY40" fmla="*/ 1220787 h 2505238"/>
                  <a:gd name="connsiteX41" fmla="*/ 516907 w 1070025"/>
                  <a:gd name="connsiteY41" fmla="*/ 1231556 h 2505238"/>
                  <a:gd name="connsiteX42" fmla="*/ 549214 w 1070025"/>
                  <a:gd name="connsiteY42" fmla="*/ 1199250 h 2505238"/>
                  <a:gd name="connsiteX43" fmla="*/ 565368 w 1070025"/>
                  <a:gd name="connsiteY43" fmla="*/ 1215402 h 2505238"/>
                  <a:gd name="connsiteX44" fmla="*/ 624596 w 1070025"/>
                  <a:gd name="connsiteY44" fmla="*/ 1193864 h 2505238"/>
                  <a:gd name="connsiteX45" fmla="*/ 640749 w 1070025"/>
                  <a:gd name="connsiteY45" fmla="*/ 1220787 h 2505238"/>
                  <a:gd name="connsiteX46" fmla="*/ 705362 w 1070025"/>
                  <a:gd name="connsiteY46" fmla="*/ 1210018 h 2505238"/>
                  <a:gd name="connsiteX47" fmla="*/ 721516 w 1070025"/>
                  <a:gd name="connsiteY47" fmla="*/ 1199250 h 2505238"/>
                  <a:gd name="connsiteX48" fmla="*/ 775360 w 1070025"/>
                  <a:gd name="connsiteY48" fmla="*/ 1193864 h 2505238"/>
                  <a:gd name="connsiteX49" fmla="*/ 813051 w 1070025"/>
                  <a:gd name="connsiteY49" fmla="*/ 1166943 h 2505238"/>
                  <a:gd name="connsiteX50" fmla="*/ 839974 w 1070025"/>
                  <a:gd name="connsiteY50" fmla="*/ 1166943 h 2505238"/>
                  <a:gd name="connsiteX51" fmla="*/ 866897 w 1070025"/>
                  <a:gd name="connsiteY51" fmla="*/ 1193864 h 2505238"/>
                  <a:gd name="connsiteX52" fmla="*/ 888434 w 1070025"/>
                  <a:gd name="connsiteY52" fmla="*/ 1188481 h 2505238"/>
                  <a:gd name="connsiteX53" fmla="*/ 888434 w 1070025"/>
                  <a:gd name="connsiteY53" fmla="*/ 1096946 h 2505238"/>
                  <a:gd name="connsiteX54" fmla="*/ 936894 w 1070025"/>
                  <a:gd name="connsiteY54" fmla="*/ 1086176 h 2505238"/>
                  <a:gd name="connsiteX55" fmla="*/ 936894 w 1070025"/>
                  <a:gd name="connsiteY55" fmla="*/ 1000025 h 2505238"/>
                  <a:gd name="connsiteX56" fmla="*/ 899202 w 1070025"/>
                  <a:gd name="connsiteY56" fmla="*/ 940797 h 2505238"/>
                  <a:gd name="connsiteX57" fmla="*/ 839974 w 1070025"/>
                  <a:gd name="connsiteY57" fmla="*/ 908490 h 2505238"/>
                  <a:gd name="connsiteX58" fmla="*/ 866897 w 1070025"/>
                  <a:gd name="connsiteY58" fmla="*/ 881568 h 2505238"/>
                  <a:gd name="connsiteX59" fmla="*/ 845359 w 1070025"/>
                  <a:gd name="connsiteY59" fmla="*/ 854646 h 2505238"/>
                  <a:gd name="connsiteX60" fmla="*/ 786129 w 1070025"/>
                  <a:gd name="connsiteY60" fmla="*/ 838493 h 2505238"/>
                  <a:gd name="connsiteX61" fmla="*/ 813051 w 1070025"/>
                  <a:gd name="connsiteY61" fmla="*/ 811570 h 2505238"/>
                  <a:gd name="connsiteX62" fmla="*/ 813051 w 1070025"/>
                  <a:gd name="connsiteY62" fmla="*/ 768495 h 2505238"/>
                  <a:gd name="connsiteX63" fmla="*/ 759208 w 1070025"/>
                  <a:gd name="connsiteY63" fmla="*/ 773880 h 2505238"/>
                  <a:gd name="connsiteX64" fmla="*/ 780745 w 1070025"/>
                  <a:gd name="connsiteY64" fmla="*/ 639268 h 2505238"/>
                  <a:gd name="connsiteX65" fmla="*/ 829205 w 1070025"/>
                  <a:gd name="connsiteY65" fmla="*/ 617730 h 2505238"/>
                  <a:gd name="connsiteX66" fmla="*/ 803906 w 1070025"/>
                  <a:gd name="connsiteY66" fmla="*/ 577885 h 2505238"/>
                  <a:gd name="connsiteX67" fmla="*/ 811975 w 1070025"/>
                  <a:gd name="connsiteY67" fmla="*/ 576809 h 2505238"/>
                  <a:gd name="connsiteX68" fmla="*/ 850743 w 1070025"/>
                  <a:gd name="connsiteY68" fmla="*/ 499273 h 2505238"/>
                  <a:gd name="connsiteX69" fmla="*/ 850743 w 1070025"/>
                  <a:gd name="connsiteY69" fmla="*/ 447582 h 2505238"/>
                  <a:gd name="connsiteX70" fmla="*/ 837820 w 1070025"/>
                  <a:gd name="connsiteY70" fmla="*/ 408814 h 2505238"/>
                  <a:gd name="connsiteX71" fmla="*/ 880895 w 1070025"/>
                  <a:gd name="connsiteY71" fmla="*/ 391584 h 2505238"/>
                  <a:gd name="connsiteX72" fmla="*/ 979969 w 1070025"/>
                  <a:gd name="connsiteY72" fmla="*/ 236512 h 2505238"/>
                  <a:gd name="connsiteX73" fmla="*/ 954124 w 1070025"/>
                  <a:gd name="connsiteY73" fmla="*/ 197744 h 2505238"/>
                  <a:gd name="connsiteX74" fmla="*/ 919664 w 1070025"/>
                  <a:gd name="connsiteY74" fmla="*/ 184821 h 2505238"/>
                  <a:gd name="connsiteX75" fmla="*/ 880895 w 1070025"/>
                  <a:gd name="connsiteY75" fmla="*/ 124516 h 2505238"/>
                  <a:gd name="connsiteX76" fmla="*/ 883505 w 1070025"/>
                  <a:gd name="connsiteY76" fmla="*/ 116889 h 2505238"/>
                  <a:gd name="connsiteX77" fmla="*/ 936894 w 1070025"/>
                  <a:gd name="connsiteY77" fmla="*/ 124516 h 2505238"/>
                  <a:gd name="connsiteX78" fmla="*/ 971354 w 1070025"/>
                  <a:gd name="connsiteY78" fmla="*/ 77133 h 2505238"/>
                  <a:gd name="connsiteX79" fmla="*/ 958432 w 1070025"/>
                  <a:gd name="connsiteY79" fmla="*/ 21135 h 2505238"/>
                  <a:gd name="connsiteX80" fmla="*/ 992892 w 1070025"/>
                  <a:gd name="connsiteY80" fmla="*/ 16827 h 2505238"/>
                  <a:gd name="connsiteX81" fmla="*/ 1031660 w 1070025"/>
                  <a:gd name="connsiteY81" fmla="*/ 38365 h 2505238"/>
                  <a:gd name="connsiteX0" fmla="*/ 1070025 w 1680643"/>
                  <a:gd name="connsiteY0" fmla="*/ 0 h 2505238"/>
                  <a:gd name="connsiteX1" fmla="*/ 1680643 w 1680643"/>
                  <a:gd name="connsiteY1" fmla="*/ 1156293 h 2505238"/>
                  <a:gd name="connsiteX2" fmla="*/ 1070025 w 1680643"/>
                  <a:gd name="connsiteY2" fmla="*/ 2088440 h 2505238"/>
                  <a:gd name="connsiteX3" fmla="*/ 1044583 w 1680643"/>
                  <a:gd name="connsiteY3" fmla="*/ 2093066 h 2505238"/>
                  <a:gd name="connsiteX4" fmla="*/ 926125 w 1680643"/>
                  <a:gd name="connsiteY4" fmla="*/ 2130758 h 2505238"/>
                  <a:gd name="connsiteX5" fmla="*/ 845359 w 1680643"/>
                  <a:gd name="connsiteY5" fmla="*/ 2125373 h 2505238"/>
                  <a:gd name="connsiteX6" fmla="*/ 694594 w 1680643"/>
                  <a:gd name="connsiteY6" fmla="*/ 2367673 h 2505238"/>
                  <a:gd name="connsiteX7" fmla="*/ 681493 w 1680643"/>
                  <a:gd name="connsiteY7" fmla="*/ 2505238 h 2505238"/>
                  <a:gd name="connsiteX8" fmla="*/ 525332 w 1680643"/>
                  <a:gd name="connsiteY8" fmla="*/ 2505238 h 2505238"/>
                  <a:gd name="connsiteX9" fmla="*/ 489984 w 1680643"/>
                  <a:gd name="connsiteY9" fmla="*/ 2453824 h 2505238"/>
                  <a:gd name="connsiteX10" fmla="*/ 457679 w 1680643"/>
                  <a:gd name="connsiteY10" fmla="*/ 2378441 h 2505238"/>
                  <a:gd name="connsiteX11" fmla="*/ 409218 w 1680643"/>
                  <a:gd name="connsiteY11" fmla="*/ 2346135 h 2505238"/>
                  <a:gd name="connsiteX12" fmla="*/ 355374 w 1680643"/>
                  <a:gd name="connsiteY12" fmla="*/ 2394595 h 2505238"/>
                  <a:gd name="connsiteX13" fmla="*/ 279991 w 1680643"/>
                  <a:gd name="connsiteY13" fmla="*/ 2399978 h 2505238"/>
                  <a:gd name="connsiteX14" fmla="*/ 220763 w 1680643"/>
                  <a:gd name="connsiteY14" fmla="*/ 2426901 h 2505238"/>
                  <a:gd name="connsiteX15" fmla="*/ 172302 w 1680643"/>
                  <a:gd name="connsiteY15" fmla="*/ 2378441 h 2505238"/>
                  <a:gd name="connsiteX16" fmla="*/ 172302 w 1680643"/>
                  <a:gd name="connsiteY16" fmla="*/ 2351519 h 2505238"/>
                  <a:gd name="connsiteX17" fmla="*/ 188455 w 1680643"/>
                  <a:gd name="connsiteY17" fmla="*/ 2319212 h 2505238"/>
                  <a:gd name="connsiteX18" fmla="*/ 193840 w 1680643"/>
                  <a:gd name="connsiteY18" fmla="*/ 2270752 h 2505238"/>
                  <a:gd name="connsiteX19" fmla="*/ 220763 w 1680643"/>
                  <a:gd name="connsiteY19" fmla="*/ 2163063 h 2505238"/>
                  <a:gd name="connsiteX20" fmla="*/ 226147 w 1680643"/>
                  <a:gd name="connsiteY20" fmla="*/ 2119988 h 2505238"/>
                  <a:gd name="connsiteX21" fmla="*/ 285376 w 1680643"/>
                  <a:gd name="connsiteY21" fmla="*/ 2082297 h 2505238"/>
                  <a:gd name="connsiteX22" fmla="*/ 220763 w 1680643"/>
                  <a:gd name="connsiteY22" fmla="*/ 1990761 h 2505238"/>
                  <a:gd name="connsiteX23" fmla="*/ 215378 w 1680643"/>
                  <a:gd name="connsiteY23" fmla="*/ 1942302 h 2505238"/>
                  <a:gd name="connsiteX24" fmla="*/ 188455 w 1680643"/>
                  <a:gd name="connsiteY24" fmla="*/ 1872305 h 2505238"/>
                  <a:gd name="connsiteX25" fmla="*/ 204609 w 1680643"/>
                  <a:gd name="connsiteY25" fmla="*/ 1802306 h 2505238"/>
                  <a:gd name="connsiteX26" fmla="*/ 134612 w 1680643"/>
                  <a:gd name="connsiteY26" fmla="*/ 1710770 h 2505238"/>
                  <a:gd name="connsiteX27" fmla="*/ 113074 w 1680643"/>
                  <a:gd name="connsiteY27" fmla="*/ 1721540 h 2505238"/>
                  <a:gd name="connsiteX28" fmla="*/ 48461 w 1680643"/>
                  <a:gd name="connsiteY28" fmla="*/ 1710770 h 2505238"/>
                  <a:gd name="connsiteX29" fmla="*/ 53845 w 1680643"/>
                  <a:gd name="connsiteY29" fmla="*/ 1619236 h 2505238"/>
                  <a:gd name="connsiteX30" fmla="*/ 48461 w 1680643"/>
                  <a:gd name="connsiteY30" fmla="*/ 1570776 h 2505238"/>
                  <a:gd name="connsiteX31" fmla="*/ 0 w 1680643"/>
                  <a:gd name="connsiteY31" fmla="*/ 1560006 h 2505238"/>
                  <a:gd name="connsiteX32" fmla="*/ 0 w 1680643"/>
                  <a:gd name="connsiteY32" fmla="*/ 1500778 h 2505238"/>
                  <a:gd name="connsiteX33" fmla="*/ 10769 w 1680643"/>
                  <a:gd name="connsiteY33" fmla="*/ 1430780 h 2505238"/>
                  <a:gd name="connsiteX34" fmla="*/ 64614 w 1680643"/>
                  <a:gd name="connsiteY34" fmla="*/ 1355399 h 2505238"/>
                  <a:gd name="connsiteX35" fmla="*/ 75382 w 1680643"/>
                  <a:gd name="connsiteY35" fmla="*/ 1285400 h 2505238"/>
                  <a:gd name="connsiteX36" fmla="*/ 80766 w 1680643"/>
                  <a:gd name="connsiteY36" fmla="*/ 1236940 h 2505238"/>
                  <a:gd name="connsiteX37" fmla="*/ 156150 w 1680643"/>
                  <a:gd name="connsiteY37" fmla="*/ 1199250 h 2505238"/>
                  <a:gd name="connsiteX38" fmla="*/ 279991 w 1680643"/>
                  <a:gd name="connsiteY38" fmla="*/ 1247710 h 2505238"/>
                  <a:gd name="connsiteX39" fmla="*/ 344605 w 1680643"/>
                  <a:gd name="connsiteY39" fmla="*/ 1253094 h 2505238"/>
                  <a:gd name="connsiteX40" fmla="*/ 382295 w 1680643"/>
                  <a:gd name="connsiteY40" fmla="*/ 1296169 h 2505238"/>
                  <a:gd name="connsiteX41" fmla="*/ 409218 w 1680643"/>
                  <a:gd name="connsiteY41" fmla="*/ 1220787 h 2505238"/>
                  <a:gd name="connsiteX42" fmla="*/ 516907 w 1680643"/>
                  <a:gd name="connsiteY42" fmla="*/ 1231556 h 2505238"/>
                  <a:gd name="connsiteX43" fmla="*/ 549214 w 1680643"/>
                  <a:gd name="connsiteY43" fmla="*/ 1199250 h 2505238"/>
                  <a:gd name="connsiteX44" fmla="*/ 565368 w 1680643"/>
                  <a:gd name="connsiteY44" fmla="*/ 1215402 h 2505238"/>
                  <a:gd name="connsiteX45" fmla="*/ 624596 w 1680643"/>
                  <a:gd name="connsiteY45" fmla="*/ 1193864 h 2505238"/>
                  <a:gd name="connsiteX46" fmla="*/ 640749 w 1680643"/>
                  <a:gd name="connsiteY46" fmla="*/ 1220787 h 2505238"/>
                  <a:gd name="connsiteX47" fmla="*/ 705362 w 1680643"/>
                  <a:gd name="connsiteY47" fmla="*/ 1210018 h 2505238"/>
                  <a:gd name="connsiteX48" fmla="*/ 721516 w 1680643"/>
                  <a:gd name="connsiteY48" fmla="*/ 1199250 h 2505238"/>
                  <a:gd name="connsiteX49" fmla="*/ 775360 w 1680643"/>
                  <a:gd name="connsiteY49" fmla="*/ 1193864 h 2505238"/>
                  <a:gd name="connsiteX50" fmla="*/ 813051 w 1680643"/>
                  <a:gd name="connsiteY50" fmla="*/ 1166943 h 2505238"/>
                  <a:gd name="connsiteX51" fmla="*/ 839974 w 1680643"/>
                  <a:gd name="connsiteY51" fmla="*/ 1166943 h 2505238"/>
                  <a:gd name="connsiteX52" fmla="*/ 866897 w 1680643"/>
                  <a:gd name="connsiteY52" fmla="*/ 1193864 h 2505238"/>
                  <a:gd name="connsiteX53" fmla="*/ 888434 w 1680643"/>
                  <a:gd name="connsiteY53" fmla="*/ 1188481 h 2505238"/>
                  <a:gd name="connsiteX54" fmla="*/ 888434 w 1680643"/>
                  <a:gd name="connsiteY54" fmla="*/ 1096946 h 2505238"/>
                  <a:gd name="connsiteX55" fmla="*/ 936894 w 1680643"/>
                  <a:gd name="connsiteY55" fmla="*/ 1086176 h 2505238"/>
                  <a:gd name="connsiteX56" fmla="*/ 936894 w 1680643"/>
                  <a:gd name="connsiteY56" fmla="*/ 1000025 h 2505238"/>
                  <a:gd name="connsiteX57" fmla="*/ 899202 w 1680643"/>
                  <a:gd name="connsiteY57" fmla="*/ 940797 h 2505238"/>
                  <a:gd name="connsiteX58" fmla="*/ 839974 w 1680643"/>
                  <a:gd name="connsiteY58" fmla="*/ 908490 h 2505238"/>
                  <a:gd name="connsiteX59" fmla="*/ 866897 w 1680643"/>
                  <a:gd name="connsiteY59" fmla="*/ 881568 h 2505238"/>
                  <a:gd name="connsiteX60" fmla="*/ 845359 w 1680643"/>
                  <a:gd name="connsiteY60" fmla="*/ 854646 h 2505238"/>
                  <a:gd name="connsiteX61" fmla="*/ 786129 w 1680643"/>
                  <a:gd name="connsiteY61" fmla="*/ 838493 h 2505238"/>
                  <a:gd name="connsiteX62" fmla="*/ 813051 w 1680643"/>
                  <a:gd name="connsiteY62" fmla="*/ 811570 h 2505238"/>
                  <a:gd name="connsiteX63" fmla="*/ 813051 w 1680643"/>
                  <a:gd name="connsiteY63" fmla="*/ 768495 h 2505238"/>
                  <a:gd name="connsiteX64" fmla="*/ 759208 w 1680643"/>
                  <a:gd name="connsiteY64" fmla="*/ 773880 h 2505238"/>
                  <a:gd name="connsiteX65" fmla="*/ 780745 w 1680643"/>
                  <a:gd name="connsiteY65" fmla="*/ 639268 h 2505238"/>
                  <a:gd name="connsiteX66" fmla="*/ 829205 w 1680643"/>
                  <a:gd name="connsiteY66" fmla="*/ 617730 h 2505238"/>
                  <a:gd name="connsiteX67" fmla="*/ 803906 w 1680643"/>
                  <a:gd name="connsiteY67" fmla="*/ 577885 h 2505238"/>
                  <a:gd name="connsiteX68" fmla="*/ 811975 w 1680643"/>
                  <a:gd name="connsiteY68" fmla="*/ 576809 h 2505238"/>
                  <a:gd name="connsiteX69" fmla="*/ 850743 w 1680643"/>
                  <a:gd name="connsiteY69" fmla="*/ 499273 h 2505238"/>
                  <a:gd name="connsiteX70" fmla="*/ 850743 w 1680643"/>
                  <a:gd name="connsiteY70" fmla="*/ 447582 h 2505238"/>
                  <a:gd name="connsiteX71" fmla="*/ 837820 w 1680643"/>
                  <a:gd name="connsiteY71" fmla="*/ 408814 h 2505238"/>
                  <a:gd name="connsiteX72" fmla="*/ 880895 w 1680643"/>
                  <a:gd name="connsiteY72" fmla="*/ 391584 h 2505238"/>
                  <a:gd name="connsiteX73" fmla="*/ 979969 w 1680643"/>
                  <a:gd name="connsiteY73" fmla="*/ 236512 h 2505238"/>
                  <a:gd name="connsiteX74" fmla="*/ 954124 w 1680643"/>
                  <a:gd name="connsiteY74" fmla="*/ 197744 h 2505238"/>
                  <a:gd name="connsiteX75" fmla="*/ 919664 w 1680643"/>
                  <a:gd name="connsiteY75" fmla="*/ 184821 h 2505238"/>
                  <a:gd name="connsiteX76" fmla="*/ 880895 w 1680643"/>
                  <a:gd name="connsiteY76" fmla="*/ 124516 h 2505238"/>
                  <a:gd name="connsiteX77" fmla="*/ 883505 w 1680643"/>
                  <a:gd name="connsiteY77" fmla="*/ 116889 h 2505238"/>
                  <a:gd name="connsiteX78" fmla="*/ 936894 w 1680643"/>
                  <a:gd name="connsiteY78" fmla="*/ 124516 h 2505238"/>
                  <a:gd name="connsiteX79" fmla="*/ 971354 w 1680643"/>
                  <a:gd name="connsiteY79" fmla="*/ 77133 h 2505238"/>
                  <a:gd name="connsiteX80" fmla="*/ 958432 w 1680643"/>
                  <a:gd name="connsiteY80" fmla="*/ 21135 h 2505238"/>
                  <a:gd name="connsiteX81" fmla="*/ 992892 w 1680643"/>
                  <a:gd name="connsiteY81" fmla="*/ 16827 h 2505238"/>
                  <a:gd name="connsiteX82" fmla="*/ 1031660 w 1680643"/>
                  <a:gd name="connsiteY82" fmla="*/ 38365 h 2505238"/>
                  <a:gd name="connsiteX83" fmla="*/ 1070025 w 1680643"/>
                  <a:gd name="connsiteY83" fmla="*/ 0 h 2505238"/>
                  <a:gd name="connsiteX0" fmla="*/ 1680643 w 1772083"/>
                  <a:gd name="connsiteY0" fmla="*/ 1156293 h 2505238"/>
                  <a:gd name="connsiteX1" fmla="*/ 1070025 w 1772083"/>
                  <a:gd name="connsiteY1" fmla="*/ 2088440 h 2505238"/>
                  <a:gd name="connsiteX2" fmla="*/ 1044583 w 1772083"/>
                  <a:gd name="connsiteY2" fmla="*/ 2093066 h 2505238"/>
                  <a:gd name="connsiteX3" fmla="*/ 926125 w 1772083"/>
                  <a:gd name="connsiteY3" fmla="*/ 2130758 h 2505238"/>
                  <a:gd name="connsiteX4" fmla="*/ 845359 w 1772083"/>
                  <a:gd name="connsiteY4" fmla="*/ 2125373 h 2505238"/>
                  <a:gd name="connsiteX5" fmla="*/ 694594 w 1772083"/>
                  <a:gd name="connsiteY5" fmla="*/ 2367673 h 2505238"/>
                  <a:gd name="connsiteX6" fmla="*/ 681493 w 1772083"/>
                  <a:gd name="connsiteY6" fmla="*/ 2505238 h 2505238"/>
                  <a:gd name="connsiteX7" fmla="*/ 525332 w 1772083"/>
                  <a:gd name="connsiteY7" fmla="*/ 2505238 h 2505238"/>
                  <a:gd name="connsiteX8" fmla="*/ 489984 w 1772083"/>
                  <a:gd name="connsiteY8" fmla="*/ 2453824 h 2505238"/>
                  <a:gd name="connsiteX9" fmla="*/ 457679 w 1772083"/>
                  <a:gd name="connsiteY9" fmla="*/ 2378441 h 2505238"/>
                  <a:gd name="connsiteX10" fmla="*/ 409218 w 1772083"/>
                  <a:gd name="connsiteY10" fmla="*/ 2346135 h 2505238"/>
                  <a:gd name="connsiteX11" fmla="*/ 355374 w 1772083"/>
                  <a:gd name="connsiteY11" fmla="*/ 2394595 h 2505238"/>
                  <a:gd name="connsiteX12" fmla="*/ 279991 w 1772083"/>
                  <a:gd name="connsiteY12" fmla="*/ 2399978 h 2505238"/>
                  <a:gd name="connsiteX13" fmla="*/ 220763 w 1772083"/>
                  <a:gd name="connsiteY13" fmla="*/ 2426901 h 2505238"/>
                  <a:gd name="connsiteX14" fmla="*/ 172302 w 1772083"/>
                  <a:gd name="connsiteY14" fmla="*/ 2378441 h 2505238"/>
                  <a:gd name="connsiteX15" fmla="*/ 172302 w 1772083"/>
                  <a:gd name="connsiteY15" fmla="*/ 2351519 h 2505238"/>
                  <a:gd name="connsiteX16" fmla="*/ 188455 w 1772083"/>
                  <a:gd name="connsiteY16" fmla="*/ 2319212 h 2505238"/>
                  <a:gd name="connsiteX17" fmla="*/ 193840 w 1772083"/>
                  <a:gd name="connsiteY17" fmla="*/ 2270752 h 2505238"/>
                  <a:gd name="connsiteX18" fmla="*/ 220763 w 1772083"/>
                  <a:gd name="connsiteY18" fmla="*/ 2163063 h 2505238"/>
                  <a:gd name="connsiteX19" fmla="*/ 226147 w 1772083"/>
                  <a:gd name="connsiteY19" fmla="*/ 2119988 h 2505238"/>
                  <a:gd name="connsiteX20" fmla="*/ 285376 w 1772083"/>
                  <a:gd name="connsiteY20" fmla="*/ 2082297 h 2505238"/>
                  <a:gd name="connsiteX21" fmla="*/ 220763 w 1772083"/>
                  <a:gd name="connsiteY21" fmla="*/ 1990761 h 2505238"/>
                  <a:gd name="connsiteX22" fmla="*/ 215378 w 1772083"/>
                  <a:gd name="connsiteY22" fmla="*/ 1942302 h 2505238"/>
                  <a:gd name="connsiteX23" fmla="*/ 188455 w 1772083"/>
                  <a:gd name="connsiteY23" fmla="*/ 1872305 h 2505238"/>
                  <a:gd name="connsiteX24" fmla="*/ 204609 w 1772083"/>
                  <a:gd name="connsiteY24" fmla="*/ 1802306 h 2505238"/>
                  <a:gd name="connsiteX25" fmla="*/ 134612 w 1772083"/>
                  <a:gd name="connsiteY25" fmla="*/ 1710770 h 2505238"/>
                  <a:gd name="connsiteX26" fmla="*/ 113074 w 1772083"/>
                  <a:gd name="connsiteY26" fmla="*/ 1721540 h 2505238"/>
                  <a:gd name="connsiteX27" fmla="*/ 48461 w 1772083"/>
                  <a:gd name="connsiteY27" fmla="*/ 1710770 h 2505238"/>
                  <a:gd name="connsiteX28" fmla="*/ 53845 w 1772083"/>
                  <a:gd name="connsiteY28" fmla="*/ 1619236 h 2505238"/>
                  <a:gd name="connsiteX29" fmla="*/ 48461 w 1772083"/>
                  <a:gd name="connsiteY29" fmla="*/ 1570776 h 2505238"/>
                  <a:gd name="connsiteX30" fmla="*/ 0 w 1772083"/>
                  <a:gd name="connsiteY30" fmla="*/ 1560006 h 2505238"/>
                  <a:gd name="connsiteX31" fmla="*/ 0 w 1772083"/>
                  <a:gd name="connsiteY31" fmla="*/ 1500778 h 2505238"/>
                  <a:gd name="connsiteX32" fmla="*/ 10769 w 1772083"/>
                  <a:gd name="connsiteY32" fmla="*/ 1430780 h 2505238"/>
                  <a:gd name="connsiteX33" fmla="*/ 64614 w 1772083"/>
                  <a:gd name="connsiteY33" fmla="*/ 1355399 h 2505238"/>
                  <a:gd name="connsiteX34" fmla="*/ 75382 w 1772083"/>
                  <a:gd name="connsiteY34" fmla="*/ 1285400 h 2505238"/>
                  <a:gd name="connsiteX35" fmla="*/ 80766 w 1772083"/>
                  <a:gd name="connsiteY35" fmla="*/ 1236940 h 2505238"/>
                  <a:gd name="connsiteX36" fmla="*/ 156150 w 1772083"/>
                  <a:gd name="connsiteY36" fmla="*/ 1199250 h 2505238"/>
                  <a:gd name="connsiteX37" fmla="*/ 279991 w 1772083"/>
                  <a:gd name="connsiteY37" fmla="*/ 1247710 h 2505238"/>
                  <a:gd name="connsiteX38" fmla="*/ 344605 w 1772083"/>
                  <a:gd name="connsiteY38" fmla="*/ 1253094 h 2505238"/>
                  <a:gd name="connsiteX39" fmla="*/ 382295 w 1772083"/>
                  <a:gd name="connsiteY39" fmla="*/ 1296169 h 2505238"/>
                  <a:gd name="connsiteX40" fmla="*/ 409218 w 1772083"/>
                  <a:gd name="connsiteY40" fmla="*/ 1220787 h 2505238"/>
                  <a:gd name="connsiteX41" fmla="*/ 516907 w 1772083"/>
                  <a:gd name="connsiteY41" fmla="*/ 1231556 h 2505238"/>
                  <a:gd name="connsiteX42" fmla="*/ 549214 w 1772083"/>
                  <a:gd name="connsiteY42" fmla="*/ 1199250 h 2505238"/>
                  <a:gd name="connsiteX43" fmla="*/ 565368 w 1772083"/>
                  <a:gd name="connsiteY43" fmla="*/ 1215402 h 2505238"/>
                  <a:gd name="connsiteX44" fmla="*/ 624596 w 1772083"/>
                  <a:gd name="connsiteY44" fmla="*/ 1193864 h 2505238"/>
                  <a:gd name="connsiteX45" fmla="*/ 640749 w 1772083"/>
                  <a:gd name="connsiteY45" fmla="*/ 1220787 h 2505238"/>
                  <a:gd name="connsiteX46" fmla="*/ 705362 w 1772083"/>
                  <a:gd name="connsiteY46" fmla="*/ 1210018 h 2505238"/>
                  <a:gd name="connsiteX47" fmla="*/ 721516 w 1772083"/>
                  <a:gd name="connsiteY47" fmla="*/ 1199250 h 2505238"/>
                  <a:gd name="connsiteX48" fmla="*/ 775360 w 1772083"/>
                  <a:gd name="connsiteY48" fmla="*/ 1193864 h 2505238"/>
                  <a:gd name="connsiteX49" fmla="*/ 813051 w 1772083"/>
                  <a:gd name="connsiteY49" fmla="*/ 1166943 h 2505238"/>
                  <a:gd name="connsiteX50" fmla="*/ 839974 w 1772083"/>
                  <a:gd name="connsiteY50" fmla="*/ 1166943 h 2505238"/>
                  <a:gd name="connsiteX51" fmla="*/ 866897 w 1772083"/>
                  <a:gd name="connsiteY51" fmla="*/ 1193864 h 2505238"/>
                  <a:gd name="connsiteX52" fmla="*/ 888434 w 1772083"/>
                  <a:gd name="connsiteY52" fmla="*/ 1188481 h 2505238"/>
                  <a:gd name="connsiteX53" fmla="*/ 888434 w 1772083"/>
                  <a:gd name="connsiteY53" fmla="*/ 1096946 h 2505238"/>
                  <a:gd name="connsiteX54" fmla="*/ 936894 w 1772083"/>
                  <a:gd name="connsiteY54" fmla="*/ 1086176 h 2505238"/>
                  <a:gd name="connsiteX55" fmla="*/ 936894 w 1772083"/>
                  <a:gd name="connsiteY55" fmla="*/ 1000025 h 2505238"/>
                  <a:gd name="connsiteX56" fmla="*/ 899202 w 1772083"/>
                  <a:gd name="connsiteY56" fmla="*/ 940797 h 2505238"/>
                  <a:gd name="connsiteX57" fmla="*/ 839974 w 1772083"/>
                  <a:gd name="connsiteY57" fmla="*/ 908490 h 2505238"/>
                  <a:gd name="connsiteX58" fmla="*/ 866897 w 1772083"/>
                  <a:gd name="connsiteY58" fmla="*/ 881568 h 2505238"/>
                  <a:gd name="connsiteX59" fmla="*/ 845359 w 1772083"/>
                  <a:gd name="connsiteY59" fmla="*/ 854646 h 2505238"/>
                  <a:gd name="connsiteX60" fmla="*/ 786129 w 1772083"/>
                  <a:gd name="connsiteY60" fmla="*/ 838493 h 2505238"/>
                  <a:gd name="connsiteX61" fmla="*/ 813051 w 1772083"/>
                  <a:gd name="connsiteY61" fmla="*/ 811570 h 2505238"/>
                  <a:gd name="connsiteX62" fmla="*/ 813051 w 1772083"/>
                  <a:gd name="connsiteY62" fmla="*/ 768495 h 2505238"/>
                  <a:gd name="connsiteX63" fmla="*/ 759208 w 1772083"/>
                  <a:gd name="connsiteY63" fmla="*/ 773880 h 2505238"/>
                  <a:gd name="connsiteX64" fmla="*/ 780745 w 1772083"/>
                  <a:gd name="connsiteY64" fmla="*/ 639268 h 2505238"/>
                  <a:gd name="connsiteX65" fmla="*/ 829205 w 1772083"/>
                  <a:gd name="connsiteY65" fmla="*/ 617730 h 2505238"/>
                  <a:gd name="connsiteX66" fmla="*/ 803906 w 1772083"/>
                  <a:gd name="connsiteY66" fmla="*/ 577885 h 2505238"/>
                  <a:gd name="connsiteX67" fmla="*/ 811975 w 1772083"/>
                  <a:gd name="connsiteY67" fmla="*/ 576809 h 2505238"/>
                  <a:gd name="connsiteX68" fmla="*/ 850743 w 1772083"/>
                  <a:gd name="connsiteY68" fmla="*/ 499273 h 2505238"/>
                  <a:gd name="connsiteX69" fmla="*/ 850743 w 1772083"/>
                  <a:gd name="connsiteY69" fmla="*/ 447582 h 2505238"/>
                  <a:gd name="connsiteX70" fmla="*/ 837820 w 1772083"/>
                  <a:gd name="connsiteY70" fmla="*/ 408814 h 2505238"/>
                  <a:gd name="connsiteX71" fmla="*/ 880895 w 1772083"/>
                  <a:gd name="connsiteY71" fmla="*/ 391584 h 2505238"/>
                  <a:gd name="connsiteX72" fmla="*/ 979969 w 1772083"/>
                  <a:gd name="connsiteY72" fmla="*/ 236512 h 2505238"/>
                  <a:gd name="connsiteX73" fmla="*/ 954124 w 1772083"/>
                  <a:gd name="connsiteY73" fmla="*/ 197744 h 2505238"/>
                  <a:gd name="connsiteX74" fmla="*/ 919664 w 1772083"/>
                  <a:gd name="connsiteY74" fmla="*/ 184821 h 2505238"/>
                  <a:gd name="connsiteX75" fmla="*/ 880895 w 1772083"/>
                  <a:gd name="connsiteY75" fmla="*/ 124516 h 2505238"/>
                  <a:gd name="connsiteX76" fmla="*/ 883505 w 1772083"/>
                  <a:gd name="connsiteY76" fmla="*/ 116889 h 2505238"/>
                  <a:gd name="connsiteX77" fmla="*/ 936894 w 1772083"/>
                  <a:gd name="connsiteY77" fmla="*/ 124516 h 2505238"/>
                  <a:gd name="connsiteX78" fmla="*/ 971354 w 1772083"/>
                  <a:gd name="connsiteY78" fmla="*/ 77133 h 2505238"/>
                  <a:gd name="connsiteX79" fmla="*/ 958432 w 1772083"/>
                  <a:gd name="connsiteY79" fmla="*/ 21135 h 2505238"/>
                  <a:gd name="connsiteX80" fmla="*/ 992892 w 1772083"/>
                  <a:gd name="connsiteY80" fmla="*/ 16827 h 2505238"/>
                  <a:gd name="connsiteX81" fmla="*/ 1031660 w 1772083"/>
                  <a:gd name="connsiteY81" fmla="*/ 38365 h 2505238"/>
                  <a:gd name="connsiteX82" fmla="*/ 1070025 w 1772083"/>
                  <a:gd name="connsiteY82" fmla="*/ 0 h 2505238"/>
                  <a:gd name="connsiteX83" fmla="*/ 1772083 w 1772083"/>
                  <a:gd name="connsiteY83" fmla="*/ 1247733 h 2505238"/>
                  <a:gd name="connsiteX0" fmla="*/ 1070025 w 1772083"/>
                  <a:gd name="connsiteY0" fmla="*/ 2088440 h 2505238"/>
                  <a:gd name="connsiteX1" fmla="*/ 1044583 w 1772083"/>
                  <a:gd name="connsiteY1" fmla="*/ 2093066 h 2505238"/>
                  <a:gd name="connsiteX2" fmla="*/ 926125 w 1772083"/>
                  <a:gd name="connsiteY2" fmla="*/ 2130758 h 2505238"/>
                  <a:gd name="connsiteX3" fmla="*/ 845359 w 1772083"/>
                  <a:gd name="connsiteY3" fmla="*/ 2125373 h 2505238"/>
                  <a:gd name="connsiteX4" fmla="*/ 694594 w 1772083"/>
                  <a:gd name="connsiteY4" fmla="*/ 2367673 h 2505238"/>
                  <a:gd name="connsiteX5" fmla="*/ 681493 w 1772083"/>
                  <a:gd name="connsiteY5" fmla="*/ 2505238 h 2505238"/>
                  <a:gd name="connsiteX6" fmla="*/ 525332 w 1772083"/>
                  <a:gd name="connsiteY6" fmla="*/ 2505238 h 2505238"/>
                  <a:gd name="connsiteX7" fmla="*/ 489984 w 1772083"/>
                  <a:gd name="connsiteY7" fmla="*/ 2453824 h 2505238"/>
                  <a:gd name="connsiteX8" fmla="*/ 457679 w 1772083"/>
                  <a:gd name="connsiteY8" fmla="*/ 2378441 h 2505238"/>
                  <a:gd name="connsiteX9" fmla="*/ 409218 w 1772083"/>
                  <a:gd name="connsiteY9" fmla="*/ 2346135 h 2505238"/>
                  <a:gd name="connsiteX10" fmla="*/ 355374 w 1772083"/>
                  <a:gd name="connsiteY10" fmla="*/ 2394595 h 2505238"/>
                  <a:gd name="connsiteX11" fmla="*/ 279991 w 1772083"/>
                  <a:gd name="connsiteY11" fmla="*/ 2399978 h 2505238"/>
                  <a:gd name="connsiteX12" fmla="*/ 220763 w 1772083"/>
                  <a:gd name="connsiteY12" fmla="*/ 2426901 h 2505238"/>
                  <a:gd name="connsiteX13" fmla="*/ 172302 w 1772083"/>
                  <a:gd name="connsiteY13" fmla="*/ 2378441 h 2505238"/>
                  <a:gd name="connsiteX14" fmla="*/ 172302 w 1772083"/>
                  <a:gd name="connsiteY14" fmla="*/ 2351519 h 2505238"/>
                  <a:gd name="connsiteX15" fmla="*/ 188455 w 1772083"/>
                  <a:gd name="connsiteY15" fmla="*/ 2319212 h 2505238"/>
                  <a:gd name="connsiteX16" fmla="*/ 193840 w 1772083"/>
                  <a:gd name="connsiteY16" fmla="*/ 2270752 h 2505238"/>
                  <a:gd name="connsiteX17" fmla="*/ 220763 w 1772083"/>
                  <a:gd name="connsiteY17" fmla="*/ 2163063 h 2505238"/>
                  <a:gd name="connsiteX18" fmla="*/ 226147 w 1772083"/>
                  <a:gd name="connsiteY18" fmla="*/ 2119988 h 2505238"/>
                  <a:gd name="connsiteX19" fmla="*/ 285376 w 1772083"/>
                  <a:gd name="connsiteY19" fmla="*/ 2082297 h 2505238"/>
                  <a:gd name="connsiteX20" fmla="*/ 220763 w 1772083"/>
                  <a:gd name="connsiteY20" fmla="*/ 1990761 h 2505238"/>
                  <a:gd name="connsiteX21" fmla="*/ 215378 w 1772083"/>
                  <a:gd name="connsiteY21" fmla="*/ 1942302 h 2505238"/>
                  <a:gd name="connsiteX22" fmla="*/ 188455 w 1772083"/>
                  <a:gd name="connsiteY22" fmla="*/ 1872305 h 2505238"/>
                  <a:gd name="connsiteX23" fmla="*/ 204609 w 1772083"/>
                  <a:gd name="connsiteY23" fmla="*/ 1802306 h 2505238"/>
                  <a:gd name="connsiteX24" fmla="*/ 134612 w 1772083"/>
                  <a:gd name="connsiteY24" fmla="*/ 1710770 h 2505238"/>
                  <a:gd name="connsiteX25" fmla="*/ 113074 w 1772083"/>
                  <a:gd name="connsiteY25" fmla="*/ 1721540 h 2505238"/>
                  <a:gd name="connsiteX26" fmla="*/ 48461 w 1772083"/>
                  <a:gd name="connsiteY26" fmla="*/ 1710770 h 2505238"/>
                  <a:gd name="connsiteX27" fmla="*/ 53845 w 1772083"/>
                  <a:gd name="connsiteY27" fmla="*/ 1619236 h 2505238"/>
                  <a:gd name="connsiteX28" fmla="*/ 48461 w 1772083"/>
                  <a:gd name="connsiteY28" fmla="*/ 1570776 h 2505238"/>
                  <a:gd name="connsiteX29" fmla="*/ 0 w 1772083"/>
                  <a:gd name="connsiteY29" fmla="*/ 1560006 h 2505238"/>
                  <a:gd name="connsiteX30" fmla="*/ 0 w 1772083"/>
                  <a:gd name="connsiteY30" fmla="*/ 1500778 h 2505238"/>
                  <a:gd name="connsiteX31" fmla="*/ 10769 w 1772083"/>
                  <a:gd name="connsiteY31" fmla="*/ 1430780 h 2505238"/>
                  <a:gd name="connsiteX32" fmla="*/ 64614 w 1772083"/>
                  <a:gd name="connsiteY32" fmla="*/ 1355399 h 2505238"/>
                  <a:gd name="connsiteX33" fmla="*/ 75382 w 1772083"/>
                  <a:gd name="connsiteY33" fmla="*/ 1285400 h 2505238"/>
                  <a:gd name="connsiteX34" fmla="*/ 80766 w 1772083"/>
                  <a:gd name="connsiteY34" fmla="*/ 1236940 h 2505238"/>
                  <a:gd name="connsiteX35" fmla="*/ 156150 w 1772083"/>
                  <a:gd name="connsiteY35" fmla="*/ 1199250 h 2505238"/>
                  <a:gd name="connsiteX36" fmla="*/ 279991 w 1772083"/>
                  <a:gd name="connsiteY36" fmla="*/ 1247710 h 2505238"/>
                  <a:gd name="connsiteX37" fmla="*/ 344605 w 1772083"/>
                  <a:gd name="connsiteY37" fmla="*/ 1253094 h 2505238"/>
                  <a:gd name="connsiteX38" fmla="*/ 382295 w 1772083"/>
                  <a:gd name="connsiteY38" fmla="*/ 1296169 h 2505238"/>
                  <a:gd name="connsiteX39" fmla="*/ 409218 w 1772083"/>
                  <a:gd name="connsiteY39" fmla="*/ 1220787 h 2505238"/>
                  <a:gd name="connsiteX40" fmla="*/ 516907 w 1772083"/>
                  <a:gd name="connsiteY40" fmla="*/ 1231556 h 2505238"/>
                  <a:gd name="connsiteX41" fmla="*/ 549214 w 1772083"/>
                  <a:gd name="connsiteY41" fmla="*/ 1199250 h 2505238"/>
                  <a:gd name="connsiteX42" fmla="*/ 565368 w 1772083"/>
                  <a:gd name="connsiteY42" fmla="*/ 1215402 h 2505238"/>
                  <a:gd name="connsiteX43" fmla="*/ 624596 w 1772083"/>
                  <a:gd name="connsiteY43" fmla="*/ 1193864 h 2505238"/>
                  <a:gd name="connsiteX44" fmla="*/ 640749 w 1772083"/>
                  <a:gd name="connsiteY44" fmla="*/ 1220787 h 2505238"/>
                  <a:gd name="connsiteX45" fmla="*/ 705362 w 1772083"/>
                  <a:gd name="connsiteY45" fmla="*/ 1210018 h 2505238"/>
                  <a:gd name="connsiteX46" fmla="*/ 721516 w 1772083"/>
                  <a:gd name="connsiteY46" fmla="*/ 1199250 h 2505238"/>
                  <a:gd name="connsiteX47" fmla="*/ 775360 w 1772083"/>
                  <a:gd name="connsiteY47" fmla="*/ 1193864 h 2505238"/>
                  <a:gd name="connsiteX48" fmla="*/ 813051 w 1772083"/>
                  <a:gd name="connsiteY48" fmla="*/ 1166943 h 2505238"/>
                  <a:gd name="connsiteX49" fmla="*/ 839974 w 1772083"/>
                  <a:gd name="connsiteY49" fmla="*/ 1166943 h 2505238"/>
                  <a:gd name="connsiteX50" fmla="*/ 866897 w 1772083"/>
                  <a:gd name="connsiteY50" fmla="*/ 1193864 h 2505238"/>
                  <a:gd name="connsiteX51" fmla="*/ 888434 w 1772083"/>
                  <a:gd name="connsiteY51" fmla="*/ 1188481 h 2505238"/>
                  <a:gd name="connsiteX52" fmla="*/ 888434 w 1772083"/>
                  <a:gd name="connsiteY52" fmla="*/ 1096946 h 2505238"/>
                  <a:gd name="connsiteX53" fmla="*/ 936894 w 1772083"/>
                  <a:gd name="connsiteY53" fmla="*/ 1086176 h 2505238"/>
                  <a:gd name="connsiteX54" fmla="*/ 936894 w 1772083"/>
                  <a:gd name="connsiteY54" fmla="*/ 1000025 h 2505238"/>
                  <a:gd name="connsiteX55" fmla="*/ 899202 w 1772083"/>
                  <a:gd name="connsiteY55" fmla="*/ 940797 h 2505238"/>
                  <a:gd name="connsiteX56" fmla="*/ 839974 w 1772083"/>
                  <a:gd name="connsiteY56" fmla="*/ 908490 h 2505238"/>
                  <a:gd name="connsiteX57" fmla="*/ 866897 w 1772083"/>
                  <a:gd name="connsiteY57" fmla="*/ 881568 h 2505238"/>
                  <a:gd name="connsiteX58" fmla="*/ 845359 w 1772083"/>
                  <a:gd name="connsiteY58" fmla="*/ 854646 h 2505238"/>
                  <a:gd name="connsiteX59" fmla="*/ 786129 w 1772083"/>
                  <a:gd name="connsiteY59" fmla="*/ 838493 h 2505238"/>
                  <a:gd name="connsiteX60" fmla="*/ 813051 w 1772083"/>
                  <a:gd name="connsiteY60" fmla="*/ 811570 h 2505238"/>
                  <a:gd name="connsiteX61" fmla="*/ 813051 w 1772083"/>
                  <a:gd name="connsiteY61" fmla="*/ 768495 h 2505238"/>
                  <a:gd name="connsiteX62" fmla="*/ 759208 w 1772083"/>
                  <a:gd name="connsiteY62" fmla="*/ 773880 h 2505238"/>
                  <a:gd name="connsiteX63" fmla="*/ 780745 w 1772083"/>
                  <a:gd name="connsiteY63" fmla="*/ 639268 h 2505238"/>
                  <a:gd name="connsiteX64" fmla="*/ 829205 w 1772083"/>
                  <a:gd name="connsiteY64" fmla="*/ 617730 h 2505238"/>
                  <a:gd name="connsiteX65" fmla="*/ 803906 w 1772083"/>
                  <a:gd name="connsiteY65" fmla="*/ 577885 h 2505238"/>
                  <a:gd name="connsiteX66" fmla="*/ 811975 w 1772083"/>
                  <a:gd name="connsiteY66" fmla="*/ 576809 h 2505238"/>
                  <a:gd name="connsiteX67" fmla="*/ 850743 w 1772083"/>
                  <a:gd name="connsiteY67" fmla="*/ 499273 h 2505238"/>
                  <a:gd name="connsiteX68" fmla="*/ 850743 w 1772083"/>
                  <a:gd name="connsiteY68" fmla="*/ 447582 h 2505238"/>
                  <a:gd name="connsiteX69" fmla="*/ 837820 w 1772083"/>
                  <a:gd name="connsiteY69" fmla="*/ 408814 h 2505238"/>
                  <a:gd name="connsiteX70" fmla="*/ 880895 w 1772083"/>
                  <a:gd name="connsiteY70" fmla="*/ 391584 h 2505238"/>
                  <a:gd name="connsiteX71" fmla="*/ 979969 w 1772083"/>
                  <a:gd name="connsiteY71" fmla="*/ 236512 h 2505238"/>
                  <a:gd name="connsiteX72" fmla="*/ 954124 w 1772083"/>
                  <a:gd name="connsiteY72" fmla="*/ 197744 h 2505238"/>
                  <a:gd name="connsiteX73" fmla="*/ 919664 w 1772083"/>
                  <a:gd name="connsiteY73" fmla="*/ 184821 h 2505238"/>
                  <a:gd name="connsiteX74" fmla="*/ 880895 w 1772083"/>
                  <a:gd name="connsiteY74" fmla="*/ 124516 h 2505238"/>
                  <a:gd name="connsiteX75" fmla="*/ 883505 w 1772083"/>
                  <a:gd name="connsiteY75" fmla="*/ 116889 h 2505238"/>
                  <a:gd name="connsiteX76" fmla="*/ 936894 w 1772083"/>
                  <a:gd name="connsiteY76" fmla="*/ 124516 h 2505238"/>
                  <a:gd name="connsiteX77" fmla="*/ 971354 w 1772083"/>
                  <a:gd name="connsiteY77" fmla="*/ 77133 h 2505238"/>
                  <a:gd name="connsiteX78" fmla="*/ 958432 w 1772083"/>
                  <a:gd name="connsiteY78" fmla="*/ 21135 h 2505238"/>
                  <a:gd name="connsiteX79" fmla="*/ 992892 w 1772083"/>
                  <a:gd name="connsiteY79" fmla="*/ 16827 h 2505238"/>
                  <a:gd name="connsiteX80" fmla="*/ 1031660 w 1772083"/>
                  <a:gd name="connsiteY80" fmla="*/ 38365 h 2505238"/>
                  <a:gd name="connsiteX81" fmla="*/ 1070025 w 1772083"/>
                  <a:gd name="connsiteY81" fmla="*/ 0 h 2505238"/>
                  <a:gd name="connsiteX82" fmla="*/ 1772083 w 1772083"/>
                  <a:gd name="connsiteY82" fmla="*/ 1247733 h 2505238"/>
                  <a:gd name="connsiteX0" fmla="*/ 1070025 w 1070025"/>
                  <a:gd name="connsiteY0" fmla="*/ 2088440 h 2505238"/>
                  <a:gd name="connsiteX1" fmla="*/ 1044583 w 1070025"/>
                  <a:gd name="connsiteY1" fmla="*/ 2093066 h 2505238"/>
                  <a:gd name="connsiteX2" fmla="*/ 926125 w 1070025"/>
                  <a:gd name="connsiteY2" fmla="*/ 2130758 h 2505238"/>
                  <a:gd name="connsiteX3" fmla="*/ 845359 w 1070025"/>
                  <a:gd name="connsiteY3" fmla="*/ 2125373 h 2505238"/>
                  <a:gd name="connsiteX4" fmla="*/ 694594 w 1070025"/>
                  <a:gd name="connsiteY4" fmla="*/ 2367673 h 2505238"/>
                  <a:gd name="connsiteX5" fmla="*/ 681493 w 1070025"/>
                  <a:gd name="connsiteY5" fmla="*/ 2505238 h 2505238"/>
                  <a:gd name="connsiteX6" fmla="*/ 525332 w 1070025"/>
                  <a:gd name="connsiteY6" fmla="*/ 2505238 h 2505238"/>
                  <a:gd name="connsiteX7" fmla="*/ 489984 w 1070025"/>
                  <a:gd name="connsiteY7" fmla="*/ 2453824 h 2505238"/>
                  <a:gd name="connsiteX8" fmla="*/ 457679 w 1070025"/>
                  <a:gd name="connsiteY8" fmla="*/ 2378441 h 2505238"/>
                  <a:gd name="connsiteX9" fmla="*/ 409218 w 1070025"/>
                  <a:gd name="connsiteY9" fmla="*/ 2346135 h 2505238"/>
                  <a:gd name="connsiteX10" fmla="*/ 355374 w 1070025"/>
                  <a:gd name="connsiteY10" fmla="*/ 2394595 h 2505238"/>
                  <a:gd name="connsiteX11" fmla="*/ 279991 w 1070025"/>
                  <a:gd name="connsiteY11" fmla="*/ 2399978 h 2505238"/>
                  <a:gd name="connsiteX12" fmla="*/ 220763 w 1070025"/>
                  <a:gd name="connsiteY12" fmla="*/ 2426901 h 2505238"/>
                  <a:gd name="connsiteX13" fmla="*/ 172302 w 1070025"/>
                  <a:gd name="connsiteY13" fmla="*/ 2378441 h 2505238"/>
                  <a:gd name="connsiteX14" fmla="*/ 172302 w 1070025"/>
                  <a:gd name="connsiteY14" fmla="*/ 2351519 h 2505238"/>
                  <a:gd name="connsiteX15" fmla="*/ 188455 w 1070025"/>
                  <a:gd name="connsiteY15" fmla="*/ 2319212 h 2505238"/>
                  <a:gd name="connsiteX16" fmla="*/ 193840 w 1070025"/>
                  <a:gd name="connsiteY16" fmla="*/ 2270752 h 2505238"/>
                  <a:gd name="connsiteX17" fmla="*/ 220763 w 1070025"/>
                  <a:gd name="connsiteY17" fmla="*/ 2163063 h 2505238"/>
                  <a:gd name="connsiteX18" fmla="*/ 226147 w 1070025"/>
                  <a:gd name="connsiteY18" fmla="*/ 2119988 h 2505238"/>
                  <a:gd name="connsiteX19" fmla="*/ 285376 w 1070025"/>
                  <a:gd name="connsiteY19" fmla="*/ 2082297 h 2505238"/>
                  <a:gd name="connsiteX20" fmla="*/ 220763 w 1070025"/>
                  <a:gd name="connsiteY20" fmla="*/ 1990761 h 2505238"/>
                  <a:gd name="connsiteX21" fmla="*/ 215378 w 1070025"/>
                  <a:gd name="connsiteY21" fmla="*/ 1942302 h 2505238"/>
                  <a:gd name="connsiteX22" fmla="*/ 188455 w 1070025"/>
                  <a:gd name="connsiteY22" fmla="*/ 1872305 h 2505238"/>
                  <a:gd name="connsiteX23" fmla="*/ 204609 w 1070025"/>
                  <a:gd name="connsiteY23" fmla="*/ 1802306 h 2505238"/>
                  <a:gd name="connsiteX24" fmla="*/ 134612 w 1070025"/>
                  <a:gd name="connsiteY24" fmla="*/ 1710770 h 2505238"/>
                  <a:gd name="connsiteX25" fmla="*/ 113074 w 1070025"/>
                  <a:gd name="connsiteY25" fmla="*/ 1721540 h 2505238"/>
                  <a:gd name="connsiteX26" fmla="*/ 48461 w 1070025"/>
                  <a:gd name="connsiteY26" fmla="*/ 1710770 h 2505238"/>
                  <a:gd name="connsiteX27" fmla="*/ 53845 w 1070025"/>
                  <a:gd name="connsiteY27" fmla="*/ 1619236 h 2505238"/>
                  <a:gd name="connsiteX28" fmla="*/ 48461 w 1070025"/>
                  <a:gd name="connsiteY28" fmla="*/ 1570776 h 2505238"/>
                  <a:gd name="connsiteX29" fmla="*/ 0 w 1070025"/>
                  <a:gd name="connsiteY29" fmla="*/ 1560006 h 2505238"/>
                  <a:gd name="connsiteX30" fmla="*/ 0 w 1070025"/>
                  <a:gd name="connsiteY30" fmla="*/ 1500778 h 2505238"/>
                  <a:gd name="connsiteX31" fmla="*/ 10769 w 1070025"/>
                  <a:gd name="connsiteY31" fmla="*/ 1430780 h 2505238"/>
                  <a:gd name="connsiteX32" fmla="*/ 64614 w 1070025"/>
                  <a:gd name="connsiteY32" fmla="*/ 1355399 h 2505238"/>
                  <a:gd name="connsiteX33" fmla="*/ 75382 w 1070025"/>
                  <a:gd name="connsiteY33" fmla="*/ 1285400 h 2505238"/>
                  <a:gd name="connsiteX34" fmla="*/ 80766 w 1070025"/>
                  <a:gd name="connsiteY34" fmla="*/ 1236940 h 2505238"/>
                  <a:gd name="connsiteX35" fmla="*/ 156150 w 1070025"/>
                  <a:gd name="connsiteY35" fmla="*/ 1199250 h 2505238"/>
                  <a:gd name="connsiteX36" fmla="*/ 279991 w 1070025"/>
                  <a:gd name="connsiteY36" fmla="*/ 1247710 h 2505238"/>
                  <a:gd name="connsiteX37" fmla="*/ 344605 w 1070025"/>
                  <a:gd name="connsiteY37" fmla="*/ 1253094 h 2505238"/>
                  <a:gd name="connsiteX38" fmla="*/ 382295 w 1070025"/>
                  <a:gd name="connsiteY38" fmla="*/ 1296169 h 2505238"/>
                  <a:gd name="connsiteX39" fmla="*/ 409218 w 1070025"/>
                  <a:gd name="connsiteY39" fmla="*/ 1220787 h 2505238"/>
                  <a:gd name="connsiteX40" fmla="*/ 516907 w 1070025"/>
                  <a:gd name="connsiteY40" fmla="*/ 1231556 h 2505238"/>
                  <a:gd name="connsiteX41" fmla="*/ 549214 w 1070025"/>
                  <a:gd name="connsiteY41" fmla="*/ 1199250 h 2505238"/>
                  <a:gd name="connsiteX42" fmla="*/ 565368 w 1070025"/>
                  <a:gd name="connsiteY42" fmla="*/ 1215402 h 2505238"/>
                  <a:gd name="connsiteX43" fmla="*/ 624596 w 1070025"/>
                  <a:gd name="connsiteY43" fmla="*/ 1193864 h 2505238"/>
                  <a:gd name="connsiteX44" fmla="*/ 640749 w 1070025"/>
                  <a:gd name="connsiteY44" fmla="*/ 1220787 h 2505238"/>
                  <a:gd name="connsiteX45" fmla="*/ 705362 w 1070025"/>
                  <a:gd name="connsiteY45" fmla="*/ 1210018 h 2505238"/>
                  <a:gd name="connsiteX46" fmla="*/ 721516 w 1070025"/>
                  <a:gd name="connsiteY46" fmla="*/ 1199250 h 2505238"/>
                  <a:gd name="connsiteX47" fmla="*/ 775360 w 1070025"/>
                  <a:gd name="connsiteY47" fmla="*/ 1193864 h 2505238"/>
                  <a:gd name="connsiteX48" fmla="*/ 813051 w 1070025"/>
                  <a:gd name="connsiteY48" fmla="*/ 1166943 h 2505238"/>
                  <a:gd name="connsiteX49" fmla="*/ 839974 w 1070025"/>
                  <a:gd name="connsiteY49" fmla="*/ 1166943 h 2505238"/>
                  <a:gd name="connsiteX50" fmla="*/ 866897 w 1070025"/>
                  <a:gd name="connsiteY50" fmla="*/ 1193864 h 2505238"/>
                  <a:gd name="connsiteX51" fmla="*/ 888434 w 1070025"/>
                  <a:gd name="connsiteY51" fmla="*/ 1188481 h 2505238"/>
                  <a:gd name="connsiteX52" fmla="*/ 888434 w 1070025"/>
                  <a:gd name="connsiteY52" fmla="*/ 1096946 h 2505238"/>
                  <a:gd name="connsiteX53" fmla="*/ 936894 w 1070025"/>
                  <a:gd name="connsiteY53" fmla="*/ 1086176 h 2505238"/>
                  <a:gd name="connsiteX54" fmla="*/ 936894 w 1070025"/>
                  <a:gd name="connsiteY54" fmla="*/ 1000025 h 2505238"/>
                  <a:gd name="connsiteX55" fmla="*/ 899202 w 1070025"/>
                  <a:gd name="connsiteY55" fmla="*/ 940797 h 2505238"/>
                  <a:gd name="connsiteX56" fmla="*/ 839974 w 1070025"/>
                  <a:gd name="connsiteY56" fmla="*/ 908490 h 2505238"/>
                  <a:gd name="connsiteX57" fmla="*/ 866897 w 1070025"/>
                  <a:gd name="connsiteY57" fmla="*/ 881568 h 2505238"/>
                  <a:gd name="connsiteX58" fmla="*/ 845359 w 1070025"/>
                  <a:gd name="connsiteY58" fmla="*/ 854646 h 2505238"/>
                  <a:gd name="connsiteX59" fmla="*/ 786129 w 1070025"/>
                  <a:gd name="connsiteY59" fmla="*/ 838493 h 2505238"/>
                  <a:gd name="connsiteX60" fmla="*/ 813051 w 1070025"/>
                  <a:gd name="connsiteY60" fmla="*/ 811570 h 2505238"/>
                  <a:gd name="connsiteX61" fmla="*/ 813051 w 1070025"/>
                  <a:gd name="connsiteY61" fmla="*/ 768495 h 2505238"/>
                  <a:gd name="connsiteX62" fmla="*/ 759208 w 1070025"/>
                  <a:gd name="connsiteY62" fmla="*/ 773880 h 2505238"/>
                  <a:gd name="connsiteX63" fmla="*/ 780745 w 1070025"/>
                  <a:gd name="connsiteY63" fmla="*/ 639268 h 2505238"/>
                  <a:gd name="connsiteX64" fmla="*/ 829205 w 1070025"/>
                  <a:gd name="connsiteY64" fmla="*/ 617730 h 2505238"/>
                  <a:gd name="connsiteX65" fmla="*/ 803906 w 1070025"/>
                  <a:gd name="connsiteY65" fmla="*/ 577885 h 2505238"/>
                  <a:gd name="connsiteX66" fmla="*/ 811975 w 1070025"/>
                  <a:gd name="connsiteY66" fmla="*/ 576809 h 2505238"/>
                  <a:gd name="connsiteX67" fmla="*/ 850743 w 1070025"/>
                  <a:gd name="connsiteY67" fmla="*/ 499273 h 2505238"/>
                  <a:gd name="connsiteX68" fmla="*/ 850743 w 1070025"/>
                  <a:gd name="connsiteY68" fmla="*/ 447582 h 2505238"/>
                  <a:gd name="connsiteX69" fmla="*/ 837820 w 1070025"/>
                  <a:gd name="connsiteY69" fmla="*/ 408814 h 2505238"/>
                  <a:gd name="connsiteX70" fmla="*/ 880895 w 1070025"/>
                  <a:gd name="connsiteY70" fmla="*/ 391584 h 2505238"/>
                  <a:gd name="connsiteX71" fmla="*/ 979969 w 1070025"/>
                  <a:gd name="connsiteY71" fmla="*/ 236512 h 2505238"/>
                  <a:gd name="connsiteX72" fmla="*/ 954124 w 1070025"/>
                  <a:gd name="connsiteY72" fmla="*/ 197744 h 2505238"/>
                  <a:gd name="connsiteX73" fmla="*/ 919664 w 1070025"/>
                  <a:gd name="connsiteY73" fmla="*/ 184821 h 2505238"/>
                  <a:gd name="connsiteX74" fmla="*/ 880895 w 1070025"/>
                  <a:gd name="connsiteY74" fmla="*/ 124516 h 2505238"/>
                  <a:gd name="connsiteX75" fmla="*/ 883505 w 1070025"/>
                  <a:gd name="connsiteY75" fmla="*/ 116889 h 2505238"/>
                  <a:gd name="connsiteX76" fmla="*/ 936894 w 1070025"/>
                  <a:gd name="connsiteY76" fmla="*/ 124516 h 2505238"/>
                  <a:gd name="connsiteX77" fmla="*/ 971354 w 1070025"/>
                  <a:gd name="connsiteY77" fmla="*/ 77133 h 2505238"/>
                  <a:gd name="connsiteX78" fmla="*/ 958432 w 1070025"/>
                  <a:gd name="connsiteY78" fmla="*/ 21135 h 2505238"/>
                  <a:gd name="connsiteX79" fmla="*/ 992892 w 1070025"/>
                  <a:gd name="connsiteY79" fmla="*/ 16827 h 2505238"/>
                  <a:gd name="connsiteX80" fmla="*/ 1031660 w 1070025"/>
                  <a:gd name="connsiteY80" fmla="*/ 38365 h 2505238"/>
                  <a:gd name="connsiteX81" fmla="*/ 1070025 w 1070025"/>
                  <a:gd name="connsiteY81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070025" h="2505238">
                    <a:moveTo>
                      <a:pt x="1070025" y="2088440"/>
                    </a:moveTo>
                    <a:lnTo>
                      <a:pt x="1044583" y="2093066"/>
                    </a:lnTo>
                    <a:lnTo>
                      <a:pt x="926125" y="2130758"/>
                    </a:lnTo>
                    <a:lnTo>
                      <a:pt x="845359" y="2125373"/>
                    </a:lnTo>
                    <a:lnTo>
                      <a:pt x="694594" y="2367673"/>
                    </a:lnTo>
                    <a:lnTo>
                      <a:pt x="681493" y="2505238"/>
                    </a:ln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20448D5-A414-9166-35E4-B7B8DBCD28BD}"/>
                  </a:ext>
                </a:extLst>
              </p:cNvPr>
              <p:cNvSpPr/>
              <p:nvPr/>
            </p:nvSpPr>
            <p:spPr>
              <a:xfrm>
                <a:off x="850861" y="4068407"/>
                <a:ext cx="2382079" cy="2028855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2AB6F390-7924-56EF-8033-996A25BFE29D}"/>
                  </a:ext>
                </a:extLst>
              </p:cNvPr>
              <p:cNvSpPr/>
              <p:nvPr/>
            </p:nvSpPr>
            <p:spPr>
              <a:xfrm>
                <a:off x="1401592" y="5339134"/>
                <a:ext cx="1182018" cy="1105686"/>
              </a:xfrm>
              <a:custGeom>
                <a:avLst/>
                <a:gdLst>
                  <a:gd name="connsiteX0" fmla="*/ 735108 w 1182018"/>
                  <a:gd name="connsiteY0" fmla="*/ 0 h 1105686"/>
                  <a:gd name="connsiteX1" fmla="*/ 756646 w 1182018"/>
                  <a:gd name="connsiteY1" fmla="*/ 43076 h 1105686"/>
                  <a:gd name="connsiteX2" fmla="*/ 860028 w 1182018"/>
                  <a:gd name="connsiteY2" fmla="*/ 60306 h 1105686"/>
                  <a:gd name="connsiteX3" fmla="*/ 899723 w 1182018"/>
                  <a:gd name="connsiteY3" fmla="*/ 81198 h 1105686"/>
                  <a:gd name="connsiteX4" fmla="*/ 896641 w 1182018"/>
                  <a:gd name="connsiteY4" fmla="*/ 101228 h 1105686"/>
                  <a:gd name="connsiteX5" fmla="*/ 896641 w 1182018"/>
                  <a:gd name="connsiteY5" fmla="*/ 160456 h 1105686"/>
                  <a:gd name="connsiteX6" fmla="*/ 945103 w 1182018"/>
                  <a:gd name="connsiteY6" fmla="*/ 171226 h 1105686"/>
                  <a:gd name="connsiteX7" fmla="*/ 950486 w 1182018"/>
                  <a:gd name="connsiteY7" fmla="*/ 219685 h 1105686"/>
                  <a:gd name="connsiteX8" fmla="*/ 945103 w 1182018"/>
                  <a:gd name="connsiteY8" fmla="*/ 311220 h 1105686"/>
                  <a:gd name="connsiteX9" fmla="*/ 1009716 w 1182018"/>
                  <a:gd name="connsiteY9" fmla="*/ 321990 h 1105686"/>
                  <a:gd name="connsiteX10" fmla="*/ 1031254 w 1182018"/>
                  <a:gd name="connsiteY10" fmla="*/ 311220 h 1105686"/>
                  <a:gd name="connsiteX11" fmla="*/ 1101251 w 1182018"/>
                  <a:gd name="connsiteY11" fmla="*/ 402756 h 1105686"/>
                  <a:gd name="connsiteX12" fmla="*/ 1085097 w 1182018"/>
                  <a:gd name="connsiteY12" fmla="*/ 472754 h 1105686"/>
                  <a:gd name="connsiteX13" fmla="*/ 1112019 w 1182018"/>
                  <a:gd name="connsiteY13" fmla="*/ 542752 h 1105686"/>
                  <a:gd name="connsiteX14" fmla="*/ 1117405 w 1182018"/>
                  <a:gd name="connsiteY14" fmla="*/ 591211 h 1105686"/>
                  <a:gd name="connsiteX15" fmla="*/ 1182018 w 1182018"/>
                  <a:gd name="connsiteY15" fmla="*/ 682747 h 1105686"/>
                  <a:gd name="connsiteX16" fmla="*/ 1122789 w 1182018"/>
                  <a:gd name="connsiteY16" fmla="*/ 720437 h 1105686"/>
                  <a:gd name="connsiteX17" fmla="*/ 1117405 w 1182018"/>
                  <a:gd name="connsiteY17" fmla="*/ 763513 h 1105686"/>
                  <a:gd name="connsiteX18" fmla="*/ 1090481 w 1182018"/>
                  <a:gd name="connsiteY18" fmla="*/ 871202 h 1105686"/>
                  <a:gd name="connsiteX19" fmla="*/ 1085097 w 1182018"/>
                  <a:gd name="connsiteY19" fmla="*/ 919662 h 1105686"/>
                  <a:gd name="connsiteX20" fmla="*/ 1068943 w 1182018"/>
                  <a:gd name="connsiteY20" fmla="*/ 951969 h 1105686"/>
                  <a:gd name="connsiteX21" fmla="*/ 1068943 w 1182018"/>
                  <a:gd name="connsiteY21" fmla="*/ 978890 h 1105686"/>
                  <a:gd name="connsiteX22" fmla="*/ 1117405 w 1182018"/>
                  <a:gd name="connsiteY22" fmla="*/ 1027351 h 1105686"/>
                  <a:gd name="connsiteX23" fmla="*/ 1121044 w 1182018"/>
                  <a:gd name="connsiteY23" fmla="*/ 1025697 h 1105686"/>
                  <a:gd name="connsiteX24" fmla="*/ 1116295 w 1182018"/>
                  <a:gd name="connsiteY24" fmla="*/ 1089810 h 1105686"/>
                  <a:gd name="connsiteX25" fmla="*/ 1138786 w 1182018"/>
                  <a:gd name="connsiteY25" fmla="*/ 1105686 h 1105686"/>
                  <a:gd name="connsiteX26" fmla="*/ 134967 w 1182018"/>
                  <a:gd name="connsiteY26" fmla="*/ 1105686 h 1105686"/>
                  <a:gd name="connsiteX27" fmla="*/ 104018 w 1182018"/>
                  <a:gd name="connsiteY27" fmla="*/ 1029504 h 1105686"/>
                  <a:gd name="connsiteX28" fmla="*/ 168632 w 1182018"/>
                  <a:gd name="connsiteY28" fmla="*/ 895970 h 1105686"/>
                  <a:gd name="connsiteX29" fmla="*/ 104018 w 1182018"/>
                  <a:gd name="connsiteY29" fmla="*/ 900278 h 1105686"/>
                  <a:gd name="connsiteX30" fmla="*/ 82480 w 1182018"/>
                  <a:gd name="connsiteY30" fmla="*/ 839972 h 1105686"/>
                  <a:gd name="connsiteX31" fmla="*/ 637 w 1182018"/>
                  <a:gd name="connsiteY31" fmla="*/ 749514 h 1105686"/>
                  <a:gd name="connsiteX32" fmla="*/ 0 w 1182018"/>
                  <a:gd name="connsiteY32" fmla="*/ 746120 h 1105686"/>
                  <a:gd name="connsiteX33" fmla="*/ 28669 w 1182018"/>
                  <a:gd name="connsiteY33" fmla="*/ 680593 h 1105686"/>
                  <a:gd name="connsiteX34" fmla="*/ 67437 w 1182018"/>
                  <a:gd name="connsiteY34" fmla="*/ 676286 h 1105686"/>
                  <a:gd name="connsiteX35" fmla="*/ 76052 w 1182018"/>
                  <a:gd name="connsiteY35" fmla="*/ 611672 h 1105686"/>
                  <a:gd name="connsiteX36" fmla="*/ 140665 w 1182018"/>
                  <a:gd name="connsiteY36" fmla="*/ 603057 h 1105686"/>
                  <a:gd name="connsiteX37" fmla="*/ 170818 w 1182018"/>
                  <a:gd name="connsiteY37" fmla="*/ 671978 h 1105686"/>
                  <a:gd name="connsiteX38" fmla="*/ 200971 w 1182018"/>
                  <a:gd name="connsiteY38" fmla="*/ 650440 h 1105686"/>
                  <a:gd name="connsiteX39" fmla="*/ 218201 w 1182018"/>
                  <a:gd name="connsiteY39" fmla="*/ 585827 h 1105686"/>
                  <a:gd name="connsiteX40" fmla="*/ 239739 w 1182018"/>
                  <a:gd name="connsiteY40" fmla="*/ 572904 h 1105686"/>
                  <a:gd name="connsiteX41" fmla="*/ 252662 w 1182018"/>
                  <a:gd name="connsiteY41" fmla="*/ 534136 h 1105686"/>
                  <a:gd name="connsiteX42" fmla="*/ 300045 w 1182018"/>
                  <a:gd name="connsiteY42" fmla="*/ 387680 h 1105686"/>
                  <a:gd name="connsiteX43" fmla="*/ 368966 w 1182018"/>
                  <a:gd name="connsiteY43" fmla="*/ 452293 h 1105686"/>
                  <a:gd name="connsiteX44" fmla="*/ 424964 w 1182018"/>
                  <a:gd name="connsiteY44" fmla="*/ 452293 h 1105686"/>
                  <a:gd name="connsiteX45" fmla="*/ 455117 w 1182018"/>
                  <a:gd name="connsiteY45" fmla="*/ 374757 h 1105686"/>
                  <a:gd name="connsiteX46" fmla="*/ 515423 w 1182018"/>
                  <a:gd name="connsiteY46" fmla="*/ 374757 h 1105686"/>
                  <a:gd name="connsiteX47" fmla="*/ 554191 w 1182018"/>
                  <a:gd name="connsiteY47" fmla="*/ 340297 h 1105686"/>
                  <a:gd name="connsiteX48" fmla="*/ 592959 w 1182018"/>
                  <a:gd name="connsiteY48" fmla="*/ 366142 h 1105686"/>
                  <a:gd name="connsiteX49" fmla="*/ 597267 w 1182018"/>
                  <a:gd name="connsiteY49" fmla="*/ 254146 h 1105686"/>
                  <a:gd name="connsiteX50" fmla="*/ 696340 w 1182018"/>
                  <a:gd name="connsiteY50" fmla="*/ 301529 h 1105686"/>
                  <a:gd name="connsiteX51" fmla="*/ 704956 w 1182018"/>
                  <a:gd name="connsiteY51" fmla="*/ 232608 h 1105686"/>
                  <a:gd name="connsiteX52" fmla="*/ 683418 w 1182018"/>
                  <a:gd name="connsiteY52" fmla="*/ 103382 h 1105686"/>
                  <a:gd name="connsiteX53" fmla="*/ 648957 w 1182018"/>
                  <a:gd name="connsiteY53" fmla="*/ 64614 h 1105686"/>
                  <a:gd name="connsiteX54" fmla="*/ 670495 w 1182018"/>
                  <a:gd name="connsiteY54" fmla="*/ 8616 h 1105686"/>
                  <a:gd name="connsiteX0" fmla="*/ 735108 w 1182018"/>
                  <a:gd name="connsiteY0" fmla="*/ 0 h 1299791"/>
                  <a:gd name="connsiteX1" fmla="*/ 756646 w 1182018"/>
                  <a:gd name="connsiteY1" fmla="*/ 43076 h 1299791"/>
                  <a:gd name="connsiteX2" fmla="*/ 860028 w 1182018"/>
                  <a:gd name="connsiteY2" fmla="*/ 60306 h 1299791"/>
                  <a:gd name="connsiteX3" fmla="*/ 899723 w 1182018"/>
                  <a:gd name="connsiteY3" fmla="*/ 81198 h 1299791"/>
                  <a:gd name="connsiteX4" fmla="*/ 896641 w 1182018"/>
                  <a:gd name="connsiteY4" fmla="*/ 101228 h 1299791"/>
                  <a:gd name="connsiteX5" fmla="*/ 896641 w 1182018"/>
                  <a:gd name="connsiteY5" fmla="*/ 160456 h 1299791"/>
                  <a:gd name="connsiteX6" fmla="*/ 945103 w 1182018"/>
                  <a:gd name="connsiteY6" fmla="*/ 171226 h 1299791"/>
                  <a:gd name="connsiteX7" fmla="*/ 950486 w 1182018"/>
                  <a:gd name="connsiteY7" fmla="*/ 219685 h 1299791"/>
                  <a:gd name="connsiteX8" fmla="*/ 945103 w 1182018"/>
                  <a:gd name="connsiteY8" fmla="*/ 311220 h 1299791"/>
                  <a:gd name="connsiteX9" fmla="*/ 1009716 w 1182018"/>
                  <a:gd name="connsiteY9" fmla="*/ 321990 h 1299791"/>
                  <a:gd name="connsiteX10" fmla="*/ 1031254 w 1182018"/>
                  <a:gd name="connsiteY10" fmla="*/ 311220 h 1299791"/>
                  <a:gd name="connsiteX11" fmla="*/ 1101251 w 1182018"/>
                  <a:gd name="connsiteY11" fmla="*/ 402756 h 1299791"/>
                  <a:gd name="connsiteX12" fmla="*/ 1085097 w 1182018"/>
                  <a:gd name="connsiteY12" fmla="*/ 472754 h 1299791"/>
                  <a:gd name="connsiteX13" fmla="*/ 1112019 w 1182018"/>
                  <a:gd name="connsiteY13" fmla="*/ 542752 h 1299791"/>
                  <a:gd name="connsiteX14" fmla="*/ 1117405 w 1182018"/>
                  <a:gd name="connsiteY14" fmla="*/ 591211 h 1299791"/>
                  <a:gd name="connsiteX15" fmla="*/ 1182018 w 1182018"/>
                  <a:gd name="connsiteY15" fmla="*/ 682747 h 1299791"/>
                  <a:gd name="connsiteX16" fmla="*/ 1122789 w 1182018"/>
                  <a:gd name="connsiteY16" fmla="*/ 720437 h 1299791"/>
                  <a:gd name="connsiteX17" fmla="*/ 1117405 w 1182018"/>
                  <a:gd name="connsiteY17" fmla="*/ 763513 h 1299791"/>
                  <a:gd name="connsiteX18" fmla="*/ 1090481 w 1182018"/>
                  <a:gd name="connsiteY18" fmla="*/ 871202 h 1299791"/>
                  <a:gd name="connsiteX19" fmla="*/ 1085097 w 1182018"/>
                  <a:gd name="connsiteY19" fmla="*/ 919662 h 1299791"/>
                  <a:gd name="connsiteX20" fmla="*/ 1068943 w 1182018"/>
                  <a:gd name="connsiteY20" fmla="*/ 951969 h 1299791"/>
                  <a:gd name="connsiteX21" fmla="*/ 1068943 w 1182018"/>
                  <a:gd name="connsiteY21" fmla="*/ 978890 h 1299791"/>
                  <a:gd name="connsiteX22" fmla="*/ 1117405 w 1182018"/>
                  <a:gd name="connsiteY22" fmla="*/ 1027351 h 1299791"/>
                  <a:gd name="connsiteX23" fmla="*/ 1121044 w 1182018"/>
                  <a:gd name="connsiteY23" fmla="*/ 1025697 h 1299791"/>
                  <a:gd name="connsiteX24" fmla="*/ 1116295 w 1182018"/>
                  <a:gd name="connsiteY24" fmla="*/ 1089810 h 1299791"/>
                  <a:gd name="connsiteX25" fmla="*/ 1138786 w 1182018"/>
                  <a:gd name="connsiteY25" fmla="*/ 1105686 h 1299791"/>
                  <a:gd name="connsiteX26" fmla="*/ 522458 w 1182018"/>
                  <a:gd name="connsiteY26" fmla="*/ 1299791 h 1299791"/>
                  <a:gd name="connsiteX27" fmla="*/ 134967 w 1182018"/>
                  <a:gd name="connsiteY27" fmla="*/ 1105686 h 1299791"/>
                  <a:gd name="connsiteX28" fmla="*/ 104018 w 1182018"/>
                  <a:gd name="connsiteY28" fmla="*/ 1029504 h 1299791"/>
                  <a:gd name="connsiteX29" fmla="*/ 168632 w 1182018"/>
                  <a:gd name="connsiteY29" fmla="*/ 895970 h 1299791"/>
                  <a:gd name="connsiteX30" fmla="*/ 104018 w 1182018"/>
                  <a:gd name="connsiteY30" fmla="*/ 900278 h 1299791"/>
                  <a:gd name="connsiteX31" fmla="*/ 82480 w 1182018"/>
                  <a:gd name="connsiteY31" fmla="*/ 839972 h 1299791"/>
                  <a:gd name="connsiteX32" fmla="*/ 637 w 1182018"/>
                  <a:gd name="connsiteY32" fmla="*/ 749514 h 1299791"/>
                  <a:gd name="connsiteX33" fmla="*/ 0 w 1182018"/>
                  <a:gd name="connsiteY33" fmla="*/ 746120 h 1299791"/>
                  <a:gd name="connsiteX34" fmla="*/ 28669 w 1182018"/>
                  <a:gd name="connsiteY34" fmla="*/ 680593 h 1299791"/>
                  <a:gd name="connsiteX35" fmla="*/ 67437 w 1182018"/>
                  <a:gd name="connsiteY35" fmla="*/ 676286 h 1299791"/>
                  <a:gd name="connsiteX36" fmla="*/ 76052 w 1182018"/>
                  <a:gd name="connsiteY36" fmla="*/ 611672 h 1299791"/>
                  <a:gd name="connsiteX37" fmla="*/ 140665 w 1182018"/>
                  <a:gd name="connsiteY37" fmla="*/ 603057 h 1299791"/>
                  <a:gd name="connsiteX38" fmla="*/ 170818 w 1182018"/>
                  <a:gd name="connsiteY38" fmla="*/ 671978 h 1299791"/>
                  <a:gd name="connsiteX39" fmla="*/ 200971 w 1182018"/>
                  <a:gd name="connsiteY39" fmla="*/ 650440 h 1299791"/>
                  <a:gd name="connsiteX40" fmla="*/ 218201 w 1182018"/>
                  <a:gd name="connsiteY40" fmla="*/ 585827 h 1299791"/>
                  <a:gd name="connsiteX41" fmla="*/ 239739 w 1182018"/>
                  <a:gd name="connsiteY41" fmla="*/ 572904 h 1299791"/>
                  <a:gd name="connsiteX42" fmla="*/ 252662 w 1182018"/>
                  <a:gd name="connsiteY42" fmla="*/ 534136 h 1299791"/>
                  <a:gd name="connsiteX43" fmla="*/ 300045 w 1182018"/>
                  <a:gd name="connsiteY43" fmla="*/ 387680 h 1299791"/>
                  <a:gd name="connsiteX44" fmla="*/ 368966 w 1182018"/>
                  <a:gd name="connsiteY44" fmla="*/ 452293 h 1299791"/>
                  <a:gd name="connsiteX45" fmla="*/ 424964 w 1182018"/>
                  <a:gd name="connsiteY45" fmla="*/ 452293 h 1299791"/>
                  <a:gd name="connsiteX46" fmla="*/ 455117 w 1182018"/>
                  <a:gd name="connsiteY46" fmla="*/ 374757 h 1299791"/>
                  <a:gd name="connsiteX47" fmla="*/ 515423 w 1182018"/>
                  <a:gd name="connsiteY47" fmla="*/ 374757 h 1299791"/>
                  <a:gd name="connsiteX48" fmla="*/ 554191 w 1182018"/>
                  <a:gd name="connsiteY48" fmla="*/ 340297 h 1299791"/>
                  <a:gd name="connsiteX49" fmla="*/ 592959 w 1182018"/>
                  <a:gd name="connsiteY49" fmla="*/ 366142 h 1299791"/>
                  <a:gd name="connsiteX50" fmla="*/ 597267 w 1182018"/>
                  <a:gd name="connsiteY50" fmla="*/ 254146 h 1299791"/>
                  <a:gd name="connsiteX51" fmla="*/ 696340 w 1182018"/>
                  <a:gd name="connsiteY51" fmla="*/ 301529 h 1299791"/>
                  <a:gd name="connsiteX52" fmla="*/ 704956 w 1182018"/>
                  <a:gd name="connsiteY52" fmla="*/ 232608 h 1299791"/>
                  <a:gd name="connsiteX53" fmla="*/ 683418 w 1182018"/>
                  <a:gd name="connsiteY53" fmla="*/ 103382 h 1299791"/>
                  <a:gd name="connsiteX54" fmla="*/ 648957 w 1182018"/>
                  <a:gd name="connsiteY54" fmla="*/ 64614 h 1299791"/>
                  <a:gd name="connsiteX55" fmla="*/ 670495 w 1182018"/>
                  <a:gd name="connsiteY55" fmla="*/ 8616 h 1299791"/>
                  <a:gd name="connsiteX56" fmla="*/ 735108 w 1182018"/>
                  <a:gd name="connsiteY56" fmla="*/ 0 h 1299791"/>
                  <a:gd name="connsiteX0" fmla="*/ 522458 w 1182018"/>
                  <a:gd name="connsiteY0" fmla="*/ 1299791 h 1391231"/>
                  <a:gd name="connsiteX1" fmla="*/ 134967 w 1182018"/>
                  <a:gd name="connsiteY1" fmla="*/ 1105686 h 1391231"/>
                  <a:gd name="connsiteX2" fmla="*/ 104018 w 1182018"/>
                  <a:gd name="connsiteY2" fmla="*/ 1029504 h 1391231"/>
                  <a:gd name="connsiteX3" fmla="*/ 168632 w 1182018"/>
                  <a:gd name="connsiteY3" fmla="*/ 895970 h 1391231"/>
                  <a:gd name="connsiteX4" fmla="*/ 104018 w 1182018"/>
                  <a:gd name="connsiteY4" fmla="*/ 900278 h 1391231"/>
                  <a:gd name="connsiteX5" fmla="*/ 82480 w 1182018"/>
                  <a:gd name="connsiteY5" fmla="*/ 839972 h 1391231"/>
                  <a:gd name="connsiteX6" fmla="*/ 637 w 1182018"/>
                  <a:gd name="connsiteY6" fmla="*/ 749514 h 1391231"/>
                  <a:gd name="connsiteX7" fmla="*/ 0 w 1182018"/>
                  <a:gd name="connsiteY7" fmla="*/ 746120 h 1391231"/>
                  <a:gd name="connsiteX8" fmla="*/ 28669 w 1182018"/>
                  <a:gd name="connsiteY8" fmla="*/ 680593 h 1391231"/>
                  <a:gd name="connsiteX9" fmla="*/ 67437 w 1182018"/>
                  <a:gd name="connsiteY9" fmla="*/ 676286 h 1391231"/>
                  <a:gd name="connsiteX10" fmla="*/ 76052 w 1182018"/>
                  <a:gd name="connsiteY10" fmla="*/ 611672 h 1391231"/>
                  <a:gd name="connsiteX11" fmla="*/ 140665 w 1182018"/>
                  <a:gd name="connsiteY11" fmla="*/ 603057 h 1391231"/>
                  <a:gd name="connsiteX12" fmla="*/ 170818 w 1182018"/>
                  <a:gd name="connsiteY12" fmla="*/ 671978 h 1391231"/>
                  <a:gd name="connsiteX13" fmla="*/ 200971 w 1182018"/>
                  <a:gd name="connsiteY13" fmla="*/ 650440 h 1391231"/>
                  <a:gd name="connsiteX14" fmla="*/ 218201 w 1182018"/>
                  <a:gd name="connsiteY14" fmla="*/ 585827 h 1391231"/>
                  <a:gd name="connsiteX15" fmla="*/ 239739 w 1182018"/>
                  <a:gd name="connsiteY15" fmla="*/ 572904 h 1391231"/>
                  <a:gd name="connsiteX16" fmla="*/ 252662 w 1182018"/>
                  <a:gd name="connsiteY16" fmla="*/ 534136 h 1391231"/>
                  <a:gd name="connsiteX17" fmla="*/ 300045 w 1182018"/>
                  <a:gd name="connsiteY17" fmla="*/ 387680 h 1391231"/>
                  <a:gd name="connsiteX18" fmla="*/ 368966 w 1182018"/>
                  <a:gd name="connsiteY18" fmla="*/ 452293 h 1391231"/>
                  <a:gd name="connsiteX19" fmla="*/ 424964 w 1182018"/>
                  <a:gd name="connsiteY19" fmla="*/ 452293 h 1391231"/>
                  <a:gd name="connsiteX20" fmla="*/ 455117 w 1182018"/>
                  <a:gd name="connsiteY20" fmla="*/ 374757 h 1391231"/>
                  <a:gd name="connsiteX21" fmla="*/ 515423 w 1182018"/>
                  <a:gd name="connsiteY21" fmla="*/ 374757 h 1391231"/>
                  <a:gd name="connsiteX22" fmla="*/ 554191 w 1182018"/>
                  <a:gd name="connsiteY22" fmla="*/ 340297 h 1391231"/>
                  <a:gd name="connsiteX23" fmla="*/ 592959 w 1182018"/>
                  <a:gd name="connsiteY23" fmla="*/ 366142 h 1391231"/>
                  <a:gd name="connsiteX24" fmla="*/ 597267 w 1182018"/>
                  <a:gd name="connsiteY24" fmla="*/ 254146 h 1391231"/>
                  <a:gd name="connsiteX25" fmla="*/ 696340 w 1182018"/>
                  <a:gd name="connsiteY25" fmla="*/ 301529 h 1391231"/>
                  <a:gd name="connsiteX26" fmla="*/ 704956 w 1182018"/>
                  <a:gd name="connsiteY26" fmla="*/ 232608 h 1391231"/>
                  <a:gd name="connsiteX27" fmla="*/ 683418 w 1182018"/>
                  <a:gd name="connsiteY27" fmla="*/ 103382 h 1391231"/>
                  <a:gd name="connsiteX28" fmla="*/ 648957 w 1182018"/>
                  <a:gd name="connsiteY28" fmla="*/ 64614 h 1391231"/>
                  <a:gd name="connsiteX29" fmla="*/ 670495 w 1182018"/>
                  <a:gd name="connsiteY29" fmla="*/ 8616 h 1391231"/>
                  <a:gd name="connsiteX30" fmla="*/ 735108 w 1182018"/>
                  <a:gd name="connsiteY30" fmla="*/ 0 h 1391231"/>
                  <a:gd name="connsiteX31" fmla="*/ 756646 w 1182018"/>
                  <a:gd name="connsiteY31" fmla="*/ 43076 h 1391231"/>
                  <a:gd name="connsiteX32" fmla="*/ 860028 w 1182018"/>
                  <a:gd name="connsiteY32" fmla="*/ 60306 h 1391231"/>
                  <a:gd name="connsiteX33" fmla="*/ 899723 w 1182018"/>
                  <a:gd name="connsiteY33" fmla="*/ 81198 h 1391231"/>
                  <a:gd name="connsiteX34" fmla="*/ 896641 w 1182018"/>
                  <a:gd name="connsiteY34" fmla="*/ 101228 h 1391231"/>
                  <a:gd name="connsiteX35" fmla="*/ 896641 w 1182018"/>
                  <a:gd name="connsiteY35" fmla="*/ 160456 h 1391231"/>
                  <a:gd name="connsiteX36" fmla="*/ 945103 w 1182018"/>
                  <a:gd name="connsiteY36" fmla="*/ 171226 h 1391231"/>
                  <a:gd name="connsiteX37" fmla="*/ 950486 w 1182018"/>
                  <a:gd name="connsiteY37" fmla="*/ 219685 h 1391231"/>
                  <a:gd name="connsiteX38" fmla="*/ 945103 w 1182018"/>
                  <a:gd name="connsiteY38" fmla="*/ 311220 h 1391231"/>
                  <a:gd name="connsiteX39" fmla="*/ 1009716 w 1182018"/>
                  <a:gd name="connsiteY39" fmla="*/ 321990 h 1391231"/>
                  <a:gd name="connsiteX40" fmla="*/ 1031254 w 1182018"/>
                  <a:gd name="connsiteY40" fmla="*/ 311220 h 1391231"/>
                  <a:gd name="connsiteX41" fmla="*/ 1101251 w 1182018"/>
                  <a:gd name="connsiteY41" fmla="*/ 402756 h 1391231"/>
                  <a:gd name="connsiteX42" fmla="*/ 1085097 w 1182018"/>
                  <a:gd name="connsiteY42" fmla="*/ 472754 h 1391231"/>
                  <a:gd name="connsiteX43" fmla="*/ 1112019 w 1182018"/>
                  <a:gd name="connsiteY43" fmla="*/ 542752 h 1391231"/>
                  <a:gd name="connsiteX44" fmla="*/ 1117405 w 1182018"/>
                  <a:gd name="connsiteY44" fmla="*/ 591211 h 1391231"/>
                  <a:gd name="connsiteX45" fmla="*/ 1182018 w 1182018"/>
                  <a:gd name="connsiteY45" fmla="*/ 682747 h 1391231"/>
                  <a:gd name="connsiteX46" fmla="*/ 1122789 w 1182018"/>
                  <a:gd name="connsiteY46" fmla="*/ 720437 h 1391231"/>
                  <a:gd name="connsiteX47" fmla="*/ 1117405 w 1182018"/>
                  <a:gd name="connsiteY47" fmla="*/ 763513 h 1391231"/>
                  <a:gd name="connsiteX48" fmla="*/ 1090481 w 1182018"/>
                  <a:gd name="connsiteY48" fmla="*/ 871202 h 1391231"/>
                  <a:gd name="connsiteX49" fmla="*/ 1085097 w 1182018"/>
                  <a:gd name="connsiteY49" fmla="*/ 919662 h 1391231"/>
                  <a:gd name="connsiteX50" fmla="*/ 1068943 w 1182018"/>
                  <a:gd name="connsiteY50" fmla="*/ 951969 h 1391231"/>
                  <a:gd name="connsiteX51" fmla="*/ 1068943 w 1182018"/>
                  <a:gd name="connsiteY51" fmla="*/ 978890 h 1391231"/>
                  <a:gd name="connsiteX52" fmla="*/ 1117405 w 1182018"/>
                  <a:gd name="connsiteY52" fmla="*/ 1027351 h 1391231"/>
                  <a:gd name="connsiteX53" fmla="*/ 1121044 w 1182018"/>
                  <a:gd name="connsiteY53" fmla="*/ 1025697 h 1391231"/>
                  <a:gd name="connsiteX54" fmla="*/ 1116295 w 1182018"/>
                  <a:gd name="connsiteY54" fmla="*/ 1089810 h 1391231"/>
                  <a:gd name="connsiteX55" fmla="*/ 1138786 w 1182018"/>
                  <a:gd name="connsiteY55" fmla="*/ 1105686 h 1391231"/>
                  <a:gd name="connsiteX56" fmla="*/ 613898 w 1182018"/>
                  <a:gd name="connsiteY56" fmla="*/ 1391231 h 1391231"/>
                  <a:gd name="connsiteX0" fmla="*/ 522458 w 1182018"/>
                  <a:gd name="connsiteY0" fmla="*/ 1299791 h 1299791"/>
                  <a:gd name="connsiteX1" fmla="*/ 134967 w 1182018"/>
                  <a:gd name="connsiteY1" fmla="*/ 1105686 h 1299791"/>
                  <a:gd name="connsiteX2" fmla="*/ 104018 w 1182018"/>
                  <a:gd name="connsiteY2" fmla="*/ 1029504 h 1299791"/>
                  <a:gd name="connsiteX3" fmla="*/ 168632 w 1182018"/>
                  <a:gd name="connsiteY3" fmla="*/ 895970 h 1299791"/>
                  <a:gd name="connsiteX4" fmla="*/ 104018 w 1182018"/>
                  <a:gd name="connsiteY4" fmla="*/ 900278 h 1299791"/>
                  <a:gd name="connsiteX5" fmla="*/ 82480 w 1182018"/>
                  <a:gd name="connsiteY5" fmla="*/ 839972 h 1299791"/>
                  <a:gd name="connsiteX6" fmla="*/ 637 w 1182018"/>
                  <a:gd name="connsiteY6" fmla="*/ 749514 h 1299791"/>
                  <a:gd name="connsiteX7" fmla="*/ 0 w 1182018"/>
                  <a:gd name="connsiteY7" fmla="*/ 746120 h 1299791"/>
                  <a:gd name="connsiteX8" fmla="*/ 28669 w 1182018"/>
                  <a:gd name="connsiteY8" fmla="*/ 680593 h 1299791"/>
                  <a:gd name="connsiteX9" fmla="*/ 67437 w 1182018"/>
                  <a:gd name="connsiteY9" fmla="*/ 676286 h 1299791"/>
                  <a:gd name="connsiteX10" fmla="*/ 76052 w 1182018"/>
                  <a:gd name="connsiteY10" fmla="*/ 611672 h 1299791"/>
                  <a:gd name="connsiteX11" fmla="*/ 140665 w 1182018"/>
                  <a:gd name="connsiteY11" fmla="*/ 603057 h 1299791"/>
                  <a:gd name="connsiteX12" fmla="*/ 170818 w 1182018"/>
                  <a:gd name="connsiteY12" fmla="*/ 671978 h 1299791"/>
                  <a:gd name="connsiteX13" fmla="*/ 200971 w 1182018"/>
                  <a:gd name="connsiteY13" fmla="*/ 650440 h 1299791"/>
                  <a:gd name="connsiteX14" fmla="*/ 218201 w 1182018"/>
                  <a:gd name="connsiteY14" fmla="*/ 585827 h 1299791"/>
                  <a:gd name="connsiteX15" fmla="*/ 239739 w 1182018"/>
                  <a:gd name="connsiteY15" fmla="*/ 572904 h 1299791"/>
                  <a:gd name="connsiteX16" fmla="*/ 252662 w 1182018"/>
                  <a:gd name="connsiteY16" fmla="*/ 534136 h 1299791"/>
                  <a:gd name="connsiteX17" fmla="*/ 300045 w 1182018"/>
                  <a:gd name="connsiteY17" fmla="*/ 387680 h 1299791"/>
                  <a:gd name="connsiteX18" fmla="*/ 368966 w 1182018"/>
                  <a:gd name="connsiteY18" fmla="*/ 452293 h 1299791"/>
                  <a:gd name="connsiteX19" fmla="*/ 424964 w 1182018"/>
                  <a:gd name="connsiteY19" fmla="*/ 452293 h 1299791"/>
                  <a:gd name="connsiteX20" fmla="*/ 455117 w 1182018"/>
                  <a:gd name="connsiteY20" fmla="*/ 374757 h 1299791"/>
                  <a:gd name="connsiteX21" fmla="*/ 515423 w 1182018"/>
                  <a:gd name="connsiteY21" fmla="*/ 374757 h 1299791"/>
                  <a:gd name="connsiteX22" fmla="*/ 554191 w 1182018"/>
                  <a:gd name="connsiteY22" fmla="*/ 340297 h 1299791"/>
                  <a:gd name="connsiteX23" fmla="*/ 592959 w 1182018"/>
                  <a:gd name="connsiteY23" fmla="*/ 366142 h 1299791"/>
                  <a:gd name="connsiteX24" fmla="*/ 597267 w 1182018"/>
                  <a:gd name="connsiteY24" fmla="*/ 254146 h 1299791"/>
                  <a:gd name="connsiteX25" fmla="*/ 696340 w 1182018"/>
                  <a:gd name="connsiteY25" fmla="*/ 301529 h 1299791"/>
                  <a:gd name="connsiteX26" fmla="*/ 704956 w 1182018"/>
                  <a:gd name="connsiteY26" fmla="*/ 232608 h 1299791"/>
                  <a:gd name="connsiteX27" fmla="*/ 683418 w 1182018"/>
                  <a:gd name="connsiteY27" fmla="*/ 103382 h 1299791"/>
                  <a:gd name="connsiteX28" fmla="*/ 648957 w 1182018"/>
                  <a:gd name="connsiteY28" fmla="*/ 64614 h 1299791"/>
                  <a:gd name="connsiteX29" fmla="*/ 670495 w 1182018"/>
                  <a:gd name="connsiteY29" fmla="*/ 8616 h 1299791"/>
                  <a:gd name="connsiteX30" fmla="*/ 735108 w 1182018"/>
                  <a:gd name="connsiteY30" fmla="*/ 0 h 1299791"/>
                  <a:gd name="connsiteX31" fmla="*/ 756646 w 1182018"/>
                  <a:gd name="connsiteY31" fmla="*/ 43076 h 1299791"/>
                  <a:gd name="connsiteX32" fmla="*/ 860028 w 1182018"/>
                  <a:gd name="connsiteY32" fmla="*/ 60306 h 1299791"/>
                  <a:gd name="connsiteX33" fmla="*/ 899723 w 1182018"/>
                  <a:gd name="connsiteY33" fmla="*/ 81198 h 1299791"/>
                  <a:gd name="connsiteX34" fmla="*/ 896641 w 1182018"/>
                  <a:gd name="connsiteY34" fmla="*/ 101228 h 1299791"/>
                  <a:gd name="connsiteX35" fmla="*/ 896641 w 1182018"/>
                  <a:gd name="connsiteY35" fmla="*/ 160456 h 1299791"/>
                  <a:gd name="connsiteX36" fmla="*/ 945103 w 1182018"/>
                  <a:gd name="connsiteY36" fmla="*/ 171226 h 1299791"/>
                  <a:gd name="connsiteX37" fmla="*/ 950486 w 1182018"/>
                  <a:gd name="connsiteY37" fmla="*/ 219685 h 1299791"/>
                  <a:gd name="connsiteX38" fmla="*/ 945103 w 1182018"/>
                  <a:gd name="connsiteY38" fmla="*/ 311220 h 1299791"/>
                  <a:gd name="connsiteX39" fmla="*/ 1009716 w 1182018"/>
                  <a:gd name="connsiteY39" fmla="*/ 321990 h 1299791"/>
                  <a:gd name="connsiteX40" fmla="*/ 1031254 w 1182018"/>
                  <a:gd name="connsiteY40" fmla="*/ 311220 h 1299791"/>
                  <a:gd name="connsiteX41" fmla="*/ 1101251 w 1182018"/>
                  <a:gd name="connsiteY41" fmla="*/ 402756 h 1299791"/>
                  <a:gd name="connsiteX42" fmla="*/ 1085097 w 1182018"/>
                  <a:gd name="connsiteY42" fmla="*/ 472754 h 1299791"/>
                  <a:gd name="connsiteX43" fmla="*/ 1112019 w 1182018"/>
                  <a:gd name="connsiteY43" fmla="*/ 542752 h 1299791"/>
                  <a:gd name="connsiteX44" fmla="*/ 1117405 w 1182018"/>
                  <a:gd name="connsiteY44" fmla="*/ 591211 h 1299791"/>
                  <a:gd name="connsiteX45" fmla="*/ 1182018 w 1182018"/>
                  <a:gd name="connsiteY45" fmla="*/ 682747 h 1299791"/>
                  <a:gd name="connsiteX46" fmla="*/ 1122789 w 1182018"/>
                  <a:gd name="connsiteY46" fmla="*/ 720437 h 1299791"/>
                  <a:gd name="connsiteX47" fmla="*/ 1117405 w 1182018"/>
                  <a:gd name="connsiteY47" fmla="*/ 763513 h 1299791"/>
                  <a:gd name="connsiteX48" fmla="*/ 1090481 w 1182018"/>
                  <a:gd name="connsiteY48" fmla="*/ 871202 h 1299791"/>
                  <a:gd name="connsiteX49" fmla="*/ 1085097 w 1182018"/>
                  <a:gd name="connsiteY49" fmla="*/ 919662 h 1299791"/>
                  <a:gd name="connsiteX50" fmla="*/ 1068943 w 1182018"/>
                  <a:gd name="connsiteY50" fmla="*/ 951969 h 1299791"/>
                  <a:gd name="connsiteX51" fmla="*/ 1068943 w 1182018"/>
                  <a:gd name="connsiteY51" fmla="*/ 978890 h 1299791"/>
                  <a:gd name="connsiteX52" fmla="*/ 1117405 w 1182018"/>
                  <a:gd name="connsiteY52" fmla="*/ 1027351 h 1299791"/>
                  <a:gd name="connsiteX53" fmla="*/ 1121044 w 1182018"/>
                  <a:gd name="connsiteY53" fmla="*/ 1025697 h 1299791"/>
                  <a:gd name="connsiteX54" fmla="*/ 1116295 w 1182018"/>
                  <a:gd name="connsiteY54" fmla="*/ 1089810 h 1299791"/>
                  <a:gd name="connsiteX55" fmla="*/ 1138786 w 1182018"/>
                  <a:gd name="connsiteY55" fmla="*/ 1105686 h 1299791"/>
                  <a:gd name="connsiteX0" fmla="*/ 134967 w 1182018"/>
                  <a:gd name="connsiteY0" fmla="*/ 1105686 h 1105686"/>
                  <a:gd name="connsiteX1" fmla="*/ 104018 w 1182018"/>
                  <a:gd name="connsiteY1" fmla="*/ 1029504 h 1105686"/>
                  <a:gd name="connsiteX2" fmla="*/ 168632 w 1182018"/>
                  <a:gd name="connsiteY2" fmla="*/ 895970 h 1105686"/>
                  <a:gd name="connsiteX3" fmla="*/ 104018 w 1182018"/>
                  <a:gd name="connsiteY3" fmla="*/ 900278 h 1105686"/>
                  <a:gd name="connsiteX4" fmla="*/ 82480 w 1182018"/>
                  <a:gd name="connsiteY4" fmla="*/ 839972 h 1105686"/>
                  <a:gd name="connsiteX5" fmla="*/ 637 w 1182018"/>
                  <a:gd name="connsiteY5" fmla="*/ 749514 h 1105686"/>
                  <a:gd name="connsiteX6" fmla="*/ 0 w 1182018"/>
                  <a:gd name="connsiteY6" fmla="*/ 746120 h 1105686"/>
                  <a:gd name="connsiteX7" fmla="*/ 28669 w 1182018"/>
                  <a:gd name="connsiteY7" fmla="*/ 680593 h 1105686"/>
                  <a:gd name="connsiteX8" fmla="*/ 67437 w 1182018"/>
                  <a:gd name="connsiteY8" fmla="*/ 676286 h 1105686"/>
                  <a:gd name="connsiteX9" fmla="*/ 76052 w 1182018"/>
                  <a:gd name="connsiteY9" fmla="*/ 611672 h 1105686"/>
                  <a:gd name="connsiteX10" fmla="*/ 140665 w 1182018"/>
                  <a:gd name="connsiteY10" fmla="*/ 603057 h 1105686"/>
                  <a:gd name="connsiteX11" fmla="*/ 170818 w 1182018"/>
                  <a:gd name="connsiteY11" fmla="*/ 671978 h 1105686"/>
                  <a:gd name="connsiteX12" fmla="*/ 200971 w 1182018"/>
                  <a:gd name="connsiteY12" fmla="*/ 650440 h 1105686"/>
                  <a:gd name="connsiteX13" fmla="*/ 218201 w 1182018"/>
                  <a:gd name="connsiteY13" fmla="*/ 585827 h 1105686"/>
                  <a:gd name="connsiteX14" fmla="*/ 239739 w 1182018"/>
                  <a:gd name="connsiteY14" fmla="*/ 572904 h 1105686"/>
                  <a:gd name="connsiteX15" fmla="*/ 252662 w 1182018"/>
                  <a:gd name="connsiteY15" fmla="*/ 534136 h 1105686"/>
                  <a:gd name="connsiteX16" fmla="*/ 300045 w 1182018"/>
                  <a:gd name="connsiteY16" fmla="*/ 387680 h 1105686"/>
                  <a:gd name="connsiteX17" fmla="*/ 368966 w 1182018"/>
                  <a:gd name="connsiteY17" fmla="*/ 452293 h 1105686"/>
                  <a:gd name="connsiteX18" fmla="*/ 424964 w 1182018"/>
                  <a:gd name="connsiteY18" fmla="*/ 452293 h 1105686"/>
                  <a:gd name="connsiteX19" fmla="*/ 455117 w 1182018"/>
                  <a:gd name="connsiteY19" fmla="*/ 374757 h 1105686"/>
                  <a:gd name="connsiteX20" fmla="*/ 515423 w 1182018"/>
                  <a:gd name="connsiteY20" fmla="*/ 374757 h 1105686"/>
                  <a:gd name="connsiteX21" fmla="*/ 554191 w 1182018"/>
                  <a:gd name="connsiteY21" fmla="*/ 340297 h 1105686"/>
                  <a:gd name="connsiteX22" fmla="*/ 592959 w 1182018"/>
                  <a:gd name="connsiteY22" fmla="*/ 366142 h 1105686"/>
                  <a:gd name="connsiteX23" fmla="*/ 597267 w 1182018"/>
                  <a:gd name="connsiteY23" fmla="*/ 254146 h 1105686"/>
                  <a:gd name="connsiteX24" fmla="*/ 696340 w 1182018"/>
                  <a:gd name="connsiteY24" fmla="*/ 301529 h 1105686"/>
                  <a:gd name="connsiteX25" fmla="*/ 704956 w 1182018"/>
                  <a:gd name="connsiteY25" fmla="*/ 232608 h 1105686"/>
                  <a:gd name="connsiteX26" fmla="*/ 683418 w 1182018"/>
                  <a:gd name="connsiteY26" fmla="*/ 103382 h 1105686"/>
                  <a:gd name="connsiteX27" fmla="*/ 648957 w 1182018"/>
                  <a:gd name="connsiteY27" fmla="*/ 64614 h 1105686"/>
                  <a:gd name="connsiteX28" fmla="*/ 670495 w 1182018"/>
                  <a:gd name="connsiteY28" fmla="*/ 8616 h 1105686"/>
                  <a:gd name="connsiteX29" fmla="*/ 735108 w 1182018"/>
                  <a:gd name="connsiteY29" fmla="*/ 0 h 1105686"/>
                  <a:gd name="connsiteX30" fmla="*/ 756646 w 1182018"/>
                  <a:gd name="connsiteY30" fmla="*/ 43076 h 1105686"/>
                  <a:gd name="connsiteX31" fmla="*/ 860028 w 1182018"/>
                  <a:gd name="connsiteY31" fmla="*/ 60306 h 1105686"/>
                  <a:gd name="connsiteX32" fmla="*/ 899723 w 1182018"/>
                  <a:gd name="connsiteY32" fmla="*/ 81198 h 1105686"/>
                  <a:gd name="connsiteX33" fmla="*/ 896641 w 1182018"/>
                  <a:gd name="connsiteY33" fmla="*/ 101228 h 1105686"/>
                  <a:gd name="connsiteX34" fmla="*/ 896641 w 1182018"/>
                  <a:gd name="connsiteY34" fmla="*/ 160456 h 1105686"/>
                  <a:gd name="connsiteX35" fmla="*/ 945103 w 1182018"/>
                  <a:gd name="connsiteY35" fmla="*/ 171226 h 1105686"/>
                  <a:gd name="connsiteX36" fmla="*/ 950486 w 1182018"/>
                  <a:gd name="connsiteY36" fmla="*/ 219685 h 1105686"/>
                  <a:gd name="connsiteX37" fmla="*/ 945103 w 1182018"/>
                  <a:gd name="connsiteY37" fmla="*/ 311220 h 1105686"/>
                  <a:gd name="connsiteX38" fmla="*/ 1009716 w 1182018"/>
                  <a:gd name="connsiteY38" fmla="*/ 321990 h 1105686"/>
                  <a:gd name="connsiteX39" fmla="*/ 1031254 w 1182018"/>
                  <a:gd name="connsiteY39" fmla="*/ 311220 h 1105686"/>
                  <a:gd name="connsiteX40" fmla="*/ 1101251 w 1182018"/>
                  <a:gd name="connsiteY40" fmla="*/ 402756 h 1105686"/>
                  <a:gd name="connsiteX41" fmla="*/ 1085097 w 1182018"/>
                  <a:gd name="connsiteY41" fmla="*/ 472754 h 1105686"/>
                  <a:gd name="connsiteX42" fmla="*/ 1112019 w 1182018"/>
                  <a:gd name="connsiteY42" fmla="*/ 542752 h 1105686"/>
                  <a:gd name="connsiteX43" fmla="*/ 1117405 w 1182018"/>
                  <a:gd name="connsiteY43" fmla="*/ 591211 h 1105686"/>
                  <a:gd name="connsiteX44" fmla="*/ 1182018 w 1182018"/>
                  <a:gd name="connsiteY44" fmla="*/ 682747 h 1105686"/>
                  <a:gd name="connsiteX45" fmla="*/ 1122789 w 1182018"/>
                  <a:gd name="connsiteY45" fmla="*/ 720437 h 1105686"/>
                  <a:gd name="connsiteX46" fmla="*/ 1117405 w 1182018"/>
                  <a:gd name="connsiteY46" fmla="*/ 763513 h 1105686"/>
                  <a:gd name="connsiteX47" fmla="*/ 1090481 w 1182018"/>
                  <a:gd name="connsiteY47" fmla="*/ 871202 h 1105686"/>
                  <a:gd name="connsiteX48" fmla="*/ 1085097 w 1182018"/>
                  <a:gd name="connsiteY48" fmla="*/ 919662 h 1105686"/>
                  <a:gd name="connsiteX49" fmla="*/ 1068943 w 1182018"/>
                  <a:gd name="connsiteY49" fmla="*/ 951969 h 1105686"/>
                  <a:gd name="connsiteX50" fmla="*/ 1068943 w 1182018"/>
                  <a:gd name="connsiteY50" fmla="*/ 978890 h 1105686"/>
                  <a:gd name="connsiteX51" fmla="*/ 1117405 w 1182018"/>
                  <a:gd name="connsiteY51" fmla="*/ 1027351 h 1105686"/>
                  <a:gd name="connsiteX52" fmla="*/ 1121044 w 1182018"/>
                  <a:gd name="connsiteY52" fmla="*/ 1025697 h 1105686"/>
                  <a:gd name="connsiteX53" fmla="*/ 1116295 w 1182018"/>
                  <a:gd name="connsiteY53" fmla="*/ 1089810 h 1105686"/>
                  <a:gd name="connsiteX54" fmla="*/ 1138786 w 1182018"/>
                  <a:gd name="connsiteY54" fmla="*/ 1105686 h 1105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82018" h="1105686">
                    <a:moveTo>
                      <a:pt x="134967" y="1105686"/>
                    </a:moveTo>
                    <a:lnTo>
                      <a:pt x="104018" y="1029504"/>
                    </a:lnTo>
                    <a:lnTo>
                      <a:pt x="168632" y="895970"/>
                    </a:lnTo>
                    <a:lnTo>
                      <a:pt x="104018" y="900278"/>
                    </a:lnTo>
                    <a:lnTo>
                      <a:pt x="82480" y="839972"/>
                    </a:lnTo>
                    <a:lnTo>
                      <a:pt x="637" y="749514"/>
                    </a:lnTo>
                    <a:lnTo>
                      <a:pt x="0" y="746120"/>
                    </a:lnTo>
                    <a:lnTo>
                      <a:pt x="28669" y="680593"/>
                    </a:lnTo>
                    <a:lnTo>
                      <a:pt x="67437" y="676286"/>
                    </a:lnTo>
                    <a:lnTo>
                      <a:pt x="76052" y="611672"/>
                    </a:lnTo>
                    <a:lnTo>
                      <a:pt x="140665" y="603057"/>
                    </a:lnTo>
                    <a:lnTo>
                      <a:pt x="170818" y="671978"/>
                    </a:lnTo>
                    <a:lnTo>
                      <a:pt x="200971" y="650440"/>
                    </a:lnTo>
                    <a:lnTo>
                      <a:pt x="218201" y="585827"/>
                    </a:lnTo>
                    <a:lnTo>
                      <a:pt x="239739" y="572904"/>
                    </a:lnTo>
                    <a:lnTo>
                      <a:pt x="252662" y="534136"/>
                    </a:lnTo>
                    <a:lnTo>
                      <a:pt x="300045" y="387680"/>
                    </a:lnTo>
                    <a:lnTo>
                      <a:pt x="368966" y="452293"/>
                    </a:lnTo>
                    <a:lnTo>
                      <a:pt x="424964" y="452293"/>
                    </a:lnTo>
                    <a:lnTo>
                      <a:pt x="455117" y="374757"/>
                    </a:lnTo>
                    <a:lnTo>
                      <a:pt x="515423" y="374757"/>
                    </a:lnTo>
                    <a:lnTo>
                      <a:pt x="554191" y="340297"/>
                    </a:lnTo>
                    <a:lnTo>
                      <a:pt x="592959" y="366142"/>
                    </a:lnTo>
                    <a:lnTo>
                      <a:pt x="597267" y="254146"/>
                    </a:lnTo>
                    <a:lnTo>
                      <a:pt x="696340" y="301529"/>
                    </a:lnTo>
                    <a:lnTo>
                      <a:pt x="704956" y="232608"/>
                    </a:lnTo>
                    <a:lnTo>
                      <a:pt x="683418" y="103382"/>
                    </a:lnTo>
                    <a:lnTo>
                      <a:pt x="648957" y="64614"/>
                    </a:lnTo>
                    <a:lnTo>
                      <a:pt x="670495" y="8616"/>
                    </a:lnTo>
                    <a:lnTo>
                      <a:pt x="735108" y="0"/>
                    </a:lnTo>
                    <a:lnTo>
                      <a:pt x="756646" y="43076"/>
                    </a:lnTo>
                    <a:lnTo>
                      <a:pt x="860028" y="60306"/>
                    </a:lnTo>
                    <a:lnTo>
                      <a:pt x="899723" y="81198"/>
                    </a:lnTo>
                    <a:lnTo>
                      <a:pt x="896641" y="101228"/>
                    </a:lnTo>
                    <a:lnTo>
                      <a:pt x="896641" y="160456"/>
                    </a:lnTo>
                    <a:lnTo>
                      <a:pt x="945103" y="171226"/>
                    </a:lnTo>
                    <a:lnTo>
                      <a:pt x="950486" y="219685"/>
                    </a:lnTo>
                    <a:lnTo>
                      <a:pt x="945103" y="311220"/>
                    </a:lnTo>
                    <a:lnTo>
                      <a:pt x="1009716" y="321990"/>
                    </a:lnTo>
                    <a:lnTo>
                      <a:pt x="1031254" y="311220"/>
                    </a:lnTo>
                    <a:lnTo>
                      <a:pt x="1101251" y="402756"/>
                    </a:lnTo>
                    <a:lnTo>
                      <a:pt x="1085097" y="472754"/>
                    </a:lnTo>
                    <a:lnTo>
                      <a:pt x="1112019" y="542752"/>
                    </a:lnTo>
                    <a:lnTo>
                      <a:pt x="1117405" y="591211"/>
                    </a:lnTo>
                    <a:lnTo>
                      <a:pt x="1182018" y="682747"/>
                    </a:lnTo>
                    <a:lnTo>
                      <a:pt x="1122789" y="720437"/>
                    </a:lnTo>
                    <a:lnTo>
                      <a:pt x="1117405" y="763513"/>
                    </a:lnTo>
                    <a:lnTo>
                      <a:pt x="1090481" y="871202"/>
                    </a:lnTo>
                    <a:lnTo>
                      <a:pt x="1085097" y="919662"/>
                    </a:lnTo>
                    <a:lnTo>
                      <a:pt x="1068943" y="951969"/>
                    </a:lnTo>
                    <a:lnTo>
                      <a:pt x="1068943" y="978890"/>
                    </a:lnTo>
                    <a:lnTo>
                      <a:pt x="1117405" y="1027351"/>
                    </a:lnTo>
                    <a:lnTo>
                      <a:pt x="1121044" y="1025697"/>
                    </a:lnTo>
                    <a:lnTo>
                      <a:pt x="1116295" y="1089810"/>
                    </a:lnTo>
                    <a:lnTo>
                      <a:pt x="1138786" y="110568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97B969B-3B2D-CCD7-0285-DA2DB5542CF5}"/>
                  </a:ext>
                </a:extLst>
              </p:cNvPr>
              <p:cNvSpPr/>
              <p:nvPr/>
            </p:nvSpPr>
            <p:spPr>
              <a:xfrm>
                <a:off x="2516635" y="6285720"/>
                <a:ext cx="303491" cy="159101"/>
              </a:xfrm>
              <a:custGeom>
                <a:avLst/>
                <a:gdLst>
                  <a:gd name="connsiteX0" fmla="*/ 187379 w 303491"/>
                  <a:gd name="connsiteY0" fmla="*/ 0 h 159101"/>
                  <a:gd name="connsiteX1" fmla="*/ 235839 w 303491"/>
                  <a:gd name="connsiteY1" fmla="*/ 32306 h 159101"/>
                  <a:gd name="connsiteX2" fmla="*/ 268145 w 303491"/>
                  <a:gd name="connsiteY2" fmla="*/ 107690 h 159101"/>
                  <a:gd name="connsiteX3" fmla="*/ 303491 w 303491"/>
                  <a:gd name="connsiteY3" fmla="*/ 159101 h 159101"/>
                  <a:gd name="connsiteX4" fmla="*/ 22491 w 303491"/>
                  <a:gd name="connsiteY4" fmla="*/ 159101 h 159101"/>
                  <a:gd name="connsiteX5" fmla="*/ 0 w 303491"/>
                  <a:gd name="connsiteY5" fmla="*/ 143226 h 159101"/>
                  <a:gd name="connsiteX6" fmla="*/ 4748 w 303491"/>
                  <a:gd name="connsiteY6" fmla="*/ 79113 h 159101"/>
                  <a:gd name="connsiteX7" fmla="*/ 1110 w 303491"/>
                  <a:gd name="connsiteY7" fmla="*/ 80767 h 159101"/>
                  <a:gd name="connsiteX8" fmla="*/ 429 w 303491"/>
                  <a:gd name="connsiteY8" fmla="*/ 80084 h 159101"/>
                  <a:gd name="connsiteX9" fmla="*/ 58151 w 303491"/>
                  <a:gd name="connsiteY9" fmla="*/ 53844 h 159101"/>
                  <a:gd name="connsiteX10" fmla="*/ 133535 w 303491"/>
                  <a:gd name="connsiteY10" fmla="*/ 48461 h 159101"/>
                  <a:gd name="connsiteX0" fmla="*/ 187379 w 303491"/>
                  <a:gd name="connsiteY0" fmla="*/ 0 h 281768"/>
                  <a:gd name="connsiteX1" fmla="*/ 235839 w 303491"/>
                  <a:gd name="connsiteY1" fmla="*/ 32306 h 281768"/>
                  <a:gd name="connsiteX2" fmla="*/ 268145 w 303491"/>
                  <a:gd name="connsiteY2" fmla="*/ 107690 h 281768"/>
                  <a:gd name="connsiteX3" fmla="*/ 303491 w 303491"/>
                  <a:gd name="connsiteY3" fmla="*/ 159101 h 281768"/>
                  <a:gd name="connsiteX4" fmla="*/ 136078 w 303491"/>
                  <a:gd name="connsiteY4" fmla="*/ 281768 h 281768"/>
                  <a:gd name="connsiteX5" fmla="*/ 22491 w 303491"/>
                  <a:gd name="connsiteY5" fmla="*/ 159101 h 281768"/>
                  <a:gd name="connsiteX6" fmla="*/ 0 w 303491"/>
                  <a:gd name="connsiteY6" fmla="*/ 143226 h 281768"/>
                  <a:gd name="connsiteX7" fmla="*/ 4748 w 303491"/>
                  <a:gd name="connsiteY7" fmla="*/ 79113 h 281768"/>
                  <a:gd name="connsiteX8" fmla="*/ 1110 w 303491"/>
                  <a:gd name="connsiteY8" fmla="*/ 80767 h 281768"/>
                  <a:gd name="connsiteX9" fmla="*/ 429 w 303491"/>
                  <a:gd name="connsiteY9" fmla="*/ 80084 h 281768"/>
                  <a:gd name="connsiteX10" fmla="*/ 58151 w 303491"/>
                  <a:gd name="connsiteY10" fmla="*/ 53844 h 281768"/>
                  <a:gd name="connsiteX11" fmla="*/ 133535 w 303491"/>
                  <a:gd name="connsiteY11" fmla="*/ 48461 h 281768"/>
                  <a:gd name="connsiteX12" fmla="*/ 187379 w 303491"/>
                  <a:gd name="connsiteY12" fmla="*/ 0 h 281768"/>
                  <a:gd name="connsiteX0" fmla="*/ 136078 w 303491"/>
                  <a:gd name="connsiteY0" fmla="*/ 281768 h 373208"/>
                  <a:gd name="connsiteX1" fmla="*/ 22491 w 303491"/>
                  <a:gd name="connsiteY1" fmla="*/ 159101 h 373208"/>
                  <a:gd name="connsiteX2" fmla="*/ 0 w 303491"/>
                  <a:gd name="connsiteY2" fmla="*/ 143226 h 373208"/>
                  <a:gd name="connsiteX3" fmla="*/ 4748 w 303491"/>
                  <a:gd name="connsiteY3" fmla="*/ 79113 h 373208"/>
                  <a:gd name="connsiteX4" fmla="*/ 1110 w 303491"/>
                  <a:gd name="connsiteY4" fmla="*/ 80767 h 373208"/>
                  <a:gd name="connsiteX5" fmla="*/ 429 w 303491"/>
                  <a:gd name="connsiteY5" fmla="*/ 80084 h 373208"/>
                  <a:gd name="connsiteX6" fmla="*/ 58151 w 303491"/>
                  <a:gd name="connsiteY6" fmla="*/ 53844 h 373208"/>
                  <a:gd name="connsiteX7" fmla="*/ 133535 w 303491"/>
                  <a:gd name="connsiteY7" fmla="*/ 48461 h 373208"/>
                  <a:gd name="connsiteX8" fmla="*/ 187379 w 303491"/>
                  <a:gd name="connsiteY8" fmla="*/ 0 h 373208"/>
                  <a:gd name="connsiteX9" fmla="*/ 235839 w 303491"/>
                  <a:gd name="connsiteY9" fmla="*/ 32306 h 373208"/>
                  <a:gd name="connsiteX10" fmla="*/ 268145 w 303491"/>
                  <a:gd name="connsiteY10" fmla="*/ 107690 h 373208"/>
                  <a:gd name="connsiteX11" fmla="*/ 303491 w 303491"/>
                  <a:gd name="connsiteY11" fmla="*/ 159101 h 373208"/>
                  <a:gd name="connsiteX12" fmla="*/ 227518 w 303491"/>
                  <a:gd name="connsiteY12" fmla="*/ 373208 h 373208"/>
                  <a:gd name="connsiteX0" fmla="*/ 22491 w 303491"/>
                  <a:gd name="connsiteY0" fmla="*/ 159101 h 373208"/>
                  <a:gd name="connsiteX1" fmla="*/ 0 w 303491"/>
                  <a:gd name="connsiteY1" fmla="*/ 143226 h 373208"/>
                  <a:gd name="connsiteX2" fmla="*/ 4748 w 303491"/>
                  <a:gd name="connsiteY2" fmla="*/ 79113 h 373208"/>
                  <a:gd name="connsiteX3" fmla="*/ 1110 w 303491"/>
                  <a:gd name="connsiteY3" fmla="*/ 80767 h 373208"/>
                  <a:gd name="connsiteX4" fmla="*/ 429 w 303491"/>
                  <a:gd name="connsiteY4" fmla="*/ 80084 h 373208"/>
                  <a:gd name="connsiteX5" fmla="*/ 58151 w 303491"/>
                  <a:gd name="connsiteY5" fmla="*/ 53844 h 373208"/>
                  <a:gd name="connsiteX6" fmla="*/ 133535 w 303491"/>
                  <a:gd name="connsiteY6" fmla="*/ 48461 h 373208"/>
                  <a:gd name="connsiteX7" fmla="*/ 187379 w 303491"/>
                  <a:gd name="connsiteY7" fmla="*/ 0 h 373208"/>
                  <a:gd name="connsiteX8" fmla="*/ 235839 w 303491"/>
                  <a:gd name="connsiteY8" fmla="*/ 32306 h 373208"/>
                  <a:gd name="connsiteX9" fmla="*/ 268145 w 303491"/>
                  <a:gd name="connsiteY9" fmla="*/ 107690 h 373208"/>
                  <a:gd name="connsiteX10" fmla="*/ 303491 w 303491"/>
                  <a:gd name="connsiteY10" fmla="*/ 159101 h 373208"/>
                  <a:gd name="connsiteX11" fmla="*/ 227518 w 303491"/>
                  <a:gd name="connsiteY11" fmla="*/ 373208 h 373208"/>
                  <a:gd name="connsiteX0" fmla="*/ 22491 w 303491"/>
                  <a:gd name="connsiteY0" fmla="*/ 159101 h 159101"/>
                  <a:gd name="connsiteX1" fmla="*/ 0 w 303491"/>
                  <a:gd name="connsiteY1" fmla="*/ 143226 h 159101"/>
                  <a:gd name="connsiteX2" fmla="*/ 4748 w 303491"/>
                  <a:gd name="connsiteY2" fmla="*/ 79113 h 159101"/>
                  <a:gd name="connsiteX3" fmla="*/ 1110 w 303491"/>
                  <a:gd name="connsiteY3" fmla="*/ 80767 h 159101"/>
                  <a:gd name="connsiteX4" fmla="*/ 429 w 303491"/>
                  <a:gd name="connsiteY4" fmla="*/ 80084 h 159101"/>
                  <a:gd name="connsiteX5" fmla="*/ 58151 w 303491"/>
                  <a:gd name="connsiteY5" fmla="*/ 53844 h 159101"/>
                  <a:gd name="connsiteX6" fmla="*/ 133535 w 303491"/>
                  <a:gd name="connsiteY6" fmla="*/ 48461 h 159101"/>
                  <a:gd name="connsiteX7" fmla="*/ 187379 w 303491"/>
                  <a:gd name="connsiteY7" fmla="*/ 0 h 159101"/>
                  <a:gd name="connsiteX8" fmla="*/ 235839 w 303491"/>
                  <a:gd name="connsiteY8" fmla="*/ 32306 h 159101"/>
                  <a:gd name="connsiteX9" fmla="*/ 268145 w 303491"/>
                  <a:gd name="connsiteY9" fmla="*/ 107690 h 159101"/>
                  <a:gd name="connsiteX10" fmla="*/ 303491 w 303491"/>
                  <a:gd name="connsiteY10" fmla="*/ 159101 h 15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3491" h="159101">
                    <a:moveTo>
                      <a:pt x="22491" y="159101"/>
                    </a:moveTo>
                    <a:lnTo>
                      <a:pt x="0" y="143226"/>
                    </a:lnTo>
                    <a:lnTo>
                      <a:pt x="4748" y="79113"/>
                    </a:lnTo>
                    <a:lnTo>
                      <a:pt x="1110" y="80767"/>
                    </a:lnTo>
                    <a:lnTo>
                      <a:pt x="429" y="80084"/>
                    </a:lnTo>
                    <a:lnTo>
                      <a:pt x="58151" y="53844"/>
                    </a:lnTo>
                    <a:lnTo>
                      <a:pt x="133535" y="48461"/>
                    </a:lnTo>
                    <a:lnTo>
                      <a:pt x="187379" y="0"/>
                    </a:lnTo>
                    <a:lnTo>
                      <a:pt x="235839" y="32306"/>
                    </a:lnTo>
                    <a:lnTo>
                      <a:pt x="268145" y="107690"/>
                    </a:lnTo>
                    <a:lnTo>
                      <a:pt x="303491" y="15910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E04BE37-BF21-8334-E95C-45143C1485A8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15006" h="857281">
                    <a:moveTo>
                      <a:pt x="183440" y="0"/>
                    </a:move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  <a:lnTo>
                      <a:pt x="0" y="857281"/>
                    </a:lnTo>
                    <a:lnTo>
                      <a:pt x="0" y="240710"/>
                    </a:ln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D14AE6E-00F7-CE81-341D-547259017A13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  <a:gd name="connsiteX0" fmla="*/ 0 w 915006"/>
                  <a:gd name="connsiteY0" fmla="*/ 857281 h 948721"/>
                  <a:gd name="connsiteX1" fmla="*/ 0 w 915006"/>
                  <a:gd name="connsiteY1" fmla="*/ 240710 h 948721"/>
                  <a:gd name="connsiteX2" fmla="*/ 369 w 915006"/>
                  <a:gd name="connsiteY2" fmla="*/ 240505 h 948721"/>
                  <a:gd name="connsiteX3" fmla="*/ 18316 w 915006"/>
                  <a:gd name="connsiteY3" fmla="*/ 193840 h 948721"/>
                  <a:gd name="connsiteX4" fmla="*/ 90109 w 915006"/>
                  <a:gd name="connsiteY4" fmla="*/ 211787 h 948721"/>
                  <a:gd name="connsiteX5" fmla="*/ 97287 w 915006"/>
                  <a:gd name="connsiteY5" fmla="*/ 183071 h 948721"/>
                  <a:gd name="connsiteX6" fmla="*/ 25497 w 915006"/>
                  <a:gd name="connsiteY6" fmla="*/ 154353 h 948721"/>
                  <a:gd name="connsiteX7" fmla="*/ 14726 w 915006"/>
                  <a:gd name="connsiteY7" fmla="*/ 100509 h 948721"/>
                  <a:gd name="connsiteX8" fmla="*/ 158312 w 915006"/>
                  <a:gd name="connsiteY8" fmla="*/ 25126 h 948721"/>
                  <a:gd name="connsiteX9" fmla="*/ 183440 w 915006"/>
                  <a:gd name="connsiteY9" fmla="*/ 0 h 948721"/>
                  <a:gd name="connsiteX10" fmla="*/ 201387 w 915006"/>
                  <a:gd name="connsiteY10" fmla="*/ 21538 h 948721"/>
                  <a:gd name="connsiteX11" fmla="*/ 251643 w 915006"/>
                  <a:gd name="connsiteY11" fmla="*/ 50253 h 948721"/>
                  <a:gd name="connsiteX12" fmla="*/ 251985 w 915006"/>
                  <a:gd name="connsiteY12" fmla="*/ 63605 h 948721"/>
                  <a:gd name="connsiteX13" fmla="*/ 195643 w 915006"/>
                  <a:gd name="connsiteY13" fmla="*/ 134969 h 948721"/>
                  <a:gd name="connsiteX14" fmla="*/ 221490 w 915006"/>
                  <a:gd name="connsiteY14" fmla="*/ 190967 h 948721"/>
                  <a:gd name="connsiteX15" fmla="*/ 212875 w 915006"/>
                  <a:gd name="connsiteY15" fmla="*/ 259889 h 948721"/>
                  <a:gd name="connsiteX16" fmla="*/ 316255 w 915006"/>
                  <a:gd name="connsiteY16" fmla="*/ 350346 h 948721"/>
                  <a:gd name="connsiteX17" fmla="*/ 324870 w 915006"/>
                  <a:gd name="connsiteY17" fmla="*/ 436499 h 948721"/>
                  <a:gd name="connsiteX18" fmla="*/ 484250 w 915006"/>
                  <a:gd name="connsiteY18" fmla="*/ 458036 h 948721"/>
                  <a:gd name="connsiteX19" fmla="*/ 587632 w 915006"/>
                  <a:gd name="connsiteY19" fmla="*/ 488189 h 948721"/>
                  <a:gd name="connsiteX20" fmla="*/ 626399 w 915006"/>
                  <a:gd name="connsiteY20" fmla="*/ 509726 h 948721"/>
                  <a:gd name="connsiteX21" fmla="*/ 656552 w 915006"/>
                  <a:gd name="connsiteY21" fmla="*/ 492496 h 948721"/>
                  <a:gd name="connsiteX22" fmla="*/ 699627 w 915006"/>
                  <a:gd name="connsiteY22" fmla="*/ 479574 h 948721"/>
                  <a:gd name="connsiteX23" fmla="*/ 742704 w 915006"/>
                  <a:gd name="connsiteY23" fmla="*/ 501111 h 948721"/>
                  <a:gd name="connsiteX24" fmla="*/ 746374 w 915006"/>
                  <a:gd name="connsiteY24" fmla="*/ 497716 h 948721"/>
                  <a:gd name="connsiteX25" fmla="*/ 747012 w 915006"/>
                  <a:gd name="connsiteY25" fmla="*/ 501111 h 948721"/>
                  <a:gd name="connsiteX26" fmla="*/ 828854 w 915006"/>
                  <a:gd name="connsiteY26" fmla="*/ 591569 h 948721"/>
                  <a:gd name="connsiteX27" fmla="*/ 850392 w 915006"/>
                  <a:gd name="connsiteY27" fmla="*/ 651876 h 948721"/>
                  <a:gd name="connsiteX28" fmla="*/ 915006 w 915006"/>
                  <a:gd name="connsiteY28" fmla="*/ 647568 h 948721"/>
                  <a:gd name="connsiteX29" fmla="*/ 850392 w 915006"/>
                  <a:gd name="connsiteY29" fmla="*/ 781101 h 948721"/>
                  <a:gd name="connsiteX30" fmla="*/ 881340 w 915006"/>
                  <a:gd name="connsiteY30" fmla="*/ 857281 h 948721"/>
                  <a:gd name="connsiteX31" fmla="*/ 91440 w 915006"/>
                  <a:gd name="connsiteY31" fmla="*/ 948721 h 948721"/>
                  <a:gd name="connsiteX0" fmla="*/ 0 w 915006"/>
                  <a:gd name="connsiteY0" fmla="*/ 240710 h 948721"/>
                  <a:gd name="connsiteX1" fmla="*/ 369 w 915006"/>
                  <a:gd name="connsiteY1" fmla="*/ 240505 h 948721"/>
                  <a:gd name="connsiteX2" fmla="*/ 18316 w 915006"/>
                  <a:gd name="connsiteY2" fmla="*/ 193840 h 948721"/>
                  <a:gd name="connsiteX3" fmla="*/ 90109 w 915006"/>
                  <a:gd name="connsiteY3" fmla="*/ 211787 h 948721"/>
                  <a:gd name="connsiteX4" fmla="*/ 97287 w 915006"/>
                  <a:gd name="connsiteY4" fmla="*/ 183071 h 948721"/>
                  <a:gd name="connsiteX5" fmla="*/ 25497 w 915006"/>
                  <a:gd name="connsiteY5" fmla="*/ 154353 h 948721"/>
                  <a:gd name="connsiteX6" fmla="*/ 14726 w 915006"/>
                  <a:gd name="connsiteY6" fmla="*/ 100509 h 948721"/>
                  <a:gd name="connsiteX7" fmla="*/ 158312 w 915006"/>
                  <a:gd name="connsiteY7" fmla="*/ 25126 h 948721"/>
                  <a:gd name="connsiteX8" fmla="*/ 183440 w 915006"/>
                  <a:gd name="connsiteY8" fmla="*/ 0 h 948721"/>
                  <a:gd name="connsiteX9" fmla="*/ 201387 w 915006"/>
                  <a:gd name="connsiteY9" fmla="*/ 21538 h 948721"/>
                  <a:gd name="connsiteX10" fmla="*/ 251643 w 915006"/>
                  <a:gd name="connsiteY10" fmla="*/ 50253 h 948721"/>
                  <a:gd name="connsiteX11" fmla="*/ 251985 w 915006"/>
                  <a:gd name="connsiteY11" fmla="*/ 63605 h 948721"/>
                  <a:gd name="connsiteX12" fmla="*/ 195643 w 915006"/>
                  <a:gd name="connsiteY12" fmla="*/ 134969 h 948721"/>
                  <a:gd name="connsiteX13" fmla="*/ 221490 w 915006"/>
                  <a:gd name="connsiteY13" fmla="*/ 190967 h 948721"/>
                  <a:gd name="connsiteX14" fmla="*/ 212875 w 915006"/>
                  <a:gd name="connsiteY14" fmla="*/ 259889 h 948721"/>
                  <a:gd name="connsiteX15" fmla="*/ 316255 w 915006"/>
                  <a:gd name="connsiteY15" fmla="*/ 350346 h 948721"/>
                  <a:gd name="connsiteX16" fmla="*/ 324870 w 915006"/>
                  <a:gd name="connsiteY16" fmla="*/ 436499 h 948721"/>
                  <a:gd name="connsiteX17" fmla="*/ 484250 w 915006"/>
                  <a:gd name="connsiteY17" fmla="*/ 458036 h 948721"/>
                  <a:gd name="connsiteX18" fmla="*/ 587632 w 915006"/>
                  <a:gd name="connsiteY18" fmla="*/ 488189 h 948721"/>
                  <a:gd name="connsiteX19" fmla="*/ 626399 w 915006"/>
                  <a:gd name="connsiteY19" fmla="*/ 509726 h 948721"/>
                  <a:gd name="connsiteX20" fmla="*/ 656552 w 915006"/>
                  <a:gd name="connsiteY20" fmla="*/ 492496 h 948721"/>
                  <a:gd name="connsiteX21" fmla="*/ 699627 w 915006"/>
                  <a:gd name="connsiteY21" fmla="*/ 479574 h 948721"/>
                  <a:gd name="connsiteX22" fmla="*/ 742704 w 915006"/>
                  <a:gd name="connsiteY22" fmla="*/ 501111 h 948721"/>
                  <a:gd name="connsiteX23" fmla="*/ 746374 w 915006"/>
                  <a:gd name="connsiteY23" fmla="*/ 497716 h 948721"/>
                  <a:gd name="connsiteX24" fmla="*/ 747012 w 915006"/>
                  <a:gd name="connsiteY24" fmla="*/ 501111 h 948721"/>
                  <a:gd name="connsiteX25" fmla="*/ 828854 w 915006"/>
                  <a:gd name="connsiteY25" fmla="*/ 591569 h 948721"/>
                  <a:gd name="connsiteX26" fmla="*/ 850392 w 915006"/>
                  <a:gd name="connsiteY26" fmla="*/ 651876 h 948721"/>
                  <a:gd name="connsiteX27" fmla="*/ 915006 w 915006"/>
                  <a:gd name="connsiteY27" fmla="*/ 647568 h 948721"/>
                  <a:gd name="connsiteX28" fmla="*/ 850392 w 915006"/>
                  <a:gd name="connsiteY28" fmla="*/ 781101 h 948721"/>
                  <a:gd name="connsiteX29" fmla="*/ 881340 w 915006"/>
                  <a:gd name="connsiteY29" fmla="*/ 857281 h 948721"/>
                  <a:gd name="connsiteX30" fmla="*/ 91440 w 915006"/>
                  <a:gd name="connsiteY30" fmla="*/ 948721 h 948721"/>
                  <a:gd name="connsiteX0" fmla="*/ 0 w 915006"/>
                  <a:gd name="connsiteY0" fmla="*/ 240710 h 857281"/>
                  <a:gd name="connsiteX1" fmla="*/ 369 w 915006"/>
                  <a:gd name="connsiteY1" fmla="*/ 240505 h 857281"/>
                  <a:gd name="connsiteX2" fmla="*/ 18316 w 915006"/>
                  <a:gd name="connsiteY2" fmla="*/ 193840 h 857281"/>
                  <a:gd name="connsiteX3" fmla="*/ 90109 w 915006"/>
                  <a:gd name="connsiteY3" fmla="*/ 211787 h 857281"/>
                  <a:gd name="connsiteX4" fmla="*/ 97287 w 915006"/>
                  <a:gd name="connsiteY4" fmla="*/ 183071 h 857281"/>
                  <a:gd name="connsiteX5" fmla="*/ 25497 w 915006"/>
                  <a:gd name="connsiteY5" fmla="*/ 154353 h 857281"/>
                  <a:gd name="connsiteX6" fmla="*/ 14726 w 915006"/>
                  <a:gd name="connsiteY6" fmla="*/ 100509 h 857281"/>
                  <a:gd name="connsiteX7" fmla="*/ 158312 w 915006"/>
                  <a:gd name="connsiteY7" fmla="*/ 25126 h 857281"/>
                  <a:gd name="connsiteX8" fmla="*/ 183440 w 915006"/>
                  <a:gd name="connsiteY8" fmla="*/ 0 h 857281"/>
                  <a:gd name="connsiteX9" fmla="*/ 201387 w 915006"/>
                  <a:gd name="connsiteY9" fmla="*/ 21538 h 857281"/>
                  <a:gd name="connsiteX10" fmla="*/ 251643 w 915006"/>
                  <a:gd name="connsiteY10" fmla="*/ 50253 h 857281"/>
                  <a:gd name="connsiteX11" fmla="*/ 251985 w 915006"/>
                  <a:gd name="connsiteY11" fmla="*/ 63605 h 857281"/>
                  <a:gd name="connsiteX12" fmla="*/ 195643 w 915006"/>
                  <a:gd name="connsiteY12" fmla="*/ 134969 h 857281"/>
                  <a:gd name="connsiteX13" fmla="*/ 221490 w 915006"/>
                  <a:gd name="connsiteY13" fmla="*/ 190967 h 857281"/>
                  <a:gd name="connsiteX14" fmla="*/ 212875 w 915006"/>
                  <a:gd name="connsiteY14" fmla="*/ 259889 h 857281"/>
                  <a:gd name="connsiteX15" fmla="*/ 316255 w 915006"/>
                  <a:gd name="connsiteY15" fmla="*/ 350346 h 857281"/>
                  <a:gd name="connsiteX16" fmla="*/ 324870 w 915006"/>
                  <a:gd name="connsiteY16" fmla="*/ 436499 h 857281"/>
                  <a:gd name="connsiteX17" fmla="*/ 484250 w 915006"/>
                  <a:gd name="connsiteY17" fmla="*/ 458036 h 857281"/>
                  <a:gd name="connsiteX18" fmla="*/ 587632 w 915006"/>
                  <a:gd name="connsiteY18" fmla="*/ 488189 h 857281"/>
                  <a:gd name="connsiteX19" fmla="*/ 626399 w 915006"/>
                  <a:gd name="connsiteY19" fmla="*/ 509726 h 857281"/>
                  <a:gd name="connsiteX20" fmla="*/ 656552 w 915006"/>
                  <a:gd name="connsiteY20" fmla="*/ 492496 h 857281"/>
                  <a:gd name="connsiteX21" fmla="*/ 699627 w 915006"/>
                  <a:gd name="connsiteY21" fmla="*/ 479574 h 857281"/>
                  <a:gd name="connsiteX22" fmla="*/ 742704 w 915006"/>
                  <a:gd name="connsiteY22" fmla="*/ 501111 h 857281"/>
                  <a:gd name="connsiteX23" fmla="*/ 746374 w 915006"/>
                  <a:gd name="connsiteY23" fmla="*/ 497716 h 857281"/>
                  <a:gd name="connsiteX24" fmla="*/ 747012 w 915006"/>
                  <a:gd name="connsiteY24" fmla="*/ 501111 h 857281"/>
                  <a:gd name="connsiteX25" fmla="*/ 828854 w 915006"/>
                  <a:gd name="connsiteY25" fmla="*/ 591569 h 857281"/>
                  <a:gd name="connsiteX26" fmla="*/ 850392 w 915006"/>
                  <a:gd name="connsiteY26" fmla="*/ 651876 h 857281"/>
                  <a:gd name="connsiteX27" fmla="*/ 915006 w 915006"/>
                  <a:gd name="connsiteY27" fmla="*/ 647568 h 857281"/>
                  <a:gd name="connsiteX28" fmla="*/ 850392 w 915006"/>
                  <a:gd name="connsiteY28" fmla="*/ 781101 h 857281"/>
                  <a:gd name="connsiteX29" fmla="*/ 881340 w 915006"/>
                  <a:gd name="connsiteY29" fmla="*/ 857281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006" h="857281">
                    <a:moveTo>
                      <a:pt x="0" y="240710"/>
                    </a:move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lnTo>
                      <a:pt x="183440" y="0"/>
                    </a:ln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D3206B4-B2F6-F781-1B69-1582823C05D5}"/>
                  </a:ext>
                </a:extLst>
              </p:cNvPr>
              <p:cNvSpPr/>
              <p:nvPr/>
            </p:nvSpPr>
            <p:spPr>
              <a:xfrm>
                <a:off x="2978438" y="6028024"/>
                <a:ext cx="388532" cy="416798"/>
              </a:xfrm>
              <a:custGeom>
                <a:avLst/>
                <a:gdLst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9" fmla="*/ 435320 w 515660"/>
                  <a:gd name="connsiteY9" fmla="*/ 0 h 781319"/>
                  <a:gd name="connsiteX0" fmla="*/ 435320 w 526760"/>
                  <a:gd name="connsiteY0" fmla="*/ 0 h 781319"/>
                  <a:gd name="connsiteX1" fmla="*/ 515660 w 526760"/>
                  <a:gd name="connsiteY1" fmla="*/ 144196 h 781319"/>
                  <a:gd name="connsiteX2" fmla="*/ 515660 w 526760"/>
                  <a:gd name="connsiteY2" fmla="*/ 364521 h 781319"/>
                  <a:gd name="connsiteX3" fmla="*/ 490218 w 526760"/>
                  <a:gd name="connsiteY3" fmla="*/ 369147 h 781319"/>
                  <a:gd name="connsiteX4" fmla="*/ 371760 w 526760"/>
                  <a:gd name="connsiteY4" fmla="*/ 406839 h 781319"/>
                  <a:gd name="connsiteX5" fmla="*/ 290994 w 526760"/>
                  <a:gd name="connsiteY5" fmla="*/ 401454 h 781319"/>
                  <a:gd name="connsiteX6" fmla="*/ 140229 w 526760"/>
                  <a:gd name="connsiteY6" fmla="*/ 643754 h 781319"/>
                  <a:gd name="connsiteX7" fmla="*/ 127128 w 526760"/>
                  <a:gd name="connsiteY7" fmla="*/ 781319 h 781319"/>
                  <a:gd name="connsiteX8" fmla="*/ 0 w 526760"/>
                  <a:gd name="connsiteY8" fmla="*/ 781319 h 781319"/>
                  <a:gd name="connsiteX9" fmla="*/ 526760 w 526760"/>
                  <a:gd name="connsiteY9" fmla="*/ 91440 h 781319"/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0" fmla="*/ 515660 w 515660"/>
                  <a:gd name="connsiteY0" fmla="*/ 0 h 637123"/>
                  <a:gd name="connsiteX1" fmla="*/ 515660 w 515660"/>
                  <a:gd name="connsiteY1" fmla="*/ 220325 h 637123"/>
                  <a:gd name="connsiteX2" fmla="*/ 490218 w 515660"/>
                  <a:gd name="connsiteY2" fmla="*/ 224951 h 637123"/>
                  <a:gd name="connsiteX3" fmla="*/ 371760 w 515660"/>
                  <a:gd name="connsiteY3" fmla="*/ 262643 h 637123"/>
                  <a:gd name="connsiteX4" fmla="*/ 290994 w 515660"/>
                  <a:gd name="connsiteY4" fmla="*/ 257258 h 637123"/>
                  <a:gd name="connsiteX5" fmla="*/ 140229 w 515660"/>
                  <a:gd name="connsiteY5" fmla="*/ 499558 h 637123"/>
                  <a:gd name="connsiteX6" fmla="*/ 127128 w 515660"/>
                  <a:gd name="connsiteY6" fmla="*/ 637123 h 637123"/>
                  <a:gd name="connsiteX7" fmla="*/ 0 w 515660"/>
                  <a:gd name="connsiteY7" fmla="*/ 637123 h 637123"/>
                  <a:gd name="connsiteX0" fmla="*/ 515660 w 515660"/>
                  <a:gd name="connsiteY0" fmla="*/ 0 h 416798"/>
                  <a:gd name="connsiteX1" fmla="*/ 490218 w 515660"/>
                  <a:gd name="connsiteY1" fmla="*/ 4626 h 416798"/>
                  <a:gd name="connsiteX2" fmla="*/ 371760 w 515660"/>
                  <a:gd name="connsiteY2" fmla="*/ 42318 h 416798"/>
                  <a:gd name="connsiteX3" fmla="*/ 290994 w 515660"/>
                  <a:gd name="connsiteY3" fmla="*/ 36933 h 416798"/>
                  <a:gd name="connsiteX4" fmla="*/ 140229 w 515660"/>
                  <a:gd name="connsiteY4" fmla="*/ 279233 h 416798"/>
                  <a:gd name="connsiteX5" fmla="*/ 127128 w 515660"/>
                  <a:gd name="connsiteY5" fmla="*/ 416798 h 416798"/>
                  <a:gd name="connsiteX6" fmla="*/ 0 w 515660"/>
                  <a:gd name="connsiteY6" fmla="*/ 416798 h 416798"/>
                  <a:gd name="connsiteX0" fmla="*/ 388532 w 388532"/>
                  <a:gd name="connsiteY0" fmla="*/ 0 h 416798"/>
                  <a:gd name="connsiteX1" fmla="*/ 363090 w 388532"/>
                  <a:gd name="connsiteY1" fmla="*/ 4626 h 416798"/>
                  <a:gd name="connsiteX2" fmla="*/ 244632 w 388532"/>
                  <a:gd name="connsiteY2" fmla="*/ 42318 h 416798"/>
                  <a:gd name="connsiteX3" fmla="*/ 163866 w 388532"/>
                  <a:gd name="connsiteY3" fmla="*/ 36933 h 416798"/>
                  <a:gd name="connsiteX4" fmla="*/ 13101 w 388532"/>
                  <a:gd name="connsiteY4" fmla="*/ 279233 h 416798"/>
                  <a:gd name="connsiteX5" fmla="*/ 0 w 388532"/>
                  <a:gd name="connsiteY5" fmla="*/ 416798 h 4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8532" h="416798">
                    <a:moveTo>
                      <a:pt x="388532" y="0"/>
                    </a:moveTo>
                    <a:lnTo>
                      <a:pt x="363090" y="4626"/>
                    </a:lnTo>
                    <a:lnTo>
                      <a:pt x="244632" y="42318"/>
                    </a:lnTo>
                    <a:lnTo>
                      <a:pt x="163866" y="36933"/>
                    </a:lnTo>
                    <a:lnTo>
                      <a:pt x="13101" y="279233"/>
                    </a:lnTo>
                    <a:lnTo>
                      <a:pt x="0" y="41679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06BFA7B5-7822-1225-C33C-485C98F655C2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989685 w 1070025"/>
                  <a:gd name="connsiteY2" fmla="*/ 1723919 h 2505238"/>
                  <a:gd name="connsiteX3" fmla="*/ 554365 w 1070025"/>
                  <a:gd name="connsiteY3" fmla="*/ 2505238 h 2505238"/>
                  <a:gd name="connsiteX4" fmla="*/ 525332 w 1070025"/>
                  <a:gd name="connsiteY4" fmla="*/ 2505238 h 2505238"/>
                  <a:gd name="connsiteX5" fmla="*/ 489984 w 1070025"/>
                  <a:gd name="connsiteY5" fmla="*/ 2453824 h 2505238"/>
                  <a:gd name="connsiteX6" fmla="*/ 457679 w 1070025"/>
                  <a:gd name="connsiteY6" fmla="*/ 2378441 h 2505238"/>
                  <a:gd name="connsiteX7" fmla="*/ 409218 w 1070025"/>
                  <a:gd name="connsiteY7" fmla="*/ 2346135 h 2505238"/>
                  <a:gd name="connsiteX8" fmla="*/ 355374 w 1070025"/>
                  <a:gd name="connsiteY8" fmla="*/ 2394595 h 2505238"/>
                  <a:gd name="connsiteX9" fmla="*/ 279991 w 1070025"/>
                  <a:gd name="connsiteY9" fmla="*/ 2399978 h 2505238"/>
                  <a:gd name="connsiteX10" fmla="*/ 220763 w 1070025"/>
                  <a:gd name="connsiteY10" fmla="*/ 2426901 h 2505238"/>
                  <a:gd name="connsiteX11" fmla="*/ 172302 w 1070025"/>
                  <a:gd name="connsiteY11" fmla="*/ 2378441 h 2505238"/>
                  <a:gd name="connsiteX12" fmla="*/ 172302 w 1070025"/>
                  <a:gd name="connsiteY12" fmla="*/ 2351519 h 2505238"/>
                  <a:gd name="connsiteX13" fmla="*/ 188455 w 1070025"/>
                  <a:gd name="connsiteY13" fmla="*/ 2319212 h 2505238"/>
                  <a:gd name="connsiteX14" fmla="*/ 193840 w 1070025"/>
                  <a:gd name="connsiteY14" fmla="*/ 2270752 h 2505238"/>
                  <a:gd name="connsiteX15" fmla="*/ 220763 w 1070025"/>
                  <a:gd name="connsiteY15" fmla="*/ 2163063 h 2505238"/>
                  <a:gd name="connsiteX16" fmla="*/ 226147 w 1070025"/>
                  <a:gd name="connsiteY16" fmla="*/ 2119988 h 2505238"/>
                  <a:gd name="connsiteX17" fmla="*/ 285376 w 1070025"/>
                  <a:gd name="connsiteY17" fmla="*/ 2082297 h 2505238"/>
                  <a:gd name="connsiteX18" fmla="*/ 220763 w 1070025"/>
                  <a:gd name="connsiteY18" fmla="*/ 1990761 h 2505238"/>
                  <a:gd name="connsiteX19" fmla="*/ 215378 w 1070025"/>
                  <a:gd name="connsiteY19" fmla="*/ 1942302 h 2505238"/>
                  <a:gd name="connsiteX20" fmla="*/ 188455 w 1070025"/>
                  <a:gd name="connsiteY20" fmla="*/ 1872305 h 2505238"/>
                  <a:gd name="connsiteX21" fmla="*/ 204609 w 1070025"/>
                  <a:gd name="connsiteY21" fmla="*/ 1802306 h 2505238"/>
                  <a:gd name="connsiteX22" fmla="*/ 134612 w 1070025"/>
                  <a:gd name="connsiteY22" fmla="*/ 1710770 h 2505238"/>
                  <a:gd name="connsiteX23" fmla="*/ 113074 w 1070025"/>
                  <a:gd name="connsiteY23" fmla="*/ 1721540 h 2505238"/>
                  <a:gd name="connsiteX24" fmla="*/ 48461 w 1070025"/>
                  <a:gd name="connsiteY24" fmla="*/ 1710770 h 2505238"/>
                  <a:gd name="connsiteX25" fmla="*/ 53845 w 1070025"/>
                  <a:gd name="connsiteY25" fmla="*/ 1619236 h 2505238"/>
                  <a:gd name="connsiteX26" fmla="*/ 48461 w 1070025"/>
                  <a:gd name="connsiteY26" fmla="*/ 1570776 h 2505238"/>
                  <a:gd name="connsiteX27" fmla="*/ 0 w 1070025"/>
                  <a:gd name="connsiteY27" fmla="*/ 1560006 h 2505238"/>
                  <a:gd name="connsiteX28" fmla="*/ 0 w 1070025"/>
                  <a:gd name="connsiteY28" fmla="*/ 1500778 h 2505238"/>
                  <a:gd name="connsiteX29" fmla="*/ 10769 w 1070025"/>
                  <a:gd name="connsiteY29" fmla="*/ 1430780 h 2505238"/>
                  <a:gd name="connsiteX30" fmla="*/ 64614 w 1070025"/>
                  <a:gd name="connsiteY30" fmla="*/ 1355399 h 2505238"/>
                  <a:gd name="connsiteX31" fmla="*/ 75382 w 1070025"/>
                  <a:gd name="connsiteY31" fmla="*/ 1285400 h 2505238"/>
                  <a:gd name="connsiteX32" fmla="*/ 80766 w 1070025"/>
                  <a:gd name="connsiteY32" fmla="*/ 1236940 h 2505238"/>
                  <a:gd name="connsiteX33" fmla="*/ 156150 w 1070025"/>
                  <a:gd name="connsiteY33" fmla="*/ 1199250 h 2505238"/>
                  <a:gd name="connsiteX34" fmla="*/ 279991 w 1070025"/>
                  <a:gd name="connsiteY34" fmla="*/ 1247710 h 2505238"/>
                  <a:gd name="connsiteX35" fmla="*/ 344605 w 1070025"/>
                  <a:gd name="connsiteY35" fmla="*/ 1253094 h 2505238"/>
                  <a:gd name="connsiteX36" fmla="*/ 382295 w 1070025"/>
                  <a:gd name="connsiteY36" fmla="*/ 1296169 h 2505238"/>
                  <a:gd name="connsiteX37" fmla="*/ 409218 w 1070025"/>
                  <a:gd name="connsiteY37" fmla="*/ 1220787 h 2505238"/>
                  <a:gd name="connsiteX38" fmla="*/ 516907 w 1070025"/>
                  <a:gd name="connsiteY38" fmla="*/ 1231556 h 2505238"/>
                  <a:gd name="connsiteX39" fmla="*/ 549214 w 1070025"/>
                  <a:gd name="connsiteY39" fmla="*/ 1199250 h 2505238"/>
                  <a:gd name="connsiteX40" fmla="*/ 565368 w 1070025"/>
                  <a:gd name="connsiteY40" fmla="*/ 1215402 h 2505238"/>
                  <a:gd name="connsiteX41" fmla="*/ 624596 w 1070025"/>
                  <a:gd name="connsiteY41" fmla="*/ 1193864 h 2505238"/>
                  <a:gd name="connsiteX42" fmla="*/ 640749 w 1070025"/>
                  <a:gd name="connsiteY42" fmla="*/ 1220787 h 2505238"/>
                  <a:gd name="connsiteX43" fmla="*/ 705362 w 1070025"/>
                  <a:gd name="connsiteY43" fmla="*/ 1210018 h 2505238"/>
                  <a:gd name="connsiteX44" fmla="*/ 721516 w 1070025"/>
                  <a:gd name="connsiteY44" fmla="*/ 1199250 h 2505238"/>
                  <a:gd name="connsiteX45" fmla="*/ 775360 w 1070025"/>
                  <a:gd name="connsiteY45" fmla="*/ 1193864 h 2505238"/>
                  <a:gd name="connsiteX46" fmla="*/ 813051 w 1070025"/>
                  <a:gd name="connsiteY46" fmla="*/ 1166943 h 2505238"/>
                  <a:gd name="connsiteX47" fmla="*/ 839974 w 1070025"/>
                  <a:gd name="connsiteY47" fmla="*/ 1166943 h 2505238"/>
                  <a:gd name="connsiteX48" fmla="*/ 866897 w 1070025"/>
                  <a:gd name="connsiteY48" fmla="*/ 1193864 h 2505238"/>
                  <a:gd name="connsiteX49" fmla="*/ 888434 w 1070025"/>
                  <a:gd name="connsiteY49" fmla="*/ 1188481 h 2505238"/>
                  <a:gd name="connsiteX50" fmla="*/ 888434 w 1070025"/>
                  <a:gd name="connsiteY50" fmla="*/ 1096946 h 2505238"/>
                  <a:gd name="connsiteX51" fmla="*/ 936894 w 1070025"/>
                  <a:gd name="connsiteY51" fmla="*/ 1086176 h 2505238"/>
                  <a:gd name="connsiteX52" fmla="*/ 936894 w 1070025"/>
                  <a:gd name="connsiteY52" fmla="*/ 1000025 h 2505238"/>
                  <a:gd name="connsiteX53" fmla="*/ 899202 w 1070025"/>
                  <a:gd name="connsiteY53" fmla="*/ 940797 h 2505238"/>
                  <a:gd name="connsiteX54" fmla="*/ 839974 w 1070025"/>
                  <a:gd name="connsiteY54" fmla="*/ 908490 h 2505238"/>
                  <a:gd name="connsiteX55" fmla="*/ 866897 w 1070025"/>
                  <a:gd name="connsiteY55" fmla="*/ 881568 h 2505238"/>
                  <a:gd name="connsiteX56" fmla="*/ 845359 w 1070025"/>
                  <a:gd name="connsiteY56" fmla="*/ 854646 h 2505238"/>
                  <a:gd name="connsiteX57" fmla="*/ 786129 w 1070025"/>
                  <a:gd name="connsiteY57" fmla="*/ 838493 h 2505238"/>
                  <a:gd name="connsiteX58" fmla="*/ 813051 w 1070025"/>
                  <a:gd name="connsiteY58" fmla="*/ 811570 h 2505238"/>
                  <a:gd name="connsiteX59" fmla="*/ 813051 w 1070025"/>
                  <a:gd name="connsiteY59" fmla="*/ 768495 h 2505238"/>
                  <a:gd name="connsiteX60" fmla="*/ 759208 w 1070025"/>
                  <a:gd name="connsiteY60" fmla="*/ 773880 h 2505238"/>
                  <a:gd name="connsiteX61" fmla="*/ 780745 w 1070025"/>
                  <a:gd name="connsiteY61" fmla="*/ 639268 h 2505238"/>
                  <a:gd name="connsiteX62" fmla="*/ 829205 w 1070025"/>
                  <a:gd name="connsiteY62" fmla="*/ 617730 h 2505238"/>
                  <a:gd name="connsiteX63" fmla="*/ 803906 w 1070025"/>
                  <a:gd name="connsiteY63" fmla="*/ 577885 h 2505238"/>
                  <a:gd name="connsiteX64" fmla="*/ 811975 w 1070025"/>
                  <a:gd name="connsiteY64" fmla="*/ 576809 h 2505238"/>
                  <a:gd name="connsiteX65" fmla="*/ 850743 w 1070025"/>
                  <a:gd name="connsiteY65" fmla="*/ 499273 h 2505238"/>
                  <a:gd name="connsiteX66" fmla="*/ 850743 w 1070025"/>
                  <a:gd name="connsiteY66" fmla="*/ 447582 h 2505238"/>
                  <a:gd name="connsiteX67" fmla="*/ 837820 w 1070025"/>
                  <a:gd name="connsiteY67" fmla="*/ 408814 h 2505238"/>
                  <a:gd name="connsiteX68" fmla="*/ 880895 w 1070025"/>
                  <a:gd name="connsiteY68" fmla="*/ 391584 h 2505238"/>
                  <a:gd name="connsiteX69" fmla="*/ 979969 w 1070025"/>
                  <a:gd name="connsiteY69" fmla="*/ 236512 h 2505238"/>
                  <a:gd name="connsiteX70" fmla="*/ 954124 w 1070025"/>
                  <a:gd name="connsiteY70" fmla="*/ 197744 h 2505238"/>
                  <a:gd name="connsiteX71" fmla="*/ 919664 w 1070025"/>
                  <a:gd name="connsiteY71" fmla="*/ 184821 h 2505238"/>
                  <a:gd name="connsiteX72" fmla="*/ 880895 w 1070025"/>
                  <a:gd name="connsiteY72" fmla="*/ 124516 h 2505238"/>
                  <a:gd name="connsiteX73" fmla="*/ 883505 w 1070025"/>
                  <a:gd name="connsiteY73" fmla="*/ 116889 h 2505238"/>
                  <a:gd name="connsiteX74" fmla="*/ 936894 w 1070025"/>
                  <a:gd name="connsiteY74" fmla="*/ 124516 h 2505238"/>
                  <a:gd name="connsiteX75" fmla="*/ 971354 w 1070025"/>
                  <a:gd name="connsiteY75" fmla="*/ 77133 h 2505238"/>
                  <a:gd name="connsiteX76" fmla="*/ 958432 w 1070025"/>
                  <a:gd name="connsiteY76" fmla="*/ 21135 h 2505238"/>
                  <a:gd name="connsiteX77" fmla="*/ 992892 w 1070025"/>
                  <a:gd name="connsiteY77" fmla="*/ 16827 h 2505238"/>
                  <a:gd name="connsiteX78" fmla="*/ 1031660 w 1070025"/>
                  <a:gd name="connsiteY78" fmla="*/ 38365 h 2505238"/>
                  <a:gd name="connsiteX79" fmla="*/ 1070025 w 1070025"/>
                  <a:gd name="connsiteY79" fmla="*/ 0 h 2505238"/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554365 w 1070025"/>
                  <a:gd name="connsiteY2" fmla="*/ 2505238 h 2505238"/>
                  <a:gd name="connsiteX3" fmla="*/ 525332 w 1070025"/>
                  <a:gd name="connsiteY3" fmla="*/ 2505238 h 2505238"/>
                  <a:gd name="connsiteX4" fmla="*/ 489984 w 1070025"/>
                  <a:gd name="connsiteY4" fmla="*/ 2453824 h 2505238"/>
                  <a:gd name="connsiteX5" fmla="*/ 457679 w 1070025"/>
                  <a:gd name="connsiteY5" fmla="*/ 2378441 h 2505238"/>
                  <a:gd name="connsiteX6" fmla="*/ 409218 w 1070025"/>
                  <a:gd name="connsiteY6" fmla="*/ 2346135 h 2505238"/>
                  <a:gd name="connsiteX7" fmla="*/ 355374 w 1070025"/>
                  <a:gd name="connsiteY7" fmla="*/ 2394595 h 2505238"/>
                  <a:gd name="connsiteX8" fmla="*/ 279991 w 1070025"/>
                  <a:gd name="connsiteY8" fmla="*/ 2399978 h 2505238"/>
                  <a:gd name="connsiteX9" fmla="*/ 220763 w 1070025"/>
                  <a:gd name="connsiteY9" fmla="*/ 2426901 h 2505238"/>
                  <a:gd name="connsiteX10" fmla="*/ 172302 w 1070025"/>
                  <a:gd name="connsiteY10" fmla="*/ 2378441 h 2505238"/>
                  <a:gd name="connsiteX11" fmla="*/ 172302 w 1070025"/>
                  <a:gd name="connsiteY11" fmla="*/ 2351519 h 2505238"/>
                  <a:gd name="connsiteX12" fmla="*/ 188455 w 1070025"/>
                  <a:gd name="connsiteY12" fmla="*/ 2319212 h 2505238"/>
                  <a:gd name="connsiteX13" fmla="*/ 193840 w 1070025"/>
                  <a:gd name="connsiteY13" fmla="*/ 2270752 h 2505238"/>
                  <a:gd name="connsiteX14" fmla="*/ 220763 w 1070025"/>
                  <a:gd name="connsiteY14" fmla="*/ 2163063 h 2505238"/>
                  <a:gd name="connsiteX15" fmla="*/ 226147 w 1070025"/>
                  <a:gd name="connsiteY15" fmla="*/ 2119988 h 2505238"/>
                  <a:gd name="connsiteX16" fmla="*/ 285376 w 1070025"/>
                  <a:gd name="connsiteY16" fmla="*/ 2082297 h 2505238"/>
                  <a:gd name="connsiteX17" fmla="*/ 220763 w 1070025"/>
                  <a:gd name="connsiteY17" fmla="*/ 1990761 h 2505238"/>
                  <a:gd name="connsiteX18" fmla="*/ 215378 w 1070025"/>
                  <a:gd name="connsiteY18" fmla="*/ 1942302 h 2505238"/>
                  <a:gd name="connsiteX19" fmla="*/ 188455 w 1070025"/>
                  <a:gd name="connsiteY19" fmla="*/ 1872305 h 2505238"/>
                  <a:gd name="connsiteX20" fmla="*/ 204609 w 1070025"/>
                  <a:gd name="connsiteY20" fmla="*/ 1802306 h 2505238"/>
                  <a:gd name="connsiteX21" fmla="*/ 134612 w 1070025"/>
                  <a:gd name="connsiteY21" fmla="*/ 1710770 h 2505238"/>
                  <a:gd name="connsiteX22" fmla="*/ 113074 w 1070025"/>
                  <a:gd name="connsiteY22" fmla="*/ 1721540 h 2505238"/>
                  <a:gd name="connsiteX23" fmla="*/ 48461 w 1070025"/>
                  <a:gd name="connsiteY23" fmla="*/ 1710770 h 2505238"/>
                  <a:gd name="connsiteX24" fmla="*/ 53845 w 1070025"/>
                  <a:gd name="connsiteY24" fmla="*/ 1619236 h 2505238"/>
                  <a:gd name="connsiteX25" fmla="*/ 48461 w 1070025"/>
                  <a:gd name="connsiteY25" fmla="*/ 1570776 h 2505238"/>
                  <a:gd name="connsiteX26" fmla="*/ 0 w 1070025"/>
                  <a:gd name="connsiteY26" fmla="*/ 1560006 h 2505238"/>
                  <a:gd name="connsiteX27" fmla="*/ 0 w 1070025"/>
                  <a:gd name="connsiteY27" fmla="*/ 1500778 h 2505238"/>
                  <a:gd name="connsiteX28" fmla="*/ 10769 w 1070025"/>
                  <a:gd name="connsiteY28" fmla="*/ 1430780 h 2505238"/>
                  <a:gd name="connsiteX29" fmla="*/ 64614 w 1070025"/>
                  <a:gd name="connsiteY29" fmla="*/ 1355399 h 2505238"/>
                  <a:gd name="connsiteX30" fmla="*/ 75382 w 1070025"/>
                  <a:gd name="connsiteY30" fmla="*/ 1285400 h 2505238"/>
                  <a:gd name="connsiteX31" fmla="*/ 80766 w 1070025"/>
                  <a:gd name="connsiteY31" fmla="*/ 1236940 h 2505238"/>
                  <a:gd name="connsiteX32" fmla="*/ 156150 w 1070025"/>
                  <a:gd name="connsiteY32" fmla="*/ 1199250 h 2505238"/>
                  <a:gd name="connsiteX33" fmla="*/ 279991 w 1070025"/>
                  <a:gd name="connsiteY33" fmla="*/ 1247710 h 2505238"/>
                  <a:gd name="connsiteX34" fmla="*/ 344605 w 1070025"/>
                  <a:gd name="connsiteY34" fmla="*/ 1253094 h 2505238"/>
                  <a:gd name="connsiteX35" fmla="*/ 382295 w 1070025"/>
                  <a:gd name="connsiteY35" fmla="*/ 1296169 h 2505238"/>
                  <a:gd name="connsiteX36" fmla="*/ 409218 w 1070025"/>
                  <a:gd name="connsiteY36" fmla="*/ 1220787 h 2505238"/>
                  <a:gd name="connsiteX37" fmla="*/ 516907 w 1070025"/>
                  <a:gd name="connsiteY37" fmla="*/ 1231556 h 2505238"/>
                  <a:gd name="connsiteX38" fmla="*/ 549214 w 1070025"/>
                  <a:gd name="connsiteY38" fmla="*/ 1199250 h 2505238"/>
                  <a:gd name="connsiteX39" fmla="*/ 565368 w 1070025"/>
                  <a:gd name="connsiteY39" fmla="*/ 1215402 h 2505238"/>
                  <a:gd name="connsiteX40" fmla="*/ 624596 w 1070025"/>
                  <a:gd name="connsiteY40" fmla="*/ 1193864 h 2505238"/>
                  <a:gd name="connsiteX41" fmla="*/ 640749 w 1070025"/>
                  <a:gd name="connsiteY41" fmla="*/ 1220787 h 2505238"/>
                  <a:gd name="connsiteX42" fmla="*/ 705362 w 1070025"/>
                  <a:gd name="connsiteY42" fmla="*/ 1210018 h 2505238"/>
                  <a:gd name="connsiteX43" fmla="*/ 721516 w 1070025"/>
                  <a:gd name="connsiteY43" fmla="*/ 1199250 h 2505238"/>
                  <a:gd name="connsiteX44" fmla="*/ 775360 w 1070025"/>
                  <a:gd name="connsiteY44" fmla="*/ 1193864 h 2505238"/>
                  <a:gd name="connsiteX45" fmla="*/ 813051 w 1070025"/>
                  <a:gd name="connsiteY45" fmla="*/ 1166943 h 2505238"/>
                  <a:gd name="connsiteX46" fmla="*/ 839974 w 1070025"/>
                  <a:gd name="connsiteY46" fmla="*/ 1166943 h 2505238"/>
                  <a:gd name="connsiteX47" fmla="*/ 866897 w 1070025"/>
                  <a:gd name="connsiteY47" fmla="*/ 1193864 h 2505238"/>
                  <a:gd name="connsiteX48" fmla="*/ 888434 w 1070025"/>
                  <a:gd name="connsiteY48" fmla="*/ 1188481 h 2505238"/>
                  <a:gd name="connsiteX49" fmla="*/ 888434 w 1070025"/>
                  <a:gd name="connsiteY49" fmla="*/ 1096946 h 2505238"/>
                  <a:gd name="connsiteX50" fmla="*/ 936894 w 1070025"/>
                  <a:gd name="connsiteY50" fmla="*/ 1086176 h 2505238"/>
                  <a:gd name="connsiteX51" fmla="*/ 936894 w 1070025"/>
                  <a:gd name="connsiteY51" fmla="*/ 1000025 h 2505238"/>
                  <a:gd name="connsiteX52" fmla="*/ 899202 w 1070025"/>
                  <a:gd name="connsiteY52" fmla="*/ 940797 h 2505238"/>
                  <a:gd name="connsiteX53" fmla="*/ 839974 w 1070025"/>
                  <a:gd name="connsiteY53" fmla="*/ 908490 h 2505238"/>
                  <a:gd name="connsiteX54" fmla="*/ 866897 w 1070025"/>
                  <a:gd name="connsiteY54" fmla="*/ 881568 h 2505238"/>
                  <a:gd name="connsiteX55" fmla="*/ 845359 w 1070025"/>
                  <a:gd name="connsiteY55" fmla="*/ 854646 h 2505238"/>
                  <a:gd name="connsiteX56" fmla="*/ 786129 w 1070025"/>
                  <a:gd name="connsiteY56" fmla="*/ 838493 h 2505238"/>
                  <a:gd name="connsiteX57" fmla="*/ 813051 w 1070025"/>
                  <a:gd name="connsiteY57" fmla="*/ 811570 h 2505238"/>
                  <a:gd name="connsiteX58" fmla="*/ 813051 w 1070025"/>
                  <a:gd name="connsiteY58" fmla="*/ 768495 h 2505238"/>
                  <a:gd name="connsiteX59" fmla="*/ 759208 w 1070025"/>
                  <a:gd name="connsiteY59" fmla="*/ 773880 h 2505238"/>
                  <a:gd name="connsiteX60" fmla="*/ 780745 w 1070025"/>
                  <a:gd name="connsiteY60" fmla="*/ 639268 h 2505238"/>
                  <a:gd name="connsiteX61" fmla="*/ 829205 w 1070025"/>
                  <a:gd name="connsiteY61" fmla="*/ 617730 h 2505238"/>
                  <a:gd name="connsiteX62" fmla="*/ 803906 w 1070025"/>
                  <a:gd name="connsiteY62" fmla="*/ 577885 h 2505238"/>
                  <a:gd name="connsiteX63" fmla="*/ 811975 w 1070025"/>
                  <a:gd name="connsiteY63" fmla="*/ 576809 h 2505238"/>
                  <a:gd name="connsiteX64" fmla="*/ 850743 w 1070025"/>
                  <a:gd name="connsiteY64" fmla="*/ 499273 h 2505238"/>
                  <a:gd name="connsiteX65" fmla="*/ 850743 w 1070025"/>
                  <a:gd name="connsiteY65" fmla="*/ 447582 h 2505238"/>
                  <a:gd name="connsiteX66" fmla="*/ 837820 w 1070025"/>
                  <a:gd name="connsiteY66" fmla="*/ 408814 h 2505238"/>
                  <a:gd name="connsiteX67" fmla="*/ 880895 w 1070025"/>
                  <a:gd name="connsiteY67" fmla="*/ 391584 h 2505238"/>
                  <a:gd name="connsiteX68" fmla="*/ 979969 w 1070025"/>
                  <a:gd name="connsiteY68" fmla="*/ 236512 h 2505238"/>
                  <a:gd name="connsiteX69" fmla="*/ 954124 w 1070025"/>
                  <a:gd name="connsiteY69" fmla="*/ 197744 h 2505238"/>
                  <a:gd name="connsiteX70" fmla="*/ 919664 w 1070025"/>
                  <a:gd name="connsiteY70" fmla="*/ 184821 h 2505238"/>
                  <a:gd name="connsiteX71" fmla="*/ 880895 w 1070025"/>
                  <a:gd name="connsiteY71" fmla="*/ 124516 h 2505238"/>
                  <a:gd name="connsiteX72" fmla="*/ 883505 w 1070025"/>
                  <a:gd name="connsiteY72" fmla="*/ 116889 h 2505238"/>
                  <a:gd name="connsiteX73" fmla="*/ 936894 w 1070025"/>
                  <a:gd name="connsiteY73" fmla="*/ 124516 h 2505238"/>
                  <a:gd name="connsiteX74" fmla="*/ 971354 w 1070025"/>
                  <a:gd name="connsiteY74" fmla="*/ 77133 h 2505238"/>
                  <a:gd name="connsiteX75" fmla="*/ 958432 w 1070025"/>
                  <a:gd name="connsiteY75" fmla="*/ 21135 h 2505238"/>
                  <a:gd name="connsiteX76" fmla="*/ 992892 w 1070025"/>
                  <a:gd name="connsiteY76" fmla="*/ 16827 h 2505238"/>
                  <a:gd name="connsiteX77" fmla="*/ 1031660 w 1070025"/>
                  <a:gd name="connsiteY77" fmla="*/ 38365 h 2505238"/>
                  <a:gd name="connsiteX78" fmla="*/ 1070025 w 1070025"/>
                  <a:gd name="connsiteY78" fmla="*/ 0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1070025 w 1161465"/>
                  <a:gd name="connsiteY0" fmla="*/ 1868115 h 2505238"/>
                  <a:gd name="connsiteX1" fmla="*/ 1066280 w 1161465"/>
                  <a:gd name="connsiteY1" fmla="*/ 1875431 h 2505238"/>
                  <a:gd name="connsiteX2" fmla="*/ 554365 w 1161465"/>
                  <a:gd name="connsiteY2" fmla="*/ 2505238 h 2505238"/>
                  <a:gd name="connsiteX3" fmla="*/ 525332 w 1161465"/>
                  <a:gd name="connsiteY3" fmla="*/ 2505238 h 2505238"/>
                  <a:gd name="connsiteX4" fmla="*/ 489984 w 1161465"/>
                  <a:gd name="connsiteY4" fmla="*/ 2453824 h 2505238"/>
                  <a:gd name="connsiteX5" fmla="*/ 457679 w 1161465"/>
                  <a:gd name="connsiteY5" fmla="*/ 2378441 h 2505238"/>
                  <a:gd name="connsiteX6" fmla="*/ 409218 w 1161465"/>
                  <a:gd name="connsiteY6" fmla="*/ 2346135 h 2505238"/>
                  <a:gd name="connsiteX7" fmla="*/ 355374 w 1161465"/>
                  <a:gd name="connsiteY7" fmla="*/ 2394595 h 2505238"/>
                  <a:gd name="connsiteX8" fmla="*/ 279991 w 1161465"/>
                  <a:gd name="connsiteY8" fmla="*/ 2399978 h 2505238"/>
                  <a:gd name="connsiteX9" fmla="*/ 220763 w 1161465"/>
                  <a:gd name="connsiteY9" fmla="*/ 2426901 h 2505238"/>
                  <a:gd name="connsiteX10" fmla="*/ 172302 w 1161465"/>
                  <a:gd name="connsiteY10" fmla="*/ 2378441 h 2505238"/>
                  <a:gd name="connsiteX11" fmla="*/ 172302 w 1161465"/>
                  <a:gd name="connsiteY11" fmla="*/ 2351519 h 2505238"/>
                  <a:gd name="connsiteX12" fmla="*/ 188455 w 1161465"/>
                  <a:gd name="connsiteY12" fmla="*/ 2319212 h 2505238"/>
                  <a:gd name="connsiteX13" fmla="*/ 193840 w 1161465"/>
                  <a:gd name="connsiteY13" fmla="*/ 2270752 h 2505238"/>
                  <a:gd name="connsiteX14" fmla="*/ 220763 w 1161465"/>
                  <a:gd name="connsiteY14" fmla="*/ 2163063 h 2505238"/>
                  <a:gd name="connsiteX15" fmla="*/ 226147 w 1161465"/>
                  <a:gd name="connsiteY15" fmla="*/ 2119988 h 2505238"/>
                  <a:gd name="connsiteX16" fmla="*/ 285376 w 1161465"/>
                  <a:gd name="connsiteY16" fmla="*/ 2082297 h 2505238"/>
                  <a:gd name="connsiteX17" fmla="*/ 220763 w 1161465"/>
                  <a:gd name="connsiteY17" fmla="*/ 1990761 h 2505238"/>
                  <a:gd name="connsiteX18" fmla="*/ 215378 w 1161465"/>
                  <a:gd name="connsiteY18" fmla="*/ 1942302 h 2505238"/>
                  <a:gd name="connsiteX19" fmla="*/ 188455 w 1161465"/>
                  <a:gd name="connsiteY19" fmla="*/ 1872305 h 2505238"/>
                  <a:gd name="connsiteX20" fmla="*/ 204609 w 1161465"/>
                  <a:gd name="connsiteY20" fmla="*/ 1802306 h 2505238"/>
                  <a:gd name="connsiteX21" fmla="*/ 134612 w 1161465"/>
                  <a:gd name="connsiteY21" fmla="*/ 1710770 h 2505238"/>
                  <a:gd name="connsiteX22" fmla="*/ 113074 w 1161465"/>
                  <a:gd name="connsiteY22" fmla="*/ 1721540 h 2505238"/>
                  <a:gd name="connsiteX23" fmla="*/ 48461 w 1161465"/>
                  <a:gd name="connsiteY23" fmla="*/ 1710770 h 2505238"/>
                  <a:gd name="connsiteX24" fmla="*/ 53845 w 1161465"/>
                  <a:gd name="connsiteY24" fmla="*/ 1619236 h 2505238"/>
                  <a:gd name="connsiteX25" fmla="*/ 48461 w 1161465"/>
                  <a:gd name="connsiteY25" fmla="*/ 1570776 h 2505238"/>
                  <a:gd name="connsiteX26" fmla="*/ 0 w 1161465"/>
                  <a:gd name="connsiteY26" fmla="*/ 1560006 h 2505238"/>
                  <a:gd name="connsiteX27" fmla="*/ 0 w 1161465"/>
                  <a:gd name="connsiteY27" fmla="*/ 1500778 h 2505238"/>
                  <a:gd name="connsiteX28" fmla="*/ 10769 w 1161465"/>
                  <a:gd name="connsiteY28" fmla="*/ 1430780 h 2505238"/>
                  <a:gd name="connsiteX29" fmla="*/ 64614 w 1161465"/>
                  <a:gd name="connsiteY29" fmla="*/ 1355399 h 2505238"/>
                  <a:gd name="connsiteX30" fmla="*/ 75382 w 1161465"/>
                  <a:gd name="connsiteY30" fmla="*/ 1285400 h 2505238"/>
                  <a:gd name="connsiteX31" fmla="*/ 80766 w 1161465"/>
                  <a:gd name="connsiteY31" fmla="*/ 1236940 h 2505238"/>
                  <a:gd name="connsiteX32" fmla="*/ 156150 w 1161465"/>
                  <a:gd name="connsiteY32" fmla="*/ 1199250 h 2505238"/>
                  <a:gd name="connsiteX33" fmla="*/ 279991 w 1161465"/>
                  <a:gd name="connsiteY33" fmla="*/ 1247710 h 2505238"/>
                  <a:gd name="connsiteX34" fmla="*/ 344605 w 1161465"/>
                  <a:gd name="connsiteY34" fmla="*/ 1253094 h 2505238"/>
                  <a:gd name="connsiteX35" fmla="*/ 382295 w 1161465"/>
                  <a:gd name="connsiteY35" fmla="*/ 1296169 h 2505238"/>
                  <a:gd name="connsiteX36" fmla="*/ 409218 w 1161465"/>
                  <a:gd name="connsiteY36" fmla="*/ 1220787 h 2505238"/>
                  <a:gd name="connsiteX37" fmla="*/ 516907 w 1161465"/>
                  <a:gd name="connsiteY37" fmla="*/ 1231556 h 2505238"/>
                  <a:gd name="connsiteX38" fmla="*/ 549214 w 1161465"/>
                  <a:gd name="connsiteY38" fmla="*/ 1199250 h 2505238"/>
                  <a:gd name="connsiteX39" fmla="*/ 565368 w 1161465"/>
                  <a:gd name="connsiteY39" fmla="*/ 1215402 h 2505238"/>
                  <a:gd name="connsiteX40" fmla="*/ 624596 w 1161465"/>
                  <a:gd name="connsiteY40" fmla="*/ 1193864 h 2505238"/>
                  <a:gd name="connsiteX41" fmla="*/ 640749 w 1161465"/>
                  <a:gd name="connsiteY41" fmla="*/ 1220787 h 2505238"/>
                  <a:gd name="connsiteX42" fmla="*/ 705362 w 1161465"/>
                  <a:gd name="connsiteY42" fmla="*/ 1210018 h 2505238"/>
                  <a:gd name="connsiteX43" fmla="*/ 721516 w 1161465"/>
                  <a:gd name="connsiteY43" fmla="*/ 1199250 h 2505238"/>
                  <a:gd name="connsiteX44" fmla="*/ 775360 w 1161465"/>
                  <a:gd name="connsiteY44" fmla="*/ 1193864 h 2505238"/>
                  <a:gd name="connsiteX45" fmla="*/ 813051 w 1161465"/>
                  <a:gd name="connsiteY45" fmla="*/ 1166943 h 2505238"/>
                  <a:gd name="connsiteX46" fmla="*/ 839974 w 1161465"/>
                  <a:gd name="connsiteY46" fmla="*/ 1166943 h 2505238"/>
                  <a:gd name="connsiteX47" fmla="*/ 866897 w 1161465"/>
                  <a:gd name="connsiteY47" fmla="*/ 1193864 h 2505238"/>
                  <a:gd name="connsiteX48" fmla="*/ 888434 w 1161465"/>
                  <a:gd name="connsiteY48" fmla="*/ 1188481 h 2505238"/>
                  <a:gd name="connsiteX49" fmla="*/ 888434 w 1161465"/>
                  <a:gd name="connsiteY49" fmla="*/ 1096946 h 2505238"/>
                  <a:gd name="connsiteX50" fmla="*/ 936894 w 1161465"/>
                  <a:gd name="connsiteY50" fmla="*/ 1086176 h 2505238"/>
                  <a:gd name="connsiteX51" fmla="*/ 936894 w 1161465"/>
                  <a:gd name="connsiteY51" fmla="*/ 1000025 h 2505238"/>
                  <a:gd name="connsiteX52" fmla="*/ 899202 w 1161465"/>
                  <a:gd name="connsiteY52" fmla="*/ 940797 h 2505238"/>
                  <a:gd name="connsiteX53" fmla="*/ 839974 w 1161465"/>
                  <a:gd name="connsiteY53" fmla="*/ 908490 h 2505238"/>
                  <a:gd name="connsiteX54" fmla="*/ 866897 w 1161465"/>
                  <a:gd name="connsiteY54" fmla="*/ 881568 h 2505238"/>
                  <a:gd name="connsiteX55" fmla="*/ 845359 w 1161465"/>
                  <a:gd name="connsiteY55" fmla="*/ 854646 h 2505238"/>
                  <a:gd name="connsiteX56" fmla="*/ 786129 w 1161465"/>
                  <a:gd name="connsiteY56" fmla="*/ 838493 h 2505238"/>
                  <a:gd name="connsiteX57" fmla="*/ 813051 w 1161465"/>
                  <a:gd name="connsiteY57" fmla="*/ 811570 h 2505238"/>
                  <a:gd name="connsiteX58" fmla="*/ 813051 w 1161465"/>
                  <a:gd name="connsiteY58" fmla="*/ 768495 h 2505238"/>
                  <a:gd name="connsiteX59" fmla="*/ 759208 w 1161465"/>
                  <a:gd name="connsiteY59" fmla="*/ 773880 h 2505238"/>
                  <a:gd name="connsiteX60" fmla="*/ 780745 w 1161465"/>
                  <a:gd name="connsiteY60" fmla="*/ 639268 h 2505238"/>
                  <a:gd name="connsiteX61" fmla="*/ 829205 w 1161465"/>
                  <a:gd name="connsiteY61" fmla="*/ 617730 h 2505238"/>
                  <a:gd name="connsiteX62" fmla="*/ 803906 w 1161465"/>
                  <a:gd name="connsiteY62" fmla="*/ 577885 h 2505238"/>
                  <a:gd name="connsiteX63" fmla="*/ 811975 w 1161465"/>
                  <a:gd name="connsiteY63" fmla="*/ 576809 h 2505238"/>
                  <a:gd name="connsiteX64" fmla="*/ 850743 w 1161465"/>
                  <a:gd name="connsiteY64" fmla="*/ 499273 h 2505238"/>
                  <a:gd name="connsiteX65" fmla="*/ 850743 w 1161465"/>
                  <a:gd name="connsiteY65" fmla="*/ 447582 h 2505238"/>
                  <a:gd name="connsiteX66" fmla="*/ 837820 w 1161465"/>
                  <a:gd name="connsiteY66" fmla="*/ 408814 h 2505238"/>
                  <a:gd name="connsiteX67" fmla="*/ 880895 w 1161465"/>
                  <a:gd name="connsiteY67" fmla="*/ 391584 h 2505238"/>
                  <a:gd name="connsiteX68" fmla="*/ 979969 w 1161465"/>
                  <a:gd name="connsiteY68" fmla="*/ 236512 h 2505238"/>
                  <a:gd name="connsiteX69" fmla="*/ 954124 w 1161465"/>
                  <a:gd name="connsiteY69" fmla="*/ 197744 h 2505238"/>
                  <a:gd name="connsiteX70" fmla="*/ 919664 w 1161465"/>
                  <a:gd name="connsiteY70" fmla="*/ 184821 h 2505238"/>
                  <a:gd name="connsiteX71" fmla="*/ 880895 w 1161465"/>
                  <a:gd name="connsiteY71" fmla="*/ 124516 h 2505238"/>
                  <a:gd name="connsiteX72" fmla="*/ 883505 w 1161465"/>
                  <a:gd name="connsiteY72" fmla="*/ 116889 h 2505238"/>
                  <a:gd name="connsiteX73" fmla="*/ 936894 w 1161465"/>
                  <a:gd name="connsiteY73" fmla="*/ 124516 h 2505238"/>
                  <a:gd name="connsiteX74" fmla="*/ 971354 w 1161465"/>
                  <a:gd name="connsiteY74" fmla="*/ 77133 h 2505238"/>
                  <a:gd name="connsiteX75" fmla="*/ 958432 w 1161465"/>
                  <a:gd name="connsiteY75" fmla="*/ 21135 h 2505238"/>
                  <a:gd name="connsiteX76" fmla="*/ 992892 w 1161465"/>
                  <a:gd name="connsiteY76" fmla="*/ 16827 h 2505238"/>
                  <a:gd name="connsiteX77" fmla="*/ 1031660 w 1161465"/>
                  <a:gd name="connsiteY77" fmla="*/ 38365 h 2505238"/>
                  <a:gd name="connsiteX78" fmla="*/ 1070025 w 1161465"/>
                  <a:gd name="connsiteY78" fmla="*/ 0 h 2505238"/>
                  <a:gd name="connsiteX79" fmla="*/ 1161465 w 1161465"/>
                  <a:gd name="connsiteY79" fmla="*/ 1959555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554365 w 1161465"/>
                  <a:gd name="connsiteY0" fmla="*/ 2505238 h 2505238"/>
                  <a:gd name="connsiteX1" fmla="*/ 525332 w 1161465"/>
                  <a:gd name="connsiteY1" fmla="*/ 2505238 h 2505238"/>
                  <a:gd name="connsiteX2" fmla="*/ 489984 w 1161465"/>
                  <a:gd name="connsiteY2" fmla="*/ 2453824 h 2505238"/>
                  <a:gd name="connsiteX3" fmla="*/ 457679 w 1161465"/>
                  <a:gd name="connsiteY3" fmla="*/ 2378441 h 2505238"/>
                  <a:gd name="connsiteX4" fmla="*/ 409218 w 1161465"/>
                  <a:gd name="connsiteY4" fmla="*/ 2346135 h 2505238"/>
                  <a:gd name="connsiteX5" fmla="*/ 355374 w 1161465"/>
                  <a:gd name="connsiteY5" fmla="*/ 2394595 h 2505238"/>
                  <a:gd name="connsiteX6" fmla="*/ 279991 w 1161465"/>
                  <a:gd name="connsiteY6" fmla="*/ 2399978 h 2505238"/>
                  <a:gd name="connsiteX7" fmla="*/ 220763 w 1161465"/>
                  <a:gd name="connsiteY7" fmla="*/ 2426901 h 2505238"/>
                  <a:gd name="connsiteX8" fmla="*/ 172302 w 1161465"/>
                  <a:gd name="connsiteY8" fmla="*/ 2378441 h 2505238"/>
                  <a:gd name="connsiteX9" fmla="*/ 172302 w 1161465"/>
                  <a:gd name="connsiteY9" fmla="*/ 2351519 h 2505238"/>
                  <a:gd name="connsiteX10" fmla="*/ 188455 w 1161465"/>
                  <a:gd name="connsiteY10" fmla="*/ 2319212 h 2505238"/>
                  <a:gd name="connsiteX11" fmla="*/ 193840 w 1161465"/>
                  <a:gd name="connsiteY11" fmla="*/ 2270752 h 2505238"/>
                  <a:gd name="connsiteX12" fmla="*/ 220763 w 1161465"/>
                  <a:gd name="connsiteY12" fmla="*/ 2163063 h 2505238"/>
                  <a:gd name="connsiteX13" fmla="*/ 226147 w 1161465"/>
                  <a:gd name="connsiteY13" fmla="*/ 2119988 h 2505238"/>
                  <a:gd name="connsiteX14" fmla="*/ 285376 w 1161465"/>
                  <a:gd name="connsiteY14" fmla="*/ 2082297 h 2505238"/>
                  <a:gd name="connsiteX15" fmla="*/ 220763 w 1161465"/>
                  <a:gd name="connsiteY15" fmla="*/ 1990761 h 2505238"/>
                  <a:gd name="connsiteX16" fmla="*/ 215378 w 1161465"/>
                  <a:gd name="connsiteY16" fmla="*/ 1942302 h 2505238"/>
                  <a:gd name="connsiteX17" fmla="*/ 188455 w 1161465"/>
                  <a:gd name="connsiteY17" fmla="*/ 1872305 h 2505238"/>
                  <a:gd name="connsiteX18" fmla="*/ 204609 w 1161465"/>
                  <a:gd name="connsiteY18" fmla="*/ 1802306 h 2505238"/>
                  <a:gd name="connsiteX19" fmla="*/ 134612 w 1161465"/>
                  <a:gd name="connsiteY19" fmla="*/ 1710770 h 2505238"/>
                  <a:gd name="connsiteX20" fmla="*/ 113074 w 1161465"/>
                  <a:gd name="connsiteY20" fmla="*/ 1721540 h 2505238"/>
                  <a:gd name="connsiteX21" fmla="*/ 48461 w 1161465"/>
                  <a:gd name="connsiteY21" fmla="*/ 1710770 h 2505238"/>
                  <a:gd name="connsiteX22" fmla="*/ 53845 w 1161465"/>
                  <a:gd name="connsiteY22" fmla="*/ 1619236 h 2505238"/>
                  <a:gd name="connsiteX23" fmla="*/ 48461 w 1161465"/>
                  <a:gd name="connsiteY23" fmla="*/ 1570776 h 2505238"/>
                  <a:gd name="connsiteX24" fmla="*/ 0 w 1161465"/>
                  <a:gd name="connsiteY24" fmla="*/ 1560006 h 2505238"/>
                  <a:gd name="connsiteX25" fmla="*/ 0 w 1161465"/>
                  <a:gd name="connsiteY25" fmla="*/ 1500778 h 2505238"/>
                  <a:gd name="connsiteX26" fmla="*/ 10769 w 1161465"/>
                  <a:gd name="connsiteY26" fmla="*/ 1430780 h 2505238"/>
                  <a:gd name="connsiteX27" fmla="*/ 64614 w 1161465"/>
                  <a:gd name="connsiteY27" fmla="*/ 1355399 h 2505238"/>
                  <a:gd name="connsiteX28" fmla="*/ 75382 w 1161465"/>
                  <a:gd name="connsiteY28" fmla="*/ 1285400 h 2505238"/>
                  <a:gd name="connsiteX29" fmla="*/ 80766 w 1161465"/>
                  <a:gd name="connsiteY29" fmla="*/ 1236940 h 2505238"/>
                  <a:gd name="connsiteX30" fmla="*/ 156150 w 1161465"/>
                  <a:gd name="connsiteY30" fmla="*/ 1199250 h 2505238"/>
                  <a:gd name="connsiteX31" fmla="*/ 279991 w 1161465"/>
                  <a:gd name="connsiteY31" fmla="*/ 1247710 h 2505238"/>
                  <a:gd name="connsiteX32" fmla="*/ 344605 w 1161465"/>
                  <a:gd name="connsiteY32" fmla="*/ 1253094 h 2505238"/>
                  <a:gd name="connsiteX33" fmla="*/ 382295 w 1161465"/>
                  <a:gd name="connsiteY33" fmla="*/ 1296169 h 2505238"/>
                  <a:gd name="connsiteX34" fmla="*/ 409218 w 1161465"/>
                  <a:gd name="connsiteY34" fmla="*/ 1220787 h 2505238"/>
                  <a:gd name="connsiteX35" fmla="*/ 516907 w 1161465"/>
                  <a:gd name="connsiteY35" fmla="*/ 1231556 h 2505238"/>
                  <a:gd name="connsiteX36" fmla="*/ 549214 w 1161465"/>
                  <a:gd name="connsiteY36" fmla="*/ 1199250 h 2505238"/>
                  <a:gd name="connsiteX37" fmla="*/ 565368 w 1161465"/>
                  <a:gd name="connsiteY37" fmla="*/ 1215402 h 2505238"/>
                  <a:gd name="connsiteX38" fmla="*/ 624596 w 1161465"/>
                  <a:gd name="connsiteY38" fmla="*/ 1193864 h 2505238"/>
                  <a:gd name="connsiteX39" fmla="*/ 640749 w 1161465"/>
                  <a:gd name="connsiteY39" fmla="*/ 1220787 h 2505238"/>
                  <a:gd name="connsiteX40" fmla="*/ 705362 w 1161465"/>
                  <a:gd name="connsiteY40" fmla="*/ 1210018 h 2505238"/>
                  <a:gd name="connsiteX41" fmla="*/ 721516 w 1161465"/>
                  <a:gd name="connsiteY41" fmla="*/ 1199250 h 2505238"/>
                  <a:gd name="connsiteX42" fmla="*/ 775360 w 1161465"/>
                  <a:gd name="connsiteY42" fmla="*/ 1193864 h 2505238"/>
                  <a:gd name="connsiteX43" fmla="*/ 813051 w 1161465"/>
                  <a:gd name="connsiteY43" fmla="*/ 1166943 h 2505238"/>
                  <a:gd name="connsiteX44" fmla="*/ 839974 w 1161465"/>
                  <a:gd name="connsiteY44" fmla="*/ 1166943 h 2505238"/>
                  <a:gd name="connsiteX45" fmla="*/ 866897 w 1161465"/>
                  <a:gd name="connsiteY45" fmla="*/ 1193864 h 2505238"/>
                  <a:gd name="connsiteX46" fmla="*/ 888434 w 1161465"/>
                  <a:gd name="connsiteY46" fmla="*/ 1188481 h 2505238"/>
                  <a:gd name="connsiteX47" fmla="*/ 888434 w 1161465"/>
                  <a:gd name="connsiteY47" fmla="*/ 1096946 h 2505238"/>
                  <a:gd name="connsiteX48" fmla="*/ 936894 w 1161465"/>
                  <a:gd name="connsiteY48" fmla="*/ 1086176 h 2505238"/>
                  <a:gd name="connsiteX49" fmla="*/ 936894 w 1161465"/>
                  <a:gd name="connsiteY49" fmla="*/ 1000025 h 2505238"/>
                  <a:gd name="connsiteX50" fmla="*/ 899202 w 1161465"/>
                  <a:gd name="connsiteY50" fmla="*/ 940797 h 2505238"/>
                  <a:gd name="connsiteX51" fmla="*/ 839974 w 1161465"/>
                  <a:gd name="connsiteY51" fmla="*/ 908490 h 2505238"/>
                  <a:gd name="connsiteX52" fmla="*/ 866897 w 1161465"/>
                  <a:gd name="connsiteY52" fmla="*/ 881568 h 2505238"/>
                  <a:gd name="connsiteX53" fmla="*/ 845359 w 1161465"/>
                  <a:gd name="connsiteY53" fmla="*/ 854646 h 2505238"/>
                  <a:gd name="connsiteX54" fmla="*/ 786129 w 1161465"/>
                  <a:gd name="connsiteY54" fmla="*/ 838493 h 2505238"/>
                  <a:gd name="connsiteX55" fmla="*/ 813051 w 1161465"/>
                  <a:gd name="connsiteY55" fmla="*/ 811570 h 2505238"/>
                  <a:gd name="connsiteX56" fmla="*/ 813051 w 1161465"/>
                  <a:gd name="connsiteY56" fmla="*/ 768495 h 2505238"/>
                  <a:gd name="connsiteX57" fmla="*/ 759208 w 1161465"/>
                  <a:gd name="connsiteY57" fmla="*/ 773880 h 2505238"/>
                  <a:gd name="connsiteX58" fmla="*/ 780745 w 1161465"/>
                  <a:gd name="connsiteY58" fmla="*/ 639268 h 2505238"/>
                  <a:gd name="connsiteX59" fmla="*/ 829205 w 1161465"/>
                  <a:gd name="connsiteY59" fmla="*/ 617730 h 2505238"/>
                  <a:gd name="connsiteX60" fmla="*/ 803906 w 1161465"/>
                  <a:gd name="connsiteY60" fmla="*/ 577885 h 2505238"/>
                  <a:gd name="connsiteX61" fmla="*/ 811975 w 1161465"/>
                  <a:gd name="connsiteY61" fmla="*/ 576809 h 2505238"/>
                  <a:gd name="connsiteX62" fmla="*/ 850743 w 1161465"/>
                  <a:gd name="connsiteY62" fmla="*/ 499273 h 2505238"/>
                  <a:gd name="connsiteX63" fmla="*/ 850743 w 1161465"/>
                  <a:gd name="connsiteY63" fmla="*/ 447582 h 2505238"/>
                  <a:gd name="connsiteX64" fmla="*/ 837820 w 1161465"/>
                  <a:gd name="connsiteY64" fmla="*/ 408814 h 2505238"/>
                  <a:gd name="connsiteX65" fmla="*/ 880895 w 1161465"/>
                  <a:gd name="connsiteY65" fmla="*/ 391584 h 2505238"/>
                  <a:gd name="connsiteX66" fmla="*/ 979969 w 1161465"/>
                  <a:gd name="connsiteY66" fmla="*/ 236512 h 2505238"/>
                  <a:gd name="connsiteX67" fmla="*/ 954124 w 1161465"/>
                  <a:gd name="connsiteY67" fmla="*/ 197744 h 2505238"/>
                  <a:gd name="connsiteX68" fmla="*/ 919664 w 1161465"/>
                  <a:gd name="connsiteY68" fmla="*/ 184821 h 2505238"/>
                  <a:gd name="connsiteX69" fmla="*/ 880895 w 1161465"/>
                  <a:gd name="connsiteY69" fmla="*/ 124516 h 2505238"/>
                  <a:gd name="connsiteX70" fmla="*/ 883505 w 1161465"/>
                  <a:gd name="connsiteY70" fmla="*/ 116889 h 2505238"/>
                  <a:gd name="connsiteX71" fmla="*/ 936894 w 1161465"/>
                  <a:gd name="connsiteY71" fmla="*/ 124516 h 2505238"/>
                  <a:gd name="connsiteX72" fmla="*/ 971354 w 1161465"/>
                  <a:gd name="connsiteY72" fmla="*/ 77133 h 2505238"/>
                  <a:gd name="connsiteX73" fmla="*/ 958432 w 1161465"/>
                  <a:gd name="connsiteY73" fmla="*/ 21135 h 2505238"/>
                  <a:gd name="connsiteX74" fmla="*/ 992892 w 1161465"/>
                  <a:gd name="connsiteY74" fmla="*/ 16827 h 2505238"/>
                  <a:gd name="connsiteX75" fmla="*/ 1031660 w 1161465"/>
                  <a:gd name="connsiteY75" fmla="*/ 38365 h 2505238"/>
                  <a:gd name="connsiteX76" fmla="*/ 1070025 w 1161465"/>
                  <a:gd name="connsiteY76" fmla="*/ 0 h 2505238"/>
                  <a:gd name="connsiteX77" fmla="*/ 1161465 w 1161465"/>
                  <a:gd name="connsiteY77" fmla="*/ 1959555 h 2505238"/>
                  <a:gd name="connsiteX0" fmla="*/ 554365 w 1070025"/>
                  <a:gd name="connsiteY0" fmla="*/ 2505238 h 2505238"/>
                  <a:gd name="connsiteX1" fmla="*/ 525332 w 1070025"/>
                  <a:gd name="connsiteY1" fmla="*/ 2505238 h 2505238"/>
                  <a:gd name="connsiteX2" fmla="*/ 489984 w 1070025"/>
                  <a:gd name="connsiteY2" fmla="*/ 2453824 h 2505238"/>
                  <a:gd name="connsiteX3" fmla="*/ 457679 w 1070025"/>
                  <a:gd name="connsiteY3" fmla="*/ 2378441 h 2505238"/>
                  <a:gd name="connsiteX4" fmla="*/ 409218 w 1070025"/>
                  <a:gd name="connsiteY4" fmla="*/ 2346135 h 2505238"/>
                  <a:gd name="connsiteX5" fmla="*/ 355374 w 1070025"/>
                  <a:gd name="connsiteY5" fmla="*/ 2394595 h 2505238"/>
                  <a:gd name="connsiteX6" fmla="*/ 279991 w 1070025"/>
                  <a:gd name="connsiteY6" fmla="*/ 2399978 h 2505238"/>
                  <a:gd name="connsiteX7" fmla="*/ 220763 w 1070025"/>
                  <a:gd name="connsiteY7" fmla="*/ 2426901 h 2505238"/>
                  <a:gd name="connsiteX8" fmla="*/ 172302 w 1070025"/>
                  <a:gd name="connsiteY8" fmla="*/ 2378441 h 2505238"/>
                  <a:gd name="connsiteX9" fmla="*/ 172302 w 1070025"/>
                  <a:gd name="connsiteY9" fmla="*/ 2351519 h 2505238"/>
                  <a:gd name="connsiteX10" fmla="*/ 188455 w 1070025"/>
                  <a:gd name="connsiteY10" fmla="*/ 2319212 h 2505238"/>
                  <a:gd name="connsiteX11" fmla="*/ 193840 w 1070025"/>
                  <a:gd name="connsiteY11" fmla="*/ 2270752 h 2505238"/>
                  <a:gd name="connsiteX12" fmla="*/ 220763 w 1070025"/>
                  <a:gd name="connsiteY12" fmla="*/ 2163063 h 2505238"/>
                  <a:gd name="connsiteX13" fmla="*/ 226147 w 1070025"/>
                  <a:gd name="connsiteY13" fmla="*/ 2119988 h 2505238"/>
                  <a:gd name="connsiteX14" fmla="*/ 285376 w 1070025"/>
                  <a:gd name="connsiteY14" fmla="*/ 2082297 h 2505238"/>
                  <a:gd name="connsiteX15" fmla="*/ 220763 w 1070025"/>
                  <a:gd name="connsiteY15" fmla="*/ 1990761 h 2505238"/>
                  <a:gd name="connsiteX16" fmla="*/ 215378 w 1070025"/>
                  <a:gd name="connsiteY16" fmla="*/ 1942302 h 2505238"/>
                  <a:gd name="connsiteX17" fmla="*/ 188455 w 1070025"/>
                  <a:gd name="connsiteY17" fmla="*/ 1872305 h 2505238"/>
                  <a:gd name="connsiteX18" fmla="*/ 204609 w 1070025"/>
                  <a:gd name="connsiteY18" fmla="*/ 1802306 h 2505238"/>
                  <a:gd name="connsiteX19" fmla="*/ 134612 w 1070025"/>
                  <a:gd name="connsiteY19" fmla="*/ 1710770 h 2505238"/>
                  <a:gd name="connsiteX20" fmla="*/ 113074 w 1070025"/>
                  <a:gd name="connsiteY20" fmla="*/ 1721540 h 2505238"/>
                  <a:gd name="connsiteX21" fmla="*/ 48461 w 1070025"/>
                  <a:gd name="connsiteY21" fmla="*/ 1710770 h 2505238"/>
                  <a:gd name="connsiteX22" fmla="*/ 53845 w 1070025"/>
                  <a:gd name="connsiteY22" fmla="*/ 1619236 h 2505238"/>
                  <a:gd name="connsiteX23" fmla="*/ 48461 w 1070025"/>
                  <a:gd name="connsiteY23" fmla="*/ 1570776 h 2505238"/>
                  <a:gd name="connsiteX24" fmla="*/ 0 w 1070025"/>
                  <a:gd name="connsiteY24" fmla="*/ 1560006 h 2505238"/>
                  <a:gd name="connsiteX25" fmla="*/ 0 w 1070025"/>
                  <a:gd name="connsiteY25" fmla="*/ 1500778 h 2505238"/>
                  <a:gd name="connsiteX26" fmla="*/ 10769 w 1070025"/>
                  <a:gd name="connsiteY26" fmla="*/ 1430780 h 2505238"/>
                  <a:gd name="connsiteX27" fmla="*/ 64614 w 1070025"/>
                  <a:gd name="connsiteY27" fmla="*/ 1355399 h 2505238"/>
                  <a:gd name="connsiteX28" fmla="*/ 75382 w 1070025"/>
                  <a:gd name="connsiteY28" fmla="*/ 1285400 h 2505238"/>
                  <a:gd name="connsiteX29" fmla="*/ 80766 w 1070025"/>
                  <a:gd name="connsiteY29" fmla="*/ 1236940 h 2505238"/>
                  <a:gd name="connsiteX30" fmla="*/ 156150 w 1070025"/>
                  <a:gd name="connsiteY30" fmla="*/ 1199250 h 2505238"/>
                  <a:gd name="connsiteX31" fmla="*/ 279991 w 1070025"/>
                  <a:gd name="connsiteY31" fmla="*/ 1247710 h 2505238"/>
                  <a:gd name="connsiteX32" fmla="*/ 344605 w 1070025"/>
                  <a:gd name="connsiteY32" fmla="*/ 1253094 h 2505238"/>
                  <a:gd name="connsiteX33" fmla="*/ 382295 w 1070025"/>
                  <a:gd name="connsiteY33" fmla="*/ 1296169 h 2505238"/>
                  <a:gd name="connsiteX34" fmla="*/ 409218 w 1070025"/>
                  <a:gd name="connsiteY34" fmla="*/ 1220787 h 2505238"/>
                  <a:gd name="connsiteX35" fmla="*/ 516907 w 1070025"/>
                  <a:gd name="connsiteY35" fmla="*/ 1231556 h 2505238"/>
                  <a:gd name="connsiteX36" fmla="*/ 549214 w 1070025"/>
                  <a:gd name="connsiteY36" fmla="*/ 1199250 h 2505238"/>
                  <a:gd name="connsiteX37" fmla="*/ 565368 w 1070025"/>
                  <a:gd name="connsiteY37" fmla="*/ 1215402 h 2505238"/>
                  <a:gd name="connsiteX38" fmla="*/ 624596 w 1070025"/>
                  <a:gd name="connsiteY38" fmla="*/ 1193864 h 2505238"/>
                  <a:gd name="connsiteX39" fmla="*/ 640749 w 1070025"/>
                  <a:gd name="connsiteY39" fmla="*/ 1220787 h 2505238"/>
                  <a:gd name="connsiteX40" fmla="*/ 705362 w 1070025"/>
                  <a:gd name="connsiteY40" fmla="*/ 1210018 h 2505238"/>
                  <a:gd name="connsiteX41" fmla="*/ 721516 w 1070025"/>
                  <a:gd name="connsiteY41" fmla="*/ 1199250 h 2505238"/>
                  <a:gd name="connsiteX42" fmla="*/ 775360 w 1070025"/>
                  <a:gd name="connsiteY42" fmla="*/ 1193864 h 2505238"/>
                  <a:gd name="connsiteX43" fmla="*/ 813051 w 1070025"/>
                  <a:gd name="connsiteY43" fmla="*/ 1166943 h 2505238"/>
                  <a:gd name="connsiteX44" fmla="*/ 839974 w 1070025"/>
                  <a:gd name="connsiteY44" fmla="*/ 1166943 h 2505238"/>
                  <a:gd name="connsiteX45" fmla="*/ 866897 w 1070025"/>
                  <a:gd name="connsiteY45" fmla="*/ 1193864 h 2505238"/>
                  <a:gd name="connsiteX46" fmla="*/ 888434 w 1070025"/>
                  <a:gd name="connsiteY46" fmla="*/ 1188481 h 2505238"/>
                  <a:gd name="connsiteX47" fmla="*/ 888434 w 1070025"/>
                  <a:gd name="connsiteY47" fmla="*/ 1096946 h 2505238"/>
                  <a:gd name="connsiteX48" fmla="*/ 936894 w 1070025"/>
                  <a:gd name="connsiteY48" fmla="*/ 1086176 h 2505238"/>
                  <a:gd name="connsiteX49" fmla="*/ 936894 w 1070025"/>
                  <a:gd name="connsiteY49" fmla="*/ 1000025 h 2505238"/>
                  <a:gd name="connsiteX50" fmla="*/ 899202 w 1070025"/>
                  <a:gd name="connsiteY50" fmla="*/ 940797 h 2505238"/>
                  <a:gd name="connsiteX51" fmla="*/ 839974 w 1070025"/>
                  <a:gd name="connsiteY51" fmla="*/ 908490 h 2505238"/>
                  <a:gd name="connsiteX52" fmla="*/ 866897 w 1070025"/>
                  <a:gd name="connsiteY52" fmla="*/ 881568 h 2505238"/>
                  <a:gd name="connsiteX53" fmla="*/ 845359 w 1070025"/>
                  <a:gd name="connsiteY53" fmla="*/ 854646 h 2505238"/>
                  <a:gd name="connsiteX54" fmla="*/ 786129 w 1070025"/>
                  <a:gd name="connsiteY54" fmla="*/ 838493 h 2505238"/>
                  <a:gd name="connsiteX55" fmla="*/ 813051 w 1070025"/>
                  <a:gd name="connsiteY55" fmla="*/ 811570 h 2505238"/>
                  <a:gd name="connsiteX56" fmla="*/ 813051 w 1070025"/>
                  <a:gd name="connsiteY56" fmla="*/ 768495 h 2505238"/>
                  <a:gd name="connsiteX57" fmla="*/ 759208 w 1070025"/>
                  <a:gd name="connsiteY57" fmla="*/ 773880 h 2505238"/>
                  <a:gd name="connsiteX58" fmla="*/ 780745 w 1070025"/>
                  <a:gd name="connsiteY58" fmla="*/ 639268 h 2505238"/>
                  <a:gd name="connsiteX59" fmla="*/ 829205 w 1070025"/>
                  <a:gd name="connsiteY59" fmla="*/ 617730 h 2505238"/>
                  <a:gd name="connsiteX60" fmla="*/ 803906 w 1070025"/>
                  <a:gd name="connsiteY60" fmla="*/ 577885 h 2505238"/>
                  <a:gd name="connsiteX61" fmla="*/ 811975 w 1070025"/>
                  <a:gd name="connsiteY61" fmla="*/ 576809 h 2505238"/>
                  <a:gd name="connsiteX62" fmla="*/ 850743 w 1070025"/>
                  <a:gd name="connsiteY62" fmla="*/ 499273 h 2505238"/>
                  <a:gd name="connsiteX63" fmla="*/ 850743 w 1070025"/>
                  <a:gd name="connsiteY63" fmla="*/ 447582 h 2505238"/>
                  <a:gd name="connsiteX64" fmla="*/ 837820 w 1070025"/>
                  <a:gd name="connsiteY64" fmla="*/ 408814 h 2505238"/>
                  <a:gd name="connsiteX65" fmla="*/ 880895 w 1070025"/>
                  <a:gd name="connsiteY65" fmla="*/ 391584 h 2505238"/>
                  <a:gd name="connsiteX66" fmla="*/ 979969 w 1070025"/>
                  <a:gd name="connsiteY66" fmla="*/ 236512 h 2505238"/>
                  <a:gd name="connsiteX67" fmla="*/ 954124 w 1070025"/>
                  <a:gd name="connsiteY67" fmla="*/ 197744 h 2505238"/>
                  <a:gd name="connsiteX68" fmla="*/ 919664 w 1070025"/>
                  <a:gd name="connsiteY68" fmla="*/ 184821 h 2505238"/>
                  <a:gd name="connsiteX69" fmla="*/ 880895 w 1070025"/>
                  <a:gd name="connsiteY69" fmla="*/ 124516 h 2505238"/>
                  <a:gd name="connsiteX70" fmla="*/ 883505 w 1070025"/>
                  <a:gd name="connsiteY70" fmla="*/ 116889 h 2505238"/>
                  <a:gd name="connsiteX71" fmla="*/ 936894 w 1070025"/>
                  <a:gd name="connsiteY71" fmla="*/ 124516 h 2505238"/>
                  <a:gd name="connsiteX72" fmla="*/ 971354 w 1070025"/>
                  <a:gd name="connsiteY72" fmla="*/ 77133 h 2505238"/>
                  <a:gd name="connsiteX73" fmla="*/ 958432 w 1070025"/>
                  <a:gd name="connsiteY73" fmla="*/ 21135 h 2505238"/>
                  <a:gd name="connsiteX74" fmla="*/ 992892 w 1070025"/>
                  <a:gd name="connsiteY74" fmla="*/ 16827 h 2505238"/>
                  <a:gd name="connsiteX75" fmla="*/ 1031660 w 1070025"/>
                  <a:gd name="connsiteY75" fmla="*/ 38365 h 2505238"/>
                  <a:gd name="connsiteX76" fmla="*/ 1070025 w 1070025"/>
                  <a:gd name="connsiteY76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070025" h="2505238">
                    <a:moveTo>
                      <a:pt x="554365" y="2505238"/>
                    </a:move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088509-12FE-C86D-74B0-8B19C3333BDE}"/>
                </a:ext>
              </a:extLst>
            </p:cNvPr>
            <p:cNvGrpSpPr/>
            <p:nvPr/>
          </p:nvGrpSpPr>
          <p:grpSpPr>
            <a:xfrm>
              <a:off x="3659432" y="3864418"/>
              <a:ext cx="2443734" cy="2468265"/>
              <a:chOff x="1267128" y="2040132"/>
              <a:chExt cx="1076775" cy="1087584"/>
            </a:xfrm>
          </p:grpSpPr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489A9537-F622-7E8F-21E5-6F6B6E0ABA70}"/>
                  </a:ext>
                </a:extLst>
              </p:cNvPr>
              <p:cNvSpPr/>
              <p:nvPr/>
            </p:nvSpPr>
            <p:spPr>
              <a:xfrm rot="808430">
                <a:off x="2120191" y="2040132"/>
                <a:ext cx="13465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C8B8F2B2-653C-AD61-6A60-B320022E64B1}"/>
                  </a:ext>
                </a:extLst>
              </p:cNvPr>
              <p:cNvSpPr/>
              <p:nvPr/>
            </p:nvSpPr>
            <p:spPr>
              <a:xfrm rot="183444">
                <a:off x="2116581" y="2720576"/>
                <a:ext cx="22732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DB42E795-4D73-AC5F-0346-DAA531C53071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13561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5AFB232E-BF4C-B72C-6691-CB523B7F0DD4}"/>
                  </a:ext>
                </a:extLst>
              </p:cNvPr>
              <p:cNvSpPr/>
              <p:nvPr/>
            </p:nvSpPr>
            <p:spPr>
              <a:xfrm>
                <a:off x="1803937" y="2964532"/>
                <a:ext cx="81369" cy="1412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E3D233A5-FDAE-4361-5526-6DB941077A58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813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7AB28C7-F63A-FB1C-FB80-E0B3E305CB5B}"/>
              </a:ext>
            </a:extLst>
          </p:cNvPr>
          <p:cNvGrpSpPr/>
          <p:nvPr/>
        </p:nvGrpSpPr>
        <p:grpSpPr>
          <a:xfrm>
            <a:off x="6560719" y="3732181"/>
            <a:ext cx="2711751" cy="2712641"/>
            <a:chOff x="6560719" y="3732181"/>
            <a:chExt cx="2711751" cy="2712641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30943F59-5316-0ABB-6520-E2545A11DF50}"/>
                </a:ext>
              </a:extLst>
            </p:cNvPr>
            <p:cNvGrpSpPr/>
            <p:nvPr/>
          </p:nvGrpSpPr>
          <p:grpSpPr>
            <a:xfrm>
              <a:off x="6560719" y="3732181"/>
              <a:ext cx="2711751" cy="2712641"/>
              <a:chOff x="655219" y="3732181"/>
              <a:chExt cx="2711751" cy="2712641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B679A54-A1F6-7A38-08AE-0CBE94F4054E}"/>
                  </a:ext>
                </a:extLst>
              </p:cNvPr>
              <p:cNvSpPr/>
              <p:nvPr/>
            </p:nvSpPr>
            <p:spPr>
              <a:xfrm>
                <a:off x="3138172" y="3732181"/>
                <a:ext cx="227898" cy="331914"/>
              </a:xfrm>
              <a:custGeom>
                <a:avLst/>
                <a:gdLst>
                  <a:gd name="connsiteX0" fmla="*/ 36094 w 227898"/>
                  <a:gd name="connsiteY0" fmla="*/ 0 h 331914"/>
                  <a:gd name="connsiteX1" fmla="*/ 227898 w 227898"/>
                  <a:gd name="connsiteY1" fmla="*/ 0 h 331914"/>
                  <a:gd name="connsiteX2" fmla="*/ 227898 w 227898"/>
                  <a:gd name="connsiteY2" fmla="*/ 207399 h 331914"/>
                  <a:gd name="connsiteX3" fmla="*/ 189533 w 227898"/>
                  <a:gd name="connsiteY3" fmla="*/ 245763 h 331914"/>
                  <a:gd name="connsiteX4" fmla="*/ 150765 w 227898"/>
                  <a:gd name="connsiteY4" fmla="*/ 224226 h 331914"/>
                  <a:gd name="connsiteX5" fmla="*/ 116304 w 227898"/>
                  <a:gd name="connsiteY5" fmla="*/ 228533 h 331914"/>
                  <a:gd name="connsiteX6" fmla="*/ 129227 w 227898"/>
                  <a:gd name="connsiteY6" fmla="*/ 284531 h 331914"/>
                  <a:gd name="connsiteX7" fmla="*/ 94766 w 227898"/>
                  <a:gd name="connsiteY7" fmla="*/ 331914 h 331914"/>
                  <a:gd name="connsiteX8" fmla="*/ 34461 w 227898"/>
                  <a:gd name="connsiteY8" fmla="*/ 323299 h 331914"/>
                  <a:gd name="connsiteX9" fmla="*/ 25846 w 227898"/>
                  <a:gd name="connsiteY9" fmla="*/ 228533 h 331914"/>
                  <a:gd name="connsiteX10" fmla="*/ 51691 w 227898"/>
                  <a:gd name="connsiteY10" fmla="*/ 202688 h 331914"/>
                  <a:gd name="connsiteX11" fmla="*/ 43076 w 227898"/>
                  <a:gd name="connsiteY11" fmla="*/ 99307 h 331914"/>
                  <a:gd name="connsiteX12" fmla="*/ 0 w 227898"/>
                  <a:gd name="connsiteY12" fmla="*/ 90692 h 331914"/>
                  <a:gd name="connsiteX13" fmla="*/ 0 w 227898"/>
                  <a:gd name="connsiteY13" fmla="*/ 56232 h 331914"/>
                  <a:gd name="connsiteX14" fmla="*/ 34461 w 227898"/>
                  <a:gd name="connsiteY14" fmla="*/ 21771 h 331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7898" h="331914">
                    <a:moveTo>
                      <a:pt x="36094" y="0"/>
                    </a:moveTo>
                    <a:lnTo>
                      <a:pt x="227898" y="0"/>
                    </a:lnTo>
                    <a:lnTo>
                      <a:pt x="227898" y="207399"/>
                    </a:lnTo>
                    <a:lnTo>
                      <a:pt x="189533" y="245763"/>
                    </a:lnTo>
                    <a:lnTo>
                      <a:pt x="150765" y="224226"/>
                    </a:lnTo>
                    <a:lnTo>
                      <a:pt x="116304" y="228533"/>
                    </a:lnTo>
                    <a:lnTo>
                      <a:pt x="129227" y="284531"/>
                    </a:lnTo>
                    <a:lnTo>
                      <a:pt x="94766" y="331914"/>
                    </a:lnTo>
                    <a:lnTo>
                      <a:pt x="34461" y="323299"/>
                    </a:lnTo>
                    <a:lnTo>
                      <a:pt x="25846" y="228533"/>
                    </a:lnTo>
                    <a:lnTo>
                      <a:pt x="51691" y="202688"/>
                    </a:lnTo>
                    <a:lnTo>
                      <a:pt x="43076" y="99307"/>
                    </a:lnTo>
                    <a:lnTo>
                      <a:pt x="0" y="90692"/>
                    </a:lnTo>
                    <a:lnTo>
                      <a:pt x="0" y="56232"/>
                    </a:lnTo>
                    <a:lnTo>
                      <a:pt x="34461" y="2177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71E670D-B64E-4A14-A28B-2EEC004F22E3}"/>
                  </a:ext>
                </a:extLst>
              </p:cNvPr>
              <p:cNvSpPr/>
              <p:nvPr/>
            </p:nvSpPr>
            <p:spPr>
              <a:xfrm>
                <a:off x="2978438" y="6028190"/>
                <a:ext cx="387633" cy="416631"/>
              </a:xfrm>
              <a:custGeom>
                <a:avLst/>
                <a:gdLst>
                  <a:gd name="connsiteX0" fmla="*/ 387633 w 387633"/>
                  <a:gd name="connsiteY0" fmla="*/ 0 h 416631"/>
                  <a:gd name="connsiteX1" fmla="*/ 387633 w 387633"/>
                  <a:gd name="connsiteY1" fmla="*/ 416631 h 416631"/>
                  <a:gd name="connsiteX2" fmla="*/ 0 w 387633"/>
                  <a:gd name="connsiteY2" fmla="*/ 416631 h 416631"/>
                  <a:gd name="connsiteX3" fmla="*/ 13101 w 387633"/>
                  <a:gd name="connsiteY3" fmla="*/ 279069 h 416631"/>
                  <a:gd name="connsiteX4" fmla="*/ 163866 w 387633"/>
                  <a:gd name="connsiteY4" fmla="*/ 36768 h 416631"/>
                  <a:gd name="connsiteX5" fmla="*/ 244632 w 387633"/>
                  <a:gd name="connsiteY5" fmla="*/ 42154 h 416631"/>
                  <a:gd name="connsiteX6" fmla="*/ 363089 w 387633"/>
                  <a:gd name="connsiteY6" fmla="*/ 4462 h 416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633" h="416631">
                    <a:moveTo>
                      <a:pt x="387633" y="0"/>
                    </a:moveTo>
                    <a:lnTo>
                      <a:pt x="387633" y="416631"/>
                    </a:lnTo>
                    <a:lnTo>
                      <a:pt x="0" y="416631"/>
                    </a:lnTo>
                    <a:lnTo>
                      <a:pt x="13101" y="279069"/>
                    </a:lnTo>
                    <a:lnTo>
                      <a:pt x="163866" y="36768"/>
                    </a:lnTo>
                    <a:lnTo>
                      <a:pt x="244632" y="42154"/>
                    </a:lnTo>
                    <a:lnTo>
                      <a:pt x="363089" y="446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50CF4BC-859C-FDB7-AC84-70F0A077152E}"/>
                  </a:ext>
                </a:extLst>
              </p:cNvPr>
              <p:cNvSpPr/>
              <p:nvPr/>
            </p:nvSpPr>
            <p:spPr>
              <a:xfrm>
                <a:off x="2237892" y="3732181"/>
                <a:ext cx="1038121" cy="822977"/>
              </a:xfrm>
              <a:custGeom>
                <a:avLst/>
                <a:gdLst>
                  <a:gd name="connsiteX0" fmla="*/ 346547 w 1038121"/>
                  <a:gd name="connsiteY0" fmla="*/ 0 h 822977"/>
                  <a:gd name="connsiteX1" fmla="*/ 936373 w 1038121"/>
                  <a:gd name="connsiteY1" fmla="*/ 0 h 822977"/>
                  <a:gd name="connsiteX2" fmla="*/ 934740 w 1038121"/>
                  <a:gd name="connsiteY2" fmla="*/ 21773 h 822977"/>
                  <a:gd name="connsiteX3" fmla="*/ 900279 w 1038121"/>
                  <a:gd name="connsiteY3" fmla="*/ 56233 h 822977"/>
                  <a:gd name="connsiteX4" fmla="*/ 900279 w 1038121"/>
                  <a:gd name="connsiteY4" fmla="*/ 90693 h 822977"/>
                  <a:gd name="connsiteX5" fmla="*/ 943355 w 1038121"/>
                  <a:gd name="connsiteY5" fmla="*/ 99308 h 822977"/>
                  <a:gd name="connsiteX6" fmla="*/ 951970 w 1038121"/>
                  <a:gd name="connsiteY6" fmla="*/ 202690 h 822977"/>
                  <a:gd name="connsiteX7" fmla="*/ 926125 w 1038121"/>
                  <a:gd name="connsiteY7" fmla="*/ 228535 h 822977"/>
                  <a:gd name="connsiteX8" fmla="*/ 934740 w 1038121"/>
                  <a:gd name="connsiteY8" fmla="*/ 323301 h 822977"/>
                  <a:gd name="connsiteX9" fmla="*/ 941657 w 1038121"/>
                  <a:gd name="connsiteY9" fmla="*/ 324289 h 822977"/>
                  <a:gd name="connsiteX10" fmla="*/ 939047 w 1038121"/>
                  <a:gd name="connsiteY10" fmla="*/ 331916 h 822977"/>
                  <a:gd name="connsiteX11" fmla="*/ 977815 w 1038121"/>
                  <a:gd name="connsiteY11" fmla="*/ 392222 h 822977"/>
                  <a:gd name="connsiteX12" fmla="*/ 1012276 w 1038121"/>
                  <a:gd name="connsiteY12" fmla="*/ 405145 h 822977"/>
                  <a:gd name="connsiteX13" fmla="*/ 1038121 w 1038121"/>
                  <a:gd name="connsiteY13" fmla="*/ 443913 h 822977"/>
                  <a:gd name="connsiteX14" fmla="*/ 939047 w 1038121"/>
                  <a:gd name="connsiteY14" fmla="*/ 598984 h 822977"/>
                  <a:gd name="connsiteX15" fmla="*/ 895972 w 1038121"/>
                  <a:gd name="connsiteY15" fmla="*/ 616215 h 822977"/>
                  <a:gd name="connsiteX16" fmla="*/ 908894 w 1038121"/>
                  <a:gd name="connsiteY16" fmla="*/ 654983 h 822977"/>
                  <a:gd name="connsiteX17" fmla="*/ 908894 w 1038121"/>
                  <a:gd name="connsiteY17" fmla="*/ 706673 h 822977"/>
                  <a:gd name="connsiteX18" fmla="*/ 870126 w 1038121"/>
                  <a:gd name="connsiteY18" fmla="*/ 784209 h 822977"/>
                  <a:gd name="connsiteX19" fmla="*/ 805513 w 1038121"/>
                  <a:gd name="connsiteY19" fmla="*/ 792824 h 822977"/>
                  <a:gd name="connsiteX20" fmla="*/ 783975 w 1038121"/>
                  <a:gd name="connsiteY20" fmla="*/ 805747 h 822977"/>
                  <a:gd name="connsiteX21" fmla="*/ 706439 w 1038121"/>
                  <a:gd name="connsiteY21" fmla="*/ 822977 h 822977"/>
                  <a:gd name="connsiteX22" fmla="*/ 676286 w 1038121"/>
                  <a:gd name="connsiteY22" fmla="*/ 758364 h 822977"/>
                  <a:gd name="connsiteX23" fmla="*/ 633211 w 1038121"/>
                  <a:gd name="connsiteY23" fmla="*/ 745441 h 822977"/>
                  <a:gd name="connsiteX24" fmla="*/ 603058 w 1038121"/>
                  <a:gd name="connsiteY24" fmla="*/ 702366 h 822977"/>
                  <a:gd name="connsiteX25" fmla="*/ 529829 w 1038121"/>
                  <a:gd name="connsiteY25" fmla="*/ 637752 h 822977"/>
                  <a:gd name="connsiteX26" fmla="*/ 491062 w 1038121"/>
                  <a:gd name="connsiteY26" fmla="*/ 637752 h 822977"/>
                  <a:gd name="connsiteX27" fmla="*/ 473831 w 1038121"/>
                  <a:gd name="connsiteY27" fmla="*/ 663598 h 822977"/>
                  <a:gd name="connsiteX28" fmla="*/ 426448 w 1038121"/>
                  <a:gd name="connsiteY28" fmla="*/ 650675 h 822977"/>
                  <a:gd name="connsiteX29" fmla="*/ 396295 w 1038121"/>
                  <a:gd name="connsiteY29" fmla="*/ 633445 h 822977"/>
                  <a:gd name="connsiteX30" fmla="*/ 353220 w 1038121"/>
                  <a:gd name="connsiteY30" fmla="*/ 680828 h 822977"/>
                  <a:gd name="connsiteX31" fmla="*/ 288606 w 1038121"/>
                  <a:gd name="connsiteY31" fmla="*/ 637752 h 822977"/>
                  <a:gd name="connsiteX32" fmla="*/ 267069 w 1038121"/>
                  <a:gd name="connsiteY32" fmla="*/ 598984 h 822977"/>
                  <a:gd name="connsiteX33" fmla="*/ 172302 w 1038121"/>
                  <a:gd name="connsiteY33" fmla="*/ 616215 h 822977"/>
                  <a:gd name="connsiteX34" fmla="*/ 159380 w 1038121"/>
                  <a:gd name="connsiteY34" fmla="*/ 577447 h 822977"/>
                  <a:gd name="connsiteX35" fmla="*/ 150765 w 1038121"/>
                  <a:gd name="connsiteY35" fmla="*/ 538679 h 822977"/>
                  <a:gd name="connsiteX36" fmla="*/ 129227 w 1038121"/>
                  <a:gd name="connsiteY36" fmla="*/ 469758 h 822977"/>
                  <a:gd name="connsiteX37" fmla="*/ 77536 w 1038121"/>
                  <a:gd name="connsiteY37" fmla="*/ 418067 h 822977"/>
                  <a:gd name="connsiteX38" fmla="*/ 47383 w 1038121"/>
                  <a:gd name="connsiteY38" fmla="*/ 392222 h 822977"/>
                  <a:gd name="connsiteX39" fmla="*/ 0 w 1038121"/>
                  <a:gd name="connsiteY39" fmla="*/ 327609 h 822977"/>
                  <a:gd name="connsiteX40" fmla="*/ 60306 w 1038121"/>
                  <a:gd name="connsiteY40" fmla="*/ 262995 h 822977"/>
                  <a:gd name="connsiteX41" fmla="*/ 86151 w 1038121"/>
                  <a:gd name="connsiteY41" fmla="*/ 219920 h 822977"/>
                  <a:gd name="connsiteX42" fmla="*/ 150765 w 1038121"/>
                  <a:gd name="connsiteY42" fmla="*/ 211305 h 822977"/>
                  <a:gd name="connsiteX43" fmla="*/ 258454 w 1038121"/>
                  <a:gd name="connsiteY43" fmla="*/ 120846 h 822977"/>
                  <a:gd name="connsiteX0" fmla="*/ 346547 w 1038121"/>
                  <a:gd name="connsiteY0" fmla="*/ 60293 h 883270"/>
                  <a:gd name="connsiteX1" fmla="*/ 676758 w 1038121"/>
                  <a:gd name="connsiteY1" fmla="*/ 0 h 883270"/>
                  <a:gd name="connsiteX2" fmla="*/ 936373 w 1038121"/>
                  <a:gd name="connsiteY2" fmla="*/ 60293 h 883270"/>
                  <a:gd name="connsiteX3" fmla="*/ 934740 w 1038121"/>
                  <a:gd name="connsiteY3" fmla="*/ 82066 h 883270"/>
                  <a:gd name="connsiteX4" fmla="*/ 900279 w 1038121"/>
                  <a:gd name="connsiteY4" fmla="*/ 116526 h 883270"/>
                  <a:gd name="connsiteX5" fmla="*/ 900279 w 1038121"/>
                  <a:gd name="connsiteY5" fmla="*/ 150986 h 883270"/>
                  <a:gd name="connsiteX6" fmla="*/ 943355 w 1038121"/>
                  <a:gd name="connsiteY6" fmla="*/ 159601 h 883270"/>
                  <a:gd name="connsiteX7" fmla="*/ 951970 w 1038121"/>
                  <a:gd name="connsiteY7" fmla="*/ 262983 h 883270"/>
                  <a:gd name="connsiteX8" fmla="*/ 926125 w 1038121"/>
                  <a:gd name="connsiteY8" fmla="*/ 288828 h 883270"/>
                  <a:gd name="connsiteX9" fmla="*/ 934740 w 1038121"/>
                  <a:gd name="connsiteY9" fmla="*/ 383594 h 883270"/>
                  <a:gd name="connsiteX10" fmla="*/ 941657 w 1038121"/>
                  <a:gd name="connsiteY10" fmla="*/ 384582 h 883270"/>
                  <a:gd name="connsiteX11" fmla="*/ 939047 w 1038121"/>
                  <a:gd name="connsiteY11" fmla="*/ 392209 h 883270"/>
                  <a:gd name="connsiteX12" fmla="*/ 977815 w 1038121"/>
                  <a:gd name="connsiteY12" fmla="*/ 452515 h 883270"/>
                  <a:gd name="connsiteX13" fmla="*/ 1012276 w 1038121"/>
                  <a:gd name="connsiteY13" fmla="*/ 465438 h 883270"/>
                  <a:gd name="connsiteX14" fmla="*/ 1038121 w 1038121"/>
                  <a:gd name="connsiteY14" fmla="*/ 504206 h 883270"/>
                  <a:gd name="connsiteX15" fmla="*/ 939047 w 1038121"/>
                  <a:gd name="connsiteY15" fmla="*/ 659277 h 883270"/>
                  <a:gd name="connsiteX16" fmla="*/ 895972 w 1038121"/>
                  <a:gd name="connsiteY16" fmla="*/ 676508 h 883270"/>
                  <a:gd name="connsiteX17" fmla="*/ 908894 w 1038121"/>
                  <a:gd name="connsiteY17" fmla="*/ 715276 h 883270"/>
                  <a:gd name="connsiteX18" fmla="*/ 908894 w 1038121"/>
                  <a:gd name="connsiteY18" fmla="*/ 766966 h 883270"/>
                  <a:gd name="connsiteX19" fmla="*/ 870126 w 1038121"/>
                  <a:gd name="connsiteY19" fmla="*/ 844502 h 883270"/>
                  <a:gd name="connsiteX20" fmla="*/ 805513 w 1038121"/>
                  <a:gd name="connsiteY20" fmla="*/ 853117 h 883270"/>
                  <a:gd name="connsiteX21" fmla="*/ 783975 w 1038121"/>
                  <a:gd name="connsiteY21" fmla="*/ 866040 h 883270"/>
                  <a:gd name="connsiteX22" fmla="*/ 706439 w 1038121"/>
                  <a:gd name="connsiteY22" fmla="*/ 883270 h 883270"/>
                  <a:gd name="connsiteX23" fmla="*/ 676286 w 1038121"/>
                  <a:gd name="connsiteY23" fmla="*/ 818657 h 883270"/>
                  <a:gd name="connsiteX24" fmla="*/ 633211 w 1038121"/>
                  <a:gd name="connsiteY24" fmla="*/ 805734 h 883270"/>
                  <a:gd name="connsiteX25" fmla="*/ 603058 w 1038121"/>
                  <a:gd name="connsiteY25" fmla="*/ 762659 h 883270"/>
                  <a:gd name="connsiteX26" fmla="*/ 529829 w 1038121"/>
                  <a:gd name="connsiteY26" fmla="*/ 698045 h 883270"/>
                  <a:gd name="connsiteX27" fmla="*/ 491062 w 1038121"/>
                  <a:gd name="connsiteY27" fmla="*/ 698045 h 883270"/>
                  <a:gd name="connsiteX28" fmla="*/ 473831 w 1038121"/>
                  <a:gd name="connsiteY28" fmla="*/ 723891 h 883270"/>
                  <a:gd name="connsiteX29" fmla="*/ 426448 w 1038121"/>
                  <a:gd name="connsiteY29" fmla="*/ 710968 h 883270"/>
                  <a:gd name="connsiteX30" fmla="*/ 396295 w 1038121"/>
                  <a:gd name="connsiteY30" fmla="*/ 693738 h 883270"/>
                  <a:gd name="connsiteX31" fmla="*/ 353220 w 1038121"/>
                  <a:gd name="connsiteY31" fmla="*/ 741121 h 883270"/>
                  <a:gd name="connsiteX32" fmla="*/ 288606 w 1038121"/>
                  <a:gd name="connsiteY32" fmla="*/ 698045 h 883270"/>
                  <a:gd name="connsiteX33" fmla="*/ 267069 w 1038121"/>
                  <a:gd name="connsiteY33" fmla="*/ 659277 h 883270"/>
                  <a:gd name="connsiteX34" fmla="*/ 172302 w 1038121"/>
                  <a:gd name="connsiteY34" fmla="*/ 676508 h 883270"/>
                  <a:gd name="connsiteX35" fmla="*/ 159380 w 1038121"/>
                  <a:gd name="connsiteY35" fmla="*/ 637740 h 883270"/>
                  <a:gd name="connsiteX36" fmla="*/ 150765 w 1038121"/>
                  <a:gd name="connsiteY36" fmla="*/ 598972 h 883270"/>
                  <a:gd name="connsiteX37" fmla="*/ 129227 w 1038121"/>
                  <a:gd name="connsiteY37" fmla="*/ 530051 h 883270"/>
                  <a:gd name="connsiteX38" fmla="*/ 77536 w 1038121"/>
                  <a:gd name="connsiteY38" fmla="*/ 478360 h 883270"/>
                  <a:gd name="connsiteX39" fmla="*/ 47383 w 1038121"/>
                  <a:gd name="connsiteY39" fmla="*/ 452515 h 883270"/>
                  <a:gd name="connsiteX40" fmla="*/ 0 w 1038121"/>
                  <a:gd name="connsiteY40" fmla="*/ 387902 h 883270"/>
                  <a:gd name="connsiteX41" fmla="*/ 60306 w 1038121"/>
                  <a:gd name="connsiteY41" fmla="*/ 323288 h 883270"/>
                  <a:gd name="connsiteX42" fmla="*/ 86151 w 1038121"/>
                  <a:gd name="connsiteY42" fmla="*/ 280213 h 883270"/>
                  <a:gd name="connsiteX43" fmla="*/ 150765 w 1038121"/>
                  <a:gd name="connsiteY43" fmla="*/ 271598 h 883270"/>
                  <a:gd name="connsiteX44" fmla="*/ 258454 w 1038121"/>
                  <a:gd name="connsiteY44" fmla="*/ 181139 h 883270"/>
                  <a:gd name="connsiteX45" fmla="*/ 346547 w 1038121"/>
                  <a:gd name="connsiteY45" fmla="*/ 60293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45" fmla="*/ 768198 w 1038121"/>
                  <a:gd name="connsiteY45" fmla="*/ 91440 h 883270"/>
                  <a:gd name="connsiteX0" fmla="*/ 676758 w 1038121"/>
                  <a:gd name="connsiteY0" fmla="*/ 0 h 883270"/>
                  <a:gd name="connsiteX1" fmla="*/ 936373 w 1038121"/>
                  <a:gd name="connsiteY1" fmla="*/ 60293 h 883270"/>
                  <a:gd name="connsiteX2" fmla="*/ 934740 w 1038121"/>
                  <a:gd name="connsiteY2" fmla="*/ 82066 h 883270"/>
                  <a:gd name="connsiteX3" fmla="*/ 900279 w 1038121"/>
                  <a:gd name="connsiteY3" fmla="*/ 116526 h 883270"/>
                  <a:gd name="connsiteX4" fmla="*/ 900279 w 1038121"/>
                  <a:gd name="connsiteY4" fmla="*/ 150986 h 883270"/>
                  <a:gd name="connsiteX5" fmla="*/ 943355 w 1038121"/>
                  <a:gd name="connsiteY5" fmla="*/ 159601 h 883270"/>
                  <a:gd name="connsiteX6" fmla="*/ 951970 w 1038121"/>
                  <a:gd name="connsiteY6" fmla="*/ 262983 h 883270"/>
                  <a:gd name="connsiteX7" fmla="*/ 926125 w 1038121"/>
                  <a:gd name="connsiteY7" fmla="*/ 288828 h 883270"/>
                  <a:gd name="connsiteX8" fmla="*/ 934740 w 1038121"/>
                  <a:gd name="connsiteY8" fmla="*/ 383594 h 883270"/>
                  <a:gd name="connsiteX9" fmla="*/ 941657 w 1038121"/>
                  <a:gd name="connsiteY9" fmla="*/ 384582 h 883270"/>
                  <a:gd name="connsiteX10" fmla="*/ 939047 w 1038121"/>
                  <a:gd name="connsiteY10" fmla="*/ 392209 h 883270"/>
                  <a:gd name="connsiteX11" fmla="*/ 977815 w 1038121"/>
                  <a:gd name="connsiteY11" fmla="*/ 452515 h 883270"/>
                  <a:gd name="connsiteX12" fmla="*/ 1012276 w 1038121"/>
                  <a:gd name="connsiteY12" fmla="*/ 465438 h 883270"/>
                  <a:gd name="connsiteX13" fmla="*/ 1038121 w 1038121"/>
                  <a:gd name="connsiteY13" fmla="*/ 504206 h 883270"/>
                  <a:gd name="connsiteX14" fmla="*/ 939047 w 1038121"/>
                  <a:gd name="connsiteY14" fmla="*/ 659277 h 883270"/>
                  <a:gd name="connsiteX15" fmla="*/ 895972 w 1038121"/>
                  <a:gd name="connsiteY15" fmla="*/ 676508 h 883270"/>
                  <a:gd name="connsiteX16" fmla="*/ 908894 w 1038121"/>
                  <a:gd name="connsiteY16" fmla="*/ 715276 h 883270"/>
                  <a:gd name="connsiteX17" fmla="*/ 908894 w 1038121"/>
                  <a:gd name="connsiteY17" fmla="*/ 766966 h 883270"/>
                  <a:gd name="connsiteX18" fmla="*/ 870126 w 1038121"/>
                  <a:gd name="connsiteY18" fmla="*/ 844502 h 883270"/>
                  <a:gd name="connsiteX19" fmla="*/ 805513 w 1038121"/>
                  <a:gd name="connsiteY19" fmla="*/ 853117 h 883270"/>
                  <a:gd name="connsiteX20" fmla="*/ 783975 w 1038121"/>
                  <a:gd name="connsiteY20" fmla="*/ 866040 h 883270"/>
                  <a:gd name="connsiteX21" fmla="*/ 706439 w 1038121"/>
                  <a:gd name="connsiteY21" fmla="*/ 883270 h 883270"/>
                  <a:gd name="connsiteX22" fmla="*/ 676286 w 1038121"/>
                  <a:gd name="connsiteY22" fmla="*/ 818657 h 883270"/>
                  <a:gd name="connsiteX23" fmla="*/ 633211 w 1038121"/>
                  <a:gd name="connsiteY23" fmla="*/ 805734 h 883270"/>
                  <a:gd name="connsiteX24" fmla="*/ 603058 w 1038121"/>
                  <a:gd name="connsiteY24" fmla="*/ 762659 h 883270"/>
                  <a:gd name="connsiteX25" fmla="*/ 529829 w 1038121"/>
                  <a:gd name="connsiteY25" fmla="*/ 698045 h 883270"/>
                  <a:gd name="connsiteX26" fmla="*/ 491062 w 1038121"/>
                  <a:gd name="connsiteY26" fmla="*/ 698045 h 883270"/>
                  <a:gd name="connsiteX27" fmla="*/ 473831 w 1038121"/>
                  <a:gd name="connsiteY27" fmla="*/ 723891 h 883270"/>
                  <a:gd name="connsiteX28" fmla="*/ 426448 w 1038121"/>
                  <a:gd name="connsiteY28" fmla="*/ 710968 h 883270"/>
                  <a:gd name="connsiteX29" fmla="*/ 396295 w 1038121"/>
                  <a:gd name="connsiteY29" fmla="*/ 693738 h 883270"/>
                  <a:gd name="connsiteX30" fmla="*/ 353220 w 1038121"/>
                  <a:gd name="connsiteY30" fmla="*/ 741121 h 883270"/>
                  <a:gd name="connsiteX31" fmla="*/ 288606 w 1038121"/>
                  <a:gd name="connsiteY31" fmla="*/ 698045 h 883270"/>
                  <a:gd name="connsiteX32" fmla="*/ 267069 w 1038121"/>
                  <a:gd name="connsiteY32" fmla="*/ 659277 h 883270"/>
                  <a:gd name="connsiteX33" fmla="*/ 172302 w 1038121"/>
                  <a:gd name="connsiteY33" fmla="*/ 676508 h 883270"/>
                  <a:gd name="connsiteX34" fmla="*/ 159380 w 1038121"/>
                  <a:gd name="connsiteY34" fmla="*/ 637740 h 883270"/>
                  <a:gd name="connsiteX35" fmla="*/ 150765 w 1038121"/>
                  <a:gd name="connsiteY35" fmla="*/ 598972 h 883270"/>
                  <a:gd name="connsiteX36" fmla="*/ 129227 w 1038121"/>
                  <a:gd name="connsiteY36" fmla="*/ 530051 h 883270"/>
                  <a:gd name="connsiteX37" fmla="*/ 77536 w 1038121"/>
                  <a:gd name="connsiteY37" fmla="*/ 478360 h 883270"/>
                  <a:gd name="connsiteX38" fmla="*/ 47383 w 1038121"/>
                  <a:gd name="connsiteY38" fmla="*/ 452515 h 883270"/>
                  <a:gd name="connsiteX39" fmla="*/ 0 w 1038121"/>
                  <a:gd name="connsiteY39" fmla="*/ 387902 h 883270"/>
                  <a:gd name="connsiteX40" fmla="*/ 60306 w 1038121"/>
                  <a:gd name="connsiteY40" fmla="*/ 323288 h 883270"/>
                  <a:gd name="connsiteX41" fmla="*/ 86151 w 1038121"/>
                  <a:gd name="connsiteY41" fmla="*/ 280213 h 883270"/>
                  <a:gd name="connsiteX42" fmla="*/ 150765 w 1038121"/>
                  <a:gd name="connsiteY42" fmla="*/ 271598 h 883270"/>
                  <a:gd name="connsiteX43" fmla="*/ 258454 w 1038121"/>
                  <a:gd name="connsiteY43" fmla="*/ 181139 h 883270"/>
                  <a:gd name="connsiteX44" fmla="*/ 346547 w 1038121"/>
                  <a:gd name="connsiteY44" fmla="*/ 60293 h 883270"/>
                  <a:gd name="connsiteX0" fmla="*/ 936373 w 1038121"/>
                  <a:gd name="connsiteY0" fmla="*/ 0 h 822977"/>
                  <a:gd name="connsiteX1" fmla="*/ 934740 w 1038121"/>
                  <a:gd name="connsiteY1" fmla="*/ 21773 h 822977"/>
                  <a:gd name="connsiteX2" fmla="*/ 900279 w 1038121"/>
                  <a:gd name="connsiteY2" fmla="*/ 56233 h 822977"/>
                  <a:gd name="connsiteX3" fmla="*/ 900279 w 1038121"/>
                  <a:gd name="connsiteY3" fmla="*/ 90693 h 822977"/>
                  <a:gd name="connsiteX4" fmla="*/ 943355 w 1038121"/>
                  <a:gd name="connsiteY4" fmla="*/ 99308 h 822977"/>
                  <a:gd name="connsiteX5" fmla="*/ 951970 w 1038121"/>
                  <a:gd name="connsiteY5" fmla="*/ 202690 h 822977"/>
                  <a:gd name="connsiteX6" fmla="*/ 926125 w 1038121"/>
                  <a:gd name="connsiteY6" fmla="*/ 228535 h 822977"/>
                  <a:gd name="connsiteX7" fmla="*/ 934740 w 1038121"/>
                  <a:gd name="connsiteY7" fmla="*/ 323301 h 822977"/>
                  <a:gd name="connsiteX8" fmla="*/ 941657 w 1038121"/>
                  <a:gd name="connsiteY8" fmla="*/ 324289 h 822977"/>
                  <a:gd name="connsiteX9" fmla="*/ 939047 w 1038121"/>
                  <a:gd name="connsiteY9" fmla="*/ 331916 h 822977"/>
                  <a:gd name="connsiteX10" fmla="*/ 977815 w 1038121"/>
                  <a:gd name="connsiteY10" fmla="*/ 392222 h 822977"/>
                  <a:gd name="connsiteX11" fmla="*/ 1012276 w 1038121"/>
                  <a:gd name="connsiteY11" fmla="*/ 405145 h 822977"/>
                  <a:gd name="connsiteX12" fmla="*/ 1038121 w 1038121"/>
                  <a:gd name="connsiteY12" fmla="*/ 443913 h 822977"/>
                  <a:gd name="connsiteX13" fmla="*/ 939047 w 1038121"/>
                  <a:gd name="connsiteY13" fmla="*/ 598984 h 822977"/>
                  <a:gd name="connsiteX14" fmla="*/ 895972 w 1038121"/>
                  <a:gd name="connsiteY14" fmla="*/ 616215 h 822977"/>
                  <a:gd name="connsiteX15" fmla="*/ 908894 w 1038121"/>
                  <a:gd name="connsiteY15" fmla="*/ 654983 h 822977"/>
                  <a:gd name="connsiteX16" fmla="*/ 908894 w 1038121"/>
                  <a:gd name="connsiteY16" fmla="*/ 706673 h 822977"/>
                  <a:gd name="connsiteX17" fmla="*/ 870126 w 1038121"/>
                  <a:gd name="connsiteY17" fmla="*/ 784209 h 822977"/>
                  <a:gd name="connsiteX18" fmla="*/ 805513 w 1038121"/>
                  <a:gd name="connsiteY18" fmla="*/ 792824 h 822977"/>
                  <a:gd name="connsiteX19" fmla="*/ 783975 w 1038121"/>
                  <a:gd name="connsiteY19" fmla="*/ 805747 h 822977"/>
                  <a:gd name="connsiteX20" fmla="*/ 706439 w 1038121"/>
                  <a:gd name="connsiteY20" fmla="*/ 822977 h 822977"/>
                  <a:gd name="connsiteX21" fmla="*/ 676286 w 1038121"/>
                  <a:gd name="connsiteY21" fmla="*/ 758364 h 822977"/>
                  <a:gd name="connsiteX22" fmla="*/ 633211 w 1038121"/>
                  <a:gd name="connsiteY22" fmla="*/ 745441 h 822977"/>
                  <a:gd name="connsiteX23" fmla="*/ 603058 w 1038121"/>
                  <a:gd name="connsiteY23" fmla="*/ 702366 h 822977"/>
                  <a:gd name="connsiteX24" fmla="*/ 529829 w 1038121"/>
                  <a:gd name="connsiteY24" fmla="*/ 637752 h 822977"/>
                  <a:gd name="connsiteX25" fmla="*/ 491062 w 1038121"/>
                  <a:gd name="connsiteY25" fmla="*/ 637752 h 822977"/>
                  <a:gd name="connsiteX26" fmla="*/ 473831 w 1038121"/>
                  <a:gd name="connsiteY26" fmla="*/ 663598 h 822977"/>
                  <a:gd name="connsiteX27" fmla="*/ 426448 w 1038121"/>
                  <a:gd name="connsiteY27" fmla="*/ 650675 h 822977"/>
                  <a:gd name="connsiteX28" fmla="*/ 396295 w 1038121"/>
                  <a:gd name="connsiteY28" fmla="*/ 633445 h 822977"/>
                  <a:gd name="connsiteX29" fmla="*/ 353220 w 1038121"/>
                  <a:gd name="connsiteY29" fmla="*/ 680828 h 822977"/>
                  <a:gd name="connsiteX30" fmla="*/ 288606 w 1038121"/>
                  <a:gd name="connsiteY30" fmla="*/ 637752 h 822977"/>
                  <a:gd name="connsiteX31" fmla="*/ 267069 w 1038121"/>
                  <a:gd name="connsiteY31" fmla="*/ 598984 h 822977"/>
                  <a:gd name="connsiteX32" fmla="*/ 172302 w 1038121"/>
                  <a:gd name="connsiteY32" fmla="*/ 616215 h 822977"/>
                  <a:gd name="connsiteX33" fmla="*/ 159380 w 1038121"/>
                  <a:gd name="connsiteY33" fmla="*/ 577447 h 822977"/>
                  <a:gd name="connsiteX34" fmla="*/ 150765 w 1038121"/>
                  <a:gd name="connsiteY34" fmla="*/ 538679 h 822977"/>
                  <a:gd name="connsiteX35" fmla="*/ 129227 w 1038121"/>
                  <a:gd name="connsiteY35" fmla="*/ 469758 h 822977"/>
                  <a:gd name="connsiteX36" fmla="*/ 77536 w 1038121"/>
                  <a:gd name="connsiteY36" fmla="*/ 418067 h 822977"/>
                  <a:gd name="connsiteX37" fmla="*/ 47383 w 1038121"/>
                  <a:gd name="connsiteY37" fmla="*/ 392222 h 822977"/>
                  <a:gd name="connsiteX38" fmla="*/ 0 w 1038121"/>
                  <a:gd name="connsiteY38" fmla="*/ 327609 h 822977"/>
                  <a:gd name="connsiteX39" fmla="*/ 60306 w 1038121"/>
                  <a:gd name="connsiteY39" fmla="*/ 262995 h 822977"/>
                  <a:gd name="connsiteX40" fmla="*/ 86151 w 1038121"/>
                  <a:gd name="connsiteY40" fmla="*/ 219920 h 822977"/>
                  <a:gd name="connsiteX41" fmla="*/ 150765 w 1038121"/>
                  <a:gd name="connsiteY41" fmla="*/ 211305 h 822977"/>
                  <a:gd name="connsiteX42" fmla="*/ 258454 w 1038121"/>
                  <a:gd name="connsiteY42" fmla="*/ 120846 h 822977"/>
                  <a:gd name="connsiteX43" fmla="*/ 346547 w 1038121"/>
                  <a:gd name="connsiteY43" fmla="*/ 0 h 822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38121" h="822977">
                    <a:moveTo>
                      <a:pt x="936373" y="0"/>
                    </a:moveTo>
                    <a:lnTo>
                      <a:pt x="934740" y="21773"/>
                    </a:lnTo>
                    <a:lnTo>
                      <a:pt x="900279" y="56233"/>
                    </a:lnTo>
                    <a:lnTo>
                      <a:pt x="900279" y="90693"/>
                    </a:lnTo>
                    <a:lnTo>
                      <a:pt x="943355" y="99308"/>
                    </a:lnTo>
                    <a:lnTo>
                      <a:pt x="951970" y="202690"/>
                    </a:lnTo>
                    <a:lnTo>
                      <a:pt x="926125" y="228535"/>
                    </a:lnTo>
                    <a:lnTo>
                      <a:pt x="934740" y="323301"/>
                    </a:lnTo>
                    <a:lnTo>
                      <a:pt x="941657" y="324289"/>
                    </a:lnTo>
                    <a:lnTo>
                      <a:pt x="939047" y="331916"/>
                    </a:lnTo>
                    <a:lnTo>
                      <a:pt x="977815" y="392222"/>
                    </a:lnTo>
                    <a:lnTo>
                      <a:pt x="1012276" y="405145"/>
                    </a:lnTo>
                    <a:lnTo>
                      <a:pt x="1038121" y="443913"/>
                    </a:lnTo>
                    <a:lnTo>
                      <a:pt x="939047" y="598984"/>
                    </a:lnTo>
                    <a:lnTo>
                      <a:pt x="895972" y="616215"/>
                    </a:lnTo>
                    <a:lnTo>
                      <a:pt x="908894" y="654983"/>
                    </a:lnTo>
                    <a:lnTo>
                      <a:pt x="908894" y="706673"/>
                    </a:lnTo>
                    <a:lnTo>
                      <a:pt x="870126" y="784209"/>
                    </a:lnTo>
                    <a:lnTo>
                      <a:pt x="805513" y="792824"/>
                    </a:lnTo>
                    <a:lnTo>
                      <a:pt x="783975" y="805747"/>
                    </a:lnTo>
                    <a:lnTo>
                      <a:pt x="706439" y="822977"/>
                    </a:lnTo>
                    <a:lnTo>
                      <a:pt x="676286" y="758364"/>
                    </a:lnTo>
                    <a:lnTo>
                      <a:pt x="633211" y="745441"/>
                    </a:lnTo>
                    <a:lnTo>
                      <a:pt x="603058" y="702366"/>
                    </a:lnTo>
                    <a:lnTo>
                      <a:pt x="529829" y="637752"/>
                    </a:lnTo>
                    <a:lnTo>
                      <a:pt x="491062" y="637752"/>
                    </a:lnTo>
                    <a:lnTo>
                      <a:pt x="473831" y="663598"/>
                    </a:lnTo>
                    <a:lnTo>
                      <a:pt x="426448" y="650675"/>
                    </a:lnTo>
                    <a:lnTo>
                      <a:pt x="396295" y="633445"/>
                    </a:lnTo>
                    <a:lnTo>
                      <a:pt x="353220" y="680828"/>
                    </a:lnTo>
                    <a:lnTo>
                      <a:pt x="288606" y="637752"/>
                    </a:lnTo>
                    <a:lnTo>
                      <a:pt x="267069" y="598984"/>
                    </a:lnTo>
                    <a:lnTo>
                      <a:pt x="172302" y="616215"/>
                    </a:lnTo>
                    <a:lnTo>
                      <a:pt x="159380" y="577447"/>
                    </a:lnTo>
                    <a:lnTo>
                      <a:pt x="150765" y="538679"/>
                    </a:lnTo>
                    <a:lnTo>
                      <a:pt x="129227" y="469758"/>
                    </a:lnTo>
                    <a:lnTo>
                      <a:pt x="77536" y="418067"/>
                    </a:lnTo>
                    <a:lnTo>
                      <a:pt x="47383" y="392222"/>
                    </a:lnTo>
                    <a:lnTo>
                      <a:pt x="0" y="327609"/>
                    </a:lnTo>
                    <a:lnTo>
                      <a:pt x="60306" y="262995"/>
                    </a:lnTo>
                    <a:lnTo>
                      <a:pt x="86151" y="219920"/>
                    </a:lnTo>
                    <a:lnTo>
                      <a:pt x="150765" y="211305"/>
                    </a:lnTo>
                    <a:lnTo>
                      <a:pt x="258454" y="120846"/>
                    </a:lnTo>
                    <a:lnTo>
                      <a:pt x="346547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FA0C9345-5317-6298-BF95-C9328998E77A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2088440 h 2505238"/>
                  <a:gd name="connsiteX2" fmla="*/ 1044583 w 1070025"/>
                  <a:gd name="connsiteY2" fmla="*/ 2093066 h 2505238"/>
                  <a:gd name="connsiteX3" fmla="*/ 926125 w 1070025"/>
                  <a:gd name="connsiteY3" fmla="*/ 2130758 h 2505238"/>
                  <a:gd name="connsiteX4" fmla="*/ 845359 w 1070025"/>
                  <a:gd name="connsiteY4" fmla="*/ 2125373 h 2505238"/>
                  <a:gd name="connsiteX5" fmla="*/ 694594 w 1070025"/>
                  <a:gd name="connsiteY5" fmla="*/ 2367673 h 2505238"/>
                  <a:gd name="connsiteX6" fmla="*/ 681493 w 1070025"/>
                  <a:gd name="connsiteY6" fmla="*/ 2505238 h 2505238"/>
                  <a:gd name="connsiteX7" fmla="*/ 525332 w 1070025"/>
                  <a:gd name="connsiteY7" fmla="*/ 2505238 h 2505238"/>
                  <a:gd name="connsiteX8" fmla="*/ 489984 w 1070025"/>
                  <a:gd name="connsiteY8" fmla="*/ 2453824 h 2505238"/>
                  <a:gd name="connsiteX9" fmla="*/ 457679 w 1070025"/>
                  <a:gd name="connsiteY9" fmla="*/ 2378441 h 2505238"/>
                  <a:gd name="connsiteX10" fmla="*/ 409218 w 1070025"/>
                  <a:gd name="connsiteY10" fmla="*/ 2346135 h 2505238"/>
                  <a:gd name="connsiteX11" fmla="*/ 355374 w 1070025"/>
                  <a:gd name="connsiteY11" fmla="*/ 2394595 h 2505238"/>
                  <a:gd name="connsiteX12" fmla="*/ 279991 w 1070025"/>
                  <a:gd name="connsiteY12" fmla="*/ 2399978 h 2505238"/>
                  <a:gd name="connsiteX13" fmla="*/ 220763 w 1070025"/>
                  <a:gd name="connsiteY13" fmla="*/ 2426901 h 2505238"/>
                  <a:gd name="connsiteX14" fmla="*/ 172302 w 1070025"/>
                  <a:gd name="connsiteY14" fmla="*/ 2378441 h 2505238"/>
                  <a:gd name="connsiteX15" fmla="*/ 172302 w 1070025"/>
                  <a:gd name="connsiteY15" fmla="*/ 2351519 h 2505238"/>
                  <a:gd name="connsiteX16" fmla="*/ 188455 w 1070025"/>
                  <a:gd name="connsiteY16" fmla="*/ 2319212 h 2505238"/>
                  <a:gd name="connsiteX17" fmla="*/ 193840 w 1070025"/>
                  <a:gd name="connsiteY17" fmla="*/ 2270752 h 2505238"/>
                  <a:gd name="connsiteX18" fmla="*/ 220763 w 1070025"/>
                  <a:gd name="connsiteY18" fmla="*/ 2163063 h 2505238"/>
                  <a:gd name="connsiteX19" fmla="*/ 226147 w 1070025"/>
                  <a:gd name="connsiteY19" fmla="*/ 2119988 h 2505238"/>
                  <a:gd name="connsiteX20" fmla="*/ 285376 w 1070025"/>
                  <a:gd name="connsiteY20" fmla="*/ 2082297 h 2505238"/>
                  <a:gd name="connsiteX21" fmla="*/ 220763 w 1070025"/>
                  <a:gd name="connsiteY21" fmla="*/ 1990761 h 2505238"/>
                  <a:gd name="connsiteX22" fmla="*/ 215378 w 1070025"/>
                  <a:gd name="connsiteY22" fmla="*/ 1942302 h 2505238"/>
                  <a:gd name="connsiteX23" fmla="*/ 188455 w 1070025"/>
                  <a:gd name="connsiteY23" fmla="*/ 1872305 h 2505238"/>
                  <a:gd name="connsiteX24" fmla="*/ 204609 w 1070025"/>
                  <a:gd name="connsiteY24" fmla="*/ 1802306 h 2505238"/>
                  <a:gd name="connsiteX25" fmla="*/ 134612 w 1070025"/>
                  <a:gd name="connsiteY25" fmla="*/ 1710770 h 2505238"/>
                  <a:gd name="connsiteX26" fmla="*/ 113074 w 1070025"/>
                  <a:gd name="connsiteY26" fmla="*/ 1721540 h 2505238"/>
                  <a:gd name="connsiteX27" fmla="*/ 48461 w 1070025"/>
                  <a:gd name="connsiteY27" fmla="*/ 1710770 h 2505238"/>
                  <a:gd name="connsiteX28" fmla="*/ 53845 w 1070025"/>
                  <a:gd name="connsiteY28" fmla="*/ 1619236 h 2505238"/>
                  <a:gd name="connsiteX29" fmla="*/ 48461 w 1070025"/>
                  <a:gd name="connsiteY29" fmla="*/ 1570776 h 2505238"/>
                  <a:gd name="connsiteX30" fmla="*/ 0 w 1070025"/>
                  <a:gd name="connsiteY30" fmla="*/ 1560006 h 2505238"/>
                  <a:gd name="connsiteX31" fmla="*/ 0 w 1070025"/>
                  <a:gd name="connsiteY31" fmla="*/ 1500778 h 2505238"/>
                  <a:gd name="connsiteX32" fmla="*/ 10769 w 1070025"/>
                  <a:gd name="connsiteY32" fmla="*/ 1430780 h 2505238"/>
                  <a:gd name="connsiteX33" fmla="*/ 64614 w 1070025"/>
                  <a:gd name="connsiteY33" fmla="*/ 1355399 h 2505238"/>
                  <a:gd name="connsiteX34" fmla="*/ 75382 w 1070025"/>
                  <a:gd name="connsiteY34" fmla="*/ 1285400 h 2505238"/>
                  <a:gd name="connsiteX35" fmla="*/ 80766 w 1070025"/>
                  <a:gd name="connsiteY35" fmla="*/ 1236940 h 2505238"/>
                  <a:gd name="connsiteX36" fmla="*/ 156150 w 1070025"/>
                  <a:gd name="connsiteY36" fmla="*/ 1199250 h 2505238"/>
                  <a:gd name="connsiteX37" fmla="*/ 279991 w 1070025"/>
                  <a:gd name="connsiteY37" fmla="*/ 1247710 h 2505238"/>
                  <a:gd name="connsiteX38" fmla="*/ 344605 w 1070025"/>
                  <a:gd name="connsiteY38" fmla="*/ 1253094 h 2505238"/>
                  <a:gd name="connsiteX39" fmla="*/ 382295 w 1070025"/>
                  <a:gd name="connsiteY39" fmla="*/ 1296169 h 2505238"/>
                  <a:gd name="connsiteX40" fmla="*/ 409218 w 1070025"/>
                  <a:gd name="connsiteY40" fmla="*/ 1220787 h 2505238"/>
                  <a:gd name="connsiteX41" fmla="*/ 516907 w 1070025"/>
                  <a:gd name="connsiteY41" fmla="*/ 1231556 h 2505238"/>
                  <a:gd name="connsiteX42" fmla="*/ 549214 w 1070025"/>
                  <a:gd name="connsiteY42" fmla="*/ 1199250 h 2505238"/>
                  <a:gd name="connsiteX43" fmla="*/ 565368 w 1070025"/>
                  <a:gd name="connsiteY43" fmla="*/ 1215402 h 2505238"/>
                  <a:gd name="connsiteX44" fmla="*/ 624596 w 1070025"/>
                  <a:gd name="connsiteY44" fmla="*/ 1193864 h 2505238"/>
                  <a:gd name="connsiteX45" fmla="*/ 640749 w 1070025"/>
                  <a:gd name="connsiteY45" fmla="*/ 1220787 h 2505238"/>
                  <a:gd name="connsiteX46" fmla="*/ 705362 w 1070025"/>
                  <a:gd name="connsiteY46" fmla="*/ 1210018 h 2505238"/>
                  <a:gd name="connsiteX47" fmla="*/ 721516 w 1070025"/>
                  <a:gd name="connsiteY47" fmla="*/ 1199250 h 2505238"/>
                  <a:gd name="connsiteX48" fmla="*/ 775360 w 1070025"/>
                  <a:gd name="connsiteY48" fmla="*/ 1193864 h 2505238"/>
                  <a:gd name="connsiteX49" fmla="*/ 813051 w 1070025"/>
                  <a:gd name="connsiteY49" fmla="*/ 1166943 h 2505238"/>
                  <a:gd name="connsiteX50" fmla="*/ 839974 w 1070025"/>
                  <a:gd name="connsiteY50" fmla="*/ 1166943 h 2505238"/>
                  <a:gd name="connsiteX51" fmla="*/ 866897 w 1070025"/>
                  <a:gd name="connsiteY51" fmla="*/ 1193864 h 2505238"/>
                  <a:gd name="connsiteX52" fmla="*/ 888434 w 1070025"/>
                  <a:gd name="connsiteY52" fmla="*/ 1188481 h 2505238"/>
                  <a:gd name="connsiteX53" fmla="*/ 888434 w 1070025"/>
                  <a:gd name="connsiteY53" fmla="*/ 1096946 h 2505238"/>
                  <a:gd name="connsiteX54" fmla="*/ 936894 w 1070025"/>
                  <a:gd name="connsiteY54" fmla="*/ 1086176 h 2505238"/>
                  <a:gd name="connsiteX55" fmla="*/ 936894 w 1070025"/>
                  <a:gd name="connsiteY55" fmla="*/ 1000025 h 2505238"/>
                  <a:gd name="connsiteX56" fmla="*/ 899202 w 1070025"/>
                  <a:gd name="connsiteY56" fmla="*/ 940797 h 2505238"/>
                  <a:gd name="connsiteX57" fmla="*/ 839974 w 1070025"/>
                  <a:gd name="connsiteY57" fmla="*/ 908490 h 2505238"/>
                  <a:gd name="connsiteX58" fmla="*/ 866897 w 1070025"/>
                  <a:gd name="connsiteY58" fmla="*/ 881568 h 2505238"/>
                  <a:gd name="connsiteX59" fmla="*/ 845359 w 1070025"/>
                  <a:gd name="connsiteY59" fmla="*/ 854646 h 2505238"/>
                  <a:gd name="connsiteX60" fmla="*/ 786129 w 1070025"/>
                  <a:gd name="connsiteY60" fmla="*/ 838493 h 2505238"/>
                  <a:gd name="connsiteX61" fmla="*/ 813051 w 1070025"/>
                  <a:gd name="connsiteY61" fmla="*/ 811570 h 2505238"/>
                  <a:gd name="connsiteX62" fmla="*/ 813051 w 1070025"/>
                  <a:gd name="connsiteY62" fmla="*/ 768495 h 2505238"/>
                  <a:gd name="connsiteX63" fmla="*/ 759208 w 1070025"/>
                  <a:gd name="connsiteY63" fmla="*/ 773880 h 2505238"/>
                  <a:gd name="connsiteX64" fmla="*/ 780745 w 1070025"/>
                  <a:gd name="connsiteY64" fmla="*/ 639268 h 2505238"/>
                  <a:gd name="connsiteX65" fmla="*/ 829205 w 1070025"/>
                  <a:gd name="connsiteY65" fmla="*/ 617730 h 2505238"/>
                  <a:gd name="connsiteX66" fmla="*/ 803906 w 1070025"/>
                  <a:gd name="connsiteY66" fmla="*/ 577885 h 2505238"/>
                  <a:gd name="connsiteX67" fmla="*/ 811975 w 1070025"/>
                  <a:gd name="connsiteY67" fmla="*/ 576809 h 2505238"/>
                  <a:gd name="connsiteX68" fmla="*/ 850743 w 1070025"/>
                  <a:gd name="connsiteY68" fmla="*/ 499273 h 2505238"/>
                  <a:gd name="connsiteX69" fmla="*/ 850743 w 1070025"/>
                  <a:gd name="connsiteY69" fmla="*/ 447582 h 2505238"/>
                  <a:gd name="connsiteX70" fmla="*/ 837820 w 1070025"/>
                  <a:gd name="connsiteY70" fmla="*/ 408814 h 2505238"/>
                  <a:gd name="connsiteX71" fmla="*/ 880895 w 1070025"/>
                  <a:gd name="connsiteY71" fmla="*/ 391584 h 2505238"/>
                  <a:gd name="connsiteX72" fmla="*/ 979969 w 1070025"/>
                  <a:gd name="connsiteY72" fmla="*/ 236512 h 2505238"/>
                  <a:gd name="connsiteX73" fmla="*/ 954124 w 1070025"/>
                  <a:gd name="connsiteY73" fmla="*/ 197744 h 2505238"/>
                  <a:gd name="connsiteX74" fmla="*/ 919664 w 1070025"/>
                  <a:gd name="connsiteY74" fmla="*/ 184821 h 2505238"/>
                  <a:gd name="connsiteX75" fmla="*/ 880895 w 1070025"/>
                  <a:gd name="connsiteY75" fmla="*/ 124516 h 2505238"/>
                  <a:gd name="connsiteX76" fmla="*/ 883505 w 1070025"/>
                  <a:gd name="connsiteY76" fmla="*/ 116889 h 2505238"/>
                  <a:gd name="connsiteX77" fmla="*/ 936894 w 1070025"/>
                  <a:gd name="connsiteY77" fmla="*/ 124516 h 2505238"/>
                  <a:gd name="connsiteX78" fmla="*/ 971354 w 1070025"/>
                  <a:gd name="connsiteY78" fmla="*/ 77133 h 2505238"/>
                  <a:gd name="connsiteX79" fmla="*/ 958432 w 1070025"/>
                  <a:gd name="connsiteY79" fmla="*/ 21135 h 2505238"/>
                  <a:gd name="connsiteX80" fmla="*/ 992892 w 1070025"/>
                  <a:gd name="connsiteY80" fmla="*/ 16827 h 2505238"/>
                  <a:gd name="connsiteX81" fmla="*/ 1031660 w 1070025"/>
                  <a:gd name="connsiteY81" fmla="*/ 38365 h 2505238"/>
                  <a:gd name="connsiteX0" fmla="*/ 1070025 w 1680643"/>
                  <a:gd name="connsiteY0" fmla="*/ 0 h 2505238"/>
                  <a:gd name="connsiteX1" fmla="*/ 1680643 w 1680643"/>
                  <a:gd name="connsiteY1" fmla="*/ 1156293 h 2505238"/>
                  <a:gd name="connsiteX2" fmla="*/ 1070025 w 1680643"/>
                  <a:gd name="connsiteY2" fmla="*/ 2088440 h 2505238"/>
                  <a:gd name="connsiteX3" fmla="*/ 1044583 w 1680643"/>
                  <a:gd name="connsiteY3" fmla="*/ 2093066 h 2505238"/>
                  <a:gd name="connsiteX4" fmla="*/ 926125 w 1680643"/>
                  <a:gd name="connsiteY4" fmla="*/ 2130758 h 2505238"/>
                  <a:gd name="connsiteX5" fmla="*/ 845359 w 1680643"/>
                  <a:gd name="connsiteY5" fmla="*/ 2125373 h 2505238"/>
                  <a:gd name="connsiteX6" fmla="*/ 694594 w 1680643"/>
                  <a:gd name="connsiteY6" fmla="*/ 2367673 h 2505238"/>
                  <a:gd name="connsiteX7" fmla="*/ 681493 w 1680643"/>
                  <a:gd name="connsiteY7" fmla="*/ 2505238 h 2505238"/>
                  <a:gd name="connsiteX8" fmla="*/ 525332 w 1680643"/>
                  <a:gd name="connsiteY8" fmla="*/ 2505238 h 2505238"/>
                  <a:gd name="connsiteX9" fmla="*/ 489984 w 1680643"/>
                  <a:gd name="connsiteY9" fmla="*/ 2453824 h 2505238"/>
                  <a:gd name="connsiteX10" fmla="*/ 457679 w 1680643"/>
                  <a:gd name="connsiteY10" fmla="*/ 2378441 h 2505238"/>
                  <a:gd name="connsiteX11" fmla="*/ 409218 w 1680643"/>
                  <a:gd name="connsiteY11" fmla="*/ 2346135 h 2505238"/>
                  <a:gd name="connsiteX12" fmla="*/ 355374 w 1680643"/>
                  <a:gd name="connsiteY12" fmla="*/ 2394595 h 2505238"/>
                  <a:gd name="connsiteX13" fmla="*/ 279991 w 1680643"/>
                  <a:gd name="connsiteY13" fmla="*/ 2399978 h 2505238"/>
                  <a:gd name="connsiteX14" fmla="*/ 220763 w 1680643"/>
                  <a:gd name="connsiteY14" fmla="*/ 2426901 h 2505238"/>
                  <a:gd name="connsiteX15" fmla="*/ 172302 w 1680643"/>
                  <a:gd name="connsiteY15" fmla="*/ 2378441 h 2505238"/>
                  <a:gd name="connsiteX16" fmla="*/ 172302 w 1680643"/>
                  <a:gd name="connsiteY16" fmla="*/ 2351519 h 2505238"/>
                  <a:gd name="connsiteX17" fmla="*/ 188455 w 1680643"/>
                  <a:gd name="connsiteY17" fmla="*/ 2319212 h 2505238"/>
                  <a:gd name="connsiteX18" fmla="*/ 193840 w 1680643"/>
                  <a:gd name="connsiteY18" fmla="*/ 2270752 h 2505238"/>
                  <a:gd name="connsiteX19" fmla="*/ 220763 w 1680643"/>
                  <a:gd name="connsiteY19" fmla="*/ 2163063 h 2505238"/>
                  <a:gd name="connsiteX20" fmla="*/ 226147 w 1680643"/>
                  <a:gd name="connsiteY20" fmla="*/ 2119988 h 2505238"/>
                  <a:gd name="connsiteX21" fmla="*/ 285376 w 1680643"/>
                  <a:gd name="connsiteY21" fmla="*/ 2082297 h 2505238"/>
                  <a:gd name="connsiteX22" fmla="*/ 220763 w 1680643"/>
                  <a:gd name="connsiteY22" fmla="*/ 1990761 h 2505238"/>
                  <a:gd name="connsiteX23" fmla="*/ 215378 w 1680643"/>
                  <a:gd name="connsiteY23" fmla="*/ 1942302 h 2505238"/>
                  <a:gd name="connsiteX24" fmla="*/ 188455 w 1680643"/>
                  <a:gd name="connsiteY24" fmla="*/ 1872305 h 2505238"/>
                  <a:gd name="connsiteX25" fmla="*/ 204609 w 1680643"/>
                  <a:gd name="connsiteY25" fmla="*/ 1802306 h 2505238"/>
                  <a:gd name="connsiteX26" fmla="*/ 134612 w 1680643"/>
                  <a:gd name="connsiteY26" fmla="*/ 1710770 h 2505238"/>
                  <a:gd name="connsiteX27" fmla="*/ 113074 w 1680643"/>
                  <a:gd name="connsiteY27" fmla="*/ 1721540 h 2505238"/>
                  <a:gd name="connsiteX28" fmla="*/ 48461 w 1680643"/>
                  <a:gd name="connsiteY28" fmla="*/ 1710770 h 2505238"/>
                  <a:gd name="connsiteX29" fmla="*/ 53845 w 1680643"/>
                  <a:gd name="connsiteY29" fmla="*/ 1619236 h 2505238"/>
                  <a:gd name="connsiteX30" fmla="*/ 48461 w 1680643"/>
                  <a:gd name="connsiteY30" fmla="*/ 1570776 h 2505238"/>
                  <a:gd name="connsiteX31" fmla="*/ 0 w 1680643"/>
                  <a:gd name="connsiteY31" fmla="*/ 1560006 h 2505238"/>
                  <a:gd name="connsiteX32" fmla="*/ 0 w 1680643"/>
                  <a:gd name="connsiteY32" fmla="*/ 1500778 h 2505238"/>
                  <a:gd name="connsiteX33" fmla="*/ 10769 w 1680643"/>
                  <a:gd name="connsiteY33" fmla="*/ 1430780 h 2505238"/>
                  <a:gd name="connsiteX34" fmla="*/ 64614 w 1680643"/>
                  <a:gd name="connsiteY34" fmla="*/ 1355399 h 2505238"/>
                  <a:gd name="connsiteX35" fmla="*/ 75382 w 1680643"/>
                  <a:gd name="connsiteY35" fmla="*/ 1285400 h 2505238"/>
                  <a:gd name="connsiteX36" fmla="*/ 80766 w 1680643"/>
                  <a:gd name="connsiteY36" fmla="*/ 1236940 h 2505238"/>
                  <a:gd name="connsiteX37" fmla="*/ 156150 w 1680643"/>
                  <a:gd name="connsiteY37" fmla="*/ 1199250 h 2505238"/>
                  <a:gd name="connsiteX38" fmla="*/ 279991 w 1680643"/>
                  <a:gd name="connsiteY38" fmla="*/ 1247710 h 2505238"/>
                  <a:gd name="connsiteX39" fmla="*/ 344605 w 1680643"/>
                  <a:gd name="connsiteY39" fmla="*/ 1253094 h 2505238"/>
                  <a:gd name="connsiteX40" fmla="*/ 382295 w 1680643"/>
                  <a:gd name="connsiteY40" fmla="*/ 1296169 h 2505238"/>
                  <a:gd name="connsiteX41" fmla="*/ 409218 w 1680643"/>
                  <a:gd name="connsiteY41" fmla="*/ 1220787 h 2505238"/>
                  <a:gd name="connsiteX42" fmla="*/ 516907 w 1680643"/>
                  <a:gd name="connsiteY42" fmla="*/ 1231556 h 2505238"/>
                  <a:gd name="connsiteX43" fmla="*/ 549214 w 1680643"/>
                  <a:gd name="connsiteY43" fmla="*/ 1199250 h 2505238"/>
                  <a:gd name="connsiteX44" fmla="*/ 565368 w 1680643"/>
                  <a:gd name="connsiteY44" fmla="*/ 1215402 h 2505238"/>
                  <a:gd name="connsiteX45" fmla="*/ 624596 w 1680643"/>
                  <a:gd name="connsiteY45" fmla="*/ 1193864 h 2505238"/>
                  <a:gd name="connsiteX46" fmla="*/ 640749 w 1680643"/>
                  <a:gd name="connsiteY46" fmla="*/ 1220787 h 2505238"/>
                  <a:gd name="connsiteX47" fmla="*/ 705362 w 1680643"/>
                  <a:gd name="connsiteY47" fmla="*/ 1210018 h 2505238"/>
                  <a:gd name="connsiteX48" fmla="*/ 721516 w 1680643"/>
                  <a:gd name="connsiteY48" fmla="*/ 1199250 h 2505238"/>
                  <a:gd name="connsiteX49" fmla="*/ 775360 w 1680643"/>
                  <a:gd name="connsiteY49" fmla="*/ 1193864 h 2505238"/>
                  <a:gd name="connsiteX50" fmla="*/ 813051 w 1680643"/>
                  <a:gd name="connsiteY50" fmla="*/ 1166943 h 2505238"/>
                  <a:gd name="connsiteX51" fmla="*/ 839974 w 1680643"/>
                  <a:gd name="connsiteY51" fmla="*/ 1166943 h 2505238"/>
                  <a:gd name="connsiteX52" fmla="*/ 866897 w 1680643"/>
                  <a:gd name="connsiteY52" fmla="*/ 1193864 h 2505238"/>
                  <a:gd name="connsiteX53" fmla="*/ 888434 w 1680643"/>
                  <a:gd name="connsiteY53" fmla="*/ 1188481 h 2505238"/>
                  <a:gd name="connsiteX54" fmla="*/ 888434 w 1680643"/>
                  <a:gd name="connsiteY54" fmla="*/ 1096946 h 2505238"/>
                  <a:gd name="connsiteX55" fmla="*/ 936894 w 1680643"/>
                  <a:gd name="connsiteY55" fmla="*/ 1086176 h 2505238"/>
                  <a:gd name="connsiteX56" fmla="*/ 936894 w 1680643"/>
                  <a:gd name="connsiteY56" fmla="*/ 1000025 h 2505238"/>
                  <a:gd name="connsiteX57" fmla="*/ 899202 w 1680643"/>
                  <a:gd name="connsiteY57" fmla="*/ 940797 h 2505238"/>
                  <a:gd name="connsiteX58" fmla="*/ 839974 w 1680643"/>
                  <a:gd name="connsiteY58" fmla="*/ 908490 h 2505238"/>
                  <a:gd name="connsiteX59" fmla="*/ 866897 w 1680643"/>
                  <a:gd name="connsiteY59" fmla="*/ 881568 h 2505238"/>
                  <a:gd name="connsiteX60" fmla="*/ 845359 w 1680643"/>
                  <a:gd name="connsiteY60" fmla="*/ 854646 h 2505238"/>
                  <a:gd name="connsiteX61" fmla="*/ 786129 w 1680643"/>
                  <a:gd name="connsiteY61" fmla="*/ 838493 h 2505238"/>
                  <a:gd name="connsiteX62" fmla="*/ 813051 w 1680643"/>
                  <a:gd name="connsiteY62" fmla="*/ 811570 h 2505238"/>
                  <a:gd name="connsiteX63" fmla="*/ 813051 w 1680643"/>
                  <a:gd name="connsiteY63" fmla="*/ 768495 h 2505238"/>
                  <a:gd name="connsiteX64" fmla="*/ 759208 w 1680643"/>
                  <a:gd name="connsiteY64" fmla="*/ 773880 h 2505238"/>
                  <a:gd name="connsiteX65" fmla="*/ 780745 w 1680643"/>
                  <a:gd name="connsiteY65" fmla="*/ 639268 h 2505238"/>
                  <a:gd name="connsiteX66" fmla="*/ 829205 w 1680643"/>
                  <a:gd name="connsiteY66" fmla="*/ 617730 h 2505238"/>
                  <a:gd name="connsiteX67" fmla="*/ 803906 w 1680643"/>
                  <a:gd name="connsiteY67" fmla="*/ 577885 h 2505238"/>
                  <a:gd name="connsiteX68" fmla="*/ 811975 w 1680643"/>
                  <a:gd name="connsiteY68" fmla="*/ 576809 h 2505238"/>
                  <a:gd name="connsiteX69" fmla="*/ 850743 w 1680643"/>
                  <a:gd name="connsiteY69" fmla="*/ 499273 h 2505238"/>
                  <a:gd name="connsiteX70" fmla="*/ 850743 w 1680643"/>
                  <a:gd name="connsiteY70" fmla="*/ 447582 h 2505238"/>
                  <a:gd name="connsiteX71" fmla="*/ 837820 w 1680643"/>
                  <a:gd name="connsiteY71" fmla="*/ 408814 h 2505238"/>
                  <a:gd name="connsiteX72" fmla="*/ 880895 w 1680643"/>
                  <a:gd name="connsiteY72" fmla="*/ 391584 h 2505238"/>
                  <a:gd name="connsiteX73" fmla="*/ 979969 w 1680643"/>
                  <a:gd name="connsiteY73" fmla="*/ 236512 h 2505238"/>
                  <a:gd name="connsiteX74" fmla="*/ 954124 w 1680643"/>
                  <a:gd name="connsiteY74" fmla="*/ 197744 h 2505238"/>
                  <a:gd name="connsiteX75" fmla="*/ 919664 w 1680643"/>
                  <a:gd name="connsiteY75" fmla="*/ 184821 h 2505238"/>
                  <a:gd name="connsiteX76" fmla="*/ 880895 w 1680643"/>
                  <a:gd name="connsiteY76" fmla="*/ 124516 h 2505238"/>
                  <a:gd name="connsiteX77" fmla="*/ 883505 w 1680643"/>
                  <a:gd name="connsiteY77" fmla="*/ 116889 h 2505238"/>
                  <a:gd name="connsiteX78" fmla="*/ 936894 w 1680643"/>
                  <a:gd name="connsiteY78" fmla="*/ 124516 h 2505238"/>
                  <a:gd name="connsiteX79" fmla="*/ 971354 w 1680643"/>
                  <a:gd name="connsiteY79" fmla="*/ 77133 h 2505238"/>
                  <a:gd name="connsiteX80" fmla="*/ 958432 w 1680643"/>
                  <a:gd name="connsiteY80" fmla="*/ 21135 h 2505238"/>
                  <a:gd name="connsiteX81" fmla="*/ 992892 w 1680643"/>
                  <a:gd name="connsiteY81" fmla="*/ 16827 h 2505238"/>
                  <a:gd name="connsiteX82" fmla="*/ 1031660 w 1680643"/>
                  <a:gd name="connsiteY82" fmla="*/ 38365 h 2505238"/>
                  <a:gd name="connsiteX83" fmla="*/ 1070025 w 1680643"/>
                  <a:gd name="connsiteY83" fmla="*/ 0 h 2505238"/>
                  <a:gd name="connsiteX0" fmla="*/ 1680643 w 1772083"/>
                  <a:gd name="connsiteY0" fmla="*/ 1156293 h 2505238"/>
                  <a:gd name="connsiteX1" fmla="*/ 1070025 w 1772083"/>
                  <a:gd name="connsiteY1" fmla="*/ 2088440 h 2505238"/>
                  <a:gd name="connsiteX2" fmla="*/ 1044583 w 1772083"/>
                  <a:gd name="connsiteY2" fmla="*/ 2093066 h 2505238"/>
                  <a:gd name="connsiteX3" fmla="*/ 926125 w 1772083"/>
                  <a:gd name="connsiteY3" fmla="*/ 2130758 h 2505238"/>
                  <a:gd name="connsiteX4" fmla="*/ 845359 w 1772083"/>
                  <a:gd name="connsiteY4" fmla="*/ 2125373 h 2505238"/>
                  <a:gd name="connsiteX5" fmla="*/ 694594 w 1772083"/>
                  <a:gd name="connsiteY5" fmla="*/ 2367673 h 2505238"/>
                  <a:gd name="connsiteX6" fmla="*/ 681493 w 1772083"/>
                  <a:gd name="connsiteY6" fmla="*/ 2505238 h 2505238"/>
                  <a:gd name="connsiteX7" fmla="*/ 525332 w 1772083"/>
                  <a:gd name="connsiteY7" fmla="*/ 2505238 h 2505238"/>
                  <a:gd name="connsiteX8" fmla="*/ 489984 w 1772083"/>
                  <a:gd name="connsiteY8" fmla="*/ 2453824 h 2505238"/>
                  <a:gd name="connsiteX9" fmla="*/ 457679 w 1772083"/>
                  <a:gd name="connsiteY9" fmla="*/ 2378441 h 2505238"/>
                  <a:gd name="connsiteX10" fmla="*/ 409218 w 1772083"/>
                  <a:gd name="connsiteY10" fmla="*/ 2346135 h 2505238"/>
                  <a:gd name="connsiteX11" fmla="*/ 355374 w 1772083"/>
                  <a:gd name="connsiteY11" fmla="*/ 2394595 h 2505238"/>
                  <a:gd name="connsiteX12" fmla="*/ 279991 w 1772083"/>
                  <a:gd name="connsiteY12" fmla="*/ 2399978 h 2505238"/>
                  <a:gd name="connsiteX13" fmla="*/ 220763 w 1772083"/>
                  <a:gd name="connsiteY13" fmla="*/ 2426901 h 2505238"/>
                  <a:gd name="connsiteX14" fmla="*/ 172302 w 1772083"/>
                  <a:gd name="connsiteY14" fmla="*/ 2378441 h 2505238"/>
                  <a:gd name="connsiteX15" fmla="*/ 172302 w 1772083"/>
                  <a:gd name="connsiteY15" fmla="*/ 2351519 h 2505238"/>
                  <a:gd name="connsiteX16" fmla="*/ 188455 w 1772083"/>
                  <a:gd name="connsiteY16" fmla="*/ 2319212 h 2505238"/>
                  <a:gd name="connsiteX17" fmla="*/ 193840 w 1772083"/>
                  <a:gd name="connsiteY17" fmla="*/ 2270752 h 2505238"/>
                  <a:gd name="connsiteX18" fmla="*/ 220763 w 1772083"/>
                  <a:gd name="connsiteY18" fmla="*/ 2163063 h 2505238"/>
                  <a:gd name="connsiteX19" fmla="*/ 226147 w 1772083"/>
                  <a:gd name="connsiteY19" fmla="*/ 2119988 h 2505238"/>
                  <a:gd name="connsiteX20" fmla="*/ 285376 w 1772083"/>
                  <a:gd name="connsiteY20" fmla="*/ 2082297 h 2505238"/>
                  <a:gd name="connsiteX21" fmla="*/ 220763 w 1772083"/>
                  <a:gd name="connsiteY21" fmla="*/ 1990761 h 2505238"/>
                  <a:gd name="connsiteX22" fmla="*/ 215378 w 1772083"/>
                  <a:gd name="connsiteY22" fmla="*/ 1942302 h 2505238"/>
                  <a:gd name="connsiteX23" fmla="*/ 188455 w 1772083"/>
                  <a:gd name="connsiteY23" fmla="*/ 1872305 h 2505238"/>
                  <a:gd name="connsiteX24" fmla="*/ 204609 w 1772083"/>
                  <a:gd name="connsiteY24" fmla="*/ 1802306 h 2505238"/>
                  <a:gd name="connsiteX25" fmla="*/ 134612 w 1772083"/>
                  <a:gd name="connsiteY25" fmla="*/ 1710770 h 2505238"/>
                  <a:gd name="connsiteX26" fmla="*/ 113074 w 1772083"/>
                  <a:gd name="connsiteY26" fmla="*/ 1721540 h 2505238"/>
                  <a:gd name="connsiteX27" fmla="*/ 48461 w 1772083"/>
                  <a:gd name="connsiteY27" fmla="*/ 1710770 h 2505238"/>
                  <a:gd name="connsiteX28" fmla="*/ 53845 w 1772083"/>
                  <a:gd name="connsiteY28" fmla="*/ 1619236 h 2505238"/>
                  <a:gd name="connsiteX29" fmla="*/ 48461 w 1772083"/>
                  <a:gd name="connsiteY29" fmla="*/ 1570776 h 2505238"/>
                  <a:gd name="connsiteX30" fmla="*/ 0 w 1772083"/>
                  <a:gd name="connsiteY30" fmla="*/ 1560006 h 2505238"/>
                  <a:gd name="connsiteX31" fmla="*/ 0 w 1772083"/>
                  <a:gd name="connsiteY31" fmla="*/ 1500778 h 2505238"/>
                  <a:gd name="connsiteX32" fmla="*/ 10769 w 1772083"/>
                  <a:gd name="connsiteY32" fmla="*/ 1430780 h 2505238"/>
                  <a:gd name="connsiteX33" fmla="*/ 64614 w 1772083"/>
                  <a:gd name="connsiteY33" fmla="*/ 1355399 h 2505238"/>
                  <a:gd name="connsiteX34" fmla="*/ 75382 w 1772083"/>
                  <a:gd name="connsiteY34" fmla="*/ 1285400 h 2505238"/>
                  <a:gd name="connsiteX35" fmla="*/ 80766 w 1772083"/>
                  <a:gd name="connsiteY35" fmla="*/ 1236940 h 2505238"/>
                  <a:gd name="connsiteX36" fmla="*/ 156150 w 1772083"/>
                  <a:gd name="connsiteY36" fmla="*/ 1199250 h 2505238"/>
                  <a:gd name="connsiteX37" fmla="*/ 279991 w 1772083"/>
                  <a:gd name="connsiteY37" fmla="*/ 1247710 h 2505238"/>
                  <a:gd name="connsiteX38" fmla="*/ 344605 w 1772083"/>
                  <a:gd name="connsiteY38" fmla="*/ 1253094 h 2505238"/>
                  <a:gd name="connsiteX39" fmla="*/ 382295 w 1772083"/>
                  <a:gd name="connsiteY39" fmla="*/ 1296169 h 2505238"/>
                  <a:gd name="connsiteX40" fmla="*/ 409218 w 1772083"/>
                  <a:gd name="connsiteY40" fmla="*/ 1220787 h 2505238"/>
                  <a:gd name="connsiteX41" fmla="*/ 516907 w 1772083"/>
                  <a:gd name="connsiteY41" fmla="*/ 1231556 h 2505238"/>
                  <a:gd name="connsiteX42" fmla="*/ 549214 w 1772083"/>
                  <a:gd name="connsiteY42" fmla="*/ 1199250 h 2505238"/>
                  <a:gd name="connsiteX43" fmla="*/ 565368 w 1772083"/>
                  <a:gd name="connsiteY43" fmla="*/ 1215402 h 2505238"/>
                  <a:gd name="connsiteX44" fmla="*/ 624596 w 1772083"/>
                  <a:gd name="connsiteY44" fmla="*/ 1193864 h 2505238"/>
                  <a:gd name="connsiteX45" fmla="*/ 640749 w 1772083"/>
                  <a:gd name="connsiteY45" fmla="*/ 1220787 h 2505238"/>
                  <a:gd name="connsiteX46" fmla="*/ 705362 w 1772083"/>
                  <a:gd name="connsiteY46" fmla="*/ 1210018 h 2505238"/>
                  <a:gd name="connsiteX47" fmla="*/ 721516 w 1772083"/>
                  <a:gd name="connsiteY47" fmla="*/ 1199250 h 2505238"/>
                  <a:gd name="connsiteX48" fmla="*/ 775360 w 1772083"/>
                  <a:gd name="connsiteY48" fmla="*/ 1193864 h 2505238"/>
                  <a:gd name="connsiteX49" fmla="*/ 813051 w 1772083"/>
                  <a:gd name="connsiteY49" fmla="*/ 1166943 h 2505238"/>
                  <a:gd name="connsiteX50" fmla="*/ 839974 w 1772083"/>
                  <a:gd name="connsiteY50" fmla="*/ 1166943 h 2505238"/>
                  <a:gd name="connsiteX51" fmla="*/ 866897 w 1772083"/>
                  <a:gd name="connsiteY51" fmla="*/ 1193864 h 2505238"/>
                  <a:gd name="connsiteX52" fmla="*/ 888434 w 1772083"/>
                  <a:gd name="connsiteY52" fmla="*/ 1188481 h 2505238"/>
                  <a:gd name="connsiteX53" fmla="*/ 888434 w 1772083"/>
                  <a:gd name="connsiteY53" fmla="*/ 1096946 h 2505238"/>
                  <a:gd name="connsiteX54" fmla="*/ 936894 w 1772083"/>
                  <a:gd name="connsiteY54" fmla="*/ 1086176 h 2505238"/>
                  <a:gd name="connsiteX55" fmla="*/ 936894 w 1772083"/>
                  <a:gd name="connsiteY55" fmla="*/ 1000025 h 2505238"/>
                  <a:gd name="connsiteX56" fmla="*/ 899202 w 1772083"/>
                  <a:gd name="connsiteY56" fmla="*/ 940797 h 2505238"/>
                  <a:gd name="connsiteX57" fmla="*/ 839974 w 1772083"/>
                  <a:gd name="connsiteY57" fmla="*/ 908490 h 2505238"/>
                  <a:gd name="connsiteX58" fmla="*/ 866897 w 1772083"/>
                  <a:gd name="connsiteY58" fmla="*/ 881568 h 2505238"/>
                  <a:gd name="connsiteX59" fmla="*/ 845359 w 1772083"/>
                  <a:gd name="connsiteY59" fmla="*/ 854646 h 2505238"/>
                  <a:gd name="connsiteX60" fmla="*/ 786129 w 1772083"/>
                  <a:gd name="connsiteY60" fmla="*/ 838493 h 2505238"/>
                  <a:gd name="connsiteX61" fmla="*/ 813051 w 1772083"/>
                  <a:gd name="connsiteY61" fmla="*/ 811570 h 2505238"/>
                  <a:gd name="connsiteX62" fmla="*/ 813051 w 1772083"/>
                  <a:gd name="connsiteY62" fmla="*/ 768495 h 2505238"/>
                  <a:gd name="connsiteX63" fmla="*/ 759208 w 1772083"/>
                  <a:gd name="connsiteY63" fmla="*/ 773880 h 2505238"/>
                  <a:gd name="connsiteX64" fmla="*/ 780745 w 1772083"/>
                  <a:gd name="connsiteY64" fmla="*/ 639268 h 2505238"/>
                  <a:gd name="connsiteX65" fmla="*/ 829205 w 1772083"/>
                  <a:gd name="connsiteY65" fmla="*/ 617730 h 2505238"/>
                  <a:gd name="connsiteX66" fmla="*/ 803906 w 1772083"/>
                  <a:gd name="connsiteY66" fmla="*/ 577885 h 2505238"/>
                  <a:gd name="connsiteX67" fmla="*/ 811975 w 1772083"/>
                  <a:gd name="connsiteY67" fmla="*/ 576809 h 2505238"/>
                  <a:gd name="connsiteX68" fmla="*/ 850743 w 1772083"/>
                  <a:gd name="connsiteY68" fmla="*/ 499273 h 2505238"/>
                  <a:gd name="connsiteX69" fmla="*/ 850743 w 1772083"/>
                  <a:gd name="connsiteY69" fmla="*/ 447582 h 2505238"/>
                  <a:gd name="connsiteX70" fmla="*/ 837820 w 1772083"/>
                  <a:gd name="connsiteY70" fmla="*/ 408814 h 2505238"/>
                  <a:gd name="connsiteX71" fmla="*/ 880895 w 1772083"/>
                  <a:gd name="connsiteY71" fmla="*/ 391584 h 2505238"/>
                  <a:gd name="connsiteX72" fmla="*/ 979969 w 1772083"/>
                  <a:gd name="connsiteY72" fmla="*/ 236512 h 2505238"/>
                  <a:gd name="connsiteX73" fmla="*/ 954124 w 1772083"/>
                  <a:gd name="connsiteY73" fmla="*/ 197744 h 2505238"/>
                  <a:gd name="connsiteX74" fmla="*/ 919664 w 1772083"/>
                  <a:gd name="connsiteY74" fmla="*/ 184821 h 2505238"/>
                  <a:gd name="connsiteX75" fmla="*/ 880895 w 1772083"/>
                  <a:gd name="connsiteY75" fmla="*/ 124516 h 2505238"/>
                  <a:gd name="connsiteX76" fmla="*/ 883505 w 1772083"/>
                  <a:gd name="connsiteY76" fmla="*/ 116889 h 2505238"/>
                  <a:gd name="connsiteX77" fmla="*/ 936894 w 1772083"/>
                  <a:gd name="connsiteY77" fmla="*/ 124516 h 2505238"/>
                  <a:gd name="connsiteX78" fmla="*/ 971354 w 1772083"/>
                  <a:gd name="connsiteY78" fmla="*/ 77133 h 2505238"/>
                  <a:gd name="connsiteX79" fmla="*/ 958432 w 1772083"/>
                  <a:gd name="connsiteY79" fmla="*/ 21135 h 2505238"/>
                  <a:gd name="connsiteX80" fmla="*/ 992892 w 1772083"/>
                  <a:gd name="connsiteY80" fmla="*/ 16827 h 2505238"/>
                  <a:gd name="connsiteX81" fmla="*/ 1031660 w 1772083"/>
                  <a:gd name="connsiteY81" fmla="*/ 38365 h 2505238"/>
                  <a:gd name="connsiteX82" fmla="*/ 1070025 w 1772083"/>
                  <a:gd name="connsiteY82" fmla="*/ 0 h 2505238"/>
                  <a:gd name="connsiteX83" fmla="*/ 1772083 w 1772083"/>
                  <a:gd name="connsiteY83" fmla="*/ 1247733 h 2505238"/>
                  <a:gd name="connsiteX0" fmla="*/ 1070025 w 1772083"/>
                  <a:gd name="connsiteY0" fmla="*/ 2088440 h 2505238"/>
                  <a:gd name="connsiteX1" fmla="*/ 1044583 w 1772083"/>
                  <a:gd name="connsiteY1" fmla="*/ 2093066 h 2505238"/>
                  <a:gd name="connsiteX2" fmla="*/ 926125 w 1772083"/>
                  <a:gd name="connsiteY2" fmla="*/ 2130758 h 2505238"/>
                  <a:gd name="connsiteX3" fmla="*/ 845359 w 1772083"/>
                  <a:gd name="connsiteY3" fmla="*/ 2125373 h 2505238"/>
                  <a:gd name="connsiteX4" fmla="*/ 694594 w 1772083"/>
                  <a:gd name="connsiteY4" fmla="*/ 2367673 h 2505238"/>
                  <a:gd name="connsiteX5" fmla="*/ 681493 w 1772083"/>
                  <a:gd name="connsiteY5" fmla="*/ 2505238 h 2505238"/>
                  <a:gd name="connsiteX6" fmla="*/ 525332 w 1772083"/>
                  <a:gd name="connsiteY6" fmla="*/ 2505238 h 2505238"/>
                  <a:gd name="connsiteX7" fmla="*/ 489984 w 1772083"/>
                  <a:gd name="connsiteY7" fmla="*/ 2453824 h 2505238"/>
                  <a:gd name="connsiteX8" fmla="*/ 457679 w 1772083"/>
                  <a:gd name="connsiteY8" fmla="*/ 2378441 h 2505238"/>
                  <a:gd name="connsiteX9" fmla="*/ 409218 w 1772083"/>
                  <a:gd name="connsiteY9" fmla="*/ 2346135 h 2505238"/>
                  <a:gd name="connsiteX10" fmla="*/ 355374 w 1772083"/>
                  <a:gd name="connsiteY10" fmla="*/ 2394595 h 2505238"/>
                  <a:gd name="connsiteX11" fmla="*/ 279991 w 1772083"/>
                  <a:gd name="connsiteY11" fmla="*/ 2399978 h 2505238"/>
                  <a:gd name="connsiteX12" fmla="*/ 220763 w 1772083"/>
                  <a:gd name="connsiteY12" fmla="*/ 2426901 h 2505238"/>
                  <a:gd name="connsiteX13" fmla="*/ 172302 w 1772083"/>
                  <a:gd name="connsiteY13" fmla="*/ 2378441 h 2505238"/>
                  <a:gd name="connsiteX14" fmla="*/ 172302 w 1772083"/>
                  <a:gd name="connsiteY14" fmla="*/ 2351519 h 2505238"/>
                  <a:gd name="connsiteX15" fmla="*/ 188455 w 1772083"/>
                  <a:gd name="connsiteY15" fmla="*/ 2319212 h 2505238"/>
                  <a:gd name="connsiteX16" fmla="*/ 193840 w 1772083"/>
                  <a:gd name="connsiteY16" fmla="*/ 2270752 h 2505238"/>
                  <a:gd name="connsiteX17" fmla="*/ 220763 w 1772083"/>
                  <a:gd name="connsiteY17" fmla="*/ 2163063 h 2505238"/>
                  <a:gd name="connsiteX18" fmla="*/ 226147 w 1772083"/>
                  <a:gd name="connsiteY18" fmla="*/ 2119988 h 2505238"/>
                  <a:gd name="connsiteX19" fmla="*/ 285376 w 1772083"/>
                  <a:gd name="connsiteY19" fmla="*/ 2082297 h 2505238"/>
                  <a:gd name="connsiteX20" fmla="*/ 220763 w 1772083"/>
                  <a:gd name="connsiteY20" fmla="*/ 1990761 h 2505238"/>
                  <a:gd name="connsiteX21" fmla="*/ 215378 w 1772083"/>
                  <a:gd name="connsiteY21" fmla="*/ 1942302 h 2505238"/>
                  <a:gd name="connsiteX22" fmla="*/ 188455 w 1772083"/>
                  <a:gd name="connsiteY22" fmla="*/ 1872305 h 2505238"/>
                  <a:gd name="connsiteX23" fmla="*/ 204609 w 1772083"/>
                  <a:gd name="connsiteY23" fmla="*/ 1802306 h 2505238"/>
                  <a:gd name="connsiteX24" fmla="*/ 134612 w 1772083"/>
                  <a:gd name="connsiteY24" fmla="*/ 1710770 h 2505238"/>
                  <a:gd name="connsiteX25" fmla="*/ 113074 w 1772083"/>
                  <a:gd name="connsiteY25" fmla="*/ 1721540 h 2505238"/>
                  <a:gd name="connsiteX26" fmla="*/ 48461 w 1772083"/>
                  <a:gd name="connsiteY26" fmla="*/ 1710770 h 2505238"/>
                  <a:gd name="connsiteX27" fmla="*/ 53845 w 1772083"/>
                  <a:gd name="connsiteY27" fmla="*/ 1619236 h 2505238"/>
                  <a:gd name="connsiteX28" fmla="*/ 48461 w 1772083"/>
                  <a:gd name="connsiteY28" fmla="*/ 1570776 h 2505238"/>
                  <a:gd name="connsiteX29" fmla="*/ 0 w 1772083"/>
                  <a:gd name="connsiteY29" fmla="*/ 1560006 h 2505238"/>
                  <a:gd name="connsiteX30" fmla="*/ 0 w 1772083"/>
                  <a:gd name="connsiteY30" fmla="*/ 1500778 h 2505238"/>
                  <a:gd name="connsiteX31" fmla="*/ 10769 w 1772083"/>
                  <a:gd name="connsiteY31" fmla="*/ 1430780 h 2505238"/>
                  <a:gd name="connsiteX32" fmla="*/ 64614 w 1772083"/>
                  <a:gd name="connsiteY32" fmla="*/ 1355399 h 2505238"/>
                  <a:gd name="connsiteX33" fmla="*/ 75382 w 1772083"/>
                  <a:gd name="connsiteY33" fmla="*/ 1285400 h 2505238"/>
                  <a:gd name="connsiteX34" fmla="*/ 80766 w 1772083"/>
                  <a:gd name="connsiteY34" fmla="*/ 1236940 h 2505238"/>
                  <a:gd name="connsiteX35" fmla="*/ 156150 w 1772083"/>
                  <a:gd name="connsiteY35" fmla="*/ 1199250 h 2505238"/>
                  <a:gd name="connsiteX36" fmla="*/ 279991 w 1772083"/>
                  <a:gd name="connsiteY36" fmla="*/ 1247710 h 2505238"/>
                  <a:gd name="connsiteX37" fmla="*/ 344605 w 1772083"/>
                  <a:gd name="connsiteY37" fmla="*/ 1253094 h 2505238"/>
                  <a:gd name="connsiteX38" fmla="*/ 382295 w 1772083"/>
                  <a:gd name="connsiteY38" fmla="*/ 1296169 h 2505238"/>
                  <a:gd name="connsiteX39" fmla="*/ 409218 w 1772083"/>
                  <a:gd name="connsiteY39" fmla="*/ 1220787 h 2505238"/>
                  <a:gd name="connsiteX40" fmla="*/ 516907 w 1772083"/>
                  <a:gd name="connsiteY40" fmla="*/ 1231556 h 2505238"/>
                  <a:gd name="connsiteX41" fmla="*/ 549214 w 1772083"/>
                  <a:gd name="connsiteY41" fmla="*/ 1199250 h 2505238"/>
                  <a:gd name="connsiteX42" fmla="*/ 565368 w 1772083"/>
                  <a:gd name="connsiteY42" fmla="*/ 1215402 h 2505238"/>
                  <a:gd name="connsiteX43" fmla="*/ 624596 w 1772083"/>
                  <a:gd name="connsiteY43" fmla="*/ 1193864 h 2505238"/>
                  <a:gd name="connsiteX44" fmla="*/ 640749 w 1772083"/>
                  <a:gd name="connsiteY44" fmla="*/ 1220787 h 2505238"/>
                  <a:gd name="connsiteX45" fmla="*/ 705362 w 1772083"/>
                  <a:gd name="connsiteY45" fmla="*/ 1210018 h 2505238"/>
                  <a:gd name="connsiteX46" fmla="*/ 721516 w 1772083"/>
                  <a:gd name="connsiteY46" fmla="*/ 1199250 h 2505238"/>
                  <a:gd name="connsiteX47" fmla="*/ 775360 w 1772083"/>
                  <a:gd name="connsiteY47" fmla="*/ 1193864 h 2505238"/>
                  <a:gd name="connsiteX48" fmla="*/ 813051 w 1772083"/>
                  <a:gd name="connsiteY48" fmla="*/ 1166943 h 2505238"/>
                  <a:gd name="connsiteX49" fmla="*/ 839974 w 1772083"/>
                  <a:gd name="connsiteY49" fmla="*/ 1166943 h 2505238"/>
                  <a:gd name="connsiteX50" fmla="*/ 866897 w 1772083"/>
                  <a:gd name="connsiteY50" fmla="*/ 1193864 h 2505238"/>
                  <a:gd name="connsiteX51" fmla="*/ 888434 w 1772083"/>
                  <a:gd name="connsiteY51" fmla="*/ 1188481 h 2505238"/>
                  <a:gd name="connsiteX52" fmla="*/ 888434 w 1772083"/>
                  <a:gd name="connsiteY52" fmla="*/ 1096946 h 2505238"/>
                  <a:gd name="connsiteX53" fmla="*/ 936894 w 1772083"/>
                  <a:gd name="connsiteY53" fmla="*/ 1086176 h 2505238"/>
                  <a:gd name="connsiteX54" fmla="*/ 936894 w 1772083"/>
                  <a:gd name="connsiteY54" fmla="*/ 1000025 h 2505238"/>
                  <a:gd name="connsiteX55" fmla="*/ 899202 w 1772083"/>
                  <a:gd name="connsiteY55" fmla="*/ 940797 h 2505238"/>
                  <a:gd name="connsiteX56" fmla="*/ 839974 w 1772083"/>
                  <a:gd name="connsiteY56" fmla="*/ 908490 h 2505238"/>
                  <a:gd name="connsiteX57" fmla="*/ 866897 w 1772083"/>
                  <a:gd name="connsiteY57" fmla="*/ 881568 h 2505238"/>
                  <a:gd name="connsiteX58" fmla="*/ 845359 w 1772083"/>
                  <a:gd name="connsiteY58" fmla="*/ 854646 h 2505238"/>
                  <a:gd name="connsiteX59" fmla="*/ 786129 w 1772083"/>
                  <a:gd name="connsiteY59" fmla="*/ 838493 h 2505238"/>
                  <a:gd name="connsiteX60" fmla="*/ 813051 w 1772083"/>
                  <a:gd name="connsiteY60" fmla="*/ 811570 h 2505238"/>
                  <a:gd name="connsiteX61" fmla="*/ 813051 w 1772083"/>
                  <a:gd name="connsiteY61" fmla="*/ 768495 h 2505238"/>
                  <a:gd name="connsiteX62" fmla="*/ 759208 w 1772083"/>
                  <a:gd name="connsiteY62" fmla="*/ 773880 h 2505238"/>
                  <a:gd name="connsiteX63" fmla="*/ 780745 w 1772083"/>
                  <a:gd name="connsiteY63" fmla="*/ 639268 h 2505238"/>
                  <a:gd name="connsiteX64" fmla="*/ 829205 w 1772083"/>
                  <a:gd name="connsiteY64" fmla="*/ 617730 h 2505238"/>
                  <a:gd name="connsiteX65" fmla="*/ 803906 w 1772083"/>
                  <a:gd name="connsiteY65" fmla="*/ 577885 h 2505238"/>
                  <a:gd name="connsiteX66" fmla="*/ 811975 w 1772083"/>
                  <a:gd name="connsiteY66" fmla="*/ 576809 h 2505238"/>
                  <a:gd name="connsiteX67" fmla="*/ 850743 w 1772083"/>
                  <a:gd name="connsiteY67" fmla="*/ 499273 h 2505238"/>
                  <a:gd name="connsiteX68" fmla="*/ 850743 w 1772083"/>
                  <a:gd name="connsiteY68" fmla="*/ 447582 h 2505238"/>
                  <a:gd name="connsiteX69" fmla="*/ 837820 w 1772083"/>
                  <a:gd name="connsiteY69" fmla="*/ 408814 h 2505238"/>
                  <a:gd name="connsiteX70" fmla="*/ 880895 w 1772083"/>
                  <a:gd name="connsiteY70" fmla="*/ 391584 h 2505238"/>
                  <a:gd name="connsiteX71" fmla="*/ 979969 w 1772083"/>
                  <a:gd name="connsiteY71" fmla="*/ 236512 h 2505238"/>
                  <a:gd name="connsiteX72" fmla="*/ 954124 w 1772083"/>
                  <a:gd name="connsiteY72" fmla="*/ 197744 h 2505238"/>
                  <a:gd name="connsiteX73" fmla="*/ 919664 w 1772083"/>
                  <a:gd name="connsiteY73" fmla="*/ 184821 h 2505238"/>
                  <a:gd name="connsiteX74" fmla="*/ 880895 w 1772083"/>
                  <a:gd name="connsiteY74" fmla="*/ 124516 h 2505238"/>
                  <a:gd name="connsiteX75" fmla="*/ 883505 w 1772083"/>
                  <a:gd name="connsiteY75" fmla="*/ 116889 h 2505238"/>
                  <a:gd name="connsiteX76" fmla="*/ 936894 w 1772083"/>
                  <a:gd name="connsiteY76" fmla="*/ 124516 h 2505238"/>
                  <a:gd name="connsiteX77" fmla="*/ 971354 w 1772083"/>
                  <a:gd name="connsiteY77" fmla="*/ 77133 h 2505238"/>
                  <a:gd name="connsiteX78" fmla="*/ 958432 w 1772083"/>
                  <a:gd name="connsiteY78" fmla="*/ 21135 h 2505238"/>
                  <a:gd name="connsiteX79" fmla="*/ 992892 w 1772083"/>
                  <a:gd name="connsiteY79" fmla="*/ 16827 h 2505238"/>
                  <a:gd name="connsiteX80" fmla="*/ 1031660 w 1772083"/>
                  <a:gd name="connsiteY80" fmla="*/ 38365 h 2505238"/>
                  <a:gd name="connsiteX81" fmla="*/ 1070025 w 1772083"/>
                  <a:gd name="connsiteY81" fmla="*/ 0 h 2505238"/>
                  <a:gd name="connsiteX82" fmla="*/ 1772083 w 1772083"/>
                  <a:gd name="connsiteY82" fmla="*/ 1247733 h 2505238"/>
                  <a:gd name="connsiteX0" fmla="*/ 1070025 w 1070025"/>
                  <a:gd name="connsiteY0" fmla="*/ 2088440 h 2505238"/>
                  <a:gd name="connsiteX1" fmla="*/ 1044583 w 1070025"/>
                  <a:gd name="connsiteY1" fmla="*/ 2093066 h 2505238"/>
                  <a:gd name="connsiteX2" fmla="*/ 926125 w 1070025"/>
                  <a:gd name="connsiteY2" fmla="*/ 2130758 h 2505238"/>
                  <a:gd name="connsiteX3" fmla="*/ 845359 w 1070025"/>
                  <a:gd name="connsiteY3" fmla="*/ 2125373 h 2505238"/>
                  <a:gd name="connsiteX4" fmla="*/ 694594 w 1070025"/>
                  <a:gd name="connsiteY4" fmla="*/ 2367673 h 2505238"/>
                  <a:gd name="connsiteX5" fmla="*/ 681493 w 1070025"/>
                  <a:gd name="connsiteY5" fmla="*/ 2505238 h 2505238"/>
                  <a:gd name="connsiteX6" fmla="*/ 525332 w 1070025"/>
                  <a:gd name="connsiteY6" fmla="*/ 2505238 h 2505238"/>
                  <a:gd name="connsiteX7" fmla="*/ 489984 w 1070025"/>
                  <a:gd name="connsiteY7" fmla="*/ 2453824 h 2505238"/>
                  <a:gd name="connsiteX8" fmla="*/ 457679 w 1070025"/>
                  <a:gd name="connsiteY8" fmla="*/ 2378441 h 2505238"/>
                  <a:gd name="connsiteX9" fmla="*/ 409218 w 1070025"/>
                  <a:gd name="connsiteY9" fmla="*/ 2346135 h 2505238"/>
                  <a:gd name="connsiteX10" fmla="*/ 355374 w 1070025"/>
                  <a:gd name="connsiteY10" fmla="*/ 2394595 h 2505238"/>
                  <a:gd name="connsiteX11" fmla="*/ 279991 w 1070025"/>
                  <a:gd name="connsiteY11" fmla="*/ 2399978 h 2505238"/>
                  <a:gd name="connsiteX12" fmla="*/ 220763 w 1070025"/>
                  <a:gd name="connsiteY12" fmla="*/ 2426901 h 2505238"/>
                  <a:gd name="connsiteX13" fmla="*/ 172302 w 1070025"/>
                  <a:gd name="connsiteY13" fmla="*/ 2378441 h 2505238"/>
                  <a:gd name="connsiteX14" fmla="*/ 172302 w 1070025"/>
                  <a:gd name="connsiteY14" fmla="*/ 2351519 h 2505238"/>
                  <a:gd name="connsiteX15" fmla="*/ 188455 w 1070025"/>
                  <a:gd name="connsiteY15" fmla="*/ 2319212 h 2505238"/>
                  <a:gd name="connsiteX16" fmla="*/ 193840 w 1070025"/>
                  <a:gd name="connsiteY16" fmla="*/ 2270752 h 2505238"/>
                  <a:gd name="connsiteX17" fmla="*/ 220763 w 1070025"/>
                  <a:gd name="connsiteY17" fmla="*/ 2163063 h 2505238"/>
                  <a:gd name="connsiteX18" fmla="*/ 226147 w 1070025"/>
                  <a:gd name="connsiteY18" fmla="*/ 2119988 h 2505238"/>
                  <a:gd name="connsiteX19" fmla="*/ 285376 w 1070025"/>
                  <a:gd name="connsiteY19" fmla="*/ 2082297 h 2505238"/>
                  <a:gd name="connsiteX20" fmla="*/ 220763 w 1070025"/>
                  <a:gd name="connsiteY20" fmla="*/ 1990761 h 2505238"/>
                  <a:gd name="connsiteX21" fmla="*/ 215378 w 1070025"/>
                  <a:gd name="connsiteY21" fmla="*/ 1942302 h 2505238"/>
                  <a:gd name="connsiteX22" fmla="*/ 188455 w 1070025"/>
                  <a:gd name="connsiteY22" fmla="*/ 1872305 h 2505238"/>
                  <a:gd name="connsiteX23" fmla="*/ 204609 w 1070025"/>
                  <a:gd name="connsiteY23" fmla="*/ 1802306 h 2505238"/>
                  <a:gd name="connsiteX24" fmla="*/ 134612 w 1070025"/>
                  <a:gd name="connsiteY24" fmla="*/ 1710770 h 2505238"/>
                  <a:gd name="connsiteX25" fmla="*/ 113074 w 1070025"/>
                  <a:gd name="connsiteY25" fmla="*/ 1721540 h 2505238"/>
                  <a:gd name="connsiteX26" fmla="*/ 48461 w 1070025"/>
                  <a:gd name="connsiteY26" fmla="*/ 1710770 h 2505238"/>
                  <a:gd name="connsiteX27" fmla="*/ 53845 w 1070025"/>
                  <a:gd name="connsiteY27" fmla="*/ 1619236 h 2505238"/>
                  <a:gd name="connsiteX28" fmla="*/ 48461 w 1070025"/>
                  <a:gd name="connsiteY28" fmla="*/ 1570776 h 2505238"/>
                  <a:gd name="connsiteX29" fmla="*/ 0 w 1070025"/>
                  <a:gd name="connsiteY29" fmla="*/ 1560006 h 2505238"/>
                  <a:gd name="connsiteX30" fmla="*/ 0 w 1070025"/>
                  <a:gd name="connsiteY30" fmla="*/ 1500778 h 2505238"/>
                  <a:gd name="connsiteX31" fmla="*/ 10769 w 1070025"/>
                  <a:gd name="connsiteY31" fmla="*/ 1430780 h 2505238"/>
                  <a:gd name="connsiteX32" fmla="*/ 64614 w 1070025"/>
                  <a:gd name="connsiteY32" fmla="*/ 1355399 h 2505238"/>
                  <a:gd name="connsiteX33" fmla="*/ 75382 w 1070025"/>
                  <a:gd name="connsiteY33" fmla="*/ 1285400 h 2505238"/>
                  <a:gd name="connsiteX34" fmla="*/ 80766 w 1070025"/>
                  <a:gd name="connsiteY34" fmla="*/ 1236940 h 2505238"/>
                  <a:gd name="connsiteX35" fmla="*/ 156150 w 1070025"/>
                  <a:gd name="connsiteY35" fmla="*/ 1199250 h 2505238"/>
                  <a:gd name="connsiteX36" fmla="*/ 279991 w 1070025"/>
                  <a:gd name="connsiteY36" fmla="*/ 1247710 h 2505238"/>
                  <a:gd name="connsiteX37" fmla="*/ 344605 w 1070025"/>
                  <a:gd name="connsiteY37" fmla="*/ 1253094 h 2505238"/>
                  <a:gd name="connsiteX38" fmla="*/ 382295 w 1070025"/>
                  <a:gd name="connsiteY38" fmla="*/ 1296169 h 2505238"/>
                  <a:gd name="connsiteX39" fmla="*/ 409218 w 1070025"/>
                  <a:gd name="connsiteY39" fmla="*/ 1220787 h 2505238"/>
                  <a:gd name="connsiteX40" fmla="*/ 516907 w 1070025"/>
                  <a:gd name="connsiteY40" fmla="*/ 1231556 h 2505238"/>
                  <a:gd name="connsiteX41" fmla="*/ 549214 w 1070025"/>
                  <a:gd name="connsiteY41" fmla="*/ 1199250 h 2505238"/>
                  <a:gd name="connsiteX42" fmla="*/ 565368 w 1070025"/>
                  <a:gd name="connsiteY42" fmla="*/ 1215402 h 2505238"/>
                  <a:gd name="connsiteX43" fmla="*/ 624596 w 1070025"/>
                  <a:gd name="connsiteY43" fmla="*/ 1193864 h 2505238"/>
                  <a:gd name="connsiteX44" fmla="*/ 640749 w 1070025"/>
                  <a:gd name="connsiteY44" fmla="*/ 1220787 h 2505238"/>
                  <a:gd name="connsiteX45" fmla="*/ 705362 w 1070025"/>
                  <a:gd name="connsiteY45" fmla="*/ 1210018 h 2505238"/>
                  <a:gd name="connsiteX46" fmla="*/ 721516 w 1070025"/>
                  <a:gd name="connsiteY46" fmla="*/ 1199250 h 2505238"/>
                  <a:gd name="connsiteX47" fmla="*/ 775360 w 1070025"/>
                  <a:gd name="connsiteY47" fmla="*/ 1193864 h 2505238"/>
                  <a:gd name="connsiteX48" fmla="*/ 813051 w 1070025"/>
                  <a:gd name="connsiteY48" fmla="*/ 1166943 h 2505238"/>
                  <a:gd name="connsiteX49" fmla="*/ 839974 w 1070025"/>
                  <a:gd name="connsiteY49" fmla="*/ 1166943 h 2505238"/>
                  <a:gd name="connsiteX50" fmla="*/ 866897 w 1070025"/>
                  <a:gd name="connsiteY50" fmla="*/ 1193864 h 2505238"/>
                  <a:gd name="connsiteX51" fmla="*/ 888434 w 1070025"/>
                  <a:gd name="connsiteY51" fmla="*/ 1188481 h 2505238"/>
                  <a:gd name="connsiteX52" fmla="*/ 888434 w 1070025"/>
                  <a:gd name="connsiteY52" fmla="*/ 1096946 h 2505238"/>
                  <a:gd name="connsiteX53" fmla="*/ 936894 w 1070025"/>
                  <a:gd name="connsiteY53" fmla="*/ 1086176 h 2505238"/>
                  <a:gd name="connsiteX54" fmla="*/ 936894 w 1070025"/>
                  <a:gd name="connsiteY54" fmla="*/ 1000025 h 2505238"/>
                  <a:gd name="connsiteX55" fmla="*/ 899202 w 1070025"/>
                  <a:gd name="connsiteY55" fmla="*/ 940797 h 2505238"/>
                  <a:gd name="connsiteX56" fmla="*/ 839974 w 1070025"/>
                  <a:gd name="connsiteY56" fmla="*/ 908490 h 2505238"/>
                  <a:gd name="connsiteX57" fmla="*/ 866897 w 1070025"/>
                  <a:gd name="connsiteY57" fmla="*/ 881568 h 2505238"/>
                  <a:gd name="connsiteX58" fmla="*/ 845359 w 1070025"/>
                  <a:gd name="connsiteY58" fmla="*/ 854646 h 2505238"/>
                  <a:gd name="connsiteX59" fmla="*/ 786129 w 1070025"/>
                  <a:gd name="connsiteY59" fmla="*/ 838493 h 2505238"/>
                  <a:gd name="connsiteX60" fmla="*/ 813051 w 1070025"/>
                  <a:gd name="connsiteY60" fmla="*/ 811570 h 2505238"/>
                  <a:gd name="connsiteX61" fmla="*/ 813051 w 1070025"/>
                  <a:gd name="connsiteY61" fmla="*/ 768495 h 2505238"/>
                  <a:gd name="connsiteX62" fmla="*/ 759208 w 1070025"/>
                  <a:gd name="connsiteY62" fmla="*/ 773880 h 2505238"/>
                  <a:gd name="connsiteX63" fmla="*/ 780745 w 1070025"/>
                  <a:gd name="connsiteY63" fmla="*/ 639268 h 2505238"/>
                  <a:gd name="connsiteX64" fmla="*/ 829205 w 1070025"/>
                  <a:gd name="connsiteY64" fmla="*/ 617730 h 2505238"/>
                  <a:gd name="connsiteX65" fmla="*/ 803906 w 1070025"/>
                  <a:gd name="connsiteY65" fmla="*/ 577885 h 2505238"/>
                  <a:gd name="connsiteX66" fmla="*/ 811975 w 1070025"/>
                  <a:gd name="connsiteY66" fmla="*/ 576809 h 2505238"/>
                  <a:gd name="connsiteX67" fmla="*/ 850743 w 1070025"/>
                  <a:gd name="connsiteY67" fmla="*/ 499273 h 2505238"/>
                  <a:gd name="connsiteX68" fmla="*/ 850743 w 1070025"/>
                  <a:gd name="connsiteY68" fmla="*/ 447582 h 2505238"/>
                  <a:gd name="connsiteX69" fmla="*/ 837820 w 1070025"/>
                  <a:gd name="connsiteY69" fmla="*/ 408814 h 2505238"/>
                  <a:gd name="connsiteX70" fmla="*/ 880895 w 1070025"/>
                  <a:gd name="connsiteY70" fmla="*/ 391584 h 2505238"/>
                  <a:gd name="connsiteX71" fmla="*/ 979969 w 1070025"/>
                  <a:gd name="connsiteY71" fmla="*/ 236512 h 2505238"/>
                  <a:gd name="connsiteX72" fmla="*/ 954124 w 1070025"/>
                  <a:gd name="connsiteY72" fmla="*/ 197744 h 2505238"/>
                  <a:gd name="connsiteX73" fmla="*/ 919664 w 1070025"/>
                  <a:gd name="connsiteY73" fmla="*/ 184821 h 2505238"/>
                  <a:gd name="connsiteX74" fmla="*/ 880895 w 1070025"/>
                  <a:gd name="connsiteY74" fmla="*/ 124516 h 2505238"/>
                  <a:gd name="connsiteX75" fmla="*/ 883505 w 1070025"/>
                  <a:gd name="connsiteY75" fmla="*/ 116889 h 2505238"/>
                  <a:gd name="connsiteX76" fmla="*/ 936894 w 1070025"/>
                  <a:gd name="connsiteY76" fmla="*/ 124516 h 2505238"/>
                  <a:gd name="connsiteX77" fmla="*/ 971354 w 1070025"/>
                  <a:gd name="connsiteY77" fmla="*/ 77133 h 2505238"/>
                  <a:gd name="connsiteX78" fmla="*/ 958432 w 1070025"/>
                  <a:gd name="connsiteY78" fmla="*/ 21135 h 2505238"/>
                  <a:gd name="connsiteX79" fmla="*/ 992892 w 1070025"/>
                  <a:gd name="connsiteY79" fmla="*/ 16827 h 2505238"/>
                  <a:gd name="connsiteX80" fmla="*/ 1031660 w 1070025"/>
                  <a:gd name="connsiteY80" fmla="*/ 38365 h 2505238"/>
                  <a:gd name="connsiteX81" fmla="*/ 1070025 w 1070025"/>
                  <a:gd name="connsiteY81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070025" h="2505238">
                    <a:moveTo>
                      <a:pt x="1070025" y="2088440"/>
                    </a:moveTo>
                    <a:lnTo>
                      <a:pt x="1044583" y="2093066"/>
                    </a:lnTo>
                    <a:lnTo>
                      <a:pt x="926125" y="2130758"/>
                    </a:lnTo>
                    <a:lnTo>
                      <a:pt x="845359" y="2125373"/>
                    </a:lnTo>
                    <a:lnTo>
                      <a:pt x="694594" y="2367673"/>
                    </a:lnTo>
                    <a:lnTo>
                      <a:pt x="681493" y="2505238"/>
                    </a:ln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923B732-F5C9-3489-28AA-2695FEBA23B1}"/>
                  </a:ext>
                </a:extLst>
              </p:cNvPr>
              <p:cNvSpPr/>
              <p:nvPr/>
            </p:nvSpPr>
            <p:spPr>
              <a:xfrm>
                <a:off x="850861" y="4068407"/>
                <a:ext cx="2382079" cy="2028855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8F70AF0F-CC03-3EB1-2AB3-07BA10778FF1}"/>
                  </a:ext>
                </a:extLst>
              </p:cNvPr>
              <p:cNvSpPr/>
              <p:nvPr/>
            </p:nvSpPr>
            <p:spPr>
              <a:xfrm>
                <a:off x="1401592" y="5339134"/>
                <a:ext cx="1182018" cy="1105686"/>
              </a:xfrm>
              <a:custGeom>
                <a:avLst/>
                <a:gdLst>
                  <a:gd name="connsiteX0" fmla="*/ 735108 w 1182018"/>
                  <a:gd name="connsiteY0" fmla="*/ 0 h 1105686"/>
                  <a:gd name="connsiteX1" fmla="*/ 756646 w 1182018"/>
                  <a:gd name="connsiteY1" fmla="*/ 43076 h 1105686"/>
                  <a:gd name="connsiteX2" fmla="*/ 860028 w 1182018"/>
                  <a:gd name="connsiteY2" fmla="*/ 60306 h 1105686"/>
                  <a:gd name="connsiteX3" fmla="*/ 899723 w 1182018"/>
                  <a:gd name="connsiteY3" fmla="*/ 81198 h 1105686"/>
                  <a:gd name="connsiteX4" fmla="*/ 896641 w 1182018"/>
                  <a:gd name="connsiteY4" fmla="*/ 101228 h 1105686"/>
                  <a:gd name="connsiteX5" fmla="*/ 896641 w 1182018"/>
                  <a:gd name="connsiteY5" fmla="*/ 160456 h 1105686"/>
                  <a:gd name="connsiteX6" fmla="*/ 945103 w 1182018"/>
                  <a:gd name="connsiteY6" fmla="*/ 171226 h 1105686"/>
                  <a:gd name="connsiteX7" fmla="*/ 950486 w 1182018"/>
                  <a:gd name="connsiteY7" fmla="*/ 219685 h 1105686"/>
                  <a:gd name="connsiteX8" fmla="*/ 945103 w 1182018"/>
                  <a:gd name="connsiteY8" fmla="*/ 311220 h 1105686"/>
                  <a:gd name="connsiteX9" fmla="*/ 1009716 w 1182018"/>
                  <a:gd name="connsiteY9" fmla="*/ 321990 h 1105686"/>
                  <a:gd name="connsiteX10" fmla="*/ 1031254 w 1182018"/>
                  <a:gd name="connsiteY10" fmla="*/ 311220 h 1105686"/>
                  <a:gd name="connsiteX11" fmla="*/ 1101251 w 1182018"/>
                  <a:gd name="connsiteY11" fmla="*/ 402756 h 1105686"/>
                  <a:gd name="connsiteX12" fmla="*/ 1085097 w 1182018"/>
                  <a:gd name="connsiteY12" fmla="*/ 472754 h 1105686"/>
                  <a:gd name="connsiteX13" fmla="*/ 1112019 w 1182018"/>
                  <a:gd name="connsiteY13" fmla="*/ 542752 h 1105686"/>
                  <a:gd name="connsiteX14" fmla="*/ 1117405 w 1182018"/>
                  <a:gd name="connsiteY14" fmla="*/ 591211 h 1105686"/>
                  <a:gd name="connsiteX15" fmla="*/ 1182018 w 1182018"/>
                  <a:gd name="connsiteY15" fmla="*/ 682747 h 1105686"/>
                  <a:gd name="connsiteX16" fmla="*/ 1122789 w 1182018"/>
                  <a:gd name="connsiteY16" fmla="*/ 720437 h 1105686"/>
                  <a:gd name="connsiteX17" fmla="*/ 1117405 w 1182018"/>
                  <a:gd name="connsiteY17" fmla="*/ 763513 h 1105686"/>
                  <a:gd name="connsiteX18" fmla="*/ 1090481 w 1182018"/>
                  <a:gd name="connsiteY18" fmla="*/ 871202 h 1105686"/>
                  <a:gd name="connsiteX19" fmla="*/ 1085097 w 1182018"/>
                  <a:gd name="connsiteY19" fmla="*/ 919662 h 1105686"/>
                  <a:gd name="connsiteX20" fmla="*/ 1068943 w 1182018"/>
                  <a:gd name="connsiteY20" fmla="*/ 951969 h 1105686"/>
                  <a:gd name="connsiteX21" fmla="*/ 1068943 w 1182018"/>
                  <a:gd name="connsiteY21" fmla="*/ 978890 h 1105686"/>
                  <a:gd name="connsiteX22" fmla="*/ 1117405 w 1182018"/>
                  <a:gd name="connsiteY22" fmla="*/ 1027351 h 1105686"/>
                  <a:gd name="connsiteX23" fmla="*/ 1121044 w 1182018"/>
                  <a:gd name="connsiteY23" fmla="*/ 1025697 h 1105686"/>
                  <a:gd name="connsiteX24" fmla="*/ 1116295 w 1182018"/>
                  <a:gd name="connsiteY24" fmla="*/ 1089810 h 1105686"/>
                  <a:gd name="connsiteX25" fmla="*/ 1138786 w 1182018"/>
                  <a:gd name="connsiteY25" fmla="*/ 1105686 h 1105686"/>
                  <a:gd name="connsiteX26" fmla="*/ 134967 w 1182018"/>
                  <a:gd name="connsiteY26" fmla="*/ 1105686 h 1105686"/>
                  <a:gd name="connsiteX27" fmla="*/ 104018 w 1182018"/>
                  <a:gd name="connsiteY27" fmla="*/ 1029504 h 1105686"/>
                  <a:gd name="connsiteX28" fmla="*/ 168632 w 1182018"/>
                  <a:gd name="connsiteY28" fmla="*/ 895970 h 1105686"/>
                  <a:gd name="connsiteX29" fmla="*/ 104018 w 1182018"/>
                  <a:gd name="connsiteY29" fmla="*/ 900278 h 1105686"/>
                  <a:gd name="connsiteX30" fmla="*/ 82480 w 1182018"/>
                  <a:gd name="connsiteY30" fmla="*/ 839972 h 1105686"/>
                  <a:gd name="connsiteX31" fmla="*/ 637 w 1182018"/>
                  <a:gd name="connsiteY31" fmla="*/ 749514 h 1105686"/>
                  <a:gd name="connsiteX32" fmla="*/ 0 w 1182018"/>
                  <a:gd name="connsiteY32" fmla="*/ 746120 h 1105686"/>
                  <a:gd name="connsiteX33" fmla="*/ 28669 w 1182018"/>
                  <a:gd name="connsiteY33" fmla="*/ 680593 h 1105686"/>
                  <a:gd name="connsiteX34" fmla="*/ 67437 w 1182018"/>
                  <a:gd name="connsiteY34" fmla="*/ 676286 h 1105686"/>
                  <a:gd name="connsiteX35" fmla="*/ 76052 w 1182018"/>
                  <a:gd name="connsiteY35" fmla="*/ 611672 h 1105686"/>
                  <a:gd name="connsiteX36" fmla="*/ 140665 w 1182018"/>
                  <a:gd name="connsiteY36" fmla="*/ 603057 h 1105686"/>
                  <a:gd name="connsiteX37" fmla="*/ 170818 w 1182018"/>
                  <a:gd name="connsiteY37" fmla="*/ 671978 h 1105686"/>
                  <a:gd name="connsiteX38" fmla="*/ 200971 w 1182018"/>
                  <a:gd name="connsiteY38" fmla="*/ 650440 h 1105686"/>
                  <a:gd name="connsiteX39" fmla="*/ 218201 w 1182018"/>
                  <a:gd name="connsiteY39" fmla="*/ 585827 h 1105686"/>
                  <a:gd name="connsiteX40" fmla="*/ 239739 w 1182018"/>
                  <a:gd name="connsiteY40" fmla="*/ 572904 h 1105686"/>
                  <a:gd name="connsiteX41" fmla="*/ 252662 w 1182018"/>
                  <a:gd name="connsiteY41" fmla="*/ 534136 h 1105686"/>
                  <a:gd name="connsiteX42" fmla="*/ 300045 w 1182018"/>
                  <a:gd name="connsiteY42" fmla="*/ 387680 h 1105686"/>
                  <a:gd name="connsiteX43" fmla="*/ 368966 w 1182018"/>
                  <a:gd name="connsiteY43" fmla="*/ 452293 h 1105686"/>
                  <a:gd name="connsiteX44" fmla="*/ 424964 w 1182018"/>
                  <a:gd name="connsiteY44" fmla="*/ 452293 h 1105686"/>
                  <a:gd name="connsiteX45" fmla="*/ 455117 w 1182018"/>
                  <a:gd name="connsiteY45" fmla="*/ 374757 h 1105686"/>
                  <a:gd name="connsiteX46" fmla="*/ 515423 w 1182018"/>
                  <a:gd name="connsiteY46" fmla="*/ 374757 h 1105686"/>
                  <a:gd name="connsiteX47" fmla="*/ 554191 w 1182018"/>
                  <a:gd name="connsiteY47" fmla="*/ 340297 h 1105686"/>
                  <a:gd name="connsiteX48" fmla="*/ 592959 w 1182018"/>
                  <a:gd name="connsiteY48" fmla="*/ 366142 h 1105686"/>
                  <a:gd name="connsiteX49" fmla="*/ 597267 w 1182018"/>
                  <a:gd name="connsiteY49" fmla="*/ 254146 h 1105686"/>
                  <a:gd name="connsiteX50" fmla="*/ 696340 w 1182018"/>
                  <a:gd name="connsiteY50" fmla="*/ 301529 h 1105686"/>
                  <a:gd name="connsiteX51" fmla="*/ 704956 w 1182018"/>
                  <a:gd name="connsiteY51" fmla="*/ 232608 h 1105686"/>
                  <a:gd name="connsiteX52" fmla="*/ 683418 w 1182018"/>
                  <a:gd name="connsiteY52" fmla="*/ 103382 h 1105686"/>
                  <a:gd name="connsiteX53" fmla="*/ 648957 w 1182018"/>
                  <a:gd name="connsiteY53" fmla="*/ 64614 h 1105686"/>
                  <a:gd name="connsiteX54" fmla="*/ 670495 w 1182018"/>
                  <a:gd name="connsiteY54" fmla="*/ 8616 h 1105686"/>
                  <a:gd name="connsiteX0" fmla="*/ 735108 w 1182018"/>
                  <a:gd name="connsiteY0" fmla="*/ 0 h 1299791"/>
                  <a:gd name="connsiteX1" fmla="*/ 756646 w 1182018"/>
                  <a:gd name="connsiteY1" fmla="*/ 43076 h 1299791"/>
                  <a:gd name="connsiteX2" fmla="*/ 860028 w 1182018"/>
                  <a:gd name="connsiteY2" fmla="*/ 60306 h 1299791"/>
                  <a:gd name="connsiteX3" fmla="*/ 899723 w 1182018"/>
                  <a:gd name="connsiteY3" fmla="*/ 81198 h 1299791"/>
                  <a:gd name="connsiteX4" fmla="*/ 896641 w 1182018"/>
                  <a:gd name="connsiteY4" fmla="*/ 101228 h 1299791"/>
                  <a:gd name="connsiteX5" fmla="*/ 896641 w 1182018"/>
                  <a:gd name="connsiteY5" fmla="*/ 160456 h 1299791"/>
                  <a:gd name="connsiteX6" fmla="*/ 945103 w 1182018"/>
                  <a:gd name="connsiteY6" fmla="*/ 171226 h 1299791"/>
                  <a:gd name="connsiteX7" fmla="*/ 950486 w 1182018"/>
                  <a:gd name="connsiteY7" fmla="*/ 219685 h 1299791"/>
                  <a:gd name="connsiteX8" fmla="*/ 945103 w 1182018"/>
                  <a:gd name="connsiteY8" fmla="*/ 311220 h 1299791"/>
                  <a:gd name="connsiteX9" fmla="*/ 1009716 w 1182018"/>
                  <a:gd name="connsiteY9" fmla="*/ 321990 h 1299791"/>
                  <a:gd name="connsiteX10" fmla="*/ 1031254 w 1182018"/>
                  <a:gd name="connsiteY10" fmla="*/ 311220 h 1299791"/>
                  <a:gd name="connsiteX11" fmla="*/ 1101251 w 1182018"/>
                  <a:gd name="connsiteY11" fmla="*/ 402756 h 1299791"/>
                  <a:gd name="connsiteX12" fmla="*/ 1085097 w 1182018"/>
                  <a:gd name="connsiteY12" fmla="*/ 472754 h 1299791"/>
                  <a:gd name="connsiteX13" fmla="*/ 1112019 w 1182018"/>
                  <a:gd name="connsiteY13" fmla="*/ 542752 h 1299791"/>
                  <a:gd name="connsiteX14" fmla="*/ 1117405 w 1182018"/>
                  <a:gd name="connsiteY14" fmla="*/ 591211 h 1299791"/>
                  <a:gd name="connsiteX15" fmla="*/ 1182018 w 1182018"/>
                  <a:gd name="connsiteY15" fmla="*/ 682747 h 1299791"/>
                  <a:gd name="connsiteX16" fmla="*/ 1122789 w 1182018"/>
                  <a:gd name="connsiteY16" fmla="*/ 720437 h 1299791"/>
                  <a:gd name="connsiteX17" fmla="*/ 1117405 w 1182018"/>
                  <a:gd name="connsiteY17" fmla="*/ 763513 h 1299791"/>
                  <a:gd name="connsiteX18" fmla="*/ 1090481 w 1182018"/>
                  <a:gd name="connsiteY18" fmla="*/ 871202 h 1299791"/>
                  <a:gd name="connsiteX19" fmla="*/ 1085097 w 1182018"/>
                  <a:gd name="connsiteY19" fmla="*/ 919662 h 1299791"/>
                  <a:gd name="connsiteX20" fmla="*/ 1068943 w 1182018"/>
                  <a:gd name="connsiteY20" fmla="*/ 951969 h 1299791"/>
                  <a:gd name="connsiteX21" fmla="*/ 1068943 w 1182018"/>
                  <a:gd name="connsiteY21" fmla="*/ 978890 h 1299791"/>
                  <a:gd name="connsiteX22" fmla="*/ 1117405 w 1182018"/>
                  <a:gd name="connsiteY22" fmla="*/ 1027351 h 1299791"/>
                  <a:gd name="connsiteX23" fmla="*/ 1121044 w 1182018"/>
                  <a:gd name="connsiteY23" fmla="*/ 1025697 h 1299791"/>
                  <a:gd name="connsiteX24" fmla="*/ 1116295 w 1182018"/>
                  <a:gd name="connsiteY24" fmla="*/ 1089810 h 1299791"/>
                  <a:gd name="connsiteX25" fmla="*/ 1138786 w 1182018"/>
                  <a:gd name="connsiteY25" fmla="*/ 1105686 h 1299791"/>
                  <a:gd name="connsiteX26" fmla="*/ 522458 w 1182018"/>
                  <a:gd name="connsiteY26" fmla="*/ 1299791 h 1299791"/>
                  <a:gd name="connsiteX27" fmla="*/ 134967 w 1182018"/>
                  <a:gd name="connsiteY27" fmla="*/ 1105686 h 1299791"/>
                  <a:gd name="connsiteX28" fmla="*/ 104018 w 1182018"/>
                  <a:gd name="connsiteY28" fmla="*/ 1029504 h 1299791"/>
                  <a:gd name="connsiteX29" fmla="*/ 168632 w 1182018"/>
                  <a:gd name="connsiteY29" fmla="*/ 895970 h 1299791"/>
                  <a:gd name="connsiteX30" fmla="*/ 104018 w 1182018"/>
                  <a:gd name="connsiteY30" fmla="*/ 900278 h 1299791"/>
                  <a:gd name="connsiteX31" fmla="*/ 82480 w 1182018"/>
                  <a:gd name="connsiteY31" fmla="*/ 839972 h 1299791"/>
                  <a:gd name="connsiteX32" fmla="*/ 637 w 1182018"/>
                  <a:gd name="connsiteY32" fmla="*/ 749514 h 1299791"/>
                  <a:gd name="connsiteX33" fmla="*/ 0 w 1182018"/>
                  <a:gd name="connsiteY33" fmla="*/ 746120 h 1299791"/>
                  <a:gd name="connsiteX34" fmla="*/ 28669 w 1182018"/>
                  <a:gd name="connsiteY34" fmla="*/ 680593 h 1299791"/>
                  <a:gd name="connsiteX35" fmla="*/ 67437 w 1182018"/>
                  <a:gd name="connsiteY35" fmla="*/ 676286 h 1299791"/>
                  <a:gd name="connsiteX36" fmla="*/ 76052 w 1182018"/>
                  <a:gd name="connsiteY36" fmla="*/ 611672 h 1299791"/>
                  <a:gd name="connsiteX37" fmla="*/ 140665 w 1182018"/>
                  <a:gd name="connsiteY37" fmla="*/ 603057 h 1299791"/>
                  <a:gd name="connsiteX38" fmla="*/ 170818 w 1182018"/>
                  <a:gd name="connsiteY38" fmla="*/ 671978 h 1299791"/>
                  <a:gd name="connsiteX39" fmla="*/ 200971 w 1182018"/>
                  <a:gd name="connsiteY39" fmla="*/ 650440 h 1299791"/>
                  <a:gd name="connsiteX40" fmla="*/ 218201 w 1182018"/>
                  <a:gd name="connsiteY40" fmla="*/ 585827 h 1299791"/>
                  <a:gd name="connsiteX41" fmla="*/ 239739 w 1182018"/>
                  <a:gd name="connsiteY41" fmla="*/ 572904 h 1299791"/>
                  <a:gd name="connsiteX42" fmla="*/ 252662 w 1182018"/>
                  <a:gd name="connsiteY42" fmla="*/ 534136 h 1299791"/>
                  <a:gd name="connsiteX43" fmla="*/ 300045 w 1182018"/>
                  <a:gd name="connsiteY43" fmla="*/ 387680 h 1299791"/>
                  <a:gd name="connsiteX44" fmla="*/ 368966 w 1182018"/>
                  <a:gd name="connsiteY44" fmla="*/ 452293 h 1299791"/>
                  <a:gd name="connsiteX45" fmla="*/ 424964 w 1182018"/>
                  <a:gd name="connsiteY45" fmla="*/ 452293 h 1299791"/>
                  <a:gd name="connsiteX46" fmla="*/ 455117 w 1182018"/>
                  <a:gd name="connsiteY46" fmla="*/ 374757 h 1299791"/>
                  <a:gd name="connsiteX47" fmla="*/ 515423 w 1182018"/>
                  <a:gd name="connsiteY47" fmla="*/ 374757 h 1299791"/>
                  <a:gd name="connsiteX48" fmla="*/ 554191 w 1182018"/>
                  <a:gd name="connsiteY48" fmla="*/ 340297 h 1299791"/>
                  <a:gd name="connsiteX49" fmla="*/ 592959 w 1182018"/>
                  <a:gd name="connsiteY49" fmla="*/ 366142 h 1299791"/>
                  <a:gd name="connsiteX50" fmla="*/ 597267 w 1182018"/>
                  <a:gd name="connsiteY50" fmla="*/ 254146 h 1299791"/>
                  <a:gd name="connsiteX51" fmla="*/ 696340 w 1182018"/>
                  <a:gd name="connsiteY51" fmla="*/ 301529 h 1299791"/>
                  <a:gd name="connsiteX52" fmla="*/ 704956 w 1182018"/>
                  <a:gd name="connsiteY52" fmla="*/ 232608 h 1299791"/>
                  <a:gd name="connsiteX53" fmla="*/ 683418 w 1182018"/>
                  <a:gd name="connsiteY53" fmla="*/ 103382 h 1299791"/>
                  <a:gd name="connsiteX54" fmla="*/ 648957 w 1182018"/>
                  <a:gd name="connsiteY54" fmla="*/ 64614 h 1299791"/>
                  <a:gd name="connsiteX55" fmla="*/ 670495 w 1182018"/>
                  <a:gd name="connsiteY55" fmla="*/ 8616 h 1299791"/>
                  <a:gd name="connsiteX56" fmla="*/ 735108 w 1182018"/>
                  <a:gd name="connsiteY56" fmla="*/ 0 h 1299791"/>
                  <a:gd name="connsiteX0" fmla="*/ 522458 w 1182018"/>
                  <a:gd name="connsiteY0" fmla="*/ 1299791 h 1391231"/>
                  <a:gd name="connsiteX1" fmla="*/ 134967 w 1182018"/>
                  <a:gd name="connsiteY1" fmla="*/ 1105686 h 1391231"/>
                  <a:gd name="connsiteX2" fmla="*/ 104018 w 1182018"/>
                  <a:gd name="connsiteY2" fmla="*/ 1029504 h 1391231"/>
                  <a:gd name="connsiteX3" fmla="*/ 168632 w 1182018"/>
                  <a:gd name="connsiteY3" fmla="*/ 895970 h 1391231"/>
                  <a:gd name="connsiteX4" fmla="*/ 104018 w 1182018"/>
                  <a:gd name="connsiteY4" fmla="*/ 900278 h 1391231"/>
                  <a:gd name="connsiteX5" fmla="*/ 82480 w 1182018"/>
                  <a:gd name="connsiteY5" fmla="*/ 839972 h 1391231"/>
                  <a:gd name="connsiteX6" fmla="*/ 637 w 1182018"/>
                  <a:gd name="connsiteY6" fmla="*/ 749514 h 1391231"/>
                  <a:gd name="connsiteX7" fmla="*/ 0 w 1182018"/>
                  <a:gd name="connsiteY7" fmla="*/ 746120 h 1391231"/>
                  <a:gd name="connsiteX8" fmla="*/ 28669 w 1182018"/>
                  <a:gd name="connsiteY8" fmla="*/ 680593 h 1391231"/>
                  <a:gd name="connsiteX9" fmla="*/ 67437 w 1182018"/>
                  <a:gd name="connsiteY9" fmla="*/ 676286 h 1391231"/>
                  <a:gd name="connsiteX10" fmla="*/ 76052 w 1182018"/>
                  <a:gd name="connsiteY10" fmla="*/ 611672 h 1391231"/>
                  <a:gd name="connsiteX11" fmla="*/ 140665 w 1182018"/>
                  <a:gd name="connsiteY11" fmla="*/ 603057 h 1391231"/>
                  <a:gd name="connsiteX12" fmla="*/ 170818 w 1182018"/>
                  <a:gd name="connsiteY12" fmla="*/ 671978 h 1391231"/>
                  <a:gd name="connsiteX13" fmla="*/ 200971 w 1182018"/>
                  <a:gd name="connsiteY13" fmla="*/ 650440 h 1391231"/>
                  <a:gd name="connsiteX14" fmla="*/ 218201 w 1182018"/>
                  <a:gd name="connsiteY14" fmla="*/ 585827 h 1391231"/>
                  <a:gd name="connsiteX15" fmla="*/ 239739 w 1182018"/>
                  <a:gd name="connsiteY15" fmla="*/ 572904 h 1391231"/>
                  <a:gd name="connsiteX16" fmla="*/ 252662 w 1182018"/>
                  <a:gd name="connsiteY16" fmla="*/ 534136 h 1391231"/>
                  <a:gd name="connsiteX17" fmla="*/ 300045 w 1182018"/>
                  <a:gd name="connsiteY17" fmla="*/ 387680 h 1391231"/>
                  <a:gd name="connsiteX18" fmla="*/ 368966 w 1182018"/>
                  <a:gd name="connsiteY18" fmla="*/ 452293 h 1391231"/>
                  <a:gd name="connsiteX19" fmla="*/ 424964 w 1182018"/>
                  <a:gd name="connsiteY19" fmla="*/ 452293 h 1391231"/>
                  <a:gd name="connsiteX20" fmla="*/ 455117 w 1182018"/>
                  <a:gd name="connsiteY20" fmla="*/ 374757 h 1391231"/>
                  <a:gd name="connsiteX21" fmla="*/ 515423 w 1182018"/>
                  <a:gd name="connsiteY21" fmla="*/ 374757 h 1391231"/>
                  <a:gd name="connsiteX22" fmla="*/ 554191 w 1182018"/>
                  <a:gd name="connsiteY22" fmla="*/ 340297 h 1391231"/>
                  <a:gd name="connsiteX23" fmla="*/ 592959 w 1182018"/>
                  <a:gd name="connsiteY23" fmla="*/ 366142 h 1391231"/>
                  <a:gd name="connsiteX24" fmla="*/ 597267 w 1182018"/>
                  <a:gd name="connsiteY24" fmla="*/ 254146 h 1391231"/>
                  <a:gd name="connsiteX25" fmla="*/ 696340 w 1182018"/>
                  <a:gd name="connsiteY25" fmla="*/ 301529 h 1391231"/>
                  <a:gd name="connsiteX26" fmla="*/ 704956 w 1182018"/>
                  <a:gd name="connsiteY26" fmla="*/ 232608 h 1391231"/>
                  <a:gd name="connsiteX27" fmla="*/ 683418 w 1182018"/>
                  <a:gd name="connsiteY27" fmla="*/ 103382 h 1391231"/>
                  <a:gd name="connsiteX28" fmla="*/ 648957 w 1182018"/>
                  <a:gd name="connsiteY28" fmla="*/ 64614 h 1391231"/>
                  <a:gd name="connsiteX29" fmla="*/ 670495 w 1182018"/>
                  <a:gd name="connsiteY29" fmla="*/ 8616 h 1391231"/>
                  <a:gd name="connsiteX30" fmla="*/ 735108 w 1182018"/>
                  <a:gd name="connsiteY30" fmla="*/ 0 h 1391231"/>
                  <a:gd name="connsiteX31" fmla="*/ 756646 w 1182018"/>
                  <a:gd name="connsiteY31" fmla="*/ 43076 h 1391231"/>
                  <a:gd name="connsiteX32" fmla="*/ 860028 w 1182018"/>
                  <a:gd name="connsiteY32" fmla="*/ 60306 h 1391231"/>
                  <a:gd name="connsiteX33" fmla="*/ 899723 w 1182018"/>
                  <a:gd name="connsiteY33" fmla="*/ 81198 h 1391231"/>
                  <a:gd name="connsiteX34" fmla="*/ 896641 w 1182018"/>
                  <a:gd name="connsiteY34" fmla="*/ 101228 h 1391231"/>
                  <a:gd name="connsiteX35" fmla="*/ 896641 w 1182018"/>
                  <a:gd name="connsiteY35" fmla="*/ 160456 h 1391231"/>
                  <a:gd name="connsiteX36" fmla="*/ 945103 w 1182018"/>
                  <a:gd name="connsiteY36" fmla="*/ 171226 h 1391231"/>
                  <a:gd name="connsiteX37" fmla="*/ 950486 w 1182018"/>
                  <a:gd name="connsiteY37" fmla="*/ 219685 h 1391231"/>
                  <a:gd name="connsiteX38" fmla="*/ 945103 w 1182018"/>
                  <a:gd name="connsiteY38" fmla="*/ 311220 h 1391231"/>
                  <a:gd name="connsiteX39" fmla="*/ 1009716 w 1182018"/>
                  <a:gd name="connsiteY39" fmla="*/ 321990 h 1391231"/>
                  <a:gd name="connsiteX40" fmla="*/ 1031254 w 1182018"/>
                  <a:gd name="connsiteY40" fmla="*/ 311220 h 1391231"/>
                  <a:gd name="connsiteX41" fmla="*/ 1101251 w 1182018"/>
                  <a:gd name="connsiteY41" fmla="*/ 402756 h 1391231"/>
                  <a:gd name="connsiteX42" fmla="*/ 1085097 w 1182018"/>
                  <a:gd name="connsiteY42" fmla="*/ 472754 h 1391231"/>
                  <a:gd name="connsiteX43" fmla="*/ 1112019 w 1182018"/>
                  <a:gd name="connsiteY43" fmla="*/ 542752 h 1391231"/>
                  <a:gd name="connsiteX44" fmla="*/ 1117405 w 1182018"/>
                  <a:gd name="connsiteY44" fmla="*/ 591211 h 1391231"/>
                  <a:gd name="connsiteX45" fmla="*/ 1182018 w 1182018"/>
                  <a:gd name="connsiteY45" fmla="*/ 682747 h 1391231"/>
                  <a:gd name="connsiteX46" fmla="*/ 1122789 w 1182018"/>
                  <a:gd name="connsiteY46" fmla="*/ 720437 h 1391231"/>
                  <a:gd name="connsiteX47" fmla="*/ 1117405 w 1182018"/>
                  <a:gd name="connsiteY47" fmla="*/ 763513 h 1391231"/>
                  <a:gd name="connsiteX48" fmla="*/ 1090481 w 1182018"/>
                  <a:gd name="connsiteY48" fmla="*/ 871202 h 1391231"/>
                  <a:gd name="connsiteX49" fmla="*/ 1085097 w 1182018"/>
                  <a:gd name="connsiteY49" fmla="*/ 919662 h 1391231"/>
                  <a:gd name="connsiteX50" fmla="*/ 1068943 w 1182018"/>
                  <a:gd name="connsiteY50" fmla="*/ 951969 h 1391231"/>
                  <a:gd name="connsiteX51" fmla="*/ 1068943 w 1182018"/>
                  <a:gd name="connsiteY51" fmla="*/ 978890 h 1391231"/>
                  <a:gd name="connsiteX52" fmla="*/ 1117405 w 1182018"/>
                  <a:gd name="connsiteY52" fmla="*/ 1027351 h 1391231"/>
                  <a:gd name="connsiteX53" fmla="*/ 1121044 w 1182018"/>
                  <a:gd name="connsiteY53" fmla="*/ 1025697 h 1391231"/>
                  <a:gd name="connsiteX54" fmla="*/ 1116295 w 1182018"/>
                  <a:gd name="connsiteY54" fmla="*/ 1089810 h 1391231"/>
                  <a:gd name="connsiteX55" fmla="*/ 1138786 w 1182018"/>
                  <a:gd name="connsiteY55" fmla="*/ 1105686 h 1391231"/>
                  <a:gd name="connsiteX56" fmla="*/ 613898 w 1182018"/>
                  <a:gd name="connsiteY56" fmla="*/ 1391231 h 1391231"/>
                  <a:gd name="connsiteX0" fmla="*/ 522458 w 1182018"/>
                  <a:gd name="connsiteY0" fmla="*/ 1299791 h 1299791"/>
                  <a:gd name="connsiteX1" fmla="*/ 134967 w 1182018"/>
                  <a:gd name="connsiteY1" fmla="*/ 1105686 h 1299791"/>
                  <a:gd name="connsiteX2" fmla="*/ 104018 w 1182018"/>
                  <a:gd name="connsiteY2" fmla="*/ 1029504 h 1299791"/>
                  <a:gd name="connsiteX3" fmla="*/ 168632 w 1182018"/>
                  <a:gd name="connsiteY3" fmla="*/ 895970 h 1299791"/>
                  <a:gd name="connsiteX4" fmla="*/ 104018 w 1182018"/>
                  <a:gd name="connsiteY4" fmla="*/ 900278 h 1299791"/>
                  <a:gd name="connsiteX5" fmla="*/ 82480 w 1182018"/>
                  <a:gd name="connsiteY5" fmla="*/ 839972 h 1299791"/>
                  <a:gd name="connsiteX6" fmla="*/ 637 w 1182018"/>
                  <a:gd name="connsiteY6" fmla="*/ 749514 h 1299791"/>
                  <a:gd name="connsiteX7" fmla="*/ 0 w 1182018"/>
                  <a:gd name="connsiteY7" fmla="*/ 746120 h 1299791"/>
                  <a:gd name="connsiteX8" fmla="*/ 28669 w 1182018"/>
                  <a:gd name="connsiteY8" fmla="*/ 680593 h 1299791"/>
                  <a:gd name="connsiteX9" fmla="*/ 67437 w 1182018"/>
                  <a:gd name="connsiteY9" fmla="*/ 676286 h 1299791"/>
                  <a:gd name="connsiteX10" fmla="*/ 76052 w 1182018"/>
                  <a:gd name="connsiteY10" fmla="*/ 611672 h 1299791"/>
                  <a:gd name="connsiteX11" fmla="*/ 140665 w 1182018"/>
                  <a:gd name="connsiteY11" fmla="*/ 603057 h 1299791"/>
                  <a:gd name="connsiteX12" fmla="*/ 170818 w 1182018"/>
                  <a:gd name="connsiteY12" fmla="*/ 671978 h 1299791"/>
                  <a:gd name="connsiteX13" fmla="*/ 200971 w 1182018"/>
                  <a:gd name="connsiteY13" fmla="*/ 650440 h 1299791"/>
                  <a:gd name="connsiteX14" fmla="*/ 218201 w 1182018"/>
                  <a:gd name="connsiteY14" fmla="*/ 585827 h 1299791"/>
                  <a:gd name="connsiteX15" fmla="*/ 239739 w 1182018"/>
                  <a:gd name="connsiteY15" fmla="*/ 572904 h 1299791"/>
                  <a:gd name="connsiteX16" fmla="*/ 252662 w 1182018"/>
                  <a:gd name="connsiteY16" fmla="*/ 534136 h 1299791"/>
                  <a:gd name="connsiteX17" fmla="*/ 300045 w 1182018"/>
                  <a:gd name="connsiteY17" fmla="*/ 387680 h 1299791"/>
                  <a:gd name="connsiteX18" fmla="*/ 368966 w 1182018"/>
                  <a:gd name="connsiteY18" fmla="*/ 452293 h 1299791"/>
                  <a:gd name="connsiteX19" fmla="*/ 424964 w 1182018"/>
                  <a:gd name="connsiteY19" fmla="*/ 452293 h 1299791"/>
                  <a:gd name="connsiteX20" fmla="*/ 455117 w 1182018"/>
                  <a:gd name="connsiteY20" fmla="*/ 374757 h 1299791"/>
                  <a:gd name="connsiteX21" fmla="*/ 515423 w 1182018"/>
                  <a:gd name="connsiteY21" fmla="*/ 374757 h 1299791"/>
                  <a:gd name="connsiteX22" fmla="*/ 554191 w 1182018"/>
                  <a:gd name="connsiteY22" fmla="*/ 340297 h 1299791"/>
                  <a:gd name="connsiteX23" fmla="*/ 592959 w 1182018"/>
                  <a:gd name="connsiteY23" fmla="*/ 366142 h 1299791"/>
                  <a:gd name="connsiteX24" fmla="*/ 597267 w 1182018"/>
                  <a:gd name="connsiteY24" fmla="*/ 254146 h 1299791"/>
                  <a:gd name="connsiteX25" fmla="*/ 696340 w 1182018"/>
                  <a:gd name="connsiteY25" fmla="*/ 301529 h 1299791"/>
                  <a:gd name="connsiteX26" fmla="*/ 704956 w 1182018"/>
                  <a:gd name="connsiteY26" fmla="*/ 232608 h 1299791"/>
                  <a:gd name="connsiteX27" fmla="*/ 683418 w 1182018"/>
                  <a:gd name="connsiteY27" fmla="*/ 103382 h 1299791"/>
                  <a:gd name="connsiteX28" fmla="*/ 648957 w 1182018"/>
                  <a:gd name="connsiteY28" fmla="*/ 64614 h 1299791"/>
                  <a:gd name="connsiteX29" fmla="*/ 670495 w 1182018"/>
                  <a:gd name="connsiteY29" fmla="*/ 8616 h 1299791"/>
                  <a:gd name="connsiteX30" fmla="*/ 735108 w 1182018"/>
                  <a:gd name="connsiteY30" fmla="*/ 0 h 1299791"/>
                  <a:gd name="connsiteX31" fmla="*/ 756646 w 1182018"/>
                  <a:gd name="connsiteY31" fmla="*/ 43076 h 1299791"/>
                  <a:gd name="connsiteX32" fmla="*/ 860028 w 1182018"/>
                  <a:gd name="connsiteY32" fmla="*/ 60306 h 1299791"/>
                  <a:gd name="connsiteX33" fmla="*/ 899723 w 1182018"/>
                  <a:gd name="connsiteY33" fmla="*/ 81198 h 1299791"/>
                  <a:gd name="connsiteX34" fmla="*/ 896641 w 1182018"/>
                  <a:gd name="connsiteY34" fmla="*/ 101228 h 1299791"/>
                  <a:gd name="connsiteX35" fmla="*/ 896641 w 1182018"/>
                  <a:gd name="connsiteY35" fmla="*/ 160456 h 1299791"/>
                  <a:gd name="connsiteX36" fmla="*/ 945103 w 1182018"/>
                  <a:gd name="connsiteY36" fmla="*/ 171226 h 1299791"/>
                  <a:gd name="connsiteX37" fmla="*/ 950486 w 1182018"/>
                  <a:gd name="connsiteY37" fmla="*/ 219685 h 1299791"/>
                  <a:gd name="connsiteX38" fmla="*/ 945103 w 1182018"/>
                  <a:gd name="connsiteY38" fmla="*/ 311220 h 1299791"/>
                  <a:gd name="connsiteX39" fmla="*/ 1009716 w 1182018"/>
                  <a:gd name="connsiteY39" fmla="*/ 321990 h 1299791"/>
                  <a:gd name="connsiteX40" fmla="*/ 1031254 w 1182018"/>
                  <a:gd name="connsiteY40" fmla="*/ 311220 h 1299791"/>
                  <a:gd name="connsiteX41" fmla="*/ 1101251 w 1182018"/>
                  <a:gd name="connsiteY41" fmla="*/ 402756 h 1299791"/>
                  <a:gd name="connsiteX42" fmla="*/ 1085097 w 1182018"/>
                  <a:gd name="connsiteY42" fmla="*/ 472754 h 1299791"/>
                  <a:gd name="connsiteX43" fmla="*/ 1112019 w 1182018"/>
                  <a:gd name="connsiteY43" fmla="*/ 542752 h 1299791"/>
                  <a:gd name="connsiteX44" fmla="*/ 1117405 w 1182018"/>
                  <a:gd name="connsiteY44" fmla="*/ 591211 h 1299791"/>
                  <a:gd name="connsiteX45" fmla="*/ 1182018 w 1182018"/>
                  <a:gd name="connsiteY45" fmla="*/ 682747 h 1299791"/>
                  <a:gd name="connsiteX46" fmla="*/ 1122789 w 1182018"/>
                  <a:gd name="connsiteY46" fmla="*/ 720437 h 1299791"/>
                  <a:gd name="connsiteX47" fmla="*/ 1117405 w 1182018"/>
                  <a:gd name="connsiteY47" fmla="*/ 763513 h 1299791"/>
                  <a:gd name="connsiteX48" fmla="*/ 1090481 w 1182018"/>
                  <a:gd name="connsiteY48" fmla="*/ 871202 h 1299791"/>
                  <a:gd name="connsiteX49" fmla="*/ 1085097 w 1182018"/>
                  <a:gd name="connsiteY49" fmla="*/ 919662 h 1299791"/>
                  <a:gd name="connsiteX50" fmla="*/ 1068943 w 1182018"/>
                  <a:gd name="connsiteY50" fmla="*/ 951969 h 1299791"/>
                  <a:gd name="connsiteX51" fmla="*/ 1068943 w 1182018"/>
                  <a:gd name="connsiteY51" fmla="*/ 978890 h 1299791"/>
                  <a:gd name="connsiteX52" fmla="*/ 1117405 w 1182018"/>
                  <a:gd name="connsiteY52" fmla="*/ 1027351 h 1299791"/>
                  <a:gd name="connsiteX53" fmla="*/ 1121044 w 1182018"/>
                  <a:gd name="connsiteY53" fmla="*/ 1025697 h 1299791"/>
                  <a:gd name="connsiteX54" fmla="*/ 1116295 w 1182018"/>
                  <a:gd name="connsiteY54" fmla="*/ 1089810 h 1299791"/>
                  <a:gd name="connsiteX55" fmla="*/ 1138786 w 1182018"/>
                  <a:gd name="connsiteY55" fmla="*/ 1105686 h 1299791"/>
                  <a:gd name="connsiteX0" fmla="*/ 134967 w 1182018"/>
                  <a:gd name="connsiteY0" fmla="*/ 1105686 h 1105686"/>
                  <a:gd name="connsiteX1" fmla="*/ 104018 w 1182018"/>
                  <a:gd name="connsiteY1" fmla="*/ 1029504 h 1105686"/>
                  <a:gd name="connsiteX2" fmla="*/ 168632 w 1182018"/>
                  <a:gd name="connsiteY2" fmla="*/ 895970 h 1105686"/>
                  <a:gd name="connsiteX3" fmla="*/ 104018 w 1182018"/>
                  <a:gd name="connsiteY3" fmla="*/ 900278 h 1105686"/>
                  <a:gd name="connsiteX4" fmla="*/ 82480 w 1182018"/>
                  <a:gd name="connsiteY4" fmla="*/ 839972 h 1105686"/>
                  <a:gd name="connsiteX5" fmla="*/ 637 w 1182018"/>
                  <a:gd name="connsiteY5" fmla="*/ 749514 h 1105686"/>
                  <a:gd name="connsiteX6" fmla="*/ 0 w 1182018"/>
                  <a:gd name="connsiteY6" fmla="*/ 746120 h 1105686"/>
                  <a:gd name="connsiteX7" fmla="*/ 28669 w 1182018"/>
                  <a:gd name="connsiteY7" fmla="*/ 680593 h 1105686"/>
                  <a:gd name="connsiteX8" fmla="*/ 67437 w 1182018"/>
                  <a:gd name="connsiteY8" fmla="*/ 676286 h 1105686"/>
                  <a:gd name="connsiteX9" fmla="*/ 76052 w 1182018"/>
                  <a:gd name="connsiteY9" fmla="*/ 611672 h 1105686"/>
                  <a:gd name="connsiteX10" fmla="*/ 140665 w 1182018"/>
                  <a:gd name="connsiteY10" fmla="*/ 603057 h 1105686"/>
                  <a:gd name="connsiteX11" fmla="*/ 170818 w 1182018"/>
                  <a:gd name="connsiteY11" fmla="*/ 671978 h 1105686"/>
                  <a:gd name="connsiteX12" fmla="*/ 200971 w 1182018"/>
                  <a:gd name="connsiteY12" fmla="*/ 650440 h 1105686"/>
                  <a:gd name="connsiteX13" fmla="*/ 218201 w 1182018"/>
                  <a:gd name="connsiteY13" fmla="*/ 585827 h 1105686"/>
                  <a:gd name="connsiteX14" fmla="*/ 239739 w 1182018"/>
                  <a:gd name="connsiteY14" fmla="*/ 572904 h 1105686"/>
                  <a:gd name="connsiteX15" fmla="*/ 252662 w 1182018"/>
                  <a:gd name="connsiteY15" fmla="*/ 534136 h 1105686"/>
                  <a:gd name="connsiteX16" fmla="*/ 300045 w 1182018"/>
                  <a:gd name="connsiteY16" fmla="*/ 387680 h 1105686"/>
                  <a:gd name="connsiteX17" fmla="*/ 368966 w 1182018"/>
                  <a:gd name="connsiteY17" fmla="*/ 452293 h 1105686"/>
                  <a:gd name="connsiteX18" fmla="*/ 424964 w 1182018"/>
                  <a:gd name="connsiteY18" fmla="*/ 452293 h 1105686"/>
                  <a:gd name="connsiteX19" fmla="*/ 455117 w 1182018"/>
                  <a:gd name="connsiteY19" fmla="*/ 374757 h 1105686"/>
                  <a:gd name="connsiteX20" fmla="*/ 515423 w 1182018"/>
                  <a:gd name="connsiteY20" fmla="*/ 374757 h 1105686"/>
                  <a:gd name="connsiteX21" fmla="*/ 554191 w 1182018"/>
                  <a:gd name="connsiteY21" fmla="*/ 340297 h 1105686"/>
                  <a:gd name="connsiteX22" fmla="*/ 592959 w 1182018"/>
                  <a:gd name="connsiteY22" fmla="*/ 366142 h 1105686"/>
                  <a:gd name="connsiteX23" fmla="*/ 597267 w 1182018"/>
                  <a:gd name="connsiteY23" fmla="*/ 254146 h 1105686"/>
                  <a:gd name="connsiteX24" fmla="*/ 696340 w 1182018"/>
                  <a:gd name="connsiteY24" fmla="*/ 301529 h 1105686"/>
                  <a:gd name="connsiteX25" fmla="*/ 704956 w 1182018"/>
                  <a:gd name="connsiteY25" fmla="*/ 232608 h 1105686"/>
                  <a:gd name="connsiteX26" fmla="*/ 683418 w 1182018"/>
                  <a:gd name="connsiteY26" fmla="*/ 103382 h 1105686"/>
                  <a:gd name="connsiteX27" fmla="*/ 648957 w 1182018"/>
                  <a:gd name="connsiteY27" fmla="*/ 64614 h 1105686"/>
                  <a:gd name="connsiteX28" fmla="*/ 670495 w 1182018"/>
                  <a:gd name="connsiteY28" fmla="*/ 8616 h 1105686"/>
                  <a:gd name="connsiteX29" fmla="*/ 735108 w 1182018"/>
                  <a:gd name="connsiteY29" fmla="*/ 0 h 1105686"/>
                  <a:gd name="connsiteX30" fmla="*/ 756646 w 1182018"/>
                  <a:gd name="connsiteY30" fmla="*/ 43076 h 1105686"/>
                  <a:gd name="connsiteX31" fmla="*/ 860028 w 1182018"/>
                  <a:gd name="connsiteY31" fmla="*/ 60306 h 1105686"/>
                  <a:gd name="connsiteX32" fmla="*/ 899723 w 1182018"/>
                  <a:gd name="connsiteY32" fmla="*/ 81198 h 1105686"/>
                  <a:gd name="connsiteX33" fmla="*/ 896641 w 1182018"/>
                  <a:gd name="connsiteY33" fmla="*/ 101228 h 1105686"/>
                  <a:gd name="connsiteX34" fmla="*/ 896641 w 1182018"/>
                  <a:gd name="connsiteY34" fmla="*/ 160456 h 1105686"/>
                  <a:gd name="connsiteX35" fmla="*/ 945103 w 1182018"/>
                  <a:gd name="connsiteY35" fmla="*/ 171226 h 1105686"/>
                  <a:gd name="connsiteX36" fmla="*/ 950486 w 1182018"/>
                  <a:gd name="connsiteY36" fmla="*/ 219685 h 1105686"/>
                  <a:gd name="connsiteX37" fmla="*/ 945103 w 1182018"/>
                  <a:gd name="connsiteY37" fmla="*/ 311220 h 1105686"/>
                  <a:gd name="connsiteX38" fmla="*/ 1009716 w 1182018"/>
                  <a:gd name="connsiteY38" fmla="*/ 321990 h 1105686"/>
                  <a:gd name="connsiteX39" fmla="*/ 1031254 w 1182018"/>
                  <a:gd name="connsiteY39" fmla="*/ 311220 h 1105686"/>
                  <a:gd name="connsiteX40" fmla="*/ 1101251 w 1182018"/>
                  <a:gd name="connsiteY40" fmla="*/ 402756 h 1105686"/>
                  <a:gd name="connsiteX41" fmla="*/ 1085097 w 1182018"/>
                  <a:gd name="connsiteY41" fmla="*/ 472754 h 1105686"/>
                  <a:gd name="connsiteX42" fmla="*/ 1112019 w 1182018"/>
                  <a:gd name="connsiteY42" fmla="*/ 542752 h 1105686"/>
                  <a:gd name="connsiteX43" fmla="*/ 1117405 w 1182018"/>
                  <a:gd name="connsiteY43" fmla="*/ 591211 h 1105686"/>
                  <a:gd name="connsiteX44" fmla="*/ 1182018 w 1182018"/>
                  <a:gd name="connsiteY44" fmla="*/ 682747 h 1105686"/>
                  <a:gd name="connsiteX45" fmla="*/ 1122789 w 1182018"/>
                  <a:gd name="connsiteY45" fmla="*/ 720437 h 1105686"/>
                  <a:gd name="connsiteX46" fmla="*/ 1117405 w 1182018"/>
                  <a:gd name="connsiteY46" fmla="*/ 763513 h 1105686"/>
                  <a:gd name="connsiteX47" fmla="*/ 1090481 w 1182018"/>
                  <a:gd name="connsiteY47" fmla="*/ 871202 h 1105686"/>
                  <a:gd name="connsiteX48" fmla="*/ 1085097 w 1182018"/>
                  <a:gd name="connsiteY48" fmla="*/ 919662 h 1105686"/>
                  <a:gd name="connsiteX49" fmla="*/ 1068943 w 1182018"/>
                  <a:gd name="connsiteY49" fmla="*/ 951969 h 1105686"/>
                  <a:gd name="connsiteX50" fmla="*/ 1068943 w 1182018"/>
                  <a:gd name="connsiteY50" fmla="*/ 978890 h 1105686"/>
                  <a:gd name="connsiteX51" fmla="*/ 1117405 w 1182018"/>
                  <a:gd name="connsiteY51" fmla="*/ 1027351 h 1105686"/>
                  <a:gd name="connsiteX52" fmla="*/ 1121044 w 1182018"/>
                  <a:gd name="connsiteY52" fmla="*/ 1025697 h 1105686"/>
                  <a:gd name="connsiteX53" fmla="*/ 1116295 w 1182018"/>
                  <a:gd name="connsiteY53" fmla="*/ 1089810 h 1105686"/>
                  <a:gd name="connsiteX54" fmla="*/ 1138786 w 1182018"/>
                  <a:gd name="connsiteY54" fmla="*/ 1105686 h 1105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82018" h="1105686">
                    <a:moveTo>
                      <a:pt x="134967" y="1105686"/>
                    </a:moveTo>
                    <a:lnTo>
                      <a:pt x="104018" y="1029504"/>
                    </a:lnTo>
                    <a:lnTo>
                      <a:pt x="168632" y="895970"/>
                    </a:lnTo>
                    <a:lnTo>
                      <a:pt x="104018" y="900278"/>
                    </a:lnTo>
                    <a:lnTo>
                      <a:pt x="82480" y="839972"/>
                    </a:lnTo>
                    <a:lnTo>
                      <a:pt x="637" y="749514"/>
                    </a:lnTo>
                    <a:lnTo>
                      <a:pt x="0" y="746120"/>
                    </a:lnTo>
                    <a:lnTo>
                      <a:pt x="28669" y="680593"/>
                    </a:lnTo>
                    <a:lnTo>
                      <a:pt x="67437" y="676286"/>
                    </a:lnTo>
                    <a:lnTo>
                      <a:pt x="76052" y="611672"/>
                    </a:lnTo>
                    <a:lnTo>
                      <a:pt x="140665" y="603057"/>
                    </a:lnTo>
                    <a:lnTo>
                      <a:pt x="170818" y="671978"/>
                    </a:lnTo>
                    <a:lnTo>
                      <a:pt x="200971" y="650440"/>
                    </a:lnTo>
                    <a:lnTo>
                      <a:pt x="218201" y="585827"/>
                    </a:lnTo>
                    <a:lnTo>
                      <a:pt x="239739" y="572904"/>
                    </a:lnTo>
                    <a:lnTo>
                      <a:pt x="252662" y="534136"/>
                    </a:lnTo>
                    <a:lnTo>
                      <a:pt x="300045" y="387680"/>
                    </a:lnTo>
                    <a:lnTo>
                      <a:pt x="368966" y="452293"/>
                    </a:lnTo>
                    <a:lnTo>
                      <a:pt x="424964" y="452293"/>
                    </a:lnTo>
                    <a:lnTo>
                      <a:pt x="455117" y="374757"/>
                    </a:lnTo>
                    <a:lnTo>
                      <a:pt x="515423" y="374757"/>
                    </a:lnTo>
                    <a:lnTo>
                      <a:pt x="554191" y="340297"/>
                    </a:lnTo>
                    <a:lnTo>
                      <a:pt x="592959" y="366142"/>
                    </a:lnTo>
                    <a:lnTo>
                      <a:pt x="597267" y="254146"/>
                    </a:lnTo>
                    <a:lnTo>
                      <a:pt x="696340" y="301529"/>
                    </a:lnTo>
                    <a:lnTo>
                      <a:pt x="704956" y="232608"/>
                    </a:lnTo>
                    <a:lnTo>
                      <a:pt x="683418" y="103382"/>
                    </a:lnTo>
                    <a:lnTo>
                      <a:pt x="648957" y="64614"/>
                    </a:lnTo>
                    <a:lnTo>
                      <a:pt x="670495" y="8616"/>
                    </a:lnTo>
                    <a:lnTo>
                      <a:pt x="735108" y="0"/>
                    </a:lnTo>
                    <a:lnTo>
                      <a:pt x="756646" y="43076"/>
                    </a:lnTo>
                    <a:lnTo>
                      <a:pt x="860028" y="60306"/>
                    </a:lnTo>
                    <a:lnTo>
                      <a:pt x="899723" y="81198"/>
                    </a:lnTo>
                    <a:lnTo>
                      <a:pt x="896641" y="101228"/>
                    </a:lnTo>
                    <a:lnTo>
                      <a:pt x="896641" y="160456"/>
                    </a:lnTo>
                    <a:lnTo>
                      <a:pt x="945103" y="171226"/>
                    </a:lnTo>
                    <a:lnTo>
                      <a:pt x="950486" y="219685"/>
                    </a:lnTo>
                    <a:lnTo>
                      <a:pt x="945103" y="311220"/>
                    </a:lnTo>
                    <a:lnTo>
                      <a:pt x="1009716" y="321990"/>
                    </a:lnTo>
                    <a:lnTo>
                      <a:pt x="1031254" y="311220"/>
                    </a:lnTo>
                    <a:lnTo>
                      <a:pt x="1101251" y="402756"/>
                    </a:lnTo>
                    <a:lnTo>
                      <a:pt x="1085097" y="472754"/>
                    </a:lnTo>
                    <a:lnTo>
                      <a:pt x="1112019" y="542752"/>
                    </a:lnTo>
                    <a:lnTo>
                      <a:pt x="1117405" y="591211"/>
                    </a:lnTo>
                    <a:lnTo>
                      <a:pt x="1182018" y="682747"/>
                    </a:lnTo>
                    <a:lnTo>
                      <a:pt x="1122789" y="720437"/>
                    </a:lnTo>
                    <a:lnTo>
                      <a:pt x="1117405" y="763513"/>
                    </a:lnTo>
                    <a:lnTo>
                      <a:pt x="1090481" y="871202"/>
                    </a:lnTo>
                    <a:lnTo>
                      <a:pt x="1085097" y="919662"/>
                    </a:lnTo>
                    <a:lnTo>
                      <a:pt x="1068943" y="951969"/>
                    </a:lnTo>
                    <a:lnTo>
                      <a:pt x="1068943" y="978890"/>
                    </a:lnTo>
                    <a:lnTo>
                      <a:pt x="1117405" y="1027351"/>
                    </a:lnTo>
                    <a:lnTo>
                      <a:pt x="1121044" y="1025697"/>
                    </a:lnTo>
                    <a:lnTo>
                      <a:pt x="1116295" y="1089810"/>
                    </a:lnTo>
                    <a:lnTo>
                      <a:pt x="1138786" y="110568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FCA8312A-0944-77F5-6E5E-1F95C06E14BF}"/>
                  </a:ext>
                </a:extLst>
              </p:cNvPr>
              <p:cNvSpPr/>
              <p:nvPr/>
            </p:nvSpPr>
            <p:spPr>
              <a:xfrm>
                <a:off x="2516635" y="6285720"/>
                <a:ext cx="303491" cy="159101"/>
              </a:xfrm>
              <a:custGeom>
                <a:avLst/>
                <a:gdLst>
                  <a:gd name="connsiteX0" fmla="*/ 187379 w 303491"/>
                  <a:gd name="connsiteY0" fmla="*/ 0 h 159101"/>
                  <a:gd name="connsiteX1" fmla="*/ 235839 w 303491"/>
                  <a:gd name="connsiteY1" fmla="*/ 32306 h 159101"/>
                  <a:gd name="connsiteX2" fmla="*/ 268145 w 303491"/>
                  <a:gd name="connsiteY2" fmla="*/ 107690 h 159101"/>
                  <a:gd name="connsiteX3" fmla="*/ 303491 w 303491"/>
                  <a:gd name="connsiteY3" fmla="*/ 159101 h 159101"/>
                  <a:gd name="connsiteX4" fmla="*/ 22491 w 303491"/>
                  <a:gd name="connsiteY4" fmla="*/ 159101 h 159101"/>
                  <a:gd name="connsiteX5" fmla="*/ 0 w 303491"/>
                  <a:gd name="connsiteY5" fmla="*/ 143226 h 159101"/>
                  <a:gd name="connsiteX6" fmla="*/ 4748 w 303491"/>
                  <a:gd name="connsiteY6" fmla="*/ 79113 h 159101"/>
                  <a:gd name="connsiteX7" fmla="*/ 1110 w 303491"/>
                  <a:gd name="connsiteY7" fmla="*/ 80767 h 159101"/>
                  <a:gd name="connsiteX8" fmla="*/ 429 w 303491"/>
                  <a:gd name="connsiteY8" fmla="*/ 80084 h 159101"/>
                  <a:gd name="connsiteX9" fmla="*/ 58151 w 303491"/>
                  <a:gd name="connsiteY9" fmla="*/ 53844 h 159101"/>
                  <a:gd name="connsiteX10" fmla="*/ 133535 w 303491"/>
                  <a:gd name="connsiteY10" fmla="*/ 48461 h 159101"/>
                  <a:gd name="connsiteX0" fmla="*/ 187379 w 303491"/>
                  <a:gd name="connsiteY0" fmla="*/ 0 h 281768"/>
                  <a:gd name="connsiteX1" fmla="*/ 235839 w 303491"/>
                  <a:gd name="connsiteY1" fmla="*/ 32306 h 281768"/>
                  <a:gd name="connsiteX2" fmla="*/ 268145 w 303491"/>
                  <a:gd name="connsiteY2" fmla="*/ 107690 h 281768"/>
                  <a:gd name="connsiteX3" fmla="*/ 303491 w 303491"/>
                  <a:gd name="connsiteY3" fmla="*/ 159101 h 281768"/>
                  <a:gd name="connsiteX4" fmla="*/ 136078 w 303491"/>
                  <a:gd name="connsiteY4" fmla="*/ 281768 h 281768"/>
                  <a:gd name="connsiteX5" fmla="*/ 22491 w 303491"/>
                  <a:gd name="connsiteY5" fmla="*/ 159101 h 281768"/>
                  <a:gd name="connsiteX6" fmla="*/ 0 w 303491"/>
                  <a:gd name="connsiteY6" fmla="*/ 143226 h 281768"/>
                  <a:gd name="connsiteX7" fmla="*/ 4748 w 303491"/>
                  <a:gd name="connsiteY7" fmla="*/ 79113 h 281768"/>
                  <a:gd name="connsiteX8" fmla="*/ 1110 w 303491"/>
                  <a:gd name="connsiteY8" fmla="*/ 80767 h 281768"/>
                  <a:gd name="connsiteX9" fmla="*/ 429 w 303491"/>
                  <a:gd name="connsiteY9" fmla="*/ 80084 h 281768"/>
                  <a:gd name="connsiteX10" fmla="*/ 58151 w 303491"/>
                  <a:gd name="connsiteY10" fmla="*/ 53844 h 281768"/>
                  <a:gd name="connsiteX11" fmla="*/ 133535 w 303491"/>
                  <a:gd name="connsiteY11" fmla="*/ 48461 h 281768"/>
                  <a:gd name="connsiteX12" fmla="*/ 187379 w 303491"/>
                  <a:gd name="connsiteY12" fmla="*/ 0 h 281768"/>
                  <a:gd name="connsiteX0" fmla="*/ 136078 w 303491"/>
                  <a:gd name="connsiteY0" fmla="*/ 281768 h 373208"/>
                  <a:gd name="connsiteX1" fmla="*/ 22491 w 303491"/>
                  <a:gd name="connsiteY1" fmla="*/ 159101 h 373208"/>
                  <a:gd name="connsiteX2" fmla="*/ 0 w 303491"/>
                  <a:gd name="connsiteY2" fmla="*/ 143226 h 373208"/>
                  <a:gd name="connsiteX3" fmla="*/ 4748 w 303491"/>
                  <a:gd name="connsiteY3" fmla="*/ 79113 h 373208"/>
                  <a:gd name="connsiteX4" fmla="*/ 1110 w 303491"/>
                  <a:gd name="connsiteY4" fmla="*/ 80767 h 373208"/>
                  <a:gd name="connsiteX5" fmla="*/ 429 w 303491"/>
                  <a:gd name="connsiteY5" fmla="*/ 80084 h 373208"/>
                  <a:gd name="connsiteX6" fmla="*/ 58151 w 303491"/>
                  <a:gd name="connsiteY6" fmla="*/ 53844 h 373208"/>
                  <a:gd name="connsiteX7" fmla="*/ 133535 w 303491"/>
                  <a:gd name="connsiteY7" fmla="*/ 48461 h 373208"/>
                  <a:gd name="connsiteX8" fmla="*/ 187379 w 303491"/>
                  <a:gd name="connsiteY8" fmla="*/ 0 h 373208"/>
                  <a:gd name="connsiteX9" fmla="*/ 235839 w 303491"/>
                  <a:gd name="connsiteY9" fmla="*/ 32306 h 373208"/>
                  <a:gd name="connsiteX10" fmla="*/ 268145 w 303491"/>
                  <a:gd name="connsiteY10" fmla="*/ 107690 h 373208"/>
                  <a:gd name="connsiteX11" fmla="*/ 303491 w 303491"/>
                  <a:gd name="connsiteY11" fmla="*/ 159101 h 373208"/>
                  <a:gd name="connsiteX12" fmla="*/ 227518 w 303491"/>
                  <a:gd name="connsiteY12" fmla="*/ 373208 h 373208"/>
                  <a:gd name="connsiteX0" fmla="*/ 22491 w 303491"/>
                  <a:gd name="connsiteY0" fmla="*/ 159101 h 373208"/>
                  <a:gd name="connsiteX1" fmla="*/ 0 w 303491"/>
                  <a:gd name="connsiteY1" fmla="*/ 143226 h 373208"/>
                  <a:gd name="connsiteX2" fmla="*/ 4748 w 303491"/>
                  <a:gd name="connsiteY2" fmla="*/ 79113 h 373208"/>
                  <a:gd name="connsiteX3" fmla="*/ 1110 w 303491"/>
                  <a:gd name="connsiteY3" fmla="*/ 80767 h 373208"/>
                  <a:gd name="connsiteX4" fmla="*/ 429 w 303491"/>
                  <a:gd name="connsiteY4" fmla="*/ 80084 h 373208"/>
                  <a:gd name="connsiteX5" fmla="*/ 58151 w 303491"/>
                  <a:gd name="connsiteY5" fmla="*/ 53844 h 373208"/>
                  <a:gd name="connsiteX6" fmla="*/ 133535 w 303491"/>
                  <a:gd name="connsiteY6" fmla="*/ 48461 h 373208"/>
                  <a:gd name="connsiteX7" fmla="*/ 187379 w 303491"/>
                  <a:gd name="connsiteY7" fmla="*/ 0 h 373208"/>
                  <a:gd name="connsiteX8" fmla="*/ 235839 w 303491"/>
                  <a:gd name="connsiteY8" fmla="*/ 32306 h 373208"/>
                  <a:gd name="connsiteX9" fmla="*/ 268145 w 303491"/>
                  <a:gd name="connsiteY9" fmla="*/ 107690 h 373208"/>
                  <a:gd name="connsiteX10" fmla="*/ 303491 w 303491"/>
                  <a:gd name="connsiteY10" fmla="*/ 159101 h 373208"/>
                  <a:gd name="connsiteX11" fmla="*/ 227518 w 303491"/>
                  <a:gd name="connsiteY11" fmla="*/ 373208 h 373208"/>
                  <a:gd name="connsiteX0" fmla="*/ 22491 w 303491"/>
                  <a:gd name="connsiteY0" fmla="*/ 159101 h 159101"/>
                  <a:gd name="connsiteX1" fmla="*/ 0 w 303491"/>
                  <a:gd name="connsiteY1" fmla="*/ 143226 h 159101"/>
                  <a:gd name="connsiteX2" fmla="*/ 4748 w 303491"/>
                  <a:gd name="connsiteY2" fmla="*/ 79113 h 159101"/>
                  <a:gd name="connsiteX3" fmla="*/ 1110 w 303491"/>
                  <a:gd name="connsiteY3" fmla="*/ 80767 h 159101"/>
                  <a:gd name="connsiteX4" fmla="*/ 429 w 303491"/>
                  <a:gd name="connsiteY4" fmla="*/ 80084 h 159101"/>
                  <a:gd name="connsiteX5" fmla="*/ 58151 w 303491"/>
                  <a:gd name="connsiteY5" fmla="*/ 53844 h 159101"/>
                  <a:gd name="connsiteX6" fmla="*/ 133535 w 303491"/>
                  <a:gd name="connsiteY6" fmla="*/ 48461 h 159101"/>
                  <a:gd name="connsiteX7" fmla="*/ 187379 w 303491"/>
                  <a:gd name="connsiteY7" fmla="*/ 0 h 159101"/>
                  <a:gd name="connsiteX8" fmla="*/ 235839 w 303491"/>
                  <a:gd name="connsiteY8" fmla="*/ 32306 h 159101"/>
                  <a:gd name="connsiteX9" fmla="*/ 268145 w 303491"/>
                  <a:gd name="connsiteY9" fmla="*/ 107690 h 159101"/>
                  <a:gd name="connsiteX10" fmla="*/ 303491 w 303491"/>
                  <a:gd name="connsiteY10" fmla="*/ 159101 h 15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3491" h="159101">
                    <a:moveTo>
                      <a:pt x="22491" y="159101"/>
                    </a:moveTo>
                    <a:lnTo>
                      <a:pt x="0" y="143226"/>
                    </a:lnTo>
                    <a:lnTo>
                      <a:pt x="4748" y="79113"/>
                    </a:lnTo>
                    <a:lnTo>
                      <a:pt x="1110" y="80767"/>
                    </a:lnTo>
                    <a:lnTo>
                      <a:pt x="429" y="80084"/>
                    </a:lnTo>
                    <a:lnTo>
                      <a:pt x="58151" y="53844"/>
                    </a:lnTo>
                    <a:lnTo>
                      <a:pt x="133535" y="48461"/>
                    </a:lnTo>
                    <a:lnTo>
                      <a:pt x="187379" y="0"/>
                    </a:lnTo>
                    <a:lnTo>
                      <a:pt x="235839" y="32306"/>
                    </a:lnTo>
                    <a:lnTo>
                      <a:pt x="268145" y="107690"/>
                    </a:lnTo>
                    <a:lnTo>
                      <a:pt x="303491" y="15910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A4B74906-AF9A-88F4-52C9-326BA3C57962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15006" h="857281">
                    <a:moveTo>
                      <a:pt x="183440" y="0"/>
                    </a:move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  <a:lnTo>
                      <a:pt x="0" y="857281"/>
                    </a:lnTo>
                    <a:lnTo>
                      <a:pt x="0" y="240710"/>
                    </a:ln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4C651C5-F585-9160-4DEB-30B8E9640D62}"/>
                  </a:ext>
                </a:extLst>
              </p:cNvPr>
              <p:cNvSpPr/>
              <p:nvPr/>
            </p:nvSpPr>
            <p:spPr>
              <a:xfrm>
                <a:off x="655219" y="5587540"/>
                <a:ext cx="915006" cy="857281"/>
              </a:xfrm>
              <a:custGeom>
                <a:avLst/>
                <a:gdLst>
                  <a:gd name="connsiteX0" fmla="*/ 183440 w 915006"/>
                  <a:gd name="connsiteY0" fmla="*/ 0 h 857281"/>
                  <a:gd name="connsiteX1" fmla="*/ 201387 w 915006"/>
                  <a:gd name="connsiteY1" fmla="*/ 21538 h 857281"/>
                  <a:gd name="connsiteX2" fmla="*/ 251643 w 915006"/>
                  <a:gd name="connsiteY2" fmla="*/ 50253 h 857281"/>
                  <a:gd name="connsiteX3" fmla="*/ 251985 w 915006"/>
                  <a:gd name="connsiteY3" fmla="*/ 63605 h 857281"/>
                  <a:gd name="connsiteX4" fmla="*/ 195643 w 915006"/>
                  <a:gd name="connsiteY4" fmla="*/ 134969 h 857281"/>
                  <a:gd name="connsiteX5" fmla="*/ 221490 w 915006"/>
                  <a:gd name="connsiteY5" fmla="*/ 190967 h 857281"/>
                  <a:gd name="connsiteX6" fmla="*/ 212875 w 915006"/>
                  <a:gd name="connsiteY6" fmla="*/ 259889 h 857281"/>
                  <a:gd name="connsiteX7" fmla="*/ 316255 w 915006"/>
                  <a:gd name="connsiteY7" fmla="*/ 350346 h 857281"/>
                  <a:gd name="connsiteX8" fmla="*/ 324870 w 915006"/>
                  <a:gd name="connsiteY8" fmla="*/ 436499 h 857281"/>
                  <a:gd name="connsiteX9" fmla="*/ 484250 w 915006"/>
                  <a:gd name="connsiteY9" fmla="*/ 458036 h 857281"/>
                  <a:gd name="connsiteX10" fmla="*/ 587632 w 915006"/>
                  <a:gd name="connsiteY10" fmla="*/ 488189 h 857281"/>
                  <a:gd name="connsiteX11" fmla="*/ 626399 w 915006"/>
                  <a:gd name="connsiteY11" fmla="*/ 509726 h 857281"/>
                  <a:gd name="connsiteX12" fmla="*/ 656552 w 915006"/>
                  <a:gd name="connsiteY12" fmla="*/ 492496 h 857281"/>
                  <a:gd name="connsiteX13" fmla="*/ 699627 w 915006"/>
                  <a:gd name="connsiteY13" fmla="*/ 479574 h 857281"/>
                  <a:gd name="connsiteX14" fmla="*/ 742704 w 915006"/>
                  <a:gd name="connsiteY14" fmla="*/ 501111 h 857281"/>
                  <a:gd name="connsiteX15" fmla="*/ 746374 w 915006"/>
                  <a:gd name="connsiteY15" fmla="*/ 497716 h 857281"/>
                  <a:gd name="connsiteX16" fmla="*/ 747012 w 915006"/>
                  <a:gd name="connsiteY16" fmla="*/ 501111 h 857281"/>
                  <a:gd name="connsiteX17" fmla="*/ 828854 w 915006"/>
                  <a:gd name="connsiteY17" fmla="*/ 591569 h 857281"/>
                  <a:gd name="connsiteX18" fmla="*/ 850392 w 915006"/>
                  <a:gd name="connsiteY18" fmla="*/ 651876 h 857281"/>
                  <a:gd name="connsiteX19" fmla="*/ 915006 w 915006"/>
                  <a:gd name="connsiteY19" fmla="*/ 647568 h 857281"/>
                  <a:gd name="connsiteX20" fmla="*/ 850392 w 915006"/>
                  <a:gd name="connsiteY20" fmla="*/ 781101 h 857281"/>
                  <a:gd name="connsiteX21" fmla="*/ 881340 w 915006"/>
                  <a:gd name="connsiteY21" fmla="*/ 857281 h 857281"/>
                  <a:gd name="connsiteX22" fmla="*/ 0 w 915006"/>
                  <a:gd name="connsiteY22" fmla="*/ 857281 h 857281"/>
                  <a:gd name="connsiteX23" fmla="*/ 0 w 915006"/>
                  <a:gd name="connsiteY23" fmla="*/ 240710 h 857281"/>
                  <a:gd name="connsiteX24" fmla="*/ 369 w 915006"/>
                  <a:gd name="connsiteY24" fmla="*/ 240505 h 857281"/>
                  <a:gd name="connsiteX25" fmla="*/ 18316 w 915006"/>
                  <a:gd name="connsiteY25" fmla="*/ 193840 h 857281"/>
                  <a:gd name="connsiteX26" fmla="*/ 90109 w 915006"/>
                  <a:gd name="connsiteY26" fmla="*/ 211787 h 857281"/>
                  <a:gd name="connsiteX27" fmla="*/ 97287 w 915006"/>
                  <a:gd name="connsiteY27" fmla="*/ 183071 h 857281"/>
                  <a:gd name="connsiteX28" fmla="*/ 25497 w 915006"/>
                  <a:gd name="connsiteY28" fmla="*/ 154353 h 857281"/>
                  <a:gd name="connsiteX29" fmla="*/ 14726 w 915006"/>
                  <a:gd name="connsiteY29" fmla="*/ 100509 h 857281"/>
                  <a:gd name="connsiteX30" fmla="*/ 158312 w 915006"/>
                  <a:gd name="connsiteY30" fmla="*/ 25126 h 857281"/>
                  <a:gd name="connsiteX0" fmla="*/ 0 w 915006"/>
                  <a:gd name="connsiteY0" fmla="*/ 857281 h 948721"/>
                  <a:gd name="connsiteX1" fmla="*/ 0 w 915006"/>
                  <a:gd name="connsiteY1" fmla="*/ 240710 h 948721"/>
                  <a:gd name="connsiteX2" fmla="*/ 369 w 915006"/>
                  <a:gd name="connsiteY2" fmla="*/ 240505 h 948721"/>
                  <a:gd name="connsiteX3" fmla="*/ 18316 w 915006"/>
                  <a:gd name="connsiteY3" fmla="*/ 193840 h 948721"/>
                  <a:gd name="connsiteX4" fmla="*/ 90109 w 915006"/>
                  <a:gd name="connsiteY4" fmla="*/ 211787 h 948721"/>
                  <a:gd name="connsiteX5" fmla="*/ 97287 w 915006"/>
                  <a:gd name="connsiteY5" fmla="*/ 183071 h 948721"/>
                  <a:gd name="connsiteX6" fmla="*/ 25497 w 915006"/>
                  <a:gd name="connsiteY6" fmla="*/ 154353 h 948721"/>
                  <a:gd name="connsiteX7" fmla="*/ 14726 w 915006"/>
                  <a:gd name="connsiteY7" fmla="*/ 100509 h 948721"/>
                  <a:gd name="connsiteX8" fmla="*/ 158312 w 915006"/>
                  <a:gd name="connsiteY8" fmla="*/ 25126 h 948721"/>
                  <a:gd name="connsiteX9" fmla="*/ 183440 w 915006"/>
                  <a:gd name="connsiteY9" fmla="*/ 0 h 948721"/>
                  <a:gd name="connsiteX10" fmla="*/ 201387 w 915006"/>
                  <a:gd name="connsiteY10" fmla="*/ 21538 h 948721"/>
                  <a:gd name="connsiteX11" fmla="*/ 251643 w 915006"/>
                  <a:gd name="connsiteY11" fmla="*/ 50253 h 948721"/>
                  <a:gd name="connsiteX12" fmla="*/ 251985 w 915006"/>
                  <a:gd name="connsiteY12" fmla="*/ 63605 h 948721"/>
                  <a:gd name="connsiteX13" fmla="*/ 195643 w 915006"/>
                  <a:gd name="connsiteY13" fmla="*/ 134969 h 948721"/>
                  <a:gd name="connsiteX14" fmla="*/ 221490 w 915006"/>
                  <a:gd name="connsiteY14" fmla="*/ 190967 h 948721"/>
                  <a:gd name="connsiteX15" fmla="*/ 212875 w 915006"/>
                  <a:gd name="connsiteY15" fmla="*/ 259889 h 948721"/>
                  <a:gd name="connsiteX16" fmla="*/ 316255 w 915006"/>
                  <a:gd name="connsiteY16" fmla="*/ 350346 h 948721"/>
                  <a:gd name="connsiteX17" fmla="*/ 324870 w 915006"/>
                  <a:gd name="connsiteY17" fmla="*/ 436499 h 948721"/>
                  <a:gd name="connsiteX18" fmla="*/ 484250 w 915006"/>
                  <a:gd name="connsiteY18" fmla="*/ 458036 h 948721"/>
                  <a:gd name="connsiteX19" fmla="*/ 587632 w 915006"/>
                  <a:gd name="connsiteY19" fmla="*/ 488189 h 948721"/>
                  <a:gd name="connsiteX20" fmla="*/ 626399 w 915006"/>
                  <a:gd name="connsiteY20" fmla="*/ 509726 h 948721"/>
                  <a:gd name="connsiteX21" fmla="*/ 656552 w 915006"/>
                  <a:gd name="connsiteY21" fmla="*/ 492496 h 948721"/>
                  <a:gd name="connsiteX22" fmla="*/ 699627 w 915006"/>
                  <a:gd name="connsiteY22" fmla="*/ 479574 h 948721"/>
                  <a:gd name="connsiteX23" fmla="*/ 742704 w 915006"/>
                  <a:gd name="connsiteY23" fmla="*/ 501111 h 948721"/>
                  <a:gd name="connsiteX24" fmla="*/ 746374 w 915006"/>
                  <a:gd name="connsiteY24" fmla="*/ 497716 h 948721"/>
                  <a:gd name="connsiteX25" fmla="*/ 747012 w 915006"/>
                  <a:gd name="connsiteY25" fmla="*/ 501111 h 948721"/>
                  <a:gd name="connsiteX26" fmla="*/ 828854 w 915006"/>
                  <a:gd name="connsiteY26" fmla="*/ 591569 h 948721"/>
                  <a:gd name="connsiteX27" fmla="*/ 850392 w 915006"/>
                  <a:gd name="connsiteY27" fmla="*/ 651876 h 948721"/>
                  <a:gd name="connsiteX28" fmla="*/ 915006 w 915006"/>
                  <a:gd name="connsiteY28" fmla="*/ 647568 h 948721"/>
                  <a:gd name="connsiteX29" fmla="*/ 850392 w 915006"/>
                  <a:gd name="connsiteY29" fmla="*/ 781101 h 948721"/>
                  <a:gd name="connsiteX30" fmla="*/ 881340 w 915006"/>
                  <a:gd name="connsiteY30" fmla="*/ 857281 h 948721"/>
                  <a:gd name="connsiteX31" fmla="*/ 91440 w 915006"/>
                  <a:gd name="connsiteY31" fmla="*/ 948721 h 948721"/>
                  <a:gd name="connsiteX0" fmla="*/ 0 w 915006"/>
                  <a:gd name="connsiteY0" fmla="*/ 240710 h 948721"/>
                  <a:gd name="connsiteX1" fmla="*/ 369 w 915006"/>
                  <a:gd name="connsiteY1" fmla="*/ 240505 h 948721"/>
                  <a:gd name="connsiteX2" fmla="*/ 18316 w 915006"/>
                  <a:gd name="connsiteY2" fmla="*/ 193840 h 948721"/>
                  <a:gd name="connsiteX3" fmla="*/ 90109 w 915006"/>
                  <a:gd name="connsiteY3" fmla="*/ 211787 h 948721"/>
                  <a:gd name="connsiteX4" fmla="*/ 97287 w 915006"/>
                  <a:gd name="connsiteY4" fmla="*/ 183071 h 948721"/>
                  <a:gd name="connsiteX5" fmla="*/ 25497 w 915006"/>
                  <a:gd name="connsiteY5" fmla="*/ 154353 h 948721"/>
                  <a:gd name="connsiteX6" fmla="*/ 14726 w 915006"/>
                  <a:gd name="connsiteY6" fmla="*/ 100509 h 948721"/>
                  <a:gd name="connsiteX7" fmla="*/ 158312 w 915006"/>
                  <a:gd name="connsiteY7" fmla="*/ 25126 h 948721"/>
                  <a:gd name="connsiteX8" fmla="*/ 183440 w 915006"/>
                  <a:gd name="connsiteY8" fmla="*/ 0 h 948721"/>
                  <a:gd name="connsiteX9" fmla="*/ 201387 w 915006"/>
                  <a:gd name="connsiteY9" fmla="*/ 21538 h 948721"/>
                  <a:gd name="connsiteX10" fmla="*/ 251643 w 915006"/>
                  <a:gd name="connsiteY10" fmla="*/ 50253 h 948721"/>
                  <a:gd name="connsiteX11" fmla="*/ 251985 w 915006"/>
                  <a:gd name="connsiteY11" fmla="*/ 63605 h 948721"/>
                  <a:gd name="connsiteX12" fmla="*/ 195643 w 915006"/>
                  <a:gd name="connsiteY12" fmla="*/ 134969 h 948721"/>
                  <a:gd name="connsiteX13" fmla="*/ 221490 w 915006"/>
                  <a:gd name="connsiteY13" fmla="*/ 190967 h 948721"/>
                  <a:gd name="connsiteX14" fmla="*/ 212875 w 915006"/>
                  <a:gd name="connsiteY14" fmla="*/ 259889 h 948721"/>
                  <a:gd name="connsiteX15" fmla="*/ 316255 w 915006"/>
                  <a:gd name="connsiteY15" fmla="*/ 350346 h 948721"/>
                  <a:gd name="connsiteX16" fmla="*/ 324870 w 915006"/>
                  <a:gd name="connsiteY16" fmla="*/ 436499 h 948721"/>
                  <a:gd name="connsiteX17" fmla="*/ 484250 w 915006"/>
                  <a:gd name="connsiteY17" fmla="*/ 458036 h 948721"/>
                  <a:gd name="connsiteX18" fmla="*/ 587632 w 915006"/>
                  <a:gd name="connsiteY18" fmla="*/ 488189 h 948721"/>
                  <a:gd name="connsiteX19" fmla="*/ 626399 w 915006"/>
                  <a:gd name="connsiteY19" fmla="*/ 509726 h 948721"/>
                  <a:gd name="connsiteX20" fmla="*/ 656552 w 915006"/>
                  <a:gd name="connsiteY20" fmla="*/ 492496 h 948721"/>
                  <a:gd name="connsiteX21" fmla="*/ 699627 w 915006"/>
                  <a:gd name="connsiteY21" fmla="*/ 479574 h 948721"/>
                  <a:gd name="connsiteX22" fmla="*/ 742704 w 915006"/>
                  <a:gd name="connsiteY22" fmla="*/ 501111 h 948721"/>
                  <a:gd name="connsiteX23" fmla="*/ 746374 w 915006"/>
                  <a:gd name="connsiteY23" fmla="*/ 497716 h 948721"/>
                  <a:gd name="connsiteX24" fmla="*/ 747012 w 915006"/>
                  <a:gd name="connsiteY24" fmla="*/ 501111 h 948721"/>
                  <a:gd name="connsiteX25" fmla="*/ 828854 w 915006"/>
                  <a:gd name="connsiteY25" fmla="*/ 591569 h 948721"/>
                  <a:gd name="connsiteX26" fmla="*/ 850392 w 915006"/>
                  <a:gd name="connsiteY26" fmla="*/ 651876 h 948721"/>
                  <a:gd name="connsiteX27" fmla="*/ 915006 w 915006"/>
                  <a:gd name="connsiteY27" fmla="*/ 647568 h 948721"/>
                  <a:gd name="connsiteX28" fmla="*/ 850392 w 915006"/>
                  <a:gd name="connsiteY28" fmla="*/ 781101 h 948721"/>
                  <a:gd name="connsiteX29" fmla="*/ 881340 w 915006"/>
                  <a:gd name="connsiteY29" fmla="*/ 857281 h 948721"/>
                  <a:gd name="connsiteX30" fmla="*/ 91440 w 915006"/>
                  <a:gd name="connsiteY30" fmla="*/ 948721 h 948721"/>
                  <a:gd name="connsiteX0" fmla="*/ 0 w 915006"/>
                  <a:gd name="connsiteY0" fmla="*/ 240710 h 857281"/>
                  <a:gd name="connsiteX1" fmla="*/ 369 w 915006"/>
                  <a:gd name="connsiteY1" fmla="*/ 240505 h 857281"/>
                  <a:gd name="connsiteX2" fmla="*/ 18316 w 915006"/>
                  <a:gd name="connsiteY2" fmla="*/ 193840 h 857281"/>
                  <a:gd name="connsiteX3" fmla="*/ 90109 w 915006"/>
                  <a:gd name="connsiteY3" fmla="*/ 211787 h 857281"/>
                  <a:gd name="connsiteX4" fmla="*/ 97287 w 915006"/>
                  <a:gd name="connsiteY4" fmla="*/ 183071 h 857281"/>
                  <a:gd name="connsiteX5" fmla="*/ 25497 w 915006"/>
                  <a:gd name="connsiteY5" fmla="*/ 154353 h 857281"/>
                  <a:gd name="connsiteX6" fmla="*/ 14726 w 915006"/>
                  <a:gd name="connsiteY6" fmla="*/ 100509 h 857281"/>
                  <a:gd name="connsiteX7" fmla="*/ 158312 w 915006"/>
                  <a:gd name="connsiteY7" fmla="*/ 25126 h 857281"/>
                  <a:gd name="connsiteX8" fmla="*/ 183440 w 915006"/>
                  <a:gd name="connsiteY8" fmla="*/ 0 h 857281"/>
                  <a:gd name="connsiteX9" fmla="*/ 201387 w 915006"/>
                  <a:gd name="connsiteY9" fmla="*/ 21538 h 857281"/>
                  <a:gd name="connsiteX10" fmla="*/ 251643 w 915006"/>
                  <a:gd name="connsiteY10" fmla="*/ 50253 h 857281"/>
                  <a:gd name="connsiteX11" fmla="*/ 251985 w 915006"/>
                  <a:gd name="connsiteY11" fmla="*/ 63605 h 857281"/>
                  <a:gd name="connsiteX12" fmla="*/ 195643 w 915006"/>
                  <a:gd name="connsiteY12" fmla="*/ 134969 h 857281"/>
                  <a:gd name="connsiteX13" fmla="*/ 221490 w 915006"/>
                  <a:gd name="connsiteY13" fmla="*/ 190967 h 857281"/>
                  <a:gd name="connsiteX14" fmla="*/ 212875 w 915006"/>
                  <a:gd name="connsiteY14" fmla="*/ 259889 h 857281"/>
                  <a:gd name="connsiteX15" fmla="*/ 316255 w 915006"/>
                  <a:gd name="connsiteY15" fmla="*/ 350346 h 857281"/>
                  <a:gd name="connsiteX16" fmla="*/ 324870 w 915006"/>
                  <a:gd name="connsiteY16" fmla="*/ 436499 h 857281"/>
                  <a:gd name="connsiteX17" fmla="*/ 484250 w 915006"/>
                  <a:gd name="connsiteY17" fmla="*/ 458036 h 857281"/>
                  <a:gd name="connsiteX18" fmla="*/ 587632 w 915006"/>
                  <a:gd name="connsiteY18" fmla="*/ 488189 h 857281"/>
                  <a:gd name="connsiteX19" fmla="*/ 626399 w 915006"/>
                  <a:gd name="connsiteY19" fmla="*/ 509726 h 857281"/>
                  <a:gd name="connsiteX20" fmla="*/ 656552 w 915006"/>
                  <a:gd name="connsiteY20" fmla="*/ 492496 h 857281"/>
                  <a:gd name="connsiteX21" fmla="*/ 699627 w 915006"/>
                  <a:gd name="connsiteY21" fmla="*/ 479574 h 857281"/>
                  <a:gd name="connsiteX22" fmla="*/ 742704 w 915006"/>
                  <a:gd name="connsiteY22" fmla="*/ 501111 h 857281"/>
                  <a:gd name="connsiteX23" fmla="*/ 746374 w 915006"/>
                  <a:gd name="connsiteY23" fmla="*/ 497716 h 857281"/>
                  <a:gd name="connsiteX24" fmla="*/ 747012 w 915006"/>
                  <a:gd name="connsiteY24" fmla="*/ 501111 h 857281"/>
                  <a:gd name="connsiteX25" fmla="*/ 828854 w 915006"/>
                  <a:gd name="connsiteY25" fmla="*/ 591569 h 857281"/>
                  <a:gd name="connsiteX26" fmla="*/ 850392 w 915006"/>
                  <a:gd name="connsiteY26" fmla="*/ 651876 h 857281"/>
                  <a:gd name="connsiteX27" fmla="*/ 915006 w 915006"/>
                  <a:gd name="connsiteY27" fmla="*/ 647568 h 857281"/>
                  <a:gd name="connsiteX28" fmla="*/ 850392 w 915006"/>
                  <a:gd name="connsiteY28" fmla="*/ 781101 h 857281"/>
                  <a:gd name="connsiteX29" fmla="*/ 881340 w 915006"/>
                  <a:gd name="connsiteY29" fmla="*/ 857281 h 8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915006" h="857281">
                    <a:moveTo>
                      <a:pt x="0" y="240710"/>
                    </a:moveTo>
                    <a:lnTo>
                      <a:pt x="369" y="240505"/>
                    </a:lnTo>
                    <a:lnTo>
                      <a:pt x="18316" y="193840"/>
                    </a:lnTo>
                    <a:lnTo>
                      <a:pt x="90109" y="211787"/>
                    </a:lnTo>
                    <a:lnTo>
                      <a:pt x="97287" y="183071"/>
                    </a:lnTo>
                    <a:lnTo>
                      <a:pt x="25497" y="154353"/>
                    </a:lnTo>
                    <a:lnTo>
                      <a:pt x="14726" y="100509"/>
                    </a:lnTo>
                    <a:lnTo>
                      <a:pt x="158312" y="25126"/>
                    </a:lnTo>
                    <a:lnTo>
                      <a:pt x="183440" y="0"/>
                    </a:lnTo>
                    <a:lnTo>
                      <a:pt x="201387" y="21538"/>
                    </a:lnTo>
                    <a:lnTo>
                      <a:pt x="251643" y="50253"/>
                    </a:lnTo>
                    <a:cubicBezTo>
                      <a:pt x="251756" y="54704"/>
                      <a:pt x="251872" y="59154"/>
                      <a:pt x="251985" y="63605"/>
                    </a:cubicBezTo>
                    <a:lnTo>
                      <a:pt x="195643" y="134969"/>
                    </a:lnTo>
                    <a:lnTo>
                      <a:pt x="221490" y="190967"/>
                    </a:lnTo>
                    <a:lnTo>
                      <a:pt x="212875" y="259889"/>
                    </a:lnTo>
                    <a:lnTo>
                      <a:pt x="316255" y="350346"/>
                    </a:lnTo>
                    <a:lnTo>
                      <a:pt x="324870" y="436499"/>
                    </a:lnTo>
                    <a:lnTo>
                      <a:pt x="484250" y="458036"/>
                    </a:lnTo>
                    <a:lnTo>
                      <a:pt x="587632" y="488189"/>
                    </a:lnTo>
                    <a:lnTo>
                      <a:pt x="626399" y="509726"/>
                    </a:lnTo>
                    <a:lnTo>
                      <a:pt x="656552" y="492496"/>
                    </a:lnTo>
                    <a:lnTo>
                      <a:pt x="699627" y="479574"/>
                    </a:lnTo>
                    <a:lnTo>
                      <a:pt x="742704" y="501111"/>
                    </a:lnTo>
                    <a:lnTo>
                      <a:pt x="746374" y="497716"/>
                    </a:lnTo>
                    <a:cubicBezTo>
                      <a:pt x="746587" y="498848"/>
                      <a:pt x="746798" y="499979"/>
                      <a:pt x="747012" y="501111"/>
                    </a:cubicBezTo>
                    <a:lnTo>
                      <a:pt x="828854" y="591569"/>
                    </a:lnTo>
                    <a:lnTo>
                      <a:pt x="850392" y="651876"/>
                    </a:lnTo>
                    <a:lnTo>
                      <a:pt x="915006" y="647568"/>
                    </a:lnTo>
                    <a:lnTo>
                      <a:pt x="850392" y="781101"/>
                    </a:lnTo>
                    <a:lnTo>
                      <a:pt x="881340" y="8572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9BA5B85E-4C28-2D7F-49ED-F9E664FFCE5C}"/>
                  </a:ext>
                </a:extLst>
              </p:cNvPr>
              <p:cNvSpPr/>
              <p:nvPr/>
            </p:nvSpPr>
            <p:spPr>
              <a:xfrm>
                <a:off x="2978438" y="6028024"/>
                <a:ext cx="388532" cy="416798"/>
              </a:xfrm>
              <a:custGeom>
                <a:avLst/>
                <a:gdLst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9" fmla="*/ 435320 w 515660"/>
                  <a:gd name="connsiteY9" fmla="*/ 0 h 781319"/>
                  <a:gd name="connsiteX0" fmla="*/ 435320 w 526760"/>
                  <a:gd name="connsiteY0" fmla="*/ 0 h 781319"/>
                  <a:gd name="connsiteX1" fmla="*/ 515660 w 526760"/>
                  <a:gd name="connsiteY1" fmla="*/ 144196 h 781319"/>
                  <a:gd name="connsiteX2" fmla="*/ 515660 w 526760"/>
                  <a:gd name="connsiteY2" fmla="*/ 364521 h 781319"/>
                  <a:gd name="connsiteX3" fmla="*/ 490218 w 526760"/>
                  <a:gd name="connsiteY3" fmla="*/ 369147 h 781319"/>
                  <a:gd name="connsiteX4" fmla="*/ 371760 w 526760"/>
                  <a:gd name="connsiteY4" fmla="*/ 406839 h 781319"/>
                  <a:gd name="connsiteX5" fmla="*/ 290994 w 526760"/>
                  <a:gd name="connsiteY5" fmla="*/ 401454 h 781319"/>
                  <a:gd name="connsiteX6" fmla="*/ 140229 w 526760"/>
                  <a:gd name="connsiteY6" fmla="*/ 643754 h 781319"/>
                  <a:gd name="connsiteX7" fmla="*/ 127128 w 526760"/>
                  <a:gd name="connsiteY7" fmla="*/ 781319 h 781319"/>
                  <a:gd name="connsiteX8" fmla="*/ 0 w 526760"/>
                  <a:gd name="connsiteY8" fmla="*/ 781319 h 781319"/>
                  <a:gd name="connsiteX9" fmla="*/ 526760 w 526760"/>
                  <a:gd name="connsiteY9" fmla="*/ 91440 h 781319"/>
                  <a:gd name="connsiteX0" fmla="*/ 435320 w 515660"/>
                  <a:gd name="connsiteY0" fmla="*/ 0 h 781319"/>
                  <a:gd name="connsiteX1" fmla="*/ 515660 w 515660"/>
                  <a:gd name="connsiteY1" fmla="*/ 144196 h 781319"/>
                  <a:gd name="connsiteX2" fmla="*/ 515660 w 515660"/>
                  <a:gd name="connsiteY2" fmla="*/ 364521 h 781319"/>
                  <a:gd name="connsiteX3" fmla="*/ 490218 w 515660"/>
                  <a:gd name="connsiteY3" fmla="*/ 369147 h 781319"/>
                  <a:gd name="connsiteX4" fmla="*/ 371760 w 515660"/>
                  <a:gd name="connsiteY4" fmla="*/ 406839 h 781319"/>
                  <a:gd name="connsiteX5" fmla="*/ 290994 w 515660"/>
                  <a:gd name="connsiteY5" fmla="*/ 401454 h 781319"/>
                  <a:gd name="connsiteX6" fmla="*/ 140229 w 515660"/>
                  <a:gd name="connsiteY6" fmla="*/ 643754 h 781319"/>
                  <a:gd name="connsiteX7" fmla="*/ 127128 w 515660"/>
                  <a:gd name="connsiteY7" fmla="*/ 781319 h 781319"/>
                  <a:gd name="connsiteX8" fmla="*/ 0 w 515660"/>
                  <a:gd name="connsiteY8" fmla="*/ 781319 h 781319"/>
                  <a:gd name="connsiteX0" fmla="*/ 515660 w 515660"/>
                  <a:gd name="connsiteY0" fmla="*/ 0 h 637123"/>
                  <a:gd name="connsiteX1" fmla="*/ 515660 w 515660"/>
                  <a:gd name="connsiteY1" fmla="*/ 220325 h 637123"/>
                  <a:gd name="connsiteX2" fmla="*/ 490218 w 515660"/>
                  <a:gd name="connsiteY2" fmla="*/ 224951 h 637123"/>
                  <a:gd name="connsiteX3" fmla="*/ 371760 w 515660"/>
                  <a:gd name="connsiteY3" fmla="*/ 262643 h 637123"/>
                  <a:gd name="connsiteX4" fmla="*/ 290994 w 515660"/>
                  <a:gd name="connsiteY4" fmla="*/ 257258 h 637123"/>
                  <a:gd name="connsiteX5" fmla="*/ 140229 w 515660"/>
                  <a:gd name="connsiteY5" fmla="*/ 499558 h 637123"/>
                  <a:gd name="connsiteX6" fmla="*/ 127128 w 515660"/>
                  <a:gd name="connsiteY6" fmla="*/ 637123 h 637123"/>
                  <a:gd name="connsiteX7" fmla="*/ 0 w 515660"/>
                  <a:gd name="connsiteY7" fmla="*/ 637123 h 637123"/>
                  <a:gd name="connsiteX0" fmla="*/ 515660 w 515660"/>
                  <a:gd name="connsiteY0" fmla="*/ 0 h 416798"/>
                  <a:gd name="connsiteX1" fmla="*/ 490218 w 515660"/>
                  <a:gd name="connsiteY1" fmla="*/ 4626 h 416798"/>
                  <a:gd name="connsiteX2" fmla="*/ 371760 w 515660"/>
                  <a:gd name="connsiteY2" fmla="*/ 42318 h 416798"/>
                  <a:gd name="connsiteX3" fmla="*/ 290994 w 515660"/>
                  <a:gd name="connsiteY3" fmla="*/ 36933 h 416798"/>
                  <a:gd name="connsiteX4" fmla="*/ 140229 w 515660"/>
                  <a:gd name="connsiteY4" fmla="*/ 279233 h 416798"/>
                  <a:gd name="connsiteX5" fmla="*/ 127128 w 515660"/>
                  <a:gd name="connsiteY5" fmla="*/ 416798 h 416798"/>
                  <a:gd name="connsiteX6" fmla="*/ 0 w 515660"/>
                  <a:gd name="connsiteY6" fmla="*/ 416798 h 416798"/>
                  <a:gd name="connsiteX0" fmla="*/ 388532 w 388532"/>
                  <a:gd name="connsiteY0" fmla="*/ 0 h 416798"/>
                  <a:gd name="connsiteX1" fmla="*/ 363090 w 388532"/>
                  <a:gd name="connsiteY1" fmla="*/ 4626 h 416798"/>
                  <a:gd name="connsiteX2" fmla="*/ 244632 w 388532"/>
                  <a:gd name="connsiteY2" fmla="*/ 42318 h 416798"/>
                  <a:gd name="connsiteX3" fmla="*/ 163866 w 388532"/>
                  <a:gd name="connsiteY3" fmla="*/ 36933 h 416798"/>
                  <a:gd name="connsiteX4" fmla="*/ 13101 w 388532"/>
                  <a:gd name="connsiteY4" fmla="*/ 279233 h 416798"/>
                  <a:gd name="connsiteX5" fmla="*/ 0 w 388532"/>
                  <a:gd name="connsiteY5" fmla="*/ 416798 h 41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8532" h="416798">
                    <a:moveTo>
                      <a:pt x="388532" y="0"/>
                    </a:moveTo>
                    <a:lnTo>
                      <a:pt x="363090" y="4626"/>
                    </a:lnTo>
                    <a:lnTo>
                      <a:pt x="244632" y="42318"/>
                    </a:lnTo>
                    <a:lnTo>
                      <a:pt x="163866" y="36933"/>
                    </a:lnTo>
                    <a:lnTo>
                      <a:pt x="13101" y="279233"/>
                    </a:lnTo>
                    <a:lnTo>
                      <a:pt x="0" y="4167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60108D98-0455-C4B5-4093-4694D98B58AA}"/>
                  </a:ext>
                </a:extLst>
              </p:cNvPr>
              <p:cNvSpPr/>
              <p:nvPr/>
            </p:nvSpPr>
            <p:spPr>
              <a:xfrm>
                <a:off x="2296045" y="3939582"/>
                <a:ext cx="1070025" cy="2505238"/>
              </a:xfrm>
              <a:custGeom>
                <a:avLst/>
                <a:gdLst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989685 w 1070025"/>
                  <a:gd name="connsiteY2" fmla="*/ 1723919 h 2505238"/>
                  <a:gd name="connsiteX3" fmla="*/ 554365 w 1070025"/>
                  <a:gd name="connsiteY3" fmla="*/ 2505238 h 2505238"/>
                  <a:gd name="connsiteX4" fmla="*/ 525332 w 1070025"/>
                  <a:gd name="connsiteY4" fmla="*/ 2505238 h 2505238"/>
                  <a:gd name="connsiteX5" fmla="*/ 489984 w 1070025"/>
                  <a:gd name="connsiteY5" fmla="*/ 2453824 h 2505238"/>
                  <a:gd name="connsiteX6" fmla="*/ 457679 w 1070025"/>
                  <a:gd name="connsiteY6" fmla="*/ 2378441 h 2505238"/>
                  <a:gd name="connsiteX7" fmla="*/ 409218 w 1070025"/>
                  <a:gd name="connsiteY7" fmla="*/ 2346135 h 2505238"/>
                  <a:gd name="connsiteX8" fmla="*/ 355374 w 1070025"/>
                  <a:gd name="connsiteY8" fmla="*/ 2394595 h 2505238"/>
                  <a:gd name="connsiteX9" fmla="*/ 279991 w 1070025"/>
                  <a:gd name="connsiteY9" fmla="*/ 2399978 h 2505238"/>
                  <a:gd name="connsiteX10" fmla="*/ 220763 w 1070025"/>
                  <a:gd name="connsiteY10" fmla="*/ 2426901 h 2505238"/>
                  <a:gd name="connsiteX11" fmla="*/ 172302 w 1070025"/>
                  <a:gd name="connsiteY11" fmla="*/ 2378441 h 2505238"/>
                  <a:gd name="connsiteX12" fmla="*/ 172302 w 1070025"/>
                  <a:gd name="connsiteY12" fmla="*/ 2351519 h 2505238"/>
                  <a:gd name="connsiteX13" fmla="*/ 188455 w 1070025"/>
                  <a:gd name="connsiteY13" fmla="*/ 2319212 h 2505238"/>
                  <a:gd name="connsiteX14" fmla="*/ 193840 w 1070025"/>
                  <a:gd name="connsiteY14" fmla="*/ 2270752 h 2505238"/>
                  <a:gd name="connsiteX15" fmla="*/ 220763 w 1070025"/>
                  <a:gd name="connsiteY15" fmla="*/ 2163063 h 2505238"/>
                  <a:gd name="connsiteX16" fmla="*/ 226147 w 1070025"/>
                  <a:gd name="connsiteY16" fmla="*/ 2119988 h 2505238"/>
                  <a:gd name="connsiteX17" fmla="*/ 285376 w 1070025"/>
                  <a:gd name="connsiteY17" fmla="*/ 2082297 h 2505238"/>
                  <a:gd name="connsiteX18" fmla="*/ 220763 w 1070025"/>
                  <a:gd name="connsiteY18" fmla="*/ 1990761 h 2505238"/>
                  <a:gd name="connsiteX19" fmla="*/ 215378 w 1070025"/>
                  <a:gd name="connsiteY19" fmla="*/ 1942302 h 2505238"/>
                  <a:gd name="connsiteX20" fmla="*/ 188455 w 1070025"/>
                  <a:gd name="connsiteY20" fmla="*/ 1872305 h 2505238"/>
                  <a:gd name="connsiteX21" fmla="*/ 204609 w 1070025"/>
                  <a:gd name="connsiteY21" fmla="*/ 1802306 h 2505238"/>
                  <a:gd name="connsiteX22" fmla="*/ 134612 w 1070025"/>
                  <a:gd name="connsiteY22" fmla="*/ 1710770 h 2505238"/>
                  <a:gd name="connsiteX23" fmla="*/ 113074 w 1070025"/>
                  <a:gd name="connsiteY23" fmla="*/ 1721540 h 2505238"/>
                  <a:gd name="connsiteX24" fmla="*/ 48461 w 1070025"/>
                  <a:gd name="connsiteY24" fmla="*/ 1710770 h 2505238"/>
                  <a:gd name="connsiteX25" fmla="*/ 53845 w 1070025"/>
                  <a:gd name="connsiteY25" fmla="*/ 1619236 h 2505238"/>
                  <a:gd name="connsiteX26" fmla="*/ 48461 w 1070025"/>
                  <a:gd name="connsiteY26" fmla="*/ 1570776 h 2505238"/>
                  <a:gd name="connsiteX27" fmla="*/ 0 w 1070025"/>
                  <a:gd name="connsiteY27" fmla="*/ 1560006 h 2505238"/>
                  <a:gd name="connsiteX28" fmla="*/ 0 w 1070025"/>
                  <a:gd name="connsiteY28" fmla="*/ 1500778 h 2505238"/>
                  <a:gd name="connsiteX29" fmla="*/ 10769 w 1070025"/>
                  <a:gd name="connsiteY29" fmla="*/ 1430780 h 2505238"/>
                  <a:gd name="connsiteX30" fmla="*/ 64614 w 1070025"/>
                  <a:gd name="connsiteY30" fmla="*/ 1355399 h 2505238"/>
                  <a:gd name="connsiteX31" fmla="*/ 75382 w 1070025"/>
                  <a:gd name="connsiteY31" fmla="*/ 1285400 h 2505238"/>
                  <a:gd name="connsiteX32" fmla="*/ 80766 w 1070025"/>
                  <a:gd name="connsiteY32" fmla="*/ 1236940 h 2505238"/>
                  <a:gd name="connsiteX33" fmla="*/ 156150 w 1070025"/>
                  <a:gd name="connsiteY33" fmla="*/ 1199250 h 2505238"/>
                  <a:gd name="connsiteX34" fmla="*/ 279991 w 1070025"/>
                  <a:gd name="connsiteY34" fmla="*/ 1247710 h 2505238"/>
                  <a:gd name="connsiteX35" fmla="*/ 344605 w 1070025"/>
                  <a:gd name="connsiteY35" fmla="*/ 1253094 h 2505238"/>
                  <a:gd name="connsiteX36" fmla="*/ 382295 w 1070025"/>
                  <a:gd name="connsiteY36" fmla="*/ 1296169 h 2505238"/>
                  <a:gd name="connsiteX37" fmla="*/ 409218 w 1070025"/>
                  <a:gd name="connsiteY37" fmla="*/ 1220787 h 2505238"/>
                  <a:gd name="connsiteX38" fmla="*/ 516907 w 1070025"/>
                  <a:gd name="connsiteY38" fmla="*/ 1231556 h 2505238"/>
                  <a:gd name="connsiteX39" fmla="*/ 549214 w 1070025"/>
                  <a:gd name="connsiteY39" fmla="*/ 1199250 h 2505238"/>
                  <a:gd name="connsiteX40" fmla="*/ 565368 w 1070025"/>
                  <a:gd name="connsiteY40" fmla="*/ 1215402 h 2505238"/>
                  <a:gd name="connsiteX41" fmla="*/ 624596 w 1070025"/>
                  <a:gd name="connsiteY41" fmla="*/ 1193864 h 2505238"/>
                  <a:gd name="connsiteX42" fmla="*/ 640749 w 1070025"/>
                  <a:gd name="connsiteY42" fmla="*/ 1220787 h 2505238"/>
                  <a:gd name="connsiteX43" fmla="*/ 705362 w 1070025"/>
                  <a:gd name="connsiteY43" fmla="*/ 1210018 h 2505238"/>
                  <a:gd name="connsiteX44" fmla="*/ 721516 w 1070025"/>
                  <a:gd name="connsiteY44" fmla="*/ 1199250 h 2505238"/>
                  <a:gd name="connsiteX45" fmla="*/ 775360 w 1070025"/>
                  <a:gd name="connsiteY45" fmla="*/ 1193864 h 2505238"/>
                  <a:gd name="connsiteX46" fmla="*/ 813051 w 1070025"/>
                  <a:gd name="connsiteY46" fmla="*/ 1166943 h 2505238"/>
                  <a:gd name="connsiteX47" fmla="*/ 839974 w 1070025"/>
                  <a:gd name="connsiteY47" fmla="*/ 1166943 h 2505238"/>
                  <a:gd name="connsiteX48" fmla="*/ 866897 w 1070025"/>
                  <a:gd name="connsiteY48" fmla="*/ 1193864 h 2505238"/>
                  <a:gd name="connsiteX49" fmla="*/ 888434 w 1070025"/>
                  <a:gd name="connsiteY49" fmla="*/ 1188481 h 2505238"/>
                  <a:gd name="connsiteX50" fmla="*/ 888434 w 1070025"/>
                  <a:gd name="connsiteY50" fmla="*/ 1096946 h 2505238"/>
                  <a:gd name="connsiteX51" fmla="*/ 936894 w 1070025"/>
                  <a:gd name="connsiteY51" fmla="*/ 1086176 h 2505238"/>
                  <a:gd name="connsiteX52" fmla="*/ 936894 w 1070025"/>
                  <a:gd name="connsiteY52" fmla="*/ 1000025 h 2505238"/>
                  <a:gd name="connsiteX53" fmla="*/ 899202 w 1070025"/>
                  <a:gd name="connsiteY53" fmla="*/ 940797 h 2505238"/>
                  <a:gd name="connsiteX54" fmla="*/ 839974 w 1070025"/>
                  <a:gd name="connsiteY54" fmla="*/ 908490 h 2505238"/>
                  <a:gd name="connsiteX55" fmla="*/ 866897 w 1070025"/>
                  <a:gd name="connsiteY55" fmla="*/ 881568 h 2505238"/>
                  <a:gd name="connsiteX56" fmla="*/ 845359 w 1070025"/>
                  <a:gd name="connsiteY56" fmla="*/ 854646 h 2505238"/>
                  <a:gd name="connsiteX57" fmla="*/ 786129 w 1070025"/>
                  <a:gd name="connsiteY57" fmla="*/ 838493 h 2505238"/>
                  <a:gd name="connsiteX58" fmla="*/ 813051 w 1070025"/>
                  <a:gd name="connsiteY58" fmla="*/ 811570 h 2505238"/>
                  <a:gd name="connsiteX59" fmla="*/ 813051 w 1070025"/>
                  <a:gd name="connsiteY59" fmla="*/ 768495 h 2505238"/>
                  <a:gd name="connsiteX60" fmla="*/ 759208 w 1070025"/>
                  <a:gd name="connsiteY60" fmla="*/ 773880 h 2505238"/>
                  <a:gd name="connsiteX61" fmla="*/ 780745 w 1070025"/>
                  <a:gd name="connsiteY61" fmla="*/ 639268 h 2505238"/>
                  <a:gd name="connsiteX62" fmla="*/ 829205 w 1070025"/>
                  <a:gd name="connsiteY62" fmla="*/ 617730 h 2505238"/>
                  <a:gd name="connsiteX63" fmla="*/ 803906 w 1070025"/>
                  <a:gd name="connsiteY63" fmla="*/ 577885 h 2505238"/>
                  <a:gd name="connsiteX64" fmla="*/ 811975 w 1070025"/>
                  <a:gd name="connsiteY64" fmla="*/ 576809 h 2505238"/>
                  <a:gd name="connsiteX65" fmla="*/ 850743 w 1070025"/>
                  <a:gd name="connsiteY65" fmla="*/ 499273 h 2505238"/>
                  <a:gd name="connsiteX66" fmla="*/ 850743 w 1070025"/>
                  <a:gd name="connsiteY66" fmla="*/ 447582 h 2505238"/>
                  <a:gd name="connsiteX67" fmla="*/ 837820 w 1070025"/>
                  <a:gd name="connsiteY67" fmla="*/ 408814 h 2505238"/>
                  <a:gd name="connsiteX68" fmla="*/ 880895 w 1070025"/>
                  <a:gd name="connsiteY68" fmla="*/ 391584 h 2505238"/>
                  <a:gd name="connsiteX69" fmla="*/ 979969 w 1070025"/>
                  <a:gd name="connsiteY69" fmla="*/ 236512 h 2505238"/>
                  <a:gd name="connsiteX70" fmla="*/ 954124 w 1070025"/>
                  <a:gd name="connsiteY70" fmla="*/ 197744 h 2505238"/>
                  <a:gd name="connsiteX71" fmla="*/ 919664 w 1070025"/>
                  <a:gd name="connsiteY71" fmla="*/ 184821 h 2505238"/>
                  <a:gd name="connsiteX72" fmla="*/ 880895 w 1070025"/>
                  <a:gd name="connsiteY72" fmla="*/ 124516 h 2505238"/>
                  <a:gd name="connsiteX73" fmla="*/ 883505 w 1070025"/>
                  <a:gd name="connsiteY73" fmla="*/ 116889 h 2505238"/>
                  <a:gd name="connsiteX74" fmla="*/ 936894 w 1070025"/>
                  <a:gd name="connsiteY74" fmla="*/ 124516 h 2505238"/>
                  <a:gd name="connsiteX75" fmla="*/ 971354 w 1070025"/>
                  <a:gd name="connsiteY75" fmla="*/ 77133 h 2505238"/>
                  <a:gd name="connsiteX76" fmla="*/ 958432 w 1070025"/>
                  <a:gd name="connsiteY76" fmla="*/ 21135 h 2505238"/>
                  <a:gd name="connsiteX77" fmla="*/ 992892 w 1070025"/>
                  <a:gd name="connsiteY77" fmla="*/ 16827 h 2505238"/>
                  <a:gd name="connsiteX78" fmla="*/ 1031660 w 1070025"/>
                  <a:gd name="connsiteY78" fmla="*/ 38365 h 2505238"/>
                  <a:gd name="connsiteX79" fmla="*/ 1070025 w 1070025"/>
                  <a:gd name="connsiteY79" fmla="*/ 0 h 2505238"/>
                  <a:gd name="connsiteX0" fmla="*/ 1070025 w 1070025"/>
                  <a:gd name="connsiteY0" fmla="*/ 0 h 2505238"/>
                  <a:gd name="connsiteX1" fmla="*/ 1070025 w 1070025"/>
                  <a:gd name="connsiteY1" fmla="*/ 1868115 h 2505238"/>
                  <a:gd name="connsiteX2" fmla="*/ 554365 w 1070025"/>
                  <a:gd name="connsiteY2" fmla="*/ 2505238 h 2505238"/>
                  <a:gd name="connsiteX3" fmla="*/ 525332 w 1070025"/>
                  <a:gd name="connsiteY3" fmla="*/ 2505238 h 2505238"/>
                  <a:gd name="connsiteX4" fmla="*/ 489984 w 1070025"/>
                  <a:gd name="connsiteY4" fmla="*/ 2453824 h 2505238"/>
                  <a:gd name="connsiteX5" fmla="*/ 457679 w 1070025"/>
                  <a:gd name="connsiteY5" fmla="*/ 2378441 h 2505238"/>
                  <a:gd name="connsiteX6" fmla="*/ 409218 w 1070025"/>
                  <a:gd name="connsiteY6" fmla="*/ 2346135 h 2505238"/>
                  <a:gd name="connsiteX7" fmla="*/ 355374 w 1070025"/>
                  <a:gd name="connsiteY7" fmla="*/ 2394595 h 2505238"/>
                  <a:gd name="connsiteX8" fmla="*/ 279991 w 1070025"/>
                  <a:gd name="connsiteY8" fmla="*/ 2399978 h 2505238"/>
                  <a:gd name="connsiteX9" fmla="*/ 220763 w 1070025"/>
                  <a:gd name="connsiteY9" fmla="*/ 2426901 h 2505238"/>
                  <a:gd name="connsiteX10" fmla="*/ 172302 w 1070025"/>
                  <a:gd name="connsiteY10" fmla="*/ 2378441 h 2505238"/>
                  <a:gd name="connsiteX11" fmla="*/ 172302 w 1070025"/>
                  <a:gd name="connsiteY11" fmla="*/ 2351519 h 2505238"/>
                  <a:gd name="connsiteX12" fmla="*/ 188455 w 1070025"/>
                  <a:gd name="connsiteY12" fmla="*/ 2319212 h 2505238"/>
                  <a:gd name="connsiteX13" fmla="*/ 193840 w 1070025"/>
                  <a:gd name="connsiteY13" fmla="*/ 2270752 h 2505238"/>
                  <a:gd name="connsiteX14" fmla="*/ 220763 w 1070025"/>
                  <a:gd name="connsiteY14" fmla="*/ 2163063 h 2505238"/>
                  <a:gd name="connsiteX15" fmla="*/ 226147 w 1070025"/>
                  <a:gd name="connsiteY15" fmla="*/ 2119988 h 2505238"/>
                  <a:gd name="connsiteX16" fmla="*/ 285376 w 1070025"/>
                  <a:gd name="connsiteY16" fmla="*/ 2082297 h 2505238"/>
                  <a:gd name="connsiteX17" fmla="*/ 220763 w 1070025"/>
                  <a:gd name="connsiteY17" fmla="*/ 1990761 h 2505238"/>
                  <a:gd name="connsiteX18" fmla="*/ 215378 w 1070025"/>
                  <a:gd name="connsiteY18" fmla="*/ 1942302 h 2505238"/>
                  <a:gd name="connsiteX19" fmla="*/ 188455 w 1070025"/>
                  <a:gd name="connsiteY19" fmla="*/ 1872305 h 2505238"/>
                  <a:gd name="connsiteX20" fmla="*/ 204609 w 1070025"/>
                  <a:gd name="connsiteY20" fmla="*/ 1802306 h 2505238"/>
                  <a:gd name="connsiteX21" fmla="*/ 134612 w 1070025"/>
                  <a:gd name="connsiteY21" fmla="*/ 1710770 h 2505238"/>
                  <a:gd name="connsiteX22" fmla="*/ 113074 w 1070025"/>
                  <a:gd name="connsiteY22" fmla="*/ 1721540 h 2505238"/>
                  <a:gd name="connsiteX23" fmla="*/ 48461 w 1070025"/>
                  <a:gd name="connsiteY23" fmla="*/ 1710770 h 2505238"/>
                  <a:gd name="connsiteX24" fmla="*/ 53845 w 1070025"/>
                  <a:gd name="connsiteY24" fmla="*/ 1619236 h 2505238"/>
                  <a:gd name="connsiteX25" fmla="*/ 48461 w 1070025"/>
                  <a:gd name="connsiteY25" fmla="*/ 1570776 h 2505238"/>
                  <a:gd name="connsiteX26" fmla="*/ 0 w 1070025"/>
                  <a:gd name="connsiteY26" fmla="*/ 1560006 h 2505238"/>
                  <a:gd name="connsiteX27" fmla="*/ 0 w 1070025"/>
                  <a:gd name="connsiteY27" fmla="*/ 1500778 h 2505238"/>
                  <a:gd name="connsiteX28" fmla="*/ 10769 w 1070025"/>
                  <a:gd name="connsiteY28" fmla="*/ 1430780 h 2505238"/>
                  <a:gd name="connsiteX29" fmla="*/ 64614 w 1070025"/>
                  <a:gd name="connsiteY29" fmla="*/ 1355399 h 2505238"/>
                  <a:gd name="connsiteX30" fmla="*/ 75382 w 1070025"/>
                  <a:gd name="connsiteY30" fmla="*/ 1285400 h 2505238"/>
                  <a:gd name="connsiteX31" fmla="*/ 80766 w 1070025"/>
                  <a:gd name="connsiteY31" fmla="*/ 1236940 h 2505238"/>
                  <a:gd name="connsiteX32" fmla="*/ 156150 w 1070025"/>
                  <a:gd name="connsiteY32" fmla="*/ 1199250 h 2505238"/>
                  <a:gd name="connsiteX33" fmla="*/ 279991 w 1070025"/>
                  <a:gd name="connsiteY33" fmla="*/ 1247710 h 2505238"/>
                  <a:gd name="connsiteX34" fmla="*/ 344605 w 1070025"/>
                  <a:gd name="connsiteY34" fmla="*/ 1253094 h 2505238"/>
                  <a:gd name="connsiteX35" fmla="*/ 382295 w 1070025"/>
                  <a:gd name="connsiteY35" fmla="*/ 1296169 h 2505238"/>
                  <a:gd name="connsiteX36" fmla="*/ 409218 w 1070025"/>
                  <a:gd name="connsiteY36" fmla="*/ 1220787 h 2505238"/>
                  <a:gd name="connsiteX37" fmla="*/ 516907 w 1070025"/>
                  <a:gd name="connsiteY37" fmla="*/ 1231556 h 2505238"/>
                  <a:gd name="connsiteX38" fmla="*/ 549214 w 1070025"/>
                  <a:gd name="connsiteY38" fmla="*/ 1199250 h 2505238"/>
                  <a:gd name="connsiteX39" fmla="*/ 565368 w 1070025"/>
                  <a:gd name="connsiteY39" fmla="*/ 1215402 h 2505238"/>
                  <a:gd name="connsiteX40" fmla="*/ 624596 w 1070025"/>
                  <a:gd name="connsiteY40" fmla="*/ 1193864 h 2505238"/>
                  <a:gd name="connsiteX41" fmla="*/ 640749 w 1070025"/>
                  <a:gd name="connsiteY41" fmla="*/ 1220787 h 2505238"/>
                  <a:gd name="connsiteX42" fmla="*/ 705362 w 1070025"/>
                  <a:gd name="connsiteY42" fmla="*/ 1210018 h 2505238"/>
                  <a:gd name="connsiteX43" fmla="*/ 721516 w 1070025"/>
                  <a:gd name="connsiteY43" fmla="*/ 1199250 h 2505238"/>
                  <a:gd name="connsiteX44" fmla="*/ 775360 w 1070025"/>
                  <a:gd name="connsiteY44" fmla="*/ 1193864 h 2505238"/>
                  <a:gd name="connsiteX45" fmla="*/ 813051 w 1070025"/>
                  <a:gd name="connsiteY45" fmla="*/ 1166943 h 2505238"/>
                  <a:gd name="connsiteX46" fmla="*/ 839974 w 1070025"/>
                  <a:gd name="connsiteY46" fmla="*/ 1166943 h 2505238"/>
                  <a:gd name="connsiteX47" fmla="*/ 866897 w 1070025"/>
                  <a:gd name="connsiteY47" fmla="*/ 1193864 h 2505238"/>
                  <a:gd name="connsiteX48" fmla="*/ 888434 w 1070025"/>
                  <a:gd name="connsiteY48" fmla="*/ 1188481 h 2505238"/>
                  <a:gd name="connsiteX49" fmla="*/ 888434 w 1070025"/>
                  <a:gd name="connsiteY49" fmla="*/ 1096946 h 2505238"/>
                  <a:gd name="connsiteX50" fmla="*/ 936894 w 1070025"/>
                  <a:gd name="connsiteY50" fmla="*/ 1086176 h 2505238"/>
                  <a:gd name="connsiteX51" fmla="*/ 936894 w 1070025"/>
                  <a:gd name="connsiteY51" fmla="*/ 1000025 h 2505238"/>
                  <a:gd name="connsiteX52" fmla="*/ 899202 w 1070025"/>
                  <a:gd name="connsiteY52" fmla="*/ 940797 h 2505238"/>
                  <a:gd name="connsiteX53" fmla="*/ 839974 w 1070025"/>
                  <a:gd name="connsiteY53" fmla="*/ 908490 h 2505238"/>
                  <a:gd name="connsiteX54" fmla="*/ 866897 w 1070025"/>
                  <a:gd name="connsiteY54" fmla="*/ 881568 h 2505238"/>
                  <a:gd name="connsiteX55" fmla="*/ 845359 w 1070025"/>
                  <a:gd name="connsiteY55" fmla="*/ 854646 h 2505238"/>
                  <a:gd name="connsiteX56" fmla="*/ 786129 w 1070025"/>
                  <a:gd name="connsiteY56" fmla="*/ 838493 h 2505238"/>
                  <a:gd name="connsiteX57" fmla="*/ 813051 w 1070025"/>
                  <a:gd name="connsiteY57" fmla="*/ 811570 h 2505238"/>
                  <a:gd name="connsiteX58" fmla="*/ 813051 w 1070025"/>
                  <a:gd name="connsiteY58" fmla="*/ 768495 h 2505238"/>
                  <a:gd name="connsiteX59" fmla="*/ 759208 w 1070025"/>
                  <a:gd name="connsiteY59" fmla="*/ 773880 h 2505238"/>
                  <a:gd name="connsiteX60" fmla="*/ 780745 w 1070025"/>
                  <a:gd name="connsiteY60" fmla="*/ 639268 h 2505238"/>
                  <a:gd name="connsiteX61" fmla="*/ 829205 w 1070025"/>
                  <a:gd name="connsiteY61" fmla="*/ 617730 h 2505238"/>
                  <a:gd name="connsiteX62" fmla="*/ 803906 w 1070025"/>
                  <a:gd name="connsiteY62" fmla="*/ 577885 h 2505238"/>
                  <a:gd name="connsiteX63" fmla="*/ 811975 w 1070025"/>
                  <a:gd name="connsiteY63" fmla="*/ 576809 h 2505238"/>
                  <a:gd name="connsiteX64" fmla="*/ 850743 w 1070025"/>
                  <a:gd name="connsiteY64" fmla="*/ 499273 h 2505238"/>
                  <a:gd name="connsiteX65" fmla="*/ 850743 w 1070025"/>
                  <a:gd name="connsiteY65" fmla="*/ 447582 h 2505238"/>
                  <a:gd name="connsiteX66" fmla="*/ 837820 w 1070025"/>
                  <a:gd name="connsiteY66" fmla="*/ 408814 h 2505238"/>
                  <a:gd name="connsiteX67" fmla="*/ 880895 w 1070025"/>
                  <a:gd name="connsiteY67" fmla="*/ 391584 h 2505238"/>
                  <a:gd name="connsiteX68" fmla="*/ 979969 w 1070025"/>
                  <a:gd name="connsiteY68" fmla="*/ 236512 h 2505238"/>
                  <a:gd name="connsiteX69" fmla="*/ 954124 w 1070025"/>
                  <a:gd name="connsiteY69" fmla="*/ 197744 h 2505238"/>
                  <a:gd name="connsiteX70" fmla="*/ 919664 w 1070025"/>
                  <a:gd name="connsiteY70" fmla="*/ 184821 h 2505238"/>
                  <a:gd name="connsiteX71" fmla="*/ 880895 w 1070025"/>
                  <a:gd name="connsiteY71" fmla="*/ 124516 h 2505238"/>
                  <a:gd name="connsiteX72" fmla="*/ 883505 w 1070025"/>
                  <a:gd name="connsiteY72" fmla="*/ 116889 h 2505238"/>
                  <a:gd name="connsiteX73" fmla="*/ 936894 w 1070025"/>
                  <a:gd name="connsiteY73" fmla="*/ 124516 h 2505238"/>
                  <a:gd name="connsiteX74" fmla="*/ 971354 w 1070025"/>
                  <a:gd name="connsiteY74" fmla="*/ 77133 h 2505238"/>
                  <a:gd name="connsiteX75" fmla="*/ 958432 w 1070025"/>
                  <a:gd name="connsiteY75" fmla="*/ 21135 h 2505238"/>
                  <a:gd name="connsiteX76" fmla="*/ 992892 w 1070025"/>
                  <a:gd name="connsiteY76" fmla="*/ 16827 h 2505238"/>
                  <a:gd name="connsiteX77" fmla="*/ 1031660 w 1070025"/>
                  <a:gd name="connsiteY77" fmla="*/ 38365 h 2505238"/>
                  <a:gd name="connsiteX78" fmla="*/ 1070025 w 1070025"/>
                  <a:gd name="connsiteY78" fmla="*/ 0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1070025 w 1161465"/>
                  <a:gd name="connsiteY0" fmla="*/ 1868115 h 2505238"/>
                  <a:gd name="connsiteX1" fmla="*/ 1066280 w 1161465"/>
                  <a:gd name="connsiteY1" fmla="*/ 1875431 h 2505238"/>
                  <a:gd name="connsiteX2" fmla="*/ 554365 w 1161465"/>
                  <a:gd name="connsiteY2" fmla="*/ 2505238 h 2505238"/>
                  <a:gd name="connsiteX3" fmla="*/ 525332 w 1161465"/>
                  <a:gd name="connsiteY3" fmla="*/ 2505238 h 2505238"/>
                  <a:gd name="connsiteX4" fmla="*/ 489984 w 1161465"/>
                  <a:gd name="connsiteY4" fmla="*/ 2453824 h 2505238"/>
                  <a:gd name="connsiteX5" fmla="*/ 457679 w 1161465"/>
                  <a:gd name="connsiteY5" fmla="*/ 2378441 h 2505238"/>
                  <a:gd name="connsiteX6" fmla="*/ 409218 w 1161465"/>
                  <a:gd name="connsiteY6" fmla="*/ 2346135 h 2505238"/>
                  <a:gd name="connsiteX7" fmla="*/ 355374 w 1161465"/>
                  <a:gd name="connsiteY7" fmla="*/ 2394595 h 2505238"/>
                  <a:gd name="connsiteX8" fmla="*/ 279991 w 1161465"/>
                  <a:gd name="connsiteY8" fmla="*/ 2399978 h 2505238"/>
                  <a:gd name="connsiteX9" fmla="*/ 220763 w 1161465"/>
                  <a:gd name="connsiteY9" fmla="*/ 2426901 h 2505238"/>
                  <a:gd name="connsiteX10" fmla="*/ 172302 w 1161465"/>
                  <a:gd name="connsiteY10" fmla="*/ 2378441 h 2505238"/>
                  <a:gd name="connsiteX11" fmla="*/ 172302 w 1161465"/>
                  <a:gd name="connsiteY11" fmla="*/ 2351519 h 2505238"/>
                  <a:gd name="connsiteX12" fmla="*/ 188455 w 1161465"/>
                  <a:gd name="connsiteY12" fmla="*/ 2319212 h 2505238"/>
                  <a:gd name="connsiteX13" fmla="*/ 193840 w 1161465"/>
                  <a:gd name="connsiteY13" fmla="*/ 2270752 h 2505238"/>
                  <a:gd name="connsiteX14" fmla="*/ 220763 w 1161465"/>
                  <a:gd name="connsiteY14" fmla="*/ 2163063 h 2505238"/>
                  <a:gd name="connsiteX15" fmla="*/ 226147 w 1161465"/>
                  <a:gd name="connsiteY15" fmla="*/ 2119988 h 2505238"/>
                  <a:gd name="connsiteX16" fmla="*/ 285376 w 1161465"/>
                  <a:gd name="connsiteY16" fmla="*/ 2082297 h 2505238"/>
                  <a:gd name="connsiteX17" fmla="*/ 220763 w 1161465"/>
                  <a:gd name="connsiteY17" fmla="*/ 1990761 h 2505238"/>
                  <a:gd name="connsiteX18" fmla="*/ 215378 w 1161465"/>
                  <a:gd name="connsiteY18" fmla="*/ 1942302 h 2505238"/>
                  <a:gd name="connsiteX19" fmla="*/ 188455 w 1161465"/>
                  <a:gd name="connsiteY19" fmla="*/ 1872305 h 2505238"/>
                  <a:gd name="connsiteX20" fmla="*/ 204609 w 1161465"/>
                  <a:gd name="connsiteY20" fmla="*/ 1802306 h 2505238"/>
                  <a:gd name="connsiteX21" fmla="*/ 134612 w 1161465"/>
                  <a:gd name="connsiteY21" fmla="*/ 1710770 h 2505238"/>
                  <a:gd name="connsiteX22" fmla="*/ 113074 w 1161465"/>
                  <a:gd name="connsiteY22" fmla="*/ 1721540 h 2505238"/>
                  <a:gd name="connsiteX23" fmla="*/ 48461 w 1161465"/>
                  <a:gd name="connsiteY23" fmla="*/ 1710770 h 2505238"/>
                  <a:gd name="connsiteX24" fmla="*/ 53845 w 1161465"/>
                  <a:gd name="connsiteY24" fmla="*/ 1619236 h 2505238"/>
                  <a:gd name="connsiteX25" fmla="*/ 48461 w 1161465"/>
                  <a:gd name="connsiteY25" fmla="*/ 1570776 h 2505238"/>
                  <a:gd name="connsiteX26" fmla="*/ 0 w 1161465"/>
                  <a:gd name="connsiteY26" fmla="*/ 1560006 h 2505238"/>
                  <a:gd name="connsiteX27" fmla="*/ 0 w 1161465"/>
                  <a:gd name="connsiteY27" fmla="*/ 1500778 h 2505238"/>
                  <a:gd name="connsiteX28" fmla="*/ 10769 w 1161465"/>
                  <a:gd name="connsiteY28" fmla="*/ 1430780 h 2505238"/>
                  <a:gd name="connsiteX29" fmla="*/ 64614 w 1161465"/>
                  <a:gd name="connsiteY29" fmla="*/ 1355399 h 2505238"/>
                  <a:gd name="connsiteX30" fmla="*/ 75382 w 1161465"/>
                  <a:gd name="connsiteY30" fmla="*/ 1285400 h 2505238"/>
                  <a:gd name="connsiteX31" fmla="*/ 80766 w 1161465"/>
                  <a:gd name="connsiteY31" fmla="*/ 1236940 h 2505238"/>
                  <a:gd name="connsiteX32" fmla="*/ 156150 w 1161465"/>
                  <a:gd name="connsiteY32" fmla="*/ 1199250 h 2505238"/>
                  <a:gd name="connsiteX33" fmla="*/ 279991 w 1161465"/>
                  <a:gd name="connsiteY33" fmla="*/ 1247710 h 2505238"/>
                  <a:gd name="connsiteX34" fmla="*/ 344605 w 1161465"/>
                  <a:gd name="connsiteY34" fmla="*/ 1253094 h 2505238"/>
                  <a:gd name="connsiteX35" fmla="*/ 382295 w 1161465"/>
                  <a:gd name="connsiteY35" fmla="*/ 1296169 h 2505238"/>
                  <a:gd name="connsiteX36" fmla="*/ 409218 w 1161465"/>
                  <a:gd name="connsiteY36" fmla="*/ 1220787 h 2505238"/>
                  <a:gd name="connsiteX37" fmla="*/ 516907 w 1161465"/>
                  <a:gd name="connsiteY37" fmla="*/ 1231556 h 2505238"/>
                  <a:gd name="connsiteX38" fmla="*/ 549214 w 1161465"/>
                  <a:gd name="connsiteY38" fmla="*/ 1199250 h 2505238"/>
                  <a:gd name="connsiteX39" fmla="*/ 565368 w 1161465"/>
                  <a:gd name="connsiteY39" fmla="*/ 1215402 h 2505238"/>
                  <a:gd name="connsiteX40" fmla="*/ 624596 w 1161465"/>
                  <a:gd name="connsiteY40" fmla="*/ 1193864 h 2505238"/>
                  <a:gd name="connsiteX41" fmla="*/ 640749 w 1161465"/>
                  <a:gd name="connsiteY41" fmla="*/ 1220787 h 2505238"/>
                  <a:gd name="connsiteX42" fmla="*/ 705362 w 1161465"/>
                  <a:gd name="connsiteY42" fmla="*/ 1210018 h 2505238"/>
                  <a:gd name="connsiteX43" fmla="*/ 721516 w 1161465"/>
                  <a:gd name="connsiteY43" fmla="*/ 1199250 h 2505238"/>
                  <a:gd name="connsiteX44" fmla="*/ 775360 w 1161465"/>
                  <a:gd name="connsiteY44" fmla="*/ 1193864 h 2505238"/>
                  <a:gd name="connsiteX45" fmla="*/ 813051 w 1161465"/>
                  <a:gd name="connsiteY45" fmla="*/ 1166943 h 2505238"/>
                  <a:gd name="connsiteX46" fmla="*/ 839974 w 1161465"/>
                  <a:gd name="connsiteY46" fmla="*/ 1166943 h 2505238"/>
                  <a:gd name="connsiteX47" fmla="*/ 866897 w 1161465"/>
                  <a:gd name="connsiteY47" fmla="*/ 1193864 h 2505238"/>
                  <a:gd name="connsiteX48" fmla="*/ 888434 w 1161465"/>
                  <a:gd name="connsiteY48" fmla="*/ 1188481 h 2505238"/>
                  <a:gd name="connsiteX49" fmla="*/ 888434 w 1161465"/>
                  <a:gd name="connsiteY49" fmla="*/ 1096946 h 2505238"/>
                  <a:gd name="connsiteX50" fmla="*/ 936894 w 1161465"/>
                  <a:gd name="connsiteY50" fmla="*/ 1086176 h 2505238"/>
                  <a:gd name="connsiteX51" fmla="*/ 936894 w 1161465"/>
                  <a:gd name="connsiteY51" fmla="*/ 1000025 h 2505238"/>
                  <a:gd name="connsiteX52" fmla="*/ 899202 w 1161465"/>
                  <a:gd name="connsiteY52" fmla="*/ 940797 h 2505238"/>
                  <a:gd name="connsiteX53" fmla="*/ 839974 w 1161465"/>
                  <a:gd name="connsiteY53" fmla="*/ 908490 h 2505238"/>
                  <a:gd name="connsiteX54" fmla="*/ 866897 w 1161465"/>
                  <a:gd name="connsiteY54" fmla="*/ 881568 h 2505238"/>
                  <a:gd name="connsiteX55" fmla="*/ 845359 w 1161465"/>
                  <a:gd name="connsiteY55" fmla="*/ 854646 h 2505238"/>
                  <a:gd name="connsiteX56" fmla="*/ 786129 w 1161465"/>
                  <a:gd name="connsiteY56" fmla="*/ 838493 h 2505238"/>
                  <a:gd name="connsiteX57" fmla="*/ 813051 w 1161465"/>
                  <a:gd name="connsiteY57" fmla="*/ 811570 h 2505238"/>
                  <a:gd name="connsiteX58" fmla="*/ 813051 w 1161465"/>
                  <a:gd name="connsiteY58" fmla="*/ 768495 h 2505238"/>
                  <a:gd name="connsiteX59" fmla="*/ 759208 w 1161465"/>
                  <a:gd name="connsiteY59" fmla="*/ 773880 h 2505238"/>
                  <a:gd name="connsiteX60" fmla="*/ 780745 w 1161465"/>
                  <a:gd name="connsiteY60" fmla="*/ 639268 h 2505238"/>
                  <a:gd name="connsiteX61" fmla="*/ 829205 w 1161465"/>
                  <a:gd name="connsiteY61" fmla="*/ 617730 h 2505238"/>
                  <a:gd name="connsiteX62" fmla="*/ 803906 w 1161465"/>
                  <a:gd name="connsiteY62" fmla="*/ 577885 h 2505238"/>
                  <a:gd name="connsiteX63" fmla="*/ 811975 w 1161465"/>
                  <a:gd name="connsiteY63" fmla="*/ 576809 h 2505238"/>
                  <a:gd name="connsiteX64" fmla="*/ 850743 w 1161465"/>
                  <a:gd name="connsiteY64" fmla="*/ 499273 h 2505238"/>
                  <a:gd name="connsiteX65" fmla="*/ 850743 w 1161465"/>
                  <a:gd name="connsiteY65" fmla="*/ 447582 h 2505238"/>
                  <a:gd name="connsiteX66" fmla="*/ 837820 w 1161465"/>
                  <a:gd name="connsiteY66" fmla="*/ 408814 h 2505238"/>
                  <a:gd name="connsiteX67" fmla="*/ 880895 w 1161465"/>
                  <a:gd name="connsiteY67" fmla="*/ 391584 h 2505238"/>
                  <a:gd name="connsiteX68" fmla="*/ 979969 w 1161465"/>
                  <a:gd name="connsiteY68" fmla="*/ 236512 h 2505238"/>
                  <a:gd name="connsiteX69" fmla="*/ 954124 w 1161465"/>
                  <a:gd name="connsiteY69" fmla="*/ 197744 h 2505238"/>
                  <a:gd name="connsiteX70" fmla="*/ 919664 w 1161465"/>
                  <a:gd name="connsiteY70" fmla="*/ 184821 h 2505238"/>
                  <a:gd name="connsiteX71" fmla="*/ 880895 w 1161465"/>
                  <a:gd name="connsiteY71" fmla="*/ 124516 h 2505238"/>
                  <a:gd name="connsiteX72" fmla="*/ 883505 w 1161465"/>
                  <a:gd name="connsiteY72" fmla="*/ 116889 h 2505238"/>
                  <a:gd name="connsiteX73" fmla="*/ 936894 w 1161465"/>
                  <a:gd name="connsiteY73" fmla="*/ 124516 h 2505238"/>
                  <a:gd name="connsiteX74" fmla="*/ 971354 w 1161465"/>
                  <a:gd name="connsiteY74" fmla="*/ 77133 h 2505238"/>
                  <a:gd name="connsiteX75" fmla="*/ 958432 w 1161465"/>
                  <a:gd name="connsiteY75" fmla="*/ 21135 h 2505238"/>
                  <a:gd name="connsiteX76" fmla="*/ 992892 w 1161465"/>
                  <a:gd name="connsiteY76" fmla="*/ 16827 h 2505238"/>
                  <a:gd name="connsiteX77" fmla="*/ 1031660 w 1161465"/>
                  <a:gd name="connsiteY77" fmla="*/ 38365 h 2505238"/>
                  <a:gd name="connsiteX78" fmla="*/ 1070025 w 1161465"/>
                  <a:gd name="connsiteY78" fmla="*/ 0 h 2505238"/>
                  <a:gd name="connsiteX79" fmla="*/ 1161465 w 1161465"/>
                  <a:gd name="connsiteY79" fmla="*/ 1959555 h 2505238"/>
                  <a:gd name="connsiteX0" fmla="*/ 1070025 w 1161465"/>
                  <a:gd name="connsiteY0" fmla="*/ 1868115 h 2505238"/>
                  <a:gd name="connsiteX1" fmla="*/ 554365 w 1161465"/>
                  <a:gd name="connsiteY1" fmla="*/ 2505238 h 2505238"/>
                  <a:gd name="connsiteX2" fmla="*/ 525332 w 1161465"/>
                  <a:gd name="connsiteY2" fmla="*/ 2505238 h 2505238"/>
                  <a:gd name="connsiteX3" fmla="*/ 489984 w 1161465"/>
                  <a:gd name="connsiteY3" fmla="*/ 2453824 h 2505238"/>
                  <a:gd name="connsiteX4" fmla="*/ 457679 w 1161465"/>
                  <a:gd name="connsiteY4" fmla="*/ 2378441 h 2505238"/>
                  <a:gd name="connsiteX5" fmla="*/ 409218 w 1161465"/>
                  <a:gd name="connsiteY5" fmla="*/ 2346135 h 2505238"/>
                  <a:gd name="connsiteX6" fmla="*/ 355374 w 1161465"/>
                  <a:gd name="connsiteY6" fmla="*/ 2394595 h 2505238"/>
                  <a:gd name="connsiteX7" fmla="*/ 279991 w 1161465"/>
                  <a:gd name="connsiteY7" fmla="*/ 2399978 h 2505238"/>
                  <a:gd name="connsiteX8" fmla="*/ 220763 w 1161465"/>
                  <a:gd name="connsiteY8" fmla="*/ 2426901 h 2505238"/>
                  <a:gd name="connsiteX9" fmla="*/ 172302 w 1161465"/>
                  <a:gd name="connsiteY9" fmla="*/ 2378441 h 2505238"/>
                  <a:gd name="connsiteX10" fmla="*/ 172302 w 1161465"/>
                  <a:gd name="connsiteY10" fmla="*/ 2351519 h 2505238"/>
                  <a:gd name="connsiteX11" fmla="*/ 188455 w 1161465"/>
                  <a:gd name="connsiteY11" fmla="*/ 2319212 h 2505238"/>
                  <a:gd name="connsiteX12" fmla="*/ 193840 w 1161465"/>
                  <a:gd name="connsiteY12" fmla="*/ 2270752 h 2505238"/>
                  <a:gd name="connsiteX13" fmla="*/ 220763 w 1161465"/>
                  <a:gd name="connsiteY13" fmla="*/ 2163063 h 2505238"/>
                  <a:gd name="connsiteX14" fmla="*/ 226147 w 1161465"/>
                  <a:gd name="connsiteY14" fmla="*/ 2119988 h 2505238"/>
                  <a:gd name="connsiteX15" fmla="*/ 285376 w 1161465"/>
                  <a:gd name="connsiteY15" fmla="*/ 2082297 h 2505238"/>
                  <a:gd name="connsiteX16" fmla="*/ 220763 w 1161465"/>
                  <a:gd name="connsiteY16" fmla="*/ 1990761 h 2505238"/>
                  <a:gd name="connsiteX17" fmla="*/ 215378 w 1161465"/>
                  <a:gd name="connsiteY17" fmla="*/ 1942302 h 2505238"/>
                  <a:gd name="connsiteX18" fmla="*/ 188455 w 1161465"/>
                  <a:gd name="connsiteY18" fmla="*/ 1872305 h 2505238"/>
                  <a:gd name="connsiteX19" fmla="*/ 204609 w 1161465"/>
                  <a:gd name="connsiteY19" fmla="*/ 1802306 h 2505238"/>
                  <a:gd name="connsiteX20" fmla="*/ 134612 w 1161465"/>
                  <a:gd name="connsiteY20" fmla="*/ 1710770 h 2505238"/>
                  <a:gd name="connsiteX21" fmla="*/ 113074 w 1161465"/>
                  <a:gd name="connsiteY21" fmla="*/ 1721540 h 2505238"/>
                  <a:gd name="connsiteX22" fmla="*/ 48461 w 1161465"/>
                  <a:gd name="connsiteY22" fmla="*/ 1710770 h 2505238"/>
                  <a:gd name="connsiteX23" fmla="*/ 53845 w 1161465"/>
                  <a:gd name="connsiteY23" fmla="*/ 1619236 h 2505238"/>
                  <a:gd name="connsiteX24" fmla="*/ 48461 w 1161465"/>
                  <a:gd name="connsiteY24" fmla="*/ 1570776 h 2505238"/>
                  <a:gd name="connsiteX25" fmla="*/ 0 w 1161465"/>
                  <a:gd name="connsiteY25" fmla="*/ 1560006 h 2505238"/>
                  <a:gd name="connsiteX26" fmla="*/ 0 w 1161465"/>
                  <a:gd name="connsiteY26" fmla="*/ 1500778 h 2505238"/>
                  <a:gd name="connsiteX27" fmla="*/ 10769 w 1161465"/>
                  <a:gd name="connsiteY27" fmla="*/ 1430780 h 2505238"/>
                  <a:gd name="connsiteX28" fmla="*/ 64614 w 1161465"/>
                  <a:gd name="connsiteY28" fmla="*/ 1355399 h 2505238"/>
                  <a:gd name="connsiteX29" fmla="*/ 75382 w 1161465"/>
                  <a:gd name="connsiteY29" fmla="*/ 1285400 h 2505238"/>
                  <a:gd name="connsiteX30" fmla="*/ 80766 w 1161465"/>
                  <a:gd name="connsiteY30" fmla="*/ 1236940 h 2505238"/>
                  <a:gd name="connsiteX31" fmla="*/ 156150 w 1161465"/>
                  <a:gd name="connsiteY31" fmla="*/ 1199250 h 2505238"/>
                  <a:gd name="connsiteX32" fmla="*/ 279991 w 1161465"/>
                  <a:gd name="connsiteY32" fmla="*/ 1247710 h 2505238"/>
                  <a:gd name="connsiteX33" fmla="*/ 344605 w 1161465"/>
                  <a:gd name="connsiteY33" fmla="*/ 1253094 h 2505238"/>
                  <a:gd name="connsiteX34" fmla="*/ 382295 w 1161465"/>
                  <a:gd name="connsiteY34" fmla="*/ 1296169 h 2505238"/>
                  <a:gd name="connsiteX35" fmla="*/ 409218 w 1161465"/>
                  <a:gd name="connsiteY35" fmla="*/ 1220787 h 2505238"/>
                  <a:gd name="connsiteX36" fmla="*/ 516907 w 1161465"/>
                  <a:gd name="connsiteY36" fmla="*/ 1231556 h 2505238"/>
                  <a:gd name="connsiteX37" fmla="*/ 549214 w 1161465"/>
                  <a:gd name="connsiteY37" fmla="*/ 1199250 h 2505238"/>
                  <a:gd name="connsiteX38" fmla="*/ 565368 w 1161465"/>
                  <a:gd name="connsiteY38" fmla="*/ 1215402 h 2505238"/>
                  <a:gd name="connsiteX39" fmla="*/ 624596 w 1161465"/>
                  <a:gd name="connsiteY39" fmla="*/ 1193864 h 2505238"/>
                  <a:gd name="connsiteX40" fmla="*/ 640749 w 1161465"/>
                  <a:gd name="connsiteY40" fmla="*/ 1220787 h 2505238"/>
                  <a:gd name="connsiteX41" fmla="*/ 705362 w 1161465"/>
                  <a:gd name="connsiteY41" fmla="*/ 1210018 h 2505238"/>
                  <a:gd name="connsiteX42" fmla="*/ 721516 w 1161465"/>
                  <a:gd name="connsiteY42" fmla="*/ 1199250 h 2505238"/>
                  <a:gd name="connsiteX43" fmla="*/ 775360 w 1161465"/>
                  <a:gd name="connsiteY43" fmla="*/ 1193864 h 2505238"/>
                  <a:gd name="connsiteX44" fmla="*/ 813051 w 1161465"/>
                  <a:gd name="connsiteY44" fmla="*/ 1166943 h 2505238"/>
                  <a:gd name="connsiteX45" fmla="*/ 839974 w 1161465"/>
                  <a:gd name="connsiteY45" fmla="*/ 1166943 h 2505238"/>
                  <a:gd name="connsiteX46" fmla="*/ 866897 w 1161465"/>
                  <a:gd name="connsiteY46" fmla="*/ 1193864 h 2505238"/>
                  <a:gd name="connsiteX47" fmla="*/ 888434 w 1161465"/>
                  <a:gd name="connsiteY47" fmla="*/ 1188481 h 2505238"/>
                  <a:gd name="connsiteX48" fmla="*/ 888434 w 1161465"/>
                  <a:gd name="connsiteY48" fmla="*/ 1096946 h 2505238"/>
                  <a:gd name="connsiteX49" fmla="*/ 936894 w 1161465"/>
                  <a:gd name="connsiteY49" fmla="*/ 1086176 h 2505238"/>
                  <a:gd name="connsiteX50" fmla="*/ 936894 w 1161465"/>
                  <a:gd name="connsiteY50" fmla="*/ 1000025 h 2505238"/>
                  <a:gd name="connsiteX51" fmla="*/ 899202 w 1161465"/>
                  <a:gd name="connsiteY51" fmla="*/ 940797 h 2505238"/>
                  <a:gd name="connsiteX52" fmla="*/ 839974 w 1161465"/>
                  <a:gd name="connsiteY52" fmla="*/ 908490 h 2505238"/>
                  <a:gd name="connsiteX53" fmla="*/ 866897 w 1161465"/>
                  <a:gd name="connsiteY53" fmla="*/ 881568 h 2505238"/>
                  <a:gd name="connsiteX54" fmla="*/ 845359 w 1161465"/>
                  <a:gd name="connsiteY54" fmla="*/ 854646 h 2505238"/>
                  <a:gd name="connsiteX55" fmla="*/ 786129 w 1161465"/>
                  <a:gd name="connsiteY55" fmla="*/ 838493 h 2505238"/>
                  <a:gd name="connsiteX56" fmla="*/ 813051 w 1161465"/>
                  <a:gd name="connsiteY56" fmla="*/ 811570 h 2505238"/>
                  <a:gd name="connsiteX57" fmla="*/ 813051 w 1161465"/>
                  <a:gd name="connsiteY57" fmla="*/ 768495 h 2505238"/>
                  <a:gd name="connsiteX58" fmla="*/ 759208 w 1161465"/>
                  <a:gd name="connsiteY58" fmla="*/ 773880 h 2505238"/>
                  <a:gd name="connsiteX59" fmla="*/ 780745 w 1161465"/>
                  <a:gd name="connsiteY59" fmla="*/ 639268 h 2505238"/>
                  <a:gd name="connsiteX60" fmla="*/ 829205 w 1161465"/>
                  <a:gd name="connsiteY60" fmla="*/ 617730 h 2505238"/>
                  <a:gd name="connsiteX61" fmla="*/ 803906 w 1161465"/>
                  <a:gd name="connsiteY61" fmla="*/ 577885 h 2505238"/>
                  <a:gd name="connsiteX62" fmla="*/ 811975 w 1161465"/>
                  <a:gd name="connsiteY62" fmla="*/ 576809 h 2505238"/>
                  <a:gd name="connsiteX63" fmla="*/ 850743 w 1161465"/>
                  <a:gd name="connsiteY63" fmla="*/ 499273 h 2505238"/>
                  <a:gd name="connsiteX64" fmla="*/ 850743 w 1161465"/>
                  <a:gd name="connsiteY64" fmla="*/ 447582 h 2505238"/>
                  <a:gd name="connsiteX65" fmla="*/ 837820 w 1161465"/>
                  <a:gd name="connsiteY65" fmla="*/ 408814 h 2505238"/>
                  <a:gd name="connsiteX66" fmla="*/ 880895 w 1161465"/>
                  <a:gd name="connsiteY66" fmla="*/ 391584 h 2505238"/>
                  <a:gd name="connsiteX67" fmla="*/ 979969 w 1161465"/>
                  <a:gd name="connsiteY67" fmla="*/ 236512 h 2505238"/>
                  <a:gd name="connsiteX68" fmla="*/ 954124 w 1161465"/>
                  <a:gd name="connsiteY68" fmla="*/ 197744 h 2505238"/>
                  <a:gd name="connsiteX69" fmla="*/ 919664 w 1161465"/>
                  <a:gd name="connsiteY69" fmla="*/ 184821 h 2505238"/>
                  <a:gd name="connsiteX70" fmla="*/ 880895 w 1161465"/>
                  <a:gd name="connsiteY70" fmla="*/ 124516 h 2505238"/>
                  <a:gd name="connsiteX71" fmla="*/ 883505 w 1161465"/>
                  <a:gd name="connsiteY71" fmla="*/ 116889 h 2505238"/>
                  <a:gd name="connsiteX72" fmla="*/ 936894 w 1161465"/>
                  <a:gd name="connsiteY72" fmla="*/ 124516 h 2505238"/>
                  <a:gd name="connsiteX73" fmla="*/ 971354 w 1161465"/>
                  <a:gd name="connsiteY73" fmla="*/ 77133 h 2505238"/>
                  <a:gd name="connsiteX74" fmla="*/ 958432 w 1161465"/>
                  <a:gd name="connsiteY74" fmla="*/ 21135 h 2505238"/>
                  <a:gd name="connsiteX75" fmla="*/ 992892 w 1161465"/>
                  <a:gd name="connsiteY75" fmla="*/ 16827 h 2505238"/>
                  <a:gd name="connsiteX76" fmla="*/ 1031660 w 1161465"/>
                  <a:gd name="connsiteY76" fmla="*/ 38365 h 2505238"/>
                  <a:gd name="connsiteX77" fmla="*/ 1070025 w 1161465"/>
                  <a:gd name="connsiteY77" fmla="*/ 0 h 2505238"/>
                  <a:gd name="connsiteX78" fmla="*/ 1161465 w 1161465"/>
                  <a:gd name="connsiteY78" fmla="*/ 1959555 h 2505238"/>
                  <a:gd name="connsiteX0" fmla="*/ 554365 w 1161465"/>
                  <a:gd name="connsiteY0" fmla="*/ 2505238 h 2505238"/>
                  <a:gd name="connsiteX1" fmla="*/ 525332 w 1161465"/>
                  <a:gd name="connsiteY1" fmla="*/ 2505238 h 2505238"/>
                  <a:gd name="connsiteX2" fmla="*/ 489984 w 1161465"/>
                  <a:gd name="connsiteY2" fmla="*/ 2453824 h 2505238"/>
                  <a:gd name="connsiteX3" fmla="*/ 457679 w 1161465"/>
                  <a:gd name="connsiteY3" fmla="*/ 2378441 h 2505238"/>
                  <a:gd name="connsiteX4" fmla="*/ 409218 w 1161465"/>
                  <a:gd name="connsiteY4" fmla="*/ 2346135 h 2505238"/>
                  <a:gd name="connsiteX5" fmla="*/ 355374 w 1161465"/>
                  <a:gd name="connsiteY5" fmla="*/ 2394595 h 2505238"/>
                  <a:gd name="connsiteX6" fmla="*/ 279991 w 1161465"/>
                  <a:gd name="connsiteY6" fmla="*/ 2399978 h 2505238"/>
                  <a:gd name="connsiteX7" fmla="*/ 220763 w 1161465"/>
                  <a:gd name="connsiteY7" fmla="*/ 2426901 h 2505238"/>
                  <a:gd name="connsiteX8" fmla="*/ 172302 w 1161465"/>
                  <a:gd name="connsiteY8" fmla="*/ 2378441 h 2505238"/>
                  <a:gd name="connsiteX9" fmla="*/ 172302 w 1161465"/>
                  <a:gd name="connsiteY9" fmla="*/ 2351519 h 2505238"/>
                  <a:gd name="connsiteX10" fmla="*/ 188455 w 1161465"/>
                  <a:gd name="connsiteY10" fmla="*/ 2319212 h 2505238"/>
                  <a:gd name="connsiteX11" fmla="*/ 193840 w 1161465"/>
                  <a:gd name="connsiteY11" fmla="*/ 2270752 h 2505238"/>
                  <a:gd name="connsiteX12" fmla="*/ 220763 w 1161465"/>
                  <a:gd name="connsiteY12" fmla="*/ 2163063 h 2505238"/>
                  <a:gd name="connsiteX13" fmla="*/ 226147 w 1161465"/>
                  <a:gd name="connsiteY13" fmla="*/ 2119988 h 2505238"/>
                  <a:gd name="connsiteX14" fmla="*/ 285376 w 1161465"/>
                  <a:gd name="connsiteY14" fmla="*/ 2082297 h 2505238"/>
                  <a:gd name="connsiteX15" fmla="*/ 220763 w 1161465"/>
                  <a:gd name="connsiteY15" fmla="*/ 1990761 h 2505238"/>
                  <a:gd name="connsiteX16" fmla="*/ 215378 w 1161465"/>
                  <a:gd name="connsiteY16" fmla="*/ 1942302 h 2505238"/>
                  <a:gd name="connsiteX17" fmla="*/ 188455 w 1161465"/>
                  <a:gd name="connsiteY17" fmla="*/ 1872305 h 2505238"/>
                  <a:gd name="connsiteX18" fmla="*/ 204609 w 1161465"/>
                  <a:gd name="connsiteY18" fmla="*/ 1802306 h 2505238"/>
                  <a:gd name="connsiteX19" fmla="*/ 134612 w 1161465"/>
                  <a:gd name="connsiteY19" fmla="*/ 1710770 h 2505238"/>
                  <a:gd name="connsiteX20" fmla="*/ 113074 w 1161465"/>
                  <a:gd name="connsiteY20" fmla="*/ 1721540 h 2505238"/>
                  <a:gd name="connsiteX21" fmla="*/ 48461 w 1161465"/>
                  <a:gd name="connsiteY21" fmla="*/ 1710770 h 2505238"/>
                  <a:gd name="connsiteX22" fmla="*/ 53845 w 1161465"/>
                  <a:gd name="connsiteY22" fmla="*/ 1619236 h 2505238"/>
                  <a:gd name="connsiteX23" fmla="*/ 48461 w 1161465"/>
                  <a:gd name="connsiteY23" fmla="*/ 1570776 h 2505238"/>
                  <a:gd name="connsiteX24" fmla="*/ 0 w 1161465"/>
                  <a:gd name="connsiteY24" fmla="*/ 1560006 h 2505238"/>
                  <a:gd name="connsiteX25" fmla="*/ 0 w 1161465"/>
                  <a:gd name="connsiteY25" fmla="*/ 1500778 h 2505238"/>
                  <a:gd name="connsiteX26" fmla="*/ 10769 w 1161465"/>
                  <a:gd name="connsiteY26" fmla="*/ 1430780 h 2505238"/>
                  <a:gd name="connsiteX27" fmla="*/ 64614 w 1161465"/>
                  <a:gd name="connsiteY27" fmla="*/ 1355399 h 2505238"/>
                  <a:gd name="connsiteX28" fmla="*/ 75382 w 1161465"/>
                  <a:gd name="connsiteY28" fmla="*/ 1285400 h 2505238"/>
                  <a:gd name="connsiteX29" fmla="*/ 80766 w 1161465"/>
                  <a:gd name="connsiteY29" fmla="*/ 1236940 h 2505238"/>
                  <a:gd name="connsiteX30" fmla="*/ 156150 w 1161465"/>
                  <a:gd name="connsiteY30" fmla="*/ 1199250 h 2505238"/>
                  <a:gd name="connsiteX31" fmla="*/ 279991 w 1161465"/>
                  <a:gd name="connsiteY31" fmla="*/ 1247710 h 2505238"/>
                  <a:gd name="connsiteX32" fmla="*/ 344605 w 1161465"/>
                  <a:gd name="connsiteY32" fmla="*/ 1253094 h 2505238"/>
                  <a:gd name="connsiteX33" fmla="*/ 382295 w 1161465"/>
                  <a:gd name="connsiteY33" fmla="*/ 1296169 h 2505238"/>
                  <a:gd name="connsiteX34" fmla="*/ 409218 w 1161465"/>
                  <a:gd name="connsiteY34" fmla="*/ 1220787 h 2505238"/>
                  <a:gd name="connsiteX35" fmla="*/ 516907 w 1161465"/>
                  <a:gd name="connsiteY35" fmla="*/ 1231556 h 2505238"/>
                  <a:gd name="connsiteX36" fmla="*/ 549214 w 1161465"/>
                  <a:gd name="connsiteY36" fmla="*/ 1199250 h 2505238"/>
                  <a:gd name="connsiteX37" fmla="*/ 565368 w 1161465"/>
                  <a:gd name="connsiteY37" fmla="*/ 1215402 h 2505238"/>
                  <a:gd name="connsiteX38" fmla="*/ 624596 w 1161465"/>
                  <a:gd name="connsiteY38" fmla="*/ 1193864 h 2505238"/>
                  <a:gd name="connsiteX39" fmla="*/ 640749 w 1161465"/>
                  <a:gd name="connsiteY39" fmla="*/ 1220787 h 2505238"/>
                  <a:gd name="connsiteX40" fmla="*/ 705362 w 1161465"/>
                  <a:gd name="connsiteY40" fmla="*/ 1210018 h 2505238"/>
                  <a:gd name="connsiteX41" fmla="*/ 721516 w 1161465"/>
                  <a:gd name="connsiteY41" fmla="*/ 1199250 h 2505238"/>
                  <a:gd name="connsiteX42" fmla="*/ 775360 w 1161465"/>
                  <a:gd name="connsiteY42" fmla="*/ 1193864 h 2505238"/>
                  <a:gd name="connsiteX43" fmla="*/ 813051 w 1161465"/>
                  <a:gd name="connsiteY43" fmla="*/ 1166943 h 2505238"/>
                  <a:gd name="connsiteX44" fmla="*/ 839974 w 1161465"/>
                  <a:gd name="connsiteY44" fmla="*/ 1166943 h 2505238"/>
                  <a:gd name="connsiteX45" fmla="*/ 866897 w 1161465"/>
                  <a:gd name="connsiteY45" fmla="*/ 1193864 h 2505238"/>
                  <a:gd name="connsiteX46" fmla="*/ 888434 w 1161465"/>
                  <a:gd name="connsiteY46" fmla="*/ 1188481 h 2505238"/>
                  <a:gd name="connsiteX47" fmla="*/ 888434 w 1161465"/>
                  <a:gd name="connsiteY47" fmla="*/ 1096946 h 2505238"/>
                  <a:gd name="connsiteX48" fmla="*/ 936894 w 1161465"/>
                  <a:gd name="connsiteY48" fmla="*/ 1086176 h 2505238"/>
                  <a:gd name="connsiteX49" fmla="*/ 936894 w 1161465"/>
                  <a:gd name="connsiteY49" fmla="*/ 1000025 h 2505238"/>
                  <a:gd name="connsiteX50" fmla="*/ 899202 w 1161465"/>
                  <a:gd name="connsiteY50" fmla="*/ 940797 h 2505238"/>
                  <a:gd name="connsiteX51" fmla="*/ 839974 w 1161465"/>
                  <a:gd name="connsiteY51" fmla="*/ 908490 h 2505238"/>
                  <a:gd name="connsiteX52" fmla="*/ 866897 w 1161465"/>
                  <a:gd name="connsiteY52" fmla="*/ 881568 h 2505238"/>
                  <a:gd name="connsiteX53" fmla="*/ 845359 w 1161465"/>
                  <a:gd name="connsiteY53" fmla="*/ 854646 h 2505238"/>
                  <a:gd name="connsiteX54" fmla="*/ 786129 w 1161465"/>
                  <a:gd name="connsiteY54" fmla="*/ 838493 h 2505238"/>
                  <a:gd name="connsiteX55" fmla="*/ 813051 w 1161465"/>
                  <a:gd name="connsiteY55" fmla="*/ 811570 h 2505238"/>
                  <a:gd name="connsiteX56" fmla="*/ 813051 w 1161465"/>
                  <a:gd name="connsiteY56" fmla="*/ 768495 h 2505238"/>
                  <a:gd name="connsiteX57" fmla="*/ 759208 w 1161465"/>
                  <a:gd name="connsiteY57" fmla="*/ 773880 h 2505238"/>
                  <a:gd name="connsiteX58" fmla="*/ 780745 w 1161465"/>
                  <a:gd name="connsiteY58" fmla="*/ 639268 h 2505238"/>
                  <a:gd name="connsiteX59" fmla="*/ 829205 w 1161465"/>
                  <a:gd name="connsiteY59" fmla="*/ 617730 h 2505238"/>
                  <a:gd name="connsiteX60" fmla="*/ 803906 w 1161465"/>
                  <a:gd name="connsiteY60" fmla="*/ 577885 h 2505238"/>
                  <a:gd name="connsiteX61" fmla="*/ 811975 w 1161465"/>
                  <a:gd name="connsiteY61" fmla="*/ 576809 h 2505238"/>
                  <a:gd name="connsiteX62" fmla="*/ 850743 w 1161465"/>
                  <a:gd name="connsiteY62" fmla="*/ 499273 h 2505238"/>
                  <a:gd name="connsiteX63" fmla="*/ 850743 w 1161465"/>
                  <a:gd name="connsiteY63" fmla="*/ 447582 h 2505238"/>
                  <a:gd name="connsiteX64" fmla="*/ 837820 w 1161465"/>
                  <a:gd name="connsiteY64" fmla="*/ 408814 h 2505238"/>
                  <a:gd name="connsiteX65" fmla="*/ 880895 w 1161465"/>
                  <a:gd name="connsiteY65" fmla="*/ 391584 h 2505238"/>
                  <a:gd name="connsiteX66" fmla="*/ 979969 w 1161465"/>
                  <a:gd name="connsiteY66" fmla="*/ 236512 h 2505238"/>
                  <a:gd name="connsiteX67" fmla="*/ 954124 w 1161465"/>
                  <a:gd name="connsiteY67" fmla="*/ 197744 h 2505238"/>
                  <a:gd name="connsiteX68" fmla="*/ 919664 w 1161465"/>
                  <a:gd name="connsiteY68" fmla="*/ 184821 h 2505238"/>
                  <a:gd name="connsiteX69" fmla="*/ 880895 w 1161465"/>
                  <a:gd name="connsiteY69" fmla="*/ 124516 h 2505238"/>
                  <a:gd name="connsiteX70" fmla="*/ 883505 w 1161465"/>
                  <a:gd name="connsiteY70" fmla="*/ 116889 h 2505238"/>
                  <a:gd name="connsiteX71" fmla="*/ 936894 w 1161465"/>
                  <a:gd name="connsiteY71" fmla="*/ 124516 h 2505238"/>
                  <a:gd name="connsiteX72" fmla="*/ 971354 w 1161465"/>
                  <a:gd name="connsiteY72" fmla="*/ 77133 h 2505238"/>
                  <a:gd name="connsiteX73" fmla="*/ 958432 w 1161465"/>
                  <a:gd name="connsiteY73" fmla="*/ 21135 h 2505238"/>
                  <a:gd name="connsiteX74" fmla="*/ 992892 w 1161465"/>
                  <a:gd name="connsiteY74" fmla="*/ 16827 h 2505238"/>
                  <a:gd name="connsiteX75" fmla="*/ 1031660 w 1161465"/>
                  <a:gd name="connsiteY75" fmla="*/ 38365 h 2505238"/>
                  <a:gd name="connsiteX76" fmla="*/ 1070025 w 1161465"/>
                  <a:gd name="connsiteY76" fmla="*/ 0 h 2505238"/>
                  <a:gd name="connsiteX77" fmla="*/ 1161465 w 1161465"/>
                  <a:gd name="connsiteY77" fmla="*/ 1959555 h 2505238"/>
                  <a:gd name="connsiteX0" fmla="*/ 554365 w 1070025"/>
                  <a:gd name="connsiteY0" fmla="*/ 2505238 h 2505238"/>
                  <a:gd name="connsiteX1" fmla="*/ 525332 w 1070025"/>
                  <a:gd name="connsiteY1" fmla="*/ 2505238 h 2505238"/>
                  <a:gd name="connsiteX2" fmla="*/ 489984 w 1070025"/>
                  <a:gd name="connsiteY2" fmla="*/ 2453824 h 2505238"/>
                  <a:gd name="connsiteX3" fmla="*/ 457679 w 1070025"/>
                  <a:gd name="connsiteY3" fmla="*/ 2378441 h 2505238"/>
                  <a:gd name="connsiteX4" fmla="*/ 409218 w 1070025"/>
                  <a:gd name="connsiteY4" fmla="*/ 2346135 h 2505238"/>
                  <a:gd name="connsiteX5" fmla="*/ 355374 w 1070025"/>
                  <a:gd name="connsiteY5" fmla="*/ 2394595 h 2505238"/>
                  <a:gd name="connsiteX6" fmla="*/ 279991 w 1070025"/>
                  <a:gd name="connsiteY6" fmla="*/ 2399978 h 2505238"/>
                  <a:gd name="connsiteX7" fmla="*/ 220763 w 1070025"/>
                  <a:gd name="connsiteY7" fmla="*/ 2426901 h 2505238"/>
                  <a:gd name="connsiteX8" fmla="*/ 172302 w 1070025"/>
                  <a:gd name="connsiteY8" fmla="*/ 2378441 h 2505238"/>
                  <a:gd name="connsiteX9" fmla="*/ 172302 w 1070025"/>
                  <a:gd name="connsiteY9" fmla="*/ 2351519 h 2505238"/>
                  <a:gd name="connsiteX10" fmla="*/ 188455 w 1070025"/>
                  <a:gd name="connsiteY10" fmla="*/ 2319212 h 2505238"/>
                  <a:gd name="connsiteX11" fmla="*/ 193840 w 1070025"/>
                  <a:gd name="connsiteY11" fmla="*/ 2270752 h 2505238"/>
                  <a:gd name="connsiteX12" fmla="*/ 220763 w 1070025"/>
                  <a:gd name="connsiteY12" fmla="*/ 2163063 h 2505238"/>
                  <a:gd name="connsiteX13" fmla="*/ 226147 w 1070025"/>
                  <a:gd name="connsiteY13" fmla="*/ 2119988 h 2505238"/>
                  <a:gd name="connsiteX14" fmla="*/ 285376 w 1070025"/>
                  <a:gd name="connsiteY14" fmla="*/ 2082297 h 2505238"/>
                  <a:gd name="connsiteX15" fmla="*/ 220763 w 1070025"/>
                  <a:gd name="connsiteY15" fmla="*/ 1990761 h 2505238"/>
                  <a:gd name="connsiteX16" fmla="*/ 215378 w 1070025"/>
                  <a:gd name="connsiteY16" fmla="*/ 1942302 h 2505238"/>
                  <a:gd name="connsiteX17" fmla="*/ 188455 w 1070025"/>
                  <a:gd name="connsiteY17" fmla="*/ 1872305 h 2505238"/>
                  <a:gd name="connsiteX18" fmla="*/ 204609 w 1070025"/>
                  <a:gd name="connsiteY18" fmla="*/ 1802306 h 2505238"/>
                  <a:gd name="connsiteX19" fmla="*/ 134612 w 1070025"/>
                  <a:gd name="connsiteY19" fmla="*/ 1710770 h 2505238"/>
                  <a:gd name="connsiteX20" fmla="*/ 113074 w 1070025"/>
                  <a:gd name="connsiteY20" fmla="*/ 1721540 h 2505238"/>
                  <a:gd name="connsiteX21" fmla="*/ 48461 w 1070025"/>
                  <a:gd name="connsiteY21" fmla="*/ 1710770 h 2505238"/>
                  <a:gd name="connsiteX22" fmla="*/ 53845 w 1070025"/>
                  <a:gd name="connsiteY22" fmla="*/ 1619236 h 2505238"/>
                  <a:gd name="connsiteX23" fmla="*/ 48461 w 1070025"/>
                  <a:gd name="connsiteY23" fmla="*/ 1570776 h 2505238"/>
                  <a:gd name="connsiteX24" fmla="*/ 0 w 1070025"/>
                  <a:gd name="connsiteY24" fmla="*/ 1560006 h 2505238"/>
                  <a:gd name="connsiteX25" fmla="*/ 0 w 1070025"/>
                  <a:gd name="connsiteY25" fmla="*/ 1500778 h 2505238"/>
                  <a:gd name="connsiteX26" fmla="*/ 10769 w 1070025"/>
                  <a:gd name="connsiteY26" fmla="*/ 1430780 h 2505238"/>
                  <a:gd name="connsiteX27" fmla="*/ 64614 w 1070025"/>
                  <a:gd name="connsiteY27" fmla="*/ 1355399 h 2505238"/>
                  <a:gd name="connsiteX28" fmla="*/ 75382 w 1070025"/>
                  <a:gd name="connsiteY28" fmla="*/ 1285400 h 2505238"/>
                  <a:gd name="connsiteX29" fmla="*/ 80766 w 1070025"/>
                  <a:gd name="connsiteY29" fmla="*/ 1236940 h 2505238"/>
                  <a:gd name="connsiteX30" fmla="*/ 156150 w 1070025"/>
                  <a:gd name="connsiteY30" fmla="*/ 1199250 h 2505238"/>
                  <a:gd name="connsiteX31" fmla="*/ 279991 w 1070025"/>
                  <a:gd name="connsiteY31" fmla="*/ 1247710 h 2505238"/>
                  <a:gd name="connsiteX32" fmla="*/ 344605 w 1070025"/>
                  <a:gd name="connsiteY32" fmla="*/ 1253094 h 2505238"/>
                  <a:gd name="connsiteX33" fmla="*/ 382295 w 1070025"/>
                  <a:gd name="connsiteY33" fmla="*/ 1296169 h 2505238"/>
                  <a:gd name="connsiteX34" fmla="*/ 409218 w 1070025"/>
                  <a:gd name="connsiteY34" fmla="*/ 1220787 h 2505238"/>
                  <a:gd name="connsiteX35" fmla="*/ 516907 w 1070025"/>
                  <a:gd name="connsiteY35" fmla="*/ 1231556 h 2505238"/>
                  <a:gd name="connsiteX36" fmla="*/ 549214 w 1070025"/>
                  <a:gd name="connsiteY36" fmla="*/ 1199250 h 2505238"/>
                  <a:gd name="connsiteX37" fmla="*/ 565368 w 1070025"/>
                  <a:gd name="connsiteY37" fmla="*/ 1215402 h 2505238"/>
                  <a:gd name="connsiteX38" fmla="*/ 624596 w 1070025"/>
                  <a:gd name="connsiteY38" fmla="*/ 1193864 h 2505238"/>
                  <a:gd name="connsiteX39" fmla="*/ 640749 w 1070025"/>
                  <a:gd name="connsiteY39" fmla="*/ 1220787 h 2505238"/>
                  <a:gd name="connsiteX40" fmla="*/ 705362 w 1070025"/>
                  <a:gd name="connsiteY40" fmla="*/ 1210018 h 2505238"/>
                  <a:gd name="connsiteX41" fmla="*/ 721516 w 1070025"/>
                  <a:gd name="connsiteY41" fmla="*/ 1199250 h 2505238"/>
                  <a:gd name="connsiteX42" fmla="*/ 775360 w 1070025"/>
                  <a:gd name="connsiteY42" fmla="*/ 1193864 h 2505238"/>
                  <a:gd name="connsiteX43" fmla="*/ 813051 w 1070025"/>
                  <a:gd name="connsiteY43" fmla="*/ 1166943 h 2505238"/>
                  <a:gd name="connsiteX44" fmla="*/ 839974 w 1070025"/>
                  <a:gd name="connsiteY44" fmla="*/ 1166943 h 2505238"/>
                  <a:gd name="connsiteX45" fmla="*/ 866897 w 1070025"/>
                  <a:gd name="connsiteY45" fmla="*/ 1193864 h 2505238"/>
                  <a:gd name="connsiteX46" fmla="*/ 888434 w 1070025"/>
                  <a:gd name="connsiteY46" fmla="*/ 1188481 h 2505238"/>
                  <a:gd name="connsiteX47" fmla="*/ 888434 w 1070025"/>
                  <a:gd name="connsiteY47" fmla="*/ 1096946 h 2505238"/>
                  <a:gd name="connsiteX48" fmla="*/ 936894 w 1070025"/>
                  <a:gd name="connsiteY48" fmla="*/ 1086176 h 2505238"/>
                  <a:gd name="connsiteX49" fmla="*/ 936894 w 1070025"/>
                  <a:gd name="connsiteY49" fmla="*/ 1000025 h 2505238"/>
                  <a:gd name="connsiteX50" fmla="*/ 899202 w 1070025"/>
                  <a:gd name="connsiteY50" fmla="*/ 940797 h 2505238"/>
                  <a:gd name="connsiteX51" fmla="*/ 839974 w 1070025"/>
                  <a:gd name="connsiteY51" fmla="*/ 908490 h 2505238"/>
                  <a:gd name="connsiteX52" fmla="*/ 866897 w 1070025"/>
                  <a:gd name="connsiteY52" fmla="*/ 881568 h 2505238"/>
                  <a:gd name="connsiteX53" fmla="*/ 845359 w 1070025"/>
                  <a:gd name="connsiteY53" fmla="*/ 854646 h 2505238"/>
                  <a:gd name="connsiteX54" fmla="*/ 786129 w 1070025"/>
                  <a:gd name="connsiteY54" fmla="*/ 838493 h 2505238"/>
                  <a:gd name="connsiteX55" fmla="*/ 813051 w 1070025"/>
                  <a:gd name="connsiteY55" fmla="*/ 811570 h 2505238"/>
                  <a:gd name="connsiteX56" fmla="*/ 813051 w 1070025"/>
                  <a:gd name="connsiteY56" fmla="*/ 768495 h 2505238"/>
                  <a:gd name="connsiteX57" fmla="*/ 759208 w 1070025"/>
                  <a:gd name="connsiteY57" fmla="*/ 773880 h 2505238"/>
                  <a:gd name="connsiteX58" fmla="*/ 780745 w 1070025"/>
                  <a:gd name="connsiteY58" fmla="*/ 639268 h 2505238"/>
                  <a:gd name="connsiteX59" fmla="*/ 829205 w 1070025"/>
                  <a:gd name="connsiteY59" fmla="*/ 617730 h 2505238"/>
                  <a:gd name="connsiteX60" fmla="*/ 803906 w 1070025"/>
                  <a:gd name="connsiteY60" fmla="*/ 577885 h 2505238"/>
                  <a:gd name="connsiteX61" fmla="*/ 811975 w 1070025"/>
                  <a:gd name="connsiteY61" fmla="*/ 576809 h 2505238"/>
                  <a:gd name="connsiteX62" fmla="*/ 850743 w 1070025"/>
                  <a:gd name="connsiteY62" fmla="*/ 499273 h 2505238"/>
                  <a:gd name="connsiteX63" fmla="*/ 850743 w 1070025"/>
                  <a:gd name="connsiteY63" fmla="*/ 447582 h 2505238"/>
                  <a:gd name="connsiteX64" fmla="*/ 837820 w 1070025"/>
                  <a:gd name="connsiteY64" fmla="*/ 408814 h 2505238"/>
                  <a:gd name="connsiteX65" fmla="*/ 880895 w 1070025"/>
                  <a:gd name="connsiteY65" fmla="*/ 391584 h 2505238"/>
                  <a:gd name="connsiteX66" fmla="*/ 979969 w 1070025"/>
                  <a:gd name="connsiteY66" fmla="*/ 236512 h 2505238"/>
                  <a:gd name="connsiteX67" fmla="*/ 954124 w 1070025"/>
                  <a:gd name="connsiteY67" fmla="*/ 197744 h 2505238"/>
                  <a:gd name="connsiteX68" fmla="*/ 919664 w 1070025"/>
                  <a:gd name="connsiteY68" fmla="*/ 184821 h 2505238"/>
                  <a:gd name="connsiteX69" fmla="*/ 880895 w 1070025"/>
                  <a:gd name="connsiteY69" fmla="*/ 124516 h 2505238"/>
                  <a:gd name="connsiteX70" fmla="*/ 883505 w 1070025"/>
                  <a:gd name="connsiteY70" fmla="*/ 116889 h 2505238"/>
                  <a:gd name="connsiteX71" fmla="*/ 936894 w 1070025"/>
                  <a:gd name="connsiteY71" fmla="*/ 124516 h 2505238"/>
                  <a:gd name="connsiteX72" fmla="*/ 971354 w 1070025"/>
                  <a:gd name="connsiteY72" fmla="*/ 77133 h 2505238"/>
                  <a:gd name="connsiteX73" fmla="*/ 958432 w 1070025"/>
                  <a:gd name="connsiteY73" fmla="*/ 21135 h 2505238"/>
                  <a:gd name="connsiteX74" fmla="*/ 992892 w 1070025"/>
                  <a:gd name="connsiteY74" fmla="*/ 16827 h 2505238"/>
                  <a:gd name="connsiteX75" fmla="*/ 1031660 w 1070025"/>
                  <a:gd name="connsiteY75" fmla="*/ 38365 h 2505238"/>
                  <a:gd name="connsiteX76" fmla="*/ 1070025 w 1070025"/>
                  <a:gd name="connsiteY76" fmla="*/ 0 h 2505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070025" h="2505238">
                    <a:moveTo>
                      <a:pt x="554365" y="2505238"/>
                    </a:moveTo>
                    <a:lnTo>
                      <a:pt x="525332" y="2505238"/>
                    </a:lnTo>
                    <a:lnTo>
                      <a:pt x="489984" y="2453824"/>
                    </a:lnTo>
                    <a:lnTo>
                      <a:pt x="457679" y="2378441"/>
                    </a:lnTo>
                    <a:lnTo>
                      <a:pt x="409218" y="2346135"/>
                    </a:lnTo>
                    <a:lnTo>
                      <a:pt x="355374" y="2394595"/>
                    </a:lnTo>
                    <a:lnTo>
                      <a:pt x="279991" y="2399978"/>
                    </a:lnTo>
                    <a:lnTo>
                      <a:pt x="220763" y="2426901"/>
                    </a:lnTo>
                    <a:lnTo>
                      <a:pt x="172302" y="2378441"/>
                    </a:lnTo>
                    <a:lnTo>
                      <a:pt x="172302" y="2351519"/>
                    </a:lnTo>
                    <a:lnTo>
                      <a:pt x="188455" y="2319212"/>
                    </a:lnTo>
                    <a:lnTo>
                      <a:pt x="193840" y="2270752"/>
                    </a:lnTo>
                    <a:lnTo>
                      <a:pt x="220763" y="2163063"/>
                    </a:lnTo>
                    <a:lnTo>
                      <a:pt x="226147" y="2119988"/>
                    </a:lnTo>
                    <a:lnTo>
                      <a:pt x="285376" y="2082297"/>
                    </a:lnTo>
                    <a:lnTo>
                      <a:pt x="220763" y="1990761"/>
                    </a:lnTo>
                    <a:lnTo>
                      <a:pt x="215378" y="1942302"/>
                    </a:lnTo>
                    <a:lnTo>
                      <a:pt x="188455" y="1872305"/>
                    </a:lnTo>
                    <a:lnTo>
                      <a:pt x="204609" y="1802306"/>
                    </a:lnTo>
                    <a:lnTo>
                      <a:pt x="134612" y="1710770"/>
                    </a:lnTo>
                    <a:lnTo>
                      <a:pt x="113074" y="1721540"/>
                    </a:lnTo>
                    <a:lnTo>
                      <a:pt x="48461" y="1710770"/>
                    </a:lnTo>
                    <a:lnTo>
                      <a:pt x="53845" y="1619236"/>
                    </a:lnTo>
                    <a:lnTo>
                      <a:pt x="48461" y="1570776"/>
                    </a:lnTo>
                    <a:lnTo>
                      <a:pt x="0" y="1560006"/>
                    </a:lnTo>
                    <a:lnTo>
                      <a:pt x="0" y="1500778"/>
                    </a:lnTo>
                    <a:lnTo>
                      <a:pt x="10769" y="1430780"/>
                    </a:lnTo>
                    <a:lnTo>
                      <a:pt x="64614" y="1355399"/>
                    </a:lnTo>
                    <a:lnTo>
                      <a:pt x="75382" y="1285400"/>
                    </a:lnTo>
                    <a:lnTo>
                      <a:pt x="80766" y="1236940"/>
                    </a:lnTo>
                    <a:lnTo>
                      <a:pt x="156150" y="1199250"/>
                    </a:lnTo>
                    <a:lnTo>
                      <a:pt x="279991" y="1247710"/>
                    </a:lnTo>
                    <a:lnTo>
                      <a:pt x="344605" y="1253094"/>
                    </a:lnTo>
                    <a:lnTo>
                      <a:pt x="382295" y="1296169"/>
                    </a:lnTo>
                    <a:lnTo>
                      <a:pt x="409218" y="1220787"/>
                    </a:lnTo>
                    <a:lnTo>
                      <a:pt x="516907" y="1231556"/>
                    </a:lnTo>
                    <a:lnTo>
                      <a:pt x="549214" y="1199250"/>
                    </a:lnTo>
                    <a:lnTo>
                      <a:pt x="565368" y="1215402"/>
                    </a:lnTo>
                    <a:lnTo>
                      <a:pt x="624596" y="1193864"/>
                    </a:lnTo>
                    <a:lnTo>
                      <a:pt x="640749" y="1220787"/>
                    </a:lnTo>
                    <a:lnTo>
                      <a:pt x="705362" y="1210018"/>
                    </a:lnTo>
                    <a:lnTo>
                      <a:pt x="721516" y="1199250"/>
                    </a:lnTo>
                    <a:lnTo>
                      <a:pt x="775360" y="1193864"/>
                    </a:lnTo>
                    <a:lnTo>
                      <a:pt x="813051" y="1166943"/>
                    </a:lnTo>
                    <a:lnTo>
                      <a:pt x="839974" y="1166943"/>
                    </a:lnTo>
                    <a:lnTo>
                      <a:pt x="866897" y="1193864"/>
                    </a:lnTo>
                    <a:lnTo>
                      <a:pt x="888434" y="1188481"/>
                    </a:lnTo>
                    <a:lnTo>
                      <a:pt x="888434" y="1096946"/>
                    </a:lnTo>
                    <a:lnTo>
                      <a:pt x="936894" y="1086176"/>
                    </a:lnTo>
                    <a:lnTo>
                      <a:pt x="936894" y="1000025"/>
                    </a:lnTo>
                    <a:lnTo>
                      <a:pt x="899202" y="940797"/>
                    </a:lnTo>
                    <a:lnTo>
                      <a:pt x="839974" y="908490"/>
                    </a:lnTo>
                    <a:lnTo>
                      <a:pt x="866897" y="881568"/>
                    </a:lnTo>
                    <a:lnTo>
                      <a:pt x="845359" y="854646"/>
                    </a:lnTo>
                    <a:lnTo>
                      <a:pt x="786129" y="838493"/>
                    </a:lnTo>
                    <a:lnTo>
                      <a:pt x="813051" y="811570"/>
                    </a:lnTo>
                    <a:lnTo>
                      <a:pt x="813051" y="768495"/>
                    </a:lnTo>
                    <a:lnTo>
                      <a:pt x="759208" y="773880"/>
                    </a:lnTo>
                    <a:lnTo>
                      <a:pt x="780745" y="639268"/>
                    </a:lnTo>
                    <a:lnTo>
                      <a:pt x="829205" y="617730"/>
                    </a:lnTo>
                    <a:lnTo>
                      <a:pt x="803906" y="577885"/>
                    </a:lnTo>
                    <a:lnTo>
                      <a:pt x="811975" y="576809"/>
                    </a:lnTo>
                    <a:lnTo>
                      <a:pt x="850743" y="499273"/>
                    </a:lnTo>
                    <a:lnTo>
                      <a:pt x="850743" y="447582"/>
                    </a:lnTo>
                    <a:lnTo>
                      <a:pt x="837820" y="408814"/>
                    </a:lnTo>
                    <a:lnTo>
                      <a:pt x="880895" y="391584"/>
                    </a:lnTo>
                    <a:lnTo>
                      <a:pt x="979969" y="236512"/>
                    </a:lnTo>
                    <a:lnTo>
                      <a:pt x="954124" y="197744"/>
                    </a:lnTo>
                    <a:lnTo>
                      <a:pt x="919664" y="184821"/>
                    </a:lnTo>
                    <a:lnTo>
                      <a:pt x="880895" y="124516"/>
                    </a:lnTo>
                    <a:lnTo>
                      <a:pt x="883505" y="116889"/>
                    </a:lnTo>
                    <a:lnTo>
                      <a:pt x="936894" y="124516"/>
                    </a:lnTo>
                    <a:lnTo>
                      <a:pt x="971354" y="77133"/>
                    </a:lnTo>
                    <a:lnTo>
                      <a:pt x="958432" y="21135"/>
                    </a:lnTo>
                    <a:lnTo>
                      <a:pt x="992892" y="16827"/>
                    </a:lnTo>
                    <a:lnTo>
                      <a:pt x="1031660" y="38365"/>
                    </a:lnTo>
                    <a:lnTo>
                      <a:pt x="107002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DD3C765D-1558-26FC-13CA-924D52DE4837}"/>
                </a:ext>
              </a:extLst>
            </p:cNvPr>
            <p:cNvGrpSpPr/>
            <p:nvPr/>
          </p:nvGrpSpPr>
          <p:grpSpPr>
            <a:xfrm>
              <a:off x="6605832" y="3864418"/>
              <a:ext cx="2443734" cy="2468265"/>
              <a:chOff x="1267128" y="2040132"/>
              <a:chExt cx="1076775" cy="1087584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73A6DDAD-303D-F3C1-D756-0D684FEE51A6}"/>
                  </a:ext>
                </a:extLst>
              </p:cNvPr>
              <p:cNvSpPr/>
              <p:nvPr/>
            </p:nvSpPr>
            <p:spPr>
              <a:xfrm rot="808430">
                <a:off x="2120191" y="2040132"/>
                <a:ext cx="13465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石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</a:t>
                </a: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041DB250-51A8-9B8B-6E9A-E4DC56E6E382}"/>
                  </a:ext>
                </a:extLst>
              </p:cNvPr>
              <p:cNvSpPr/>
              <p:nvPr/>
            </p:nvSpPr>
            <p:spPr>
              <a:xfrm rot="183444">
                <a:off x="2116581" y="2720576"/>
                <a:ext cx="227322" cy="16273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AE79FF89-152A-9B03-4F8A-17A77902A750}"/>
                  </a:ext>
                </a:extLst>
              </p:cNvPr>
              <p:cNvSpPr/>
              <p:nvPr/>
            </p:nvSpPr>
            <p:spPr>
              <a:xfrm>
                <a:off x="1793556" y="2357078"/>
                <a:ext cx="423194" cy="13561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福井</a:t>
                </a:r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6D055668-45F8-D31B-4633-F0E2AFEDBF2D}"/>
                  </a:ext>
                </a:extLst>
              </p:cNvPr>
              <p:cNvSpPr/>
              <p:nvPr/>
            </p:nvSpPr>
            <p:spPr>
              <a:xfrm>
                <a:off x="1803937" y="2964532"/>
                <a:ext cx="81369" cy="14126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eaVert"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滋賀</a:t>
                </a:r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35BBBE75-5977-A620-A886-4B6FA3191D4E}"/>
                  </a:ext>
                </a:extLst>
              </p:cNvPr>
              <p:cNvSpPr/>
              <p:nvPr/>
            </p:nvSpPr>
            <p:spPr>
              <a:xfrm>
                <a:off x="1267128" y="3046347"/>
                <a:ext cx="269304" cy="813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8210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B4D0E-5BA4-0E1B-2BBB-83A899384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F26EE1-3EE6-4140-DC51-EB59F8C03F8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福井県のおとなり、隣接する県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FC30B78B-A468-33B1-3D29-44FCCF875E61}"/>
              </a:ext>
            </a:extLst>
          </p:cNvPr>
          <p:cNvGrpSpPr/>
          <p:nvPr/>
        </p:nvGrpSpPr>
        <p:grpSpPr>
          <a:xfrm>
            <a:off x="873913" y="852295"/>
            <a:ext cx="2137870" cy="2672557"/>
            <a:chOff x="873913" y="852295"/>
            <a:chExt cx="2137870" cy="267255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C6D5F13-9F66-F7D0-D86F-6D0AD1A14BDC}"/>
                </a:ext>
              </a:extLst>
            </p:cNvPr>
            <p:cNvSpPr/>
            <p:nvPr/>
          </p:nvSpPr>
          <p:spPr>
            <a:xfrm>
              <a:off x="873913" y="2525404"/>
              <a:ext cx="919644" cy="999448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71CCBF5-B804-B32E-9C7B-CD041E4C91CF}"/>
                </a:ext>
              </a:extLst>
            </p:cNvPr>
            <p:cNvGrpSpPr/>
            <p:nvPr/>
          </p:nvGrpSpPr>
          <p:grpSpPr>
            <a:xfrm>
              <a:off x="1333455" y="852295"/>
              <a:ext cx="1678328" cy="2596496"/>
              <a:chOff x="1333455" y="947545"/>
              <a:chExt cx="1678328" cy="259649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66FF5D1-BD55-E8F5-EBA1-372BD62C65B5}"/>
                  </a:ext>
                </a:extLst>
              </p:cNvPr>
              <p:cNvSpPr/>
              <p:nvPr/>
            </p:nvSpPr>
            <p:spPr>
              <a:xfrm>
                <a:off x="1944618" y="947545"/>
                <a:ext cx="844621" cy="1396945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18D13ED-905C-6C59-7693-8BF8B651FB32}"/>
                  </a:ext>
                </a:extLst>
              </p:cNvPr>
              <p:cNvSpPr/>
              <p:nvPr/>
            </p:nvSpPr>
            <p:spPr>
              <a:xfrm>
                <a:off x="1970242" y="1970580"/>
                <a:ext cx="1041541" cy="1245577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2114A33-3024-E3DA-B66A-F7E50C4C0218}"/>
                  </a:ext>
                </a:extLst>
              </p:cNvPr>
              <p:cNvSpPr/>
              <p:nvPr/>
            </p:nvSpPr>
            <p:spPr>
              <a:xfrm>
                <a:off x="1333455" y="2130015"/>
                <a:ext cx="1049608" cy="893968"/>
              </a:xfrm>
              <a:custGeom>
                <a:avLst/>
                <a:gdLst>
                  <a:gd name="connsiteX0" fmla="*/ 2461260 w 4213860"/>
                  <a:gd name="connsiteY0" fmla="*/ 0 h 3589020"/>
                  <a:gd name="connsiteX1" fmla="*/ 2464990 w 4213860"/>
                  <a:gd name="connsiteY1" fmla="*/ 236 h 3589020"/>
                  <a:gd name="connsiteX2" fmla="*/ 2537460 w 4213860"/>
                  <a:gd name="connsiteY2" fmla="*/ 99060 h 3589020"/>
                  <a:gd name="connsiteX3" fmla="*/ 2590800 w 4213860"/>
                  <a:gd name="connsiteY3" fmla="*/ 144780 h 3589020"/>
                  <a:gd name="connsiteX4" fmla="*/ 2682240 w 4213860"/>
                  <a:gd name="connsiteY4" fmla="*/ 236220 h 3589020"/>
                  <a:gd name="connsiteX5" fmla="*/ 2720340 w 4213860"/>
                  <a:gd name="connsiteY5" fmla="*/ 358140 h 3589020"/>
                  <a:gd name="connsiteX6" fmla="*/ 2735580 w 4213860"/>
                  <a:gd name="connsiteY6" fmla="*/ 426720 h 3589020"/>
                  <a:gd name="connsiteX7" fmla="*/ 2758440 w 4213860"/>
                  <a:gd name="connsiteY7" fmla="*/ 495300 h 3589020"/>
                  <a:gd name="connsiteX8" fmla="*/ 2926080 w 4213860"/>
                  <a:gd name="connsiteY8" fmla="*/ 464820 h 3589020"/>
                  <a:gd name="connsiteX9" fmla="*/ 2964180 w 4213860"/>
                  <a:gd name="connsiteY9" fmla="*/ 533400 h 3589020"/>
                  <a:gd name="connsiteX10" fmla="*/ 3078480 w 4213860"/>
                  <a:gd name="connsiteY10" fmla="*/ 609600 h 3589020"/>
                  <a:gd name="connsiteX11" fmla="*/ 3154680 w 4213860"/>
                  <a:gd name="connsiteY11" fmla="*/ 525780 h 3589020"/>
                  <a:gd name="connsiteX12" fmla="*/ 3208020 w 4213860"/>
                  <a:gd name="connsiteY12" fmla="*/ 556260 h 3589020"/>
                  <a:gd name="connsiteX13" fmla="*/ 3291840 w 4213860"/>
                  <a:gd name="connsiteY13" fmla="*/ 579120 h 3589020"/>
                  <a:gd name="connsiteX14" fmla="*/ 3322320 w 4213860"/>
                  <a:gd name="connsiteY14" fmla="*/ 533400 h 3589020"/>
                  <a:gd name="connsiteX15" fmla="*/ 3390900 w 4213860"/>
                  <a:gd name="connsiteY15" fmla="*/ 533400 h 3589020"/>
                  <a:gd name="connsiteX16" fmla="*/ 3520440 w 4213860"/>
                  <a:gd name="connsiteY16" fmla="*/ 647700 h 3589020"/>
                  <a:gd name="connsiteX17" fmla="*/ 3573780 w 4213860"/>
                  <a:gd name="connsiteY17" fmla="*/ 723900 h 3589020"/>
                  <a:gd name="connsiteX18" fmla="*/ 3649980 w 4213860"/>
                  <a:gd name="connsiteY18" fmla="*/ 746760 h 3589020"/>
                  <a:gd name="connsiteX19" fmla="*/ 3703320 w 4213860"/>
                  <a:gd name="connsiteY19" fmla="*/ 861060 h 3589020"/>
                  <a:gd name="connsiteX20" fmla="*/ 3840480 w 4213860"/>
                  <a:gd name="connsiteY20" fmla="*/ 830580 h 3589020"/>
                  <a:gd name="connsiteX21" fmla="*/ 3878580 w 4213860"/>
                  <a:gd name="connsiteY21" fmla="*/ 807720 h 3589020"/>
                  <a:gd name="connsiteX22" fmla="*/ 3992880 w 4213860"/>
                  <a:gd name="connsiteY22" fmla="*/ 792480 h 3589020"/>
                  <a:gd name="connsiteX23" fmla="*/ 3978606 w 4213860"/>
                  <a:gd name="connsiteY23" fmla="*/ 794384 h 3589020"/>
                  <a:gd name="connsiteX24" fmla="*/ 4023360 w 4213860"/>
                  <a:gd name="connsiteY24" fmla="*/ 864870 h 3589020"/>
                  <a:gd name="connsiteX25" fmla="*/ 3937636 w 4213860"/>
                  <a:gd name="connsiteY25" fmla="*/ 902970 h 3589020"/>
                  <a:gd name="connsiteX26" fmla="*/ 3899536 w 4213860"/>
                  <a:gd name="connsiteY26" fmla="*/ 1141096 h 3589020"/>
                  <a:gd name="connsiteX27" fmla="*/ 3994784 w 4213860"/>
                  <a:gd name="connsiteY27" fmla="*/ 1131570 h 3589020"/>
                  <a:gd name="connsiteX28" fmla="*/ 3994784 w 4213860"/>
                  <a:gd name="connsiteY28" fmla="*/ 1207770 h 3589020"/>
                  <a:gd name="connsiteX29" fmla="*/ 3947160 w 4213860"/>
                  <a:gd name="connsiteY29" fmla="*/ 1255396 h 3589020"/>
                  <a:gd name="connsiteX30" fmla="*/ 4051936 w 4213860"/>
                  <a:gd name="connsiteY30" fmla="*/ 1283970 h 3589020"/>
                  <a:gd name="connsiteX31" fmla="*/ 4090036 w 4213860"/>
                  <a:gd name="connsiteY31" fmla="*/ 1331596 h 3589020"/>
                  <a:gd name="connsiteX32" fmla="*/ 4042410 w 4213860"/>
                  <a:gd name="connsiteY32" fmla="*/ 1379220 h 3589020"/>
                  <a:gd name="connsiteX33" fmla="*/ 4147184 w 4213860"/>
                  <a:gd name="connsiteY33" fmla="*/ 1436370 h 3589020"/>
                  <a:gd name="connsiteX34" fmla="*/ 4213860 w 4213860"/>
                  <a:gd name="connsiteY34" fmla="*/ 1541144 h 3589020"/>
                  <a:gd name="connsiteX35" fmla="*/ 4213860 w 4213860"/>
                  <a:gd name="connsiteY35" fmla="*/ 1693544 h 3589020"/>
                  <a:gd name="connsiteX36" fmla="*/ 4128136 w 4213860"/>
                  <a:gd name="connsiteY36" fmla="*/ 1712596 h 3589020"/>
                  <a:gd name="connsiteX37" fmla="*/ 4128136 w 4213860"/>
                  <a:gd name="connsiteY37" fmla="*/ 1874520 h 3589020"/>
                  <a:gd name="connsiteX38" fmla="*/ 4090036 w 4213860"/>
                  <a:gd name="connsiteY38" fmla="*/ 1884044 h 3589020"/>
                  <a:gd name="connsiteX39" fmla="*/ 4042410 w 4213860"/>
                  <a:gd name="connsiteY39" fmla="*/ 1836420 h 3589020"/>
                  <a:gd name="connsiteX40" fmla="*/ 3994784 w 4213860"/>
                  <a:gd name="connsiteY40" fmla="*/ 1836420 h 3589020"/>
                  <a:gd name="connsiteX41" fmla="*/ 3928110 w 4213860"/>
                  <a:gd name="connsiteY41" fmla="*/ 1884044 h 3589020"/>
                  <a:gd name="connsiteX42" fmla="*/ 3832860 w 4213860"/>
                  <a:gd name="connsiteY42" fmla="*/ 1893570 h 3589020"/>
                  <a:gd name="connsiteX43" fmla="*/ 3804284 w 4213860"/>
                  <a:gd name="connsiteY43" fmla="*/ 1912620 h 3589020"/>
                  <a:gd name="connsiteX44" fmla="*/ 3689984 w 4213860"/>
                  <a:gd name="connsiteY44" fmla="*/ 1931670 h 3589020"/>
                  <a:gd name="connsiteX45" fmla="*/ 3661410 w 4213860"/>
                  <a:gd name="connsiteY45" fmla="*/ 1884044 h 3589020"/>
                  <a:gd name="connsiteX46" fmla="*/ 3556636 w 4213860"/>
                  <a:gd name="connsiteY46" fmla="*/ 1922144 h 3589020"/>
                  <a:gd name="connsiteX47" fmla="*/ 3528060 w 4213860"/>
                  <a:gd name="connsiteY47" fmla="*/ 1893570 h 3589020"/>
                  <a:gd name="connsiteX48" fmla="*/ 3470910 w 4213860"/>
                  <a:gd name="connsiteY48" fmla="*/ 1950720 h 3589020"/>
                  <a:gd name="connsiteX49" fmla="*/ 3280410 w 4213860"/>
                  <a:gd name="connsiteY49" fmla="*/ 1931670 h 3589020"/>
                  <a:gd name="connsiteX50" fmla="*/ 3232784 w 4213860"/>
                  <a:gd name="connsiteY50" fmla="*/ 2065020 h 3589020"/>
                  <a:gd name="connsiteX51" fmla="*/ 3166110 w 4213860"/>
                  <a:gd name="connsiteY51" fmla="*/ 1988820 h 3589020"/>
                  <a:gd name="connsiteX52" fmla="*/ 3051810 w 4213860"/>
                  <a:gd name="connsiteY52" fmla="*/ 1979296 h 3589020"/>
                  <a:gd name="connsiteX53" fmla="*/ 2832736 w 4213860"/>
                  <a:gd name="connsiteY53" fmla="*/ 1893570 h 3589020"/>
                  <a:gd name="connsiteX54" fmla="*/ 2699384 w 4213860"/>
                  <a:gd name="connsiteY54" fmla="*/ 1960244 h 3589020"/>
                  <a:gd name="connsiteX55" fmla="*/ 2689860 w 4213860"/>
                  <a:gd name="connsiteY55" fmla="*/ 2045970 h 3589020"/>
                  <a:gd name="connsiteX56" fmla="*/ 2670810 w 4213860"/>
                  <a:gd name="connsiteY56" fmla="*/ 2169796 h 3589020"/>
                  <a:gd name="connsiteX57" fmla="*/ 2575560 w 4213860"/>
                  <a:gd name="connsiteY57" fmla="*/ 2303144 h 3589020"/>
                  <a:gd name="connsiteX58" fmla="*/ 2561962 w 4213860"/>
                  <a:gd name="connsiteY58" fmla="*/ 2391538 h 3589020"/>
                  <a:gd name="connsiteX59" fmla="*/ 2491740 w 4213860"/>
                  <a:gd name="connsiteY59" fmla="*/ 2354580 h 3589020"/>
                  <a:gd name="connsiteX60" fmla="*/ 2308860 w 4213860"/>
                  <a:gd name="connsiteY60" fmla="*/ 2324100 h 3589020"/>
                  <a:gd name="connsiteX61" fmla="*/ 2270760 w 4213860"/>
                  <a:gd name="connsiteY61" fmla="*/ 2247900 h 3589020"/>
                  <a:gd name="connsiteX62" fmla="*/ 2156460 w 4213860"/>
                  <a:gd name="connsiteY62" fmla="*/ 2263140 h 3589020"/>
                  <a:gd name="connsiteX63" fmla="*/ 2118360 w 4213860"/>
                  <a:gd name="connsiteY63" fmla="*/ 2362200 h 3589020"/>
                  <a:gd name="connsiteX64" fmla="*/ 2179320 w 4213860"/>
                  <a:gd name="connsiteY64" fmla="*/ 2430780 h 3589020"/>
                  <a:gd name="connsiteX65" fmla="*/ 2217420 w 4213860"/>
                  <a:gd name="connsiteY65" fmla="*/ 2659380 h 3589020"/>
                  <a:gd name="connsiteX66" fmla="*/ 2202180 w 4213860"/>
                  <a:gd name="connsiteY66" fmla="*/ 2781300 h 3589020"/>
                  <a:gd name="connsiteX67" fmla="*/ 2026920 w 4213860"/>
                  <a:gd name="connsiteY67" fmla="*/ 2697480 h 3589020"/>
                  <a:gd name="connsiteX68" fmla="*/ 2019300 w 4213860"/>
                  <a:gd name="connsiteY68" fmla="*/ 2895600 h 3589020"/>
                  <a:gd name="connsiteX69" fmla="*/ 1950720 w 4213860"/>
                  <a:gd name="connsiteY69" fmla="*/ 2849880 h 3589020"/>
                  <a:gd name="connsiteX70" fmla="*/ 1882140 w 4213860"/>
                  <a:gd name="connsiteY70" fmla="*/ 2910840 h 3589020"/>
                  <a:gd name="connsiteX71" fmla="*/ 1775460 w 4213860"/>
                  <a:gd name="connsiteY71" fmla="*/ 2910840 h 3589020"/>
                  <a:gd name="connsiteX72" fmla="*/ 1722120 w 4213860"/>
                  <a:gd name="connsiteY72" fmla="*/ 3048000 h 3589020"/>
                  <a:gd name="connsiteX73" fmla="*/ 1623060 w 4213860"/>
                  <a:gd name="connsiteY73" fmla="*/ 3048000 h 3589020"/>
                  <a:gd name="connsiteX74" fmla="*/ 1501140 w 4213860"/>
                  <a:gd name="connsiteY74" fmla="*/ 2933700 h 3589020"/>
                  <a:gd name="connsiteX75" fmla="*/ 1417320 w 4213860"/>
                  <a:gd name="connsiteY75" fmla="*/ 3192780 h 3589020"/>
                  <a:gd name="connsiteX76" fmla="*/ 1394460 w 4213860"/>
                  <a:gd name="connsiteY76" fmla="*/ 3261360 h 3589020"/>
                  <a:gd name="connsiteX77" fmla="*/ 1356360 w 4213860"/>
                  <a:gd name="connsiteY77" fmla="*/ 3284220 h 3589020"/>
                  <a:gd name="connsiteX78" fmla="*/ 1325880 w 4213860"/>
                  <a:gd name="connsiteY78" fmla="*/ 3398520 h 3589020"/>
                  <a:gd name="connsiteX79" fmla="*/ 1272540 w 4213860"/>
                  <a:gd name="connsiteY79" fmla="*/ 3436620 h 3589020"/>
                  <a:gd name="connsiteX80" fmla="*/ 1219200 w 4213860"/>
                  <a:gd name="connsiteY80" fmla="*/ 3314700 h 3589020"/>
                  <a:gd name="connsiteX81" fmla="*/ 1104900 w 4213860"/>
                  <a:gd name="connsiteY81" fmla="*/ 3329940 h 3589020"/>
                  <a:gd name="connsiteX82" fmla="*/ 1089660 w 4213860"/>
                  <a:gd name="connsiteY82" fmla="*/ 3444240 h 3589020"/>
                  <a:gd name="connsiteX83" fmla="*/ 1021080 w 4213860"/>
                  <a:gd name="connsiteY83" fmla="*/ 3451860 h 3589020"/>
                  <a:gd name="connsiteX84" fmla="*/ 967740 w 4213860"/>
                  <a:gd name="connsiteY84" fmla="*/ 3573780 h 3589020"/>
                  <a:gd name="connsiteX85" fmla="*/ 891540 w 4213860"/>
                  <a:gd name="connsiteY85" fmla="*/ 3535680 h 3589020"/>
                  <a:gd name="connsiteX86" fmla="*/ 815340 w 4213860"/>
                  <a:gd name="connsiteY86" fmla="*/ 3558540 h 3589020"/>
                  <a:gd name="connsiteX87" fmla="*/ 762000 w 4213860"/>
                  <a:gd name="connsiteY87" fmla="*/ 3589020 h 3589020"/>
                  <a:gd name="connsiteX88" fmla="*/ 693420 w 4213860"/>
                  <a:gd name="connsiteY88" fmla="*/ 3550920 h 3589020"/>
                  <a:gd name="connsiteX89" fmla="*/ 510540 w 4213860"/>
                  <a:gd name="connsiteY89" fmla="*/ 3497580 h 3589020"/>
                  <a:gd name="connsiteX90" fmla="*/ 228600 w 4213860"/>
                  <a:gd name="connsiteY90" fmla="*/ 3459480 h 3589020"/>
                  <a:gd name="connsiteX91" fmla="*/ 213360 w 4213860"/>
                  <a:gd name="connsiteY91" fmla="*/ 3307080 h 3589020"/>
                  <a:gd name="connsiteX92" fmla="*/ 30480 w 4213860"/>
                  <a:gd name="connsiteY92" fmla="*/ 3147060 h 3589020"/>
                  <a:gd name="connsiteX93" fmla="*/ 45720 w 4213860"/>
                  <a:gd name="connsiteY93" fmla="*/ 3025140 h 3589020"/>
                  <a:gd name="connsiteX94" fmla="*/ 0 w 4213860"/>
                  <a:gd name="connsiteY94" fmla="*/ 2926080 h 3589020"/>
                  <a:gd name="connsiteX95" fmla="*/ 114300 w 4213860"/>
                  <a:gd name="connsiteY95" fmla="*/ 2781300 h 3589020"/>
                  <a:gd name="connsiteX96" fmla="*/ 144780 w 4213860"/>
                  <a:gd name="connsiteY96" fmla="*/ 2903220 h 3589020"/>
                  <a:gd name="connsiteX97" fmla="*/ 220980 w 4213860"/>
                  <a:gd name="connsiteY97" fmla="*/ 2872740 h 3589020"/>
                  <a:gd name="connsiteX98" fmla="*/ 220980 w 4213860"/>
                  <a:gd name="connsiteY98" fmla="*/ 2979420 h 3589020"/>
                  <a:gd name="connsiteX99" fmla="*/ 220980 w 4213860"/>
                  <a:gd name="connsiteY99" fmla="*/ 3009900 h 3589020"/>
                  <a:gd name="connsiteX100" fmla="*/ 404404 w 4213860"/>
                  <a:gd name="connsiteY100" fmla="*/ 3009900 h 3589020"/>
                  <a:gd name="connsiteX101" fmla="*/ 461010 w 4213860"/>
                  <a:gd name="connsiteY101" fmla="*/ 2960370 h 3589020"/>
                  <a:gd name="connsiteX102" fmla="*/ 518160 w 4213860"/>
                  <a:gd name="connsiteY102" fmla="*/ 2941320 h 3589020"/>
                  <a:gd name="connsiteX103" fmla="*/ 524510 w 4213860"/>
                  <a:gd name="connsiteY103" fmla="*/ 2896870 h 3589020"/>
                  <a:gd name="connsiteX104" fmla="*/ 645160 w 4213860"/>
                  <a:gd name="connsiteY104" fmla="*/ 2827020 h 3589020"/>
                  <a:gd name="connsiteX105" fmla="*/ 657860 w 4213860"/>
                  <a:gd name="connsiteY105" fmla="*/ 2896870 h 3589020"/>
                  <a:gd name="connsiteX106" fmla="*/ 588010 w 4213860"/>
                  <a:gd name="connsiteY106" fmla="*/ 2922270 h 3589020"/>
                  <a:gd name="connsiteX107" fmla="*/ 588010 w 4213860"/>
                  <a:gd name="connsiteY107" fmla="*/ 2973070 h 3589020"/>
                  <a:gd name="connsiteX108" fmla="*/ 542648 w 4213860"/>
                  <a:gd name="connsiteY108" fmla="*/ 3032390 h 3589020"/>
                  <a:gd name="connsiteX109" fmla="*/ 548640 w 4213860"/>
                  <a:gd name="connsiteY109" fmla="*/ 3040380 h 3589020"/>
                  <a:gd name="connsiteX110" fmla="*/ 632460 w 4213860"/>
                  <a:gd name="connsiteY110" fmla="*/ 3070860 h 3589020"/>
                  <a:gd name="connsiteX111" fmla="*/ 762000 w 4213860"/>
                  <a:gd name="connsiteY111" fmla="*/ 3040380 h 3589020"/>
                  <a:gd name="connsiteX112" fmla="*/ 891540 w 4213860"/>
                  <a:gd name="connsiteY112" fmla="*/ 3017520 h 3589020"/>
                  <a:gd name="connsiteX113" fmla="*/ 899160 w 4213860"/>
                  <a:gd name="connsiteY113" fmla="*/ 2926080 h 3589020"/>
                  <a:gd name="connsiteX114" fmla="*/ 853440 w 4213860"/>
                  <a:gd name="connsiteY114" fmla="*/ 2910840 h 3589020"/>
                  <a:gd name="connsiteX115" fmla="*/ 845820 w 4213860"/>
                  <a:gd name="connsiteY115" fmla="*/ 2872740 h 3589020"/>
                  <a:gd name="connsiteX116" fmla="*/ 762000 w 4213860"/>
                  <a:gd name="connsiteY116" fmla="*/ 2834640 h 3589020"/>
                  <a:gd name="connsiteX117" fmla="*/ 807720 w 4213860"/>
                  <a:gd name="connsiteY117" fmla="*/ 2766060 h 3589020"/>
                  <a:gd name="connsiteX118" fmla="*/ 899160 w 4213860"/>
                  <a:gd name="connsiteY118" fmla="*/ 2750820 h 3589020"/>
                  <a:gd name="connsiteX119" fmla="*/ 1143000 w 4213860"/>
                  <a:gd name="connsiteY119" fmla="*/ 2872740 h 3589020"/>
                  <a:gd name="connsiteX120" fmla="*/ 1104900 w 4213860"/>
                  <a:gd name="connsiteY120" fmla="*/ 2766060 h 3589020"/>
                  <a:gd name="connsiteX121" fmla="*/ 1120140 w 4213860"/>
                  <a:gd name="connsiteY121" fmla="*/ 2727960 h 3589020"/>
                  <a:gd name="connsiteX122" fmla="*/ 1211580 w 4213860"/>
                  <a:gd name="connsiteY122" fmla="*/ 2773680 h 3589020"/>
                  <a:gd name="connsiteX123" fmla="*/ 1226820 w 4213860"/>
                  <a:gd name="connsiteY123" fmla="*/ 2697480 h 3589020"/>
                  <a:gd name="connsiteX124" fmla="*/ 1173480 w 4213860"/>
                  <a:gd name="connsiteY124" fmla="*/ 2628900 h 3589020"/>
                  <a:gd name="connsiteX125" fmla="*/ 1143000 w 4213860"/>
                  <a:gd name="connsiteY125" fmla="*/ 2575560 h 3589020"/>
                  <a:gd name="connsiteX126" fmla="*/ 1120140 w 4213860"/>
                  <a:gd name="connsiteY126" fmla="*/ 2484120 h 3589020"/>
                  <a:gd name="connsiteX127" fmla="*/ 1219200 w 4213860"/>
                  <a:gd name="connsiteY127" fmla="*/ 2506980 h 3589020"/>
                  <a:gd name="connsiteX128" fmla="*/ 1287780 w 4213860"/>
                  <a:gd name="connsiteY128" fmla="*/ 2583180 h 3589020"/>
                  <a:gd name="connsiteX129" fmla="*/ 1394460 w 4213860"/>
                  <a:gd name="connsiteY129" fmla="*/ 2545080 h 3589020"/>
                  <a:gd name="connsiteX130" fmla="*/ 1478280 w 4213860"/>
                  <a:gd name="connsiteY130" fmla="*/ 2560320 h 3589020"/>
                  <a:gd name="connsiteX131" fmla="*/ 1569720 w 4213860"/>
                  <a:gd name="connsiteY131" fmla="*/ 2506980 h 3589020"/>
                  <a:gd name="connsiteX132" fmla="*/ 1615440 w 4213860"/>
                  <a:gd name="connsiteY132" fmla="*/ 2537460 h 3589020"/>
                  <a:gd name="connsiteX133" fmla="*/ 1630680 w 4213860"/>
                  <a:gd name="connsiteY133" fmla="*/ 2506980 h 3589020"/>
                  <a:gd name="connsiteX134" fmla="*/ 1623060 w 4213860"/>
                  <a:gd name="connsiteY134" fmla="*/ 2430780 h 3589020"/>
                  <a:gd name="connsiteX135" fmla="*/ 1584960 w 4213860"/>
                  <a:gd name="connsiteY135" fmla="*/ 2354580 h 3589020"/>
                  <a:gd name="connsiteX136" fmla="*/ 1600200 w 4213860"/>
                  <a:gd name="connsiteY136" fmla="*/ 2263140 h 3589020"/>
                  <a:gd name="connsiteX137" fmla="*/ 1569720 w 4213860"/>
                  <a:gd name="connsiteY137" fmla="*/ 2148840 h 3589020"/>
                  <a:gd name="connsiteX138" fmla="*/ 1623060 w 4213860"/>
                  <a:gd name="connsiteY138" fmla="*/ 2110740 h 3589020"/>
                  <a:gd name="connsiteX139" fmla="*/ 1744980 w 4213860"/>
                  <a:gd name="connsiteY139" fmla="*/ 2019300 h 3589020"/>
                  <a:gd name="connsiteX140" fmla="*/ 1798320 w 4213860"/>
                  <a:gd name="connsiteY140" fmla="*/ 2133600 h 3589020"/>
                  <a:gd name="connsiteX141" fmla="*/ 1805940 w 4213860"/>
                  <a:gd name="connsiteY141" fmla="*/ 2270760 h 3589020"/>
                  <a:gd name="connsiteX142" fmla="*/ 1783080 w 4213860"/>
                  <a:gd name="connsiteY142" fmla="*/ 2339340 h 3589020"/>
                  <a:gd name="connsiteX143" fmla="*/ 1805940 w 4213860"/>
                  <a:gd name="connsiteY143" fmla="*/ 2385060 h 3589020"/>
                  <a:gd name="connsiteX144" fmla="*/ 1859280 w 4213860"/>
                  <a:gd name="connsiteY144" fmla="*/ 2430780 h 3589020"/>
                  <a:gd name="connsiteX145" fmla="*/ 1920240 w 4213860"/>
                  <a:gd name="connsiteY145" fmla="*/ 2407920 h 3589020"/>
                  <a:gd name="connsiteX146" fmla="*/ 1958340 w 4213860"/>
                  <a:gd name="connsiteY146" fmla="*/ 2263140 h 3589020"/>
                  <a:gd name="connsiteX147" fmla="*/ 1973580 w 4213860"/>
                  <a:gd name="connsiteY147" fmla="*/ 2194560 h 3589020"/>
                  <a:gd name="connsiteX148" fmla="*/ 1988820 w 4213860"/>
                  <a:gd name="connsiteY148" fmla="*/ 2087880 h 3589020"/>
                  <a:gd name="connsiteX149" fmla="*/ 2004060 w 4213860"/>
                  <a:gd name="connsiteY149" fmla="*/ 1981200 h 3589020"/>
                  <a:gd name="connsiteX150" fmla="*/ 1905000 w 4213860"/>
                  <a:gd name="connsiteY150" fmla="*/ 1821180 h 3589020"/>
                  <a:gd name="connsiteX151" fmla="*/ 1676400 w 4213860"/>
                  <a:gd name="connsiteY151" fmla="*/ 1554480 h 3589020"/>
                  <a:gd name="connsiteX152" fmla="*/ 1691640 w 4213860"/>
                  <a:gd name="connsiteY152" fmla="*/ 1371600 h 3589020"/>
                  <a:gd name="connsiteX153" fmla="*/ 1569720 w 4213860"/>
                  <a:gd name="connsiteY153" fmla="*/ 1234440 h 3589020"/>
                  <a:gd name="connsiteX154" fmla="*/ 1562100 w 4213860"/>
                  <a:gd name="connsiteY154" fmla="*/ 1120140 h 3589020"/>
                  <a:gd name="connsiteX155" fmla="*/ 1744980 w 4213860"/>
                  <a:gd name="connsiteY155" fmla="*/ 1005840 h 3589020"/>
                  <a:gd name="connsiteX156" fmla="*/ 1798320 w 4213860"/>
                  <a:gd name="connsiteY156" fmla="*/ 723900 h 3589020"/>
                  <a:gd name="connsiteX157" fmla="*/ 1828800 w 4213860"/>
                  <a:gd name="connsiteY157" fmla="*/ 662940 h 3589020"/>
                  <a:gd name="connsiteX158" fmla="*/ 1996440 w 4213860"/>
                  <a:gd name="connsiteY158" fmla="*/ 548640 h 3589020"/>
                  <a:gd name="connsiteX159" fmla="*/ 1988820 w 4213860"/>
                  <a:gd name="connsiteY159" fmla="*/ 487680 h 3589020"/>
                  <a:gd name="connsiteX160" fmla="*/ 2110740 w 4213860"/>
                  <a:gd name="connsiteY160" fmla="*/ 281940 h 3589020"/>
                  <a:gd name="connsiteX161" fmla="*/ 2065020 w 4213860"/>
                  <a:gd name="connsiteY161" fmla="*/ 182880 h 3589020"/>
                  <a:gd name="connsiteX162" fmla="*/ 2263140 w 4213860"/>
                  <a:gd name="connsiteY162" fmla="*/ 152400 h 3589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4213860" h="3589020">
                    <a:moveTo>
                      <a:pt x="2461260" y="0"/>
                    </a:moveTo>
                    <a:lnTo>
                      <a:pt x="2464990" y="236"/>
                    </a:lnTo>
                    <a:lnTo>
                      <a:pt x="2537460" y="99060"/>
                    </a:lnTo>
                    <a:lnTo>
                      <a:pt x="2590800" y="144780"/>
                    </a:lnTo>
                    <a:lnTo>
                      <a:pt x="2682240" y="236220"/>
                    </a:lnTo>
                    <a:lnTo>
                      <a:pt x="2720340" y="358140"/>
                    </a:lnTo>
                    <a:lnTo>
                      <a:pt x="2735580" y="426720"/>
                    </a:lnTo>
                    <a:lnTo>
                      <a:pt x="2758440" y="495300"/>
                    </a:lnTo>
                    <a:lnTo>
                      <a:pt x="2926080" y="464820"/>
                    </a:lnTo>
                    <a:lnTo>
                      <a:pt x="2964180" y="533400"/>
                    </a:lnTo>
                    <a:lnTo>
                      <a:pt x="3078480" y="609600"/>
                    </a:lnTo>
                    <a:lnTo>
                      <a:pt x="3154680" y="525780"/>
                    </a:lnTo>
                    <a:lnTo>
                      <a:pt x="3208020" y="556260"/>
                    </a:lnTo>
                    <a:lnTo>
                      <a:pt x="3291840" y="579120"/>
                    </a:lnTo>
                    <a:lnTo>
                      <a:pt x="3322320" y="533400"/>
                    </a:lnTo>
                    <a:lnTo>
                      <a:pt x="3390900" y="533400"/>
                    </a:lnTo>
                    <a:lnTo>
                      <a:pt x="3520440" y="647700"/>
                    </a:lnTo>
                    <a:lnTo>
                      <a:pt x="3573780" y="723900"/>
                    </a:lnTo>
                    <a:lnTo>
                      <a:pt x="3649980" y="746760"/>
                    </a:lnTo>
                    <a:lnTo>
                      <a:pt x="3703320" y="861060"/>
                    </a:lnTo>
                    <a:lnTo>
                      <a:pt x="3840480" y="830580"/>
                    </a:lnTo>
                    <a:lnTo>
                      <a:pt x="3878580" y="807720"/>
                    </a:lnTo>
                    <a:lnTo>
                      <a:pt x="3992880" y="792480"/>
                    </a:lnTo>
                    <a:lnTo>
                      <a:pt x="3978606" y="794384"/>
                    </a:lnTo>
                    <a:lnTo>
                      <a:pt x="4023360" y="864870"/>
                    </a:lnTo>
                    <a:lnTo>
                      <a:pt x="3937636" y="902970"/>
                    </a:lnTo>
                    <a:lnTo>
                      <a:pt x="3899536" y="1141096"/>
                    </a:lnTo>
                    <a:lnTo>
                      <a:pt x="3994784" y="1131570"/>
                    </a:lnTo>
                    <a:lnTo>
                      <a:pt x="3994784" y="1207770"/>
                    </a:lnTo>
                    <a:lnTo>
                      <a:pt x="3947160" y="1255396"/>
                    </a:lnTo>
                    <a:lnTo>
                      <a:pt x="4051936" y="1283970"/>
                    </a:lnTo>
                    <a:lnTo>
                      <a:pt x="4090036" y="1331596"/>
                    </a:lnTo>
                    <a:lnTo>
                      <a:pt x="4042410" y="1379220"/>
                    </a:lnTo>
                    <a:lnTo>
                      <a:pt x="4147184" y="1436370"/>
                    </a:lnTo>
                    <a:lnTo>
                      <a:pt x="4213860" y="1541144"/>
                    </a:lnTo>
                    <a:lnTo>
                      <a:pt x="4213860" y="1693544"/>
                    </a:lnTo>
                    <a:lnTo>
                      <a:pt x="4128136" y="1712596"/>
                    </a:lnTo>
                    <a:lnTo>
                      <a:pt x="4128136" y="1874520"/>
                    </a:lnTo>
                    <a:lnTo>
                      <a:pt x="4090036" y="1884044"/>
                    </a:lnTo>
                    <a:lnTo>
                      <a:pt x="4042410" y="1836420"/>
                    </a:lnTo>
                    <a:lnTo>
                      <a:pt x="3994784" y="1836420"/>
                    </a:lnTo>
                    <a:lnTo>
                      <a:pt x="3928110" y="1884044"/>
                    </a:lnTo>
                    <a:lnTo>
                      <a:pt x="3832860" y="1893570"/>
                    </a:lnTo>
                    <a:lnTo>
                      <a:pt x="3804284" y="1912620"/>
                    </a:lnTo>
                    <a:lnTo>
                      <a:pt x="3689984" y="1931670"/>
                    </a:lnTo>
                    <a:lnTo>
                      <a:pt x="3661410" y="1884044"/>
                    </a:lnTo>
                    <a:lnTo>
                      <a:pt x="3556636" y="1922144"/>
                    </a:lnTo>
                    <a:lnTo>
                      <a:pt x="3528060" y="1893570"/>
                    </a:lnTo>
                    <a:lnTo>
                      <a:pt x="3470910" y="1950720"/>
                    </a:lnTo>
                    <a:lnTo>
                      <a:pt x="3280410" y="1931670"/>
                    </a:lnTo>
                    <a:lnTo>
                      <a:pt x="3232784" y="2065020"/>
                    </a:lnTo>
                    <a:lnTo>
                      <a:pt x="3166110" y="1988820"/>
                    </a:lnTo>
                    <a:lnTo>
                      <a:pt x="3051810" y="1979296"/>
                    </a:lnTo>
                    <a:lnTo>
                      <a:pt x="2832736" y="1893570"/>
                    </a:lnTo>
                    <a:lnTo>
                      <a:pt x="2699384" y="1960244"/>
                    </a:lnTo>
                    <a:lnTo>
                      <a:pt x="2689860" y="2045970"/>
                    </a:lnTo>
                    <a:lnTo>
                      <a:pt x="2670810" y="2169796"/>
                    </a:lnTo>
                    <a:lnTo>
                      <a:pt x="2575560" y="2303144"/>
                    </a:lnTo>
                    <a:lnTo>
                      <a:pt x="2561962" y="2391538"/>
                    </a:lnTo>
                    <a:lnTo>
                      <a:pt x="2491740" y="2354580"/>
                    </a:lnTo>
                    <a:lnTo>
                      <a:pt x="2308860" y="2324100"/>
                    </a:lnTo>
                    <a:lnTo>
                      <a:pt x="2270760" y="2247900"/>
                    </a:lnTo>
                    <a:lnTo>
                      <a:pt x="2156460" y="2263140"/>
                    </a:lnTo>
                    <a:lnTo>
                      <a:pt x="2118360" y="2362200"/>
                    </a:lnTo>
                    <a:lnTo>
                      <a:pt x="2179320" y="2430780"/>
                    </a:lnTo>
                    <a:lnTo>
                      <a:pt x="2217420" y="2659380"/>
                    </a:lnTo>
                    <a:lnTo>
                      <a:pt x="2202180" y="2781300"/>
                    </a:lnTo>
                    <a:lnTo>
                      <a:pt x="2026920" y="2697480"/>
                    </a:lnTo>
                    <a:lnTo>
                      <a:pt x="2019300" y="2895600"/>
                    </a:lnTo>
                    <a:lnTo>
                      <a:pt x="1950720" y="2849880"/>
                    </a:lnTo>
                    <a:lnTo>
                      <a:pt x="1882140" y="2910840"/>
                    </a:lnTo>
                    <a:lnTo>
                      <a:pt x="1775460" y="2910840"/>
                    </a:lnTo>
                    <a:lnTo>
                      <a:pt x="1722120" y="3048000"/>
                    </a:lnTo>
                    <a:lnTo>
                      <a:pt x="1623060" y="3048000"/>
                    </a:lnTo>
                    <a:lnTo>
                      <a:pt x="1501140" y="2933700"/>
                    </a:lnTo>
                    <a:lnTo>
                      <a:pt x="1417320" y="3192780"/>
                    </a:lnTo>
                    <a:lnTo>
                      <a:pt x="1394460" y="3261360"/>
                    </a:lnTo>
                    <a:lnTo>
                      <a:pt x="1356360" y="3284220"/>
                    </a:lnTo>
                    <a:lnTo>
                      <a:pt x="1325880" y="3398520"/>
                    </a:lnTo>
                    <a:lnTo>
                      <a:pt x="1272540" y="3436620"/>
                    </a:lnTo>
                    <a:lnTo>
                      <a:pt x="1219200" y="3314700"/>
                    </a:lnTo>
                    <a:lnTo>
                      <a:pt x="1104900" y="3329940"/>
                    </a:lnTo>
                    <a:lnTo>
                      <a:pt x="1089660" y="3444240"/>
                    </a:lnTo>
                    <a:lnTo>
                      <a:pt x="1021080" y="3451860"/>
                    </a:lnTo>
                    <a:lnTo>
                      <a:pt x="967740" y="3573780"/>
                    </a:lnTo>
                    <a:lnTo>
                      <a:pt x="891540" y="3535680"/>
                    </a:lnTo>
                    <a:lnTo>
                      <a:pt x="815340" y="3558540"/>
                    </a:lnTo>
                    <a:lnTo>
                      <a:pt x="762000" y="3589020"/>
                    </a:lnTo>
                    <a:lnTo>
                      <a:pt x="693420" y="3550920"/>
                    </a:lnTo>
                    <a:lnTo>
                      <a:pt x="510540" y="3497580"/>
                    </a:lnTo>
                    <a:lnTo>
                      <a:pt x="228600" y="3459480"/>
                    </a:lnTo>
                    <a:lnTo>
                      <a:pt x="213360" y="3307080"/>
                    </a:lnTo>
                    <a:lnTo>
                      <a:pt x="30480" y="3147060"/>
                    </a:lnTo>
                    <a:lnTo>
                      <a:pt x="45720" y="3025140"/>
                    </a:lnTo>
                    <a:lnTo>
                      <a:pt x="0" y="2926080"/>
                    </a:lnTo>
                    <a:lnTo>
                      <a:pt x="114300" y="2781300"/>
                    </a:lnTo>
                    <a:lnTo>
                      <a:pt x="144780" y="2903220"/>
                    </a:lnTo>
                    <a:lnTo>
                      <a:pt x="220980" y="2872740"/>
                    </a:lnTo>
                    <a:lnTo>
                      <a:pt x="220980" y="2979420"/>
                    </a:lnTo>
                    <a:lnTo>
                      <a:pt x="220980" y="3009900"/>
                    </a:lnTo>
                    <a:lnTo>
                      <a:pt x="404404" y="3009900"/>
                    </a:lnTo>
                    <a:lnTo>
                      <a:pt x="461010" y="2960370"/>
                    </a:lnTo>
                    <a:lnTo>
                      <a:pt x="518160" y="2941320"/>
                    </a:lnTo>
                    <a:lnTo>
                      <a:pt x="524510" y="2896870"/>
                    </a:lnTo>
                    <a:lnTo>
                      <a:pt x="645160" y="2827020"/>
                    </a:lnTo>
                    <a:lnTo>
                      <a:pt x="657860" y="2896870"/>
                    </a:lnTo>
                    <a:lnTo>
                      <a:pt x="588010" y="2922270"/>
                    </a:lnTo>
                    <a:lnTo>
                      <a:pt x="588010" y="2973070"/>
                    </a:lnTo>
                    <a:lnTo>
                      <a:pt x="542648" y="3032390"/>
                    </a:lnTo>
                    <a:lnTo>
                      <a:pt x="548640" y="3040380"/>
                    </a:lnTo>
                    <a:lnTo>
                      <a:pt x="632460" y="3070860"/>
                    </a:lnTo>
                    <a:lnTo>
                      <a:pt x="762000" y="3040380"/>
                    </a:lnTo>
                    <a:lnTo>
                      <a:pt x="891540" y="3017520"/>
                    </a:lnTo>
                    <a:lnTo>
                      <a:pt x="899160" y="2926080"/>
                    </a:lnTo>
                    <a:lnTo>
                      <a:pt x="853440" y="2910840"/>
                    </a:lnTo>
                    <a:lnTo>
                      <a:pt x="845820" y="2872740"/>
                    </a:lnTo>
                    <a:lnTo>
                      <a:pt x="762000" y="2834640"/>
                    </a:lnTo>
                    <a:lnTo>
                      <a:pt x="807720" y="2766060"/>
                    </a:lnTo>
                    <a:lnTo>
                      <a:pt x="899160" y="2750820"/>
                    </a:lnTo>
                    <a:lnTo>
                      <a:pt x="1143000" y="2872740"/>
                    </a:lnTo>
                    <a:lnTo>
                      <a:pt x="1104900" y="2766060"/>
                    </a:lnTo>
                    <a:lnTo>
                      <a:pt x="1120140" y="2727960"/>
                    </a:lnTo>
                    <a:lnTo>
                      <a:pt x="1211580" y="2773680"/>
                    </a:lnTo>
                    <a:lnTo>
                      <a:pt x="1226820" y="2697480"/>
                    </a:lnTo>
                    <a:lnTo>
                      <a:pt x="1173480" y="2628900"/>
                    </a:lnTo>
                    <a:lnTo>
                      <a:pt x="1143000" y="2575560"/>
                    </a:lnTo>
                    <a:lnTo>
                      <a:pt x="1120140" y="2484120"/>
                    </a:lnTo>
                    <a:lnTo>
                      <a:pt x="1219200" y="2506980"/>
                    </a:lnTo>
                    <a:lnTo>
                      <a:pt x="1287780" y="2583180"/>
                    </a:lnTo>
                    <a:lnTo>
                      <a:pt x="1394460" y="2545080"/>
                    </a:lnTo>
                    <a:lnTo>
                      <a:pt x="1478280" y="2560320"/>
                    </a:lnTo>
                    <a:lnTo>
                      <a:pt x="1569720" y="2506980"/>
                    </a:lnTo>
                    <a:lnTo>
                      <a:pt x="1615440" y="2537460"/>
                    </a:lnTo>
                    <a:lnTo>
                      <a:pt x="1630680" y="2506980"/>
                    </a:lnTo>
                    <a:lnTo>
                      <a:pt x="1623060" y="2430780"/>
                    </a:lnTo>
                    <a:lnTo>
                      <a:pt x="1584960" y="2354580"/>
                    </a:lnTo>
                    <a:lnTo>
                      <a:pt x="1600200" y="2263140"/>
                    </a:lnTo>
                    <a:lnTo>
                      <a:pt x="1569720" y="2148840"/>
                    </a:lnTo>
                    <a:lnTo>
                      <a:pt x="1623060" y="2110740"/>
                    </a:lnTo>
                    <a:lnTo>
                      <a:pt x="1744980" y="2019300"/>
                    </a:lnTo>
                    <a:lnTo>
                      <a:pt x="1798320" y="2133600"/>
                    </a:lnTo>
                    <a:lnTo>
                      <a:pt x="1805940" y="2270760"/>
                    </a:lnTo>
                    <a:lnTo>
                      <a:pt x="1783080" y="2339340"/>
                    </a:lnTo>
                    <a:lnTo>
                      <a:pt x="1805940" y="2385060"/>
                    </a:lnTo>
                    <a:lnTo>
                      <a:pt x="1859280" y="2430780"/>
                    </a:lnTo>
                    <a:lnTo>
                      <a:pt x="1920240" y="2407920"/>
                    </a:lnTo>
                    <a:lnTo>
                      <a:pt x="1958340" y="2263140"/>
                    </a:lnTo>
                    <a:lnTo>
                      <a:pt x="1973580" y="2194560"/>
                    </a:lnTo>
                    <a:lnTo>
                      <a:pt x="1988820" y="2087880"/>
                    </a:lnTo>
                    <a:lnTo>
                      <a:pt x="2004060" y="1981200"/>
                    </a:lnTo>
                    <a:lnTo>
                      <a:pt x="1905000" y="1821180"/>
                    </a:lnTo>
                    <a:lnTo>
                      <a:pt x="1676400" y="1554480"/>
                    </a:lnTo>
                    <a:lnTo>
                      <a:pt x="1691640" y="1371600"/>
                    </a:lnTo>
                    <a:lnTo>
                      <a:pt x="1569720" y="1234440"/>
                    </a:lnTo>
                    <a:lnTo>
                      <a:pt x="1562100" y="1120140"/>
                    </a:lnTo>
                    <a:lnTo>
                      <a:pt x="1744980" y="1005840"/>
                    </a:lnTo>
                    <a:lnTo>
                      <a:pt x="1798320" y="723900"/>
                    </a:lnTo>
                    <a:lnTo>
                      <a:pt x="1828800" y="662940"/>
                    </a:lnTo>
                    <a:lnTo>
                      <a:pt x="1996440" y="548640"/>
                    </a:lnTo>
                    <a:lnTo>
                      <a:pt x="1988820" y="487680"/>
                    </a:lnTo>
                    <a:lnTo>
                      <a:pt x="2110740" y="281940"/>
                    </a:lnTo>
                    <a:lnTo>
                      <a:pt x="2065020" y="182880"/>
                    </a:lnTo>
                    <a:lnTo>
                      <a:pt x="2263140" y="152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129A98CE-2BEB-8EBC-F87F-2301C598332B}"/>
                  </a:ext>
                </a:extLst>
              </p:cNvPr>
              <p:cNvSpPr/>
              <p:nvPr/>
            </p:nvSpPr>
            <p:spPr>
              <a:xfrm>
                <a:off x="1576122" y="2685002"/>
                <a:ext cx="524136" cy="85903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E40957D-C3AC-76A4-D2C9-54544BA53AC4}"/>
                </a:ext>
              </a:extLst>
            </p:cNvPr>
            <p:cNvGrpSpPr/>
            <p:nvPr/>
          </p:nvGrpSpPr>
          <p:grpSpPr>
            <a:xfrm>
              <a:off x="1939325" y="2228048"/>
              <a:ext cx="283082" cy="127632"/>
              <a:chOff x="1777176" y="2270467"/>
              <a:chExt cx="283082" cy="127632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F4750C4-3FC7-060C-8C1C-09ABEDBF9BBD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09601C7E-BC3A-B623-A109-4BB95E8284B0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BA3D1FAF-8F69-917C-00FE-431EF9E7FBCB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E83062CA-D2E1-567C-34AC-21CE3A152EBC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E233C75-8FAD-6E6D-52D5-72553A1BA729}"/>
                </a:ext>
              </a:extLst>
            </p:cNvPr>
            <p:cNvGrpSpPr/>
            <p:nvPr/>
          </p:nvGrpSpPr>
          <p:grpSpPr>
            <a:xfrm>
              <a:off x="2371125" y="1002498"/>
              <a:ext cx="283082" cy="127632"/>
              <a:chOff x="1777176" y="2270467"/>
              <a:chExt cx="283082" cy="127632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05B23E2-8C42-2AE3-B606-2CFF415492E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88341E13-DEFC-9BFA-0563-787BBCE2CC7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F7739725-D48F-668F-0335-73AF80E15DBB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1F5AE8EB-EFDF-21FB-3ACD-0E50FF4B91A8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145F2134-C7A7-3E4D-1A38-C2AE426ABC28}"/>
                </a:ext>
              </a:extLst>
            </p:cNvPr>
            <p:cNvGrpSpPr/>
            <p:nvPr/>
          </p:nvGrpSpPr>
          <p:grpSpPr>
            <a:xfrm>
              <a:off x="2510825" y="2088348"/>
              <a:ext cx="283082" cy="127632"/>
              <a:chOff x="1777176" y="2270467"/>
              <a:chExt cx="283082" cy="127632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C0CA123C-D0A2-4CD1-708E-18DA2016BCB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7C1EEDE5-7FD1-E39C-0EE8-84E5ACC26A8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7186F4F2-FD24-29E1-E55D-49D72284BF7E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269D7B58-BD63-8521-3CBE-9E924666AD37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24384E2-F158-451B-311C-6AF0C84BAD0B}"/>
                </a:ext>
              </a:extLst>
            </p:cNvPr>
            <p:cNvGrpSpPr/>
            <p:nvPr/>
          </p:nvGrpSpPr>
          <p:grpSpPr>
            <a:xfrm>
              <a:off x="1056675" y="2850348"/>
              <a:ext cx="283082" cy="127632"/>
              <a:chOff x="1777176" y="2270467"/>
              <a:chExt cx="283082" cy="127632"/>
            </a:xfrm>
          </p:grpSpPr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BBF1825C-7A48-F15D-23AE-A1B358CBFA1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3BA41E48-3D53-04C2-F5F8-6D9A22520393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D607981E-A848-8868-96A0-E59A7F86E880}"/>
                  </a:ext>
                </a:extLst>
              </p:cNvPr>
              <p:cNvSpPr/>
              <p:nvPr/>
            </p:nvSpPr>
            <p:spPr>
              <a:xfrm>
                <a:off x="1834860" y="22971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8488BE8F-24D6-3C69-C3B4-58989489258D}"/>
                  </a:ext>
                </a:extLst>
              </p:cNvPr>
              <p:cNvSpPr/>
              <p:nvPr/>
            </p:nvSpPr>
            <p:spPr>
              <a:xfrm>
                <a:off x="1990310" y="229716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F4A7975-8762-BED8-DCFD-9B58A330700E}"/>
                </a:ext>
              </a:extLst>
            </p:cNvPr>
            <p:cNvGrpSpPr/>
            <p:nvPr/>
          </p:nvGrpSpPr>
          <p:grpSpPr>
            <a:xfrm>
              <a:off x="1735331" y="2840823"/>
              <a:ext cx="283082" cy="127632"/>
              <a:chOff x="1777176" y="2270467"/>
              <a:chExt cx="283082" cy="127632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A53FA71E-647E-146E-0AA2-A8C0D5AEBE4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61FCDEE3-1A1A-2461-8B04-D556B638181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9BA2B30-47B2-538B-9892-B83019E70E77}"/>
                  </a:ext>
                </a:extLst>
              </p:cNvPr>
              <p:cNvSpPr/>
              <p:nvPr/>
            </p:nvSpPr>
            <p:spPr>
              <a:xfrm>
                <a:off x="1818192" y="2287635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9E826221-1385-5002-63CE-26F0636EEA6B}"/>
                  </a:ext>
                </a:extLst>
              </p:cNvPr>
              <p:cNvSpPr/>
              <p:nvPr/>
            </p:nvSpPr>
            <p:spPr>
              <a:xfrm>
                <a:off x="1973642" y="2287635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C353F94-56F7-2C39-E5C5-E90BEA8AEEA2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BC8C019E-E15E-946E-34E4-8A7AE96CA09F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F8B4924-A83E-1B34-9CA4-F2DB7ED4A2C4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64C0DF86-24F5-28C3-AF0C-59FA0FA2DC3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F4974B64-765D-0B7C-D884-91C1E808915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2FF748B-94E4-FDBD-35BC-1121EFDA399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84C20295-9396-EC0F-0108-74E62A2863D7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E6599FFA-B994-9663-6FE4-E2B31536F59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297FFDDF-D035-787F-36E0-EAA811489DF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AA215A8-F04B-898C-7F6F-44E78040F5E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3C10FF1-D081-17F6-1FD3-0308538F2AF5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4BA39F8D-82D9-7E80-E021-454174883047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907C2BF-E5B2-5BEE-32B4-392AD6F2E387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1A01935-57C9-A89A-69F1-7694D8BA65E5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C97E1EF2-5651-F3D4-D96E-77FA99521F1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DA365285-7E46-0DF7-A32E-6A5C3D1663C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72" name="台形 271">
                  <a:extLst>
                    <a:ext uri="{FF2B5EF4-FFF2-40B4-BE49-F238E27FC236}">
                      <a16:creationId xmlns:a16="http://schemas.microsoft.com/office/drawing/2014/main" id="{C8821C6A-620F-EC4D-0C29-AC6BC6FF5F7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DA7FE350-F689-2C25-9DF9-F067B444E00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83F5E66A-B80F-1396-A33D-97753195216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D78EC9EF-29E2-5D45-87CE-B88FC0C4320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B364C3DC-6957-C245-1819-23729FBBC4B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34563E6D-B921-6855-3396-49060321B5F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CF5805F-B0ED-CFF1-7116-C45AB40A3C5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6BA1AC88-8574-A4F7-8214-4F66A0F7858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8AD1CEA3-7C8C-0922-9A93-4B392640150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075D2CC-F4AE-887B-D095-31A94EA1457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43809DA9-CE15-AA71-7D92-A56DECAE8EFC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733DDA59-C666-D26C-2C9F-E23AC9446E14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5CE4918-1343-EFF3-0BA2-F3801B7D8440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608AF35-F329-457A-8E2E-C966D2D4676E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0DD8DCC2-6702-3F49-F353-5B98EDF2D61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7236CA99-0394-E484-F851-EFBA184B257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4E05DC91-E8F6-C0B9-126D-A4D3771C9E2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366BB399-DD09-52F6-CCD3-0C669E09BF5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638A45F8-A380-16E5-A972-9CA451B16B1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288C859D-67C2-D8F7-7F18-E55D09C1948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27B95F4D-7723-D2C6-8EF8-FDF8C650864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8705BA60-C949-665A-31A4-E433C2200F6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995AD951-0E7F-2E5D-BB71-3EE35BA75B97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55FD79C-78BD-B73E-BAB6-78269F1DE9A5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EE803FAD-0788-4DDC-8288-F54CD7BC6DD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F5A6E16E-CDB3-2E19-A63A-974AFDDB615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D7B77FF-5041-3265-DFD2-58901FE87D17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A74E42D4-3CC7-8722-2E4B-6796B83B1F7E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152FA287-D1B1-0DBA-2AB2-6293931728F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1821BF82-77E8-0F95-8CF1-7EB29916392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C42292E-9677-8F54-56F3-4D21FFFD967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3587F10B-C337-9B28-0496-3D2927A460CE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0D516F90-B85E-2A4F-787F-E2A0140038D1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2B48421-46A9-D268-7F50-8569718C6E9D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C7D90BF-ADAB-DE85-7486-1A89D511F071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B2EB57F4-AA1C-0152-3581-748DD6BAB950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E7D55AD-4E1F-8469-FDB1-CA42CB0279B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A8CC9A05-17F8-513D-1338-9EBC69F68C0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23A3A7A2-2647-2311-1431-470EE55F598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890ED80-15BF-C515-6AE5-46E749B9EBB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A877C93-4D55-6181-06DC-2BAA2C9163B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C7026BE2-9797-F39F-78D2-3F637CE575B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030C71C9-4ACF-991D-CF00-D96D5EA13D8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A16B8F1-D8E1-DAC3-8AC3-5F9E9DAD95E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A5080A4-150A-D316-48AB-80C8FED2070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33D6F5A6-E867-A299-3096-BC129FD6A22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C81738A-EA4B-BF82-1B0A-73A1A34F5ED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75370A5A-D325-C40B-AF79-35DFD2EA8E4B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F0775711-2357-833F-9AA1-3931CC9B645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2CF251-1C60-0C83-4949-7C372FF069C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F138EF42-2ECB-E699-E84E-24880D5A69F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9012B99F-8049-1644-93FA-D795C8C4E98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D8842239-6E30-F9C6-B90A-276810EC3D8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EF3D8783-F22B-2DEB-7481-BAAA2D47F73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64746EC9-215F-9290-2F04-CBCE364C018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23751FB5-675B-56A4-B60E-43B78675BE2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CAAB26D-E67D-EE84-A8F5-AF99670CEF44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0E4A1BD7-8816-D5F4-95EA-CE8D647E28F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070E1BC-7206-E323-2612-244E2F2218B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F6F968FA-380B-15EF-8FC9-AF764B2A9A6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291AB843-E19C-4C82-A4ED-189ACD30367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03CA8031-C561-7569-6E9A-553BD22BCAB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B2BBC8B3-D8C7-3418-228A-F257C46CBDF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42126F9D-C35F-56CD-51B5-917B53462B4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C945A39A-AC76-0AAE-E3F8-5BB8FD30B22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F001007-40B0-2AD9-6080-4785956A1ACB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98B99825-A59A-C168-9B1D-7F5587DF18C7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FE1ABEE3-4953-E49A-2143-29BA5608A67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　都</a:t>
                </a: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43F32A36-1CA5-ADB1-A39B-9EC5143218BB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6383E65B-EBCA-D8E6-E808-8CFDC0D9562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0F1FD752-B01A-4CC1-CA11-87DD3634C4F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滋　賀</a:t>
                </a: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9F6138DF-0940-B204-6F67-38F2346B74A6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FFEEB06F-E363-5BBD-3769-AD104666484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D6C594C3-7733-5C89-17A2-AC6A70B2875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7A09BCF-6DC6-2DA9-C196-177F0016FA57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7FD143BA-3D52-20C3-9102-86A93561277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BE0724D8-2CCB-B5A9-E643-DD9628F0F3A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　川</a:t>
                </a:r>
              </a:p>
            </p:txBody>
          </p:sp>
        </p:grpSp>
        <p:sp>
          <p:nvSpPr>
            <p:cNvPr id="78" name="台形 77">
              <a:extLst>
                <a:ext uri="{FF2B5EF4-FFF2-40B4-BE49-F238E27FC236}">
                  <a16:creationId xmlns:a16="http://schemas.microsoft.com/office/drawing/2014/main" id="{0812984C-5840-B26E-F2FF-CAA6199DDB55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7B7B05A-7610-74C9-F2C8-4F5F557B031F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836112FF-4B06-A085-530F-A0449D384D9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75A13868-7EF4-9273-B58C-1EE520A3B09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AFC0DFE-23A3-305A-6A28-5C00ADF5409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B8A8DCA-59EA-0935-6114-B4D13C4943FD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17C9AD46-D110-88F6-8BBD-113473AB043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66CA24F7-63EB-EA27-D4C0-23B90DC3497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D7AE423-0FD4-6010-19DC-7A0BB527FB8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8C43623-EBD0-0F97-CA1A-27CF0071824B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2928926F-92FD-9D95-6D36-FCEEE42ED181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CEC350EF-A5EE-E76E-E9A9-F6C0FC05D5B4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ECD9C2A-4C83-440C-E551-B4CD499D424B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59935466-02E5-42FD-B9D1-73B84F2889D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02025D3-8D9E-BDAF-D78D-94FB1A4C78F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85FAEBF6-9461-0E85-BF52-F681D4205E2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E5A60B6E-8B27-0C19-13E5-F2656FE1643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4B4F7F30-6927-A438-3586-C016302BD4D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93EE89C3-2746-1566-5833-2C8C6E47A3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4B43379B-A584-897F-E242-6031EC10D92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2A385F7B-85E4-6E10-0B29-13A1857BEDA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8B1833D-30EE-5F52-82A5-1407387969A5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54AD418C-C53E-6DE9-F678-07D090B1E7BD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294190C-17BC-7C60-6FFA-A733EF89984A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832245E5-9FC1-B9DE-FEBC-77431C97F48F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1259EEF-D967-230C-1098-D6B5A8DD06D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4456DA18-184C-F3FB-F69E-CD75B6D4B70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</p:grp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BED80AB2-2FD1-5B40-5527-D7CE41CB3BE6}"/>
              </a:ext>
            </a:extLst>
          </p:cNvPr>
          <p:cNvGrpSpPr/>
          <p:nvPr/>
        </p:nvGrpSpPr>
        <p:grpSpPr>
          <a:xfrm>
            <a:off x="3865852" y="936290"/>
            <a:ext cx="2151810" cy="2546911"/>
            <a:chOff x="3865852" y="936290"/>
            <a:chExt cx="2151810" cy="2546911"/>
          </a:xfrm>
        </p:grpSpPr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63A73D2A-96C2-6480-0624-D93402B3FAA5}"/>
                </a:ext>
              </a:extLst>
            </p:cNvPr>
            <p:cNvSpPr/>
            <p:nvPr/>
          </p:nvSpPr>
          <p:spPr>
            <a:xfrm>
              <a:off x="3865852" y="1437991"/>
              <a:ext cx="770519" cy="837382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AAFC4F78-EC98-7806-84B8-399D71F44A15}"/>
                </a:ext>
              </a:extLst>
            </p:cNvPr>
            <p:cNvSpPr/>
            <p:nvPr/>
          </p:nvSpPr>
          <p:spPr>
            <a:xfrm>
              <a:off x="5096365" y="936290"/>
              <a:ext cx="707662" cy="1170423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8E43F393-4C1F-B737-BA99-C83744B84CBC}"/>
                </a:ext>
              </a:extLst>
            </p:cNvPr>
            <p:cNvSpPr/>
            <p:nvPr/>
          </p:nvSpPr>
          <p:spPr>
            <a:xfrm>
              <a:off x="5145012" y="2087119"/>
              <a:ext cx="872650" cy="104360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84D584FF-69C7-BF42-71FD-84D21724D52B}"/>
                </a:ext>
              </a:extLst>
            </p:cNvPr>
            <p:cNvSpPr/>
            <p:nvPr/>
          </p:nvSpPr>
          <p:spPr>
            <a:xfrm>
              <a:off x="4375496" y="2059706"/>
              <a:ext cx="879409" cy="749007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6DEC6249-03EE-3EED-EDE7-C4E2AE1F735A}"/>
                </a:ext>
              </a:extLst>
            </p:cNvPr>
            <p:cNvSpPr/>
            <p:nvPr/>
          </p:nvSpPr>
          <p:spPr>
            <a:xfrm>
              <a:off x="4571193" y="2767590"/>
              <a:ext cx="439145" cy="715611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0AF412BD-A876-6334-5DB7-61EC3E2A8A95}"/>
                </a:ext>
              </a:extLst>
            </p:cNvPr>
            <p:cNvGrpSpPr/>
            <p:nvPr/>
          </p:nvGrpSpPr>
          <p:grpSpPr>
            <a:xfrm>
              <a:off x="4883121" y="2221648"/>
              <a:ext cx="237179" cy="106936"/>
              <a:chOff x="1777176" y="2270467"/>
              <a:chExt cx="283082" cy="127632"/>
            </a:xfrm>
          </p:grpSpPr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3EFDB767-3BE6-B575-DEF2-2AF9D5DB2E2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0537E846-27F6-4D96-7770-34BAA3995DB5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A6E455F3-4770-4B23-31A8-851EED40FA26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15AC1EB2-CA8B-EF8C-19E7-BC664BC48A6E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BAC5B957-60A0-3B85-D946-65844E1F2C4C}"/>
                </a:ext>
              </a:extLst>
            </p:cNvPr>
            <p:cNvGrpSpPr/>
            <p:nvPr/>
          </p:nvGrpSpPr>
          <p:grpSpPr>
            <a:xfrm>
              <a:off x="5453712" y="1062137"/>
              <a:ext cx="237179" cy="106936"/>
              <a:chOff x="1777176" y="2270467"/>
              <a:chExt cx="283082" cy="127632"/>
            </a:xfrm>
          </p:grpSpPr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04189A6F-ED76-5F8F-4766-94D6872FED0E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4E43B0D9-A4BE-244F-A7C5-121F7A0587CC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BC8EB277-00EA-A97D-A054-0EB3AC3C63C5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6FE3F570-C87D-AC0A-E37F-431A04D598C6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65148AED-1B4C-7120-1529-A97FDA711CFC}"/>
                </a:ext>
              </a:extLst>
            </p:cNvPr>
            <p:cNvGrpSpPr/>
            <p:nvPr/>
          </p:nvGrpSpPr>
          <p:grpSpPr>
            <a:xfrm>
              <a:off x="5597937" y="2265595"/>
              <a:ext cx="237179" cy="106936"/>
              <a:chOff x="1777176" y="2270467"/>
              <a:chExt cx="283082" cy="127632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3CBBC3B2-8DFF-1D8E-083D-0D6236849A7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0E49FF30-F218-0D6D-AED3-B4096DE686E2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9F6CBE45-A776-B22D-6B3B-11380F75FA35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9F46E741-1FC5-2C08-3C70-76AD9B96FEEE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06D36A3F-FD85-964F-82FC-9A5E644FBDF1}"/>
                </a:ext>
              </a:extLst>
            </p:cNvPr>
            <p:cNvGrpSpPr/>
            <p:nvPr/>
          </p:nvGrpSpPr>
          <p:grpSpPr>
            <a:xfrm>
              <a:off x="4018978" y="1710243"/>
              <a:ext cx="237179" cy="106936"/>
              <a:chOff x="1777176" y="2270467"/>
              <a:chExt cx="283082" cy="127632"/>
            </a:xfrm>
          </p:grpSpPr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0896DDC6-BC86-1276-6568-8ECBE11A094A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337F3EA6-9360-9E05-51DF-006FDBF3FBC6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CDB19528-7FEF-AA1E-56A7-7A4302D61FE5}"/>
                  </a:ext>
                </a:extLst>
              </p:cNvPr>
              <p:cNvSpPr/>
              <p:nvPr/>
            </p:nvSpPr>
            <p:spPr>
              <a:xfrm>
                <a:off x="1840544" y="232274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9314EECA-A31B-DD53-5EFC-AA84FAE24567}"/>
                  </a:ext>
                </a:extLst>
              </p:cNvPr>
              <p:cNvSpPr/>
              <p:nvPr/>
            </p:nvSpPr>
            <p:spPr>
              <a:xfrm>
                <a:off x="1995994" y="232274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C63DE3CA-8E29-270E-3AF8-06D6127954CD}"/>
                </a:ext>
              </a:extLst>
            </p:cNvPr>
            <p:cNvGrpSpPr/>
            <p:nvPr/>
          </p:nvGrpSpPr>
          <p:grpSpPr>
            <a:xfrm>
              <a:off x="4704586" y="2973818"/>
              <a:ext cx="237179" cy="106936"/>
              <a:chOff x="1777176" y="2270467"/>
              <a:chExt cx="283082" cy="127632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D82225D4-3D5B-C5BE-2CC0-A3DB5AE8110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FF0F9EA3-AF67-B48F-2206-6E89CDBB7F0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737786AF-2CF1-2B80-112A-F2D39A20D1C5}"/>
                  </a:ext>
                </a:extLst>
              </p:cNvPr>
              <p:cNvSpPr/>
              <p:nvPr/>
            </p:nvSpPr>
            <p:spPr>
              <a:xfrm>
                <a:off x="1818192" y="2287635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C8A53075-3F47-E44F-7F08-44E326672E5B}"/>
                  </a:ext>
                </a:extLst>
              </p:cNvPr>
              <p:cNvSpPr/>
              <p:nvPr/>
            </p:nvSpPr>
            <p:spPr>
              <a:xfrm>
                <a:off x="1973642" y="2287635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CCC11E89-35D5-5F13-B065-5524432A8480}"/>
              </a:ext>
            </a:extLst>
          </p:cNvPr>
          <p:cNvGrpSpPr/>
          <p:nvPr/>
        </p:nvGrpSpPr>
        <p:grpSpPr>
          <a:xfrm>
            <a:off x="6793202" y="936290"/>
            <a:ext cx="2151810" cy="2546911"/>
            <a:chOff x="6793202" y="936290"/>
            <a:chExt cx="2151810" cy="2546911"/>
          </a:xfrm>
        </p:grpSpPr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744FCFE9-03D8-890C-6AF5-9411E7D39EC5}"/>
                </a:ext>
              </a:extLst>
            </p:cNvPr>
            <p:cNvGrpSpPr/>
            <p:nvPr/>
          </p:nvGrpSpPr>
          <p:grpSpPr>
            <a:xfrm rot="7036936">
              <a:off x="7829771" y="1953787"/>
              <a:ext cx="296740" cy="260180"/>
              <a:chOff x="7830602" y="3040956"/>
              <a:chExt cx="447858" cy="392679"/>
            </a:xfrm>
          </p:grpSpPr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0B7A3AD9-3727-AF26-2899-B0531DA284F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台形 480">
                <a:extLst>
                  <a:ext uri="{FF2B5EF4-FFF2-40B4-BE49-F238E27FC236}">
                    <a16:creationId xmlns:a16="http://schemas.microsoft.com/office/drawing/2014/main" id="{3CB0F220-FEAB-25BA-B1B0-4B714FBDAAF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6BD24CEB-BE1E-AF7A-EB4A-1F03B7108CA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961EBDB2-7AB4-EFB9-3980-1AE2FAA60A87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CF01915E-0DB2-1003-C8E9-4BEEE5F6C651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85" name="四角形: 上の 2 つの角を丸める 484">
                <a:extLst>
                  <a:ext uri="{FF2B5EF4-FFF2-40B4-BE49-F238E27FC236}">
                    <a16:creationId xmlns:a16="http://schemas.microsoft.com/office/drawing/2014/main" id="{250FB7B0-DB94-AA1F-793E-41C15259288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E524FBB0-C2D8-C5B1-829D-422335E8066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四角形: 上の 2 つの角を丸める 486">
                <a:extLst>
                  <a:ext uri="{FF2B5EF4-FFF2-40B4-BE49-F238E27FC236}">
                    <a16:creationId xmlns:a16="http://schemas.microsoft.com/office/drawing/2014/main" id="{3CFF4647-4E74-6F04-2370-7B4B2324694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四角形: 上の 2 つの角を丸める 487">
                <a:extLst>
                  <a:ext uri="{FF2B5EF4-FFF2-40B4-BE49-F238E27FC236}">
                    <a16:creationId xmlns:a16="http://schemas.microsoft.com/office/drawing/2014/main" id="{ACDA4687-A68C-FC7B-4F8C-FCE7930A60C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四角形: 上の 2 つの角を丸める 488">
                <a:extLst>
                  <a:ext uri="{FF2B5EF4-FFF2-40B4-BE49-F238E27FC236}">
                    <a16:creationId xmlns:a16="http://schemas.microsoft.com/office/drawing/2014/main" id="{E8AC9BB6-B833-8686-7F58-1D61AE08C36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A36D9771-EFF7-1EDD-2265-D56CE298A0E6}"/>
                </a:ext>
              </a:extLst>
            </p:cNvPr>
            <p:cNvGrpSpPr/>
            <p:nvPr/>
          </p:nvGrpSpPr>
          <p:grpSpPr>
            <a:xfrm rot="11247672">
              <a:off x="7430173" y="1957029"/>
              <a:ext cx="296740" cy="260180"/>
              <a:chOff x="7830602" y="3040956"/>
              <a:chExt cx="447858" cy="392679"/>
            </a:xfrm>
          </p:grpSpPr>
          <p:sp>
            <p:nvSpPr>
              <p:cNvPr id="491" name="台形 490">
                <a:extLst>
                  <a:ext uri="{FF2B5EF4-FFF2-40B4-BE49-F238E27FC236}">
                    <a16:creationId xmlns:a16="http://schemas.microsoft.com/office/drawing/2014/main" id="{7C1A3006-EC1A-3A64-BD51-CE9E5F2877A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863351D1-42AF-3699-1928-266EAFC5465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四角形: 上の 2 つの角を丸める 492">
                <a:extLst>
                  <a:ext uri="{FF2B5EF4-FFF2-40B4-BE49-F238E27FC236}">
                    <a16:creationId xmlns:a16="http://schemas.microsoft.com/office/drawing/2014/main" id="{85C089B8-C7AC-F663-3723-0866AA6815A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60C6B8DE-205E-E7D8-E996-C0B7EEC54FD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四角形: 上の 2 つの角を丸める 494">
                <a:extLst>
                  <a:ext uri="{FF2B5EF4-FFF2-40B4-BE49-F238E27FC236}">
                    <a16:creationId xmlns:a16="http://schemas.microsoft.com/office/drawing/2014/main" id="{8D9DEFF5-DE07-45DC-B6BB-39992ACF762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96" name="四角形: 上の 2 つの角を丸める 495">
                <a:extLst>
                  <a:ext uri="{FF2B5EF4-FFF2-40B4-BE49-F238E27FC236}">
                    <a16:creationId xmlns:a16="http://schemas.microsoft.com/office/drawing/2014/main" id="{4FB4B497-6098-0E11-0336-66056CAE4F9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2E50D294-6BB4-2176-CD03-15BC23664B6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上の 2 つの角を丸める 497">
                <a:extLst>
                  <a:ext uri="{FF2B5EF4-FFF2-40B4-BE49-F238E27FC236}">
                    <a16:creationId xmlns:a16="http://schemas.microsoft.com/office/drawing/2014/main" id="{20EA4BC3-7A5C-DE4E-1A0E-52230254413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上の 2 つの角を丸める 498">
                <a:extLst>
                  <a:ext uri="{FF2B5EF4-FFF2-40B4-BE49-F238E27FC236}">
                    <a16:creationId xmlns:a16="http://schemas.microsoft.com/office/drawing/2014/main" id="{62B7B5FA-85AD-F16E-2B35-1447BE787E7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上の 2 つの角を丸める 499">
                <a:extLst>
                  <a:ext uri="{FF2B5EF4-FFF2-40B4-BE49-F238E27FC236}">
                    <a16:creationId xmlns:a16="http://schemas.microsoft.com/office/drawing/2014/main" id="{C74E1141-0946-7B84-5711-B49D7EBC2B2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6EDB0A23-82C4-648E-878B-F3FD692DE7B3}"/>
                </a:ext>
              </a:extLst>
            </p:cNvPr>
            <p:cNvGrpSpPr/>
            <p:nvPr/>
          </p:nvGrpSpPr>
          <p:grpSpPr>
            <a:xfrm rot="18748921">
              <a:off x="7324496" y="2780990"/>
              <a:ext cx="296740" cy="260180"/>
              <a:chOff x="7830602" y="3040956"/>
              <a:chExt cx="447858" cy="392679"/>
            </a:xfrm>
          </p:grpSpPr>
          <p:sp>
            <p:nvSpPr>
              <p:cNvPr id="502" name="台形 501">
                <a:extLst>
                  <a:ext uri="{FF2B5EF4-FFF2-40B4-BE49-F238E27FC236}">
                    <a16:creationId xmlns:a16="http://schemas.microsoft.com/office/drawing/2014/main" id="{AF458865-CEB5-8175-0D5C-0526BA8A8F3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台形 502">
                <a:extLst>
                  <a:ext uri="{FF2B5EF4-FFF2-40B4-BE49-F238E27FC236}">
                    <a16:creationId xmlns:a16="http://schemas.microsoft.com/office/drawing/2014/main" id="{D1F9B4E1-84E3-7F0A-E717-3292387B63E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上の 2 つの角を丸める 503">
                <a:extLst>
                  <a:ext uri="{FF2B5EF4-FFF2-40B4-BE49-F238E27FC236}">
                    <a16:creationId xmlns:a16="http://schemas.microsoft.com/office/drawing/2014/main" id="{2E667C50-E6BE-396E-8A03-80137656E81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0844ABA-70D0-F516-938C-C8A9BA4DCB9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四角形: 上の 2 つの角を丸める 505">
                <a:extLst>
                  <a:ext uri="{FF2B5EF4-FFF2-40B4-BE49-F238E27FC236}">
                    <a16:creationId xmlns:a16="http://schemas.microsoft.com/office/drawing/2014/main" id="{10A956FC-398C-697A-ED2E-90E1DA9E1E6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07" name="四角形: 上の 2 つの角を丸める 506">
                <a:extLst>
                  <a:ext uri="{FF2B5EF4-FFF2-40B4-BE49-F238E27FC236}">
                    <a16:creationId xmlns:a16="http://schemas.microsoft.com/office/drawing/2014/main" id="{75D0E159-2A9D-CCFB-2C6B-AE06CD3612C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四角形: 上の 2 つの角を丸める 507">
                <a:extLst>
                  <a:ext uri="{FF2B5EF4-FFF2-40B4-BE49-F238E27FC236}">
                    <a16:creationId xmlns:a16="http://schemas.microsoft.com/office/drawing/2014/main" id="{38A680E4-7650-FC19-A5EF-7E4CD9710E3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上の 2 つの角を丸める 508">
                <a:extLst>
                  <a:ext uri="{FF2B5EF4-FFF2-40B4-BE49-F238E27FC236}">
                    <a16:creationId xmlns:a16="http://schemas.microsoft.com/office/drawing/2014/main" id="{F964E6EE-14DF-AF75-E6B9-3E00524C64B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四角形: 上の 2 つの角を丸める 509">
                <a:extLst>
                  <a:ext uri="{FF2B5EF4-FFF2-40B4-BE49-F238E27FC236}">
                    <a16:creationId xmlns:a16="http://schemas.microsoft.com/office/drawing/2014/main" id="{2488C138-A169-2247-5C78-2EBC5E9FDA5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15D7118C-3126-8510-69FC-150A863C20E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DDCAB22E-8787-51E2-71F2-B1A34D01F618}"/>
                </a:ext>
              </a:extLst>
            </p:cNvPr>
            <p:cNvGrpSpPr/>
            <p:nvPr/>
          </p:nvGrpSpPr>
          <p:grpSpPr>
            <a:xfrm rot="3600000">
              <a:off x="7844355" y="2512500"/>
              <a:ext cx="296740" cy="260180"/>
              <a:chOff x="7830602" y="3040956"/>
              <a:chExt cx="447858" cy="392679"/>
            </a:xfrm>
          </p:grpSpPr>
          <p:sp>
            <p:nvSpPr>
              <p:cNvPr id="513" name="台形 512">
                <a:extLst>
                  <a:ext uri="{FF2B5EF4-FFF2-40B4-BE49-F238E27FC236}">
                    <a16:creationId xmlns:a16="http://schemas.microsoft.com/office/drawing/2014/main" id="{9CB18300-CBBE-46B0-E3A0-2A8A37DDFB4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台形 513">
                <a:extLst>
                  <a:ext uri="{FF2B5EF4-FFF2-40B4-BE49-F238E27FC236}">
                    <a16:creationId xmlns:a16="http://schemas.microsoft.com/office/drawing/2014/main" id="{3ADEDF47-A757-5107-BE65-34F13974874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上の 2 つの角を丸める 514">
                <a:extLst>
                  <a:ext uri="{FF2B5EF4-FFF2-40B4-BE49-F238E27FC236}">
                    <a16:creationId xmlns:a16="http://schemas.microsoft.com/office/drawing/2014/main" id="{EBDA2199-CC37-56FF-B07B-F901F356C6B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6084AB79-681F-60FB-B20A-1E11CFBFC45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上の 2 つの角を丸める 516">
                <a:extLst>
                  <a:ext uri="{FF2B5EF4-FFF2-40B4-BE49-F238E27FC236}">
                    <a16:creationId xmlns:a16="http://schemas.microsoft.com/office/drawing/2014/main" id="{D159151D-AD59-DF6D-11FC-79AE6E1B429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C16D3343-C428-887A-66C2-153C16B9D04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2FDB4243-B279-1C5C-8352-4F07F30E79A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7EE73E28-7A85-68F3-15F8-F0B681BB232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54267458-4C22-66F1-1F22-70F6D78AA16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55A79FA3-233F-60A9-F1C4-52FB3C615E2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9404F635-BE67-6FAA-ADA4-82495AB6AB11}"/>
                </a:ext>
              </a:extLst>
            </p:cNvPr>
            <p:cNvSpPr/>
            <p:nvPr/>
          </p:nvSpPr>
          <p:spPr>
            <a:xfrm>
              <a:off x="6793202" y="1437991"/>
              <a:ext cx="770519" cy="837382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1AF6E7A8-4A64-3358-1E2C-3FB86EF5C672}"/>
                </a:ext>
              </a:extLst>
            </p:cNvPr>
            <p:cNvSpPr/>
            <p:nvPr/>
          </p:nvSpPr>
          <p:spPr>
            <a:xfrm>
              <a:off x="8023715" y="936290"/>
              <a:ext cx="707662" cy="1170423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7B6BEB03-C79A-7A24-46EB-A336D3EA3486}"/>
                </a:ext>
              </a:extLst>
            </p:cNvPr>
            <p:cNvSpPr/>
            <p:nvPr/>
          </p:nvSpPr>
          <p:spPr>
            <a:xfrm>
              <a:off x="8072362" y="2087119"/>
              <a:ext cx="872650" cy="104360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02C1FEC5-5820-6CFF-FF89-1DD73638EC3C}"/>
                </a:ext>
              </a:extLst>
            </p:cNvPr>
            <p:cNvSpPr/>
            <p:nvPr/>
          </p:nvSpPr>
          <p:spPr>
            <a:xfrm>
              <a:off x="7302846" y="2059706"/>
              <a:ext cx="879409" cy="749007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FAFF5255-9A72-0660-C9AE-9D9A30DC7BA8}"/>
                </a:ext>
              </a:extLst>
            </p:cNvPr>
            <p:cNvSpPr/>
            <p:nvPr/>
          </p:nvSpPr>
          <p:spPr>
            <a:xfrm>
              <a:off x="6888426" y="2767590"/>
              <a:ext cx="439145" cy="715611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38CAA5BA-D037-8798-5196-C03D6A56986E}"/>
                </a:ext>
              </a:extLst>
            </p:cNvPr>
            <p:cNvGrpSpPr/>
            <p:nvPr/>
          </p:nvGrpSpPr>
          <p:grpSpPr>
            <a:xfrm>
              <a:off x="7810471" y="2221648"/>
              <a:ext cx="237179" cy="106936"/>
              <a:chOff x="1777176" y="2270467"/>
              <a:chExt cx="283082" cy="127632"/>
            </a:xfrm>
          </p:grpSpPr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17BC587F-DF2E-14DB-3A38-237D0E80819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4702395F-86DF-AA68-77C6-FC40F917D92A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6766B049-43A0-A97F-1ADC-E93F3C34C99C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46167CBC-9F95-8802-E29E-FFB0CE2D04E2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6E8B4577-81B5-E886-BB46-A512D40761D5}"/>
                </a:ext>
              </a:extLst>
            </p:cNvPr>
            <p:cNvGrpSpPr/>
            <p:nvPr/>
          </p:nvGrpSpPr>
          <p:grpSpPr>
            <a:xfrm>
              <a:off x="8381062" y="1062137"/>
              <a:ext cx="237179" cy="106936"/>
              <a:chOff x="1777176" y="2270467"/>
              <a:chExt cx="283082" cy="127632"/>
            </a:xfrm>
          </p:grpSpPr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6AF5797C-706B-6A44-A8DD-D6384B222ABC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A4E9E130-276F-06EE-AFCC-62B51DB743A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1CF3E766-854F-2D04-0F1D-ED4ACF7BF16D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B0E5F39F-2891-BEFB-A099-7AE48AE50D38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59BF2C8B-64D8-53FC-1DBD-6F1B242CCD52}"/>
                </a:ext>
              </a:extLst>
            </p:cNvPr>
            <p:cNvGrpSpPr/>
            <p:nvPr/>
          </p:nvGrpSpPr>
          <p:grpSpPr>
            <a:xfrm>
              <a:off x="8525287" y="2265595"/>
              <a:ext cx="237179" cy="106936"/>
              <a:chOff x="1777176" y="2270467"/>
              <a:chExt cx="283082" cy="127632"/>
            </a:xfrm>
          </p:grpSpPr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67359DFC-61BF-223F-FD90-93120DD84C32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222AF76C-CC79-14C8-9A71-13133DCD0219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CADAE8F4-A703-8A80-B94B-46FFE8FC31D0}"/>
                  </a:ext>
                </a:extLst>
              </p:cNvPr>
              <p:cNvSpPr/>
              <p:nvPr/>
            </p:nvSpPr>
            <p:spPr>
              <a:xfrm>
                <a:off x="18086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4F1A4799-DCF6-428D-E25F-27FF8E17F3B7}"/>
                  </a:ext>
                </a:extLst>
              </p:cNvPr>
              <p:cNvSpPr/>
              <p:nvPr/>
            </p:nvSpPr>
            <p:spPr>
              <a:xfrm>
                <a:off x="19641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8BFC8B9D-7278-8231-BAA6-8A4AF5E9946A}"/>
                </a:ext>
              </a:extLst>
            </p:cNvPr>
            <p:cNvGrpSpPr/>
            <p:nvPr/>
          </p:nvGrpSpPr>
          <p:grpSpPr>
            <a:xfrm>
              <a:off x="6946328" y="1710243"/>
              <a:ext cx="237179" cy="106936"/>
              <a:chOff x="1777176" y="2270467"/>
              <a:chExt cx="283082" cy="127632"/>
            </a:xfrm>
          </p:grpSpPr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6B8BFDC2-319A-7EB9-9F0B-267EF93D49F3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B241E724-E7D3-8738-19E4-F541AE72303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829E98E4-20F4-CA8B-6F26-E04205E8F71E}"/>
                  </a:ext>
                </a:extLst>
              </p:cNvPr>
              <p:cNvSpPr/>
              <p:nvPr/>
            </p:nvSpPr>
            <p:spPr>
              <a:xfrm>
                <a:off x="1840544" y="232274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7A4CBEE9-086A-4030-39D7-7E995CA49695}"/>
                  </a:ext>
                </a:extLst>
              </p:cNvPr>
              <p:cNvSpPr/>
              <p:nvPr/>
            </p:nvSpPr>
            <p:spPr>
              <a:xfrm>
                <a:off x="1995994" y="2322740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CCD0D4B9-5706-9561-F563-139A565D16E5}"/>
                </a:ext>
              </a:extLst>
            </p:cNvPr>
            <p:cNvGrpSpPr/>
            <p:nvPr/>
          </p:nvGrpSpPr>
          <p:grpSpPr>
            <a:xfrm>
              <a:off x="7021819" y="2973818"/>
              <a:ext cx="237179" cy="106936"/>
              <a:chOff x="1777176" y="2270467"/>
              <a:chExt cx="283082" cy="127632"/>
            </a:xfrm>
          </p:grpSpPr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C7A3BB93-145D-1576-FD1F-1CA867DE44C9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EB7AF8C-DB5A-5451-7AD1-A5EFBCA25E52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4AB0B7EA-3A82-9354-278D-1A11DCC29FC8}"/>
                  </a:ext>
                </a:extLst>
              </p:cNvPr>
              <p:cNvSpPr/>
              <p:nvPr/>
            </p:nvSpPr>
            <p:spPr>
              <a:xfrm>
                <a:off x="1833350" y="22914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FD8F69EC-70BC-86D8-A127-9A5C80F409EB}"/>
                  </a:ext>
                </a:extLst>
              </p:cNvPr>
              <p:cNvSpPr/>
              <p:nvPr/>
            </p:nvSpPr>
            <p:spPr>
              <a:xfrm>
                <a:off x="1988800" y="2291424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0CA89D75-0AA0-2111-E6E9-AA6E22706CD5}"/>
              </a:ext>
            </a:extLst>
          </p:cNvPr>
          <p:cNvGrpSpPr/>
          <p:nvPr/>
        </p:nvGrpSpPr>
        <p:grpSpPr>
          <a:xfrm>
            <a:off x="3596009" y="4480609"/>
            <a:ext cx="2734217" cy="1075556"/>
            <a:chOff x="3596009" y="4480609"/>
            <a:chExt cx="2734217" cy="1075556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8CC2DD96-BD5C-7130-5A7F-7D3BECED90BD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282" name="台形 281">
                <a:extLst>
                  <a:ext uri="{FF2B5EF4-FFF2-40B4-BE49-F238E27FC236}">
                    <a16:creationId xmlns:a16="http://schemas.microsoft.com/office/drawing/2014/main" id="{E0BB1126-3E20-AC6E-96C8-3760C8A02F57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218C1515-43EA-34E6-9ECE-8D61DB80A2A2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4A3CE6F1-BB61-04F7-485C-56782A2116F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9467CF96-EC39-555F-03EF-79A45AD810B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51F32F00-2637-8674-560F-7A512672E85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EC87F773-0194-0061-D743-11F2B05EDA9C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E6BDE1DE-FE6D-DF66-FCC2-59CCD2F4AE4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台形 391">
                  <a:extLst>
                    <a:ext uri="{FF2B5EF4-FFF2-40B4-BE49-F238E27FC236}">
                      <a16:creationId xmlns:a16="http://schemas.microsoft.com/office/drawing/2014/main" id="{B722DBC4-09F6-8D5B-D3F2-733613E72D3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685C7DCC-4E1B-6F4C-D1C3-55EE887CDA9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D0B218B-5F73-ED01-1EAA-033BF7D34D5F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1120F39C-56C9-4A20-0E1D-6AD63C4BE4EF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21435C23-B484-5689-BAFF-BFB0493EFFB7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FF55B916-137D-C0E7-39F7-B641B12A03DC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3CC2B093-0238-CDC9-F9A7-5D43FFEDEE9D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A16B3106-C953-A83D-AB0B-8206ECF98758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377" name="台形 376">
                  <a:extLst>
                    <a:ext uri="{FF2B5EF4-FFF2-40B4-BE49-F238E27FC236}">
                      <a16:creationId xmlns:a16="http://schemas.microsoft.com/office/drawing/2014/main" id="{0133183D-3F1F-939A-7930-725B17613C9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FEB3B999-780B-803C-D901-86946E7D890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88" name="台形 387">
                    <a:extLst>
                      <a:ext uri="{FF2B5EF4-FFF2-40B4-BE49-F238E27FC236}">
                        <a16:creationId xmlns:a16="http://schemas.microsoft.com/office/drawing/2014/main" id="{9B3E51B0-9E32-B31C-8167-94F4F416BB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台形 388">
                    <a:extLst>
                      <a:ext uri="{FF2B5EF4-FFF2-40B4-BE49-F238E27FC236}">
                        <a16:creationId xmlns:a16="http://schemas.microsoft.com/office/drawing/2014/main" id="{AF7D0D30-E3A4-EC8E-B328-5E8DAD5C29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C73BE155-55FC-81B3-89C9-5B31C35454A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BF088803-F3FD-5B7A-AF3B-A8639A9B5EE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85" name="台形 384">
                    <a:extLst>
                      <a:ext uri="{FF2B5EF4-FFF2-40B4-BE49-F238E27FC236}">
                        <a16:creationId xmlns:a16="http://schemas.microsoft.com/office/drawing/2014/main" id="{3E36252E-9BD6-F661-C24B-988273B6A6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台形 385">
                    <a:extLst>
                      <a:ext uri="{FF2B5EF4-FFF2-40B4-BE49-F238E27FC236}">
                        <a16:creationId xmlns:a16="http://schemas.microsoft.com/office/drawing/2014/main" id="{BE78FB88-5630-C800-C036-391AD82BB4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C4DB427D-9A80-4E28-2503-B78B025D927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19593F90-DE7D-8EBE-D808-8AFC9FAE672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A2ABA3D9-968A-F626-C018-AD38A817EC5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14B83B0F-F94A-F783-9FB7-864499BD51E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441F0327-AA67-3464-EBAC-771A765CB0A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テキスト ボックス 383">
                  <a:extLst>
                    <a:ext uri="{FF2B5EF4-FFF2-40B4-BE49-F238E27FC236}">
                      <a16:creationId xmlns:a16="http://schemas.microsoft.com/office/drawing/2014/main" id="{045F91C6-E329-9B0B-9CE8-E5191F11171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滋　賀</a:t>
                  </a: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0FBF7DB3-D20F-8D00-2AD1-C4243F714FF0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7DDD8317-341D-F091-F23F-9271C927666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D0B1EC63-F090-C1E0-C272-05A7780E565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74" name="台形 373">
                    <a:extLst>
                      <a:ext uri="{FF2B5EF4-FFF2-40B4-BE49-F238E27FC236}">
                        <a16:creationId xmlns:a16="http://schemas.microsoft.com/office/drawing/2014/main" id="{23175017-F910-373C-0A1D-987BDCD0D1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AC233719-2A8F-731C-19BF-CE631882148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43A8C853-DAE0-41D3-7ACD-04144DBFAE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0E06B21E-5145-FB8F-2F87-BA20DD7F978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71" name="台形 370">
                    <a:extLst>
                      <a:ext uri="{FF2B5EF4-FFF2-40B4-BE49-F238E27FC236}">
                        <a16:creationId xmlns:a16="http://schemas.microsoft.com/office/drawing/2014/main" id="{83EB7954-25B4-47CA-E6C2-CD4A3AB9831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台形 371">
                    <a:extLst>
                      <a:ext uri="{FF2B5EF4-FFF2-40B4-BE49-F238E27FC236}">
                        <a16:creationId xmlns:a16="http://schemas.microsoft.com/office/drawing/2014/main" id="{C1CD851D-FE00-7FD7-1390-ABC208EC9D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33943DA7-8097-648E-CB0F-645F4DBDE5A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D87E7EA9-3CA4-D042-11D6-498A3EBC685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DD017D77-F5F6-EF63-5090-F05C568EE610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132E66CC-0BFA-E7F0-D56A-C97B64C91D4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D35E2CB1-FB47-3828-53D2-D0619D2DB03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69" name="四角形: 上の 2 つの角を丸める 368">
                    <a:extLst>
                      <a:ext uri="{FF2B5EF4-FFF2-40B4-BE49-F238E27FC236}">
                        <a16:creationId xmlns:a16="http://schemas.microsoft.com/office/drawing/2014/main" id="{C7B91258-9DC9-A7A3-CF44-7FBAE4E79D39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A6B8C87A-27EA-D46A-CF38-4D64331073B8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249C6399-2599-C9C0-31B3-941266BAF00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テキスト ボックス 367">
                  <a:extLst>
                    <a:ext uri="{FF2B5EF4-FFF2-40B4-BE49-F238E27FC236}">
                      <a16:creationId xmlns:a16="http://schemas.microsoft.com/office/drawing/2014/main" id="{2EBA2710-98F0-241C-3468-4597F5C265B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京　都</a:t>
                  </a: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9465511A-B8B5-8D2E-BAFF-11CB21C9CAD1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36AAF6CA-2FB5-A18B-C870-768B5B9BAC6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19701D1-6EF3-9EB3-261A-4EB99708CAF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353">
                  <a:extLst>
                    <a:ext uri="{FF2B5EF4-FFF2-40B4-BE49-F238E27FC236}">
                      <a16:creationId xmlns:a16="http://schemas.microsoft.com/office/drawing/2014/main" id="{E6B4C738-C61B-B5CE-BDE3-C8DC9260FE2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B88BE719-36DF-455F-A00A-AADA1654458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6AA99DFB-8359-20D1-8005-15D6295A7CD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356">
                  <a:extLst>
                    <a:ext uri="{FF2B5EF4-FFF2-40B4-BE49-F238E27FC236}">
                      <a16:creationId xmlns:a16="http://schemas.microsoft.com/office/drawing/2014/main" id="{D21A821E-F40A-5182-72A7-640B81C5FD8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DBC8019E-D10C-F897-F925-60D51ED13FB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0B6458C1-0ECB-273C-20A7-A7A3A4EB007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3E3F0310-8525-A112-5C53-3E5A0EB28F83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B217B2FB-8F7C-9A9D-8920-BB335F7318F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6B3EDCCB-65A9-DCFC-1C3A-EAD6D6754C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2FDAE53E-1FD7-F424-F519-290BD5D4370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D1D7110C-4D73-301D-5753-6D14F9E964A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AC974A88-B343-619E-8485-A79B0953573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四角形: 上の 2 つの角を丸める 348">
                  <a:extLst>
                    <a:ext uri="{FF2B5EF4-FFF2-40B4-BE49-F238E27FC236}">
                      <a16:creationId xmlns:a16="http://schemas.microsoft.com/office/drawing/2014/main" id="{CEFA4E6A-EA8E-B0F2-864B-75A9817CAC0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四角形: 上の 2 つの角を丸める 349">
                  <a:extLst>
                    <a:ext uri="{FF2B5EF4-FFF2-40B4-BE49-F238E27FC236}">
                      <a16:creationId xmlns:a16="http://schemas.microsoft.com/office/drawing/2014/main" id="{7DFB9B1E-9C27-E94D-2955-BCB084A5D23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0E97D73E-BEF4-6B9A-1A17-B85CE43AB1F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4242ACAC-127C-ADAF-287A-A9585182FEAD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27ACCD6-899E-93DB-1377-DCC22699DA99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6577DF54-AD1F-5552-702D-6C0D94C4C3E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BCE99C05-EF8B-967D-E66B-7A8C82D6752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78C0E9F1-2B18-F90C-E046-92CAD5917CA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8F77E47D-A6DF-E590-6244-C0938DE11CC9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BEF1BEAD-A4AF-98D1-86CA-5DDA7C3456B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7B7ACBB6-8A21-1465-7E25-10E76DFB50A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B8AD2727-12E0-056F-4007-2D89CB3A087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048A4C4-C5E6-5834-33CF-84CC0148A192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台形 297">
                <a:extLst>
                  <a:ext uri="{FF2B5EF4-FFF2-40B4-BE49-F238E27FC236}">
                    <a16:creationId xmlns:a16="http://schemas.microsoft.com/office/drawing/2014/main" id="{3ABC9B3A-D706-CA06-1060-665A53712781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7B5AAE9-2E2E-2FE4-A9D8-7137F326BE6B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DC281338-B6FA-BCE3-EFD2-5EB3FB37982A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7E3C59AB-05EB-8CDB-FC79-3CBD14BB3B59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A2B800B8-64AC-DB0C-7242-4980FDFEE3D1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8F26025A-6963-8B9E-94BC-391D1134A500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1F569235-74A8-BE01-A95B-63D44EF88C7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5" name="台形 334">
                    <a:extLst>
                      <a:ext uri="{FF2B5EF4-FFF2-40B4-BE49-F238E27FC236}">
                        <a16:creationId xmlns:a16="http://schemas.microsoft.com/office/drawing/2014/main" id="{7F40D963-2D9E-81C1-4426-F98F1C615D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台形 335">
                    <a:extLst>
                      <a:ext uri="{FF2B5EF4-FFF2-40B4-BE49-F238E27FC236}">
                        <a16:creationId xmlns:a16="http://schemas.microsoft.com/office/drawing/2014/main" id="{AD553BDB-6DF4-52A8-8AAD-86AFFF908F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A1CD7045-9A38-AF3D-7BEB-679578764B4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5E8C39B6-F84B-582D-A43E-68E4DC96225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2" name="台形 331">
                    <a:extLst>
                      <a:ext uri="{FF2B5EF4-FFF2-40B4-BE49-F238E27FC236}">
                        <a16:creationId xmlns:a16="http://schemas.microsoft.com/office/drawing/2014/main" id="{76EE8F77-0264-FDF1-30AE-BB55770B14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台形 332">
                    <a:extLst>
                      <a:ext uri="{FF2B5EF4-FFF2-40B4-BE49-F238E27FC236}">
                        <a16:creationId xmlns:a16="http://schemas.microsoft.com/office/drawing/2014/main" id="{7E9FCE06-443B-01C1-61BF-D1D2D3AE43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B32235E2-7434-2B3B-50C0-257B14248D5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921DC90-28C4-3EF8-9B5F-F1C48056442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台形 327">
                  <a:extLst>
                    <a:ext uri="{FF2B5EF4-FFF2-40B4-BE49-F238E27FC236}">
                      <a16:creationId xmlns:a16="http://schemas.microsoft.com/office/drawing/2014/main" id="{6BFF5F8E-C895-37AD-EE4B-B4ED0E90EDB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3845A984-5BF2-1368-D241-F00887EBE29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E1CAA31F-6E84-86C4-53C2-1E9212822E2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テキスト ボックス 330">
                  <a:extLst>
                    <a:ext uri="{FF2B5EF4-FFF2-40B4-BE49-F238E27FC236}">
                      <a16:creationId xmlns:a16="http://schemas.microsoft.com/office/drawing/2014/main" id="{B6F62A9D-5AF6-C972-5C7C-BA75B4F5DF9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石　川</a:t>
                  </a: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9F8B0B59-338C-9A29-31F0-C9EDBDD38CEA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DC5A8072-837A-37E4-B246-1218C5AD6CF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2140E1D-7FA0-AB96-9816-AF7B4290A33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51E4381E-6DC4-AE40-BDB2-20378D0D07C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737CB9AB-62C4-8130-C0E1-69D29894652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6B808770-5A44-FC0C-D379-1E0AA277540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A6559906-4507-9220-DF30-C47C778CB94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25326463-EA6D-92F5-E5BE-5AF9C3504DF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B45F9E66-08D2-11A6-9B49-9353D64B31D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308BB46D-0685-5724-48B8-E4E45A8563DF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8B2A544A-E61D-7D56-3359-0E71DCDCB11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E70663DC-0DA5-C499-3C94-37E790F8A7E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四角形: 上の 2 つの角を丸める 309">
                  <a:extLst>
                    <a:ext uri="{FF2B5EF4-FFF2-40B4-BE49-F238E27FC236}">
                      <a16:creationId xmlns:a16="http://schemas.microsoft.com/office/drawing/2014/main" id="{96DC5D86-BB27-1C3A-D0A4-DE8B016547D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DF8D053E-8086-A20F-7B31-512DAA24D61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ACA3854D-964C-F980-A67F-1F56FCA0852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549925F0-075F-7144-6E89-AD597D56A31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A0133BAC-FBC1-893C-894E-4D3756E36E7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90477D81-4D27-38E2-D66E-4AC9FA3A73A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B6F9344-7B3F-0302-5C7E-FD698A5BC9F8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3FFA6CA5-431E-97D2-C031-31C9AFD57D6E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4369769E-B833-3113-51EB-1BFC152B8A3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AAA8C55B-4702-3AFF-4FEB-43CDEF449B2F}"/>
                </a:ext>
              </a:extLst>
            </p:cNvPr>
            <p:cNvSpPr/>
            <p:nvPr/>
          </p:nvSpPr>
          <p:spPr>
            <a:xfrm>
              <a:off x="3605118" y="4682037"/>
              <a:ext cx="466026" cy="506466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7C82E9E4-9FF9-525C-D85B-0DFA48963E4C}"/>
                </a:ext>
              </a:extLst>
            </p:cNvPr>
            <p:cNvSpPr/>
            <p:nvPr/>
          </p:nvSpPr>
          <p:spPr>
            <a:xfrm>
              <a:off x="5376019" y="4480609"/>
              <a:ext cx="428008" cy="707894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12210E5C-8A34-C424-3559-BBD19BB35E72}"/>
                </a:ext>
              </a:extLst>
            </p:cNvPr>
            <p:cNvSpPr/>
            <p:nvPr/>
          </p:nvSpPr>
          <p:spPr>
            <a:xfrm>
              <a:off x="5753764" y="4637701"/>
              <a:ext cx="527796" cy="63119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F22BBA59-B148-22D6-B303-338FB5026D1A}"/>
                </a:ext>
              </a:extLst>
            </p:cNvPr>
            <p:cNvSpPr/>
            <p:nvPr/>
          </p:nvSpPr>
          <p:spPr>
            <a:xfrm>
              <a:off x="4790559" y="4735489"/>
              <a:ext cx="531884" cy="453014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072BE53A-D793-26CD-647D-1BD254E7D686}"/>
                </a:ext>
              </a:extLst>
            </p:cNvPr>
            <p:cNvSpPr/>
            <p:nvPr/>
          </p:nvSpPr>
          <p:spPr>
            <a:xfrm>
              <a:off x="4332460" y="4775271"/>
              <a:ext cx="265604" cy="432814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83DC385C-7676-9D2D-2808-1C8E0D4F52BD}"/>
                </a:ext>
              </a:extLst>
            </p:cNvPr>
            <p:cNvGrpSpPr/>
            <p:nvPr/>
          </p:nvGrpSpPr>
          <p:grpSpPr>
            <a:xfrm>
              <a:off x="3860352" y="4910411"/>
              <a:ext cx="102459" cy="138554"/>
              <a:chOff x="4965309" y="3938588"/>
              <a:chExt cx="232961" cy="315032"/>
            </a:xfrm>
          </p:grpSpPr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1A68A812-2EBD-45C0-5BF1-434D38184FD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B093343A-C3E9-3045-3268-F5B739AE70E6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0068B898-5FC4-D937-01F3-306399D9477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96BCB615-04FA-AED0-BB4E-5163F5B4C902}"/>
                </a:ext>
              </a:extLst>
            </p:cNvPr>
            <p:cNvGrpSpPr/>
            <p:nvPr/>
          </p:nvGrpSpPr>
          <p:grpSpPr>
            <a:xfrm>
              <a:off x="4425965" y="4892718"/>
              <a:ext cx="102459" cy="138554"/>
              <a:chOff x="4965309" y="3938588"/>
              <a:chExt cx="232961" cy="315032"/>
            </a:xfrm>
          </p:grpSpPr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2FB0D3D1-92EF-F9A7-AF9A-5DCBB894A94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1E4501EE-DB0C-BDA0-E93D-2EA758B1803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C28E0779-4538-FA8B-CE3D-A352B00EAAC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DA9301DA-7330-ECE3-C34E-A6FF3626A540}"/>
                </a:ext>
              </a:extLst>
            </p:cNvPr>
            <p:cNvGrpSpPr/>
            <p:nvPr/>
          </p:nvGrpSpPr>
          <p:grpSpPr>
            <a:xfrm flipH="1">
              <a:off x="5067889" y="4820678"/>
              <a:ext cx="102459" cy="138554"/>
              <a:chOff x="4965309" y="3938588"/>
              <a:chExt cx="232961" cy="315032"/>
            </a:xfrm>
          </p:grpSpPr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431E36C9-2D06-3039-9D9E-0D753F09C66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9D109B03-967F-5373-9C56-5DB2DF2326C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B9C03F09-E5DF-6858-1B3D-ACA75A67A42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330CD2C3-92C4-6CED-838B-EAB36CA74C41}"/>
                </a:ext>
              </a:extLst>
            </p:cNvPr>
            <p:cNvGrpSpPr/>
            <p:nvPr/>
          </p:nvGrpSpPr>
          <p:grpSpPr>
            <a:xfrm flipH="1">
              <a:off x="5967460" y="4953736"/>
              <a:ext cx="102459" cy="138554"/>
              <a:chOff x="4965309" y="3938588"/>
              <a:chExt cx="232961" cy="315032"/>
            </a:xfrm>
          </p:grpSpPr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2ACC7566-562A-2CF4-5F88-5853719DFD9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318E7443-276C-A5D1-B1D2-1465E16753F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CD63C721-6CE0-2D45-0297-E88F20E2EB4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EC1F6976-6230-34B3-BF2E-E5D4D4BCB2FF}"/>
                </a:ext>
              </a:extLst>
            </p:cNvPr>
            <p:cNvGrpSpPr/>
            <p:nvPr/>
          </p:nvGrpSpPr>
          <p:grpSpPr>
            <a:xfrm flipH="1">
              <a:off x="5464118" y="4982832"/>
              <a:ext cx="102459" cy="138554"/>
              <a:chOff x="4965309" y="3938588"/>
              <a:chExt cx="232961" cy="315032"/>
            </a:xfrm>
          </p:grpSpPr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45ADA087-DB8B-7316-B629-5D081FD9243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8FE950A5-F491-8E8B-E02E-42DF83EFC03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月 546">
                <a:extLst>
                  <a:ext uri="{FF2B5EF4-FFF2-40B4-BE49-F238E27FC236}">
                    <a16:creationId xmlns:a16="http://schemas.microsoft.com/office/drawing/2014/main" id="{2AFDC317-919D-6FB8-FBED-6547E8EDD8A6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1B11B48C-DA2E-2D98-4D57-92110960D793}"/>
              </a:ext>
            </a:extLst>
          </p:cNvPr>
          <p:cNvGrpSpPr/>
          <p:nvPr/>
        </p:nvGrpSpPr>
        <p:grpSpPr>
          <a:xfrm>
            <a:off x="639449" y="4480609"/>
            <a:ext cx="2734217" cy="1075556"/>
            <a:chOff x="639449" y="4480609"/>
            <a:chExt cx="2734217" cy="1075556"/>
          </a:xfrm>
        </p:grpSpPr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F79F92EB-B67E-4D8D-7FB7-4B851F9A8818}"/>
                </a:ext>
              </a:extLst>
            </p:cNvPr>
            <p:cNvGrpSpPr/>
            <p:nvPr/>
          </p:nvGrpSpPr>
          <p:grpSpPr>
            <a:xfrm>
              <a:off x="639449" y="5128097"/>
              <a:ext cx="2734217" cy="428068"/>
              <a:chOff x="5005709" y="6627894"/>
              <a:chExt cx="4146175" cy="649124"/>
            </a:xfrm>
          </p:grpSpPr>
          <p:sp>
            <p:nvSpPr>
              <p:cNvPr id="549" name="台形 548">
                <a:extLst>
                  <a:ext uri="{FF2B5EF4-FFF2-40B4-BE49-F238E27FC236}">
                    <a16:creationId xmlns:a16="http://schemas.microsoft.com/office/drawing/2014/main" id="{32D5965B-4A9D-D64E-87C2-2C2E96B0E69F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5EE763F9-B98C-AFB0-D56D-7385A801B8AB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661" name="台形 660">
                  <a:extLst>
                    <a:ext uri="{FF2B5EF4-FFF2-40B4-BE49-F238E27FC236}">
                      <a16:creationId xmlns:a16="http://schemas.microsoft.com/office/drawing/2014/main" id="{EF62ED68-6A09-81F6-40FF-F853417AB89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台形 661">
                  <a:extLst>
                    <a:ext uri="{FF2B5EF4-FFF2-40B4-BE49-F238E27FC236}">
                      <a16:creationId xmlns:a16="http://schemas.microsoft.com/office/drawing/2014/main" id="{039922F3-8328-DF66-F219-9E5F73B7D0A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C5844AFB-F97E-31AA-A242-889993BB1B7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512C7948-CB92-4C53-4004-510B6962C433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658" name="台形 657">
                  <a:extLst>
                    <a:ext uri="{FF2B5EF4-FFF2-40B4-BE49-F238E27FC236}">
                      <a16:creationId xmlns:a16="http://schemas.microsoft.com/office/drawing/2014/main" id="{5574BFE0-FB0C-1D6A-19F2-C41E0CAA17D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台形 658">
                  <a:extLst>
                    <a:ext uri="{FF2B5EF4-FFF2-40B4-BE49-F238E27FC236}">
                      <a16:creationId xmlns:a16="http://schemas.microsoft.com/office/drawing/2014/main" id="{58721B75-FF94-6BF1-F928-3B9D29ADB91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05BED4BA-A220-8EC1-507D-19FB782F7AA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FA8DF383-03BD-EB7E-5EEF-9685DE9C3A28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01CA6410-D6E0-6613-6683-EF8460AF8BA1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ABA03EBB-83CC-517C-FD19-CC2A368EC646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74049305-4006-8CC5-E376-1D63DD0362ED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テキスト ボックス 555">
                <a:extLst>
                  <a:ext uri="{FF2B5EF4-FFF2-40B4-BE49-F238E27FC236}">
                    <a16:creationId xmlns:a16="http://schemas.microsoft.com/office/drawing/2014/main" id="{825E4720-CADB-CF53-DB13-1D38E0EE9366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井</a:t>
                </a:r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79CB8367-7BF2-B9EE-8825-355B6C8CC7BF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644" name="台形 643">
                  <a:extLst>
                    <a:ext uri="{FF2B5EF4-FFF2-40B4-BE49-F238E27FC236}">
                      <a16:creationId xmlns:a16="http://schemas.microsoft.com/office/drawing/2014/main" id="{41A303E7-3C30-AF2F-CF5B-1E7904FB9B5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5" name="グループ化 644">
                  <a:extLst>
                    <a:ext uri="{FF2B5EF4-FFF2-40B4-BE49-F238E27FC236}">
                      <a16:creationId xmlns:a16="http://schemas.microsoft.com/office/drawing/2014/main" id="{D3E73A36-ABB2-48E5-3E27-461A127920B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55" name="台形 654">
                    <a:extLst>
                      <a:ext uri="{FF2B5EF4-FFF2-40B4-BE49-F238E27FC236}">
                        <a16:creationId xmlns:a16="http://schemas.microsoft.com/office/drawing/2014/main" id="{DE0A408C-6DBD-D124-E8B2-287B972C43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台形 655">
                    <a:extLst>
                      <a:ext uri="{FF2B5EF4-FFF2-40B4-BE49-F238E27FC236}">
                        <a16:creationId xmlns:a16="http://schemas.microsoft.com/office/drawing/2014/main" id="{126CB12C-B3E8-41DC-601B-25B7E76C29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596B621D-5807-AC6C-0A9A-DF026731104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33AE5098-BEA2-686D-977F-49D152A455F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52" name="台形 651">
                    <a:extLst>
                      <a:ext uri="{FF2B5EF4-FFF2-40B4-BE49-F238E27FC236}">
                        <a16:creationId xmlns:a16="http://schemas.microsoft.com/office/drawing/2014/main" id="{C14FA7C7-E1AF-5F3F-5F6D-AC332045AB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台形 652">
                    <a:extLst>
                      <a:ext uri="{FF2B5EF4-FFF2-40B4-BE49-F238E27FC236}">
                        <a16:creationId xmlns:a16="http://schemas.microsoft.com/office/drawing/2014/main" id="{9B187186-C3CD-2EF0-3822-A9D8E1F0E9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0B279111-6C79-DC68-4023-BC730C6C51D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2896486D-A56F-F942-C64A-8E65514C986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台形 647">
                  <a:extLst>
                    <a:ext uri="{FF2B5EF4-FFF2-40B4-BE49-F238E27FC236}">
                      <a16:creationId xmlns:a16="http://schemas.microsoft.com/office/drawing/2014/main" id="{BCDF3B88-F399-F544-26E6-7BD9EB8F6C9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EA30E432-7247-0D9F-5498-8B637173BF1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正方形/長方形 649">
                  <a:extLst>
                    <a:ext uri="{FF2B5EF4-FFF2-40B4-BE49-F238E27FC236}">
                      <a16:creationId xmlns:a16="http://schemas.microsoft.com/office/drawing/2014/main" id="{8250DA22-B6AD-5A43-EC3B-253B14D7B52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テキスト ボックス 650">
                  <a:extLst>
                    <a:ext uri="{FF2B5EF4-FFF2-40B4-BE49-F238E27FC236}">
                      <a16:creationId xmlns:a16="http://schemas.microsoft.com/office/drawing/2014/main" id="{84C700DE-C8C4-118D-4141-9762A3A9D23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滋　賀</a:t>
                  </a: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5507DA48-AE49-0B07-AA23-A27B1F7C6B23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627" name="台形 626">
                  <a:extLst>
                    <a:ext uri="{FF2B5EF4-FFF2-40B4-BE49-F238E27FC236}">
                      <a16:creationId xmlns:a16="http://schemas.microsoft.com/office/drawing/2014/main" id="{1DE32156-3DD1-E2CE-795C-AC48C63F318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144365CB-DE7F-FB65-D7E6-1F7521B6830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41" name="台形 640">
                    <a:extLst>
                      <a:ext uri="{FF2B5EF4-FFF2-40B4-BE49-F238E27FC236}">
                        <a16:creationId xmlns:a16="http://schemas.microsoft.com/office/drawing/2014/main" id="{A8C81B51-444B-327F-18AD-787BBCCBE9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台形 641">
                    <a:extLst>
                      <a:ext uri="{FF2B5EF4-FFF2-40B4-BE49-F238E27FC236}">
                        <a16:creationId xmlns:a16="http://schemas.microsoft.com/office/drawing/2014/main" id="{CC4F6192-3AFE-60C3-D1E2-4C2276B5A7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15D86FC0-89B5-B322-01B7-31F6E0AE57C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D4388221-878E-7B9C-1AD2-8FFE58D34D8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38" name="台形 637">
                    <a:extLst>
                      <a:ext uri="{FF2B5EF4-FFF2-40B4-BE49-F238E27FC236}">
                        <a16:creationId xmlns:a16="http://schemas.microsoft.com/office/drawing/2014/main" id="{B19E38EA-522A-97AB-DDE4-75F10D7AF6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台形 638">
                    <a:extLst>
                      <a:ext uri="{FF2B5EF4-FFF2-40B4-BE49-F238E27FC236}">
                        <a16:creationId xmlns:a16="http://schemas.microsoft.com/office/drawing/2014/main" id="{F485709D-10E7-6F2F-5FB0-18E2579449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22C68D91-D826-759E-0EC9-9266FF73B29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DCFC571-DE23-4EBA-8097-FD4243D29F06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台形 630">
                  <a:extLst>
                    <a:ext uri="{FF2B5EF4-FFF2-40B4-BE49-F238E27FC236}">
                      <a16:creationId xmlns:a16="http://schemas.microsoft.com/office/drawing/2014/main" id="{5E97FAFE-81EE-4E99-C11E-8995385D893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1F956830-EF35-EA38-F328-909563EAAE8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3517A63A-3891-7F5C-9BA9-CAA9DEBED55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636" name="四角形: 上の 2 つの角を丸める 635">
                    <a:extLst>
                      <a:ext uri="{FF2B5EF4-FFF2-40B4-BE49-F238E27FC236}">
                        <a16:creationId xmlns:a16="http://schemas.microsoft.com/office/drawing/2014/main" id="{7F9AE304-D2E8-A468-E8D4-4A30D297B811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7BB4EF1D-7DCD-9ADD-B2A6-D302B9DE47A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4" name="正方形/長方形 633">
                  <a:extLst>
                    <a:ext uri="{FF2B5EF4-FFF2-40B4-BE49-F238E27FC236}">
                      <a16:creationId xmlns:a16="http://schemas.microsoft.com/office/drawing/2014/main" id="{E6ABD250-6C54-87A7-B6E5-8EBC515E1BA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テキスト ボックス 634">
                  <a:extLst>
                    <a:ext uri="{FF2B5EF4-FFF2-40B4-BE49-F238E27FC236}">
                      <a16:creationId xmlns:a16="http://schemas.microsoft.com/office/drawing/2014/main" id="{61DBDF94-2231-64A9-8B38-C69CAADB8A6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京　都</a:t>
                  </a: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82D80608-2536-871E-15C5-054FB1DB1EB9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19" name="四角形: 上の 2 つの角を丸める 618">
                  <a:extLst>
                    <a:ext uri="{FF2B5EF4-FFF2-40B4-BE49-F238E27FC236}">
                      <a16:creationId xmlns:a16="http://schemas.microsoft.com/office/drawing/2014/main" id="{59F7B1C6-2FF8-59C8-D9DE-96C24BCC69A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D19C9B8E-227D-2B7A-DE44-59088E7ECC9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四角形: 上の 2 つの角を丸める 620">
                  <a:extLst>
                    <a:ext uri="{FF2B5EF4-FFF2-40B4-BE49-F238E27FC236}">
                      <a16:creationId xmlns:a16="http://schemas.microsoft.com/office/drawing/2014/main" id="{C3A12AE2-50A1-1015-11DF-603EA8B0474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22" name="四角形: 上の 2 つの角を丸める 621">
                  <a:extLst>
                    <a:ext uri="{FF2B5EF4-FFF2-40B4-BE49-F238E27FC236}">
                      <a16:creationId xmlns:a16="http://schemas.microsoft.com/office/drawing/2014/main" id="{61952F5A-D8CF-B839-F32D-C5C0D70BF13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四角形: 上の 2 つの角を丸める 622">
                  <a:extLst>
                    <a:ext uri="{FF2B5EF4-FFF2-40B4-BE49-F238E27FC236}">
                      <a16:creationId xmlns:a16="http://schemas.microsoft.com/office/drawing/2014/main" id="{F7166E11-22C2-F4EF-1D15-B7DF1252BFC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四角形: 上の 2 つの角を丸める 623">
                  <a:extLst>
                    <a:ext uri="{FF2B5EF4-FFF2-40B4-BE49-F238E27FC236}">
                      <a16:creationId xmlns:a16="http://schemas.microsoft.com/office/drawing/2014/main" id="{45895545-5FAC-3108-5AFC-DE829454774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四角形: 上の 2 つの角を丸める 624">
                  <a:extLst>
                    <a:ext uri="{FF2B5EF4-FFF2-40B4-BE49-F238E27FC236}">
                      <a16:creationId xmlns:a16="http://schemas.microsoft.com/office/drawing/2014/main" id="{7808E72E-3AAA-4E9B-1A2C-2C804A2F299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四角形: 上の 2 つの角を丸める 625">
                  <a:extLst>
                    <a:ext uri="{FF2B5EF4-FFF2-40B4-BE49-F238E27FC236}">
                      <a16:creationId xmlns:a16="http://schemas.microsoft.com/office/drawing/2014/main" id="{DEC5A2D4-349B-52A7-DEAA-F730221C86C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DF7B472C-FA32-0200-EDC8-A8E511CE3949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C063F1E6-69EF-66D9-61B8-84B24BB1185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CDE33C64-0958-77C2-58DF-761EB7AB434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2DBD85A9-6AA0-3E1B-CC4E-2A739EEAF54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14" name="四角形: 上の 2 つの角を丸める 613">
                  <a:extLst>
                    <a:ext uri="{FF2B5EF4-FFF2-40B4-BE49-F238E27FC236}">
                      <a16:creationId xmlns:a16="http://schemas.microsoft.com/office/drawing/2014/main" id="{6A2EC8F7-2E7F-3E33-DBEA-3C1A73524F3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四角形: 上の 2 つの角を丸める 614">
                  <a:extLst>
                    <a:ext uri="{FF2B5EF4-FFF2-40B4-BE49-F238E27FC236}">
                      <a16:creationId xmlns:a16="http://schemas.microsoft.com/office/drawing/2014/main" id="{2ACFA814-0BB1-EC2A-EE83-7CC6CD00FB9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四角形: 上の 2 つの角を丸める 615">
                  <a:extLst>
                    <a:ext uri="{FF2B5EF4-FFF2-40B4-BE49-F238E27FC236}">
                      <a16:creationId xmlns:a16="http://schemas.microsoft.com/office/drawing/2014/main" id="{86D3AE0A-7AE7-2E80-B0AC-39A124B0050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上の 2 つの角を丸める 616">
                  <a:extLst>
                    <a:ext uri="{FF2B5EF4-FFF2-40B4-BE49-F238E27FC236}">
                      <a16:creationId xmlns:a16="http://schemas.microsoft.com/office/drawing/2014/main" id="{35524B25-5200-0083-741D-4646E8A21D7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5B698904-8785-154C-7B4F-6FDDF263912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1" name="台形 560">
                <a:extLst>
                  <a:ext uri="{FF2B5EF4-FFF2-40B4-BE49-F238E27FC236}">
                    <a16:creationId xmlns:a16="http://schemas.microsoft.com/office/drawing/2014/main" id="{5876CFF3-4881-9EE7-E0DC-480DF92D5051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8A2379AF-5BBB-0159-9C01-8F7090A9C757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08" name="台形 607">
                  <a:extLst>
                    <a:ext uri="{FF2B5EF4-FFF2-40B4-BE49-F238E27FC236}">
                      <a16:creationId xmlns:a16="http://schemas.microsoft.com/office/drawing/2014/main" id="{DB39D8D2-0029-DF5C-A4FE-8F593D19C7B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台形 608">
                  <a:extLst>
                    <a:ext uri="{FF2B5EF4-FFF2-40B4-BE49-F238E27FC236}">
                      <a16:creationId xmlns:a16="http://schemas.microsoft.com/office/drawing/2014/main" id="{285E689F-F106-B81E-D860-0A40AC524B0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70C1F766-1D74-3527-1506-B27A68DD41F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DD2388EE-CA1E-A7A2-0B50-0797B429C010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05" name="台形 604">
                  <a:extLst>
                    <a:ext uri="{FF2B5EF4-FFF2-40B4-BE49-F238E27FC236}">
                      <a16:creationId xmlns:a16="http://schemas.microsoft.com/office/drawing/2014/main" id="{8513544A-D9F9-CED9-004E-25BEFCEBABD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台形 605">
                  <a:extLst>
                    <a:ext uri="{FF2B5EF4-FFF2-40B4-BE49-F238E27FC236}">
                      <a16:creationId xmlns:a16="http://schemas.microsoft.com/office/drawing/2014/main" id="{41F059C5-B996-3AC6-BCAB-D7592F1C5DF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21CB3009-B63D-D189-2DDC-DB9639A6D7E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543E2E8B-39F4-B05E-A910-8B26BE3BFC43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台形 564">
                <a:extLst>
                  <a:ext uri="{FF2B5EF4-FFF2-40B4-BE49-F238E27FC236}">
                    <a16:creationId xmlns:a16="http://schemas.microsoft.com/office/drawing/2014/main" id="{8A43A6CD-19A6-0D65-E989-F5DCF6E365E4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CF842A7E-8054-2313-5CF9-169BFF3CA2D7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正方形/長方形 566">
                <a:extLst>
                  <a:ext uri="{FF2B5EF4-FFF2-40B4-BE49-F238E27FC236}">
                    <a16:creationId xmlns:a16="http://schemas.microsoft.com/office/drawing/2014/main" id="{490CC6F9-2F27-CEF2-CBCF-02533513D023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テキスト ボックス 567">
                <a:extLst>
                  <a:ext uri="{FF2B5EF4-FFF2-40B4-BE49-F238E27FC236}">
                    <a16:creationId xmlns:a16="http://schemas.microsoft.com/office/drawing/2014/main" id="{D5F96308-0885-3FCB-42E4-8808B3F07C43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岐　阜</a:t>
                </a: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57600F71-B6AE-0026-419C-DC7E2EDF040F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591" name="台形 590">
                  <a:extLst>
                    <a:ext uri="{FF2B5EF4-FFF2-40B4-BE49-F238E27FC236}">
                      <a16:creationId xmlns:a16="http://schemas.microsoft.com/office/drawing/2014/main" id="{782A2E8D-BCCB-95F3-5686-4D803576B25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2C0BB3FE-E03C-6F1E-ED3F-DA263E432D9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02" name="台形 601">
                    <a:extLst>
                      <a:ext uri="{FF2B5EF4-FFF2-40B4-BE49-F238E27FC236}">
                        <a16:creationId xmlns:a16="http://schemas.microsoft.com/office/drawing/2014/main" id="{D30C3DC0-54AF-6914-A911-281AD6463BF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台形 602">
                    <a:extLst>
                      <a:ext uri="{FF2B5EF4-FFF2-40B4-BE49-F238E27FC236}">
                        <a16:creationId xmlns:a16="http://schemas.microsoft.com/office/drawing/2014/main" id="{F7370E72-7A9D-E21F-09DB-673F225235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3C7F93EE-551F-8F05-4B21-6AE5BF87979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C0687236-F196-DD64-E65F-F84640014F0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99" name="台形 598">
                    <a:extLst>
                      <a:ext uri="{FF2B5EF4-FFF2-40B4-BE49-F238E27FC236}">
                        <a16:creationId xmlns:a16="http://schemas.microsoft.com/office/drawing/2014/main" id="{E5FFDC63-673A-1D05-B256-A97C9ABB7C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台形 599">
                    <a:extLst>
                      <a:ext uri="{FF2B5EF4-FFF2-40B4-BE49-F238E27FC236}">
                        <a16:creationId xmlns:a16="http://schemas.microsoft.com/office/drawing/2014/main" id="{F66ACE92-BAB5-0F7B-5EE4-BA973DDDCB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EC9736A1-3680-42F5-8C06-51FB6D602D2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D71D5957-CF47-8D6B-C38E-AB03D83B4D9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台形 594">
                  <a:extLst>
                    <a:ext uri="{FF2B5EF4-FFF2-40B4-BE49-F238E27FC236}">
                      <a16:creationId xmlns:a16="http://schemas.microsoft.com/office/drawing/2014/main" id="{605FFE72-B55F-DCB6-2AD6-298448C0FD3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3983A6EE-AD28-DDD4-6B87-A772EB3B57C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正方形/長方形 596">
                  <a:extLst>
                    <a:ext uri="{FF2B5EF4-FFF2-40B4-BE49-F238E27FC236}">
                      <a16:creationId xmlns:a16="http://schemas.microsoft.com/office/drawing/2014/main" id="{2CE82D00-EB7E-A584-F238-BD0D112E551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テキスト ボックス 597">
                  <a:extLst>
                    <a:ext uri="{FF2B5EF4-FFF2-40B4-BE49-F238E27FC236}">
                      <a16:creationId xmlns:a16="http://schemas.microsoft.com/office/drawing/2014/main" id="{B1172F7F-C029-D744-D2BE-DCB8A9A8DEB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石　川</a:t>
                  </a:r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1307A029-D752-ACE0-8F87-2FBDBE9F788D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E62AB4B3-25FD-ED42-EE5D-760FAC1E854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33E6B2F6-09A6-FC85-E229-DE8C43079F8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62630F89-AAEA-B52B-6AB0-DFEEB8085A3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F231FAF0-5F5C-9F7C-6DF3-115DEC5AFFC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A7A465FD-6422-D375-7CB6-0666AA2DB6D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上の 2 つの角を丸める 587">
                  <a:extLst>
                    <a:ext uri="{FF2B5EF4-FFF2-40B4-BE49-F238E27FC236}">
                      <a16:creationId xmlns:a16="http://schemas.microsoft.com/office/drawing/2014/main" id="{3BD19A2A-504C-DF88-5828-B696B128B2F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四角形: 上の 2 つの角を丸める 588">
                  <a:extLst>
                    <a:ext uri="{FF2B5EF4-FFF2-40B4-BE49-F238E27FC236}">
                      <a16:creationId xmlns:a16="http://schemas.microsoft.com/office/drawing/2014/main" id="{67453096-CA63-D14E-38CC-84E2337B8FE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254C44C5-C3C6-8D32-8555-5A716FFADE5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285C8E47-5FFC-FCEC-EA0E-6848C9FEE26B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D23E7B67-932C-EC53-6394-D696493D0BD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0262A975-0CC5-0435-475F-8E63217CC25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四角形: 上の 2 つの角を丸める 576">
                  <a:extLst>
                    <a:ext uri="{FF2B5EF4-FFF2-40B4-BE49-F238E27FC236}">
                      <a16:creationId xmlns:a16="http://schemas.microsoft.com/office/drawing/2014/main" id="{AF8551B6-4F35-B5A7-EF38-BC0141DE6EA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78" name="四角形: 上の 2 つの角を丸める 577">
                  <a:extLst>
                    <a:ext uri="{FF2B5EF4-FFF2-40B4-BE49-F238E27FC236}">
                      <a16:creationId xmlns:a16="http://schemas.microsoft.com/office/drawing/2014/main" id="{429C9E5F-4D14-2C20-65AA-C47D54E12A3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四角形: 上の 2 つの角を丸める 578">
                  <a:extLst>
                    <a:ext uri="{FF2B5EF4-FFF2-40B4-BE49-F238E27FC236}">
                      <a16:creationId xmlns:a16="http://schemas.microsoft.com/office/drawing/2014/main" id="{DB3F1CB0-6538-173C-80CE-B646E5120B8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四角形: 上の 2 つの角を丸める 579">
                  <a:extLst>
                    <a:ext uri="{FF2B5EF4-FFF2-40B4-BE49-F238E27FC236}">
                      <a16:creationId xmlns:a16="http://schemas.microsoft.com/office/drawing/2014/main" id="{6B88F167-25D3-6E63-2044-E54F8C1DBF6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四角形: 上の 2 つの角を丸める 580">
                  <a:extLst>
                    <a:ext uri="{FF2B5EF4-FFF2-40B4-BE49-F238E27FC236}">
                      <a16:creationId xmlns:a16="http://schemas.microsoft.com/office/drawing/2014/main" id="{DEA779D6-72E2-0AA1-F507-816314C58EE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9BC098D5-7605-D7C0-0AC6-594FBB137DC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F5C44404-ECA8-9F9E-20D1-30FD1775D586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573" name="四角形: 上の 2 つの角を丸める 572">
                  <a:extLst>
                    <a:ext uri="{FF2B5EF4-FFF2-40B4-BE49-F238E27FC236}">
                      <a16:creationId xmlns:a16="http://schemas.microsoft.com/office/drawing/2014/main" id="{751A689F-920A-F1CF-BDA0-781FAD79595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E7DF5415-96A0-384C-7B87-C03CAF8CAC7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02E10576-2ACF-11DA-4CAF-A6240CDD48E2}"/>
                </a:ext>
              </a:extLst>
            </p:cNvPr>
            <p:cNvSpPr/>
            <p:nvPr/>
          </p:nvSpPr>
          <p:spPr>
            <a:xfrm>
              <a:off x="648558" y="4682037"/>
              <a:ext cx="466026" cy="506466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1BC48567-5675-44D7-96E6-B44CB9C0E355}"/>
                </a:ext>
              </a:extLst>
            </p:cNvPr>
            <p:cNvSpPr/>
            <p:nvPr/>
          </p:nvSpPr>
          <p:spPr>
            <a:xfrm>
              <a:off x="2419459" y="4480609"/>
              <a:ext cx="428008" cy="707894"/>
            </a:xfrm>
            <a:custGeom>
              <a:avLst/>
              <a:gdLst>
                <a:gd name="connsiteX0" fmla="*/ 2407920 w 3390900"/>
                <a:gd name="connsiteY0" fmla="*/ 1435418 h 5608320"/>
                <a:gd name="connsiteX1" fmla="*/ 2441258 w 3390900"/>
                <a:gd name="connsiteY1" fmla="*/ 1478280 h 5608320"/>
                <a:gd name="connsiteX2" fmla="*/ 2426970 w 3390900"/>
                <a:gd name="connsiteY2" fmla="*/ 1540192 h 5608320"/>
                <a:gd name="connsiteX3" fmla="*/ 2426970 w 3390900"/>
                <a:gd name="connsiteY3" fmla="*/ 1587818 h 5608320"/>
                <a:gd name="connsiteX4" fmla="*/ 2322196 w 3390900"/>
                <a:gd name="connsiteY4" fmla="*/ 1630680 h 5608320"/>
                <a:gd name="connsiteX5" fmla="*/ 2241232 w 3390900"/>
                <a:gd name="connsiteY5" fmla="*/ 1621156 h 5608320"/>
                <a:gd name="connsiteX6" fmla="*/ 2179320 w 3390900"/>
                <a:gd name="connsiteY6" fmla="*/ 1668780 h 5608320"/>
                <a:gd name="connsiteX7" fmla="*/ 2136458 w 3390900"/>
                <a:gd name="connsiteY7" fmla="*/ 1668780 h 5608320"/>
                <a:gd name="connsiteX8" fmla="*/ 2065020 w 3390900"/>
                <a:gd name="connsiteY8" fmla="*/ 1559244 h 5608320"/>
                <a:gd name="connsiteX9" fmla="*/ 2141220 w 3390900"/>
                <a:gd name="connsiteY9" fmla="*/ 1535430 h 5608320"/>
                <a:gd name="connsiteX10" fmla="*/ 2184084 w 3390900"/>
                <a:gd name="connsiteY10" fmla="*/ 1506856 h 5608320"/>
                <a:gd name="connsiteX11" fmla="*/ 2241232 w 3390900"/>
                <a:gd name="connsiteY11" fmla="*/ 1478280 h 5608320"/>
                <a:gd name="connsiteX12" fmla="*/ 2293620 w 3390900"/>
                <a:gd name="connsiteY12" fmla="*/ 1535430 h 5608320"/>
                <a:gd name="connsiteX13" fmla="*/ 2355532 w 3390900"/>
                <a:gd name="connsiteY13" fmla="*/ 1535430 h 5608320"/>
                <a:gd name="connsiteX14" fmla="*/ 3124200 w 3390900"/>
                <a:gd name="connsiteY14" fmla="*/ 0 h 5608320"/>
                <a:gd name="connsiteX15" fmla="*/ 3284220 w 3390900"/>
                <a:gd name="connsiteY15" fmla="*/ 22860 h 5608320"/>
                <a:gd name="connsiteX16" fmla="*/ 3360420 w 3390900"/>
                <a:gd name="connsiteY16" fmla="*/ 91440 h 5608320"/>
                <a:gd name="connsiteX17" fmla="*/ 3360420 w 3390900"/>
                <a:gd name="connsiteY17" fmla="*/ 152400 h 5608320"/>
                <a:gd name="connsiteX18" fmla="*/ 3329940 w 3390900"/>
                <a:gd name="connsiteY18" fmla="*/ 220980 h 5608320"/>
                <a:gd name="connsiteX19" fmla="*/ 3390900 w 3390900"/>
                <a:gd name="connsiteY19" fmla="*/ 320040 h 5608320"/>
                <a:gd name="connsiteX20" fmla="*/ 3390900 w 3390900"/>
                <a:gd name="connsiteY20" fmla="*/ 358140 h 5608320"/>
                <a:gd name="connsiteX21" fmla="*/ 3261360 w 3390900"/>
                <a:gd name="connsiteY21" fmla="*/ 396240 h 5608320"/>
                <a:gd name="connsiteX22" fmla="*/ 3200400 w 3390900"/>
                <a:gd name="connsiteY22" fmla="*/ 365760 h 5608320"/>
                <a:gd name="connsiteX23" fmla="*/ 3124200 w 3390900"/>
                <a:gd name="connsiteY23" fmla="*/ 365760 h 5608320"/>
                <a:gd name="connsiteX24" fmla="*/ 3048000 w 3390900"/>
                <a:gd name="connsiteY24" fmla="*/ 441960 h 5608320"/>
                <a:gd name="connsiteX25" fmla="*/ 3025140 w 3390900"/>
                <a:gd name="connsiteY25" fmla="*/ 647700 h 5608320"/>
                <a:gd name="connsiteX26" fmla="*/ 3055620 w 3390900"/>
                <a:gd name="connsiteY26" fmla="*/ 685800 h 5608320"/>
                <a:gd name="connsiteX27" fmla="*/ 3101340 w 3390900"/>
                <a:gd name="connsiteY27" fmla="*/ 723900 h 5608320"/>
                <a:gd name="connsiteX28" fmla="*/ 3101340 w 3390900"/>
                <a:gd name="connsiteY28" fmla="*/ 800100 h 5608320"/>
                <a:gd name="connsiteX29" fmla="*/ 3032760 w 3390900"/>
                <a:gd name="connsiteY29" fmla="*/ 883920 h 5608320"/>
                <a:gd name="connsiteX30" fmla="*/ 2956560 w 3390900"/>
                <a:gd name="connsiteY30" fmla="*/ 914400 h 5608320"/>
                <a:gd name="connsiteX31" fmla="*/ 2758440 w 3390900"/>
                <a:gd name="connsiteY31" fmla="*/ 906780 h 5608320"/>
                <a:gd name="connsiteX32" fmla="*/ 2560320 w 3390900"/>
                <a:gd name="connsiteY32" fmla="*/ 975360 h 5608320"/>
                <a:gd name="connsiteX33" fmla="*/ 2567940 w 3390900"/>
                <a:gd name="connsiteY33" fmla="*/ 1089660 h 5608320"/>
                <a:gd name="connsiteX34" fmla="*/ 2484120 w 3390900"/>
                <a:gd name="connsiteY34" fmla="*/ 1257300 h 5608320"/>
                <a:gd name="connsiteX35" fmla="*/ 2354580 w 3390900"/>
                <a:gd name="connsiteY35" fmla="*/ 1310640 h 5608320"/>
                <a:gd name="connsiteX36" fmla="*/ 2301240 w 3390900"/>
                <a:gd name="connsiteY36" fmla="*/ 1333500 h 5608320"/>
                <a:gd name="connsiteX37" fmla="*/ 2247900 w 3390900"/>
                <a:gd name="connsiteY37" fmla="*/ 1264920 h 5608320"/>
                <a:gd name="connsiteX38" fmla="*/ 2148840 w 3390900"/>
                <a:gd name="connsiteY38" fmla="*/ 1234440 h 5608320"/>
                <a:gd name="connsiteX39" fmla="*/ 2133600 w 3390900"/>
                <a:gd name="connsiteY39" fmla="*/ 1173480 h 5608320"/>
                <a:gd name="connsiteX40" fmla="*/ 2034540 w 3390900"/>
                <a:gd name="connsiteY40" fmla="*/ 1226820 h 5608320"/>
                <a:gd name="connsiteX41" fmla="*/ 2034540 w 3390900"/>
                <a:gd name="connsiteY41" fmla="*/ 1295400 h 5608320"/>
                <a:gd name="connsiteX42" fmla="*/ 1943100 w 3390900"/>
                <a:gd name="connsiteY42" fmla="*/ 1493520 h 5608320"/>
                <a:gd name="connsiteX43" fmla="*/ 1988820 w 3390900"/>
                <a:gd name="connsiteY43" fmla="*/ 1546860 h 5608320"/>
                <a:gd name="connsiteX44" fmla="*/ 1943100 w 3390900"/>
                <a:gd name="connsiteY44" fmla="*/ 1638300 h 5608320"/>
                <a:gd name="connsiteX45" fmla="*/ 1889760 w 3390900"/>
                <a:gd name="connsiteY45" fmla="*/ 1630680 h 5608320"/>
                <a:gd name="connsiteX46" fmla="*/ 1882140 w 3390900"/>
                <a:gd name="connsiteY46" fmla="*/ 1752600 h 5608320"/>
                <a:gd name="connsiteX47" fmla="*/ 1874520 w 3390900"/>
                <a:gd name="connsiteY47" fmla="*/ 1790700 h 5608320"/>
                <a:gd name="connsiteX48" fmla="*/ 2019300 w 3390900"/>
                <a:gd name="connsiteY48" fmla="*/ 1813560 h 5608320"/>
                <a:gd name="connsiteX49" fmla="*/ 2042160 w 3390900"/>
                <a:gd name="connsiteY49" fmla="*/ 1752600 h 5608320"/>
                <a:gd name="connsiteX50" fmla="*/ 2125980 w 3390900"/>
                <a:gd name="connsiteY50" fmla="*/ 1752600 h 5608320"/>
                <a:gd name="connsiteX51" fmla="*/ 2125980 w 3390900"/>
                <a:gd name="connsiteY51" fmla="*/ 1805940 h 5608320"/>
                <a:gd name="connsiteX52" fmla="*/ 2171700 w 3390900"/>
                <a:gd name="connsiteY52" fmla="*/ 1813560 h 5608320"/>
                <a:gd name="connsiteX53" fmla="*/ 2179320 w 3390900"/>
                <a:gd name="connsiteY53" fmla="*/ 1859280 h 5608320"/>
                <a:gd name="connsiteX54" fmla="*/ 2247900 w 3390900"/>
                <a:gd name="connsiteY54" fmla="*/ 1882140 h 5608320"/>
                <a:gd name="connsiteX55" fmla="*/ 2286000 w 3390900"/>
                <a:gd name="connsiteY55" fmla="*/ 1828800 h 5608320"/>
                <a:gd name="connsiteX56" fmla="*/ 2377440 w 3390900"/>
                <a:gd name="connsiteY56" fmla="*/ 1691640 h 5608320"/>
                <a:gd name="connsiteX57" fmla="*/ 2453640 w 3390900"/>
                <a:gd name="connsiteY57" fmla="*/ 1684020 h 5608320"/>
                <a:gd name="connsiteX58" fmla="*/ 2438624 w 3390900"/>
                <a:gd name="connsiteY58" fmla="*/ 2194560 h 5608320"/>
                <a:gd name="connsiteX59" fmla="*/ 2255520 w 3390900"/>
                <a:gd name="connsiteY59" fmla="*/ 2194560 h 5608320"/>
                <a:gd name="connsiteX60" fmla="*/ 2202180 w 3390900"/>
                <a:gd name="connsiteY60" fmla="*/ 2270760 h 5608320"/>
                <a:gd name="connsiteX61" fmla="*/ 2141220 w 3390900"/>
                <a:gd name="connsiteY61" fmla="*/ 2225040 h 5608320"/>
                <a:gd name="connsiteX62" fmla="*/ 2049780 w 3390900"/>
                <a:gd name="connsiteY62" fmla="*/ 2270760 h 5608320"/>
                <a:gd name="connsiteX63" fmla="*/ 2049780 w 3390900"/>
                <a:gd name="connsiteY63" fmla="*/ 2316480 h 5608320"/>
                <a:gd name="connsiteX64" fmla="*/ 1950720 w 3390900"/>
                <a:gd name="connsiteY64" fmla="*/ 2400300 h 5608320"/>
                <a:gd name="connsiteX65" fmla="*/ 1935480 w 3390900"/>
                <a:gd name="connsiteY65" fmla="*/ 2522220 h 5608320"/>
                <a:gd name="connsiteX66" fmla="*/ 1851660 w 3390900"/>
                <a:gd name="connsiteY66" fmla="*/ 2628900 h 5608320"/>
                <a:gd name="connsiteX67" fmla="*/ 1821180 w 3390900"/>
                <a:gd name="connsiteY67" fmla="*/ 2857500 h 5608320"/>
                <a:gd name="connsiteX68" fmla="*/ 1844040 w 3390900"/>
                <a:gd name="connsiteY68" fmla="*/ 2926080 h 5608320"/>
                <a:gd name="connsiteX69" fmla="*/ 1828800 w 3390900"/>
                <a:gd name="connsiteY69" fmla="*/ 3025140 h 5608320"/>
                <a:gd name="connsiteX70" fmla="*/ 1668780 w 3390900"/>
                <a:gd name="connsiteY70" fmla="*/ 3101340 h 5608320"/>
                <a:gd name="connsiteX71" fmla="*/ 1668780 w 3390900"/>
                <a:gd name="connsiteY71" fmla="*/ 3154680 h 5608320"/>
                <a:gd name="connsiteX72" fmla="*/ 1699260 w 3390900"/>
                <a:gd name="connsiteY72" fmla="*/ 3223260 h 5608320"/>
                <a:gd name="connsiteX73" fmla="*/ 1714500 w 3390900"/>
                <a:gd name="connsiteY73" fmla="*/ 3314700 h 5608320"/>
                <a:gd name="connsiteX74" fmla="*/ 1722120 w 3390900"/>
                <a:gd name="connsiteY74" fmla="*/ 3375660 h 5608320"/>
                <a:gd name="connsiteX75" fmla="*/ 1630680 w 3390900"/>
                <a:gd name="connsiteY75" fmla="*/ 3497580 h 5608320"/>
                <a:gd name="connsiteX76" fmla="*/ 1638300 w 3390900"/>
                <a:gd name="connsiteY76" fmla="*/ 3680460 h 5608320"/>
                <a:gd name="connsiteX77" fmla="*/ 1699260 w 3390900"/>
                <a:gd name="connsiteY77" fmla="*/ 3741420 h 5608320"/>
                <a:gd name="connsiteX78" fmla="*/ 1714500 w 3390900"/>
                <a:gd name="connsiteY78" fmla="*/ 3855720 h 5608320"/>
                <a:gd name="connsiteX79" fmla="*/ 1676400 w 3390900"/>
                <a:gd name="connsiteY79" fmla="*/ 3886200 h 5608320"/>
                <a:gd name="connsiteX80" fmla="*/ 1653540 w 3390900"/>
                <a:gd name="connsiteY80" fmla="*/ 4191000 h 5608320"/>
                <a:gd name="connsiteX81" fmla="*/ 1592580 w 3390900"/>
                <a:gd name="connsiteY81" fmla="*/ 4251960 h 5608320"/>
                <a:gd name="connsiteX82" fmla="*/ 1592580 w 3390900"/>
                <a:gd name="connsiteY82" fmla="*/ 4312920 h 5608320"/>
                <a:gd name="connsiteX83" fmla="*/ 1668780 w 3390900"/>
                <a:gd name="connsiteY83" fmla="*/ 4328160 h 5608320"/>
                <a:gd name="connsiteX84" fmla="*/ 1684020 w 3390900"/>
                <a:gd name="connsiteY84" fmla="*/ 4511040 h 5608320"/>
                <a:gd name="connsiteX85" fmla="*/ 1638300 w 3390900"/>
                <a:gd name="connsiteY85" fmla="*/ 4556760 h 5608320"/>
                <a:gd name="connsiteX86" fmla="*/ 1653540 w 3390900"/>
                <a:gd name="connsiteY86" fmla="*/ 4724400 h 5608320"/>
                <a:gd name="connsiteX87" fmla="*/ 1665776 w 3390900"/>
                <a:gd name="connsiteY87" fmla="*/ 4726148 h 5608320"/>
                <a:gd name="connsiteX88" fmla="*/ 1661160 w 3390900"/>
                <a:gd name="connsiteY88" fmla="*/ 4739640 h 5608320"/>
                <a:gd name="connsiteX89" fmla="*/ 1729740 w 3390900"/>
                <a:gd name="connsiteY89" fmla="*/ 4846320 h 5608320"/>
                <a:gd name="connsiteX90" fmla="*/ 1790700 w 3390900"/>
                <a:gd name="connsiteY90" fmla="*/ 4869180 h 5608320"/>
                <a:gd name="connsiteX91" fmla="*/ 1836420 w 3390900"/>
                <a:gd name="connsiteY91" fmla="*/ 4937760 h 5608320"/>
                <a:gd name="connsiteX92" fmla="*/ 1661160 w 3390900"/>
                <a:gd name="connsiteY92" fmla="*/ 5212080 h 5608320"/>
                <a:gd name="connsiteX93" fmla="*/ 1584960 w 3390900"/>
                <a:gd name="connsiteY93" fmla="*/ 5242560 h 5608320"/>
                <a:gd name="connsiteX94" fmla="*/ 1607820 w 3390900"/>
                <a:gd name="connsiteY94" fmla="*/ 5311140 h 5608320"/>
                <a:gd name="connsiteX95" fmla="*/ 1607820 w 3390900"/>
                <a:gd name="connsiteY95" fmla="*/ 5402580 h 5608320"/>
                <a:gd name="connsiteX96" fmla="*/ 1539240 w 3390900"/>
                <a:gd name="connsiteY96" fmla="*/ 5539740 h 5608320"/>
                <a:gd name="connsiteX97" fmla="*/ 1424940 w 3390900"/>
                <a:gd name="connsiteY97" fmla="*/ 5554980 h 5608320"/>
                <a:gd name="connsiteX98" fmla="*/ 1386840 w 3390900"/>
                <a:gd name="connsiteY98" fmla="*/ 5577840 h 5608320"/>
                <a:gd name="connsiteX99" fmla="*/ 1249680 w 3390900"/>
                <a:gd name="connsiteY99" fmla="*/ 5608320 h 5608320"/>
                <a:gd name="connsiteX100" fmla="*/ 1196340 w 3390900"/>
                <a:gd name="connsiteY100" fmla="*/ 5494020 h 5608320"/>
                <a:gd name="connsiteX101" fmla="*/ 1120140 w 3390900"/>
                <a:gd name="connsiteY101" fmla="*/ 5471160 h 5608320"/>
                <a:gd name="connsiteX102" fmla="*/ 1066800 w 3390900"/>
                <a:gd name="connsiteY102" fmla="*/ 5394960 h 5608320"/>
                <a:gd name="connsiteX103" fmla="*/ 937260 w 3390900"/>
                <a:gd name="connsiteY103" fmla="*/ 5280660 h 5608320"/>
                <a:gd name="connsiteX104" fmla="*/ 868680 w 3390900"/>
                <a:gd name="connsiteY104" fmla="*/ 5280660 h 5608320"/>
                <a:gd name="connsiteX105" fmla="*/ 838200 w 3390900"/>
                <a:gd name="connsiteY105" fmla="*/ 5326380 h 5608320"/>
                <a:gd name="connsiteX106" fmla="*/ 754380 w 3390900"/>
                <a:gd name="connsiteY106" fmla="*/ 5303520 h 5608320"/>
                <a:gd name="connsiteX107" fmla="*/ 701040 w 3390900"/>
                <a:gd name="connsiteY107" fmla="*/ 5273040 h 5608320"/>
                <a:gd name="connsiteX108" fmla="*/ 624840 w 3390900"/>
                <a:gd name="connsiteY108" fmla="*/ 5356860 h 5608320"/>
                <a:gd name="connsiteX109" fmla="*/ 510540 w 3390900"/>
                <a:gd name="connsiteY109" fmla="*/ 5280660 h 5608320"/>
                <a:gd name="connsiteX110" fmla="*/ 472440 w 3390900"/>
                <a:gd name="connsiteY110" fmla="*/ 5212080 h 5608320"/>
                <a:gd name="connsiteX111" fmla="*/ 304800 w 3390900"/>
                <a:gd name="connsiteY111" fmla="*/ 5242560 h 5608320"/>
                <a:gd name="connsiteX112" fmla="*/ 281940 w 3390900"/>
                <a:gd name="connsiteY112" fmla="*/ 5173980 h 5608320"/>
                <a:gd name="connsiteX113" fmla="*/ 266700 w 3390900"/>
                <a:gd name="connsiteY113" fmla="*/ 5105400 h 5608320"/>
                <a:gd name="connsiteX114" fmla="*/ 228600 w 3390900"/>
                <a:gd name="connsiteY114" fmla="*/ 4983480 h 5608320"/>
                <a:gd name="connsiteX115" fmla="*/ 137160 w 3390900"/>
                <a:gd name="connsiteY115" fmla="*/ 4892040 h 5608320"/>
                <a:gd name="connsiteX116" fmla="*/ 83820 w 3390900"/>
                <a:gd name="connsiteY116" fmla="*/ 4846320 h 5608320"/>
                <a:gd name="connsiteX117" fmla="*/ 0 w 3390900"/>
                <a:gd name="connsiteY117" fmla="*/ 4732020 h 5608320"/>
                <a:gd name="connsiteX118" fmla="*/ 106680 w 3390900"/>
                <a:gd name="connsiteY118" fmla="*/ 4617720 h 5608320"/>
                <a:gd name="connsiteX119" fmla="*/ 152400 w 3390900"/>
                <a:gd name="connsiteY119" fmla="*/ 4541520 h 5608320"/>
                <a:gd name="connsiteX120" fmla="*/ 266700 w 3390900"/>
                <a:gd name="connsiteY120" fmla="*/ 4526280 h 5608320"/>
                <a:gd name="connsiteX121" fmla="*/ 457200 w 3390900"/>
                <a:gd name="connsiteY121" fmla="*/ 4366260 h 5608320"/>
                <a:gd name="connsiteX122" fmla="*/ 1051560 w 3390900"/>
                <a:gd name="connsiteY122" fmla="*/ 3550920 h 5608320"/>
                <a:gd name="connsiteX123" fmla="*/ 1135380 w 3390900"/>
                <a:gd name="connsiteY123" fmla="*/ 3459480 h 5608320"/>
                <a:gd name="connsiteX124" fmla="*/ 1470660 w 3390900"/>
                <a:gd name="connsiteY124" fmla="*/ 2796540 h 5608320"/>
                <a:gd name="connsiteX125" fmla="*/ 1569720 w 3390900"/>
                <a:gd name="connsiteY125" fmla="*/ 2415540 h 5608320"/>
                <a:gd name="connsiteX126" fmla="*/ 1569720 w 3390900"/>
                <a:gd name="connsiteY126" fmla="*/ 2385060 h 5608320"/>
                <a:gd name="connsiteX127" fmla="*/ 1531620 w 3390900"/>
                <a:gd name="connsiteY127" fmla="*/ 2362200 h 5608320"/>
                <a:gd name="connsiteX128" fmla="*/ 1508760 w 3390900"/>
                <a:gd name="connsiteY128" fmla="*/ 2316480 h 5608320"/>
                <a:gd name="connsiteX129" fmla="*/ 1577340 w 3390900"/>
                <a:gd name="connsiteY129" fmla="*/ 2225040 h 5608320"/>
                <a:gd name="connsiteX130" fmla="*/ 1569720 w 3390900"/>
                <a:gd name="connsiteY130" fmla="*/ 2095500 h 5608320"/>
                <a:gd name="connsiteX131" fmla="*/ 1501140 w 3390900"/>
                <a:gd name="connsiteY131" fmla="*/ 2042160 h 5608320"/>
                <a:gd name="connsiteX132" fmla="*/ 1524000 w 3390900"/>
                <a:gd name="connsiteY132" fmla="*/ 1981200 h 5608320"/>
                <a:gd name="connsiteX133" fmla="*/ 1470660 w 3390900"/>
                <a:gd name="connsiteY133" fmla="*/ 1935480 h 5608320"/>
                <a:gd name="connsiteX134" fmla="*/ 1440180 w 3390900"/>
                <a:gd name="connsiteY134" fmla="*/ 1805940 h 5608320"/>
                <a:gd name="connsiteX135" fmla="*/ 1455420 w 3390900"/>
                <a:gd name="connsiteY135" fmla="*/ 1744980 h 5608320"/>
                <a:gd name="connsiteX136" fmla="*/ 1463040 w 3390900"/>
                <a:gd name="connsiteY136" fmla="*/ 1531620 h 5608320"/>
                <a:gd name="connsiteX137" fmla="*/ 1394460 w 3390900"/>
                <a:gd name="connsiteY137" fmla="*/ 1493520 h 5608320"/>
                <a:gd name="connsiteX138" fmla="*/ 1303020 w 3390900"/>
                <a:gd name="connsiteY138" fmla="*/ 1546860 h 5608320"/>
                <a:gd name="connsiteX139" fmla="*/ 1264920 w 3390900"/>
                <a:gd name="connsiteY139" fmla="*/ 1516380 h 5608320"/>
                <a:gd name="connsiteX140" fmla="*/ 1325880 w 3390900"/>
                <a:gd name="connsiteY140" fmla="*/ 1272540 h 5608320"/>
                <a:gd name="connsiteX141" fmla="*/ 1379220 w 3390900"/>
                <a:gd name="connsiteY141" fmla="*/ 1188720 h 5608320"/>
                <a:gd name="connsiteX142" fmla="*/ 1386840 w 3390900"/>
                <a:gd name="connsiteY142" fmla="*/ 1150620 h 5608320"/>
                <a:gd name="connsiteX143" fmla="*/ 1447800 w 3390900"/>
                <a:gd name="connsiteY143" fmla="*/ 1028700 h 5608320"/>
                <a:gd name="connsiteX144" fmla="*/ 1463040 w 3390900"/>
                <a:gd name="connsiteY144" fmla="*/ 952500 h 5608320"/>
                <a:gd name="connsiteX145" fmla="*/ 1470660 w 3390900"/>
                <a:gd name="connsiteY145" fmla="*/ 800100 h 5608320"/>
                <a:gd name="connsiteX146" fmla="*/ 1501140 w 3390900"/>
                <a:gd name="connsiteY146" fmla="*/ 746760 h 5608320"/>
                <a:gd name="connsiteX147" fmla="*/ 1524000 w 3390900"/>
                <a:gd name="connsiteY147" fmla="*/ 701040 h 5608320"/>
                <a:gd name="connsiteX148" fmla="*/ 1760220 w 3390900"/>
                <a:gd name="connsiteY148" fmla="*/ 586740 h 5608320"/>
                <a:gd name="connsiteX149" fmla="*/ 1927860 w 3390900"/>
                <a:gd name="connsiteY149" fmla="*/ 510540 h 5608320"/>
                <a:gd name="connsiteX150" fmla="*/ 2072640 w 3390900"/>
                <a:gd name="connsiteY150" fmla="*/ 525780 h 5608320"/>
                <a:gd name="connsiteX151" fmla="*/ 2415540 w 3390900"/>
                <a:gd name="connsiteY151" fmla="*/ 358140 h 5608320"/>
                <a:gd name="connsiteX152" fmla="*/ 2522220 w 3390900"/>
                <a:gd name="connsiteY152" fmla="*/ 289560 h 5608320"/>
                <a:gd name="connsiteX153" fmla="*/ 2727960 w 3390900"/>
                <a:gd name="connsiteY153" fmla="*/ 137160 h 5608320"/>
                <a:gd name="connsiteX154" fmla="*/ 2956560 w 3390900"/>
                <a:gd name="connsiteY154" fmla="*/ 129540 h 560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3390900" h="5608320">
                  <a:moveTo>
                    <a:pt x="2407920" y="1435418"/>
                  </a:moveTo>
                  <a:lnTo>
                    <a:pt x="2441258" y="1478280"/>
                  </a:lnTo>
                  <a:lnTo>
                    <a:pt x="2426970" y="1540192"/>
                  </a:lnTo>
                  <a:lnTo>
                    <a:pt x="2426970" y="1587818"/>
                  </a:lnTo>
                  <a:lnTo>
                    <a:pt x="2322196" y="1630680"/>
                  </a:lnTo>
                  <a:lnTo>
                    <a:pt x="2241232" y="1621156"/>
                  </a:lnTo>
                  <a:lnTo>
                    <a:pt x="2179320" y="1668780"/>
                  </a:lnTo>
                  <a:lnTo>
                    <a:pt x="2136458" y="1668780"/>
                  </a:lnTo>
                  <a:lnTo>
                    <a:pt x="2065020" y="1559244"/>
                  </a:lnTo>
                  <a:lnTo>
                    <a:pt x="2141220" y="1535430"/>
                  </a:lnTo>
                  <a:lnTo>
                    <a:pt x="2184084" y="1506856"/>
                  </a:lnTo>
                  <a:lnTo>
                    <a:pt x="2241232" y="1478280"/>
                  </a:lnTo>
                  <a:lnTo>
                    <a:pt x="2293620" y="1535430"/>
                  </a:lnTo>
                  <a:lnTo>
                    <a:pt x="2355532" y="1535430"/>
                  </a:lnTo>
                  <a:close/>
                  <a:moveTo>
                    <a:pt x="3124200" y="0"/>
                  </a:moveTo>
                  <a:lnTo>
                    <a:pt x="3284220" y="22860"/>
                  </a:lnTo>
                  <a:lnTo>
                    <a:pt x="3360420" y="91440"/>
                  </a:lnTo>
                  <a:lnTo>
                    <a:pt x="3360420" y="152400"/>
                  </a:lnTo>
                  <a:lnTo>
                    <a:pt x="3329940" y="220980"/>
                  </a:lnTo>
                  <a:lnTo>
                    <a:pt x="3390900" y="320040"/>
                  </a:lnTo>
                  <a:lnTo>
                    <a:pt x="3390900" y="358140"/>
                  </a:lnTo>
                  <a:lnTo>
                    <a:pt x="3261360" y="396240"/>
                  </a:lnTo>
                  <a:lnTo>
                    <a:pt x="3200400" y="365760"/>
                  </a:lnTo>
                  <a:lnTo>
                    <a:pt x="3124200" y="365760"/>
                  </a:lnTo>
                  <a:lnTo>
                    <a:pt x="3048000" y="441960"/>
                  </a:lnTo>
                  <a:lnTo>
                    <a:pt x="3025140" y="647700"/>
                  </a:lnTo>
                  <a:lnTo>
                    <a:pt x="3055620" y="685800"/>
                  </a:lnTo>
                  <a:lnTo>
                    <a:pt x="3101340" y="723900"/>
                  </a:lnTo>
                  <a:lnTo>
                    <a:pt x="3101340" y="800100"/>
                  </a:lnTo>
                  <a:lnTo>
                    <a:pt x="3032760" y="883920"/>
                  </a:lnTo>
                  <a:lnTo>
                    <a:pt x="2956560" y="914400"/>
                  </a:lnTo>
                  <a:lnTo>
                    <a:pt x="2758440" y="906780"/>
                  </a:lnTo>
                  <a:lnTo>
                    <a:pt x="2560320" y="975360"/>
                  </a:lnTo>
                  <a:lnTo>
                    <a:pt x="2567940" y="1089660"/>
                  </a:lnTo>
                  <a:lnTo>
                    <a:pt x="2484120" y="1257300"/>
                  </a:lnTo>
                  <a:lnTo>
                    <a:pt x="2354580" y="1310640"/>
                  </a:lnTo>
                  <a:lnTo>
                    <a:pt x="2301240" y="1333500"/>
                  </a:lnTo>
                  <a:lnTo>
                    <a:pt x="2247900" y="1264920"/>
                  </a:lnTo>
                  <a:lnTo>
                    <a:pt x="2148840" y="1234440"/>
                  </a:lnTo>
                  <a:lnTo>
                    <a:pt x="2133600" y="1173480"/>
                  </a:lnTo>
                  <a:lnTo>
                    <a:pt x="2034540" y="1226820"/>
                  </a:lnTo>
                  <a:lnTo>
                    <a:pt x="2034540" y="1295400"/>
                  </a:lnTo>
                  <a:lnTo>
                    <a:pt x="1943100" y="1493520"/>
                  </a:lnTo>
                  <a:lnTo>
                    <a:pt x="1988820" y="1546860"/>
                  </a:lnTo>
                  <a:lnTo>
                    <a:pt x="1943100" y="1638300"/>
                  </a:lnTo>
                  <a:lnTo>
                    <a:pt x="1889760" y="1630680"/>
                  </a:lnTo>
                  <a:lnTo>
                    <a:pt x="1882140" y="1752600"/>
                  </a:lnTo>
                  <a:lnTo>
                    <a:pt x="1874520" y="1790700"/>
                  </a:lnTo>
                  <a:lnTo>
                    <a:pt x="2019300" y="1813560"/>
                  </a:lnTo>
                  <a:lnTo>
                    <a:pt x="2042160" y="1752600"/>
                  </a:lnTo>
                  <a:lnTo>
                    <a:pt x="2125980" y="1752600"/>
                  </a:lnTo>
                  <a:lnTo>
                    <a:pt x="2125980" y="1805940"/>
                  </a:lnTo>
                  <a:lnTo>
                    <a:pt x="2171700" y="1813560"/>
                  </a:lnTo>
                  <a:lnTo>
                    <a:pt x="2179320" y="1859280"/>
                  </a:lnTo>
                  <a:lnTo>
                    <a:pt x="2247900" y="1882140"/>
                  </a:lnTo>
                  <a:lnTo>
                    <a:pt x="2286000" y="1828800"/>
                  </a:lnTo>
                  <a:lnTo>
                    <a:pt x="2377440" y="1691640"/>
                  </a:lnTo>
                  <a:lnTo>
                    <a:pt x="2453640" y="1684020"/>
                  </a:lnTo>
                  <a:lnTo>
                    <a:pt x="2438624" y="2194560"/>
                  </a:lnTo>
                  <a:lnTo>
                    <a:pt x="2255520" y="2194560"/>
                  </a:lnTo>
                  <a:lnTo>
                    <a:pt x="2202180" y="2270760"/>
                  </a:lnTo>
                  <a:lnTo>
                    <a:pt x="2141220" y="2225040"/>
                  </a:lnTo>
                  <a:lnTo>
                    <a:pt x="2049780" y="2270760"/>
                  </a:lnTo>
                  <a:lnTo>
                    <a:pt x="2049780" y="2316480"/>
                  </a:lnTo>
                  <a:lnTo>
                    <a:pt x="1950720" y="2400300"/>
                  </a:lnTo>
                  <a:lnTo>
                    <a:pt x="1935480" y="2522220"/>
                  </a:lnTo>
                  <a:lnTo>
                    <a:pt x="1851660" y="2628900"/>
                  </a:lnTo>
                  <a:lnTo>
                    <a:pt x="1821180" y="2857500"/>
                  </a:lnTo>
                  <a:lnTo>
                    <a:pt x="1844040" y="2926080"/>
                  </a:lnTo>
                  <a:lnTo>
                    <a:pt x="1828800" y="3025140"/>
                  </a:lnTo>
                  <a:lnTo>
                    <a:pt x="1668780" y="3101340"/>
                  </a:lnTo>
                  <a:lnTo>
                    <a:pt x="1668780" y="3154680"/>
                  </a:lnTo>
                  <a:lnTo>
                    <a:pt x="1699260" y="3223260"/>
                  </a:lnTo>
                  <a:lnTo>
                    <a:pt x="1714500" y="3314700"/>
                  </a:lnTo>
                  <a:lnTo>
                    <a:pt x="1722120" y="3375660"/>
                  </a:lnTo>
                  <a:lnTo>
                    <a:pt x="1630680" y="3497580"/>
                  </a:lnTo>
                  <a:lnTo>
                    <a:pt x="1638300" y="3680460"/>
                  </a:lnTo>
                  <a:lnTo>
                    <a:pt x="1699260" y="3741420"/>
                  </a:lnTo>
                  <a:lnTo>
                    <a:pt x="1714500" y="3855720"/>
                  </a:lnTo>
                  <a:lnTo>
                    <a:pt x="1676400" y="3886200"/>
                  </a:lnTo>
                  <a:lnTo>
                    <a:pt x="1653540" y="4191000"/>
                  </a:lnTo>
                  <a:lnTo>
                    <a:pt x="1592580" y="4251960"/>
                  </a:lnTo>
                  <a:lnTo>
                    <a:pt x="1592580" y="4312920"/>
                  </a:lnTo>
                  <a:lnTo>
                    <a:pt x="1668780" y="4328160"/>
                  </a:lnTo>
                  <a:lnTo>
                    <a:pt x="1684020" y="4511040"/>
                  </a:lnTo>
                  <a:lnTo>
                    <a:pt x="1638300" y="4556760"/>
                  </a:lnTo>
                  <a:lnTo>
                    <a:pt x="1653540" y="4724400"/>
                  </a:lnTo>
                  <a:lnTo>
                    <a:pt x="1665776" y="4726148"/>
                  </a:lnTo>
                  <a:lnTo>
                    <a:pt x="1661160" y="4739640"/>
                  </a:lnTo>
                  <a:lnTo>
                    <a:pt x="1729740" y="4846320"/>
                  </a:lnTo>
                  <a:lnTo>
                    <a:pt x="1790700" y="4869180"/>
                  </a:lnTo>
                  <a:lnTo>
                    <a:pt x="1836420" y="4937760"/>
                  </a:lnTo>
                  <a:lnTo>
                    <a:pt x="1661160" y="5212080"/>
                  </a:lnTo>
                  <a:lnTo>
                    <a:pt x="1584960" y="5242560"/>
                  </a:lnTo>
                  <a:lnTo>
                    <a:pt x="1607820" y="5311140"/>
                  </a:lnTo>
                  <a:lnTo>
                    <a:pt x="1607820" y="5402580"/>
                  </a:lnTo>
                  <a:lnTo>
                    <a:pt x="1539240" y="5539740"/>
                  </a:lnTo>
                  <a:lnTo>
                    <a:pt x="1424940" y="5554980"/>
                  </a:lnTo>
                  <a:lnTo>
                    <a:pt x="1386840" y="5577840"/>
                  </a:lnTo>
                  <a:lnTo>
                    <a:pt x="1249680" y="5608320"/>
                  </a:lnTo>
                  <a:lnTo>
                    <a:pt x="1196340" y="5494020"/>
                  </a:lnTo>
                  <a:lnTo>
                    <a:pt x="1120140" y="5471160"/>
                  </a:lnTo>
                  <a:lnTo>
                    <a:pt x="1066800" y="5394960"/>
                  </a:lnTo>
                  <a:lnTo>
                    <a:pt x="937260" y="5280660"/>
                  </a:lnTo>
                  <a:lnTo>
                    <a:pt x="868680" y="5280660"/>
                  </a:lnTo>
                  <a:lnTo>
                    <a:pt x="838200" y="5326380"/>
                  </a:lnTo>
                  <a:lnTo>
                    <a:pt x="754380" y="5303520"/>
                  </a:lnTo>
                  <a:lnTo>
                    <a:pt x="701040" y="5273040"/>
                  </a:lnTo>
                  <a:lnTo>
                    <a:pt x="624840" y="5356860"/>
                  </a:lnTo>
                  <a:lnTo>
                    <a:pt x="510540" y="5280660"/>
                  </a:lnTo>
                  <a:lnTo>
                    <a:pt x="472440" y="5212080"/>
                  </a:lnTo>
                  <a:lnTo>
                    <a:pt x="304800" y="5242560"/>
                  </a:lnTo>
                  <a:lnTo>
                    <a:pt x="281940" y="5173980"/>
                  </a:lnTo>
                  <a:lnTo>
                    <a:pt x="266700" y="5105400"/>
                  </a:lnTo>
                  <a:lnTo>
                    <a:pt x="228600" y="4983480"/>
                  </a:lnTo>
                  <a:lnTo>
                    <a:pt x="137160" y="4892040"/>
                  </a:lnTo>
                  <a:lnTo>
                    <a:pt x="83820" y="4846320"/>
                  </a:lnTo>
                  <a:lnTo>
                    <a:pt x="0" y="4732020"/>
                  </a:lnTo>
                  <a:lnTo>
                    <a:pt x="106680" y="4617720"/>
                  </a:lnTo>
                  <a:lnTo>
                    <a:pt x="152400" y="4541520"/>
                  </a:lnTo>
                  <a:lnTo>
                    <a:pt x="266700" y="4526280"/>
                  </a:lnTo>
                  <a:lnTo>
                    <a:pt x="457200" y="4366260"/>
                  </a:lnTo>
                  <a:lnTo>
                    <a:pt x="1051560" y="3550920"/>
                  </a:lnTo>
                  <a:lnTo>
                    <a:pt x="1135380" y="3459480"/>
                  </a:lnTo>
                  <a:lnTo>
                    <a:pt x="1470660" y="2796540"/>
                  </a:lnTo>
                  <a:lnTo>
                    <a:pt x="1569720" y="2415540"/>
                  </a:lnTo>
                  <a:lnTo>
                    <a:pt x="1569720" y="2385060"/>
                  </a:lnTo>
                  <a:lnTo>
                    <a:pt x="1531620" y="2362200"/>
                  </a:lnTo>
                  <a:lnTo>
                    <a:pt x="1508760" y="2316480"/>
                  </a:lnTo>
                  <a:lnTo>
                    <a:pt x="1577340" y="2225040"/>
                  </a:lnTo>
                  <a:lnTo>
                    <a:pt x="1569720" y="2095500"/>
                  </a:lnTo>
                  <a:lnTo>
                    <a:pt x="1501140" y="2042160"/>
                  </a:lnTo>
                  <a:lnTo>
                    <a:pt x="1524000" y="1981200"/>
                  </a:lnTo>
                  <a:lnTo>
                    <a:pt x="1470660" y="1935480"/>
                  </a:lnTo>
                  <a:lnTo>
                    <a:pt x="1440180" y="1805940"/>
                  </a:lnTo>
                  <a:lnTo>
                    <a:pt x="1455420" y="1744980"/>
                  </a:lnTo>
                  <a:lnTo>
                    <a:pt x="1463040" y="1531620"/>
                  </a:lnTo>
                  <a:lnTo>
                    <a:pt x="1394460" y="1493520"/>
                  </a:lnTo>
                  <a:lnTo>
                    <a:pt x="1303020" y="1546860"/>
                  </a:lnTo>
                  <a:lnTo>
                    <a:pt x="1264920" y="1516380"/>
                  </a:lnTo>
                  <a:lnTo>
                    <a:pt x="1325880" y="1272540"/>
                  </a:lnTo>
                  <a:lnTo>
                    <a:pt x="1379220" y="1188720"/>
                  </a:lnTo>
                  <a:lnTo>
                    <a:pt x="1386840" y="1150620"/>
                  </a:lnTo>
                  <a:lnTo>
                    <a:pt x="1447800" y="1028700"/>
                  </a:lnTo>
                  <a:lnTo>
                    <a:pt x="1463040" y="952500"/>
                  </a:lnTo>
                  <a:lnTo>
                    <a:pt x="1470660" y="800100"/>
                  </a:lnTo>
                  <a:lnTo>
                    <a:pt x="1501140" y="746760"/>
                  </a:lnTo>
                  <a:lnTo>
                    <a:pt x="1524000" y="701040"/>
                  </a:lnTo>
                  <a:lnTo>
                    <a:pt x="1760220" y="586740"/>
                  </a:lnTo>
                  <a:lnTo>
                    <a:pt x="1927860" y="510540"/>
                  </a:lnTo>
                  <a:lnTo>
                    <a:pt x="2072640" y="525780"/>
                  </a:lnTo>
                  <a:lnTo>
                    <a:pt x="2415540" y="358140"/>
                  </a:lnTo>
                  <a:lnTo>
                    <a:pt x="2522220" y="289560"/>
                  </a:lnTo>
                  <a:lnTo>
                    <a:pt x="2727960" y="137160"/>
                  </a:lnTo>
                  <a:lnTo>
                    <a:pt x="2956560" y="12954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4C44D972-D4FA-6BC9-51F9-2C558CEF3650}"/>
                </a:ext>
              </a:extLst>
            </p:cNvPr>
            <p:cNvSpPr/>
            <p:nvPr/>
          </p:nvSpPr>
          <p:spPr>
            <a:xfrm>
              <a:off x="2797204" y="4637701"/>
              <a:ext cx="527796" cy="631190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9DE66C5E-EEC0-E887-8519-D1CDC3EED56B}"/>
                </a:ext>
              </a:extLst>
            </p:cNvPr>
            <p:cNvSpPr/>
            <p:nvPr/>
          </p:nvSpPr>
          <p:spPr>
            <a:xfrm>
              <a:off x="1833999" y="4735489"/>
              <a:ext cx="531884" cy="453014"/>
            </a:xfrm>
            <a:custGeom>
              <a:avLst/>
              <a:gdLst>
                <a:gd name="connsiteX0" fmla="*/ 2461260 w 4213860"/>
                <a:gd name="connsiteY0" fmla="*/ 0 h 3589020"/>
                <a:gd name="connsiteX1" fmla="*/ 2464990 w 4213860"/>
                <a:gd name="connsiteY1" fmla="*/ 236 h 3589020"/>
                <a:gd name="connsiteX2" fmla="*/ 2537460 w 4213860"/>
                <a:gd name="connsiteY2" fmla="*/ 99060 h 3589020"/>
                <a:gd name="connsiteX3" fmla="*/ 2590800 w 4213860"/>
                <a:gd name="connsiteY3" fmla="*/ 144780 h 3589020"/>
                <a:gd name="connsiteX4" fmla="*/ 2682240 w 4213860"/>
                <a:gd name="connsiteY4" fmla="*/ 236220 h 3589020"/>
                <a:gd name="connsiteX5" fmla="*/ 2720340 w 4213860"/>
                <a:gd name="connsiteY5" fmla="*/ 358140 h 3589020"/>
                <a:gd name="connsiteX6" fmla="*/ 2735580 w 4213860"/>
                <a:gd name="connsiteY6" fmla="*/ 426720 h 3589020"/>
                <a:gd name="connsiteX7" fmla="*/ 2758440 w 4213860"/>
                <a:gd name="connsiteY7" fmla="*/ 495300 h 3589020"/>
                <a:gd name="connsiteX8" fmla="*/ 2926080 w 4213860"/>
                <a:gd name="connsiteY8" fmla="*/ 464820 h 3589020"/>
                <a:gd name="connsiteX9" fmla="*/ 2964180 w 4213860"/>
                <a:gd name="connsiteY9" fmla="*/ 533400 h 3589020"/>
                <a:gd name="connsiteX10" fmla="*/ 3078480 w 4213860"/>
                <a:gd name="connsiteY10" fmla="*/ 609600 h 3589020"/>
                <a:gd name="connsiteX11" fmla="*/ 3154680 w 4213860"/>
                <a:gd name="connsiteY11" fmla="*/ 525780 h 3589020"/>
                <a:gd name="connsiteX12" fmla="*/ 3208020 w 4213860"/>
                <a:gd name="connsiteY12" fmla="*/ 556260 h 3589020"/>
                <a:gd name="connsiteX13" fmla="*/ 3291840 w 4213860"/>
                <a:gd name="connsiteY13" fmla="*/ 579120 h 3589020"/>
                <a:gd name="connsiteX14" fmla="*/ 3322320 w 4213860"/>
                <a:gd name="connsiteY14" fmla="*/ 533400 h 3589020"/>
                <a:gd name="connsiteX15" fmla="*/ 3390900 w 4213860"/>
                <a:gd name="connsiteY15" fmla="*/ 533400 h 3589020"/>
                <a:gd name="connsiteX16" fmla="*/ 3520440 w 4213860"/>
                <a:gd name="connsiteY16" fmla="*/ 647700 h 3589020"/>
                <a:gd name="connsiteX17" fmla="*/ 3573780 w 4213860"/>
                <a:gd name="connsiteY17" fmla="*/ 723900 h 3589020"/>
                <a:gd name="connsiteX18" fmla="*/ 3649980 w 4213860"/>
                <a:gd name="connsiteY18" fmla="*/ 746760 h 3589020"/>
                <a:gd name="connsiteX19" fmla="*/ 3703320 w 4213860"/>
                <a:gd name="connsiteY19" fmla="*/ 861060 h 3589020"/>
                <a:gd name="connsiteX20" fmla="*/ 3840480 w 4213860"/>
                <a:gd name="connsiteY20" fmla="*/ 830580 h 3589020"/>
                <a:gd name="connsiteX21" fmla="*/ 3878580 w 4213860"/>
                <a:gd name="connsiteY21" fmla="*/ 807720 h 3589020"/>
                <a:gd name="connsiteX22" fmla="*/ 3992880 w 4213860"/>
                <a:gd name="connsiteY22" fmla="*/ 792480 h 3589020"/>
                <a:gd name="connsiteX23" fmla="*/ 3978606 w 4213860"/>
                <a:gd name="connsiteY23" fmla="*/ 794384 h 3589020"/>
                <a:gd name="connsiteX24" fmla="*/ 4023360 w 4213860"/>
                <a:gd name="connsiteY24" fmla="*/ 864870 h 3589020"/>
                <a:gd name="connsiteX25" fmla="*/ 3937636 w 4213860"/>
                <a:gd name="connsiteY25" fmla="*/ 902970 h 3589020"/>
                <a:gd name="connsiteX26" fmla="*/ 3899536 w 4213860"/>
                <a:gd name="connsiteY26" fmla="*/ 1141096 h 3589020"/>
                <a:gd name="connsiteX27" fmla="*/ 3994784 w 4213860"/>
                <a:gd name="connsiteY27" fmla="*/ 1131570 h 3589020"/>
                <a:gd name="connsiteX28" fmla="*/ 3994784 w 4213860"/>
                <a:gd name="connsiteY28" fmla="*/ 1207770 h 3589020"/>
                <a:gd name="connsiteX29" fmla="*/ 3947160 w 4213860"/>
                <a:gd name="connsiteY29" fmla="*/ 1255396 h 3589020"/>
                <a:gd name="connsiteX30" fmla="*/ 4051936 w 4213860"/>
                <a:gd name="connsiteY30" fmla="*/ 1283970 h 3589020"/>
                <a:gd name="connsiteX31" fmla="*/ 4090036 w 4213860"/>
                <a:gd name="connsiteY31" fmla="*/ 1331596 h 3589020"/>
                <a:gd name="connsiteX32" fmla="*/ 4042410 w 4213860"/>
                <a:gd name="connsiteY32" fmla="*/ 1379220 h 3589020"/>
                <a:gd name="connsiteX33" fmla="*/ 4147184 w 4213860"/>
                <a:gd name="connsiteY33" fmla="*/ 1436370 h 3589020"/>
                <a:gd name="connsiteX34" fmla="*/ 4213860 w 4213860"/>
                <a:gd name="connsiteY34" fmla="*/ 1541144 h 3589020"/>
                <a:gd name="connsiteX35" fmla="*/ 4213860 w 4213860"/>
                <a:gd name="connsiteY35" fmla="*/ 1693544 h 3589020"/>
                <a:gd name="connsiteX36" fmla="*/ 4128136 w 4213860"/>
                <a:gd name="connsiteY36" fmla="*/ 1712596 h 3589020"/>
                <a:gd name="connsiteX37" fmla="*/ 4128136 w 4213860"/>
                <a:gd name="connsiteY37" fmla="*/ 1874520 h 3589020"/>
                <a:gd name="connsiteX38" fmla="*/ 4090036 w 4213860"/>
                <a:gd name="connsiteY38" fmla="*/ 1884044 h 3589020"/>
                <a:gd name="connsiteX39" fmla="*/ 4042410 w 4213860"/>
                <a:gd name="connsiteY39" fmla="*/ 1836420 h 3589020"/>
                <a:gd name="connsiteX40" fmla="*/ 3994784 w 4213860"/>
                <a:gd name="connsiteY40" fmla="*/ 1836420 h 3589020"/>
                <a:gd name="connsiteX41" fmla="*/ 3928110 w 4213860"/>
                <a:gd name="connsiteY41" fmla="*/ 1884044 h 3589020"/>
                <a:gd name="connsiteX42" fmla="*/ 3832860 w 4213860"/>
                <a:gd name="connsiteY42" fmla="*/ 1893570 h 3589020"/>
                <a:gd name="connsiteX43" fmla="*/ 3804284 w 4213860"/>
                <a:gd name="connsiteY43" fmla="*/ 1912620 h 3589020"/>
                <a:gd name="connsiteX44" fmla="*/ 3689984 w 4213860"/>
                <a:gd name="connsiteY44" fmla="*/ 1931670 h 3589020"/>
                <a:gd name="connsiteX45" fmla="*/ 3661410 w 4213860"/>
                <a:gd name="connsiteY45" fmla="*/ 1884044 h 3589020"/>
                <a:gd name="connsiteX46" fmla="*/ 3556636 w 4213860"/>
                <a:gd name="connsiteY46" fmla="*/ 1922144 h 3589020"/>
                <a:gd name="connsiteX47" fmla="*/ 3528060 w 4213860"/>
                <a:gd name="connsiteY47" fmla="*/ 1893570 h 3589020"/>
                <a:gd name="connsiteX48" fmla="*/ 3470910 w 4213860"/>
                <a:gd name="connsiteY48" fmla="*/ 1950720 h 3589020"/>
                <a:gd name="connsiteX49" fmla="*/ 3280410 w 4213860"/>
                <a:gd name="connsiteY49" fmla="*/ 1931670 h 3589020"/>
                <a:gd name="connsiteX50" fmla="*/ 3232784 w 4213860"/>
                <a:gd name="connsiteY50" fmla="*/ 2065020 h 3589020"/>
                <a:gd name="connsiteX51" fmla="*/ 3166110 w 4213860"/>
                <a:gd name="connsiteY51" fmla="*/ 1988820 h 3589020"/>
                <a:gd name="connsiteX52" fmla="*/ 3051810 w 4213860"/>
                <a:gd name="connsiteY52" fmla="*/ 1979296 h 3589020"/>
                <a:gd name="connsiteX53" fmla="*/ 2832736 w 4213860"/>
                <a:gd name="connsiteY53" fmla="*/ 1893570 h 3589020"/>
                <a:gd name="connsiteX54" fmla="*/ 2699384 w 4213860"/>
                <a:gd name="connsiteY54" fmla="*/ 1960244 h 3589020"/>
                <a:gd name="connsiteX55" fmla="*/ 2689860 w 4213860"/>
                <a:gd name="connsiteY55" fmla="*/ 2045970 h 3589020"/>
                <a:gd name="connsiteX56" fmla="*/ 2670810 w 4213860"/>
                <a:gd name="connsiteY56" fmla="*/ 2169796 h 3589020"/>
                <a:gd name="connsiteX57" fmla="*/ 2575560 w 4213860"/>
                <a:gd name="connsiteY57" fmla="*/ 2303144 h 3589020"/>
                <a:gd name="connsiteX58" fmla="*/ 2561962 w 4213860"/>
                <a:gd name="connsiteY58" fmla="*/ 2391538 h 3589020"/>
                <a:gd name="connsiteX59" fmla="*/ 2491740 w 4213860"/>
                <a:gd name="connsiteY59" fmla="*/ 2354580 h 3589020"/>
                <a:gd name="connsiteX60" fmla="*/ 2308860 w 4213860"/>
                <a:gd name="connsiteY60" fmla="*/ 2324100 h 3589020"/>
                <a:gd name="connsiteX61" fmla="*/ 2270760 w 4213860"/>
                <a:gd name="connsiteY61" fmla="*/ 2247900 h 3589020"/>
                <a:gd name="connsiteX62" fmla="*/ 2156460 w 4213860"/>
                <a:gd name="connsiteY62" fmla="*/ 2263140 h 3589020"/>
                <a:gd name="connsiteX63" fmla="*/ 2118360 w 4213860"/>
                <a:gd name="connsiteY63" fmla="*/ 2362200 h 3589020"/>
                <a:gd name="connsiteX64" fmla="*/ 2179320 w 4213860"/>
                <a:gd name="connsiteY64" fmla="*/ 2430780 h 3589020"/>
                <a:gd name="connsiteX65" fmla="*/ 2217420 w 4213860"/>
                <a:gd name="connsiteY65" fmla="*/ 2659380 h 3589020"/>
                <a:gd name="connsiteX66" fmla="*/ 2202180 w 4213860"/>
                <a:gd name="connsiteY66" fmla="*/ 2781300 h 3589020"/>
                <a:gd name="connsiteX67" fmla="*/ 2026920 w 4213860"/>
                <a:gd name="connsiteY67" fmla="*/ 2697480 h 3589020"/>
                <a:gd name="connsiteX68" fmla="*/ 2019300 w 4213860"/>
                <a:gd name="connsiteY68" fmla="*/ 2895600 h 3589020"/>
                <a:gd name="connsiteX69" fmla="*/ 1950720 w 4213860"/>
                <a:gd name="connsiteY69" fmla="*/ 2849880 h 3589020"/>
                <a:gd name="connsiteX70" fmla="*/ 1882140 w 4213860"/>
                <a:gd name="connsiteY70" fmla="*/ 2910840 h 3589020"/>
                <a:gd name="connsiteX71" fmla="*/ 1775460 w 4213860"/>
                <a:gd name="connsiteY71" fmla="*/ 2910840 h 3589020"/>
                <a:gd name="connsiteX72" fmla="*/ 1722120 w 4213860"/>
                <a:gd name="connsiteY72" fmla="*/ 3048000 h 3589020"/>
                <a:gd name="connsiteX73" fmla="*/ 1623060 w 4213860"/>
                <a:gd name="connsiteY73" fmla="*/ 3048000 h 3589020"/>
                <a:gd name="connsiteX74" fmla="*/ 1501140 w 4213860"/>
                <a:gd name="connsiteY74" fmla="*/ 2933700 h 3589020"/>
                <a:gd name="connsiteX75" fmla="*/ 1417320 w 4213860"/>
                <a:gd name="connsiteY75" fmla="*/ 3192780 h 3589020"/>
                <a:gd name="connsiteX76" fmla="*/ 1394460 w 4213860"/>
                <a:gd name="connsiteY76" fmla="*/ 3261360 h 3589020"/>
                <a:gd name="connsiteX77" fmla="*/ 1356360 w 4213860"/>
                <a:gd name="connsiteY77" fmla="*/ 3284220 h 3589020"/>
                <a:gd name="connsiteX78" fmla="*/ 1325880 w 4213860"/>
                <a:gd name="connsiteY78" fmla="*/ 3398520 h 3589020"/>
                <a:gd name="connsiteX79" fmla="*/ 1272540 w 4213860"/>
                <a:gd name="connsiteY79" fmla="*/ 3436620 h 3589020"/>
                <a:gd name="connsiteX80" fmla="*/ 1219200 w 4213860"/>
                <a:gd name="connsiteY80" fmla="*/ 3314700 h 3589020"/>
                <a:gd name="connsiteX81" fmla="*/ 1104900 w 4213860"/>
                <a:gd name="connsiteY81" fmla="*/ 3329940 h 3589020"/>
                <a:gd name="connsiteX82" fmla="*/ 1089660 w 4213860"/>
                <a:gd name="connsiteY82" fmla="*/ 3444240 h 3589020"/>
                <a:gd name="connsiteX83" fmla="*/ 1021080 w 4213860"/>
                <a:gd name="connsiteY83" fmla="*/ 3451860 h 3589020"/>
                <a:gd name="connsiteX84" fmla="*/ 967740 w 4213860"/>
                <a:gd name="connsiteY84" fmla="*/ 3573780 h 3589020"/>
                <a:gd name="connsiteX85" fmla="*/ 891540 w 4213860"/>
                <a:gd name="connsiteY85" fmla="*/ 3535680 h 3589020"/>
                <a:gd name="connsiteX86" fmla="*/ 815340 w 4213860"/>
                <a:gd name="connsiteY86" fmla="*/ 3558540 h 3589020"/>
                <a:gd name="connsiteX87" fmla="*/ 762000 w 4213860"/>
                <a:gd name="connsiteY87" fmla="*/ 3589020 h 3589020"/>
                <a:gd name="connsiteX88" fmla="*/ 693420 w 4213860"/>
                <a:gd name="connsiteY88" fmla="*/ 3550920 h 3589020"/>
                <a:gd name="connsiteX89" fmla="*/ 510540 w 4213860"/>
                <a:gd name="connsiteY89" fmla="*/ 3497580 h 3589020"/>
                <a:gd name="connsiteX90" fmla="*/ 228600 w 4213860"/>
                <a:gd name="connsiteY90" fmla="*/ 3459480 h 3589020"/>
                <a:gd name="connsiteX91" fmla="*/ 213360 w 4213860"/>
                <a:gd name="connsiteY91" fmla="*/ 3307080 h 3589020"/>
                <a:gd name="connsiteX92" fmla="*/ 30480 w 4213860"/>
                <a:gd name="connsiteY92" fmla="*/ 3147060 h 3589020"/>
                <a:gd name="connsiteX93" fmla="*/ 45720 w 4213860"/>
                <a:gd name="connsiteY93" fmla="*/ 3025140 h 3589020"/>
                <a:gd name="connsiteX94" fmla="*/ 0 w 4213860"/>
                <a:gd name="connsiteY94" fmla="*/ 2926080 h 3589020"/>
                <a:gd name="connsiteX95" fmla="*/ 114300 w 4213860"/>
                <a:gd name="connsiteY95" fmla="*/ 2781300 h 3589020"/>
                <a:gd name="connsiteX96" fmla="*/ 144780 w 4213860"/>
                <a:gd name="connsiteY96" fmla="*/ 2903220 h 3589020"/>
                <a:gd name="connsiteX97" fmla="*/ 220980 w 4213860"/>
                <a:gd name="connsiteY97" fmla="*/ 2872740 h 3589020"/>
                <a:gd name="connsiteX98" fmla="*/ 220980 w 4213860"/>
                <a:gd name="connsiteY98" fmla="*/ 2979420 h 3589020"/>
                <a:gd name="connsiteX99" fmla="*/ 220980 w 4213860"/>
                <a:gd name="connsiteY99" fmla="*/ 3009900 h 3589020"/>
                <a:gd name="connsiteX100" fmla="*/ 404404 w 4213860"/>
                <a:gd name="connsiteY100" fmla="*/ 3009900 h 3589020"/>
                <a:gd name="connsiteX101" fmla="*/ 461010 w 4213860"/>
                <a:gd name="connsiteY101" fmla="*/ 2960370 h 3589020"/>
                <a:gd name="connsiteX102" fmla="*/ 518160 w 4213860"/>
                <a:gd name="connsiteY102" fmla="*/ 2941320 h 3589020"/>
                <a:gd name="connsiteX103" fmla="*/ 524510 w 4213860"/>
                <a:gd name="connsiteY103" fmla="*/ 2896870 h 3589020"/>
                <a:gd name="connsiteX104" fmla="*/ 645160 w 4213860"/>
                <a:gd name="connsiteY104" fmla="*/ 2827020 h 3589020"/>
                <a:gd name="connsiteX105" fmla="*/ 657860 w 4213860"/>
                <a:gd name="connsiteY105" fmla="*/ 2896870 h 3589020"/>
                <a:gd name="connsiteX106" fmla="*/ 588010 w 4213860"/>
                <a:gd name="connsiteY106" fmla="*/ 2922270 h 3589020"/>
                <a:gd name="connsiteX107" fmla="*/ 588010 w 4213860"/>
                <a:gd name="connsiteY107" fmla="*/ 2973070 h 3589020"/>
                <a:gd name="connsiteX108" fmla="*/ 542648 w 4213860"/>
                <a:gd name="connsiteY108" fmla="*/ 3032390 h 3589020"/>
                <a:gd name="connsiteX109" fmla="*/ 548640 w 4213860"/>
                <a:gd name="connsiteY109" fmla="*/ 3040380 h 3589020"/>
                <a:gd name="connsiteX110" fmla="*/ 632460 w 4213860"/>
                <a:gd name="connsiteY110" fmla="*/ 3070860 h 3589020"/>
                <a:gd name="connsiteX111" fmla="*/ 762000 w 4213860"/>
                <a:gd name="connsiteY111" fmla="*/ 3040380 h 3589020"/>
                <a:gd name="connsiteX112" fmla="*/ 891540 w 4213860"/>
                <a:gd name="connsiteY112" fmla="*/ 3017520 h 3589020"/>
                <a:gd name="connsiteX113" fmla="*/ 899160 w 4213860"/>
                <a:gd name="connsiteY113" fmla="*/ 2926080 h 3589020"/>
                <a:gd name="connsiteX114" fmla="*/ 853440 w 4213860"/>
                <a:gd name="connsiteY114" fmla="*/ 2910840 h 3589020"/>
                <a:gd name="connsiteX115" fmla="*/ 845820 w 4213860"/>
                <a:gd name="connsiteY115" fmla="*/ 2872740 h 3589020"/>
                <a:gd name="connsiteX116" fmla="*/ 762000 w 4213860"/>
                <a:gd name="connsiteY116" fmla="*/ 2834640 h 3589020"/>
                <a:gd name="connsiteX117" fmla="*/ 807720 w 4213860"/>
                <a:gd name="connsiteY117" fmla="*/ 2766060 h 3589020"/>
                <a:gd name="connsiteX118" fmla="*/ 899160 w 4213860"/>
                <a:gd name="connsiteY118" fmla="*/ 2750820 h 3589020"/>
                <a:gd name="connsiteX119" fmla="*/ 1143000 w 4213860"/>
                <a:gd name="connsiteY119" fmla="*/ 2872740 h 3589020"/>
                <a:gd name="connsiteX120" fmla="*/ 1104900 w 4213860"/>
                <a:gd name="connsiteY120" fmla="*/ 2766060 h 3589020"/>
                <a:gd name="connsiteX121" fmla="*/ 1120140 w 4213860"/>
                <a:gd name="connsiteY121" fmla="*/ 2727960 h 3589020"/>
                <a:gd name="connsiteX122" fmla="*/ 1211580 w 4213860"/>
                <a:gd name="connsiteY122" fmla="*/ 2773680 h 3589020"/>
                <a:gd name="connsiteX123" fmla="*/ 1226820 w 4213860"/>
                <a:gd name="connsiteY123" fmla="*/ 2697480 h 3589020"/>
                <a:gd name="connsiteX124" fmla="*/ 1173480 w 4213860"/>
                <a:gd name="connsiteY124" fmla="*/ 2628900 h 3589020"/>
                <a:gd name="connsiteX125" fmla="*/ 1143000 w 4213860"/>
                <a:gd name="connsiteY125" fmla="*/ 2575560 h 3589020"/>
                <a:gd name="connsiteX126" fmla="*/ 1120140 w 4213860"/>
                <a:gd name="connsiteY126" fmla="*/ 2484120 h 3589020"/>
                <a:gd name="connsiteX127" fmla="*/ 1219200 w 4213860"/>
                <a:gd name="connsiteY127" fmla="*/ 2506980 h 3589020"/>
                <a:gd name="connsiteX128" fmla="*/ 1287780 w 4213860"/>
                <a:gd name="connsiteY128" fmla="*/ 2583180 h 3589020"/>
                <a:gd name="connsiteX129" fmla="*/ 1394460 w 4213860"/>
                <a:gd name="connsiteY129" fmla="*/ 2545080 h 3589020"/>
                <a:gd name="connsiteX130" fmla="*/ 1478280 w 4213860"/>
                <a:gd name="connsiteY130" fmla="*/ 2560320 h 3589020"/>
                <a:gd name="connsiteX131" fmla="*/ 1569720 w 4213860"/>
                <a:gd name="connsiteY131" fmla="*/ 2506980 h 3589020"/>
                <a:gd name="connsiteX132" fmla="*/ 1615440 w 4213860"/>
                <a:gd name="connsiteY132" fmla="*/ 2537460 h 3589020"/>
                <a:gd name="connsiteX133" fmla="*/ 1630680 w 4213860"/>
                <a:gd name="connsiteY133" fmla="*/ 2506980 h 3589020"/>
                <a:gd name="connsiteX134" fmla="*/ 1623060 w 4213860"/>
                <a:gd name="connsiteY134" fmla="*/ 2430780 h 3589020"/>
                <a:gd name="connsiteX135" fmla="*/ 1584960 w 4213860"/>
                <a:gd name="connsiteY135" fmla="*/ 2354580 h 3589020"/>
                <a:gd name="connsiteX136" fmla="*/ 1600200 w 4213860"/>
                <a:gd name="connsiteY136" fmla="*/ 2263140 h 3589020"/>
                <a:gd name="connsiteX137" fmla="*/ 1569720 w 4213860"/>
                <a:gd name="connsiteY137" fmla="*/ 2148840 h 3589020"/>
                <a:gd name="connsiteX138" fmla="*/ 1623060 w 4213860"/>
                <a:gd name="connsiteY138" fmla="*/ 2110740 h 3589020"/>
                <a:gd name="connsiteX139" fmla="*/ 1744980 w 4213860"/>
                <a:gd name="connsiteY139" fmla="*/ 2019300 h 3589020"/>
                <a:gd name="connsiteX140" fmla="*/ 1798320 w 4213860"/>
                <a:gd name="connsiteY140" fmla="*/ 2133600 h 3589020"/>
                <a:gd name="connsiteX141" fmla="*/ 1805940 w 4213860"/>
                <a:gd name="connsiteY141" fmla="*/ 2270760 h 3589020"/>
                <a:gd name="connsiteX142" fmla="*/ 1783080 w 4213860"/>
                <a:gd name="connsiteY142" fmla="*/ 2339340 h 3589020"/>
                <a:gd name="connsiteX143" fmla="*/ 1805940 w 4213860"/>
                <a:gd name="connsiteY143" fmla="*/ 2385060 h 3589020"/>
                <a:gd name="connsiteX144" fmla="*/ 1859280 w 4213860"/>
                <a:gd name="connsiteY144" fmla="*/ 2430780 h 3589020"/>
                <a:gd name="connsiteX145" fmla="*/ 1920240 w 4213860"/>
                <a:gd name="connsiteY145" fmla="*/ 2407920 h 3589020"/>
                <a:gd name="connsiteX146" fmla="*/ 1958340 w 4213860"/>
                <a:gd name="connsiteY146" fmla="*/ 2263140 h 3589020"/>
                <a:gd name="connsiteX147" fmla="*/ 1973580 w 4213860"/>
                <a:gd name="connsiteY147" fmla="*/ 2194560 h 3589020"/>
                <a:gd name="connsiteX148" fmla="*/ 1988820 w 4213860"/>
                <a:gd name="connsiteY148" fmla="*/ 2087880 h 3589020"/>
                <a:gd name="connsiteX149" fmla="*/ 2004060 w 4213860"/>
                <a:gd name="connsiteY149" fmla="*/ 1981200 h 3589020"/>
                <a:gd name="connsiteX150" fmla="*/ 1905000 w 4213860"/>
                <a:gd name="connsiteY150" fmla="*/ 1821180 h 3589020"/>
                <a:gd name="connsiteX151" fmla="*/ 1676400 w 4213860"/>
                <a:gd name="connsiteY151" fmla="*/ 1554480 h 3589020"/>
                <a:gd name="connsiteX152" fmla="*/ 1691640 w 4213860"/>
                <a:gd name="connsiteY152" fmla="*/ 1371600 h 3589020"/>
                <a:gd name="connsiteX153" fmla="*/ 1569720 w 4213860"/>
                <a:gd name="connsiteY153" fmla="*/ 1234440 h 3589020"/>
                <a:gd name="connsiteX154" fmla="*/ 1562100 w 4213860"/>
                <a:gd name="connsiteY154" fmla="*/ 1120140 h 3589020"/>
                <a:gd name="connsiteX155" fmla="*/ 1744980 w 4213860"/>
                <a:gd name="connsiteY155" fmla="*/ 1005840 h 3589020"/>
                <a:gd name="connsiteX156" fmla="*/ 1798320 w 4213860"/>
                <a:gd name="connsiteY156" fmla="*/ 723900 h 3589020"/>
                <a:gd name="connsiteX157" fmla="*/ 1828800 w 4213860"/>
                <a:gd name="connsiteY157" fmla="*/ 662940 h 3589020"/>
                <a:gd name="connsiteX158" fmla="*/ 1996440 w 4213860"/>
                <a:gd name="connsiteY158" fmla="*/ 548640 h 3589020"/>
                <a:gd name="connsiteX159" fmla="*/ 1988820 w 4213860"/>
                <a:gd name="connsiteY159" fmla="*/ 487680 h 3589020"/>
                <a:gd name="connsiteX160" fmla="*/ 2110740 w 4213860"/>
                <a:gd name="connsiteY160" fmla="*/ 281940 h 3589020"/>
                <a:gd name="connsiteX161" fmla="*/ 2065020 w 4213860"/>
                <a:gd name="connsiteY161" fmla="*/ 182880 h 3589020"/>
                <a:gd name="connsiteX162" fmla="*/ 2263140 w 4213860"/>
                <a:gd name="connsiteY162" fmla="*/ 152400 h 358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13860" h="3589020">
                  <a:moveTo>
                    <a:pt x="2461260" y="0"/>
                  </a:moveTo>
                  <a:lnTo>
                    <a:pt x="2464990" y="236"/>
                  </a:lnTo>
                  <a:lnTo>
                    <a:pt x="2537460" y="99060"/>
                  </a:lnTo>
                  <a:lnTo>
                    <a:pt x="2590800" y="144780"/>
                  </a:lnTo>
                  <a:lnTo>
                    <a:pt x="2682240" y="236220"/>
                  </a:lnTo>
                  <a:lnTo>
                    <a:pt x="2720340" y="358140"/>
                  </a:lnTo>
                  <a:lnTo>
                    <a:pt x="2735580" y="426720"/>
                  </a:lnTo>
                  <a:lnTo>
                    <a:pt x="2758440" y="495300"/>
                  </a:lnTo>
                  <a:lnTo>
                    <a:pt x="2926080" y="464820"/>
                  </a:lnTo>
                  <a:lnTo>
                    <a:pt x="2964180" y="533400"/>
                  </a:lnTo>
                  <a:lnTo>
                    <a:pt x="3078480" y="609600"/>
                  </a:lnTo>
                  <a:lnTo>
                    <a:pt x="3154680" y="525780"/>
                  </a:lnTo>
                  <a:lnTo>
                    <a:pt x="3208020" y="556260"/>
                  </a:lnTo>
                  <a:lnTo>
                    <a:pt x="3291840" y="579120"/>
                  </a:lnTo>
                  <a:lnTo>
                    <a:pt x="3322320" y="533400"/>
                  </a:lnTo>
                  <a:lnTo>
                    <a:pt x="3390900" y="533400"/>
                  </a:lnTo>
                  <a:lnTo>
                    <a:pt x="3520440" y="647700"/>
                  </a:lnTo>
                  <a:lnTo>
                    <a:pt x="3573780" y="723900"/>
                  </a:lnTo>
                  <a:lnTo>
                    <a:pt x="3649980" y="746760"/>
                  </a:lnTo>
                  <a:lnTo>
                    <a:pt x="3703320" y="861060"/>
                  </a:lnTo>
                  <a:lnTo>
                    <a:pt x="3840480" y="830580"/>
                  </a:lnTo>
                  <a:lnTo>
                    <a:pt x="3878580" y="807720"/>
                  </a:lnTo>
                  <a:lnTo>
                    <a:pt x="3992880" y="792480"/>
                  </a:lnTo>
                  <a:lnTo>
                    <a:pt x="3978606" y="794384"/>
                  </a:lnTo>
                  <a:lnTo>
                    <a:pt x="4023360" y="864870"/>
                  </a:lnTo>
                  <a:lnTo>
                    <a:pt x="3937636" y="902970"/>
                  </a:lnTo>
                  <a:lnTo>
                    <a:pt x="3899536" y="1141096"/>
                  </a:lnTo>
                  <a:lnTo>
                    <a:pt x="3994784" y="1131570"/>
                  </a:lnTo>
                  <a:lnTo>
                    <a:pt x="3994784" y="1207770"/>
                  </a:lnTo>
                  <a:lnTo>
                    <a:pt x="3947160" y="1255396"/>
                  </a:lnTo>
                  <a:lnTo>
                    <a:pt x="4051936" y="1283970"/>
                  </a:lnTo>
                  <a:lnTo>
                    <a:pt x="4090036" y="1331596"/>
                  </a:lnTo>
                  <a:lnTo>
                    <a:pt x="4042410" y="1379220"/>
                  </a:lnTo>
                  <a:lnTo>
                    <a:pt x="4147184" y="1436370"/>
                  </a:lnTo>
                  <a:lnTo>
                    <a:pt x="4213860" y="1541144"/>
                  </a:lnTo>
                  <a:lnTo>
                    <a:pt x="4213860" y="1693544"/>
                  </a:lnTo>
                  <a:lnTo>
                    <a:pt x="4128136" y="1712596"/>
                  </a:lnTo>
                  <a:lnTo>
                    <a:pt x="4128136" y="1874520"/>
                  </a:lnTo>
                  <a:lnTo>
                    <a:pt x="4090036" y="1884044"/>
                  </a:lnTo>
                  <a:lnTo>
                    <a:pt x="4042410" y="1836420"/>
                  </a:lnTo>
                  <a:lnTo>
                    <a:pt x="3994784" y="1836420"/>
                  </a:lnTo>
                  <a:lnTo>
                    <a:pt x="3928110" y="1884044"/>
                  </a:lnTo>
                  <a:lnTo>
                    <a:pt x="3832860" y="1893570"/>
                  </a:lnTo>
                  <a:lnTo>
                    <a:pt x="3804284" y="1912620"/>
                  </a:lnTo>
                  <a:lnTo>
                    <a:pt x="3689984" y="1931670"/>
                  </a:lnTo>
                  <a:lnTo>
                    <a:pt x="3661410" y="1884044"/>
                  </a:lnTo>
                  <a:lnTo>
                    <a:pt x="3556636" y="1922144"/>
                  </a:lnTo>
                  <a:lnTo>
                    <a:pt x="3528060" y="1893570"/>
                  </a:lnTo>
                  <a:lnTo>
                    <a:pt x="3470910" y="1950720"/>
                  </a:lnTo>
                  <a:lnTo>
                    <a:pt x="3280410" y="1931670"/>
                  </a:lnTo>
                  <a:lnTo>
                    <a:pt x="3232784" y="2065020"/>
                  </a:lnTo>
                  <a:lnTo>
                    <a:pt x="3166110" y="1988820"/>
                  </a:lnTo>
                  <a:lnTo>
                    <a:pt x="3051810" y="1979296"/>
                  </a:lnTo>
                  <a:lnTo>
                    <a:pt x="2832736" y="1893570"/>
                  </a:lnTo>
                  <a:lnTo>
                    <a:pt x="2699384" y="1960244"/>
                  </a:lnTo>
                  <a:lnTo>
                    <a:pt x="2689860" y="2045970"/>
                  </a:lnTo>
                  <a:lnTo>
                    <a:pt x="2670810" y="2169796"/>
                  </a:lnTo>
                  <a:lnTo>
                    <a:pt x="2575560" y="2303144"/>
                  </a:lnTo>
                  <a:lnTo>
                    <a:pt x="2561962" y="2391538"/>
                  </a:lnTo>
                  <a:lnTo>
                    <a:pt x="2491740" y="2354580"/>
                  </a:lnTo>
                  <a:lnTo>
                    <a:pt x="2308860" y="2324100"/>
                  </a:lnTo>
                  <a:lnTo>
                    <a:pt x="2270760" y="2247900"/>
                  </a:lnTo>
                  <a:lnTo>
                    <a:pt x="2156460" y="2263140"/>
                  </a:lnTo>
                  <a:lnTo>
                    <a:pt x="2118360" y="2362200"/>
                  </a:lnTo>
                  <a:lnTo>
                    <a:pt x="2179320" y="2430780"/>
                  </a:lnTo>
                  <a:lnTo>
                    <a:pt x="2217420" y="2659380"/>
                  </a:lnTo>
                  <a:lnTo>
                    <a:pt x="2202180" y="2781300"/>
                  </a:lnTo>
                  <a:lnTo>
                    <a:pt x="2026920" y="2697480"/>
                  </a:lnTo>
                  <a:lnTo>
                    <a:pt x="2019300" y="2895600"/>
                  </a:lnTo>
                  <a:lnTo>
                    <a:pt x="1950720" y="2849880"/>
                  </a:lnTo>
                  <a:lnTo>
                    <a:pt x="1882140" y="2910840"/>
                  </a:lnTo>
                  <a:lnTo>
                    <a:pt x="1775460" y="2910840"/>
                  </a:lnTo>
                  <a:lnTo>
                    <a:pt x="1722120" y="3048000"/>
                  </a:lnTo>
                  <a:lnTo>
                    <a:pt x="1623060" y="3048000"/>
                  </a:lnTo>
                  <a:lnTo>
                    <a:pt x="1501140" y="2933700"/>
                  </a:lnTo>
                  <a:lnTo>
                    <a:pt x="1417320" y="3192780"/>
                  </a:lnTo>
                  <a:lnTo>
                    <a:pt x="1394460" y="3261360"/>
                  </a:lnTo>
                  <a:lnTo>
                    <a:pt x="1356360" y="3284220"/>
                  </a:lnTo>
                  <a:lnTo>
                    <a:pt x="1325880" y="3398520"/>
                  </a:lnTo>
                  <a:lnTo>
                    <a:pt x="1272540" y="3436620"/>
                  </a:lnTo>
                  <a:lnTo>
                    <a:pt x="1219200" y="3314700"/>
                  </a:lnTo>
                  <a:lnTo>
                    <a:pt x="1104900" y="3329940"/>
                  </a:lnTo>
                  <a:lnTo>
                    <a:pt x="1089660" y="3444240"/>
                  </a:lnTo>
                  <a:lnTo>
                    <a:pt x="1021080" y="3451860"/>
                  </a:lnTo>
                  <a:lnTo>
                    <a:pt x="967740" y="3573780"/>
                  </a:lnTo>
                  <a:lnTo>
                    <a:pt x="891540" y="3535680"/>
                  </a:lnTo>
                  <a:lnTo>
                    <a:pt x="815340" y="3558540"/>
                  </a:lnTo>
                  <a:lnTo>
                    <a:pt x="762000" y="3589020"/>
                  </a:lnTo>
                  <a:lnTo>
                    <a:pt x="693420" y="3550920"/>
                  </a:lnTo>
                  <a:lnTo>
                    <a:pt x="510540" y="3497580"/>
                  </a:lnTo>
                  <a:lnTo>
                    <a:pt x="228600" y="3459480"/>
                  </a:lnTo>
                  <a:lnTo>
                    <a:pt x="213360" y="3307080"/>
                  </a:lnTo>
                  <a:lnTo>
                    <a:pt x="30480" y="3147060"/>
                  </a:lnTo>
                  <a:lnTo>
                    <a:pt x="45720" y="3025140"/>
                  </a:lnTo>
                  <a:lnTo>
                    <a:pt x="0" y="2926080"/>
                  </a:lnTo>
                  <a:lnTo>
                    <a:pt x="114300" y="2781300"/>
                  </a:lnTo>
                  <a:lnTo>
                    <a:pt x="144780" y="2903220"/>
                  </a:lnTo>
                  <a:lnTo>
                    <a:pt x="220980" y="2872740"/>
                  </a:lnTo>
                  <a:lnTo>
                    <a:pt x="220980" y="2979420"/>
                  </a:lnTo>
                  <a:lnTo>
                    <a:pt x="220980" y="3009900"/>
                  </a:lnTo>
                  <a:lnTo>
                    <a:pt x="404404" y="3009900"/>
                  </a:lnTo>
                  <a:lnTo>
                    <a:pt x="461010" y="2960370"/>
                  </a:lnTo>
                  <a:lnTo>
                    <a:pt x="518160" y="2941320"/>
                  </a:lnTo>
                  <a:lnTo>
                    <a:pt x="524510" y="2896870"/>
                  </a:lnTo>
                  <a:lnTo>
                    <a:pt x="645160" y="2827020"/>
                  </a:lnTo>
                  <a:lnTo>
                    <a:pt x="657860" y="2896870"/>
                  </a:lnTo>
                  <a:lnTo>
                    <a:pt x="588010" y="2922270"/>
                  </a:lnTo>
                  <a:lnTo>
                    <a:pt x="588010" y="2973070"/>
                  </a:lnTo>
                  <a:lnTo>
                    <a:pt x="542648" y="3032390"/>
                  </a:lnTo>
                  <a:lnTo>
                    <a:pt x="548640" y="3040380"/>
                  </a:lnTo>
                  <a:lnTo>
                    <a:pt x="632460" y="3070860"/>
                  </a:lnTo>
                  <a:lnTo>
                    <a:pt x="762000" y="3040380"/>
                  </a:lnTo>
                  <a:lnTo>
                    <a:pt x="891540" y="3017520"/>
                  </a:lnTo>
                  <a:lnTo>
                    <a:pt x="899160" y="2926080"/>
                  </a:lnTo>
                  <a:lnTo>
                    <a:pt x="853440" y="2910840"/>
                  </a:lnTo>
                  <a:lnTo>
                    <a:pt x="845820" y="2872740"/>
                  </a:lnTo>
                  <a:lnTo>
                    <a:pt x="762000" y="2834640"/>
                  </a:lnTo>
                  <a:lnTo>
                    <a:pt x="807720" y="2766060"/>
                  </a:lnTo>
                  <a:lnTo>
                    <a:pt x="899160" y="2750820"/>
                  </a:lnTo>
                  <a:lnTo>
                    <a:pt x="1143000" y="2872740"/>
                  </a:lnTo>
                  <a:lnTo>
                    <a:pt x="1104900" y="2766060"/>
                  </a:lnTo>
                  <a:lnTo>
                    <a:pt x="1120140" y="2727960"/>
                  </a:lnTo>
                  <a:lnTo>
                    <a:pt x="1211580" y="2773680"/>
                  </a:lnTo>
                  <a:lnTo>
                    <a:pt x="1226820" y="2697480"/>
                  </a:lnTo>
                  <a:lnTo>
                    <a:pt x="1173480" y="2628900"/>
                  </a:lnTo>
                  <a:lnTo>
                    <a:pt x="1143000" y="2575560"/>
                  </a:lnTo>
                  <a:lnTo>
                    <a:pt x="1120140" y="2484120"/>
                  </a:lnTo>
                  <a:lnTo>
                    <a:pt x="1219200" y="2506980"/>
                  </a:lnTo>
                  <a:lnTo>
                    <a:pt x="1287780" y="2583180"/>
                  </a:lnTo>
                  <a:lnTo>
                    <a:pt x="1394460" y="2545080"/>
                  </a:lnTo>
                  <a:lnTo>
                    <a:pt x="1478280" y="2560320"/>
                  </a:lnTo>
                  <a:lnTo>
                    <a:pt x="1569720" y="2506980"/>
                  </a:lnTo>
                  <a:lnTo>
                    <a:pt x="1615440" y="2537460"/>
                  </a:lnTo>
                  <a:lnTo>
                    <a:pt x="1630680" y="2506980"/>
                  </a:lnTo>
                  <a:lnTo>
                    <a:pt x="1623060" y="2430780"/>
                  </a:lnTo>
                  <a:lnTo>
                    <a:pt x="1584960" y="2354580"/>
                  </a:lnTo>
                  <a:lnTo>
                    <a:pt x="1600200" y="2263140"/>
                  </a:lnTo>
                  <a:lnTo>
                    <a:pt x="1569720" y="2148840"/>
                  </a:lnTo>
                  <a:lnTo>
                    <a:pt x="1623060" y="2110740"/>
                  </a:lnTo>
                  <a:lnTo>
                    <a:pt x="1744980" y="2019300"/>
                  </a:lnTo>
                  <a:lnTo>
                    <a:pt x="1798320" y="2133600"/>
                  </a:lnTo>
                  <a:lnTo>
                    <a:pt x="1805940" y="2270760"/>
                  </a:lnTo>
                  <a:lnTo>
                    <a:pt x="1783080" y="2339340"/>
                  </a:lnTo>
                  <a:lnTo>
                    <a:pt x="1805940" y="2385060"/>
                  </a:lnTo>
                  <a:lnTo>
                    <a:pt x="1859280" y="2430780"/>
                  </a:lnTo>
                  <a:lnTo>
                    <a:pt x="1920240" y="2407920"/>
                  </a:lnTo>
                  <a:lnTo>
                    <a:pt x="1958340" y="2263140"/>
                  </a:lnTo>
                  <a:lnTo>
                    <a:pt x="1973580" y="2194560"/>
                  </a:lnTo>
                  <a:lnTo>
                    <a:pt x="1988820" y="2087880"/>
                  </a:lnTo>
                  <a:lnTo>
                    <a:pt x="2004060" y="1981200"/>
                  </a:lnTo>
                  <a:lnTo>
                    <a:pt x="1905000" y="1821180"/>
                  </a:lnTo>
                  <a:lnTo>
                    <a:pt x="1676400" y="1554480"/>
                  </a:lnTo>
                  <a:lnTo>
                    <a:pt x="1691640" y="1371600"/>
                  </a:lnTo>
                  <a:lnTo>
                    <a:pt x="1569720" y="1234440"/>
                  </a:lnTo>
                  <a:lnTo>
                    <a:pt x="1562100" y="1120140"/>
                  </a:lnTo>
                  <a:lnTo>
                    <a:pt x="1744980" y="1005840"/>
                  </a:lnTo>
                  <a:lnTo>
                    <a:pt x="1798320" y="723900"/>
                  </a:lnTo>
                  <a:lnTo>
                    <a:pt x="1828800" y="662940"/>
                  </a:lnTo>
                  <a:lnTo>
                    <a:pt x="1996440" y="548640"/>
                  </a:lnTo>
                  <a:lnTo>
                    <a:pt x="1988820" y="487680"/>
                  </a:lnTo>
                  <a:lnTo>
                    <a:pt x="2110740" y="281940"/>
                  </a:lnTo>
                  <a:lnTo>
                    <a:pt x="2065020" y="182880"/>
                  </a:lnTo>
                  <a:lnTo>
                    <a:pt x="2263140" y="152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E17967B3-F61B-CEAF-C800-1057F30C611D}"/>
                </a:ext>
              </a:extLst>
            </p:cNvPr>
            <p:cNvSpPr/>
            <p:nvPr/>
          </p:nvSpPr>
          <p:spPr>
            <a:xfrm>
              <a:off x="1375900" y="4775271"/>
              <a:ext cx="265604" cy="432814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300394 w 2104246"/>
                <a:gd name="connsiteY90" fmla="*/ 19790 h 3448790"/>
                <a:gd name="connsiteX91" fmla="*/ 1605194 w 2104246"/>
                <a:gd name="connsiteY91" fmla="*/ 75034 h 3448790"/>
                <a:gd name="connsiteX92" fmla="*/ 1658790 w 2104246"/>
                <a:gd name="connsiteY92" fmla="*/ 0 h 3448790"/>
                <a:gd name="connsiteX93" fmla="*/ 1605194 w 2104246"/>
                <a:gd name="connsiteY93" fmla="*/ 75034 h 3448790"/>
                <a:gd name="connsiteX0" fmla="*/ 1300394 w 2104246"/>
                <a:gd name="connsiteY0" fmla="*/ 0 h 3429000"/>
                <a:gd name="connsiteX1" fmla="*/ 1338494 w 2104246"/>
                <a:gd name="connsiteY1" fmla="*/ 76200 h 3429000"/>
                <a:gd name="connsiteX2" fmla="*/ 1521374 w 2104246"/>
                <a:gd name="connsiteY2" fmla="*/ 106680 h 3429000"/>
                <a:gd name="connsiteX3" fmla="*/ 1591594 w 2104246"/>
                <a:gd name="connsiteY3" fmla="*/ 143638 h 3429000"/>
                <a:gd name="connsiteX4" fmla="*/ 1586142 w 2104246"/>
                <a:gd name="connsiteY4" fmla="*/ 179070 h 3429000"/>
                <a:gd name="connsiteX5" fmla="*/ 1586142 w 2104246"/>
                <a:gd name="connsiteY5" fmla="*/ 283844 h 3429000"/>
                <a:gd name="connsiteX6" fmla="*/ 1671870 w 2104246"/>
                <a:gd name="connsiteY6" fmla="*/ 302896 h 3429000"/>
                <a:gd name="connsiteX7" fmla="*/ 1681394 w 2104246"/>
                <a:gd name="connsiteY7" fmla="*/ 388620 h 3429000"/>
                <a:gd name="connsiteX8" fmla="*/ 1671870 w 2104246"/>
                <a:gd name="connsiteY8" fmla="*/ 550544 h 3429000"/>
                <a:gd name="connsiteX9" fmla="*/ 1786170 w 2104246"/>
                <a:gd name="connsiteY9" fmla="*/ 569596 h 3429000"/>
                <a:gd name="connsiteX10" fmla="*/ 1824270 w 2104246"/>
                <a:gd name="connsiteY10" fmla="*/ 550544 h 3429000"/>
                <a:gd name="connsiteX11" fmla="*/ 1948094 w 2104246"/>
                <a:gd name="connsiteY11" fmla="*/ 712470 h 3429000"/>
                <a:gd name="connsiteX12" fmla="*/ 1919518 w 2104246"/>
                <a:gd name="connsiteY12" fmla="*/ 836296 h 3429000"/>
                <a:gd name="connsiteX13" fmla="*/ 1967142 w 2104246"/>
                <a:gd name="connsiteY13" fmla="*/ 960120 h 3429000"/>
                <a:gd name="connsiteX14" fmla="*/ 1976670 w 2104246"/>
                <a:gd name="connsiteY14" fmla="*/ 1045844 h 3429000"/>
                <a:gd name="connsiteX15" fmla="*/ 2090970 w 2104246"/>
                <a:gd name="connsiteY15" fmla="*/ 1207770 h 3429000"/>
                <a:gd name="connsiteX16" fmla="*/ 1986194 w 2104246"/>
                <a:gd name="connsiteY16" fmla="*/ 1274444 h 3429000"/>
                <a:gd name="connsiteX17" fmla="*/ 1976670 w 2104246"/>
                <a:gd name="connsiteY17" fmla="*/ 1350644 h 3429000"/>
                <a:gd name="connsiteX18" fmla="*/ 1929042 w 2104246"/>
                <a:gd name="connsiteY18" fmla="*/ 1541144 h 3429000"/>
                <a:gd name="connsiteX19" fmla="*/ 1919518 w 2104246"/>
                <a:gd name="connsiteY19" fmla="*/ 1626870 h 3429000"/>
                <a:gd name="connsiteX20" fmla="*/ 1890942 w 2104246"/>
                <a:gd name="connsiteY20" fmla="*/ 1684020 h 3429000"/>
                <a:gd name="connsiteX21" fmla="*/ 1890942 w 2104246"/>
                <a:gd name="connsiteY21" fmla="*/ 1731644 h 3429000"/>
                <a:gd name="connsiteX22" fmla="*/ 1976670 w 2104246"/>
                <a:gd name="connsiteY22" fmla="*/ 1817370 h 3429000"/>
                <a:gd name="connsiteX23" fmla="*/ 1983108 w 2104246"/>
                <a:gd name="connsiteY23" fmla="*/ 1814444 h 3429000"/>
                <a:gd name="connsiteX24" fmla="*/ 1974706 w 2104246"/>
                <a:gd name="connsiteY24" fmla="*/ 1927860 h 3429000"/>
                <a:gd name="connsiteX25" fmla="*/ 2104246 w 2104246"/>
                <a:gd name="connsiteY25" fmla="*/ 2019300 h 3429000"/>
                <a:gd name="connsiteX26" fmla="*/ 2058526 w 2104246"/>
                <a:gd name="connsiteY26" fmla="*/ 2156460 h 3429000"/>
                <a:gd name="connsiteX27" fmla="*/ 2073766 w 2104246"/>
                <a:gd name="connsiteY27" fmla="*/ 2354580 h 3429000"/>
                <a:gd name="connsiteX28" fmla="*/ 1997566 w 2104246"/>
                <a:gd name="connsiteY28" fmla="*/ 2446020 h 3429000"/>
                <a:gd name="connsiteX29" fmla="*/ 1982326 w 2104246"/>
                <a:gd name="connsiteY29" fmla="*/ 2651760 h 3429000"/>
                <a:gd name="connsiteX30" fmla="*/ 1928986 w 2104246"/>
                <a:gd name="connsiteY30" fmla="*/ 2788920 h 3429000"/>
                <a:gd name="connsiteX31" fmla="*/ 1852786 w 2104246"/>
                <a:gd name="connsiteY31" fmla="*/ 2842260 h 3429000"/>
                <a:gd name="connsiteX32" fmla="*/ 1791826 w 2104246"/>
                <a:gd name="connsiteY32" fmla="*/ 3009900 h 3429000"/>
                <a:gd name="connsiteX33" fmla="*/ 1547986 w 2104246"/>
                <a:gd name="connsiteY33" fmla="*/ 3124200 h 3429000"/>
                <a:gd name="connsiteX34" fmla="*/ 1410826 w 2104246"/>
                <a:gd name="connsiteY34" fmla="*/ 3124200 h 3429000"/>
                <a:gd name="connsiteX35" fmla="*/ 1182226 w 2104246"/>
                <a:gd name="connsiteY35" fmla="*/ 3032760 h 3429000"/>
                <a:gd name="connsiteX36" fmla="*/ 1098406 w 2104246"/>
                <a:gd name="connsiteY36" fmla="*/ 3040380 h 3429000"/>
                <a:gd name="connsiteX37" fmla="*/ 1037446 w 2104246"/>
                <a:gd name="connsiteY37" fmla="*/ 3025140 h 3429000"/>
                <a:gd name="connsiteX38" fmla="*/ 976486 w 2104246"/>
                <a:gd name="connsiteY38" fmla="*/ 3078480 h 3429000"/>
                <a:gd name="connsiteX39" fmla="*/ 1090786 w 2104246"/>
                <a:gd name="connsiteY39" fmla="*/ 3131820 h 3429000"/>
                <a:gd name="connsiteX40" fmla="*/ 1029826 w 2104246"/>
                <a:gd name="connsiteY40" fmla="*/ 3238500 h 3429000"/>
                <a:gd name="connsiteX41" fmla="*/ 976486 w 2104246"/>
                <a:gd name="connsiteY41" fmla="*/ 3246120 h 3429000"/>
                <a:gd name="connsiteX42" fmla="*/ 1006966 w 2104246"/>
                <a:gd name="connsiteY42" fmla="*/ 3329940 h 3429000"/>
                <a:gd name="connsiteX43" fmla="*/ 968866 w 2104246"/>
                <a:gd name="connsiteY43" fmla="*/ 3352800 h 3429000"/>
                <a:gd name="connsiteX44" fmla="*/ 785986 w 2104246"/>
                <a:gd name="connsiteY44" fmla="*/ 3429000 h 3429000"/>
                <a:gd name="connsiteX45" fmla="*/ 747886 w 2104246"/>
                <a:gd name="connsiteY45" fmla="*/ 3345180 h 3429000"/>
                <a:gd name="connsiteX46" fmla="*/ 778366 w 2104246"/>
                <a:gd name="connsiteY46" fmla="*/ 3299460 h 3429000"/>
                <a:gd name="connsiteX47" fmla="*/ 732646 w 2104246"/>
                <a:gd name="connsiteY47" fmla="*/ 3268980 h 3429000"/>
                <a:gd name="connsiteX48" fmla="*/ 732646 w 2104246"/>
                <a:gd name="connsiteY48" fmla="*/ 3223260 h 3429000"/>
                <a:gd name="connsiteX49" fmla="*/ 625966 w 2104246"/>
                <a:gd name="connsiteY49" fmla="*/ 3185160 h 3429000"/>
                <a:gd name="connsiteX50" fmla="*/ 526906 w 2104246"/>
                <a:gd name="connsiteY50" fmla="*/ 3147060 h 3429000"/>
                <a:gd name="connsiteX51" fmla="*/ 519286 w 2104246"/>
                <a:gd name="connsiteY51" fmla="*/ 3048000 h 3429000"/>
                <a:gd name="connsiteX52" fmla="*/ 397366 w 2104246"/>
                <a:gd name="connsiteY52" fmla="*/ 3093720 h 3429000"/>
                <a:gd name="connsiteX53" fmla="*/ 305926 w 2104246"/>
                <a:gd name="connsiteY53" fmla="*/ 3025140 h 3429000"/>
                <a:gd name="connsiteX54" fmla="*/ 344026 w 2104246"/>
                <a:gd name="connsiteY54" fmla="*/ 2819400 h 3429000"/>
                <a:gd name="connsiteX55" fmla="*/ 283066 w 2104246"/>
                <a:gd name="connsiteY55" fmla="*/ 2750820 h 3429000"/>
                <a:gd name="connsiteX56" fmla="*/ 252586 w 2104246"/>
                <a:gd name="connsiteY56" fmla="*/ 2682240 h 3429000"/>
                <a:gd name="connsiteX57" fmla="*/ 199246 w 2104246"/>
                <a:gd name="connsiteY57" fmla="*/ 2659380 h 3429000"/>
                <a:gd name="connsiteX58" fmla="*/ 229726 w 2104246"/>
                <a:gd name="connsiteY58" fmla="*/ 2590800 h 3429000"/>
                <a:gd name="connsiteX59" fmla="*/ 161146 w 2104246"/>
                <a:gd name="connsiteY59" fmla="*/ 2453640 h 3429000"/>
                <a:gd name="connsiteX60" fmla="*/ 214486 w 2104246"/>
                <a:gd name="connsiteY60" fmla="*/ 2407920 h 3429000"/>
                <a:gd name="connsiteX61" fmla="*/ 283066 w 2104246"/>
                <a:gd name="connsiteY61" fmla="*/ 2065020 h 3429000"/>
                <a:gd name="connsiteX62" fmla="*/ 184006 w 2104246"/>
                <a:gd name="connsiteY62" fmla="*/ 1821180 h 3429000"/>
                <a:gd name="connsiteX63" fmla="*/ 298306 w 2104246"/>
                <a:gd name="connsiteY63" fmla="*/ 1584960 h 3429000"/>
                <a:gd name="connsiteX64" fmla="*/ 184006 w 2104246"/>
                <a:gd name="connsiteY64" fmla="*/ 1592580 h 3429000"/>
                <a:gd name="connsiteX65" fmla="*/ 145906 w 2104246"/>
                <a:gd name="connsiteY65" fmla="*/ 1485900 h 3429000"/>
                <a:gd name="connsiteX66" fmla="*/ 1126 w 2104246"/>
                <a:gd name="connsiteY66" fmla="*/ 1325880 h 3429000"/>
                <a:gd name="connsiteX67" fmla="*/ 0 w 2104246"/>
                <a:gd name="connsiteY67" fmla="*/ 1319876 h 3429000"/>
                <a:gd name="connsiteX68" fmla="*/ 50714 w 2104246"/>
                <a:gd name="connsiteY68" fmla="*/ 1203960 h 3429000"/>
                <a:gd name="connsiteX69" fmla="*/ 119294 w 2104246"/>
                <a:gd name="connsiteY69" fmla="*/ 1196340 h 3429000"/>
                <a:gd name="connsiteX70" fmla="*/ 134534 w 2104246"/>
                <a:gd name="connsiteY70" fmla="*/ 1082040 h 3429000"/>
                <a:gd name="connsiteX71" fmla="*/ 248834 w 2104246"/>
                <a:gd name="connsiteY71" fmla="*/ 1066800 h 3429000"/>
                <a:gd name="connsiteX72" fmla="*/ 302174 w 2104246"/>
                <a:gd name="connsiteY72" fmla="*/ 1188720 h 3429000"/>
                <a:gd name="connsiteX73" fmla="*/ 355514 w 2104246"/>
                <a:gd name="connsiteY73" fmla="*/ 1150620 h 3429000"/>
                <a:gd name="connsiteX74" fmla="*/ 385994 w 2104246"/>
                <a:gd name="connsiteY74" fmla="*/ 1036320 h 3429000"/>
                <a:gd name="connsiteX75" fmla="*/ 424094 w 2104246"/>
                <a:gd name="connsiteY75" fmla="*/ 1013460 h 3429000"/>
                <a:gd name="connsiteX76" fmla="*/ 446954 w 2104246"/>
                <a:gd name="connsiteY76" fmla="*/ 944880 h 3429000"/>
                <a:gd name="connsiteX77" fmla="*/ 530774 w 2104246"/>
                <a:gd name="connsiteY77" fmla="*/ 685800 h 3429000"/>
                <a:gd name="connsiteX78" fmla="*/ 652694 w 2104246"/>
                <a:gd name="connsiteY78" fmla="*/ 800100 h 3429000"/>
                <a:gd name="connsiteX79" fmla="*/ 751754 w 2104246"/>
                <a:gd name="connsiteY79" fmla="*/ 800100 h 3429000"/>
                <a:gd name="connsiteX80" fmla="*/ 805094 w 2104246"/>
                <a:gd name="connsiteY80" fmla="*/ 662940 h 3429000"/>
                <a:gd name="connsiteX81" fmla="*/ 911774 w 2104246"/>
                <a:gd name="connsiteY81" fmla="*/ 662940 h 3429000"/>
                <a:gd name="connsiteX82" fmla="*/ 980354 w 2104246"/>
                <a:gd name="connsiteY82" fmla="*/ 601980 h 3429000"/>
                <a:gd name="connsiteX83" fmla="*/ 1048934 w 2104246"/>
                <a:gd name="connsiteY83" fmla="*/ 647700 h 3429000"/>
                <a:gd name="connsiteX84" fmla="*/ 1056554 w 2104246"/>
                <a:gd name="connsiteY84" fmla="*/ 449580 h 3429000"/>
                <a:gd name="connsiteX85" fmla="*/ 1231814 w 2104246"/>
                <a:gd name="connsiteY85" fmla="*/ 533400 h 3429000"/>
                <a:gd name="connsiteX86" fmla="*/ 1247054 w 2104246"/>
                <a:gd name="connsiteY86" fmla="*/ 411480 h 3429000"/>
                <a:gd name="connsiteX87" fmla="*/ 1208954 w 2104246"/>
                <a:gd name="connsiteY87" fmla="*/ 182880 h 3429000"/>
                <a:gd name="connsiteX88" fmla="*/ 1147994 w 2104246"/>
                <a:gd name="connsiteY88" fmla="*/ 114300 h 3429000"/>
                <a:gd name="connsiteX89" fmla="*/ 1186094 w 2104246"/>
                <a:gd name="connsiteY89" fmla="*/ 15240 h 3429000"/>
                <a:gd name="connsiteX90" fmla="*/ 1300394 w 2104246"/>
                <a:gd name="connsiteY90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104246" h="3429000">
                  <a:moveTo>
                    <a:pt x="1300394" y="0"/>
                  </a:moveTo>
                  <a:lnTo>
                    <a:pt x="1338494" y="76200"/>
                  </a:lnTo>
                  <a:lnTo>
                    <a:pt x="1521374" y="106680"/>
                  </a:lnTo>
                  <a:lnTo>
                    <a:pt x="1591594" y="143638"/>
                  </a:lnTo>
                  <a:lnTo>
                    <a:pt x="1586142" y="179070"/>
                  </a:lnTo>
                  <a:lnTo>
                    <a:pt x="1586142" y="283844"/>
                  </a:lnTo>
                  <a:lnTo>
                    <a:pt x="1671870" y="302896"/>
                  </a:lnTo>
                  <a:lnTo>
                    <a:pt x="1681394" y="388620"/>
                  </a:lnTo>
                  <a:lnTo>
                    <a:pt x="1671870" y="550544"/>
                  </a:lnTo>
                  <a:lnTo>
                    <a:pt x="1786170" y="569596"/>
                  </a:lnTo>
                  <a:lnTo>
                    <a:pt x="1824270" y="550544"/>
                  </a:lnTo>
                  <a:lnTo>
                    <a:pt x="1948094" y="712470"/>
                  </a:lnTo>
                  <a:lnTo>
                    <a:pt x="1919518" y="836296"/>
                  </a:lnTo>
                  <a:lnTo>
                    <a:pt x="1967142" y="960120"/>
                  </a:lnTo>
                  <a:lnTo>
                    <a:pt x="1976670" y="1045844"/>
                  </a:lnTo>
                  <a:lnTo>
                    <a:pt x="2090970" y="1207770"/>
                  </a:lnTo>
                  <a:lnTo>
                    <a:pt x="1986194" y="1274444"/>
                  </a:lnTo>
                  <a:lnTo>
                    <a:pt x="1976670" y="1350644"/>
                  </a:lnTo>
                  <a:lnTo>
                    <a:pt x="1929042" y="1541144"/>
                  </a:lnTo>
                  <a:lnTo>
                    <a:pt x="1919518" y="1626870"/>
                  </a:lnTo>
                  <a:lnTo>
                    <a:pt x="1890942" y="1684020"/>
                  </a:lnTo>
                  <a:lnTo>
                    <a:pt x="1890942" y="1731644"/>
                  </a:lnTo>
                  <a:lnTo>
                    <a:pt x="1976670" y="1817370"/>
                  </a:lnTo>
                  <a:lnTo>
                    <a:pt x="1983108" y="1814444"/>
                  </a:lnTo>
                  <a:lnTo>
                    <a:pt x="1974706" y="1927860"/>
                  </a:lnTo>
                  <a:lnTo>
                    <a:pt x="2104246" y="2019300"/>
                  </a:lnTo>
                  <a:lnTo>
                    <a:pt x="2058526" y="2156460"/>
                  </a:lnTo>
                  <a:lnTo>
                    <a:pt x="2073766" y="2354580"/>
                  </a:lnTo>
                  <a:lnTo>
                    <a:pt x="1997566" y="2446020"/>
                  </a:lnTo>
                  <a:lnTo>
                    <a:pt x="1982326" y="2651760"/>
                  </a:lnTo>
                  <a:lnTo>
                    <a:pt x="1928986" y="2788920"/>
                  </a:lnTo>
                  <a:lnTo>
                    <a:pt x="1852786" y="2842260"/>
                  </a:lnTo>
                  <a:lnTo>
                    <a:pt x="1791826" y="3009900"/>
                  </a:lnTo>
                  <a:lnTo>
                    <a:pt x="1547986" y="3124200"/>
                  </a:lnTo>
                  <a:lnTo>
                    <a:pt x="1410826" y="3124200"/>
                  </a:lnTo>
                  <a:lnTo>
                    <a:pt x="1182226" y="3032760"/>
                  </a:lnTo>
                  <a:lnTo>
                    <a:pt x="1098406" y="3040380"/>
                  </a:lnTo>
                  <a:lnTo>
                    <a:pt x="1037446" y="3025140"/>
                  </a:lnTo>
                  <a:lnTo>
                    <a:pt x="976486" y="3078480"/>
                  </a:lnTo>
                  <a:lnTo>
                    <a:pt x="1090786" y="3131820"/>
                  </a:lnTo>
                  <a:lnTo>
                    <a:pt x="1029826" y="3238500"/>
                  </a:lnTo>
                  <a:lnTo>
                    <a:pt x="976486" y="3246120"/>
                  </a:lnTo>
                  <a:lnTo>
                    <a:pt x="1006966" y="3329940"/>
                  </a:lnTo>
                  <a:lnTo>
                    <a:pt x="968866" y="3352800"/>
                  </a:lnTo>
                  <a:lnTo>
                    <a:pt x="785986" y="3429000"/>
                  </a:lnTo>
                  <a:lnTo>
                    <a:pt x="747886" y="3345180"/>
                  </a:lnTo>
                  <a:lnTo>
                    <a:pt x="778366" y="3299460"/>
                  </a:lnTo>
                  <a:lnTo>
                    <a:pt x="732646" y="3268980"/>
                  </a:lnTo>
                  <a:lnTo>
                    <a:pt x="732646" y="3223260"/>
                  </a:lnTo>
                  <a:lnTo>
                    <a:pt x="625966" y="3185160"/>
                  </a:lnTo>
                  <a:lnTo>
                    <a:pt x="526906" y="3147060"/>
                  </a:lnTo>
                  <a:lnTo>
                    <a:pt x="519286" y="3048000"/>
                  </a:lnTo>
                  <a:lnTo>
                    <a:pt x="397366" y="3093720"/>
                  </a:lnTo>
                  <a:lnTo>
                    <a:pt x="305926" y="3025140"/>
                  </a:lnTo>
                  <a:lnTo>
                    <a:pt x="344026" y="2819400"/>
                  </a:lnTo>
                  <a:lnTo>
                    <a:pt x="283066" y="2750820"/>
                  </a:lnTo>
                  <a:lnTo>
                    <a:pt x="252586" y="2682240"/>
                  </a:lnTo>
                  <a:lnTo>
                    <a:pt x="199246" y="2659380"/>
                  </a:lnTo>
                  <a:lnTo>
                    <a:pt x="229726" y="2590800"/>
                  </a:lnTo>
                  <a:lnTo>
                    <a:pt x="161146" y="2453640"/>
                  </a:lnTo>
                  <a:lnTo>
                    <a:pt x="214486" y="2407920"/>
                  </a:lnTo>
                  <a:lnTo>
                    <a:pt x="283066" y="2065020"/>
                  </a:lnTo>
                  <a:lnTo>
                    <a:pt x="184006" y="1821180"/>
                  </a:lnTo>
                  <a:lnTo>
                    <a:pt x="298306" y="1584960"/>
                  </a:lnTo>
                  <a:lnTo>
                    <a:pt x="184006" y="1592580"/>
                  </a:lnTo>
                  <a:lnTo>
                    <a:pt x="145906" y="1485900"/>
                  </a:lnTo>
                  <a:lnTo>
                    <a:pt x="1126" y="1325880"/>
                  </a:lnTo>
                  <a:lnTo>
                    <a:pt x="0" y="1319876"/>
                  </a:lnTo>
                  <a:lnTo>
                    <a:pt x="50714" y="1203960"/>
                  </a:lnTo>
                  <a:lnTo>
                    <a:pt x="119294" y="1196340"/>
                  </a:lnTo>
                  <a:lnTo>
                    <a:pt x="134534" y="1082040"/>
                  </a:lnTo>
                  <a:lnTo>
                    <a:pt x="248834" y="1066800"/>
                  </a:lnTo>
                  <a:lnTo>
                    <a:pt x="302174" y="1188720"/>
                  </a:lnTo>
                  <a:lnTo>
                    <a:pt x="355514" y="1150620"/>
                  </a:lnTo>
                  <a:lnTo>
                    <a:pt x="385994" y="1036320"/>
                  </a:lnTo>
                  <a:lnTo>
                    <a:pt x="424094" y="1013460"/>
                  </a:lnTo>
                  <a:lnTo>
                    <a:pt x="446954" y="944880"/>
                  </a:lnTo>
                  <a:lnTo>
                    <a:pt x="530774" y="685800"/>
                  </a:lnTo>
                  <a:lnTo>
                    <a:pt x="652694" y="800100"/>
                  </a:lnTo>
                  <a:lnTo>
                    <a:pt x="751754" y="800100"/>
                  </a:lnTo>
                  <a:lnTo>
                    <a:pt x="805094" y="662940"/>
                  </a:lnTo>
                  <a:lnTo>
                    <a:pt x="911774" y="662940"/>
                  </a:lnTo>
                  <a:lnTo>
                    <a:pt x="980354" y="601980"/>
                  </a:lnTo>
                  <a:lnTo>
                    <a:pt x="1048934" y="647700"/>
                  </a:lnTo>
                  <a:lnTo>
                    <a:pt x="1056554" y="449580"/>
                  </a:lnTo>
                  <a:lnTo>
                    <a:pt x="1231814" y="533400"/>
                  </a:lnTo>
                  <a:lnTo>
                    <a:pt x="1247054" y="411480"/>
                  </a:lnTo>
                  <a:lnTo>
                    <a:pt x="1208954" y="182880"/>
                  </a:lnTo>
                  <a:lnTo>
                    <a:pt x="1147994" y="114300"/>
                  </a:lnTo>
                  <a:lnTo>
                    <a:pt x="1186094" y="15240"/>
                  </a:lnTo>
                  <a:lnTo>
                    <a:pt x="1300394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065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166022</TotalTime>
  <Words>86</Words>
  <Application>Microsoft Office PowerPoint</Application>
  <PresentationFormat>A4 210 x 297 mm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pptxn56_福井県のおとなり、隣接する県</dc:title>
  <dc:subject>pptxn56_福井県のおとなり、隣接する県</dc:subject>
  <dc:creator>でじけろお</dc:creator>
  <cp:revision>1</cp:revision>
  <dcterms:created xsi:type="dcterms:W3CDTF">2018-05-20T00:31:01Z</dcterms:created>
  <dcterms:modified xsi:type="dcterms:W3CDTF">2025-01-27T15:45:55Z</dcterms:modified>
  <cp:version>1</cp:version>
</cp:coreProperties>
</file>